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36" r:id="rId2"/>
    <p:sldId id="2537" r:id="rId3"/>
    <p:sldId id="2538" r:id="rId4"/>
    <p:sldId id="2539" r:id="rId5"/>
    <p:sldId id="2540" r:id="rId6"/>
    <p:sldId id="2541" r:id="rId7"/>
    <p:sldId id="2542" r:id="rId8"/>
    <p:sldId id="2544" r:id="rId9"/>
    <p:sldId id="2557" r:id="rId10"/>
    <p:sldId id="2543" r:id="rId11"/>
    <p:sldId id="2545" r:id="rId12"/>
    <p:sldId id="2556" r:id="rId13"/>
    <p:sldId id="2506" r:id="rId14"/>
    <p:sldId id="2546" r:id="rId15"/>
    <p:sldId id="2547" r:id="rId16"/>
    <p:sldId id="2548" r:id="rId17"/>
    <p:sldId id="2550" r:id="rId18"/>
    <p:sldId id="2551" r:id="rId19"/>
    <p:sldId id="2552" r:id="rId20"/>
    <p:sldId id="2561" r:id="rId21"/>
    <p:sldId id="2553" r:id="rId22"/>
    <p:sldId id="2555" r:id="rId23"/>
    <p:sldId id="2559" r:id="rId24"/>
    <p:sldId id="2560" r:id="rId25"/>
    <p:sldId id="2558" r:id="rId26"/>
    <p:sldId id="2568" r:id="rId27"/>
    <p:sldId id="2554" r:id="rId28"/>
    <p:sldId id="2562" r:id="rId29"/>
    <p:sldId id="2563" r:id="rId30"/>
    <p:sldId id="2564" r:id="rId31"/>
    <p:sldId id="2565" r:id="rId32"/>
    <p:sldId id="2566" r:id="rId33"/>
    <p:sldId id="2567" r:id="rId3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38F51-59E8-459D-A4E9-8E721BC55056}" v="446" dt="2023-03-15T16:08:59.307"/>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71522" autoAdjust="0"/>
  </p:normalViewPr>
  <p:slideViewPr>
    <p:cSldViewPr snapToGrid="0">
      <p:cViewPr varScale="1">
        <p:scale>
          <a:sx n="59" d="100"/>
          <a:sy n="59" d="100"/>
        </p:scale>
        <p:origin x="1858" y="1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健 杜" userId="e69aded81da48593" providerId="LiveId" clId="{BCD66B68-7131-4D46-8514-0EB1CC7661F3}"/>
    <pc:docChg chg="undo custSel addSld delSld modSld sldOrd modSection">
      <pc:chgData name="伊健 杜" userId="e69aded81da48593" providerId="LiveId" clId="{BCD66B68-7131-4D46-8514-0EB1CC7661F3}" dt="2022-10-18T04:01:49.361" v="5846" actId="478"/>
      <pc:docMkLst>
        <pc:docMk/>
      </pc:docMkLst>
      <pc:sldChg chg="del">
        <pc:chgData name="伊健 杜" userId="e69aded81da48593" providerId="LiveId" clId="{BCD66B68-7131-4D46-8514-0EB1CC7661F3}" dt="2022-10-17T09:33:59.191" v="0" actId="47"/>
        <pc:sldMkLst>
          <pc:docMk/>
          <pc:sldMk cId="2318753420" sldId="1004"/>
        </pc:sldMkLst>
      </pc:sldChg>
      <pc:sldChg chg="del">
        <pc:chgData name="伊健 杜" userId="e69aded81da48593" providerId="LiveId" clId="{BCD66B68-7131-4D46-8514-0EB1CC7661F3}" dt="2022-10-17T09:33:59.191" v="0" actId="47"/>
        <pc:sldMkLst>
          <pc:docMk/>
          <pc:sldMk cId="2721065866" sldId="1011"/>
        </pc:sldMkLst>
      </pc:sldChg>
      <pc:sldChg chg="addSp delSp modSp mod ord">
        <pc:chgData name="伊健 杜" userId="e69aded81da48593" providerId="LiveId" clId="{BCD66B68-7131-4D46-8514-0EB1CC7661F3}" dt="2022-10-17T15:44:42.353" v="4875"/>
        <pc:sldMkLst>
          <pc:docMk/>
          <pc:sldMk cId="1387541516" sldId="1015"/>
        </pc:sldMkLst>
        <pc:spChg chg="mod">
          <ac:chgData name="伊健 杜" userId="e69aded81da48593" providerId="LiveId" clId="{BCD66B68-7131-4D46-8514-0EB1CC7661F3}" dt="2022-10-17T15:44:42.353" v="4875"/>
          <ac:spMkLst>
            <pc:docMk/>
            <pc:sldMk cId="1387541516" sldId="1015"/>
            <ac:spMk id="2" creationId="{1302A11A-625D-774F-23B3-739301B530C3}"/>
          </ac:spMkLst>
        </pc:spChg>
        <pc:spChg chg="mod">
          <ac:chgData name="伊健 杜" userId="e69aded81da48593" providerId="LiveId" clId="{BCD66B68-7131-4D46-8514-0EB1CC7661F3}" dt="2022-10-17T15:44:42.353" v="4875"/>
          <ac:spMkLst>
            <pc:docMk/>
            <pc:sldMk cId="1387541516" sldId="1015"/>
            <ac:spMk id="6" creationId="{F664CF38-32CE-F1ED-1F82-42C5B7FE6DC9}"/>
          </ac:spMkLst>
        </pc:spChg>
        <pc:picChg chg="add mod">
          <ac:chgData name="伊健 杜" userId="e69aded81da48593" providerId="LiveId" clId="{BCD66B68-7131-4D46-8514-0EB1CC7661F3}" dt="2022-10-17T10:26:31.313" v="1125" actId="14100"/>
          <ac:picMkLst>
            <pc:docMk/>
            <pc:sldMk cId="1387541516" sldId="1015"/>
            <ac:picMk id="3" creationId="{CFCFB0EC-95A6-F2C8-B9F3-A61C3C1C767F}"/>
          </ac:picMkLst>
        </pc:picChg>
        <pc:picChg chg="del">
          <ac:chgData name="伊健 杜" userId="e69aded81da48593" providerId="LiveId" clId="{BCD66B68-7131-4D46-8514-0EB1CC7661F3}" dt="2022-10-17T10:24:07.157" v="1021" actId="478"/>
          <ac:picMkLst>
            <pc:docMk/>
            <pc:sldMk cId="1387541516" sldId="1015"/>
            <ac:picMk id="6146" creationId="{1DE39CBF-7262-EBEA-731C-FD7B28B957D8}"/>
          </ac:picMkLst>
        </pc:picChg>
      </pc:sldChg>
      <pc:sldChg chg="del">
        <pc:chgData name="伊健 杜" userId="e69aded81da48593" providerId="LiveId" clId="{BCD66B68-7131-4D46-8514-0EB1CC7661F3}" dt="2022-10-17T09:33:59.191" v="0" actId="47"/>
        <pc:sldMkLst>
          <pc:docMk/>
          <pc:sldMk cId="1323478360" sldId="1016"/>
        </pc:sldMkLst>
      </pc:sldChg>
      <pc:sldChg chg="del">
        <pc:chgData name="伊健 杜" userId="e69aded81da48593" providerId="LiveId" clId="{BCD66B68-7131-4D46-8514-0EB1CC7661F3}" dt="2022-10-17T09:33:59.191" v="0" actId="47"/>
        <pc:sldMkLst>
          <pc:docMk/>
          <pc:sldMk cId="377477943" sldId="1017"/>
        </pc:sldMkLst>
      </pc:sldChg>
      <pc:sldChg chg="del">
        <pc:chgData name="伊健 杜" userId="e69aded81da48593" providerId="LiveId" clId="{BCD66B68-7131-4D46-8514-0EB1CC7661F3}" dt="2022-10-17T09:33:59.191" v="0" actId="47"/>
        <pc:sldMkLst>
          <pc:docMk/>
          <pc:sldMk cId="1177646282" sldId="1018"/>
        </pc:sldMkLst>
      </pc:sldChg>
      <pc:sldChg chg="del">
        <pc:chgData name="伊健 杜" userId="e69aded81da48593" providerId="LiveId" clId="{BCD66B68-7131-4D46-8514-0EB1CC7661F3}" dt="2022-10-17T09:33:59.191" v="0" actId="47"/>
        <pc:sldMkLst>
          <pc:docMk/>
          <pc:sldMk cId="705156829" sldId="1019"/>
        </pc:sldMkLst>
      </pc:sldChg>
      <pc:sldChg chg="del">
        <pc:chgData name="伊健 杜" userId="e69aded81da48593" providerId="LiveId" clId="{BCD66B68-7131-4D46-8514-0EB1CC7661F3}" dt="2022-10-17T09:33:59.191" v="0" actId="47"/>
        <pc:sldMkLst>
          <pc:docMk/>
          <pc:sldMk cId="259244262" sldId="1020"/>
        </pc:sldMkLst>
      </pc:sldChg>
      <pc:sldChg chg="del">
        <pc:chgData name="伊健 杜" userId="e69aded81da48593" providerId="LiveId" clId="{BCD66B68-7131-4D46-8514-0EB1CC7661F3}" dt="2022-10-17T09:33:59.191" v="0" actId="47"/>
        <pc:sldMkLst>
          <pc:docMk/>
          <pc:sldMk cId="3902584672" sldId="1021"/>
        </pc:sldMkLst>
      </pc:sldChg>
      <pc:sldChg chg="del">
        <pc:chgData name="伊健 杜" userId="e69aded81da48593" providerId="LiveId" clId="{BCD66B68-7131-4D46-8514-0EB1CC7661F3}" dt="2022-10-17T09:33:59.191" v="0" actId="47"/>
        <pc:sldMkLst>
          <pc:docMk/>
          <pc:sldMk cId="3145702054" sldId="1022"/>
        </pc:sldMkLst>
      </pc:sldChg>
      <pc:sldChg chg="del">
        <pc:chgData name="伊健 杜" userId="e69aded81da48593" providerId="LiveId" clId="{BCD66B68-7131-4D46-8514-0EB1CC7661F3}" dt="2022-10-17T09:33:59.191" v="0" actId="47"/>
        <pc:sldMkLst>
          <pc:docMk/>
          <pc:sldMk cId="3907455598" sldId="1023"/>
        </pc:sldMkLst>
      </pc:sldChg>
      <pc:sldChg chg="del">
        <pc:chgData name="伊健 杜" userId="e69aded81da48593" providerId="LiveId" clId="{BCD66B68-7131-4D46-8514-0EB1CC7661F3}" dt="2022-10-17T09:33:59.191" v="0" actId="47"/>
        <pc:sldMkLst>
          <pc:docMk/>
          <pc:sldMk cId="1744423983" sldId="1024"/>
        </pc:sldMkLst>
      </pc:sldChg>
      <pc:sldChg chg="del">
        <pc:chgData name="伊健 杜" userId="e69aded81da48593" providerId="LiveId" clId="{BCD66B68-7131-4D46-8514-0EB1CC7661F3}" dt="2022-10-17T09:33:59.191" v="0" actId="47"/>
        <pc:sldMkLst>
          <pc:docMk/>
          <pc:sldMk cId="2701616900" sldId="1025"/>
        </pc:sldMkLst>
      </pc:sldChg>
      <pc:sldChg chg="del">
        <pc:chgData name="伊健 杜" userId="e69aded81da48593" providerId="LiveId" clId="{BCD66B68-7131-4D46-8514-0EB1CC7661F3}" dt="2022-10-17T09:33:59.191" v="0" actId="47"/>
        <pc:sldMkLst>
          <pc:docMk/>
          <pc:sldMk cId="2797290444" sldId="1026"/>
        </pc:sldMkLst>
      </pc:sldChg>
      <pc:sldChg chg="del">
        <pc:chgData name="伊健 杜" userId="e69aded81da48593" providerId="LiveId" clId="{BCD66B68-7131-4D46-8514-0EB1CC7661F3}" dt="2022-10-17T09:33:59.191" v="0" actId="47"/>
        <pc:sldMkLst>
          <pc:docMk/>
          <pc:sldMk cId="3062115934" sldId="1027"/>
        </pc:sldMkLst>
      </pc:sldChg>
      <pc:sldChg chg="del">
        <pc:chgData name="伊健 杜" userId="e69aded81da48593" providerId="LiveId" clId="{BCD66B68-7131-4D46-8514-0EB1CC7661F3}" dt="2022-10-17T09:33:59.191" v="0" actId="47"/>
        <pc:sldMkLst>
          <pc:docMk/>
          <pc:sldMk cId="377220365" sldId="1028"/>
        </pc:sldMkLst>
      </pc:sldChg>
      <pc:sldChg chg="del">
        <pc:chgData name="伊健 杜" userId="e69aded81da48593" providerId="LiveId" clId="{BCD66B68-7131-4D46-8514-0EB1CC7661F3}" dt="2022-10-17T09:33:59.191" v="0" actId="47"/>
        <pc:sldMkLst>
          <pc:docMk/>
          <pc:sldMk cId="4021597928" sldId="1029"/>
        </pc:sldMkLst>
      </pc:sldChg>
      <pc:sldChg chg="del">
        <pc:chgData name="伊健 杜" userId="e69aded81da48593" providerId="LiveId" clId="{BCD66B68-7131-4D46-8514-0EB1CC7661F3}" dt="2022-10-17T09:33:59.191" v="0" actId="47"/>
        <pc:sldMkLst>
          <pc:docMk/>
          <pc:sldMk cId="3329533420" sldId="1030"/>
        </pc:sldMkLst>
      </pc:sldChg>
      <pc:sldChg chg="del">
        <pc:chgData name="伊健 杜" userId="e69aded81da48593" providerId="LiveId" clId="{BCD66B68-7131-4D46-8514-0EB1CC7661F3}" dt="2022-10-17T09:33:59.191" v="0" actId="47"/>
        <pc:sldMkLst>
          <pc:docMk/>
          <pc:sldMk cId="705677220" sldId="1031"/>
        </pc:sldMkLst>
      </pc:sldChg>
      <pc:sldChg chg="del">
        <pc:chgData name="伊健 杜" userId="e69aded81da48593" providerId="LiveId" clId="{BCD66B68-7131-4D46-8514-0EB1CC7661F3}" dt="2022-10-17T09:33:59.191" v="0" actId="47"/>
        <pc:sldMkLst>
          <pc:docMk/>
          <pc:sldMk cId="3181573722" sldId="1032"/>
        </pc:sldMkLst>
      </pc:sldChg>
      <pc:sldChg chg="del">
        <pc:chgData name="伊健 杜" userId="e69aded81da48593" providerId="LiveId" clId="{BCD66B68-7131-4D46-8514-0EB1CC7661F3}" dt="2022-10-17T09:33:59.191" v="0" actId="47"/>
        <pc:sldMkLst>
          <pc:docMk/>
          <pc:sldMk cId="3325632687" sldId="1033"/>
        </pc:sldMkLst>
      </pc:sldChg>
      <pc:sldChg chg="del">
        <pc:chgData name="伊健 杜" userId="e69aded81da48593" providerId="LiveId" clId="{BCD66B68-7131-4D46-8514-0EB1CC7661F3}" dt="2022-10-17T09:33:59.191" v="0" actId="47"/>
        <pc:sldMkLst>
          <pc:docMk/>
          <pc:sldMk cId="821561485" sldId="1034"/>
        </pc:sldMkLst>
      </pc:sldChg>
      <pc:sldChg chg="del">
        <pc:chgData name="伊健 杜" userId="e69aded81da48593" providerId="LiveId" clId="{BCD66B68-7131-4D46-8514-0EB1CC7661F3}" dt="2022-10-17T09:33:59.191" v="0" actId="47"/>
        <pc:sldMkLst>
          <pc:docMk/>
          <pc:sldMk cId="4259235904" sldId="1035"/>
        </pc:sldMkLst>
      </pc:sldChg>
      <pc:sldChg chg="del">
        <pc:chgData name="伊健 杜" userId="e69aded81da48593" providerId="LiveId" clId="{BCD66B68-7131-4D46-8514-0EB1CC7661F3}" dt="2022-10-17T09:33:59.191" v="0" actId="47"/>
        <pc:sldMkLst>
          <pc:docMk/>
          <pc:sldMk cId="652823886" sldId="1036"/>
        </pc:sldMkLst>
      </pc:sldChg>
      <pc:sldChg chg="del">
        <pc:chgData name="伊健 杜" userId="e69aded81da48593" providerId="LiveId" clId="{BCD66B68-7131-4D46-8514-0EB1CC7661F3}" dt="2022-10-17T09:33:59.191" v="0" actId="47"/>
        <pc:sldMkLst>
          <pc:docMk/>
          <pc:sldMk cId="2184558535" sldId="1037"/>
        </pc:sldMkLst>
      </pc:sldChg>
      <pc:sldChg chg="del">
        <pc:chgData name="伊健 杜" userId="e69aded81da48593" providerId="LiveId" clId="{BCD66B68-7131-4D46-8514-0EB1CC7661F3}" dt="2022-10-17T09:33:59.191" v="0" actId="47"/>
        <pc:sldMkLst>
          <pc:docMk/>
          <pc:sldMk cId="3543458007" sldId="1038"/>
        </pc:sldMkLst>
      </pc:sldChg>
      <pc:sldChg chg="del">
        <pc:chgData name="伊健 杜" userId="e69aded81da48593" providerId="LiveId" clId="{BCD66B68-7131-4D46-8514-0EB1CC7661F3}" dt="2022-10-17T09:33:59.191" v="0" actId="47"/>
        <pc:sldMkLst>
          <pc:docMk/>
          <pc:sldMk cId="1330810273" sldId="1039"/>
        </pc:sldMkLst>
      </pc:sldChg>
      <pc:sldChg chg="del">
        <pc:chgData name="伊健 杜" userId="e69aded81da48593" providerId="LiveId" clId="{BCD66B68-7131-4D46-8514-0EB1CC7661F3}" dt="2022-10-17T09:33:59.191" v="0" actId="47"/>
        <pc:sldMkLst>
          <pc:docMk/>
          <pc:sldMk cId="3305576033" sldId="1040"/>
        </pc:sldMkLst>
      </pc:sldChg>
      <pc:sldChg chg="del">
        <pc:chgData name="伊健 杜" userId="e69aded81da48593" providerId="LiveId" clId="{BCD66B68-7131-4D46-8514-0EB1CC7661F3}" dt="2022-10-17T09:33:59.191" v="0" actId="47"/>
        <pc:sldMkLst>
          <pc:docMk/>
          <pc:sldMk cId="298578331" sldId="1041"/>
        </pc:sldMkLst>
      </pc:sldChg>
      <pc:sldChg chg="del">
        <pc:chgData name="伊健 杜" userId="e69aded81da48593" providerId="LiveId" clId="{BCD66B68-7131-4D46-8514-0EB1CC7661F3}" dt="2022-10-17T09:33:59.191" v="0" actId="47"/>
        <pc:sldMkLst>
          <pc:docMk/>
          <pc:sldMk cId="3687329791" sldId="1042"/>
        </pc:sldMkLst>
      </pc:sldChg>
      <pc:sldChg chg="del">
        <pc:chgData name="伊健 杜" userId="e69aded81da48593" providerId="LiveId" clId="{BCD66B68-7131-4D46-8514-0EB1CC7661F3}" dt="2022-10-17T09:33:59.191" v="0" actId="47"/>
        <pc:sldMkLst>
          <pc:docMk/>
          <pc:sldMk cId="449175738" sldId="1043"/>
        </pc:sldMkLst>
      </pc:sldChg>
      <pc:sldChg chg="del">
        <pc:chgData name="伊健 杜" userId="e69aded81da48593" providerId="LiveId" clId="{BCD66B68-7131-4D46-8514-0EB1CC7661F3}" dt="2022-10-17T09:33:59.191" v="0" actId="47"/>
        <pc:sldMkLst>
          <pc:docMk/>
          <pc:sldMk cId="96288700" sldId="1044"/>
        </pc:sldMkLst>
      </pc:sldChg>
      <pc:sldChg chg="del">
        <pc:chgData name="伊健 杜" userId="e69aded81da48593" providerId="LiveId" clId="{BCD66B68-7131-4D46-8514-0EB1CC7661F3}" dt="2022-10-17T09:33:59.191" v="0" actId="47"/>
        <pc:sldMkLst>
          <pc:docMk/>
          <pc:sldMk cId="3236354559" sldId="1045"/>
        </pc:sldMkLst>
      </pc:sldChg>
      <pc:sldChg chg="del">
        <pc:chgData name="伊健 杜" userId="e69aded81da48593" providerId="LiveId" clId="{BCD66B68-7131-4D46-8514-0EB1CC7661F3}" dt="2022-10-17T09:33:59.191" v="0" actId="47"/>
        <pc:sldMkLst>
          <pc:docMk/>
          <pc:sldMk cId="398193033" sldId="1046"/>
        </pc:sldMkLst>
      </pc:sldChg>
      <pc:sldChg chg="del">
        <pc:chgData name="伊健 杜" userId="e69aded81da48593" providerId="LiveId" clId="{BCD66B68-7131-4D46-8514-0EB1CC7661F3}" dt="2022-10-17T09:33:59.191" v="0" actId="47"/>
        <pc:sldMkLst>
          <pc:docMk/>
          <pc:sldMk cId="1186061764" sldId="1047"/>
        </pc:sldMkLst>
      </pc:sldChg>
      <pc:sldChg chg="del">
        <pc:chgData name="伊健 杜" userId="e69aded81da48593" providerId="LiveId" clId="{BCD66B68-7131-4D46-8514-0EB1CC7661F3}" dt="2022-10-17T09:33:59.191" v="0" actId="47"/>
        <pc:sldMkLst>
          <pc:docMk/>
          <pc:sldMk cId="1324649716" sldId="1048"/>
        </pc:sldMkLst>
      </pc:sldChg>
      <pc:sldChg chg="del">
        <pc:chgData name="伊健 杜" userId="e69aded81da48593" providerId="LiveId" clId="{BCD66B68-7131-4D46-8514-0EB1CC7661F3}" dt="2022-10-17T09:33:59.191" v="0" actId="47"/>
        <pc:sldMkLst>
          <pc:docMk/>
          <pc:sldMk cId="3039098511" sldId="1049"/>
        </pc:sldMkLst>
      </pc:sldChg>
      <pc:sldChg chg="del">
        <pc:chgData name="伊健 杜" userId="e69aded81da48593" providerId="LiveId" clId="{BCD66B68-7131-4D46-8514-0EB1CC7661F3}" dt="2022-10-17T09:33:59.191" v="0" actId="47"/>
        <pc:sldMkLst>
          <pc:docMk/>
          <pc:sldMk cId="814560725" sldId="1050"/>
        </pc:sldMkLst>
      </pc:sldChg>
      <pc:sldChg chg="del">
        <pc:chgData name="伊健 杜" userId="e69aded81da48593" providerId="LiveId" clId="{BCD66B68-7131-4D46-8514-0EB1CC7661F3}" dt="2022-10-17T09:33:59.191" v="0" actId="47"/>
        <pc:sldMkLst>
          <pc:docMk/>
          <pc:sldMk cId="745661264" sldId="1051"/>
        </pc:sldMkLst>
      </pc:sldChg>
      <pc:sldChg chg="del">
        <pc:chgData name="伊健 杜" userId="e69aded81da48593" providerId="LiveId" clId="{BCD66B68-7131-4D46-8514-0EB1CC7661F3}" dt="2022-10-17T09:33:59.191" v="0" actId="47"/>
        <pc:sldMkLst>
          <pc:docMk/>
          <pc:sldMk cId="1917630630" sldId="1052"/>
        </pc:sldMkLst>
      </pc:sldChg>
      <pc:sldChg chg="del">
        <pc:chgData name="伊健 杜" userId="e69aded81da48593" providerId="LiveId" clId="{BCD66B68-7131-4D46-8514-0EB1CC7661F3}" dt="2022-10-17T09:33:59.191" v="0" actId="47"/>
        <pc:sldMkLst>
          <pc:docMk/>
          <pc:sldMk cId="3355590439" sldId="1053"/>
        </pc:sldMkLst>
      </pc:sldChg>
      <pc:sldChg chg="del">
        <pc:chgData name="伊健 杜" userId="e69aded81da48593" providerId="LiveId" clId="{BCD66B68-7131-4D46-8514-0EB1CC7661F3}" dt="2022-10-17T09:33:59.191" v="0" actId="47"/>
        <pc:sldMkLst>
          <pc:docMk/>
          <pc:sldMk cId="2156951361" sldId="1054"/>
        </pc:sldMkLst>
      </pc:sldChg>
      <pc:sldChg chg="del">
        <pc:chgData name="伊健 杜" userId="e69aded81da48593" providerId="LiveId" clId="{BCD66B68-7131-4D46-8514-0EB1CC7661F3}" dt="2022-10-17T09:33:59.191" v="0" actId="47"/>
        <pc:sldMkLst>
          <pc:docMk/>
          <pc:sldMk cId="1937040206" sldId="1055"/>
        </pc:sldMkLst>
      </pc:sldChg>
      <pc:sldChg chg="del">
        <pc:chgData name="伊健 杜" userId="e69aded81da48593" providerId="LiveId" clId="{BCD66B68-7131-4D46-8514-0EB1CC7661F3}" dt="2022-10-17T09:33:59.191" v="0" actId="47"/>
        <pc:sldMkLst>
          <pc:docMk/>
          <pc:sldMk cId="3291895734" sldId="1056"/>
        </pc:sldMkLst>
      </pc:sldChg>
      <pc:sldChg chg="addSp delSp modSp mod">
        <pc:chgData name="伊健 杜" userId="e69aded81da48593" providerId="LiveId" clId="{BCD66B68-7131-4D46-8514-0EB1CC7661F3}" dt="2022-10-17T15:44:42.353" v="4875"/>
        <pc:sldMkLst>
          <pc:docMk/>
          <pc:sldMk cId="3893839984" sldId="1057"/>
        </pc:sldMkLst>
        <pc:spChg chg="mod">
          <ac:chgData name="伊健 杜" userId="e69aded81da48593" providerId="LiveId" clId="{BCD66B68-7131-4D46-8514-0EB1CC7661F3}" dt="2022-10-17T15:44:42.353" v="4875"/>
          <ac:spMkLst>
            <pc:docMk/>
            <pc:sldMk cId="3893839984" sldId="1057"/>
            <ac:spMk id="6" creationId="{F83A6AC8-56F1-EB9E-DD47-C1CFF9753BBA}"/>
          </ac:spMkLst>
        </pc:spChg>
        <pc:spChg chg="mod">
          <ac:chgData name="伊健 杜" userId="e69aded81da48593" providerId="LiveId" clId="{BCD66B68-7131-4D46-8514-0EB1CC7661F3}" dt="2022-10-17T15:44:42.353" v="4875"/>
          <ac:spMkLst>
            <pc:docMk/>
            <pc:sldMk cId="3893839984" sldId="1057"/>
            <ac:spMk id="7" creationId="{8A134A8E-94C3-0EE7-C065-45DB3136BA45}"/>
          </ac:spMkLst>
        </pc:spChg>
        <pc:picChg chg="add mod">
          <ac:chgData name="伊健 杜" userId="e69aded81da48593" providerId="LiveId" clId="{BCD66B68-7131-4D46-8514-0EB1CC7661F3}" dt="2022-10-17T10:13:32.640" v="118" actId="1076"/>
          <ac:picMkLst>
            <pc:docMk/>
            <pc:sldMk cId="3893839984" sldId="1057"/>
            <ac:picMk id="2" creationId="{3EA5B419-4FC3-16F9-A647-CA8690CFEA32}"/>
          </ac:picMkLst>
        </pc:picChg>
        <pc:picChg chg="del">
          <ac:chgData name="伊健 杜" userId="e69aded81da48593" providerId="LiveId" clId="{BCD66B68-7131-4D46-8514-0EB1CC7661F3}" dt="2022-10-17T10:12:41.802" v="115" actId="478"/>
          <ac:picMkLst>
            <pc:docMk/>
            <pc:sldMk cId="3893839984" sldId="1057"/>
            <ac:picMk id="1026" creationId="{8089A75E-BD2C-13F8-B28B-22F724D3A078}"/>
          </ac:picMkLst>
        </pc:picChg>
      </pc:sldChg>
      <pc:sldChg chg="del">
        <pc:chgData name="伊健 杜" userId="e69aded81da48593" providerId="LiveId" clId="{BCD66B68-7131-4D46-8514-0EB1CC7661F3}" dt="2022-10-17T09:33:59.191" v="0" actId="47"/>
        <pc:sldMkLst>
          <pc:docMk/>
          <pc:sldMk cId="2542799483" sldId="1058"/>
        </pc:sldMkLst>
      </pc:sldChg>
      <pc:sldChg chg="del">
        <pc:chgData name="伊健 杜" userId="e69aded81da48593" providerId="LiveId" clId="{BCD66B68-7131-4D46-8514-0EB1CC7661F3}" dt="2022-10-17T09:33:59.191" v="0" actId="47"/>
        <pc:sldMkLst>
          <pc:docMk/>
          <pc:sldMk cId="515591944" sldId="1059"/>
        </pc:sldMkLst>
      </pc:sldChg>
      <pc:sldChg chg="del">
        <pc:chgData name="伊健 杜" userId="e69aded81da48593" providerId="LiveId" clId="{BCD66B68-7131-4D46-8514-0EB1CC7661F3}" dt="2022-10-17T10:10:37.909" v="1" actId="47"/>
        <pc:sldMkLst>
          <pc:docMk/>
          <pc:sldMk cId="3714553315" sldId="1060"/>
        </pc:sldMkLst>
      </pc:sldChg>
      <pc:sldChg chg="addSp delSp modSp mod">
        <pc:chgData name="伊健 杜" userId="e69aded81da48593" providerId="LiveId" clId="{BCD66B68-7131-4D46-8514-0EB1CC7661F3}" dt="2022-10-17T15:44:42.353" v="4875"/>
        <pc:sldMkLst>
          <pc:docMk/>
          <pc:sldMk cId="920932515" sldId="1061"/>
        </pc:sldMkLst>
        <pc:spChg chg="mod">
          <ac:chgData name="伊健 杜" userId="e69aded81da48593" providerId="LiveId" clId="{BCD66B68-7131-4D46-8514-0EB1CC7661F3}" dt="2022-10-17T15:44:42.353" v="4875"/>
          <ac:spMkLst>
            <pc:docMk/>
            <pc:sldMk cId="920932515" sldId="1061"/>
            <ac:spMk id="6" creationId="{F83A6AC8-56F1-EB9E-DD47-C1CFF9753BBA}"/>
          </ac:spMkLst>
        </pc:spChg>
        <pc:spChg chg="mod">
          <ac:chgData name="伊健 杜" userId="e69aded81da48593" providerId="LiveId" clId="{BCD66B68-7131-4D46-8514-0EB1CC7661F3}" dt="2022-10-17T15:44:42.353" v="4875"/>
          <ac:spMkLst>
            <pc:docMk/>
            <pc:sldMk cId="920932515" sldId="1061"/>
            <ac:spMk id="7" creationId="{8A134A8E-94C3-0EE7-C065-45DB3136BA45}"/>
          </ac:spMkLst>
        </pc:spChg>
        <pc:picChg chg="del">
          <ac:chgData name="伊健 杜" userId="e69aded81da48593" providerId="LiveId" clId="{BCD66B68-7131-4D46-8514-0EB1CC7661F3}" dt="2022-10-17T10:13:56.325" v="189" actId="478"/>
          <ac:picMkLst>
            <pc:docMk/>
            <pc:sldMk cId="920932515" sldId="1061"/>
            <ac:picMk id="2" creationId="{C47B8DB3-107F-1F82-34C8-CB971C956FED}"/>
          </ac:picMkLst>
        </pc:picChg>
        <pc:picChg chg="add mod">
          <ac:chgData name="伊健 杜" userId="e69aded81da48593" providerId="LiveId" clId="{BCD66B68-7131-4D46-8514-0EB1CC7661F3}" dt="2022-10-17T10:15:02.116" v="194" actId="14100"/>
          <ac:picMkLst>
            <pc:docMk/>
            <pc:sldMk cId="920932515" sldId="1061"/>
            <ac:picMk id="2050" creationId="{66B9443A-BC50-49A7-D8E1-26030C96A7DD}"/>
          </ac:picMkLst>
        </pc:picChg>
        <pc:picChg chg="del">
          <ac:chgData name="伊健 杜" userId="e69aded81da48593" providerId="LiveId" clId="{BCD66B68-7131-4D46-8514-0EB1CC7661F3}" dt="2022-10-17T10:13:56.325" v="189" actId="478"/>
          <ac:picMkLst>
            <pc:docMk/>
            <pc:sldMk cId="920932515" sldId="1061"/>
            <ac:picMk id="3074" creationId="{45964954-CFA3-4897-73E5-AC50CAB705AB}"/>
          </ac:picMkLst>
        </pc:picChg>
      </pc:sldChg>
      <pc:sldChg chg="del">
        <pc:chgData name="伊健 杜" userId="e69aded81da48593" providerId="LiveId" clId="{BCD66B68-7131-4D46-8514-0EB1CC7661F3}" dt="2022-10-17T10:10:41.226" v="2" actId="47"/>
        <pc:sldMkLst>
          <pc:docMk/>
          <pc:sldMk cId="4037140997" sldId="1062"/>
        </pc:sldMkLst>
      </pc:sldChg>
      <pc:sldChg chg="modSp mod">
        <pc:chgData name="伊健 杜" userId="e69aded81da48593" providerId="LiveId" clId="{BCD66B68-7131-4D46-8514-0EB1CC7661F3}" dt="2022-10-17T15:44:42.353" v="4875"/>
        <pc:sldMkLst>
          <pc:docMk/>
          <pc:sldMk cId="128798790" sldId="1063"/>
        </pc:sldMkLst>
        <pc:spChg chg="mod">
          <ac:chgData name="伊健 杜" userId="e69aded81da48593" providerId="LiveId" clId="{BCD66B68-7131-4D46-8514-0EB1CC7661F3}" dt="2022-10-17T15:44:42.353" v="4875"/>
          <ac:spMkLst>
            <pc:docMk/>
            <pc:sldMk cId="128798790" sldId="1063"/>
            <ac:spMk id="7" creationId="{8A134A8E-94C3-0EE7-C065-45DB3136BA45}"/>
          </ac:spMkLst>
        </pc:spChg>
      </pc:sldChg>
      <pc:sldChg chg="addSp delSp modSp mod">
        <pc:chgData name="伊健 杜" userId="e69aded81da48593" providerId="LiveId" clId="{BCD66B68-7131-4D46-8514-0EB1CC7661F3}" dt="2022-10-18T04:01:49.361" v="5846" actId="478"/>
        <pc:sldMkLst>
          <pc:docMk/>
          <pc:sldMk cId="2248431918" sldId="1064"/>
        </pc:sldMkLst>
        <pc:spChg chg="del">
          <ac:chgData name="伊健 杜" userId="e69aded81da48593" providerId="LiveId" clId="{BCD66B68-7131-4D46-8514-0EB1CC7661F3}" dt="2022-10-17T15:56:03.482" v="4876" actId="478"/>
          <ac:spMkLst>
            <pc:docMk/>
            <pc:sldMk cId="2248431918" sldId="1064"/>
            <ac:spMk id="2" creationId="{F4BCE1BA-D759-9065-D4BE-EF9F7D3AC378}"/>
          </ac:spMkLst>
        </pc:spChg>
        <pc:spChg chg="del">
          <ac:chgData name="伊健 杜" userId="e69aded81da48593" providerId="LiveId" clId="{BCD66B68-7131-4D46-8514-0EB1CC7661F3}" dt="2022-10-17T15:56:03.482" v="4876" actId="478"/>
          <ac:spMkLst>
            <pc:docMk/>
            <pc:sldMk cId="2248431918" sldId="1064"/>
            <ac:spMk id="3" creationId="{9E58CF08-D56F-6921-6BE4-0326521628DB}"/>
          </ac:spMkLst>
        </pc:spChg>
        <pc:picChg chg="add del mod">
          <ac:chgData name="伊健 杜" userId="e69aded81da48593" providerId="LiveId" clId="{BCD66B68-7131-4D46-8514-0EB1CC7661F3}" dt="2022-10-18T04:01:49.361" v="5846" actId="478"/>
          <ac:picMkLst>
            <pc:docMk/>
            <pc:sldMk cId="2248431918" sldId="1064"/>
            <ac:picMk id="1026" creationId="{F3B8E192-1667-97A6-7D0F-9CCA977525CE}"/>
          </ac:picMkLst>
        </pc:picChg>
      </pc:sldChg>
      <pc:sldChg chg="modSp add mod">
        <pc:chgData name="伊健 杜" userId="e69aded81da48593" providerId="LiveId" clId="{BCD66B68-7131-4D46-8514-0EB1CC7661F3}" dt="2022-10-17T15:44:42.353" v="4875"/>
        <pc:sldMkLst>
          <pc:docMk/>
          <pc:sldMk cId="3413209311" sldId="1065"/>
        </pc:sldMkLst>
        <pc:spChg chg="mod">
          <ac:chgData name="伊健 杜" userId="e69aded81da48593" providerId="LiveId" clId="{BCD66B68-7131-4D46-8514-0EB1CC7661F3}" dt="2022-10-17T15:44:42.353" v="4875"/>
          <ac:spMkLst>
            <pc:docMk/>
            <pc:sldMk cId="3413209311" sldId="1065"/>
            <ac:spMk id="7" creationId="{8A134A8E-94C3-0EE7-C065-45DB3136BA45}"/>
          </ac:spMkLst>
        </pc:spChg>
      </pc:sldChg>
      <pc:sldChg chg="addSp delSp modSp add mod">
        <pc:chgData name="伊健 杜" userId="e69aded81da48593" providerId="LiveId" clId="{BCD66B68-7131-4D46-8514-0EB1CC7661F3}" dt="2022-10-17T15:44:42.353" v="4875"/>
        <pc:sldMkLst>
          <pc:docMk/>
          <pc:sldMk cId="2438983976" sldId="1066"/>
        </pc:sldMkLst>
        <pc:spChg chg="mod">
          <ac:chgData name="伊健 杜" userId="e69aded81da48593" providerId="LiveId" clId="{BCD66B68-7131-4D46-8514-0EB1CC7661F3}" dt="2022-10-17T15:44:42.353" v="4875"/>
          <ac:spMkLst>
            <pc:docMk/>
            <pc:sldMk cId="2438983976" sldId="1066"/>
            <ac:spMk id="6" creationId="{F83A6AC8-56F1-EB9E-DD47-C1CFF9753BBA}"/>
          </ac:spMkLst>
        </pc:spChg>
        <pc:spChg chg="mod">
          <ac:chgData name="伊健 杜" userId="e69aded81da48593" providerId="LiveId" clId="{BCD66B68-7131-4D46-8514-0EB1CC7661F3}" dt="2022-10-17T15:44:42.353" v="4875"/>
          <ac:spMkLst>
            <pc:docMk/>
            <pc:sldMk cId="2438983976" sldId="1066"/>
            <ac:spMk id="7" creationId="{8A134A8E-94C3-0EE7-C065-45DB3136BA45}"/>
          </ac:spMkLst>
        </pc:spChg>
        <pc:picChg chg="del">
          <ac:chgData name="伊健 杜" userId="e69aded81da48593" providerId="LiveId" clId="{BCD66B68-7131-4D46-8514-0EB1CC7661F3}" dt="2022-10-17T10:17:08.587" v="456" actId="478"/>
          <ac:picMkLst>
            <pc:docMk/>
            <pc:sldMk cId="2438983976" sldId="1066"/>
            <ac:picMk id="2" creationId="{3EA5B419-4FC3-16F9-A647-CA8690CFEA32}"/>
          </ac:picMkLst>
        </pc:picChg>
        <pc:picChg chg="add mod">
          <ac:chgData name="伊健 杜" userId="e69aded81da48593" providerId="LiveId" clId="{BCD66B68-7131-4D46-8514-0EB1CC7661F3}" dt="2022-10-17T10:18:03.893" v="460" actId="1076"/>
          <ac:picMkLst>
            <pc:docMk/>
            <pc:sldMk cId="2438983976" sldId="1066"/>
            <ac:picMk id="3074" creationId="{88583D6F-B6FF-D7C9-CE18-3CB1A5009BE8}"/>
          </ac:picMkLst>
        </pc:picChg>
        <pc:picChg chg="add mod">
          <ac:chgData name="伊健 杜" userId="e69aded81da48593" providerId="LiveId" clId="{BCD66B68-7131-4D46-8514-0EB1CC7661F3}" dt="2022-10-17T10:18:40.852" v="476" actId="1076"/>
          <ac:picMkLst>
            <pc:docMk/>
            <pc:sldMk cId="2438983976" sldId="1066"/>
            <ac:picMk id="3076" creationId="{F281A558-6176-3BE2-ED65-E0FCDF2CA4CD}"/>
          </ac:picMkLst>
        </pc:picChg>
      </pc:sldChg>
      <pc:sldChg chg="add del">
        <pc:chgData name="伊健 杜" userId="e69aded81da48593" providerId="LiveId" clId="{BCD66B68-7131-4D46-8514-0EB1CC7661F3}" dt="2022-10-17T10:16:17.291" v="376"/>
        <pc:sldMkLst>
          <pc:docMk/>
          <pc:sldMk cId="3714148382" sldId="1066"/>
        </pc:sldMkLst>
      </pc:sldChg>
      <pc:sldChg chg="addSp delSp modSp add mod">
        <pc:chgData name="伊健 杜" userId="e69aded81da48593" providerId="LiveId" clId="{BCD66B68-7131-4D46-8514-0EB1CC7661F3}" dt="2022-10-17T15:44:42.353" v="4875"/>
        <pc:sldMkLst>
          <pc:docMk/>
          <pc:sldMk cId="260893639" sldId="1067"/>
        </pc:sldMkLst>
        <pc:spChg chg="add mod">
          <ac:chgData name="伊健 杜" userId="e69aded81da48593" providerId="LiveId" clId="{BCD66B68-7131-4D46-8514-0EB1CC7661F3}" dt="2022-10-17T15:44:42.353" v="4875"/>
          <ac:spMkLst>
            <pc:docMk/>
            <pc:sldMk cId="260893639" sldId="1067"/>
            <ac:spMk id="2" creationId="{8253FD56-7F48-AA89-1E44-7D504CFB430F}"/>
          </ac:spMkLst>
        </pc:spChg>
        <pc:spChg chg="mod">
          <ac:chgData name="伊健 杜" userId="e69aded81da48593" providerId="LiveId" clId="{BCD66B68-7131-4D46-8514-0EB1CC7661F3}" dt="2022-10-17T15:44:42.353" v="4875"/>
          <ac:spMkLst>
            <pc:docMk/>
            <pc:sldMk cId="260893639" sldId="1067"/>
            <ac:spMk id="6" creationId="{F83A6AC8-56F1-EB9E-DD47-C1CFF9753BBA}"/>
          </ac:spMkLst>
        </pc:spChg>
        <pc:spChg chg="mod">
          <ac:chgData name="伊健 杜" userId="e69aded81da48593" providerId="LiveId" clId="{BCD66B68-7131-4D46-8514-0EB1CC7661F3}" dt="2022-10-17T15:44:42.353" v="4875"/>
          <ac:spMkLst>
            <pc:docMk/>
            <pc:sldMk cId="260893639" sldId="1067"/>
            <ac:spMk id="7" creationId="{8A134A8E-94C3-0EE7-C065-45DB3136BA45}"/>
          </ac:spMkLst>
        </pc:spChg>
        <pc:picChg chg="del">
          <ac:chgData name="伊健 杜" userId="e69aded81da48593" providerId="LiveId" clId="{BCD66B68-7131-4D46-8514-0EB1CC7661F3}" dt="2022-10-17T10:18:52.277" v="481" actId="478"/>
          <ac:picMkLst>
            <pc:docMk/>
            <pc:sldMk cId="260893639" sldId="1067"/>
            <ac:picMk id="3074" creationId="{88583D6F-B6FF-D7C9-CE18-3CB1A5009BE8}"/>
          </ac:picMkLst>
        </pc:picChg>
        <pc:picChg chg="del">
          <ac:chgData name="伊健 杜" userId="e69aded81da48593" providerId="LiveId" clId="{BCD66B68-7131-4D46-8514-0EB1CC7661F3}" dt="2022-10-17T10:18:51.783" v="480" actId="478"/>
          <ac:picMkLst>
            <pc:docMk/>
            <pc:sldMk cId="260893639" sldId="1067"/>
            <ac:picMk id="3076" creationId="{F281A558-6176-3BE2-ED65-E0FCDF2CA4CD}"/>
          </ac:picMkLst>
        </pc:picChg>
        <pc:picChg chg="add mod">
          <ac:chgData name="伊健 杜" userId="e69aded81da48593" providerId="LiveId" clId="{BCD66B68-7131-4D46-8514-0EB1CC7661F3}" dt="2022-10-17T10:20:32.764" v="640" actId="1076"/>
          <ac:picMkLst>
            <pc:docMk/>
            <pc:sldMk cId="260893639" sldId="1067"/>
            <ac:picMk id="4098" creationId="{7DA6B533-CF61-81C7-FF52-94A7EF5E7874}"/>
          </ac:picMkLst>
        </pc:picChg>
      </pc:sldChg>
      <pc:sldChg chg="addSp delSp modSp add mod">
        <pc:chgData name="伊健 杜" userId="e69aded81da48593" providerId="LiveId" clId="{BCD66B68-7131-4D46-8514-0EB1CC7661F3}" dt="2022-10-17T15:44:42.353" v="4875"/>
        <pc:sldMkLst>
          <pc:docMk/>
          <pc:sldMk cId="4018643386" sldId="1068"/>
        </pc:sldMkLst>
        <pc:spChg chg="del">
          <ac:chgData name="伊健 杜" userId="e69aded81da48593" providerId="LiveId" clId="{BCD66B68-7131-4D46-8514-0EB1CC7661F3}" dt="2022-10-17T10:20:55.566" v="642" actId="478"/>
          <ac:spMkLst>
            <pc:docMk/>
            <pc:sldMk cId="4018643386" sldId="1068"/>
            <ac:spMk id="2" creationId="{8253FD56-7F48-AA89-1E44-7D504CFB430F}"/>
          </ac:spMkLst>
        </pc:spChg>
        <pc:spChg chg="mod">
          <ac:chgData name="伊健 杜" userId="e69aded81da48593" providerId="LiveId" clId="{BCD66B68-7131-4D46-8514-0EB1CC7661F3}" dt="2022-10-17T15:44:42.353" v="4875"/>
          <ac:spMkLst>
            <pc:docMk/>
            <pc:sldMk cId="4018643386" sldId="1068"/>
            <ac:spMk id="6" creationId="{F83A6AC8-56F1-EB9E-DD47-C1CFF9753BBA}"/>
          </ac:spMkLst>
        </pc:spChg>
        <pc:spChg chg="mod">
          <ac:chgData name="伊健 杜" userId="e69aded81da48593" providerId="LiveId" clId="{BCD66B68-7131-4D46-8514-0EB1CC7661F3}" dt="2022-10-17T15:44:42.353" v="4875"/>
          <ac:spMkLst>
            <pc:docMk/>
            <pc:sldMk cId="4018643386" sldId="1068"/>
            <ac:spMk id="7" creationId="{8A134A8E-94C3-0EE7-C065-45DB3136BA45}"/>
          </ac:spMkLst>
        </pc:spChg>
        <pc:picChg chg="del mod">
          <ac:chgData name="伊健 杜" userId="e69aded81da48593" providerId="LiveId" clId="{BCD66B68-7131-4D46-8514-0EB1CC7661F3}" dt="2022-10-17T10:21:18.578" v="743" actId="478"/>
          <ac:picMkLst>
            <pc:docMk/>
            <pc:sldMk cId="4018643386" sldId="1068"/>
            <ac:picMk id="4098" creationId="{7DA6B533-CF61-81C7-FF52-94A7EF5E7874}"/>
          </ac:picMkLst>
        </pc:picChg>
        <pc:picChg chg="add mod">
          <ac:chgData name="伊健 杜" userId="e69aded81da48593" providerId="LiveId" clId="{BCD66B68-7131-4D46-8514-0EB1CC7661F3}" dt="2022-10-17T10:22:04.228" v="767" actId="1076"/>
          <ac:picMkLst>
            <pc:docMk/>
            <pc:sldMk cId="4018643386" sldId="1068"/>
            <ac:picMk id="5122" creationId="{41943229-28DD-6A7E-8E55-2D0C9DCEB91C}"/>
          </ac:picMkLst>
        </pc:picChg>
        <pc:picChg chg="add mod">
          <ac:chgData name="伊健 杜" userId="e69aded81da48593" providerId="LiveId" clId="{BCD66B68-7131-4D46-8514-0EB1CC7661F3}" dt="2022-10-17T10:22:05.832" v="768" actId="1076"/>
          <ac:picMkLst>
            <pc:docMk/>
            <pc:sldMk cId="4018643386" sldId="1068"/>
            <ac:picMk id="5124" creationId="{100CD280-D518-D40B-D0E7-D3D28B8FDC1C}"/>
          </ac:picMkLst>
        </pc:picChg>
      </pc:sldChg>
      <pc:sldChg chg="delSp modSp new mod">
        <pc:chgData name="伊健 杜" userId="e69aded81da48593" providerId="LiveId" clId="{BCD66B68-7131-4D46-8514-0EB1CC7661F3}" dt="2022-10-17T15:44:42.353" v="4875"/>
        <pc:sldMkLst>
          <pc:docMk/>
          <pc:sldMk cId="4281850640" sldId="1069"/>
        </pc:sldMkLst>
        <pc:spChg chg="mod">
          <ac:chgData name="伊健 杜" userId="e69aded81da48593" providerId="LiveId" clId="{BCD66B68-7131-4D46-8514-0EB1CC7661F3}" dt="2022-10-17T15:44:42.353" v="4875"/>
          <ac:spMkLst>
            <pc:docMk/>
            <pc:sldMk cId="4281850640" sldId="1069"/>
            <ac:spMk id="2" creationId="{BD8EF4AC-F4FD-0244-308D-695CFDB5A159}"/>
          </ac:spMkLst>
        </pc:spChg>
        <pc:spChg chg="del mod">
          <ac:chgData name="伊健 杜" userId="e69aded81da48593" providerId="LiveId" clId="{BCD66B68-7131-4D46-8514-0EB1CC7661F3}" dt="2022-10-17T10:22:12.273" v="771" actId="478"/>
          <ac:spMkLst>
            <pc:docMk/>
            <pc:sldMk cId="4281850640" sldId="1069"/>
            <ac:spMk id="3" creationId="{AB3338AA-1614-AF96-44B7-8B9F8FE31616}"/>
          </ac:spMkLst>
        </pc:spChg>
      </pc:sldChg>
      <pc:sldChg chg="modSp add mod">
        <pc:chgData name="伊健 杜" userId="e69aded81da48593" providerId="LiveId" clId="{BCD66B68-7131-4D46-8514-0EB1CC7661F3}" dt="2022-10-17T15:44:42.353" v="4875"/>
        <pc:sldMkLst>
          <pc:docMk/>
          <pc:sldMk cId="3735759287" sldId="1070"/>
        </pc:sldMkLst>
        <pc:spChg chg="mod">
          <ac:chgData name="伊健 杜" userId="e69aded81da48593" providerId="LiveId" clId="{BCD66B68-7131-4D46-8514-0EB1CC7661F3}" dt="2022-10-17T15:44:42.353" v="4875"/>
          <ac:spMkLst>
            <pc:docMk/>
            <pc:sldMk cId="3735759287" sldId="1070"/>
            <ac:spMk id="2" creationId="{BD8EF4AC-F4FD-0244-308D-695CFDB5A159}"/>
          </ac:spMkLst>
        </pc:spChg>
      </pc:sldChg>
      <pc:sldChg chg="addSp delSp modSp add mod">
        <pc:chgData name="伊健 杜" userId="e69aded81da48593" providerId="LiveId" clId="{BCD66B68-7131-4D46-8514-0EB1CC7661F3}" dt="2022-10-17T15:44:42.353" v="4875"/>
        <pc:sldMkLst>
          <pc:docMk/>
          <pc:sldMk cId="3478377091" sldId="1071"/>
        </pc:sldMkLst>
        <pc:spChg chg="mod">
          <ac:chgData name="伊健 杜" userId="e69aded81da48593" providerId="LiveId" clId="{BCD66B68-7131-4D46-8514-0EB1CC7661F3}" dt="2022-10-17T15:44:42.353" v="4875"/>
          <ac:spMkLst>
            <pc:docMk/>
            <pc:sldMk cId="3478377091" sldId="1071"/>
            <ac:spMk id="2" creationId="{1302A11A-625D-774F-23B3-739301B530C3}"/>
          </ac:spMkLst>
        </pc:spChg>
        <pc:spChg chg="add mod">
          <ac:chgData name="伊健 杜" userId="e69aded81da48593" providerId="LiveId" clId="{BCD66B68-7131-4D46-8514-0EB1CC7661F3}" dt="2022-10-17T11:04:10.307" v="1200" actId="1076"/>
          <ac:spMkLst>
            <pc:docMk/>
            <pc:sldMk cId="3478377091" sldId="1071"/>
            <ac:spMk id="4" creationId="{3DB43FDD-BD46-C300-162F-F6FD7DB7CD23}"/>
          </ac:spMkLst>
        </pc:spChg>
        <pc:spChg chg="add mod">
          <ac:chgData name="伊健 杜" userId="e69aded81da48593" providerId="LiveId" clId="{BCD66B68-7131-4D46-8514-0EB1CC7661F3}" dt="2022-10-17T11:03:44.761" v="1183" actId="1076"/>
          <ac:spMkLst>
            <pc:docMk/>
            <pc:sldMk cId="3478377091" sldId="1071"/>
            <ac:spMk id="5" creationId="{39BCB1E8-8284-1392-D8AF-8A42FA9EE6F0}"/>
          </ac:spMkLst>
        </pc:spChg>
        <pc:spChg chg="del">
          <ac:chgData name="伊健 杜" userId="e69aded81da48593" providerId="LiveId" clId="{BCD66B68-7131-4D46-8514-0EB1CC7661F3}" dt="2022-10-17T11:02:28.960" v="1162" actId="478"/>
          <ac:spMkLst>
            <pc:docMk/>
            <pc:sldMk cId="3478377091" sldId="1071"/>
            <ac:spMk id="6" creationId="{F664CF38-32CE-F1ED-1F82-42C5B7FE6DC9}"/>
          </ac:spMkLst>
        </pc:spChg>
        <pc:spChg chg="add mod">
          <ac:chgData name="伊健 杜" userId="e69aded81da48593" providerId="LiveId" clId="{BCD66B68-7131-4D46-8514-0EB1CC7661F3}" dt="2022-10-17T11:04:10.307" v="1200" actId="1076"/>
          <ac:spMkLst>
            <pc:docMk/>
            <pc:sldMk cId="3478377091" sldId="1071"/>
            <ac:spMk id="7" creationId="{B5D26299-C431-648E-9D65-F8850ACD864D}"/>
          </ac:spMkLst>
        </pc:spChg>
        <pc:spChg chg="add mod">
          <ac:chgData name="伊健 杜" userId="e69aded81da48593" providerId="LiveId" clId="{BCD66B68-7131-4D46-8514-0EB1CC7661F3}" dt="2022-10-17T11:04:23.501" v="1216" actId="1076"/>
          <ac:spMkLst>
            <pc:docMk/>
            <pc:sldMk cId="3478377091" sldId="1071"/>
            <ac:spMk id="8" creationId="{4760890A-A314-B2E0-7398-240F81CA929D}"/>
          </ac:spMkLst>
        </pc:spChg>
        <pc:picChg chg="del">
          <ac:chgData name="伊健 杜" userId="e69aded81da48593" providerId="LiveId" clId="{BCD66B68-7131-4D46-8514-0EB1CC7661F3}" dt="2022-10-17T11:02:28.960" v="1162" actId="478"/>
          <ac:picMkLst>
            <pc:docMk/>
            <pc:sldMk cId="3478377091" sldId="1071"/>
            <ac:picMk id="3" creationId="{CFCFB0EC-95A6-F2C8-B9F3-A61C3C1C767F}"/>
          </ac:picMkLst>
        </pc:picChg>
      </pc:sldChg>
      <pc:sldChg chg="addSp delSp modSp add mod">
        <pc:chgData name="伊健 杜" userId="e69aded81da48593" providerId="LiveId" clId="{BCD66B68-7131-4D46-8514-0EB1CC7661F3}" dt="2022-10-17T15:44:42.353" v="4875"/>
        <pc:sldMkLst>
          <pc:docMk/>
          <pc:sldMk cId="221693379" sldId="1072"/>
        </pc:sldMkLst>
        <pc:spChg chg="mod">
          <ac:chgData name="伊健 杜" userId="e69aded81da48593" providerId="LiveId" clId="{BCD66B68-7131-4D46-8514-0EB1CC7661F3}" dt="2022-10-17T15:44:42.353" v="4875"/>
          <ac:spMkLst>
            <pc:docMk/>
            <pc:sldMk cId="221693379" sldId="1072"/>
            <ac:spMk id="2" creationId="{1302A11A-625D-774F-23B3-739301B530C3}"/>
          </ac:spMkLst>
        </pc:spChg>
        <pc:spChg chg="mod">
          <ac:chgData name="伊健 杜" userId="e69aded81da48593" providerId="LiveId" clId="{BCD66B68-7131-4D46-8514-0EB1CC7661F3}" dt="2022-10-17T15:44:42.353" v="4875"/>
          <ac:spMkLst>
            <pc:docMk/>
            <pc:sldMk cId="221693379" sldId="1072"/>
            <ac:spMk id="6" creationId="{F664CF38-32CE-F1ED-1F82-42C5B7FE6DC9}"/>
          </ac:spMkLst>
        </pc:spChg>
        <pc:picChg chg="del">
          <ac:chgData name="伊健 杜" userId="e69aded81da48593" providerId="LiveId" clId="{BCD66B68-7131-4D46-8514-0EB1CC7661F3}" dt="2022-10-17T11:04:32.663" v="1218" actId="478"/>
          <ac:picMkLst>
            <pc:docMk/>
            <pc:sldMk cId="221693379" sldId="1072"/>
            <ac:picMk id="3" creationId="{CFCFB0EC-95A6-F2C8-B9F3-A61C3C1C767F}"/>
          </ac:picMkLst>
        </pc:picChg>
        <pc:picChg chg="add mod">
          <ac:chgData name="伊健 杜" userId="e69aded81da48593" providerId="LiveId" clId="{BCD66B68-7131-4D46-8514-0EB1CC7661F3}" dt="2022-10-17T11:07:19.976" v="1366" actId="1076"/>
          <ac:picMkLst>
            <pc:docMk/>
            <pc:sldMk cId="221693379" sldId="1072"/>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1311926945" sldId="1073"/>
        </pc:sldMkLst>
        <pc:spChg chg="mod">
          <ac:chgData name="伊健 杜" userId="e69aded81da48593" providerId="LiveId" clId="{BCD66B68-7131-4D46-8514-0EB1CC7661F3}" dt="2022-10-17T15:44:42.353" v="4875"/>
          <ac:spMkLst>
            <pc:docMk/>
            <pc:sldMk cId="1311926945" sldId="1073"/>
            <ac:spMk id="2" creationId="{1302A11A-625D-774F-23B3-739301B530C3}"/>
          </ac:spMkLst>
        </pc:spChg>
        <pc:spChg chg="add">
          <ac:chgData name="伊健 杜" userId="e69aded81da48593" providerId="LiveId" clId="{BCD66B68-7131-4D46-8514-0EB1CC7661F3}" dt="2022-10-17T11:09:25.317" v="1468"/>
          <ac:spMkLst>
            <pc:docMk/>
            <pc:sldMk cId="1311926945" sldId="1073"/>
            <ac:spMk id="3" creationId="{50A67299-7533-BF33-29A7-A268B84B7B31}"/>
          </ac:spMkLst>
        </pc:spChg>
        <pc:spChg chg="mod">
          <ac:chgData name="伊健 杜" userId="e69aded81da48593" providerId="LiveId" clId="{BCD66B68-7131-4D46-8514-0EB1CC7661F3}" dt="2022-10-17T15:44:42.353" v="4875"/>
          <ac:spMkLst>
            <pc:docMk/>
            <pc:sldMk cId="1311926945" sldId="1073"/>
            <ac:spMk id="6" creationId="{F664CF38-32CE-F1ED-1F82-42C5B7FE6DC9}"/>
          </ac:spMkLst>
        </pc:spChg>
        <pc:picChg chg="add mod">
          <ac:chgData name="伊健 杜" userId="e69aded81da48593" providerId="LiveId" clId="{BCD66B68-7131-4D46-8514-0EB1CC7661F3}" dt="2022-10-17T11:09:39.112" v="1472" actId="1076"/>
          <ac:picMkLst>
            <pc:docMk/>
            <pc:sldMk cId="1311926945" sldId="1073"/>
            <ac:picMk id="5" creationId="{CCA4D337-BED4-8196-5ADB-CFC5F3F0D7B7}"/>
          </ac:picMkLst>
        </pc:picChg>
        <pc:picChg chg="del">
          <ac:chgData name="伊健 杜" userId="e69aded81da48593" providerId="LiveId" clId="{BCD66B68-7131-4D46-8514-0EB1CC7661F3}" dt="2022-10-17T11:07:48.852" v="1368" actId="478"/>
          <ac:picMkLst>
            <pc:docMk/>
            <pc:sldMk cId="1311926945" sldId="1073"/>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4278360670" sldId="1074"/>
        </pc:sldMkLst>
        <pc:spChg chg="mod">
          <ac:chgData name="伊健 杜" userId="e69aded81da48593" providerId="LiveId" clId="{BCD66B68-7131-4D46-8514-0EB1CC7661F3}" dt="2022-10-17T15:44:42.353" v="4875"/>
          <ac:spMkLst>
            <pc:docMk/>
            <pc:sldMk cId="4278360670" sldId="1074"/>
            <ac:spMk id="2" creationId="{1302A11A-625D-774F-23B3-739301B530C3}"/>
          </ac:spMkLst>
        </pc:spChg>
        <pc:spChg chg="mod">
          <ac:chgData name="伊健 杜" userId="e69aded81da48593" providerId="LiveId" clId="{BCD66B68-7131-4D46-8514-0EB1CC7661F3}" dt="2022-10-17T15:44:42.353" v="4875"/>
          <ac:spMkLst>
            <pc:docMk/>
            <pc:sldMk cId="4278360670" sldId="1074"/>
            <ac:spMk id="6" creationId="{F664CF38-32CE-F1ED-1F82-42C5B7FE6DC9}"/>
          </ac:spMkLst>
        </pc:spChg>
        <pc:picChg chg="del">
          <ac:chgData name="伊健 杜" userId="e69aded81da48593" providerId="LiveId" clId="{BCD66B68-7131-4D46-8514-0EB1CC7661F3}" dt="2022-10-17T11:09:47.738" v="1474" actId="478"/>
          <ac:picMkLst>
            <pc:docMk/>
            <pc:sldMk cId="4278360670" sldId="1074"/>
            <ac:picMk id="5" creationId="{CCA4D337-BED4-8196-5ADB-CFC5F3F0D7B7}"/>
          </ac:picMkLst>
        </pc:picChg>
        <pc:picChg chg="add mod">
          <ac:chgData name="伊健 杜" userId="e69aded81da48593" providerId="LiveId" clId="{BCD66B68-7131-4D46-8514-0EB1CC7661F3}" dt="2022-10-17T11:11:06.184" v="1604" actId="1076"/>
          <ac:picMkLst>
            <pc:docMk/>
            <pc:sldMk cId="4278360670" sldId="1074"/>
            <ac:picMk id="3074" creationId="{49D91471-1B96-56A2-840D-42895CEFF5D5}"/>
          </ac:picMkLst>
        </pc:picChg>
        <pc:picChg chg="add mod">
          <ac:chgData name="伊健 杜" userId="e69aded81da48593" providerId="LiveId" clId="{BCD66B68-7131-4D46-8514-0EB1CC7661F3}" dt="2022-10-17T11:19:34.122" v="1706" actId="1076"/>
          <ac:picMkLst>
            <pc:docMk/>
            <pc:sldMk cId="4278360670" sldId="1074"/>
            <ac:picMk id="3076" creationId="{57CB1052-AE0D-670A-447F-5937143969F3}"/>
          </ac:picMkLst>
        </pc:picChg>
      </pc:sldChg>
      <pc:sldChg chg="addSp delSp modSp add mod">
        <pc:chgData name="伊健 杜" userId="e69aded81da48593" providerId="LiveId" clId="{BCD66B68-7131-4D46-8514-0EB1CC7661F3}" dt="2022-10-17T15:44:42.353" v="4875"/>
        <pc:sldMkLst>
          <pc:docMk/>
          <pc:sldMk cId="3361682436" sldId="1075"/>
        </pc:sldMkLst>
        <pc:spChg chg="del">
          <ac:chgData name="伊健 杜" userId="e69aded81da48593" providerId="LiveId" clId="{BCD66B68-7131-4D46-8514-0EB1CC7661F3}" dt="2022-10-17T11:28:46.844" v="1912" actId="478"/>
          <ac:spMkLst>
            <pc:docMk/>
            <pc:sldMk cId="3361682436" sldId="1075"/>
            <ac:spMk id="2" creationId="{1302A11A-625D-774F-23B3-739301B530C3}"/>
          </ac:spMkLst>
        </pc:spChg>
        <pc:spChg chg="mod">
          <ac:chgData name="伊健 杜" userId="e69aded81da48593" providerId="LiveId" clId="{BCD66B68-7131-4D46-8514-0EB1CC7661F3}" dt="2022-10-17T15:44:42.353" v="4875"/>
          <ac:spMkLst>
            <pc:docMk/>
            <pc:sldMk cId="3361682436" sldId="1075"/>
            <ac:spMk id="6" creationId="{F664CF38-32CE-F1ED-1F82-42C5B7FE6DC9}"/>
          </ac:spMkLst>
        </pc:spChg>
        <pc:spChg chg="add del mod">
          <ac:chgData name="伊健 杜" userId="e69aded81da48593" providerId="LiveId" clId="{BCD66B68-7131-4D46-8514-0EB1CC7661F3}" dt="2022-10-17T11:28:48.564" v="1913" actId="478"/>
          <ac:spMkLst>
            <pc:docMk/>
            <pc:sldMk cId="3361682436" sldId="1075"/>
            <ac:spMk id="7" creationId="{1C564A8F-4A73-8E8A-F6A3-F24614E75523}"/>
          </ac:spMkLst>
        </pc:spChg>
        <pc:spChg chg="add mod">
          <ac:chgData name="伊健 杜" userId="e69aded81da48593" providerId="LiveId" clId="{BCD66B68-7131-4D46-8514-0EB1CC7661F3}" dt="2022-10-17T15:44:42.353" v="4875"/>
          <ac:spMkLst>
            <pc:docMk/>
            <pc:sldMk cId="3361682436" sldId="1075"/>
            <ac:spMk id="8" creationId="{7D50D3DE-27B8-97A3-ECBF-3A5D06E1B905}"/>
          </ac:spMkLst>
        </pc:spChg>
        <pc:spChg chg="add mod">
          <ac:chgData name="伊健 杜" userId="e69aded81da48593" providerId="LiveId" clId="{BCD66B68-7131-4D46-8514-0EB1CC7661F3}" dt="2022-10-17T11:30:15.132" v="1971" actId="1076"/>
          <ac:spMkLst>
            <pc:docMk/>
            <pc:sldMk cId="3361682436" sldId="1075"/>
            <ac:spMk id="9" creationId="{7F49031D-3792-A830-903A-7DB5ED46C7DB}"/>
          </ac:spMkLst>
        </pc:spChg>
        <pc:spChg chg="add mod">
          <ac:chgData name="伊健 杜" userId="e69aded81da48593" providerId="LiveId" clId="{BCD66B68-7131-4D46-8514-0EB1CC7661F3}" dt="2022-10-17T15:44:42.353" v="4875"/>
          <ac:spMkLst>
            <pc:docMk/>
            <pc:sldMk cId="3361682436" sldId="1075"/>
            <ac:spMk id="10" creationId="{3EE77DB2-F2D4-4099-5660-7D5866A9794F}"/>
          </ac:spMkLst>
        </pc:spChg>
        <pc:spChg chg="add mod">
          <ac:chgData name="伊健 杜" userId="e69aded81da48593" providerId="LiveId" clId="{BCD66B68-7131-4D46-8514-0EB1CC7661F3}" dt="2022-10-17T15:44:42.353" v="4875"/>
          <ac:spMkLst>
            <pc:docMk/>
            <pc:sldMk cId="3361682436" sldId="1075"/>
            <ac:spMk id="11" creationId="{53082C28-E273-0152-E44B-1F558C54897C}"/>
          </ac:spMkLst>
        </pc:spChg>
        <pc:spChg chg="add mod">
          <ac:chgData name="伊健 杜" userId="e69aded81da48593" providerId="LiveId" clId="{BCD66B68-7131-4D46-8514-0EB1CC7661F3}" dt="2022-10-17T15:44:42.353" v="4875"/>
          <ac:spMkLst>
            <pc:docMk/>
            <pc:sldMk cId="3361682436" sldId="1075"/>
            <ac:spMk id="12" creationId="{B0592646-D098-11FC-939D-F3DC5FD0D8B7}"/>
          </ac:spMkLst>
        </pc:spChg>
        <pc:spChg chg="add mod">
          <ac:chgData name="伊健 杜" userId="e69aded81da48593" providerId="LiveId" clId="{BCD66B68-7131-4D46-8514-0EB1CC7661F3}" dt="2022-10-17T15:44:42.353" v="4875"/>
          <ac:spMkLst>
            <pc:docMk/>
            <pc:sldMk cId="3361682436" sldId="1075"/>
            <ac:spMk id="13" creationId="{8278FD65-3E2A-C2B6-4B24-3D4D0079A231}"/>
          </ac:spMkLst>
        </pc:spChg>
        <pc:spChg chg="add mod">
          <ac:chgData name="伊健 杜" userId="e69aded81da48593" providerId="LiveId" clId="{BCD66B68-7131-4D46-8514-0EB1CC7661F3}" dt="2022-10-17T15:44:42.353" v="4875"/>
          <ac:spMkLst>
            <pc:docMk/>
            <pc:sldMk cId="3361682436" sldId="1075"/>
            <ac:spMk id="14" creationId="{DB718E49-6477-34F6-D75F-9C3396B435E5}"/>
          </ac:spMkLst>
        </pc:spChg>
        <pc:spChg chg="add mod">
          <ac:chgData name="伊健 杜" userId="e69aded81da48593" providerId="LiveId" clId="{BCD66B68-7131-4D46-8514-0EB1CC7661F3}" dt="2022-10-17T11:32:13.430" v="2115" actId="1076"/>
          <ac:spMkLst>
            <pc:docMk/>
            <pc:sldMk cId="3361682436" sldId="1075"/>
            <ac:spMk id="15" creationId="{CADEB528-1A47-49DF-AFDD-316D8C6D390A}"/>
          </ac:spMkLst>
        </pc:spChg>
        <pc:picChg chg="add del mod">
          <ac:chgData name="伊健 杜" userId="e69aded81da48593" providerId="LiveId" clId="{BCD66B68-7131-4D46-8514-0EB1CC7661F3}" dt="2022-10-17T11:32:19.795" v="2118" actId="1076"/>
          <ac:picMkLst>
            <pc:docMk/>
            <pc:sldMk cId="3361682436" sldId="1075"/>
            <ac:picMk id="4" creationId="{FA0DD002-C713-91BF-370E-B0EB7C4E6B90}"/>
          </ac:picMkLst>
        </pc:picChg>
        <pc:picChg chg="del">
          <ac:chgData name="伊健 杜" userId="e69aded81da48593" providerId="LiveId" clId="{BCD66B68-7131-4D46-8514-0EB1CC7661F3}" dt="2022-10-17T11:21:32.135" v="1709" actId="478"/>
          <ac:picMkLst>
            <pc:docMk/>
            <pc:sldMk cId="3361682436" sldId="1075"/>
            <ac:picMk id="1026" creationId="{1DB5DCF6-DF8C-DC41-588D-4DCFE22F1B19}"/>
          </ac:picMkLst>
        </pc:picChg>
        <pc:picChg chg="add del mod">
          <ac:chgData name="伊健 杜" userId="e69aded81da48593" providerId="LiveId" clId="{BCD66B68-7131-4D46-8514-0EB1CC7661F3}" dt="2022-10-17T11:22:05.645" v="1715" actId="478"/>
          <ac:picMkLst>
            <pc:docMk/>
            <pc:sldMk cId="3361682436" sldId="1075"/>
            <ac:picMk id="4098" creationId="{3BD5106B-7B9B-88E2-52E8-FCC77382C059}"/>
          </ac:picMkLst>
        </pc:picChg>
      </pc:sldChg>
      <pc:sldChg chg="addSp delSp modSp new mod ord">
        <pc:chgData name="伊健 杜" userId="e69aded81da48593" providerId="LiveId" clId="{BCD66B68-7131-4D46-8514-0EB1CC7661F3}" dt="2022-10-17T15:16:33.032" v="4119" actId="13822"/>
        <pc:sldMkLst>
          <pc:docMk/>
          <pc:sldMk cId="2015753526" sldId="1076"/>
        </pc:sldMkLst>
        <pc:spChg chg="del mod">
          <ac:chgData name="伊健 杜" userId="e69aded81da48593" providerId="LiveId" clId="{BCD66B68-7131-4D46-8514-0EB1CC7661F3}" dt="2022-10-17T15:13:58.785" v="4093" actId="478"/>
          <ac:spMkLst>
            <pc:docMk/>
            <pc:sldMk cId="2015753526" sldId="1076"/>
            <ac:spMk id="2" creationId="{3EE8A7AC-DCDC-46DD-FA1B-143B08162B5E}"/>
          </ac:spMkLst>
        </pc:spChg>
        <pc:spChg chg="del">
          <ac:chgData name="伊健 杜" userId="e69aded81da48593" providerId="LiveId" clId="{BCD66B68-7131-4D46-8514-0EB1CC7661F3}" dt="2022-10-17T11:39:44.511" v="2125" actId="478"/>
          <ac:spMkLst>
            <pc:docMk/>
            <pc:sldMk cId="2015753526" sldId="1076"/>
            <ac:spMk id="3" creationId="{DC30A694-12D8-31C4-B941-97FFFD590DF5}"/>
          </ac:spMkLst>
        </pc:spChg>
        <pc:spChg chg="add del mod">
          <ac:chgData name="伊健 杜" userId="e69aded81da48593" providerId="LiveId" clId="{BCD66B68-7131-4D46-8514-0EB1CC7661F3}" dt="2022-10-17T15:14:01.721" v="4094" actId="478"/>
          <ac:spMkLst>
            <pc:docMk/>
            <pc:sldMk cId="2015753526" sldId="1076"/>
            <ac:spMk id="4" creationId="{271DE07C-E729-DD92-9622-D78799AB7A04}"/>
          </ac:spMkLst>
        </pc:spChg>
        <pc:spChg chg="add mod">
          <ac:chgData name="伊健 杜" userId="e69aded81da48593" providerId="LiveId" clId="{BCD66B68-7131-4D46-8514-0EB1CC7661F3}" dt="2022-10-17T15:16:33.032" v="4119" actId="13822"/>
          <ac:spMkLst>
            <pc:docMk/>
            <pc:sldMk cId="2015753526" sldId="1076"/>
            <ac:spMk id="5" creationId="{1DB19E3C-D991-D689-61A3-E80D68C2FA2D}"/>
          </ac:spMkLst>
        </pc:spChg>
        <pc:picChg chg="add mod">
          <ac:chgData name="伊健 杜" userId="e69aded81da48593" providerId="LiveId" clId="{BCD66B68-7131-4D46-8514-0EB1CC7661F3}" dt="2022-10-17T15:16:27.641" v="4118" actId="1076"/>
          <ac:picMkLst>
            <pc:docMk/>
            <pc:sldMk cId="2015753526" sldId="1076"/>
            <ac:picMk id="2050" creationId="{7FC48974-920D-75B8-C5B6-86B418B57C61}"/>
          </ac:picMkLst>
        </pc:picChg>
        <pc:picChg chg="add mod">
          <ac:chgData name="伊健 杜" userId="e69aded81da48593" providerId="LiveId" clId="{BCD66B68-7131-4D46-8514-0EB1CC7661F3}" dt="2022-10-17T15:15:13.525" v="4099" actId="14100"/>
          <ac:picMkLst>
            <pc:docMk/>
            <pc:sldMk cId="2015753526" sldId="1076"/>
            <ac:picMk id="2052" creationId="{E9746163-D896-6944-975F-2F004ABEA268}"/>
          </ac:picMkLst>
        </pc:picChg>
        <pc:picChg chg="add mod">
          <ac:chgData name="伊健 杜" userId="e69aded81da48593" providerId="LiveId" clId="{BCD66B68-7131-4D46-8514-0EB1CC7661F3}" dt="2022-10-17T15:15:52.508" v="4108" actId="1076"/>
          <ac:picMkLst>
            <pc:docMk/>
            <pc:sldMk cId="2015753526" sldId="1076"/>
            <ac:picMk id="2054" creationId="{E9662C3A-148F-0BDC-B3F8-1CA0D77D14B4}"/>
          </ac:picMkLst>
        </pc:picChg>
      </pc:sldChg>
      <pc:sldChg chg="addSp delSp modSp add mod ord">
        <pc:chgData name="伊健 杜" userId="e69aded81da48593" providerId="LiveId" clId="{BCD66B68-7131-4D46-8514-0EB1CC7661F3}" dt="2022-10-17T15:44:42.353" v="4875"/>
        <pc:sldMkLst>
          <pc:docMk/>
          <pc:sldMk cId="2694945641" sldId="1077"/>
        </pc:sldMkLst>
        <pc:spChg chg="add mod">
          <ac:chgData name="伊健 杜" userId="e69aded81da48593" providerId="LiveId" clId="{BCD66B68-7131-4D46-8514-0EB1CC7661F3}" dt="2022-10-17T15:44:42.353" v="4875"/>
          <ac:spMkLst>
            <pc:docMk/>
            <pc:sldMk cId="2694945641" sldId="1077"/>
            <ac:spMk id="2" creationId="{2E290C59-3B99-3DA2-44B9-0B16F6583CEC}"/>
          </ac:spMkLst>
        </pc:spChg>
        <pc:spChg chg="add mod">
          <ac:chgData name="伊健 杜" userId="e69aded81da48593" providerId="LiveId" clId="{BCD66B68-7131-4D46-8514-0EB1CC7661F3}" dt="2022-10-17T15:08:08.666" v="3872"/>
          <ac:spMkLst>
            <pc:docMk/>
            <pc:sldMk cId="2694945641" sldId="1077"/>
            <ac:spMk id="3" creationId="{072A6C86-EC03-71E9-3801-1948AFE40ED7}"/>
          </ac:spMkLst>
        </pc:spChg>
        <pc:spChg chg="add mod">
          <ac:chgData name="伊健 杜" userId="e69aded81da48593" providerId="LiveId" clId="{BCD66B68-7131-4D46-8514-0EB1CC7661F3}" dt="2022-10-17T15:08:08.666" v="3872"/>
          <ac:spMkLst>
            <pc:docMk/>
            <pc:sldMk cId="2694945641" sldId="1077"/>
            <ac:spMk id="4" creationId="{EAD3ABED-BF0D-7226-DA97-0F773272B20D}"/>
          </ac:spMkLst>
        </pc:spChg>
        <pc:spChg chg="add mod">
          <ac:chgData name="伊健 杜" userId="e69aded81da48593" providerId="LiveId" clId="{BCD66B68-7131-4D46-8514-0EB1CC7661F3}" dt="2022-10-17T15:44:42.353" v="4875"/>
          <ac:spMkLst>
            <pc:docMk/>
            <pc:sldMk cId="2694945641" sldId="1077"/>
            <ac:spMk id="5" creationId="{73C9898C-95AB-2A3C-D5F8-4545CCBC74B3}"/>
          </ac:spMkLst>
        </pc:spChg>
        <pc:spChg chg="del mod">
          <ac:chgData name="伊健 杜" userId="e69aded81da48593" providerId="LiveId" clId="{BCD66B68-7131-4D46-8514-0EB1CC7661F3}" dt="2022-10-17T15:07:56.393" v="3866" actId="478"/>
          <ac:spMkLst>
            <pc:docMk/>
            <pc:sldMk cId="2694945641" sldId="1077"/>
            <ac:spMk id="6" creationId="{F83A6AC8-56F1-EB9E-DD47-C1CFF9753BBA}"/>
          </ac:spMkLst>
        </pc:spChg>
        <pc:spChg chg="del mod">
          <ac:chgData name="伊健 杜" userId="e69aded81da48593" providerId="LiveId" clId="{BCD66B68-7131-4D46-8514-0EB1CC7661F3}" dt="2022-10-17T15:08:00.341" v="3867" actId="21"/>
          <ac:spMkLst>
            <pc:docMk/>
            <pc:sldMk cId="2694945641" sldId="1077"/>
            <ac:spMk id="7" creationId="{8A134A8E-94C3-0EE7-C065-45DB3136BA45}"/>
          </ac:spMkLst>
        </pc:spChg>
        <pc:picChg chg="add mod">
          <ac:chgData name="伊健 杜" userId="e69aded81da48593" providerId="LiveId" clId="{BCD66B68-7131-4D46-8514-0EB1CC7661F3}" dt="2022-10-17T15:11:12.942" v="4046" actId="1076"/>
          <ac:picMkLst>
            <pc:docMk/>
            <pc:sldMk cId="2694945641" sldId="1077"/>
            <ac:picMk id="1026" creationId="{C169199F-0FAB-CBA7-0F66-A02830301981}"/>
          </ac:picMkLst>
        </pc:picChg>
        <pc:picChg chg="del">
          <ac:chgData name="伊健 杜" userId="e69aded81da48593" providerId="LiveId" clId="{BCD66B68-7131-4D46-8514-0EB1CC7661F3}" dt="2022-10-17T11:40:57.936" v="2142" actId="478"/>
          <ac:picMkLst>
            <pc:docMk/>
            <pc:sldMk cId="2694945641" sldId="1077"/>
            <ac:picMk id="3074" creationId="{88583D6F-B6FF-D7C9-CE18-3CB1A5009BE8}"/>
          </ac:picMkLst>
        </pc:picChg>
        <pc:picChg chg="del">
          <ac:chgData name="伊健 杜" userId="e69aded81da48593" providerId="LiveId" clId="{BCD66B68-7131-4D46-8514-0EB1CC7661F3}" dt="2022-10-17T11:40:58.529" v="2143" actId="478"/>
          <ac:picMkLst>
            <pc:docMk/>
            <pc:sldMk cId="2694945641" sldId="1077"/>
            <ac:picMk id="3076" creationId="{F281A558-6176-3BE2-ED65-E0FCDF2CA4CD}"/>
          </ac:picMkLst>
        </pc:picChg>
        <pc:picChg chg="add del mod">
          <ac:chgData name="伊健 杜" userId="e69aded81da48593" providerId="LiveId" clId="{BCD66B68-7131-4D46-8514-0EB1CC7661F3}" dt="2022-10-17T15:08:00.341" v="3867" actId="21"/>
          <ac:picMkLst>
            <pc:docMk/>
            <pc:sldMk cId="2694945641" sldId="1077"/>
            <ac:picMk id="7170" creationId="{65F7601F-8909-F3A4-1F85-87EA205BAA5A}"/>
          </ac:picMkLst>
        </pc:picChg>
      </pc:sldChg>
      <pc:sldChg chg="addSp delSp modSp add mod ord">
        <pc:chgData name="伊健 杜" userId="e69aded81da48593" providerId="LiveId" clId="{BCD66B68-7131-4D46-8514-0EB1CC7661F3}" dt="2022-10-17T15:44:42.353" v="4875"/>
        <pc:sldMkLst>
          <pc:docMk/>
          <pc:sldMk cId="2286339575" sldId="1078"/>
        </pc:sldMkLst>
        <pc:spChg chg="add mod">
          <ac:chgData name="伊健 杜" userId="e69aded81da48593" providerId="LiveId" clId="{BCD66B68-7131-4D46-8514-0EB1CC7661F3}" dt="2022-10-17T15:44:42.353" v="4875"/>
          <ac:spMkLst>
            <pc:docMk/>
            <pc:sldMk cId="2286339575" sldId="1078"/>
            <ac:spMk id="2" creationId="{13D6BED3-FF52-E7BE-AEA6-FB54AE28521F}"/>
          </ac:spMkLst>
        </pc:spChg>
        <pc:spChg chg="add mod">
          <ac:chgData name="伊健 杜" userId="e69aded81da48593" providerId="LiveId" clId="{BCD66B68-7131-4D46-8514-0EB1CC7661F3}" dt="2022-10-17T15:11:27.142" v="4049"/>
          <ac:spMkLst>
            <pc:docMk/>
            <pc:sldMk cId="2286339575" sldId="1078"/>
            <ac:spMk id="3" creationId="{4CC73E11-A704-9AE4-0A6D-3762D03948AE}"/>
          </ac:spMkLst>
        </pc:spChg>
        <pc:spChg chg="add mod">
          <ac:chgData name="伊健 杜" userId="e69aded81da48593" providerId="LiveId" clId="{BCD66B68-7131-4D46-8514-0EB1CC7661F3}" dt="2022-10-17T15:11:30.083" v="4050" actId="1076"/>
          <ac:spMkLst>
            <pc:docMk/>
            <pc:sldMk cId="2286339575" sldId="1078"/>
            <ac:spMk id="4" creationId="{73ADCC3E-5A61-27E2-F392-D7631A0E6F44}"/>
          </ac:spMkLst>
        </pc:spChg>
        <pc:spChg chg="del mod">
          <ac:chgData name="伊健 杜" userId="e69aded81da48593" providerId="LiveId" clId="{BCD66B68-7131-4D46-8514-0EB1CC7661F3}" dt="2022-10-17T15:11:22.915" v="4048" actId="478"/>
          <ac:spMkLst>
            <pc:docMk/>
            <pc:sldMk cId="2286339575" sldId="1078"/>
            <ac:spMk id="6" creationId="{F83A6AC8-56F1-EB9E-DD47-C1CFF9753BBA}"/>
          </ac:spMkLst>
        </pc:spChg>
        <pc:spChg chg="mod">
          <ac:chgData name="伊健 杜" userId="e69aded81da48593" providerId="LiveId" clId="{BCD66B68-7131-4D46-8514-0EB1CC7661F3}" dt="2022-10-17T15:44:42.353" v="4875"/>
          <ac:spMkLst>
            <pc:docMk/>
            <pc:sldMk cId="2286339575" sldId="1078"/>
            <ac:spMk id="7" creationId="{8A134A8E-94C3-0EE7-C065-45DB3136BA45}"/>
          </ac:spMkLst>
        </pc:spChg>
        <pc:picChg chg="add mod">
          <ac:chgData name="伊健 杜" userId="e69aded81da48593" providerId="LiveId" clId="{BCD66B68-7131-4D46-8514-0EB1CC7661F3}" dt="2022-10-17T14:43:49.597" v="3600" actId="1076"/>
          <ac:picMkLst>
            <pc:docMk/>
            <pc:sldMk cId="2286339575" sldId="1078"/>
            <ac:picMk id="8194" creationId="{7F488F18-3179-25A1-D427-D04434F793C3}"/>
          </ac:picMkLst>
        </pc:picChg>
      </pc:sldChg>
      <pc:sldChg chg="addSp delSp modSp add del mod ord">
        <pc:chgData name="伊健 杜" userId="e69aded81da48593" providerId="LiveId" clId="{BCD66B68-7131-4D46-8514-0EB1CC7661F3}" dt="2022-10-17T15:12:07.728" v="4058" actId="47"/>
        <pc:sldMkLst>
          <pc:docMk/>
          <pc:sldMk cId="3288516593" sldId="1079"/>
        </pc:sldMkLst>
        <pc:spChg chg="add del mod">
          <ac:chgData name="伊健 杜" userId="e69aded81da48593" providerId="LiveId" clId="{BCD66B68-7131-4D46-8514-0EB1CC7661F3}" dt="2022-10-17T15:12:06.025" v="4057" actId="478"/>
          <ac:spMkLst>
            <pc:docMk/>
            <pc:sldMk cId="3288516593" sldId="1079"/>
            <ac:spMk id="2" creationId="{325B5E68-CB61-CF5D-B9A1-843FD721B36B}"/>
          </ac:spMkLst>
        </pc:spChg>
        <pc:spChg chg="add del mod">
          <ac:chgData name="伊健 杜" userId="e69aded81da48593" providerId="LiveId" clId="{BCD66B68-7131-4D46-8514-0EB1CC7661F3}" dt="2022-10-17T15:12:06.025" v="4057" actId="478"/>
          <ac:spMkLst>
            <pc:docMk/>
            <pc:sldMk cId="3288516593" sldId="1079"/>
            <ac:spMk id="3" creationId="{E3AA14D7-A345-F13B-41EA-498DED6613FB}"/>
          </ac:spMkLst>
        </pc:spChg>
        <pc:spChg chg="add del mod">
          <ac:chgData name="伊健 杜" userId="e69aded81da48593" providerId="LiveId" clId="{BCD66B68-7131-4D46-8514-0EB1CC7661F3}" dt="2022-10-17T15:12:06.025" v="4057" actId="478"/>
          <ac:spMkLst>
            <pc:docMk/>
            <pc:sldMk cId="3288516593" sldId="1079"/>
            <ac:spMk id="4" creationId="{5B34B4A1-1578-BA9D-A2D1-0046CB5351E7}"/>
          </ac:spMkLst>
        </pc:spChg>
        <pc:spChg chg="del">
          <ac:chgData name="伊健 杜" userId="e69aded81da48593" providerId="LiveId" clId="{BCD66B68-7131-4D46-8514-0EB1CC7661F3}" dt="2022-10-17T15:11:41.578" v="4051" actId="478"/>
          <ac:spMkLst>
            <pc:docMk/>
            <pc:sldMk cId="3288516593" sldId="1079"/>
            <ac:spMk id="6" creationId="{F83A6AC8-56F1-EB9E-DD47-C1CFF9753BBA}"/>
          </ac:spMkLst>
        </pc:spChg>
        <pc:spChg chg="mod">
          <ac:chgData name="伊健 杜" userId="e69aded81da48593" providerId="LiveId" clId="{BCD66B68-7131-4D46-8514-0EB1CC7661F3}" dt="2022-10-17T15:11:46.486" v="4053" actId="1076"/>
          <ac:spMkLst>
            <pc:docMk/>
            <pc:sldMk cId="3288516593" sldId="1079"/>
            <ac:spMk id="7" creationId="{8A134A8E-94C3-0EE7-C065-45DB3136BA45}"/>
          </ac:spMkLst>
        </pc:spChg>
        <pc:spChg chg="add mod">
          <ac:chgData name="伊健 杜" userId="e69aded81da48593" providerId="LiveId" clId="{BCD66B68-7131-4D46-8514-0EB1CC7661F3}" dt="2022-10-17T15:12:06.025" v="4057" actId="478"/>
          <ac:spMkLst>
            <pc:docMk/>
            <pc:sldMk cId="3288516593" sldId="1079"/>
            <ac:spMk id="8" creationId="{628E3A93-F02A-E82A-CF9A-14056603DFDD}"/>
          </ac:spMkLst>
        </pc:spChg>
        <pc:picChg chg="add mod">
          <ac:chgData name="伊健 杜" userId="e69aded81da48593" providerId="LiveId" clId="{BCD66B68-7131-4D46-8514-0EB1CC7661F3}" dt="2022-10-17T15:11:53.073" v="4055" actId="1076"/>
          <ac:picMkLst>
            <pc:docMk/>
            <pc:sldMk cId="3288516593" sldId="1079"/>
            <ac:picMk id="9218" creationId="{E5F24B5E-1823-9D08-FB41-340F572FD981}"/>
          </ac:picMkLst>
        </pc:picChg>
      </pc:sldChg>
      <pc:sldChg chg="addSp modSp add mod ord">
        <pc:chgData name="伊健 杜" userId="e69aded81da48593" providerId="LiveId" clId="{BCD66B68-7131-4D46-8514-0EB1CC7661F3}" dt="2022-10-17T15:44:42.353" v="4875"/>
        <pc:sldMkLst>
          <pc:docMk/>
          <pc:sldMk cId="4151952145" sldId="1080"/>
        </pc:sldMkLst>
        <pc:spChg chg="mod">
          <ac:chgData name="伊健 杜" userId="e69aded81da48593" providerId="LiveId" clId="{BCD66B68-7131-4D46-8514-0EB1CC7661F3}" dt="2022-10-17T15:44:42.353" v="4875"/>
          <ac:spMkLst>
            <pc:docMk/>
            <pc:sldMk cId="4151952145" sldId="1080"/>
            <ac:spMk id="6" creationId="{F83A6AC8-56F1-EB9E-DD47-C1CFF9753BBA}"/>
          </ac:spMkLst>
        </pc:spChg>
        <pc:spChg chg="mod">
          <ac:chgData name="伊健 杜" userId="e69aded81da48593" providerId="LiveId" clId="{BCD66B68-7131-4D46-8514-0EB1CC7661F3}" dt="2022-10-17T15:44:42.353" v="4875"/>
          <ac:spMkLst>
            <pc:docMk/>
            <pc:sldMk cId="4151952145" sldId="1080"/>
            <ac:spMk id="7" creationId="{8A134A8E-94C3-0EE7-C065-45DB3136BA45}"/>
          </ac:spMkLst>
        </pc:spChg>
        <pc:picChg chg="add mod">
          <ac:chgData name="伊健 杜" userId="e69aded81da48593" providerId="LiveId" clId="{BCD66B68-7131-4D46-8514-0EB1CC7661F3}" dt="2022-10-17T14:15:26.671" v="3051" actId="1076"/>
          <ac:picMkLst>
            <pc:docMk/>
            <pc:sldMk cId="4151952145" sldId="1080"/>
            <ac:picMk id="2050" creationId="{FBEFA9DA-467C-C932-8042-831E751AF31A}"/>
          </ac:picMkLst>
        </pc:picChg>
      </pc:sldChg>
      <pc:sldChg chg="addSp delSp modSp add mod ord">
        <pc:chgData name="伊健 杜" userId="e69aded81da48593" providerId="LiveId" clId="{BCD66B68-7131-4D46-8514-0EB1CC7661F3}" dt="2022-10-17T15:44:42.353" v="4875"/>
        <pc:sldMkLst>
          <pc:docMk/>
          <pc:sldMk cId="3861524092" sldId="1081"/>
        </pc:sldMkLst>
        <pc:spChg chg="add mod ord">
          <ac:chgData name="伊健 杜" userId="e69aded81da48593" providerId="LiveId" clId="{BCD66B68-7131-4D46-8514-0EB1CC7661F3}" dt="2022-10-17T14:14:30.017" v="3041" actId="167"/>
          <ac:spMkLst>
            <pc:docMk/>
            <pc:sldMk cId="3861524092" sldId="1081"/>
            <ac:spMk id="2" creationId="{268E85F9-927A-76EF-39CE-967EEE858598}"/>
          </ac:spMkLst>
        </pc:spChg>
        <pc:spChg chg="mod">
          <ac:chgData name="伊健 杜" userId="e69aded81da48593" providerId="LiveId" clId="{BCD66B68-7131-4D46-8514-0EB1CC7661F3}" dt="2022-10-17T15:44:42.353" v="4875"/>
          <ac:spMkLst>
            <pc:docMk/>
            <pc:sldMk cId="3861524092" sldId="1081"/>
            <ac:spMk id="6" creationId="{F83A6AC8-56F1-EB9E-DD47-C1CFF9753BBA}"/>
          </ac:spMkLst>
        </pc:spChg>
        <pc:spChg chg="mod">
          <ac:chgData name="伊健 杜" userId="e69aded81da48593" providerId="LiveId" clId="{BCD66B68-7131-4D46-8514-0EB1CC7661F3}" dt="2022-10-17T15:44:42.353" v="4875"/>
          <ac:spMkLst>
            <pc:docMk/>
            <pc:sldMk cId="3861524092" sldId="1081"/>
            <ac:spMk id="7" creationId="{8A134A8E-94C3-0EE7-C065-45DB3136BA45}"/>
          </ac:spMkLst>
        </pc:spChg>
        <pc:picChg chg="add mod">
          <ac:chgData name="伊健 杜" userId="e69aded81da48593" providerId="LiveId" clId="{BCD66B68-7131-4D46-8514-0EB1CC7661F3}" dt="2022-10-17T14:14:39.753" v="3044" actId="1076"/>
          <ac:picMkLst>
            <pc:docMk/>
            <pc:sldMk cId="3861524092" sldId="1081"/>
            <ac:picMk id="1026" creationId="{6C3715B5-17B8-0736-FA09-EF858D0D36F4}"/>
          </ac:picMkLst>
        </pc:picChg>
        <pc:picChg chg="add mod">
          <ac:chgData name="伊健 杜" userId="e69aded81da48593" providerId="LiveId" clId="{BCD66B68-7131-4D46-8514-0EB1CC7661F3}" dt="2022-10-17T14:14:37.829" v="3043" actId="1076"/>
          <ac:picMkLst>
            <pc:docMk/>
            <pc:sldMk cId="3861524092" sldId="1081"/>
            <ac:picMk id="1028" creationId="{69DD2FCA-FA90-781F-BFBF-17160C73622A}"/>
          </ac:picMkLst>
        </pc:picChg>
        <pc:picChg chg="add del mod">
          <ac:chgData name="伊健 杜" userId="e69aded81da48593" providerId="LiveId" clId="{BCD66B68-7131-4D46-8514-0EB1CC7661F3}" dt="2022-10-17T14:14:06.039" v="3030" actId="478"/>
          <ac:picMkLst>
            <pc:docMk/>
            <pc:sldMk cId="3861524092" sldId="1081"/>
            <ac:picMk id="1030" creationId="{71B524B9-4B11-2779-C4FC-B77E11231F4A}"/>
          </ac:picMkLst>
        </pc:picChg>
        <pc:picChg chg="add del mod">
          <ac:chgData name="伊健 杜" userId="e69aded81da48593" providerId="LiveId" clId="{BCD66B68-7131-4D46-8514-0EB1CC7661F3}" dt="2022-10-17T14:28:28.742" v="3278" actId="478"/>
          <ac:picMkLst>
            <pc:docMk/>
            <pc:sldMk cId="3861524092" sldId="1081"/>
            <ac:picMk id="1032" creationId="{A7B0C718-3457-F88C-13BB-358C7376B2B9}"/>
          </ac:picMkLst>
        </pc:picChg>
      </pc:sldChg>
      <pc:sldChg chg="addSp delSp modSp add mod">
        <pc:chgData name="伊健 杜" userId="e69aded81da48593" providerId="LiveId" clId="{BCD66B68-7131-4D46-8514-0EB1CC7661F3}" dt="2022-10-17T15:44:42.353" v="4875"/>
        <pc:sldMkLst>
          <pc:docMk/>
          <pc:sldMk cId="803573272" sldId="1082"/>
        </pc:sldMkLst>
        <pc:spChg chg="add mod">
          <ac:chgData name="伊健 杜" userId="e69aded81da48593" providerId="LiveId" clId="{BCD66B68-7131-4D46-8514-0EB1CC7661F3}" dt="2022-10-17T15:44:42.353" v="4875"/>
          <ac:spMkLst>
            <pc:docMk/>
            <pc:sldMk cId="803573272" sldId="1082"/>
            <ac:spMk id="2" creationId="{A6C193CC-9F2B-40EB-BC47-728E88126C5B}"/>
          </ac:spMkLst>
        </pc:spChg>
        <pc:spChg chg="mod">
          <ac:chgData name="伊健 杜" userId="e69aded81da48593" providerId="LiveId" clId="{BCD66B68-7131-4D46-8514-0EB1CC7661F3}" dt="2022-10-17T15:44:42.353" v="4875"/>
          <ac:spMkLst>
            <pc:docMk/>
            <pc:sldMk cId="803573272" sldId="1082"/>
            <ac:spMk id="6" creationId="{F83A6AC8-56F1-EB9E-DD47-C1CFF9753BBA}"/>
          </ac:spMkLst>
        </pc:spChg>
        <pc:spChg chg="del mod">
          <ac:chgData name="伊健 杜" userId="e69aded81da48593" providerId="LiveId" clId="{BCD66B68-7131-4D46-8514-0EB1CC7661F3}" dt="2022-10-17T14:19:03.748" v="3122" actId="478"/>
          <ac:spMkLst>
            <pc:docMk/>
            <pc:sldMk cId="803573272" sldId="1082"/>
            <ac:spMk id="7" creationId="{8A134A8E-94C3-0EE7-C065-45DB3136BA45}"/>
          </ac:spMkLst>
        </pc:spChg>
        <pc:picChg chg="del">
          <ac:chgData name="伊健 杜" userId="e69aded81da48593" providerId="LiveId" clId="{BCD66B68-7131-4D46-8514-0EB1CC7661F3}" dt="2022-10-17T14:17:18.329" v="3053" actId="478"/>
          <ac:picMkLst>
            <pc:docMk/>
            <pc:sldMk cId="803573272" sldId="1082"/>
            <ac:picMk id="2050" creationId="{FBEFA9DA-467C-C932-8042-831E751AF31A}"/>
          </ac:picMkLst>
        </pc:picChg>
        <pc:picChg chg="add mod">
          <ac:chgData name="伊健 杜" userId="e69aded81da48593" providerId="LiveId" clId="{BCD66B68-7131-4D46-8514-0EB1CC7661F3}" dt="2022-10-17T14:19:14.733" v="3124" actId="14100"/>
          <ac:picMkLst>
            <pc:docMk/>
            <pc:sldMk cId="803573272" sldId="1082"/>
            <ac:picMk id="3074" creationId="{3EFCD5BB-F3EA-6107-9BB8-ABC7AF4DAD2E}"/>
          </ac:picMkLst>
        </pc:picChg>
      </pc:sldChg>
      <pc:sldChg chg="addSp delSp modSp add mod">
        <pc:chgData name="伊健 杜" userId="e69aded81da48593" providerId="LiveId" clId="{BCD66B68-7131-4D46-8514-0EB1CC7661F3}" dt="2022-10-17T15:44:42.353" v="4875"/>
        <pc:sldMkLst>
          <pc:docMk/>
          <pc:sldMk cId="933829164" sldId="1083"/>
        </pc:sldMkLst>
        <pc:spChg chg="del">
          <ac:chgData name="伊健 杜" userId="e69aded81da48593" providerId="LiveId" clId="{BCD66B68-7131-4D46-8514-0EB1CC7661F3}" dt="2022-10-17T14:21:19.913" v="3222" actId="478"/>
          <ac:spMkLst>
            <pc:docMk/>
            <pc:sldMk cId="933829164" sldId="1083"/>
            <ac:spMk id="2" creationId="{268E85F9-927A-76EF-39CE-967EEE858598}"/>
          </ac:spMkLst>
        </pc:spChg>
        <pc:spChg chg="add mod">
          <ac:chgData name="伊健 杜" userId="e69aded81da48593" providerId="LiveId" clId="{BCD66B68-7131-4D46-8514-0EB1CC7661F3}" dt="2022-10-17T14:29:20.280" v="3290" actId="1076"/>
          <ac:spMkLst>
            <pc:docMk/>
            <pc:sldMk cId="933829164" sldId="1083"/>
            <ac:spMk id="3" creationId="{AE7EDC1F-9901-6933-D880-8BAE6877EB23}"/>
          </ac:spMkLst>
        </pc:spChg>
        <pc:spChg chg="mod">
          <ac:chgData name="伊健 杜" userId="e69aded81da48593" providerId="LiveId" clId="{BCD66B68-7131-4D46-8514-0EB1CC7661F3}" dt="2022-10-17T15:44:42.353" v="4875"/>
          <ac:spMkLst>
            <pc:docMk/>
            <pc:sldMk cId="933829164" sldId="1083"/>
            <ac:spMk id="6" creationId="{F83A6AC8-56F1-EB9E-DD47-C1CFF9753BBA}"/>
          </ac:spMkLst>
        </pc:spChg>
        <pc:spChg chg="mod">
          <ac:chgData name="伊健 杜" userId="e69aded81da48593" providerId="LiveId" clId="{BCD66B68-7131-4D46-8514-0EB1CC7661F3}" dt="2022-10-17T15:44:42.353" v="4875"/>
          <ac:spMkLst>
            <pc:docMk/>
            <pc:sldMk cId="933829164" sldId="1083"/>
            <ac:spMk id="7" creationId="{8A134A8E-94C3-0EE7-C065-45DB3136BA45}"/>
          </ac:spMkLst>
        </pc:spChg>
        <pc:picChg chg="add mod">
          <ac:chgData name="伊健 杜" userId="e69aded81da48593" providerId="LiveId" clId="{BCD66B68-7131-4D46-8514-0EB1CC7661F3}" dt="2022-10-17T14:28:32.399" v="3279"/>
          <ac:picMkLst>
            <pc:docMk/>
            <pc:sldMk cId="933829164" sldId="1083"/>
            <ac:picMk id="4" creationId="{A938A59B-F4AB-37F5-2FC9-DF701706A00E}"/>
          </ac:picMkLst>
        </pc:picChg>
        <pc:picChg chg="add mod">
          <ac:chgData name="伊健 杜" userId="e69aded81da48593" providerId="LiveId" clId="{BCD66B68-7131-4D46-8514-0EB1CC7661F3}" dt="2022-10-17T14:29:28.895" v="3291" actId="1076"/>
          <ac:picMkLst>
            <pc:docMk/>
            <pc:sldMk cId="933829164" sldId="1083"/>
            <ac:picMk id="5" creationId="{16466FA8-0DDA-7E12-F519-E1F3D3F572C2}"/>
          </ac:picMkLst>
        </pc:picChg>
        <pc:picChg chg="add del mod">
          <ac:chgData name="伊健 杜" userId="e69aded81da48593" providerId="LiveId" clId="{BCD66B68-7131-4D46-8514-0EB1CC7661F3}" dt="2022-10-17T14:30:42.071" v="3440" actId="21"/>
          <ac:picMkLst>
            <pc:docMk/>
            <pc:sldMk cId="933829164" sldId="1083"/>
            <ac:picMk id="8" creationId="{A84EA8E6-68D0-B296-DA59-4CBF755D811F}"/>
          </ac:picMkLst>
        </pc:picChg>
        <pc:picChg chg="del mod">
          <ac:chgData name="伊健 杜" userId="e69aded81da48593" providerId="LiveId" clId="{BCD66B68-7131-4D46-8514-0EB1CC7661F3}" dt="2022-10-17T14:21:19.913" v="3222" actId="478"/>
          <ac:picMkLst>
            <pc:docMk/>
            <pc:sldMk cId="933829164" sldId="1083"/>
            <ac:picMk id="1026" creationId="{6C3715B5-17B8-0736-FA09-EF858D0D36F4}"/>
          </ac:picMkLst>
        </pc:picChg>
        <pc:picChg chg="del mod">
          <ac:chgData name="伊健 杜" userId="e69aded81da48593" providerId="LiveId" clId="{BCD66B68-7131-4D46-8514-0EB1CC7661F3}" dt="2022-10-17T14:21:19.913" v="3222" actId="478"/>
          <ac:picMkLst>
            <pc:docMk/>
            <pc:sldMk cId="933829164" sldId="1083"/>
            <ac:picMk id="1028" creationId="{69DD2FCA-FA90-781F-BFBF-17160C73622A}"/>
          </ac:picMkLst>
        </pc:picChg>
        <pc:picChg chg="del">
          <ac:chgData name="伊健 杜" userId="e69aded81da48593" providerId="LiveId" clId="{BCD66B68-7131-4D46-8514-0EB1CC7661F3}" dt="2022-10-17T14:21:19.913" v="3222" actId="478"/>
          <ac:picMkLst>
            <pc:docMk/>
            <pc:sldMk cId="933829164" sldId="1083"/>
            <ac:picMk id="1032" creationId="{A7B0C718-3457-F88C-13BB-358C7376B2B9}"/>
          </ac:picMkLst>
        </pc:picChg>
        <pc:picChg chg="add mod">
          <ac:chgData name="伊健 杜" userId="e69aded81da48593" providerId="LiveId" clId="{BCD66B68-7131-4D46-8514-0EB1CC7661F3}" dt="2022-10-17T14:29:19.087" v="3289" actId="1076"/>
          <ac:picMkLst>
            <pc:docMk/>
            <pc:sldMk cId="933829164" sldId="1083"/>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382826174" sldId="1084"/>
        </pc:sldMkLst>
        <pc:spChg chg="del">
          <ac:chgData name="伊健 杜" userId="e69aded81da48593" providerId="LiveId" clId="{BCD66B68-7131-4D46-8514-0EB1CC7661F3}" dt="2022-10-17T14:29:37.619" v="3293" actId="478"/>
          <ac:spMkLst>
            <pc:docMk/>
            <pc:sldMk cId="382826174" sldId="1084"/>
            <ac:spMk id="3" creationId="{AE7EDC1F-9901-6933-D880-8BAE6877EB23}"/>
          </ac:spMkLst>
        </pc:spChg>
        <pc:spChg chg="mod">
          <ac:chgData name="伊健 杜" userId="e69aded81da48593" providerId="LiveId" clId="{BCD66B68-7131-4D46-8514-0EB1CC7661F3}" dt="2022-10-17T15:44:42.353" v="4875"/>
          <ac:spMkLst>
            <pc:docMk/>
            <pc:sldMk cId="382826174" sldId="1084"/>
            <ac:spMk id="6" creationId="{F83A6AC8-56F1-EB9E-DD47-C1CFF9753BBA}"/>
          </ac:spMkLst>
        </pc:spChg>
        <pc:spChg chg="mod">
          <ac:chgData name="伊健 杜" userId="e69aded81da48593" providerId="LiveId" clId="{BCD66B68-7131-4D46-8514-0EB1CC7661F3}" dt="2022-10-17T15:44:42.353" v="4875"/>
          <ac:spMkLst>
            <pc:docMk/>
            <pc:sldMk cId="382826174" sldId="1084"/>
            <ac:spMk id="7" creationId="{8A134A8E-94C3-0EE7-C065-45DB3136BA45}"/>
          </ac:spMkLst>
        </pc:spChg>
        <pc:picChg chg="add mod">
          <ac:chgData name="伊健 杜" userId="e69aded81da48593" providerId="LiveId" clId="{BCD66B68-7131-4D46-8514-0EB1CC7661F3}" dt="2022-10-17T14:30:51.107" v="3443" actId="1076"/>
          <ac:picMkLst>
            <pc:docMk/>
            <pc:sldMk cId="382826174" sldId="1084"/>
            <ac:picMk id="2" creationId="{F12E93B9-D5B9-C182-3874-839B34FA98D4}"/>
          </ac:picMkLst>
        </pc:picChg>
        <pc:picChg chg="del">
          <ac:chgData name="伊健 杜" userId="e69aded81da48593" providerId="LiveId" clId="{BCD66B68-7131-4D46-8514-0EB1CC7661F3}" dt="2022-10-17T14:29:37.619" v="3293" actId="478"/>
          <ac:picMkLst>
            <pc:docMk/>
            <pc:sldMk cId="382826174" sldId="1084"/>
            <ac:picMk id="4" creationId="{A938A59B-F4AB-37F5-2FC9-DF701706A00E}"/>
          </ac:picMkLst>
        </pc:picChg>
        <pc:picChg chg="del">
          <ac:chgData name="伊健 杜" userId="e69aded81da48593" providerId="LiveId" clId="{BCD66B68-7131-4D46-8514-0EB1CC7661F3}" dt="2022-10-17T14:29:37.619" v="3293" actId="478"/>
          <ac:picMkLst>
            <pc:docMk/>
            <pc:sldMk cId="382826174" sldId="1084"/>
            <ac:picMk id="5" creationId="{16466FA8-0DDA-7E12-F519-E1F3D3F572C2}"/>
          </ac:picMkLst>
        </pc:picChg>
        <pc:picChg chg="del">
          <ac:chgData name="伊健 杜" userId="e69aded81da48593" providerId="LiveId" clId="{BCD66B68-7131-4D46-8514-0EB1CC7661F3}" dt="2022-10-17T14:29:37.619" v="3293" actId="478"/>
          <ac:picMkLst>
            <pc:docMk/>
            <pc:sldMk cId="382826174" sldId="1084"/>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520258108" sldId="1085"/>
        </pc:sldMkLst>
        <pc:spChg chg="mod">
          <ac:chgData name="伊健 杜" userId="e69aded81da48593" providerId="LiveId" clId="{BCD66B68-7131-4D46-8514-0EB1CC7661F3}" dt="2022-10-17T15:44:42.353" v="4875"/>
          <ac:spMkLst>
            <pc:docMk/>
            <pc:sldMk cId="520258108" sldId="1085"/>
            <ac:spMk id="6" creationId="{F83A6AC8-56F1-EB9E-DD47-C1CFF9753BBA}"/>
          </ac:spMkLst>
        </pc:spChg>
        <pc:spChg chg="mod">
          <ac:chgData name="伊健 杜" userId="e69aded81da48593" providerId="LiveId" clId="{BCD66B68-7131-4D46-8514-0EB1CC7661F3}" dt="2022-10-17T15:44:42.353" v="4875"/>
          <ac:spMkLst>
            <pc:docMk/>
            <pc:sldMk cId="520258108" sldId="1085"/>
            <ac:spMk id="7" creationId="{8A134A8E-94C3-0EE7-C065-45DB3136BA45}"/>
          </ac:spMkLst>
        </pc:spChg>
        <pc:picChg chg="del">
          <ac:chgData name="伊健 杜" userId="e69aded81da48593" providerId="LiveId" clId="{BCD66B68-7131-4D46-8514-0EB1CC7661F3}" dt="2022-10-17T14:30:58.495" v="3445" actId="478"/>
          <ac:picMkLst>
            <pc:docMk/>
            <pc:sldMk cId="520258108" sldId="1085"/>
            <ac:picMk id="2" creationId="{F12E93B9-D5B9-C182-3874-839B34FA98D4}"/>
          </ac:picMkLst>
        </pc:picChg>
        <pc:picChg chg="add mod">
          <ac:chgData name="伊健 杜" userId="e69aded81da48593" providerId="LiveId" clId="{BCD66B68-7131-4D46-8514-0EB1CC7661F3}" dt="2022-10-17T14:36:26.107" v="3554" actId="1076"/>
          <ac:picMkLst>
            <pc:docMk/>
            <pc:sldMk cId="520258108" sldId="1085"/>
            <ac:picMk id="5122" creationId="{7E6F584F-9A78-D55C-68D2-7D219A107CBD}"/>
          </ac:picMkLst>
        </pc:picChg>
      </pc:sldChg>
      <pc:sldChg chg="delSp modSp new del mod">
        <pc:chgData name="伊健 杜" userId="e69aded81da48593" providerId="LiveId" clId="{BCD66B68-7131-4D46-8514-0EB1CC7661F3}" dt="2022-10-17T14:40:40.728" v="3585" actId="47"/>
        <pc:sldMkLst>
          <pc:docMk/>
          <pc:sldMk cId="3489215433" sldId="1086"/>
        </pc:sldMkLst>
        <pc:spChg chg="mod">
          <ac:chgData name="伊健 杜" userId="e69aded81da48593" providerId="LiveId" clId="{BCD66B68-7131-4D46-8514-0EB1CC7661F3}" dt="2022-10-17T14:40:31.819" v="3584" actId="20577"/>
          <ac:spMkLst>
            <pc:docMk/>
            <pc:sldMk cId="3489215433" sldId="1086"/>
            <ac:spMk id="2" creationId="{D5212730-385C-DB36-4638-F132C33B1BAA}"/>
          </ac:spMkLst>
        </pc:spChg>
        <pc:spChg chg="del">
          <ac:chgData name="伊健 杜" userId="e69aded81da48593" providerId="LiveId" clId="{BCD66B68-7131-4D46-8514-0EB1CC7661F3}" dt="2022-10-17T14:36:42.294" v="3556" actId="478"/>
          <ac:spMkLst>
            <pc:docMk/>
            <pc:sldMk cId="3489215433" sldId="1086"/>
            <ac:spMk id="3" creationId="{8B459749-DB75-F0E2-AF95-8645EE2D3D1C}"/>
          </ac:spMkLst>
        </pc:spChg>
      </pc:sldChg>
      <pc:sldChg chg="addSp delSp modSp add mod ord">
        <pc:chgData name="伊健 杜" userId="e69aded81da48593" providerId="LiveId" clId="{BCD66B68-7131-4D46-8514-0EB1CC7661F3}" dt="2022-10-17T15:44:42.353" v="4875"/>
        <pc:sldMkLst>
          <pc:docMk/>
          <pc:sldMk cId="4082069867" sldId="1086"/>
        </pc:sldMkLst>
        <pc:spChg chg="add mod">
          <ac:chgData name="伊健 杜" userId="e69aded81da48593" providerId="LiveId" clId="{BCD66B68-7131-4D46-8514-0EB1CC7661F3}" dt="2022-10-17T15:44:42.353" v="4875"/>
          <ac:spMkLst>
            <pc:docMk/>
            <pc:sldMk cId="4082069867" sldId="1086"/>
            <ac:spMk id="2" creationId="{0E0C6705-FF01-F46F-0B88-B0713ECB0BC1}"/>
          </ac:spMkLst>
        </pc:spChg>
        <pc:spChg chg="add mod">
          <ac:chgData name="伊健 杜" userId="e69aded81da48593" providerId="LiveId" clId="{BCD66B68-7131-4D46-8514-0EB1CC7661F3}" dt="2022-10-17T15:36:27.921" v="4568" actId="1076"/>
          <ac:spMkLst>
            <pc:docMk/>
            <pc:sldMk cId="4082069867" sldId="1086"/>
            <ac:spMk id="3" creationId="{771902C4-3792-C983-C260-4CC059341386}"/>
          </ac:spMkLst>
        </pc:spChg>
        <pc:spChg chg="add del mod">
          <ac:chgData name="伊健 杜" userId="e69aded81da48593" providerId="LiveId" clId="{BCD66B68-7131-4D46-8514-0EB1CC7661F3}" dt="2022-10-17T15:35:03.745" v="4484" actId="478"/>
          <ac:spMkLst>
            <pc:docMk/>
            <pc:sldMk cId="4082069867" sldId="1086"/>
            <ac:spMk id="4" creationId="{EC553344-62AF-298D-A710-031C70570C83}"/>
          </ac:spMkLst>
        </pc:spChg>
        <pc:spChg chg="del">
          <ac:chgData name="伊健 杜" userId="e69aded81da48593" providerId="LiveId" clId="{BCD66B68-7131-4D46-8514-0EB1CC7661F3}" dt="2022-10-17T15:12:11.664" v="4059" actId="478"/>
          <ac:spMkLst>
            <pc:docMk/>
            <pc:sldMk cId="4082069867" sldId="1086"/>
            <ac:spMk id="6" creationId="{F83A6AC8-56F1-EB9E-DD47-C1CFF9753BBA}"/>
          </ac:spMkLst>
        </pc:spChg>
        <pc:spChg chg="mod">
          <ac:chgData name="伊健 杜" userId="e69aded81da48593" providerId="LiveId" clId="{BCD66B68-7131-4D46-8514-0EB1CC7661F3}" dt="2022-10-17T15:44:42.353" v="4875"/>
          <ac:spMkLst>
            <pc:docMk/>
            <pc:sldMk cId="4082069867" sldId="1086"/>
            <ac:spMk id="7" creationId="{8A134A8E-94C3-0EE7-C065-45DB3136BA45}"/>
          </ac:spMkLst>
        </pc:spChg>
        <pc:spChg chg="add mod">
          <ac:chgData name="伊健 杜" userId="e69aded81da48593" providerId="LiveId" clId="{BCD66B68-7131-4D46-8514-0EB1CC7661F3}" dt="2022-10-17T15:37:55.721" v="4655" actId="13822"/>
          <ac:spMkLst>
            <pc:docMk/>
            <pc:sldMk cId="4082069867" sldId="1086"/>
            <ac:spMk id="9" creationId="{FDC1169C-8D72-7096-BACE-ECC7238DDDD7}"/>
          </ac:spMkLst>
        </pc:spChg>
        <pc:picChg chg="add mod">
          <ac:chgData name="伊健 杜" userId="e69aded81da48593" providerId="LiveId" clId="{BCD66B68-7131-4D46-8514-0EB1CC7661F3}" dt="2022-10-17T15:37:49.200" v="4653" actId="1076"/>
          <ac:picMkLst>
            <pc:docMk/>
            <pc:sldMk cId="4082069867" sldId="1086"/>
            <ac:picMk id="5" creationId="{2ABB5234-6F60-0F7A-9F0F-30943194E17A}"/>
          </ac:picMkLst>
        </pc:picChg>
        <pc:picChg chg="add mod">
          <ac:chgData name="伊健 杜" userId="e69aded81da48593" providerId="LiveId" clId="{BCD66B68-7131-4D46-8514-0EB1CC7661F3}" dt="2022-10-17T15:37:46.288" v="4650" actId="14100"/>
          <ac:picMkLst>
            <pc:docMk/>
            <pc:sldMk cId="4082069867" sldId="1086"/>
            <ac:picMk id="8" creationId="{1AF1562D-FE9B-9591-AD80-6720706F55B1}"/>
          </ac:picMkLst>
        </pc:picChg>
        <pc:picChg chg="del">
          <ac:chgData name="伊健 杜" userId="e69aded81da48593" providerId="LiveId" clId="{BCD66B68-7131-4D46-8514-0EB1CC7661F3}" dt="2022-10-17T14:44:19.914" v="3613" actId="478"/>
          <ac:picMkLst>
            <pc:docMk/>
            <pc:sldMk cId="4082069867" sldId="1086"/>
            <ac:picMk id="9218" creationId="{E5F24B5E-1823-9D08-FB41-340F572FD981}"/>
          </ac:picMkLst>
        </pc:picChg>
        <pc:picChg chg="add del mod">
          <ac:chgData name="伊健 杜" userId="e69aded81da48593" providerId="LiveId" clId="{BCD66B68-7131-4D46-8514-0EB1CC7661F3}" dt="2022-10-17T15:36:35.926" v="4570" actId="478"/>
          <ac:picMkLst>
            <pc:docMk/>
            <pc:sldMk cId="4082069867" sldId="1086"/>
            <ac:picMk id="10242" creationId="{8328C26D-1EAA-B7FD-BBED-CA95EEF05C56}"/>
          </ac:picMkLst>
        </pc:picChg>
        <pc:picChg chg="add del mod">
          <ac:chgData name="伊健 杜" userId="e69aded81da48593" providerId="LiveId" clId="{BCD66B68-7131-4D46-8514-0EB1CC7661F3}" dt="2022-10-17T15:36:35.926" v="4570" actId="478"/>
          <ac:picMkLst>
            <pc:docMk/>
            <pc:sldMk cId="4082069867" sldId="1086"/>
            <ac:picMk id="10244" creationId="{B31B6E55-6CF2-006B-AA17-F7E4F56E2245}"/>
          </ac:picMkLst>
        </pc:picChg>
      </pc:sldChg>
      <pc:sldChg chg="addSp delSp modSp add mod ord">
        <pc:chgData name="伊健 杜" userId="e69aded81da48593" providerId="LiveId" clId="{BCD66B68-7131-4D46-8514-0EB1CC7661F3}" dt="2022-10-17T16:34:15.257" v="5843"/>
        <pc:sldMkLst>
          <pc:docMk/>
          <pc:sldMk cId="1691849706" sldId="1087"/>
        </pc:sldMkLst>
        <pc:spChg chg="mod">
          <ac:chgData name="伊健 杜" userId="e69aded81da48593" providerId="LiveId" clId="{BCD66B68-7131-4D46-8514-0EB1CC7661F3}" dt="2022-10-17T15:04:54.872" v="3758" actId="20577"/>
          <ac:spMkLst>
            <pc:docMk/>
            <pc:sldMk cId="1691849706" sldId="1087"/>
            <ac:spMk id="6" creationId="{F83A6AC8-56F1-EB9E-DD47-C1CFF9753BBA}"/>
          </ac:spMkLst>
        </pc:spChg>
        <pc:spChg chg="mod">
          <ac:chgData name="伊健 杜" userId="e69aded81da48593" providerId="LiveId" clId="{BCD66B68-7131-4D46-8514-0EB1CC7661F3}" dt="2022-10-17T16:34:15.257" v="5843"/>
          <ac:spMkLst>
            <pc:docMk/>
            <pc:sldMk cId="1691849706" sldId="1087"/>
            <ac:spMk id="7" creationId="{8A134A8E-94C3-0EE7-C065-45DB3136BA45}"/>
          </ac:spMkLst>
        </pc:spChg>
        <pc:picChg chg="add mod">
          <ac:chgData name="伊健 杜" userId="e69aded81da48593" providerId="LiveId" clId="{BCD66B68-7131-4D46-8514-0EB1CC7661F3}" dt="2022-10-17T15:59:31.406" v="5012" actId="1076"/>
          <ac:picMkLst>
            <pc:docMk/>
            <pc:sldMk cId="1691849706" sldId="1087"/>
            <ac:picMk id="2050" creationId="{0DAF2F6C-688F-5EA1-CF31-D2309635C788}"/>
          </ac:picMkLst>
        </pc:picChg>
        <pc:picChg chg="del">
          <ac:chgData name="伊健 杜" userId="e69aded81da48593" providerId="LiveId" clId="{BCD66B68-7131-4D46-8514-0EB1CC7661F3}" dt="2022-10-17T15:05:06.982" v="3787" actId="478"/>
          <ac:picMkLst>
            <pc:docMk/>
            <pc:sldMk cId="1691849706" sldId="1087"/>
            <ac:picMk id="7170" creationId="{65F7601F-8909-F3A4-1F85-87EA205BAA5A}"/>
          </ac:picMkLst>
        </pc:picChg>
      </pc:sldChg>
      <pc:sldChg chg="addSp delSp modSp add mod">
        <pc:chgData name="伊健 杜" userId="e69aded81da48593" providerId="LiveId" clId="{BCD66B68-7131-4D46-8514-0EB1CC7661F3}" dt="2022-10-17T15:44:42.353" v="4875"/>
        <pc:sldMkLst>
          <pc:docMk/>
          <pc:sldMk cId="1664409466" sldId="1088"/>
        </pc:sldMkLst>
        <pc:spChg chg="mod">
          <ac:chgData name="伊健 杜" userId="e69aded81da48593" providerId="LiveId" clId="{BCD66B68-7131-4D46-8514-0EB1CC7661F3}" dt="2022-10-17T15:44:42.353" v="4875"/>
          <ac:spMkLst>
            <pc:docMk/>
            <pc:sldMk cId="1664409466" sldId="1088"/>
            <ac:spMk id="2" creationId="{1302A11A-625D-774F-23B3-739301B530C3}"/>
          </ac:spMkLst>
        </pc:spChg>
        <pc:spChg chg="add mod">
          <ac:chgData name="伊健 杜" userId="e69aded81da48593" providerId="LiveId" clId="{BCD66B68-7131-4D46-8514-0EB1CC7661F3}" dt="2022-10-17T15:07:34.045" v="3857" actId="1076"/>
          <ac:spMkLst>
            <pc:docMk/>
            <pc:sldMk cId="1664409466" sldId="1088"/>
            <ac:spMk id="4" creationId="{54D0D4B2-49CA-D07E-F089-C7217CBAB7D0}"/>
          </ac:spMkLst>
        </pc:spChg>
        <pc:spChg chg="add mod">
          <ac:chgData name="伊健 杜" userId="e69aded81da48593" providerId="LiveId" clId="{BCD66B68-7131-4D46-8514-0EB1CC7661F3}" dt="2022-10-17T15:08:05.723" v="3869" actId="1076"/>
          <ac:spMkLst>
            <pc:docMk/>
            <pc:sldMk cId="1664409466" sldId="1088"/>
            <ac:spMk id="5" creationId="{EE7F236C-F4E8-157B-B656-56870B9C75E6}"/>
          </ac:spMkLst>
        </pc:spChg>
        <pc:spChg chg="del">
          <ac:chgData name="伊健 杜" userId="e69aded81da48593" providerId="LiveId" clId="{BCD66B68-7131-4D46-8514-0EB1CC7661F3}" dt="2022-10-17T15:05:46.759" v="3828" actId="478"/>
          <ac:spMkLst>
            <pc:docMk/>
            <pc:sldMk cId="1664409466" sldId="1088"/>
            <ac:spMk id="6" creationId="{F664CF38-32CE-F1ED-1F82-42C5B7FE6DC9}"/>
          </ac:spMkLst>
        </pc:spChg>
        <pc:spChg chg="add mod">
          <ac:chgData name="伊健 杜" userId="e69aded81da48593" providerId="LiveId" clId="{BCD66B68-7131-4D46-8514-0EB1CC7661F3}" dt="2022-10-17T15:44:42.353" v="4875"/>
          <ac:spMkLst>
            <pc:docMk/>
            <pc:sldMk cId="1664409466" sldId="1088"/>
            <ac:spMk id="7" creationId="{C912D1C0-E427-2F31-708F-8577D17E8A64}"/>
          </ac:spMkLst>
        </pc:spChg>
        <pc:picChg chg="del">
          <ac:chgData name="伊健 杜" userId="e69aded81da48593" providerId="LiveId" clId="{BCD66B68-7131-4D46-8514-0EB1CC7661F3}" dt="2022-10-17T15:05:46.759" v="3828" actId="478"/>
          <ac:picMkLst>
            <pc:docMk/>
            <pc:sldMk cId="1664409466" sldId="1088"/>
            <ac:picMk id="3" creationId="{CFCFB0EC-95A6-F2C8-B9F3-A61C3C1C767F}"/>
          </ac:picMkLst>
        </pc:picChg>
        <pc:picChg chg="add mod">
          <ac:chgData name="伊健 杜" userId="e69aded81da48593" providerId="LiveId" clId="{BCD66B68-7131-4D46-8514-0EB1CC7661F3}" dt="2022-10-17T15:08:01.412" v="3868"/>
          <ac:picMkLst>
            <pc:docMk/>
            <pc:sldMk cId="1664409466" sldId="1088"/>
            <ac:picMk id="8" creationId="{368EBD32-3C99-D6DA-0AE5-887D7D27FADE}"/>
          </ac:picMkLst>
        </pc:picChg>
      </pc:sldChg>
      <pc:sldChg chg="modSp add">
        <pc:chgData name="伊健 杜" userId="e69aded81da48593" providerId="LiveId" clId="{BCD66B68-7131-4D46-8514-0EB1CC7661F3}" dt="2022-10-17T15:44:42.353" v="4875"/>
        <pc:sldMkLst>
          <pc:docMk/>
          <pc:sldMk cId="1213174787" sldId="1089"/>
        </pc:sldMkLst>
        <pc:spChg chg="mod">
          <ac:chgData name="伊健 杜" userId="e69aded81da48593" providerId="LiveId" clId="{BCD66B68-7131-4D46-8514-0EB1CC7661F3}" dt="2022-10-17T15:44:42.353" v="4875"/>
          <ac:spMkLst>
            <pc:docMk/>
            <pc:sldMk cId="1213174787" sldId="1089"/>
            <ac:spMk id="2" creationId="{3EE8A7AC-DCDC-46DD-FA1B-143B08162B5E}"/>
          </ac:spMkLst>
        </pc:spChg>
      </pc:sldChg>
      <pc:sldChg chg="addSp delSp modSp add mod">
        <pc:chgData name="伊健 杜" userId="e69aded81da48593" providerId="LiveId" clId="{BCD66B68-7131-4D46-8514-0EB1CC7661F3}" dt="2022-10-17T15:19:58.588" v="4131" actId="1076"/>
        <pc:sldMkLst>
          <pc:docMk/>
          <pc:sldMk cId="1045876542" sldId="1090"/>
        </pc:sldMkLst>
        <pc:spChg chg="add mod">
          <ac:chgData name="伊健 杜" userId="e69aded81da48593" providerId="LiveId" clId="{BCD66B68-7131-4D46-8514-0EB1CC7661F3}" dt="2022-10-17T15:19:23.724" v="4129" actId="14100"/>
          <ac:spMkLst>
            <pc:docMk/>
            <pc:sldMk cId="1045876542" sldId="1090"/>
            <ac:spMk id="2" creationId="{2134C6E9-4979-561E-E798-4FC29C482BB8}"/>
          </ac:spMkLst>
        </pc:spChg>
        <pc:spChg chg="del">
          <ac:chgData name="伊健 杜" userId="e69aded81da48593" providerId="LiveId" clId="{BCD66B68-7131-4D46-8514-0EB1CC7661F3}" dt="2022-10-17T15:16:52.385" v="4122" actId="478"/>
          <ac:spMkLst>
            <pc:docMk/>
            <pc:sldMk cId="1045876542" sldId="1090"/>
            <ac:spMk id="5" creationId="{1DB19E3C-D991-D689-61A3-E80D68C2FA2D}"/>
          </ac:spMkLst>
        </pc:spChg>
        <pc:picChg chg="del">
          <ac:chgData name="伊健 杜" userId="e69aded81da48593" providerId="LiveId" clId="{BCD66B68-7131-4D46-8514-0EB1CC7661F3}" dt="2022-10-17T15:16:52.385" v="4122" actId="478"/>
          <ac:picMkLst>
            <pc:docMk/>
            <pc:sldMk cId="1045876542" sldId="1090"/>
            <ac:picMk id="2050" creationId="{7FC48974-920D-75B8-C5B6-86B418B57C61}"/>
          </ac:picMkLst>
        </pc:picChg>
        <pc:picChg chg="del">
          <ac:chgData name="伊健 杜" userId="e69aded81da48593" providerId="LiveId" clId="{BCD66B68-7131-4D46-8514-0EB1CC7661F3}" dt="2022-10-17T15:16:49.947" v="4121" actId="478"/>
          <ac:picMkLst>
            <pc:docMk/>
            <pc:sldMk cId="1045876542" sldId="1090"/>
            <ac:picMk id="2052" creationId="{E9746163-D896-6944-975F-2F004ABEA268}"/>
          </ac:picMkLst>
        </pc:picChg>
        <pc:picChg chg="del">
          <ac:chgData name="伊健 杜" userId="e69aded81da48593" providerId="LiveId" clId="{BCD66B68-7131-4D46-8514-0EB1CC7661F3}" dt="2022-10-17T15:16:52.385" v="4122" actId="478"/>
          <ac:picMkLst>
            <pc:docMk/>
            <pc:sldMk cId="1045876542" sldId="1090"/>
            <ac:picMk id="2054" creationId="{E9662C3A-148F-0BDC-B3F8-1CA0D77D14B4}"/>
          </ac:picMkLst>
        </pc:picChg>
        <pc:picChg chg="add mod">
          <ac:chgData name="伊健 杜" userId="e69aded81da48593" providerId="LiveId" clId="{BCD66B68-7131-4D46-8514-0EB1CC7661F3}" dt="2022-10-17T15:19:15.637" v="4124" actId="1076"/>
          <ac:picMkLst>
            <pc:docMk/>
            <pc:sldMk cId="1045876542" sldId="1090"/>
            <ac:picMk id="6146" creationId="{FDF30636-FF1D-38CF-E78D-5EFBED1906E4}"/>
          </ac:picMkLst>
        </pc:picChg>
        <pc:picChg chg="add mod">
          <ac:chgData name="伊健 杜" userId="e69aded81da48593" providerId="LiveId" clId="{BCD66B68-7131-4D46-8514-0EB1CC7661F3}" dt="2022-10-17T15:19:58.588" v="4131" actId="1076"/>
          <ac:picMkLst>
            <pc:docMk/>
            <pc:sldMk cId="1045876542" sldId="1090"/>
            <ac:picMk id="6148" creationId="{FB004C94-BF55-BF53-18A8-FB206DCD2B2E}"/>
          </ac:picMkLst>
        </pc:picChg>
      </pc:sldChg>
      <pc:sldChg chg="addSp delSp modSp add mod">
        <pc:chgData name="伊健 杜" userId="e69aded81da48593" providerId="LiveId" clId="{BCD66B68-7131-4D46-8514-0EB1CC7661F3}" dt="2022-10-17T15:44:42.353" v="4875"/>
        <pc:sldMkLst>
          <pc:docMk/>
          <pc:sldMk cId="730838071" sldId="1091"/>
        </pc:sldMkLst>
        <pc:spChg chg="del mod">
          <ac:chgData name="伊健 杜" userId="e69aded81da48593" providerId="LiveId" clId="{BCD66B68-7131-4D46-8514-0EB1CC7661F3}" dt="2022-10-17T15:37:33.724" v="4645" actId="21"/>
          <ac:spMkLst>
            <pc:docMk/>
            <pc:sldMk cId="730838071" sldId="1091"/>
            <ac:spMk id="2" creationId="{2134C6E9-4979-561E-E798-4FC29C482BB8}"/>
          </ac:spMkLst>
        </pc:spChg>
        <pc:spChg chg="add del mod">
          <ac:chgData name="伊健 杜" userId="e69aded81da48593" providerId="LiveId" clId="{BCD66B68-7131-4D46-8514-0EB1CC7661F3}" dt="2022-10-17T15:21:56.776" v="4140" actId="478"/>
          <ac:spMkLst>
            <pc:docMk/>
            <pc:sldMk cId="730838071" sldId="1091"/>
            <ac:spMk id="3" creationId="{1A8E5F50-135C-FE3A-59BF-04CFA22F4912}"/>
          </ac:spMkLst>
        </pc:spChg>
        <pc:spChg chg="add mod">
          <ac:chgData name="伊健 杜" userId="e69aded81da48593" providerId="LiveId" clId="{BCD66B68-7131-4D46-8514-0EB1CC7661F3}" dt="2022-10-17T15:44:42.353" v="4875"/>
          <ac:spMkLst>
            <pc:docMk/>
            <pc:sldMk cId="730838071" sldId="1091"/>
            <ac:spMk id="4" creationId="{BD532B15-9B07-AFA8-D323-520DAAD706AC}"/>
          </ac:spMkLst>
        </pc:spChg>
        <pc:picChg chg="add mod">
          <ac:chgData name="伊健 杜" userId="e69aded81da48593" providerId="LiveId" clId="{BCD66B68-7131-4D46-8514-0EB1CC7661F3}" dt="2022-10-17T15:37:36.362" v="4646"/>
          <ac:picMkLst>
            <pc:docMk/>
            <pc:sldMk cId="730838071" sldId="1091"/>
            <ac:picMk id="5" creationId="{A21FD801-4928-40A9-8B6C-6DA7F31F6BA2}"/>
          </ac:picMkLst>
        </pc:picChg>
        <pc:picChg chg="add mod">
          <ac:chgData name="伊健 杜" userId="e69aded81da48593" providerId="LiveId" clId="{BCD66B68-7131-4D46-8514-0EB1CC7661F3}" dt="2022-10-17T15:37:36.362" v="4646"/>
          <ac:picMkLst>
            <pc:docMk/>
            <pc:sldMk cId="730838071" sldId="1091"/>
            <ac:picMk id="6" creationId="{99AB1249-4C67-AD75-F417-C93C48168E12}"/>
          </ac:picMkLst>
        </pc:picChg>
        <pc:picChg chg="del mod">
          <ac:chgData name="伊健 杜" userId="e69aded81da48593" providerId="LiveId" clId="{BCD66B68-7131-4D46-8514-0EB1CC7661F3}" dt="2022-10-17T15:20:03.223" v="4134" actId="478"/>
          <ac:picMkLst>
            <pc:docMk/>
            <pc:sldMk cId="730838071" sldId="1091"/>
            <ac:picMk id="6146" creationId="{FDF30636-FF1D-38CF-E78D-5EFBED1906E4}"/>
          </ac:picMkLst>
        </pc:picChg>
        <pc:picChg chg="del">
          <ac:chgData name="伊健 杜" userId="e69aded81da48593" providerId="LiveId" clId="{BCD66B68-7131-4D46-8514-0EB1CC7661F3}" dt="2022-10-17T15:20:03.223" v="4134" actId="478"/>
          <ac:picMkLst>
            <pc:docMk/>
            <pc:sldMk cId="730838071" sldId="1091"/>
            <ac:picMk id="6148" creationId="{FB004C94-BF55-BF53-18A8-FB206DCD2B2E}"/>
          </ac:picMkLst>
        </pc:picChg>
        <pc:picChg chg="add del mod">
          <ac:chgData name="伊健 杜" userId="e69aded81da48593" providerId="LiveId" clId="{BCD66B68-7131-4D46-8514-0EB1CC7661F3}" dt="2022-10-17T15:37:33.724" v="4645" actId="21"/>
          <ac:picMkLst>
            <pc:docMk/>
            <pc:sldMk cId="730838071" sldId="1091"/>
            <ac:picMk id="7170" creationId="{4390CE94-A8FD-2010-7E7A-3884C64C25E4}"/>
          </ac:picMkLst>
        </pc:picChg>
        <pc:picChg chg="add del mod">
          <ac:chgData name="伊健 杜" userId="e69aded81da48593" providerId="LiveId" clId="{BCD66B68-7131-4D46-8514-0EB1CC7661F3}" dt="2022-10-17T15:37:33.724" v="4645" actId="21"/>
          <ac:picMkLst>
            <pc:docMk/>
            <pc:sldMk cId="730838071" sldId="1091"/>
            <ac:picMk id="7172" creationId="{34DD91B6-7977-CC2A-FF3D-9C2AE87E9CDA}"/>
          </ac:picMkLst>
        </pc:picChg>
      </pc:sldChg>
      <pc:sldChg chg="addSp delSp modSp add mod">
        <pc:chgData name="伊健 杜" userId="e69aded81da48593" providerId="LiveId" clId="{BCD66B68-7131-4D46-8514-0EB1CC7661F3}" dt="2022-10-17T15:44:42.353" v="4875"/>
        <pc:sldMkLst>
          <pc:docMk/>
          <pc:sldMk cId="3327491522" sldId="1092"/>
        </pc:sldMkLst>
        <pc:spChg chg="del">
          <ac:chgData name="伊健 杜" userId="e69aded81da48593" providerId="LiveId" clId="{BCD66B68-7131-4D46-8514-0EB1CC7661F3}" dt="2022-10-17T15:22:39.715" v="4162" actId="478"/>
          <ac:spMkLst>
            <pc:docMk/>
            <pc:sldMk cId="3327491522" sldId="1092"/>
            <ac:spMk id="2" creationId="{2134C6E9-4979-561E-E798-4FC29C482BB8}"/>
          </ac:spMkLst>
        </pc:spChg>
        <pc:spChg chg="add del mod">
          <ac:chgData name="伊健 杜" userId="e69aded81da48593" providerId="LiveId" clId="{BCD66B68-7131-4D46-8514-0EB1CC7661F3}" dt="2022-10-17T15:23:47.792" v="4167" actId="478"/>
          <ac:spMkLst>
            <pc:docMk/>
            <pc:sldMk cId="3327491522" sldId="1092"/>
            <ac:spMk id="3" creationId="{7DB93D0B-DC20-32E4-22AA-CED6FB653E8C}"/>
          </ac:spMkLst>
        </pc:spChg>
        <pc:spChg chg="add mod">
          <ac:chgData name="伊健 杜" userId="e69aded81da48593" providerId="LiveId" clId="{BCD66B68-7131-4D46-8514-0EB1CC7661F3}" dt="2022-10-17T15:25:21.816" v="4215" actId="1076"/>
          <ac:spMkLst>
            <pc:docMk/>
            <pc:sldMk cId="3327491522" sldId="1092"/>
            <ac:spMk id="4" creationId="{63E445EB-346D-4C4C-88B6-320191AD4561}"/>
          </ac:spMkLst>
        </pc:spChg>
        <pc:spChg chg="add mod">
          <ac:chgData name="伊健 杜" userId="e69aded81da48593" providerId="LiveId" clId="{BCD66B68-7131-4D46-8514-0EB1CC7661F3}" dt="2022-10-17T15:25:21.816" v="4215" actId="1076"/>
          <ac:spMkLst>
            <pc:docMk/>
            <pc:sldMk cId="3327491522" sldId="1092"/>
            <ac:spMk id="5" creationId="{F20DB6F9-A507-C655-8721-BC74556E3D1A}"/>
          </ac:spMkLst>
        </pc:spChg>
        <pc:spChg chg="add mod">
          <ac:chgData name="伊健 杜" userId="e69aded81da48593" providerId="LiveId" clId="{BCD66B68-7131-4D46-8514-0EB1CC7661F3}" dt="2022-10-17T15:25:28.840" v="4218" actId="1076"/>
          <ac:spMkLst>
            <pc:docMk/>
            <pc:sldMk cId="3327491522" sldId="1092"/>
            <ac:spMk id="6" creationId="{FC271366-B031-8096-3D52-609115BB537B}"/>
          </ac:spMkLst>
        </pc:spChg>
        <pc:spChg chg="add mod">
          <ac:chgData name="伊健 杜" userId="e69aded81da48593" providerId="LiveId" clId="{BCD66B68-7131-4D46-8514-0EB1CC7661F3}" dt="2022-10-17T15:25:30.371" v="4219" actId="1076"/>
          <ac:spMkLst>
            <pc:docMk/>
            <pc:sldMk cId="3327491522" sldId="1092"/>
            <ac:spMk id="7" creationId="{8DC26F21-75CF-A1D2-F751-5E015883C4BF}"/>
          </ac:spMkLst>
        </pc:spChg>
        <pc:spChg chg="add mod">
          <ac:chgData name="伊健 杜" userId="e69aded81da48593" providerId="LiveId" clId="{BCD66B68-7131-4D46-8514-0EB1CC7661F3}" dt="2022-10-17T15:25:25.043" v="4217" actId="1076"/>
          <ac:spMkLst>
            <pc:docMk/>
            <pc:sldMk cId="3327491522" sldId="1092"/>
            <ac:spMk id="10" creationId="{6B0854ED-10C8-A21D-8D01-295A1BC60ABC}"/>
          </ac:spMkLst>
        </pc:spChg>
        <pc:spChg chg="add mod">
          <ac:chgData name="伊健 杜" userId="e69aded81da48593" providerId="LiveId" clId="{BCD66B68-7131-4D46-8514-0EB1CC7661F3}" dt="2022-10-17T15:25:25.043" v="4217" actId="1076"/>
          <ac:spMkLst>
            <pc:docMk/>
            <pc:sldMk cId="3327491522" sldId="1092"/>
            <ac:spMk id="11" creationId="{5F24EE0D-A0C5-E894-2DF8-78E0FDAF33C6}"/>
          </ac:spMkLst>
        </pc:spChg>
        <pc:spChg chg="add mod">
          <ac:chgData name="伊健 杜" userId="e69aded81da48593" providerId="LiveId" clId="{BCD66B68-7131-4D46-8514-0EB1CC7661F3}" dt="2022-10-17T15:44:42.353" v="4875"/>
          <ac:spMkLst>
            <pc:docMk/>
            <pc:sldMk cId="3327491522" sldId="1092"/>
            <ac:spMk id="12" creationId="{1878E38A-FAFC-B976-FA30-493AB9BA5556}"/>
          </ac:spMkLst>
        </pc:spChg>
        <pc:spChg chg="add mod">
          <ac:chgData name="伊健 杜" userId="e69aded81da48593" providerId="LiveId" clId="{BCD66B68-7131-4D46-8514-0EB1CC7661F3}" dt="2022-10-17T15:25:50.911" v="4238" actId="1076"/>
          <ac:spMkLst>
            <pc:docMk/>
            <pc:sldMk cId="3327491522" sldId="1092"/>
            <ac:spMk id="13" creationId="{7D553C24-3328-F065-905E-D74A1DBF3E2B}"/>
          </ac:spMkLst>
        </pc:spChg>
        <pc:picChg chg="add del mod">
          <ac:chgData name="伊健 杜" userId="e69aded81da48593" providerId="LiveId" clId="{BCD66B68-7131-4D46-8514-0EB1CC7661F3}" dt="2022-10-17T15:25:11.418" v="4213" actId="478"/>
          <ac:picMkLst>
            <pc:docMk/>
            <pc:sldMk cId="3327491522" sldId="1092"/>
            <ac:picMk id="8" creationId="{EBABE81E-0216-C765-9612-421750788706}"/>
          </ac:picMkLst>
        </pc:picChg>
        <pc:picChg chg="add mod">
          <ac:chgData name="伊健 杜" userId="e69aded81da48593" providerId="LiveId" clId="{BCD66B68-7131-4D46-8514-0EB1CC7661F3}" dt="2022-10-17T15:25:25.043" v="4217" actId="1076"/>
          <ac:picMkLst>
            <pc:docMk/>
            <pc:sldMk cId="3327491522" sldId="1092"/>
            <ac:picMk id="9" creationId="{FC3BD6A9-9C0E-D373-0874-DA07544475E0}"/>
          </ac:picMkLst>
        </pc:picChg>
        <pc:picChg chg="del">
          <ac:chgData name="伊健 杜" userId="e69aded81da48593" providerId="LiveId" clId="{BCD66B68-7131-4D46-8514-0EB1CC7661F3}" dt="2022-10-17T15:22:34.182" v="4161" actId="478"/>
          <ac:picMkLst>
            <pc:docMk/>
            <pc:sldMk cId="3327491522" sldId="1092"/>
            <ac:picMk id="7170" creationId="{4390CE94-A8FD-2010-7E7A-3884C64C25E4}"/>
          </ac:picMkLst>
        </pc:picChg>
        <pc:picChg chg="del">
          <ac:chgData name="伊健 杜" userId="e69aded81da48593" providerId="LiveId" clId="{BCD66B68-7131-4D46-8514-0EB1CC7661F3}" dt="2022-10-17T15:22:28.219" v="4160" actId="478"/>
          <ac:picMkLst>
            <pc:docMk/>
            <pc:sldMk cId="3327491522" sldId="1092"/>
            <ac:picMk id="7172" creationId="{34DD91B6-7977-CC2A-FF3D-9C2AE87E9CDA}"/>
          </ac:picMkLst>
        </pc:picChg>
        <pc:picChg chg="add mod">
          <ac:chgData name="伊健 杜" userId="e69aded81da48593" providerId="LiveId" clId="{BCD66B68-7131-4D46-8514-0EB1CC7661F3}" dt="2022-10-17T15:25:21.816" v="4215" actId="1076"/>
          <ac:picMkLst>
            <pc:docMk/>
            <pc:sldMk cId="3327491522" sldId="1092"/>
            <ac:picMk id="8194" creationId="{FCF6B3F1-B0B7-3689-120E-73A04B5B55B8}"/>
          </ac:picMkLst>
        </pc:picChg>
      </pc:sldChg>
      <pc:sldChg chg="addSp delSp modSp add mod">
        <pc:chgData name="伊健 杜" userId="e69aded81da48593" providerId="LiveId" clId="{BCD66B68-7131-4D46-8514-0EB1CC7661F3}" dt="2022-10-17T15:44:42.353" v="4875"/>
        <pc:sldMkLst>
          <pc:docMk/>
          <pc:sldMk cId="3746583694" sldId="1093"/>
        </pc:sldMkLst>
        <pc:spChg chg="mod">
          <ac:chgData name="伊健 杜" userId="e69aded81da48593" providerId="LiveId" clId="{BCD66B68-7131-4D46-8514-0EB1CC7661F3}" dt="2022-10-17T15:44:42.353" v="4875"/>
          <ac:spMkLst>
            <pc:docMk/>
            <pc:sldMk cId="3746583694" sldId="1093"/>
            <ac:spMk id="2" creationId="{1302A11A-625D-774F-23B3-739301B530C3}"/>
          </ac:spMkLst>
        </pc:spChg>
        <pc:spChg chg="del mod">
          <ac:chgData name="伊健 杜" userId="e69aded81da48593" providerId="LiveId" clId="{BCD66B68-7131-4D46-8514-0EB1CC7661F3}" dt="2022-10-17T15:27:24.685" v="4259" actId="478"/>
          <ac:spMkLst>
            <pc:docMk/>
            <pc:sldMk cId="3746583694" sldId="1093"/>
            <ac:spMk id="4" creationId="{54D0D4B2-49CA-D07E-F089-C7217CBAB7D0}"/>
          </ac:spMkLst>
        </pc:spChg>
        <pc:spChg chg="mod">
          <ac:chgData name="伊健 杜" userId="e69aded81da48593" providerId="LiveId" clId="{BCD66B68-7131-4D46-8514-0EB1CC7661F3}" dt="2022-10-17T15:27:28.589" v="4260" actId="1076"/>
          <ac:spMkLst>
            <pc:docMk/>
            <pc:sldMk cId="3746583694" sldId="1093"/>
            <ac:spMk id="5" creationId="{EE7F236C-F4E8-157B-B656-56870B9C75E6}"/>
          </ac:spMkLst>
        </pc:spChg>
        <pc:spChg chg="mod">
          <ac:chgData name="伊健 杜" userId="e69aded81da48593" providerId="LiveId" clId="{BCD66B68-7131-4D46-8514-0EB1CC7661F3}" dt="2022-10-17T15:44:42.353" v="4875"/>
          <ac:spMkLst>
            <pc:docMk/>
            <pc:sldMk cId="3746583694" sldId="1093"/>
            <ac:spMk id="7" creationId="{C912D1C0-E427-2F31-708F-8577D17E8A64}"/>
          </ac:spMkLst>
        </pc:spChg>
        <pc:picChg chg="del">
          <ac:chgData name="伊健 杜" userId="e69aded81da48593" providerId="LiveId" clId="{BCD66B68-7131-4D46-8514-0EB1CC7661F3}" dt="2022-10-17T15:28:29.747" v="4346" actId="478"/>
          <ac:picMkLst>
            <pc:docMk/>
            <pc:sldMk cId="3746583694" sldId="1093"/>
            <ac:picMk id="8" creationId="{368EBD32-3C99-D6DA-0AE5-887D7D27FADE}"/>
          </ac:picMkLst>
        </pc:picChg>
        <pc:picChg chg="add mod">
          <ac:chgData name="伊健 杜" userId="e69aded81da48593" providerId="LiveId" clId="{BCD66B68-7131-4D46-8514-0EB1CC7661F3}" dt="2022-10-17T15:31:02.630" v="4390" actId="1076"/>
          <ac:picMkLst>
            <pc:docMk/>
            <pc:sldMk cId="3746583694" sldId="1093"/>
            <ac:picMk id="9218" creationId="{1718D6B7-B273-D2D5-2B19-CED7872400C0}"/>
          </ac:picMkLst>
        </pc:picChg>
      </pc:sldChg>
      <pc:sldChg chg="addSp delSp modSp add mod">
        <pc:chgData name="伊健 杜" userId="e69aded81da48593" providerId="LiveId" clId="{BCD66B68-7131-4D46-8514-0EB1CC7661F3}" dt="2022-10-17T15:44:42.353" v="4875"/>
        <pc:sldMkLst>
          <pc:docMk/>
          <pc:sldMk cId="2483754863" sldId="1094"/>
        </pc:sldMkLst>
        <pc:spChg chg="mod">
          <ac:chgData name="伊健 杜" userId="e69aded81da48593" providerId="LiveId" clId="{BCD66B68-7131-4D46-8514-0EB1CC7661F3}" dt="2022-10-17T15:44:42.353" v="4875"/>
          <ac:spMkLst>
            <pc:docMk/>
            <pc:sldMk cId="2483754863" sldId="1094"/>
            <ac:spMk id="2" creationId="{1302A11A-625D-774F-23B3-739301B530C3}"/>
          </ac:spMkLst>
        </pc:spChg>
        <pc:spChg chg="mod">
          <ac:chgData name="伊健 杜" userId="e69aded81da48593" providerId="LiveId" clId="{BCD66B68-7131-4D46-8514-0EB1CC7661F3}" dt="2022-10-17T15:44:42.353" v="4875"/>
          <ac:spMkLst>
            <pc:docMk/>
            <pc:sldMk cId="2483754863" sldId="1094"/>
            <ac:spMk id="7" creationId="{C912D1C0-E427-2F31-708F-8577D17E8A64}"/>
          </ac:spMkLst>
        </pc:spChg>
        <pc:picChg chg="del">
          <ac:chgData name="伊健 杜" userId="e69aded81da48593" providerId="LiveId" clId="{BCD66B68-7131-4D46-8514-0EB1CC7661F3}" dt="2022-10-17T15:31:36.751" v="4467" actId="478"/>
          <ac:picMkLst>
            <pc:docMk/>
            <pc:sldMk cId="2483754863" sldId="1094"/>
            <ac:picMk id="9218" creationId="{1718D6B7-B273-D2D5-2B19-CED7872400C0}"/>
          </ac:picMkLst>
        </pc:picChg>
        <pc:picChg chg="add mod">
          <ac:chgData name="伊健 杜" userId="e69aded81da48593" providerId="LiveId" clId="{BCD66B68-7131-4D46-8514-0EB1CC7661F3}" dt="2022-10-17T15:32:42.643" v="4470" actId="1076"/>
          <ac:picMkLst>
            <pc:docMk/>
            <pc:sldMk cId="2483754863" sldId="1094"/>
            <ac:picMk id="10242" creationId="{F3939F8E-2689-8921-4B7B-BEA186599406}"/>
          </ac:picMkLst>
        </pc:picChg>
      </pc:sldChg>
      <pc:sldChg chg="addSp delSp modSp add mod">
        <pc:chgData name="伊健 杜" userId="e69aded81da48593" providerId="LiveId" clId="{BCD66B68-7131-4D46-8514-0EB1CC7661F3}" dt="2022-10-17T15:44:42.353" v="4875"/>
        <pc:sldMkLst>
          <pc:docMk/>
          <pc:sldMk cId="1210823189" sldId="1095"/>
        </pc:sldMkLst>
        <pc:spChg chg="del">
          <ac:chgData name="伊健 杜" userId="e69aded81da48593" providerId="LiveId" clId="{BCD66B68-7131-4D46-8514-0EB1CC7661F3}" dt="2022-10-17T15:35:26.451" v="4486" actId="478"/>
          <ac:spMkLst>
            <pc:docMk/>
            <pc:sldMk cId="1210823189" sldId="1095"/>
            <ac:spMk id="2" creationId="{1302A11A-625D-774F-23B3-739301B530C3}"/>
          </ac:spMkLst>
        </pc:spChg>
        <pc:spChg chg="add del mod">
          <ac:chgData name="伊健 杜" userId="e69aded81da48593" providerId="LiveId" clId="{BCD66B68-7131-4D46-8514-0EB1CC7661F3}" dt="2022-10-17T15:35:27.878" v="4487" actId="478"/>
          <ac:spMkLst>
            <pc:docMk/>
            <pc:sldMk cId="1210823189" sldId="1095"/>
            <ac:spMk id="4" creationId="{9319E449-3828-4582-B313-64DCA1C16597}"/>
          </ac:spMkLst>
        </pc:spChg>
        <pc:spChg chg="del">
          <ac:chgData name="伊健 杜" userId="e69aded81da48593" providerId="LiveId" clId="{BCD66B68-7131-4D46-8514-0EB1CC7661F3}" dt="2022-10-17T15:35:26.451" v="4486" actId="478"/>
          <ac:spMkLst>
            <pc:docMk/>
            <pc:sldMk cId="1210823189" sldId="1095"/>
            <ac:spMk id="5" creationId="{EE7F236C-F4E8-157B-B656-56870B9C75E6}"/>
          </ac:spMkLst>
        </pc:spChg>
        <pc:spChg chg="mod">
          <ac:chgData name="伊健 杜" userId="e69aded81da48593" providerId="LiveId" clId="{BCD66B68-7131-4D46-8514-0EB1CC7661F3}" dt="2022-10-17T15:44:42.353" v="4875"/>
          <ac:spMkLst>
            <pc:docMk/>
            <pc:sldMk cId="1210823189" sldId="1095"/>
            <ac:spMk id="7" creationId="{C912D1C0-E427-2F31-708F-8577D17E8A64}"/>
          </ac:spMkLst>
        </pc:spChg>
        <pc:picChg chg="del">
          <ac:chgData name="伊健 杜" userId="e69aded81da48593" providerId="LiveId" clId="{BCD66B68-7131-4D46-8514-0EB1CC7661F3}" dt="2022-10-17T15:32:50.556" v="4472" actId="478"/>
          <ac:picMkLst>
            <pc:docMk/>
            <pc:sldMk cId="1210823189" sldId="1095"/>
            <ac:picMk id="10242" creationId="{F3939F8E-2689-8921-4B7B-BEA186599406}"/>
          </ac:picMkLst>
        </pc:picChg>
      </pc:sldChg>
      <pc:sldChg chg="modSp add">
        <pc:chgData name="伊健 杜" userId="e69aded81da48593" providerId="LiveId" clId="{BCD66B68-7131-4D46-8514-0EB1CC7661F3}" dt="2022-10-17T15:44:42.353" v="4875"/>
        <pc:sldMkLst>
          <pc:docMk/>
          <pc:sldMk cId="3656494132" sldId="1096"/>
        </pc:sldMkLst>
        <pc:spChg chg="mod">
          <ac:chgData name="伊健 杜" userId="e69aded81da48593" providerId="LiveId" clId="{BCD66B68-7131-4D46-8514-0EB1CC7661F3}" dt="2022-10-17T15:44:42.353" v="4875"/>
          <ac:spMkLst>
            <pc:docMk/>
            <pc:sldMk cId="3656494132" sldId="1096"/>
            <ac:spMk id="2" creationId="{0E0C6705-FF01-F46F-0B88-B0713ECB0BC1}"/>
          </ac:spMkLst>
        </pc:spChg>
        <pc:spChg chg="mod">
          <ac:chgData name="伊健 杜" userId="e69aded81da48593" providerId="LiveId" clId="{BCD66B68-7131-4D46-8514-0EB1CC7661F3}" dt="2022-10-17T15:44:42.353" v="4875"/>
          <ac:spMkLst>
            <pc:docMk/>
            <pc:sldMk cId="3656494132" sldId="1096"/>
            <ac:spMk id="7" creationId="{8A134A8E-94C3-0EE7-C065-45DB3136BA45}"/>
          </ac:spMkLst>
        </pc:spChg>
      </pc:sldChg>
      <pc:sldChg chg="addSp delSp modSp add mod">
        <pc:chgData name="伊健 杜" userId="e69aded81da48593" providerId="LiveId" clId="{BCD66B68-7131-4D46-8514-0EB1CC7661F3}" dt="2022-10-17T15:44:42.353" v="4875"/>
        <pc:sldMkLst>
          <pc:docMk/>
          <pc:sldMk cId="1740091384" sldId="1097"/>
        </pc:sldMkLst>
        <pc:spChg chg="mod">
          <ac:chgData name="伊健 杜" userId="e69aded81da48593" providerId="LiveId" clId="{BCD66B68-7131-4D46-8514-0EB1CC7661F3}" dt="2022-10-17T15:44:42.353" v="4875"/>
          <ac:spMkLst>
            <pc:docMk/>
            <pc:sldMk cId="1740091384" sldId="1097"/>
            <ac:spMk id="2" creationId="{1302A11A-625D-774F-23B3-739301B530C3}"/>
          </ac:spMkLst>
        </pc:spChg>
        <pc:spChg chg="add mod">
          <ac:chgData name="伊健 杜" userId="e69aded81da48593" providerId="LiveId" clId="{BCD66B68-7131-4D46-8514-0EB1CC7661F3}" dt="2022-10-17T15:42:24.098" v="4690" actId="14100"/>
          <ac:spMkLst>
            <pc:docMk/>
            <pc:sldMk cId="1740091384" sldId="1097"/>
            <ac:spMk id="3" creationId="{A215FC4A-E6E8-CC97-2096-674B523A922B}"/>
          </ac:spMkLst>
        </pc:spChg>
        <pc:spChg chg="add mod">
          <ac:chgData name="伊健 杜" userId="e69aded81da48593" providerId="LiveId" clId="{BCD66B68-7131-4D46-8514-0EB1CC7661F3}" dt="2022-10-17T15:42:38.864" v="4701" actId="1076"/>
          <ac:spMkLst>
            <pc:docMk/>
            <pc:sldMk cId="1740091384" sldId="1097"/>
            <ac:spMk id="4" creationId="{B44205E2-554E-1E3A-A21C-FA415888C407}"/>
          </ac:spMkLst>
        </pc:spChg>
        <pc:spChg chg="add mod">
          <ac:chgData name="伊健 杜" userId="e69aded81da48593" providerId="LiveId" clId="{BCD66B68-7131-4D46-8514-0EB1CC7661F3}" dt="2022-10-17T15:44:42.353" v="4875"/>
          <ac:spMkLst>
            <pc:docMk/>
            <pc:sldMk cId="1740091384" sldId="1097"/>
            <ac:spMk id="5" creationId="{E51FA745-CB08-7A23-A702-435D99E57E65}"/>
          </ac:spMkLst>
        </pc:spChg>
        <pc:spChg chg="mod">
          <ac:chgData name="伊健 杜" userId="e69aded81da48593" providerId="LiveId" clId="{BCD66B68-7131-4D46-8514-0EB1CC7661F3}" dt="2022-10-17T15:44:42.353" v="4875"/>
          <ac:spMkLst>
            <pc:docMk/>
            <pc:sldMk cId="1740091384" sldId="1097"/>
            <ac:spMk id="6" creationId="{F664CF38-32CE-F1ED-1F82-42C5B7FE6DC9}"/>
          </ac:spMkLst>
        </pc:spChg>
        <pc:spChg chg="add mod">
          <ac:chgData name="伊健 杜" userId="e69aded81da48593" providerId="LiveId" clId="{BCD66B68-7131-4D46-8514-0EB1CC7661F3}" dt="2022-10-17T15:42:51.221" v="4705" actId="1076"/>
          <ac:spMkLst>
            <pc:docMk/>
            <pc:sldMk cId="1740091384" sldId="1097"/>
            <ac:spMk id="7" creationId="{347B831C-B5E9-B92E-7B0C-CD12DC60AD1E}"/>
          </ac:spMkLst>
        </pc:spChg>
        <pc:picChg chg="del">
          <ac:chgData name="伊健 杜" userId="e69aded81da48593" providerId="LiveId" clId="{BCD66B68-7131-4D46-8514-0EB1CC7661F3}" dt="2022-10-17T15:43:38.424" v="4758" actId="478"/>
          <ac:picMkLst>
            <pc:docMk/>
            <pc:sldMk cId="1740091384" sldId="1097"/>
            <ac:picMk id="1026" creationId="{1DB5DCF6-DF8C-DC41-588D-4DCFE22F1B19}"/>
          </ac:picMkLst>
        </pc:picChg>
        <pc:picChg chg="add mod">
          <ac:chgData name="伊健 杜" userId="e69aded81da48593" providerId="LiveId" clId="{BCD66B68-7131-4D46-8514-0EB1CC7661F3}" dt="2022-10-17T15:43:44.215" v="4763" actId="1076"/>
          <ac:picMkLst>
            <pc:docMk/>
            <pc:sldMk cId="1740091384" sldId="1097"/>
            <ac:picMk id="11266" creationId="{18A82ECB-32F5-E653-13EB-7A1354372790}"/>
          </ac:picMkLst>
        </pc:picChg>
      </pc:sldChg>
      <pc:sldChg chg="addSp delSp modSp add mod modNotesTx">
        <pc:chgData name="伊健 杜" userId="e69aded81da48593" providerId="LiveId" clId="{BCD66B68-7131-4D46-8514-0EB1CC7661F3}" dt="2022-10-17T17:33:44.709" v="5845" actId="20577"/>
        <pc:sldMkLst>
          <pc:docMk/>
          <pc:sldMk cId="4293511164" sldId="1098"/>
        </pc:sldMkLst>
        <pc:spChg chg="mod">
          <ac:chgData name="伊健 杜" userId="e69aded81da48593" providerId="LiveId" clId="{BCD66B68-7131-4D46-8514-0EB1CC7661F3}" dt="2022-10-17T15:44:42.353" v="4875"/>
          <ac:spMkLst>
            <pc:docMk/>
            <pc:sldMk cId="4293511164" sldId="1098"/>
            <ac:spMk id="2" creationId="{1302A11A-625D-774F-23B3-739301B530C3}"/>
          </ac:spMkLst>
        </pc:spChg>
        <pc:spChg chg="mod">
          <ac:chgData name="伊健 杜" userId="e69aded81da48593" providerId="LiveId" clId="{BCD66B68-7131-4D46-8514-0EB1CC7661F3}" dt="2022-10-17T15:44:42.353" v="4875"/>
          <ac:spMkLst>
            <pc:docMk/>
            <pc:sldMk cId="4293511164" sldId="1098"/>
            <ac:spMk id="5" creationId="{E51FA745-CB08-7A23-A702-435D99E57E65}"/>
          </ac:spMkLst>
        </pc:spChg>
        <pc:spChg chg="mod">
          <ac:chgData name="伊健 杜" userId="e69aded81da48593" providerId="LiveId" clId="{BCD66B68-7131-4D46-8514-0EB1CC7661F3}" dt="2022-10-17T15:44:42.353" v="4875"/>
          <ac:spMkLst>
            <pc:docMk/>
            <pc:sldMk cId="4293511164" sldId="1098"/>
            <ac:spMk id="6" creationId="{F664CF38-32CE-F1ED-1F82-42C5B7FE6DC9}"/>
          </ac:spMkLst>
        </pc:spChg>
        <pc:picChg chg="del mod">
          <ac:chgData name="伊健 杜" userId="e69aded81da48593" providerId="LiveId" clId="{BCD66B68-7131-4D46-8514-0EB1CC7661F3}" dt="2022-10-17T15:43:48.345" v="4766" actId="478"/>
          <ac:picMkLst>
            <pc:docMk/>
            <pc:sldMk cId="4293511164" sldId="1098"/>
            <ac:picMk id="11266" creationId="{18A82ECB-32F5-E653-13EB-7A1354372790}"/>
          </ac:picMkLst>
        </pc:picChg>
        <pc:picChg chg="add mod">
          <ac:chgData name="伊健 杜" userId="e69aded81da48593" providerId="LiveId" clId="{BCD66B68-7131-4D46-8514-0EB1CC7661F3}" dt="2022-10-17T15:44:31.912" v="4874" actId="1076"/>
          <ac:picMkLst>
            <pc:docMk/>
            <pc:sldMk cId="4293511164" sldId="1098"/>
            <ac:picMk id="14338" creationId="{B64AAAE8-B68A-3F94-6B9D-D654DBFCB1F6}"/>
          </ac:picMkLst>
        </pc:picChg>
      </pc:sldChg>
      <pc:sldChg chg="addSp delSp modSp add mod">
        <pc:chgData name="伊健 杜" userId="e69aded81da48593" providerId="LiveId" clId="{BCD66B68-7131-4D46-8514-0EB1CC7661F3}" dt="2022-10-17T16:34:15.257" v="5843"/>
        <pc:sldMkLst>
          <pc:docMk/>
          <pc:sldMk cId="3179529988" sldId="1099"/>
        </pc:sldMkLst>
        <pc:spChg chg="mod">
          <ac:chgData name="伊健 杜" userId="e69aded81da48593" providerId="LiveId" clId="{BCD66B68-7131-4D46-8514-0EB1CC7661F3}" dt="2022-10-17T15:59:35.775" v="5015" actId="20577"/>
          <ac:spMkLst>
            <pc:docMk/>
            <pc:sldMk cId="3179529988" sldId="1099"/>
            <ac:spMk id="6" creationId="{F83A6AC8-56F1-EB9E-DD47-C1CFF9753BBA}"/>
          </ac:spMkLst>
        </pc:spChg>
        <pc:spChg chg="mod">
          <ac:chgData name="伊健 杜" userId="e69aded81da48593" providerId="LiveId" clId="{BCD66B68-7131-4D46-8514-0EB1CC7661F3}" dt="2022-10-17T16:34:15.257" v="5843"/>
          <ac:spMkLst>
            <pc:docMk/>
            <pc:sldMk cId="3179529988" sldId="1099"/>
            <ac:spMk id="7" creationId="{8A134A8E-94C3-0EE7-C065-45DB3136BA45}"/>
          </ac:spMkLst>
        </pc:spChg>
        <pc:picChg chg="del">
          <ac:chgData name="伊健 杜" userId="e69aded81da48593" providerId="LiveId" clId="{BCD66B68-7131-4D46-8514-0EB1CC7661F3}" dt="2022-10-17T16:00:05.428" v="5137" actId="478"/>
          <ac:picMkLst>
            <pc:docMk/>
            <pc:sldMk cId="3179529988" sldId="1099"/>
            <ac:picMk id="2050" creationId="{0DAF2F6C-688F-5EA1-CF31-D2309635C788}"/>
          </ac:picMkLst>
        </pc:picChg>
        <pc:picChg chg="add mod">
          <ac:chgData name="伊健 杜" userId="e69aded81da48593" providerId="LiveId" clId="{BCD66B68-7131-4D46-8514-0EB1CC7661F3}" dt="2022-10-17T16:04:56.112" v="5241" actId="1076"/>
          <ac:picMkLst>
            <pc:docMk/>
            <pc:sldMk cId="3179529988" sldId="1099"/>
            <ac:picMk id="4098" creationId="{86C6CE8E-7883-1CFF-7F5B-9FE3D048D02E}"/>
          </ac:picMkLst>
        </pc:picChg>
      </pc:sldChg>
      <pc:sldChg chg="addSp modSp add mod">
        <pc:chgData name="伊健 杜" userId="e69aded81da48593" providerId="LiveId" clId="{BCD66B68-7131-4D46-8514-0EB1CC7661F3}" dt="2022-10-17T16:34:15.257" v="5843"/>
        <pc:sldMkLst>
          <pc:docMk/>
          <pc:sldMk cId="2352202527" sldId="1100"/>
        </pc:sldMkLst>
        <pc:spChg chg="mod">
          <ac:chgData name="伊健 杜" userId="e69aded81da48593" providerId="LiveId" clId="{BCD66B68-7131-4D46-8514-0EB1CC7661F3}" dt="2022-10-17T16:34:15.257" v="5843"/>
          <ac:spMkLst>
            <pc:docMk/>
            <pc:sldMk cId="2352202527" sldId="1100"/>
            <ac:spMk id="7" creationId="{8A134A8E-94C3-0EE7-C065-45DB3136BA45}"/>
          </ac:spMkLst>
        </pc:spChg>
        <pc:picChg chg="add mod">
          <ac:chgData name="伊健 杜" userId="e69aded81da48593" providerId="LiveId" clId="{BCD66B68-7131-4D46-8514-0EB1CC7661F3}" dt="2022-10-17T16:06:21.200" v="5245" actId="1076"/>
          <ac:picMkLst>
            <pc:docMk/>
            <pc:sldMk cId="2352202527" sldId="1100"/>
            <ac:picMk id="3074" creationId="{EA46FA7A-4907-4578-2B75-D16C001C1F29}"/>
          </ac:picMkLst>
        </pc:picChg>
      </pc:sldChg>
      <pc:sldChg chg="delSp modSp new mod">
        <pc:chgData name="伊健 杜" userId="e69aded81da48593" providerId="LiveId" clId="{BCD66B68-7131-4D46-8514-0EB1CC7661F3}" dt="2022-10-17T16:34:15.257" v="5843"/>
        <pc:sldMkLst>
          <pc:docMk/>
          <pc:sldMk cId="1005971083" sldId="1101"/>
        </pc:sldMkLst>
        <pc:spChg chg="mod">
          <ac:chgData name="伊健 杜" userId="e69aded81da48593" providerId="LiveId" clId="{BCD66B68-7131-4D46-8514-0EB1CC7661F3}" dt="2022-10-17T16:34:15.257" v="5843"/>
          <ac:spMkLst>
            <pc:docMk/>
            <pc:sldMk cId="1005971083" sldId="1101"/>
            <ac:spMk id="2" creationId="{28E4E05A-2CE6-A827-13DF-99EFA11BEC3F}"/>
          </ac:spMkLst>
        </pc:spChg>
        <pc:spChg chg="del">
          <ac:chgData name="伊健 杜" userId="e69aded81da48593" providerId="LiveId" clId="{BCD66B68-7131-4D46-8514-0EB1CC7661F3}" dt="2022-10-17T16:06:30.984" v="5247" actId="478"/>
          <ac:spMkLst>
            <pc:docMk/>
            <pc:sldMk cId="1005971083" sldId="1101"/>
            <ac:spMk id="3" creationId="{1AEE1D33-4A14-C32F-FC43-41CCC1523AB5}"/>
          </ac:spMkLst>
        </pc:spChg>
      </pc:sldChg>
      <pc:sldChg chg="addSp modSp add mod">
        <pc:chgData name="伊健 杜" userId="e69aded81da48593" providerId="LiveId" clId="{BCD66B68-7131-4D46-8514-0EB1CC7661F3}" dt="2022-10-17T16:34:15.257" v="5843"/>
        <pc:sldMkLst>
          <pc:docMk/>
          <pc:sldMk cId="3868215057" sldId="1102"/>
        </pc:sldMkLst>
        <pc:spChg chg="mod">
          <ac:chgData name="伊健 杜" userId="e69aded81da48593" providerId="LiveId" clId="{BCD66B68-7131-4D46-8514-0EB1CC7661F3}" dt="2022-10-17T16:34:15.257" v="5843"/>
          <ac:spMkLst>
            <pc:docMk/>
            <pc:sldMk cId="3868215057" sldId="1102"/>
            <ac:spMk id="2" creationId="{28E4E05A-2CE6-A827-13DF-99EFA11BEC3F}"/>
          </ac:spMkLst>
        </pc:spChg>
        <pc:picChg chg="add mod">
          <ac:chgData name="伊健 杜" userId="e69aded81da48593" providerId="LiveId" clId="{BCD66B68-7131-4D46-8514-0EB1CC7661F3}" dt="2022-10-17T16:21:30.482" v="5842" actId="1076"/>
          <ac:picMkLst>
            <pc:docMk/>
            <pc:sldMk cId="3868215057" sldId="1102"/>
            <ac:picMk id="8194" creationId="{D719689A-DD0A-1086-629D-95ECE6CB2706}"/>
          </ac:picMkLst>
        </pc:picChg>
      </pc:sldChg>
      <pc:sldChg chg="addSp delSp modSp add mod">
        <pc:chgData name="伊健 杜" userId="e69aded81da48593" providerId="LiveId" clId="{BCD66B68-7131-4D46-8514-0EB1CC7661F3}" dt="2022-10-17T16:34:15.257" v="5843"/>
        <pc:sldMkLst>
          <pc:docMk/>
          <pc:sldMk cId="462148205" sldId="1103"/>
        </pc:sldMkLst>
        <pc:spChg chg="mod">
          <ac:chgData name="伊健 杜" userId="e69aded81da48593" providerId="LiveId" clId="{BCD66B68-7131-4D46-8514-0EB1CC7661F3}" dt="2022-10-17T16:34:15.257" v="5843"/>
          <ac:spMkLst>
            <pc:docMk/>
            <pc:sldMk cId="462148205" sldId="1103"/>
            <ac:spMk id="6" creationId="{F83A6AC8-56F1-EB9E-DD47-C1CFF9753BBA}"/>
          </ac:spMkLst>
        </pc:spChg>
        <pc:spChg chg="mod">
          <ac:chgData name="伊健 杜" userId="e69aded81da48593" providerId="LiveId" clId="{BCD66B68-7131-4D46-8514-0EB1CC7661F3}" dt="2022-10-17T16:34:15.257" v="5843"/>
          <ac:spMkLst>
            <pc:docMk/>
            <pc:sldMk cId="462148205" sldId="1103"/>
            <ac:spMk id="7" creationId="{8A134A8E-94C3-0EE7-C065-45DB3136BA45}"/>
          </ac:spMkLst>
        </pc:spChg>
        <pc:picChg chg="del">
          <ac:chgData name="伊健 杜" userId="e69aded81da48593" providerId="LiveId" clId="{BCD66B68-7131-4D46-8514-0EB1CC7661F3}" dt="2022-10-17T16:09:09.901" v="5409" actId="478"/>
          <ac:picMkLst>
            <pc:docMk/>
            <pc:sldMk cId="462148205" sldId="1103"/>
            <ac:picMk id="2050" creationId="{0DAF2F6C-688F-5EA1-CF31-D2309635C788}"/>
          </ac:picMkLst>
        </pc:picChg>
        <pc:picChg chg="add mod">
          <ac:chgData name="伊健 杜" userId="e69aded81da48593" providerId="LiveId" clId="{BCD66B68-7131-4D46-8514-0EB1CC7661F3}" dt="2022-10-17T16:10:22.199" v="5465" actId="1076"/>
          <ac:picMkLst>
            <pc:docMk/>
            <pc:sldMk cId="462148205" sldId="1103"/>
            <ac:picMk id="5122" creationId="{CA04FE56-0CD3-999C-E562-FBA3A137DF7B}"/>
          </ac:picMkLst>
        </pc:picChg>
      </pc:sldChg>
      <pc:sldChg chg="addSp delSp modSp add mod">
        <pc:chgData name="伊健 杜" userId="e69aded81da48593" providerId="LiveId" clId="{BCD66B68-7131-4D46-8514-0EB1CC7661F3}" dt="2022-10-17T16:34:15.257" v="5843"/>
        <pc:sldMkLst>
          <pc:docMk/>
          <pc:sldMk cId="3933180734" sldId="1104"/>
        </pc:sldMkLst>
        <pc:spChg chg="mod">
          <ac:chgData name="伊健 杜" userId="e69aded81da48593" providerId="LiveId" clId="{BCD66B68-7131-4D46-8514-0EB1CC7661F3}" dt="2022-10-17T16:34:15.257" v="5843"/>
          <ac:spMkLst>
            <pc:docMk/>
            <pc:sldMk cId="3933180734" sldId="1104"/>
            <ac:spMk id="6" creationId="{F83A6AC8-56F1-EB9E-DD47-C1CFF9753BBA}"/>
          </ac:spMkLst>
        </pc:spChg>
        <pc:spChg chg="mod">
          <ac:chgData name="伊健 杜" userId="e69aded81da48593" providerId="LiveId" clId="{BCD66B68-7131-4D46-8514-0EB1CC7661F3}" dt="2022-10-17T16:34:15.257" v="5843"/>
          <ac:spMkLst>
            <pc:docMk/>
            <pc:sldMk cId="3933180734" sldId="1104"/>
            <ac:spMk id="7" creationId="{8A134A8E-94C3-0EE7-C065-45DB3136BA45}"/>
          </ac:spMkLst>
        </pc:spChg>
        <pc:picChg chg="del">
          <ac:chgData name="伊健 杜" userId="e69aded81da48593" providerId="LiveId" clId="{BCD66B68-7131-4D46-8514-0EB1CC7661F3}" dt="2022-10-17T16:10:51.797" v="5546" actId="478"/>
          <ac:picMkLst>
            <pc:docMk/>
            <pc:sldMk cId="3933180734" sldId="1104"/>
            <ac:picMk id="5122" creationId="{CA04FE56-0CD3-999C-E562-FBA3A137DF7B}"/>
          </ac:picMkLst>
        </pc:picChg>
        <pc:picChg chg="add mod">
          <ac:chgData name="伊健 杜" userId="e69aded81da48593" providerId="LiveId" clId="{BCD66B68-7131-4D46-8514-0EB1CC7661F3}" dt="2022-10-17T16:11:43.842" v="5550" actId="1076"/>
          <ac:picMkLst>
            <pc:docMk/>
            <pc:sldMk cId="3933180734" sldId="1104"/>
            <ac:picMk id="6146" creationId="{57EA3EFF-5321-3D60-26A3-1D65EEE1ADF5}"/>
          </ac:picMkLst>
        </pc:picChg>
      </pc:sldChg>
      <pc:sldChg chg="addSp delSp modSp add mod">
        <pc:chgData name="伊健 杜" userId="e69aded81da48593" providerId="LiveId" clId="{BCD66B68-7131-4D46-8514-0EB1CC7661F3}" dt="2022-10-17T16:34:15.257" v="5843"/>
        <pc:sldMkLst>
          <pc:docMk/>
          <pc:sldMk cId="2445975202" sldId="1105"/>
        </pc:sldMkLst>
        <pc:spChg chg="mod">
          <ac:chgData name="伊健 杜" userId="e69aded81da48593" providerId="LiveId" clId="{BCD66B68-7131-4D46-8514-0EB1CC7661F3}" dt="2022-10-17T16:34:15.257" v="5843"/>
          <ac:spMkLst>
            <pc:docMk/>
            <pc:sldMk cId="2445975202" sldId="1105"/>
            <ac:spMk id="2" creationId="{28E4E05A-2CE6-A827-13DF-99EFA11BEC3F}"/>
          </ac:spMkLst>
        </pc:spChg>
        <pc:spChg chg="add mod">
          <ac:chgData name="伊健 杜" userId="e69aded81da48593" providerId="LiveId" clId="{BCD66B68-7131-4D46-8514-0EB1CC7661F3}" dt="2022-10-17T16:34:15.257" v="5843"/>
          <ac:spMkLst>
            <pc:docMk/>
            <pc:sldMk cId="2445975202" sldId="1105"/>
            <ac:spMk id="3" creationId="{2BB51041-DD50-4F22-94E0-FA3BEA87A18E}"/>
          </ac:spMkLst>
        </pc:spChg>
        <pc:picChg chg="add del mod">
          <ac:chgData name="伊健 杜" userId="e69aded81da48593" providerId="LiveId" clId="{BCD66B68-7131-4D46-8514-0EB1CC7661F3}" dt="2022-10-17T16:14:36.266" v="5647" actId="478"/>
          <ac:picMkLst>
            <pc:docMk/>
            <pc:sldMk cId="2445975202" sldId="1105"/>
            <ac:picMk id="4" creationId="{7D33A0FF-80C4-633D-30EA-79CD1E20DD67}"/>
          </ac:picMkLst>
        </pc:picChg>
        <pc:picChg chg="add mod">
          <ac:chgData name="伊健 杜" userId="e69aded81da48593" providerId="LiveId" clId="{BCD66B68-7131-4D46-8514-0EB1CC7661F3}" dt="2022-10-17T16:13:31.600" v="5646" actId="1076"/>
          <ac:picMkLst>
            <pc:docMk/>
            <pc:sldMk cId="2445975202" sldId="1105"/>
            <ac:picMk id="5" creationId="{31375362-13F8-B48C-DBD0-E0108F62920E}"/>
          </ac:picMkLst>
        </pc:picChg>
        <pc:picChg chg="add mod">
          <ac:chgData name="伊健 杜" userId="e69aded81da48593" providerId="LiveId" clId="{BCD66B68-7131-4D46-8514-0EB1CC7661F3}" dt="2022-10-17T16:13:31.600" v="5646" actId="1076"/>
          <ac:picMkLst>
            <pc:docMk/>
            <pc:sldMk cId="2445975202" sldId="1105"/>
            <ac:picMk id="6" creationId="{37873C62-564D-B32F-CFDA-ADCF73CD6330}"/>
          </ac:picMkLst>
        </pc:picChg>
        <pc:picChg chg="add del mod">
          <ac:chgData name="伊健 杜" userId="e69aded81da48593" providerId="LiveId" clId="{BCD66B68-7131-4D46-8514-0EB1CC7661F3}" dt="2022-10-17T16:15:12.725" v="5654" actId="478"/>
          <ac:picMkLst>
            <pc:docMk/>
            <pc:sldMk cId="2445975202" sldId="1105"/>
            <ac:picMk id="7170" creationId="{066DB58F-4CB3-7179-3C50-BC5FD7D2EF65}"/>
          </ac:picMkLst>
        </pc:picChg>
        <pc:picChg chg="add mod">
          <ac:chgData name="伊健 杜" userId="e69aded81da48593" providerId="LiveId" clId="{BCD66B68-7131-4D46-8514-0EB1CC7661F3}" dt="2022-10-17T16:15:15.057" v="5656" actId="1076"/>
          <ac:picMkLst>
            <pc:docMk/>
            <pc:sldMk cId="2445975202" sldId="1105"/>
            <ac:picMk id="7172" creationId="{148F9ED5-2388-7D5E-A050-083F529FFD80}"/>
          </ac:picMkLst>
        </pc:picChg>
        <pc:picChg chg="add mod">
          <ac:chgData name="伊健 杜" userId="e69aded81da48593" providerId="LiveId" clId="{BCD66B68-7131-4D46-8514-0EB1CC7661F3}" dt="2022-10-17T16:15:57.787" v="5659" actId="14100"/>
          <ac:picMkLst>
            <pc:docMk/>
            <pc:sldMk cId="2445975202" sldId="1105"/>
            <ac:picMk id="7174" creationId="{7E344C56-0465-44CE-FD4B-F5AAFAA008F0}"/>
          </ac:picMkLst>
        </pc:picChg>
      </pc:sldChg>
      <pc:sldChg chg="modSp add">
        <pc:chgData name="伊健 杜" userId="e69aded81da48593" providerId="LiveId" clId="{BCD66B68-7131-4D46-8514-0EB1CC7661F3}" dt="2022-10-17T16:34:15.257" v="5843"/>
        <pc:sldMkLst>
          <pc:docMk/>
          <pc:sldMk cId="4021544420" sldId="1106"/>
        </pc:sldMkLst>
        <pc:spChg chg="mod">
          <ac:chgData name="伊健 杜" userId="e69aded81da48593" providerId="LiveId" clId="{BCD66B68-7131-4D46-8514-0EB1CC7661F3}" dt="2022-10-17T16:34:15.257" v="5843"/>
          <ac:spMkLst>
            <pc:docMk/>
            <pc:sldMk cId="4021544420" sldId="1106"/>
            <ac:spMk id="2" creationId="{28E4E05A-2CE6-A827-13DF-99EFA11BEC3F}"/>
          </ac:spMkLst>
        </pc:spChg>
      </pc:sldChg>
    </pc:docChg>
  </pc:docChgLst>
  <pc:docChgLst>
    <pc:chgData name="伊健 杜" userId="e69aded81da48593" providerId="LiveId" clId="{3A1B2BA2-60AA-4AB6-9446-F647F88C1234}"/>
    <pc:docChg chg="undo custSel addSld delSld modSld sldOrd">
      <pc:chgData name="伊健 杜" userId="e69aded81da48593" providerId="LiveId" clId="{3A1B2BA2-60AA-4AB6-9446-F647F88C1234}" dt="2022-11-14T17:35:05.592" v="5480" actId="20577"/>
      <pc:docMkLst>
        <pc:docMk/>
      </pc:docMkLst>
      <pc:sldChg chg="del">
        <pc:chgData name="伊健 杜" userId="e69aded81da48593" providerId="LiveId" clId="{3A1B2BA2-60AA-4AB6-9446-F647F88C1234}" dt="2022-11-14T10:47:54.751" v="0" actId="47"/>
        <pc:sldMkLst>
          <pc:docMk/>
          <pc:sldMk cId="1523321892" sldId="1340"/>
        </pc:sldMkLst>
      </pc:sldChg>
      <pc:sldChg chg="addSp delSp modSp mod">
        <pc:chgData name="伊健 杜" userId="e69aded81da48593" providerId="LiveId" clId="{3A1B2BA2-60AA-4AB6-9446-F647F88C1234}" dt="2022-11-14T16:51:23.173" v="5473"/>
        <pc:sldMkLst>
          <pc:docMk/>
          <pc:sldMk cId="90922646" sldId="1372"/>
        </pc:sldMkLst>
        <pc:spChg chg="mod">
          <ac:chgData name="伊健 杜" userId="e69aded81da48593" providerId="LiveId" clId="{3A1B2BA2-60AA-4AB6-9446-F647F88C1234}" dt="2022-11-14T16:51:23.173" v="5473"/>
          <ac:spMkLst>
            <pc:docMk/>
            <pc:sldMk cId="90922646" sldId="1372"/>
            <ac:spMk id="2" creationId="{10304424-DB4A-36E7-9E0D-D32A5DD0F26C}"/>
          </ac:spMkLst>
        </pc:spChg>
        <pc:spChg chg="mod">
          <ac:chgData name="伊健 杜" userId="e69aded81da48593" providerId="LiveId" clId="{3A1B2BA2-60AA-4AB6-9446-F647F88C1234}" dt="2022-11-14T16:51:23.173" v="5473"/>
          <ac:spMkLst>
            <pc:docMk/>
            <pc:sldMk cId="90922646" sldId="1372"/>
            <ac:spMk id="5" creationId="{E7287B0E-EF55-E721-8EFA-9A9183C0EDF9}"/>
          </ac:spMkLst>
        </pc:spChg>
        <pc:spChg chg="add mod">
          <ac:chgData name="伊健 杜" userId="e69aded81da48593" providerId="LiveId" clId="{3A1B2BA2-60AA-4AB6-9446-F647F88C1234}" dt="2022-11-14T11:53:48.909" v="296" actId="1076"/>
          <ac:spMkLst>
            <pc:docMk/>
            <pc:sldMk cId="90922646" sldId="1372"/>
            <ac:spMk id="8" creationId="{26FF2AB0-D901-C3AE-E954-320110737061}"/>
          </ac:spMkLst>
        </pc:spChg>
        <pc:spChg chg="add del mod">
          <ac:chgData name="伊健 杜" userId="e69aded81da48593" providerId="LiveId" clId="{3A1B2BA2-60AA-4AB6-9446-F647F88C1234}" dt="2022-11-14T11:53:30.954" v="285" actId="478"/>
          <ac:spMkLst>
            <pc:docMk/>
            <pc:sldMk cId="90922646" sldId="1372"/>
            <ac:spMk id="9" creationId="{AAD20087-541D-042D-B684-218922A05D38}"/>
          </ac:spMkLst>
        </pc:spChg>
        <pc:spChg chg="add mod">
          <ac:chgData name="伊健 杜" userId="e69aded81da48593" providerId="LiveId" clId="{3A1B2BA2-60AA-4AB6-9446-F647F88C1234}" dt="2022-11-14T11:53:44.321" v="294" actId="1076"/>
          <ac:spMkLst>
            <pc:docMk/>
            <pc:sldMk cId="90922646" sldId="1372"/>
            <ac:spMk id="10" creationId="{ACAF1FD8-0B49-4834-FF09-E7D804DBE20B}"/>
          </ac:spMkLst>
        </pc:spChg>
        <pc:picChg chg="add mod">
          <ac:chgData name="伊健 杜" userId="e69aded81da48593" providerId="LiveId" clId="{3A1B2BA2-60AA-4AB6-9446-F647F88C1234}" dt="2022-11-14T11:53:43.150" v="293" actId="1076"/>
          <ac:picMkLst>
            <pc:docMk/>
            <pc:sldMk cId="90922646" sldId="1372"/>
            <ac:picMk id="7" creationId="{254A37FC-F8A9-A73E-2A02-3AC017232D3E}"/>
          </ac:picMkLst>
        </pc:picChg>
        <pc:picChg chg="add mod">
          <ac:chgData name="伊健 杜" userId="e69aded81da48593" providerId="LiveId" clId="{3A1B2BA2-60AA-4AB6-9446-F647F88C1234}" dt="2022-11-14T11:53:47.435" v="295" actId="1076"/>
          <ac:picMkLst>
            <pc:docMk/>
            <pc:sldMk cId="90922646" sldId="1372"/>
            <ac:picMk id="3074" creationId="{1AF2BCEF-92C1-EB40-3AF7-9D48129C9C28}"/>
          </ac:picMkLst>
        </pc:picChg>
        <pc:picChg chg="add mod">
          <ac:chgData name="伊健 杜" userId="e69aded81da48593" providerId="LiveId" clId="{3A1B2BA2-60AA-4AB6-9446-F647F88C1234}" dt="2022-11-14T11:54:43.880" v="300" actId="1076"/>
          <ac:picMkLst>
            <pc:docMk/>
            <pc:sldMk cId="90922646" sldId="1372"/>
            <ac:picMk id="3076" creationId="{955894FB-7A0A-D477-465E-148D69A33CA7}"/>
          </ac:picMkLst>
        </pc:picChg>
        <pc:picChg chg="del">
          <ac:chgData name="伊健 杜" userId="e69aded81da48593" providerId="LiveId" clId="{3A1B2BA2-60AA-4AB6-9446-F647F88C1234}" dt="2022-11-14T11:51:46.072" v="261" actId="478"/>
          <ac:picMkLst>
            <pc:docMk/>
            <pc:sldMk cId="90922646" sldId="1372"/>
            <ac:picMk id="11266" creationId="{A5E8A16D-DA69-7191-543B-B95427F0EB35}"/>
          </ac:picMkLst>
        </pc:picChg>
      </pc:sldChg>
      <pc:sldChg chg="modSp mod">
        <pc:chgData name="伊健 杜" userId="e69aded81da48593" providerId="LiveId" clId="{3A1B2BA2-60AA-4AB6-9446-F647F88C1234}" dt="2022-11-14T16:51:23.173" v="5473"/>
        <pc:sldMkLst>
          <pc:docMk/>
          <pc:sldMk cId="449833426" sldId="1373"/>
        </pc:sldMkLst>
        <pc:spChg chg="mod">
          <ac:chgData name="伊健 杜" userId="e69aded81da48593" providerId="LiveId" clId="{3A1B2BA2-60AA-4AB6-9446-F647F88C1234}" dt="2022-11-14T16:51:23.173" v="5473"/>
          <ac:spMkLst>
            <pc:docMk/>
            <pc:sldMk cId="449833426" sldId="1373"/>
            <ac:spMk id="2" creationId="{6084B583-4B82-A4DC-19D1-BC381BD4D41F}"/>
          </ac:spMkLst>
        </pc:spChg>
      </pc:sldChg>
      <pc:sldChg chg="del">
        <pc:chgData name="伊健 杜" userId="e69aded81da48593" providerId="LiveId" clId="{3A1B2BA2-60AA-4AB6-9446-F647F88C1234}" dt="2022-11-14T11:58:44.447" v="508" actId="47"/>
        <pc:sldMkLst>
          <pc:docMk/>
          <pc:sldMk cId="486638814" sldId="1374"/>
        </pc:sldMkLst>
      </pc:sldChg>
      <pc:sldChg chg="del">
        <pc:chgData name="伊健 杜" userId="e69aded81da48593" providerId="LiveId" clId="{3A1B2BA2-60AA-4AB6-9446-F647F88C1234}" dt="2022-11-14T10:47:54.751" v="0" actId="47"/>
        <pc:sldMkLst>
          <pc:docMk/>
          <pc:sldMk cId="1276298087" sldId="1375"/>
        </pc:sldMkLst>
      </pc:sldChg>
      <pc:sldChg chg="del">
        <pc:chgData name="伊健 杜" userId="e69aded81da48593" providerId="LiveId" clId="{3A1B2BA2-60AA-4AB6-9446-F647F88C1234}" dt="2022-11-14T10:47:54.751" v="0" actId="47"/>
        <pc:sldMkLst>
          <pc:docMk/>
          <pc:sldMk cId="795428135" sldId="1376"/>
        </pc:sldMkLst>
      </pc:sldChg>
      <pc:sldChg chg="del">
        <pc:chgData name="伊健 杜" userId="e69aded81da48593" providerId="LiveId" clId="{3A1B2BA2-60AA-4AB6-9446-F647F88C1234}" dt="2022-11-14T10:47:54.751" v="0" actId="47"/>
        <pc:sldMkLst>
          <pc:docMk/>
          <pc:sldMk cId="3846005690" sldId="1377"/>
        </pc:sldMkLst>
      </pc:sldChg>
      <pc:sldChg chg="del">
        <pc:chgData name="伊健 杜" userId="e69aded81da48593" providerId="LiveId" clId="{3A1B2BA2-60AA-4AB6-9446-F647F88C1234}" dt="2022-11-14T10:47:54.751" v="0" actId="47"/>
        <pc:sldMkLst>
          <pc:docMk/>
          <pc:sldMk cId="3820737828" sldId="1378"/>
        </pc:sldMkLst>
      </pc:sldChg>
      <pc:sldChg chg="del">
        <pc:chgData name="伊健 杜" userId="e69aded81da48593" providerId="LiveId" clId="{3A1B2BA2-60AA-4AB6-9446-F647F88C1234}" dt="2022-11-14T10:47:54.751" v="0" actId="47"/>
        <pc:sldMkLst>
          <pc:docMk/>
          <pc:sldMk cId="1720044176" sldId="1379"/>
        </pc:sldMkLst>
      </pc:sldChg>
      <pc:sldChg chg="del">
        <pc:chgData name="伊健 杜" userId="e69aded81da48593" providerId="LiveId" clId="{3A1B2BA2-60AA-4AB6-9446-F647F88C1234}" dt="2022-11-14T10:47:54.751" v="0" actId="47"/>
        <pc:sldMkLst>
          <pc:docMk/>
          <pc:sldMk cId="1061379944" sldId="1380"/>
        </pc:sldMkLst>
      </pc:sldChg>
      <pc:sldChg chg="del">
        <pc:chgData name="伊健 杜" userId="e69aded81da48593" providerId="LiveId" clId="{3A1B2BA2-60AA-4AB6-9446-F647F88C1234}" dt="2022-11-14T10:47:54.751" v="0" actId="47"/>
        <pc:sldMkLst>
          <pc:docMk/>
          <pc:sldMk cId="2372446752" sldId="1381"/>
        </pc:sldMkLst>
      </pc:sldChg>
      <pc:sldChg chg="del">
        <pc:chgData name="伊健 杜" userId="e69aded81da48593" providerId="LiveId" clId="{3A1B2BA2-60AA-4AB6-9446-F647F88C1234}" dt="2022-11-14T10:47:54.751" v="0" actId="47"/>
        <pc:sldMkLst>
          <pc:docMk/>
          <pc:sldMk cId="2822468022" sldId="1382"/>
        </pc:sldMkLst>
      </pc:sldChg>
      <pc:sldChg chg="del">
        <pc:chgData name="伊健 杜" userId="e69aded81da48593" providerId="LiveId" clId="{3A1B2BA2-60AA-4AB6-9446-F647F88C1234}" dt="2022-11-14T10:47:54.751" v="0" actId="47"/>
        <pc:sldMkLst>
          <pc:docMk/>
          <pc:sldMk cId="4266077257" sldId="1383"/>
        </pc:sldMkLst>
      </pc:sldChg>
      <pc:sldChg chg="del">
        <pc:chgData name="伊健 杜" userId="e69aded81da48593" providerId="LiveId" clId="{3A1B2BA2-60AA-4AB6-9446-F647F88C1234}" dt="2022-11-14T10:47:54.751" v="0" actId="47"/>
        <pc:sldMkLst>
          <pc:docMk/>
          <pc:sldMk cId="171328503" sldId="1384"/>
        </pc:sldMkLst>
      </pc:sldChg>
      <pc:sldChg chg="del">
        <pc:chgData name="伊健 杜" userId="e69aded81da48593" providerId="LiveId" clId="{3A1B2BA2-60AA-4AB6-9446-F647F88C1234}" dt="2022-11-14T10:47:54.751" v="0" actId="47"/>
        <pc:sldMkLst>
          <pc:docMk/>
          <pc:sldMk cId="249729206" sldId="1385"/>
        </pc:sldMkLst>
      </pc:sldChg>
      <pc:sldChg chg="del">
        <pc:chgData name="伊健 杜" userId="e69aded81da48593" providerId="LiveId" clId="{3A1B2BA2-60AA-4AB6-9446-F647F88C1234}" dt="2022-11-14T10:47:54.751" v="0" actId="47"/>
        <pc:sldMkLst>
          <pc:docMk/>
          <pc:sldMk cId="4020624003" sldId="1386"/>
        </pc:sldMkLst>
      </pc:sldChg>
      <pc:sldChg chg="del">
        <pc:chgData name="伊健 杜" userId="e69aded81da48593" providerId="LiveId" clId="{3A1B2BA2-60AA-4AB6-9446-F647F88C1234}" dt="2022-11-14T10:47:54.751" v="0" actId="47"/>
        <pc:sldMkLst>
          <pc:docMk/>
          <pc:sldMk cId="974887913" sldId="1387"/>
        </pc:sldMkLst>
      </pc:sldChg>
      <pc:sldChg chg="del">
        <pc:chgData name="伊健 杜" userId="e69aded81da48593" providerId="LiveId" clId="{3A1B2BA2-60AA-4AB6-9446-F647F88C1234}" dt="2022-11-14T10:47:54.751" v="0" actId="47"/>
        <pc:sldMkLst>
          <pc:docMk/>
          <pc:sldMk cId="3641716794" sldId="1388"/>
        </pc:sldMkLst>
      </pc:sldChg>
      <pc:sldChg chg="del">
        <pc:chgData name="伊健 杜" userId="e69aded81da48593" providerId="LiveId" clId="{3A1B2BA2-60AA-4AB6-9446-F647F88C1234}" dt="2022-11-14T10:47:54.751" v="0" actId="47"/>
        <pc:sldMkLst>
          <pc:docMk/>
          <pc:sldMk cId="999427002" sldId="1389"/>
        </pc:sldMkLst>
      </pc:sldChg>
      <pc:sldChg chg="del">
        <pc:chgData name="伊健 杜" userId="e69aded81da48593" providerId="LiveId" clId="{3A1B2BA2-60AA-4AB6-9446-F647F88C1234}" dt="2022-11-14T10:47:54.751" v="0" actId="47"/>
        <pc:sldMkLst>
          <pc:docMk/>
          <pc:sldMk cId="1470121547" sldId="1390"/>
        </pc:sldMkLst>
      </pc:sldChg>
      <pc:sldChg chg="del">
        <pc:chgData name="伊健 杜" userId="e69aded81da48593" providerId="LiveId" clId="{3A1B2BA2-60AA-4AB6-9446-F647F88C1234}" dt="2022-11-14T10:47:54.751" v="0" actId="47"/>
        <pc:sldMkLst>
          <pc:docMk/>
          <pc:sldMk cId="282465914" sldId="1391"/>
        </pc:sldMkLst>
      </pc:sldChg>
      <pc:sldChg chg="del">
        <pc:chgData name="伊健 杜" userId="e69aded81da48593" providerId="LiveId" clId="{3A1B2BA2-60AA-4AB6-9446-F647F88C1234}" dt="2022-11-14T10:47:54.751" v="0" actId="47"/>
        <pc:sldMkLst>
          <pc:docMk/>
          <pc:sldMk cId="2548288550" sldId="1392"/>
        </pc:sldMkLst>
      </pc:sldChg>
      <pc:sldChg chg="del">
        <pc:chgData name="伊健 杜" userId="e69aded81da48593" providerId="LiveId" clId="{3A1B2BA2-60AA-4AB6-9446-F647F88C1234}" dt="2022-11-14T10:47:54.751" v="0" actId="47"/>
        <pc:sldMkLst>
          <pc:docMk/>
          <pc:sldMk cId="68632128" sldId="1393"/>
        </pc:sldMkLst>
      </pc:sldChg>
      <pc:sldChg chg="del">
        <pc:chgData name="伊健 杜" userId="e69aded81da48593" providerId="LiveId" clId="{3A1B2BA2-60AA-4AB6-9446-F647F88C1234}" dt="2022-11-14T10:47:54.751" v="0" actId="47"/>
        <pc:sldMkLst>
          <pc:docMk/>
          <pc:sldMk cId="3847538771" sldId="1394"/>
        </pc:sldMkLst>
      </pc:sldChg>
      <pc:sldChg chg="del">
        <pc:chgData name="伊健 杜" userId="e69aded81da48593" providerId="LiveId" clId="{3A1B2BA2-60AA-4AB6-9446-F647F88C1234}" dt="2022-11-14T10:47:54.751" v="0" actId="47"/>
        <pc:sldMkLst>
          <pc:docMk/>
          <pc:sldMk cId="3153169149" sldId="1395"/>
        </pc:sldMkLst>
      </pc:sldChg>
      <pc:sldChg chg="del">
        <pc:chgData name="伊健 杜" userId="e69aded81da48593" providerId="LiveId" clId="{3A1B2BA2-60AA-4AB6-9446-F647F88C1234}" dt="2022-11-14T10:47:54.751" v="0" actId="47"/>
        <pc:sldMkLst>
          <pc:docMk/>
          <pc:sldMk cId="1314967760" sldId="1396"/>
        </pc:sldMkLst>
      </pc:sldChg>
      <pc:sldChg chg="del">
        <pc:chgData name="伊健 杜" userId="e69aded81da48593" providerId="LiveId" clId="{3A1B2BA2-60AA-4AB6-9446-F647F88C1234}" dt="2022-11-14T10:47:54.751" v="0" actId="47"/>
        <pc:sldMkLst>
          <pc:docMk/>
          <pc:sldMk cId="4183067461" sldId="1397"/>
        </pc:sldMkLst>
      </pc:sldChg>
      <pc:sldChg chg="del">
        <pc:chgData name="伊健 杜" userId="e69aded81da48593" providerId="LiveId" clId="{3A1B2BA2-60AA-4AB6-9446-F647F88C1234}" dt="2022-11-14T10:47:54.751" v="0" actId="47"/>
        <pc:sldMkLst>
          <pc:docMk/>
          <pc:sldMk cId="1394058774" sldId="1398"/>
        </pc:sldMkLst>
      </pc:sldChg>
      <pc:sldChg chg="del">
        <pc:chgData name="伊健 杜" userId="e69aded81da48593" providerId="LiveId" clId="{3A1B2BA2-60AA-4AB6-9446-F647F88C1234}" dt="2022-11-14T10:47:54.751" v="0" actId="47"/>
        <pc:sldMkLst>
          <pc:docMk/>
          <pc:sldMk cId="58797029" sldId="1399"/>
        </pc:sldMkLst>
      </pc:sldChg>
      <pc:sldChg chg="del">
        <pc:chgData name="伊健 杜" userId="e69aded81da48593" providerId="LiveId" clId="{3A1B2BA2-60AA-4AB6-9446-F647F88C1234}" dt="2022-11-14T10:47:54.751" v="0" actId="47"/>
        <pc:sldMkLst>
          <pc:docMk/>
          <pc:sldMk cId="2452255824" sldId="1400"/>
        </pc:sldMkLst>
      </pc:sldChg>
      <pc:sldChg chg="del">
        <pc:chgData name="伊健 杜" userId="e69aded81da48593" providerId="LiveId" clId="{3A1B2BA2-60AA-4AB6-9446-F647F88C1234}" dt="2022-11-14T10:47:54.751" v="0" actId="47"/>
        <pc:sldMkLst>
          <pc:docMk/>
          <pc:sldMk cId="3869979538" sldId="1401"/>
        </pc:sldMkLst>
      </pc:sldChg>
      <pc:sldChg chg="del">
        <pc:chgData name="伊健 杜" userId="e69aded81da48593" providerId="LiveId" clId="{3A1B2BA2-60AA-4AB6-9446-F647F88C1234}" dt="2022-11-14T10:47:54.751" v="0" actId="47"/>
        <pc:sldMkLst>
          <pc:docMk/>
          <pc:sldMk cId="2424839761" sldId="1402"/>
        </pc:sldMkLst>
      </pc:sldChg>
      <pc:sldChg chg="del">
        <pc:chgData name="伊健 杜" userId="e69aded81da48593" providerId="LiveId" clId="{3A1B2BA2-60AA-4AB6-9446-F647F88C1234}" dt="2022-11-14T10:47:54.751" v="0" actId="47"/>
        <pc:sldMkLst>
          <pc:docMk/>
          <pc:sldMk cId="4194455912" sldId="1404"/>
        </pc:sldMkLst>
      </pc:sldChg>
      <pc:sldChg chg="del">
        <pc:chgData name="伊健 杜" userId="e69aded81da48593" providerId="LiveId" clId="{3A1B2BA2-60AA-4AB6-9446-F647F88C1234}" dt="2022-11-14T10:47:54.751" v="0" actId="47"/>
        <pc:sldMkLst>
          <pc:docMk/>
          <pc:sldMk cId="3432965728" sldId="1405"/>
        </pc:sldMkLst>
      </pc:sldChg>
      <pc:sldChg chg="del">
        <pc:chgData name="伊健 杜" userId="e69aded81da48593" providerId="LiveId" clId="{3A1B2BA2-60AA-4AB6-9446-F647F88C1234}" dt="2022-11-14T10:47:54.751" v="0" actId="47"/>
        <pc:sldMkLst>
          <pc:docMk/>
          <pc:sldMk cId="3207194641" sldId="1406"/>
        </pc:sldMkLst>
      </pc:sldChg>
      <pc:sldChg chg="del">
        <pc:chgData name="伊健 杜" userId="e69aded81da48593" providerId="LiveId" clId="{3A1B2BA2-60AA-4AB6-9446-F647F88C1234}" dt="2022-11-14T10:47:54.751" v="0" actId="47"/>
        <pc:sldMkLst>
          <pc:docMk/>
          <pc:sldMk cId="42207976" sldId="1407"/>
        </pc:sldMkLst>
      </pc:sldChg>
      <pc:sldChg chg="del">
        <pc:chgData name="伊健 杜" userId="e69aded81da48593" providerId="LiveId" clId="{3A1B2BA2-60AA-4AB6-9446-F647F88C1234}" dt="2022-11-14T10:47:54.751" v="0" actId="47"/>
        <pc:sldMkLst>
          <pc:docMk/>
          <pc:sldMk cId="906479213" sldId="1408"/>
        </pc:sldMkLst>
      </pc:sldChg>
      <pc:sldChg chg="del">
        <pc:chgData name="伊健 杜" userId="e69aded81da48593" providerId="LiveId" clId="{3A1B2BA2-60AA-4AB6-9446-F647F88C1234}" dt="2022-11-14T10:47:54.751" v="0" actId="47"/>
        <pc:sldMkLst>
          <pc:docMk/>
          <pc:sldMk cId="2827558912" sldId="1409"/>
        </pc:sldMkLst>
      </pc:sldChg>
      <pc:sldChg chg="del">
        <pc:chgData name="伊健 杜" userId="e69aded81da48593" providerId="LiveId" clId="{3A1B2BA2-60AA-4AB6-9446-F647F88C1234}" dt="2022-11-14T10:47:54.751" v="0" actId="47"/>
        <pc:sldMkLst>
          <pc:docMk/>
          <pc:sldMk cId="3210831898" sldId="1410"/>
        </pc:sldMkLst>
      </pc:sldChg>
      <pc:sldChg chg="del">
        <pc:chgData name="伊健 杜" userId="e69aded81da48593" providerId="LiveId" clId="{3A1B2BA2-60AA-4AB6-9446-F647F88C1234}" dt="2022-11-14T10:47:54.751" v="0" actId="47"/>
        <pc:sldMkLst>
          <pc:docMk/>
          <pc:sldMk cId="3348683242" sldId="1411"/>
        </pc:sldMkLst>
      </pc:sldChg>
      <pc:sldChg chg="del">
        <pc:chgData name="伊健 杜" userId="e69aded81da48593" providerId="LiveId" clId="{3A1B2BA2-60AA-4AB6-9446-F647F88C1234}" dt="2022-11-14T10:47:54.751" v="0" actId="47"/>
        <pc:sldMkLst>
          <pc:docMk/>
          <pc:sldMk cId="1903495974" sldId="1412"/>
        </pc:sldMkLst>
      </pc:sldChg>
      <pc:sldChg chg="del">
        <pc:chgData name="伊健 杜" userId="e69aded81da48593" providerId="LiveId" clId="{3A1B2BA2-60AA-4AB6-9446-F647F88C1234}" dt="2022-11-14T10:47:54.751" v="0" actId="47"/>
        <pc:sldMkLst>
          <pc:docMk/>
          <pc:sldMk cId="1804412428" sldId="1413"/>
        </pc:sldMkLst>
      </pc:sldChg>
      <pc:sldChg chg="del">
        <pc:chgData name="伊健 杜" userId="e69aded81da48593" providerId="LiveId" clId="{3A1B2BA2-60AA-4AB6-9446-F647F88C1234}" dt="2022-11-14T10:47:54.751" v="0" actId="47"/>
        <pc:sldMkLst>
          <pc:docMk/>
          <pc:sldMk cId="1943037660" sldId="1414"/>
        </pc:sldMkLst>
      </pc:sldChg>
      <pc:sldChg chg="del">
        <pc:chgData name="伊健 杜" userId="e69aded81da48593" providerId="LiveId" clId="{3A1B2BA2-60AA-4AB6-9446-F647F88C1234}" dt="2022-11-14T10:47:54.751" v="0" actId="47"/>
        <pc:sldMkLst>
          <pc:docMk/>
          <pc:sldMk cId="576638868" sldId="1415"/>
        </pc:sldMkLst>
      </pc:sldChg>
      <pc:sldChg chg="ord">
        <pc:chgData name="伊健 杜" userId="e69aded81da48593" providerId="LiveId" clId="{3A1B2BA2-60AA-4AB6-9446-F647F88C1234}" dt="2022-11-14T10:47:59.259" v="2"/>
        <pc:sldMkLst>
          <pc:docMk/>
          <pc:sldMk cId="772246356" sldId="1417"/>
        </pc:sldMkLst>
      </pc:sldChg>
      <pc:sldChg chg="ord">
        <pc:chgData name="伊健 杜" userId="e69aded81da48593" providerId="LiveId" clId="{3A1B2BA2-60AA-4AB6-9446-F647F88C1234}" dt="2022-11-14T10:47:59.259" v="2"/>
        <pc:sldMkLst>
          <pc:docMk/>
          <pc:sldMk cId="1212169619" sldId="1418"/>
        </pc:sldMkLst>
      </pc:sldChg>
      <pc:sldChg chg="del">
        <pc:chgData name="伊健 杜" userId="e69aded81da48593" providerId="LiveId" clId="{3A1B2BA2-60AA-4AB6-9446-F647F88C1234}" dt="2022-11-14T10:47:54.751" v="0" actId="47"/>
        <pc:sldMkLst>
          <pc:docMk/>
          <pc:sldMk cId="664068428" sldId="1419"/>
        </pc:sldMkLst>
      </pc:sldChg>
      <pc:sldChg chg="addSp delSp modSp new mod">
        <pc:chgData name="伊健 杜" userId="e69aded81da48593" providerId="LiveId" clId="{3A1B2BA2-60AA-4AB6-9446-F647F88C1234}" dt="2022-11-14T16:51:23.173" v="5473"/>
        <pc:sldMkLst>
          <pc:docMk/>
          <pc:sldMk cId="3669796521" sldId="1419"/>
        </pc:sldMkLst>
        <pc:spChg chg="del">
          <ac:chgData name="伊健 杜" userId="e69aded81da48593" providerId="LiveId" clId="{3A1B2BA2-60AA-4AB6-9446-F647F88C1234}" dt="2022-11-14T10:48:40.448" v="4" actId="478"/>
          <ac:spMkLst>
            <pc:docMk/>
            <pc:sldMk cId="3669796521" sldId="1419"/>
            <ac:spMk id="2" creationId="{CD1560EF-4411-713B-4C79-86210935550B}"/>
          </ac:spMkLst>
        </pc:spChg>
        <pc:spChg chg="del">
          <ac:chgData name="伊健 杜" userId="e69aded81da48593" providerId="LiveId" clId="{3A1B2BA2-60AA-4AB6-9446-F647F88C1234}" dt="2022-11-14T10:48:40.448" v="4" actId="478"/>
          <ac:spMkLst>
            <pc:docMk/>
            <pc:sldMk cId="3669796521" sldId="1419"/>
            <ac:spMk id="3" creationId="{F8792C86-B5D6-6D63-2176-802A85F43D66}"/>
          </ac:spMkLst>
        </pc:spChg>
        <pc:spChg chg="add mod">
          <ac:chgData name="伊健 杜" userId="e69aded81da48593" providerId="LiveId" clId="{3A1B2BA2-60AA-4AB6-9446-F647F88C1234}" dt="2022-11-14T16:51:23.173" v="5473"/>
          <ac:spMkLst>
            <pc:docMk/>
            <pc:sldMk cId="3669796521" sldId="1419"/>
            <ac:spMk id="6" creationId="{5D8579D8-714F-0AB8-D279-26139B2A49DA}"/>
          </ac:spMkLst>
        </pc:spChg>
        <pc:spChg chg="add mod">
          <ac:chgData name="伊健 杜" userId="e69aded81da48593" providerId="LiveId" clId="{3A1B2BA2-60AA-4AB6-9446-F647F88C1234}" dt="2022-11-14T16:51:23.173" v="5473"/>
          <ac:spMkLst>
            <pc:docMk/>
            <pc:sldMk cId="3669796521" sldId="1419"/>
            <ac:spMk id="7" creationId="{6F77BD02-F3A3-9A4A-CB08-04501F1003C9}"/>
          </ac:spMkLst>
        </pc:spChg>
        <pc:picChg chg="add mod">
          <ac:chgData name="伊健 杜" userId="e69aded81da48593" providerId="LiveId" clId="{3A1B2BA2-60AA-4AB6-9446-F647F88C1234}" dt="2022-11-14T10:49:24.549" v="14" actId="1076"/>
          <ac:picMkLst>
            <pc:docMk/>
            <pc:sldMk cId="3669796521" sldId="1419"/>
            <ac:picMk id="5" creationId="{42BFD79C-2533-92DC-441F-139D401D830C}"/>
          </ac:picMkLst>
        </pc:picChg>
        <pc:picChg chg="add mod">
          <ac:chgData name="伊健 杜" userId="e69aded81da48593" providerId="LiveId" clId="{3A1B2BA2-60AA-4AB6-9446-F647F88C1234}" dt="2022-11-14T10:49:31.277" v="17" actId="14100"/>
          <ac:picMkLst>
            <pc:docMk/>
            <pc:sldMk cId="3669796521" sldId="1419"/>
            <ac:picMk id="1026" creationId="{B34E7AB0-E93D-B1AF-E7BD-EE39407E1C62}"/>
          </ac:picMkLst>
        </pc:picChg>
      </pc:sldChg>
      <pc:sldChg chg="del">
        <pc:chgData name="伊健 杜" userId="e69aded81da48593" providerId="LiveId" clId="{3A1B2BA2-60AA-4AB6-9446-F647F88C1234}" dt="2022-11-14T10:47:54.751" v="0" actId="47"/>
        <pc:sldMkLst>
          <pc:docMk/>
          <pc:sldMk cId="2322224778" sldId="1420"/>
        </pc:sldMkLst>
      </pc:sldChg>
      <pc:sldChg chg="addSp delSp modSp add mod">
        <pc:chgData name="伊健 杜" userId="e69aded81da48593" providerId="LiveId" clId="{3A1B2BA2-60AA-4AB6-9446-F647F88C1234}" dt="2022-11-14T17:31:20.122" v="5474"/>
        <pc:sldMkLst>
          <pc:docMk/>
          <pc:sldMk cId="4028858739" sldId="1420"/>
        </pc:sldMkLst>
        <pc:spChg chg="add mod">
          <ac:chgData name="伊健 杜" userId="e69aded81da48593" providerId="LiveId" clId="{3A1B2BA2-60AA-4AB6-9446-F647F88C1234}" dt="2022-11-14T10:58:51.173" v="137" actId="1076"/>
          <ac:spMkLst>
            <pc:docMk/>
            <pc:sldMk cId="4028858739" sldId="1420"/>
            <ac:spMk id="3" creationId="{890D0DF9-7321-E127-51FD-91913C9F5B1F}"/>
          </ac:spMkLst>
        </pc:spChg>
        <pc:spChg chg="mod">
          <ac:chgData name="伊健 杜" userId="e69aded81da48593" providerId="LiveId" clId="{3A1B2BA2-60AA-4AB6-9446-F647F88C1234}" dt="2022-11-14T10:58:24.280" v="122" actId="403"/>
          <ac:spMkLst>
            <pc:docMk/>
            <pc:sldMk cId="4028858739" sldId="1420"/>
            <ac:spMk id="6" creationId="{5D8579D8-714F-0AB8-D279-26139B2A49DA}"/>
          </ac:spMkLst>
        </pc:spChg>
        <pc:spChg chg="mod">
          <ac:chgData name="伊健 杜" userId="e69aded81da48593" providerId="LiveId" clId="{3A1B2BA2-60AA-4AB6-9446-F647F88C1234}" dt="2022-11-14T10:58:24.280" v="122" actId="403"/>
          <ac:spMkLst>
            <pc:docMk/>
            <pc:sldMk cId="4028858739" sldId="1420"/>
            <ac:spMk id="7" creationId="{6F77BD02-F3A3-9A4A-CB08-04501F1003C9}"/>
          </ac:spMkLst>
        </pc:spChg>
        <pc:picChg chg="add mod">
          <ac:chgData name="伊健 杜" userId="e69aded81da48593" providerId="LiveId" clId="{3A1B2BA2-60AA-4AB6-9446-F647F88C1234}" dt="2022-11-14T10:58:35.631" v="127" actId="1076"/>
          <ac:picMkLst>
            <pc:docMk/>
            <pc:sldMk cId="4028858739" sldId="1420"/>
            <ac:picMk id="2" creationId="{189B08D9-FA3A-266F-8222-24B984DB5350}"/>
          </ac:picMkLst>
        </pc:picChg>
        <pc:picChg chg="del mod">
          <ac:chgData name="伊健 杜" userId="e69aded81da48593" providerId="LiveId" clId="{3A1B2BA2-60AA-4AB6-9446-F647F88C1234}" dt="2022-11-14T10:50:32.016" v="70" actId="478"/>
          <ac:picMkLst>
            <pc:docMk/>
            <pc:sldMk cId="4028858739" sldId="1420"/>
            <ac:picMk id="5" creationId="{42BFD79C-2533-92DC-441F-139D401D830C}"/>
          </ac:picMkLst>
        </pc:picChg>
        <pc:picChg chg="del mod">
          <ac:chgData name="伊健 杜" userId="e69aded81da48593" providerId="LiveId" clId="{3A1B2BA2-60AA-4AB6-9446-F647F88C1234}" dt="2022-11-14T10:50:32.016" v="70" actId="478"/>
          <ac:picMkLst>
            <pc:docMk/>
            <pc:sldMk cId="4028858739" sldId="1420"/>
            <ac:picMk id="1026" creationId="{B34E7AB0-E93D-B1AF-E7BD-EE39407E1C62}"/>
          </ac:picMkLst>
        </pc:picChg>
        <pc:picChg chg="add mod">
          <ac:chgData name="伊健 杜" userId="e69aded81da48593" providerId="LiveId" clId="{3A1B2BA2-60AA-4AB6-9446-F647F88C1234}" dt="2022-11-14T10:58:26.400" v="123" actId="1076"/>
          <ac:picMkLst>
            <pc:docMk/>
            <pc:sldMk cId="4028858739" sldId="1420"/>
            <ac:picMk id="2050" creationId="{9546DCF1-8FC3-654F-0ED1-E89F5783ADDD}"/>
          </ac:picMkLst>
        </pc:picChg>
        <pc:picChg chg="add mod">
          <ac:chgData name="伊健 杜" userId="e69aded81da48593" providerId="LiveId" clId="{3A1B2BA2-60AA-4AB6-9446-F647F88C1234}" dt="2022-11-14T10:58:20.779" v="119" actId="14100"/>
          <ac:picMkLst>
            <pc:docMk/>
            <pc:sldMk cId="4028858739" sldId="1420"/>
            <ac:picMk id="2052" creationId="{94DBC5EC-6A3F-E47A-3F2A-1FC099A10DB0}"/>
          </ac:picMkLst>
        </pc:picChg>
        <pc:inkChg chg="add">
          <ac:chgData name="伊健 杜" userId="e69aded81da48593" providerId="LiveId" clId="{3A1B2BA2-60AA-4AB6-9446-F647F88C1234}" dt="2022-11-14T17:31:20.122" v="5474"/>
          <ac:inkMkLst>
            <pc:docMk/>
            <pc:sldMk cId="4028858739" sldId="1420"/>
            <ac:inkMk id="4" creationId="{46E97518-E2C5-6A1E-98E8-A1F53123FD9D}"/>
          </ac:inkMkLst>
        </pc:inkChg>
      </pc:sldChg>
      <pc:sldChg chg="addSp delSp modSp add mod">
        <pc:chgData name="伊健 杜" userId="e69aded81da48593" providerId="LiveId" clId="{3A1B2BA2-60AA-4AB6-9446-F647F88C1234}" dt="2022-11-14T16:51:23.173" v="5473"/>
        <pc:sldMkLst>
          <pc:docMk/>
          <pc:sldMk cId="3886600310" sldId="1421"/>
        </pc:sldMkLst>
        <pc:spChg chg="mod">
          <ac:chgData name="伊健 杜" userId="e69aded81da48593" providerId="LiveId" clId="{3A1B2BA2-60AA-4AB6-9446-F647F88C1234}" dt="2022-11-14T16:51:23.173" v="5473"/>
          <ac:spMkLst>
            <pc:docMk/>
            <pc:sldMk cId="3886600310" sldId="1421"/>
            <ac:spMk id="2" creationId="{10304424-DB4A-36E7-9E0D-D32A5DD0F26C}"/>
          </ac:spMkLst>
        </pc:spChg>
        <pc:spChg chg="mod">
          <ac:chgData name="伊健 杜" userId="e69aded81da48593" providerId="LiveId" clId="{3A1B2BA2-60AA-4AB6-9446-F647F88C1234}" dt="2022-11-14T16:51:23.173" v="5473"/>
          <ac:spMkLst>
            <pc:docMk/>
            <pc:sldMk cId="3886600310" sldId="1421"/>
            <ac:spMk id="5" creationId="{E7287B0E-EF55-E721-8EFA-9A9183C0EDF9}"/>
          </ac:spMkLst>
        </pc:spChg>
        <pc:spChg chg="del">
          <ac:chgData name="伊健 杜" userId="e69aded81da48593" providerId="LiveId" clId="{3A1B2BA2-60AA-4AB6-9446-F647F88C1234}" dt="2022-11-14T11:54:57.017" v="313" actId="478"/>
          <ac:spMkLst>
            <pc:docMk/>
            <pc:sldMk cId="3886600310" sldId="1421"/>
            <ac:spMk id="8" creationId="{26FF2AB0-D901-C3AE-E954-320110737061}"/>
          </ac:spMkLst>
        </pc:spChg>
        <pc:spChg chg="del">
          <ac:chgData name="伊健 杜" userId="e69aded81da48593" providerId="LiveId" clId="{3A1B2BA2-60AA-4AB6-9446-F647F88C1234}" dt="2022-11-14T11:54:56.403" v="312" actId="478"/>
          <ac:spMkLst>
            <pc:docMk/>
            <pc:sldMk cId="3886600310" sldId="1421"/>
            <ac:spMk id="10" creationId="{ACAF1FD8-0B49-4834-FF09-E7D804DBE20B}"/>
          </ac:spMkLst>
        </pc:spChg>
        <pc:picChg chg="del">
          <ac:chgData name="伊健 杜" userId="e69aded81da48593" providerId="LiveId" clId="{3A1B2BA2-60AA-4AB6-9446-F647F88C1234}" dt="2022-11-14T11:54:58.073" v="316" actId="478"/>
          <ac:picMkLst>
            <pc:docMk/>
            <pc:sldMk cId="3886600310" sldId="1421"/>
            <ac:picMk id="7" creationId="{254A37FC-F8A9-A73E-2A02-3AC017232D3E}"/>
          </ac:picMkLst>
        </pc:picChg>
        <pc:picChg chg="del">
          <ac:chgData name="伊健 杜" userId="e69aded81da48593" providerId="LiveId" clId="{3A1B2BA2-60AA-4AB6-9446-F647F88C1234}" dt="2022-11-14T11:54:57.356" v="314" actId="478"/>
          <ac:picMkLst>
            <pc:docMk/>
            <pc:sldMk cId="3886600310" sldId="1421"/>
            <ac:picMk id="3074" creationId="{1AF2BCEF-92C1-EB40-3AF7-9D48129C9C28}"/>
          </ac:picMkLst>
        </pc:picChg>
        <pc:picChg chg="del">
          <ac:chgData name="伊健 杜" userId="e69aded81da48593" providerId="LiveId" clId="{3A1B2BA2-60AA-4AB6-9446-F647F88C1234}" dt="2022-11-14T11:54:57.714" v="315" actId="478"/>
          <ac:picMkLst>
            <pc:docMk/>
            <pc:sldMk cId="3886600310" sldId="1421"/>
            <ac:picMk id="3076" creationId="{955894FB-7A0A-D477-465E-148D69A33CA7}"/>
          </ac:picMkLst>
        </pc:picChg>
        <pc:picChg chg="add mod">
          <ac:chgData name="伊健 杜" userId="e69aded81da48593" providerId="LiveId" clId="{3A1B2BA2-60AA-4AB6-9446-F647F88C1234}" dt="2022-11-14T11:56:02.760" v="373" actId="1076"/>
          <ac:picMkLst>
            <pc:docMk/>
            <pc:sldMk cId="3886600310" sldId="1421"/>
            <ac:picMk id="4098" creationId="{331AAFA5-0857-6489-ADD5-7149005B9FEA}"/>
          </ac:picMkLst>
        </pc:picChg>
      </pc:sldChg>
      <pc:sldChg chg="addSp delSp modSp add mod">
        <pc:chgData name="伊健 杜" userId="e69aded81da48593" providerId="LiveId" clId="{3A1B2BA2-60AA-4AB6-9446-F647F88C1234}" dt="2022-11-14T16:51:23.173" v="5473"/>
        <pc:sldMkLst>
          <pc:docMk/>
          <pc:sldMk cId="708181604" sldId="1422"/>
        </pc:sldMkLst>
        <pc:spChg chg="mod">
          <ac:chgData name="伊健 杜" userId="e69aded81da48593" providerId="LiveId" clId="{3A1B2BA2-60AA-4AB6-9446-F647F88C1234}" dt="2022-11-14T16:51:23.173" v="5473"/>
          <ac:spMkLst>
            <pc:docMk/>
            <pc:sldMk cId="708181604" sldId="1422"/>
            <ac:spMk id="2" creationId="{10304424-DB4A-36E7-9E0D-D32A5DD0F26C}"/>
          </ac:spMkLst>
        </pc:spChg>
        <pc:spChg chg="mod">
          <ac:chgData name="伊健 杜" userId="e69aded81da48593" providerId="LiveId" clId="{3A1B2BA2-60AA-4AB6-9446-F647F88C1234}" dt="2022-11-14T16:51:23.173" v="5473"/>
          <ac:spMkLst>
            <pc:docMk/>
            <pc:sldMk cId="708181604" sldId="1422"/>
            <ac:spMk id="5" creationId="{E7287B0E-EF55-E721-8EFA-9A9183C0EDF9}"/>
          </ac:spMkLst>
        </pc:spChg>
        <pc:picChg chg="del">
          <ac:chgData name="伊健 杜" userId="e69aded81da48593" providerId="LiveId" clId="{3A1B2BA2-60AA-4AB6-9446-F647F88C1234}" dt="2022-11-14T11:56:13.059" v="375" actId="478"/>
          <ac:picMkLst>
            <pc:docMk/>
            <pc:sldMk cId="708181604" sldId="1422"/>
            <ac:picMk id="4098" creationId="{331AAFA5-0857-6489-ADD5-7149005B9FEA}"/>
          </ac:picMkLst>
        </pc:picChg>
        <pc:picChg chg="add mod">
          <ac:chgData name="伊健 杜" userId="e69aded81da48593" providerId="LiveId" clId="{3A1B2BA2-60AA-4AB6-9446-F647F88C1234}" dt="2022-11-14T11:57:22.231" v="439" actId="1076"/>
          <ac:picMkLst>
            <pc:docMk/>
            <pc:sldMk cId="708181604" sldId="1422"/>
            <ac:picMk id="5122" creationId="{7A96B98D-E3C6-A5CC-C598-495CB0F3F617}"/>
          </ac:picMkLst>
        </pc:picChg>
      </pc:sldChg>
      <pc:sldChg chg="addSp delSp modSp add mod">
        <pc:chgData name="伊健 杜" userId="e69aded81da48593" providerId="LiveId" clId="{3A1B2BA2-60AA-4AB6-9446-F647F88C1234}" dt="2022-11-14T16:51:23.173" v="5473"/>
        <pc:sldMkLst>
          <pc:docMk/>
          <pc:sldMk cId="2773464825" sldId="1423"/>
        </pc:sldMkLst>
        <pc:spChg chg="mod">
          <ac:chgData name="伊健 杜" userId="e69aded81da48593" providerId="LiveId" clId="{3A1B2BA2-60AA-4AB6-9446-F647F88C1234}" dt="2022-11-14T11:59:17.413" v="531"/>
          <ac:spMkLst>
            <pc:docMk/>
            <pc:sldMk cId="2773464825" sldId="1423"/>
            <ac:spMk id="2" creationId="{10304424-DB4A-36E7-9E0D-D32A5DD0F26C}"/>
          </ac:spMkLst>
        </pc:spChg>
        <pc:spChg chg="mod">
          <ac:chgData name="伊健 杜" userId="e69aded81da48593" providerId="LiveId" clId="{3A1B2BA2-60AA-4AB6-9446-F647F88C1234}" dt="2022-11-14T16:51:23.173" v="5473"/>
          <ac:spMkLst>
            <pc:docMk/>
            <pc:sldMk cId="2773464825" sldId="1423"/>
            <ac:spMk id="5" creationId="{E7287B0E-EF55-E721-8EFA-9A9183C0EDF9}"/>
          </ac:spMkLst>
        </pc:spChg>
        <pc:spChg chg="del mod">
          <ac:chgData name="伊健 杜" userId="e69aded81da48593" providerId="LiveId" clId="{3A1B2BA2-60AA-4AB6-9446-F647F88C1234}" dt="2022-11-14T12:02:34.701" v="716" actId="478"/>
          <ac:spMkLst>
            <pc:docMk/>
            <pc:sldMk cId="2773464825" sldId="1423"/>
            <ac:spMk id="8" creationId="{26FF2AB0-D901-C3AE-E954-320110737061}"/>
          </ac:spMkLst>
        </pc:spChg>
        <pc:spChg chg="del mod">
          <ac:chgData name="伊健 杜" userId="e69aded81da48593" providerId="LiveId" clId="{3A1B2BA2-60AA-4AB6-9446-F647F88C1234}" dt="2022-11-14T12:02:34.701" v="716" actId="478"/>
          <ac:spMkLst>
            <pc:docMk/>
            <pc:sldMk cId="2773464825" sldId="1423"/>
            <ac:spMk id="10" creationId="{ACAF1FD8-0B49-4834-FF09-E7D804DBE20B}"/>
          </ac:spMkLst>
        </pc:spChg>
        <pc:picChg chg="del mod">
          <ac:chgData name="伊健 杜" userId="e69aded81da48593" providerId="LiveId" clId="{3A1B2BA2-60AA-4AB6-9446-F647F88C1234}" dt="2022-11-14T12:02:34.701" v="716" actId="478"/>
          <ac:picMkLst>
            <pc:docMk/>
            <pc:sldMk cId="2773464825" sldId="1423"/>
            <ac:picMk id="7" creationId="{254A37FC-F8A9-A73E-2A02-3AC017232D3E}"/>
          </ac:picMkLst>
        </pc:picChg>
        <pc:picChg chg="del mod">
          <ac:chgData name="伊健 杜" userId="e69aded81da48593" providerId="LiveId" clId="{3A1B2BA2-60AA-4AB6-9446-F647F88C1234}" dt="2022-11-14T12:02:34.701" v="716" actId="478"/>
          <ac:picMkLst>
            <pc:docMk/>
            <pc:sldMk cId="2773464825" sldId="1423"/>
            <ac:picMk id="3074" creationId="{1AF2BCEF-92C1-EB40-3AF7-9D48129C9C28}"/>
          </ac:picMkLst>
        </pc:picChg>
        <pc:picChg chg="del mod">
          <ac:chgData name="伊健 杜" userId="e69aded81da48593" providerId="LiveId" clId="{3A1B2BA2-60AA-4AB6-9446-F647F88C1234}" dt="2022-11-14T12:02:34.701" v="716" actId="478"/>
          <ac:picMkLst>
            <pc:docMk/>
            <pc:sldMk cId="2773464825" sldId="1423"/>
            <ac:picMk id="3076" creationId="{955894FB-7A0A-D477-465E-148D69A33CA7}"/>
          </ac:picMkLst>
        </pc:picChg>
        <pc:picChg chg="add mod">
          <ac:chgData name="伊健 杜" userId="e69aded81da48593" providerId="LiveId" clId="{3A1B2BA2-60AA-4AB6-9446-F647F88C1234}" dt="2022-11-14T12:03:14.763" v="723" actId="1076"/>
          <ac:picMkLst>
            <pc:docMk/>
            <pc:sldMk cId="2773464825" sldId="1423"/>
            <ac:picMk id="6146" creationId="{E07EE4A6-9B2B-8B87-25C8-18A5C146487A}"/>
          </ac:picMkLst>
        </pc:picChg>
      </pc:sldChg>
      <pc:sldChg chg="addSp delSp modSp add mod">
        <pc:chgData name="伊健 杜" userId="e69aded81da48593" providerId="LiveId" clId="{3A1B2BA2-60AA-4AB6-9446-F647F88C1234}" dt="2022-11-14T16:51:23.173" v="5473"/>
        <pc:sldMkLst>
          <pc:docMk/>
          <pc:sldMk cId="1384512412" sldId="1424"/>
        </pc:sldMkLst>
        <pc:spChg chg="mod">
          <ac:chgData name="伊健 杜" userId="e69aded81da48593" providerId="LiveId" clId="{3A1B2BA2-60AA-4AB6-9446-F647F88C1234}" dt="2022-11-14T12:03:19.847" v="726" actId="20577"/>
          <ac:spMkLst>
            <pc:docMk/>
            <pc:sldMk cId="1384512412" sldId="1424"/>
            <ac:spMk id="2" creationId="{10304424-DB4A-36E7-9E0D-D32A5DD0F26C}"/>
          </ac:spMkLst>
        </pc:spChg>
        <pc:spChg chg="mod">
          <ac:chgData name="伊健 杜" userId="e69aded81da48593" providerId="LiveId" clId="{3A1B2BA2-60AA-4AB6-9446-F647F88C1234}" dt="2022-11-14T16:51:23.173" v="5473"/>
          <ac:spMkLst>
            <pc:docMk/>
            <pc:sldMk cId="1384512412" sldId="1424"/>
            <ac:spMk id="5" creationId="{E7287B0E-EF55-E721-8EFA-9A9183C0EDF9}"/>
          </ac:spMkLst>
        </pc:spChg>
        <pc:picChg chg="del">
          <ac:chgData name="伊健 杜" userId="e69aded81da48593" providerId="LiveId" clId="{3A1B2BA2-60AA-4AB6-9446-F647F88C1234}" dt="2022-11-14T12:04:24.875" v="856" actId="478"/>
          <ac:picMkLst>
            <pc:docMk/>
            <pc:sldMk cId="1384512412" sldId="1424"/>
            <ac:picMk id="6146" creationId="{E07EE4A6-9B2B-8B87-25C8-18A5C146487A}"/>
          </ac:picMkLst>
        </pc:picChg>
        <pc:picChg chg="add mod">
          <ac:chgData name="伊健 杜" userId="e69aded81da48593" providerId="LiveId" clId="{3A1B2BA2-60AA-4AB6-9446-F647F88C1234}" dt="2022-11-14T12:05:10.023" v="873" actId="1076"/>
          <ac:picMkLst>
            <pc:docMk/>
            <pc:sldMk cId="1384512412" sldId="1424"/>
            <ac:picMk id="7170" creationId="{D9DAC556-8157-1019-A9F8-6BC8AFD81248}"/>
          </ac:picMkLst>
        </pc:picChg>
      </pc:sldChg>
      <pc:sldChg chg="modSp add mod">
        <pc:chgData name="伊健 杜" userId="e69aded81da48593" providerId="LiveId" clId="{3A1B2BA2-60AA-4AB6-9446-F647F88C1234}" dt="2022-11-14T16:51:23.173" v="5473"/>
        <pc:sldMkLst>
          <pc:docMk/>
          <pc:sldMk cId="52287951" sldId="1425"/>
        </pc:sldMkLst>
        <pc:spChg chg="mod">
          <ac:chgData name="伊健 杜" userId="e69aded81da48593" providerId="LiveId" clId="{3A1B2BA2-60AA-4AB6-9446-F647F88C1234}" dt="2022-11-14T16:51:23.173" v="5473"/>
          <ac:spMkLst>
            <pc:docMk/>
            <pc:sldMk cId="52287951" sldId="1425"/>
            <ac:spMk id="2" creationId="{6084B583-4B82-A4DC-19D1-BC381BD4D41F}"/>
          </ac:spMkLst>
        </pc:spChg>
      </pc:sldChg>
      <pc:sldChg chg="modSp add mod">
        <pc:chgData name="伊健 杜" userId="e69aded81da48593" providerId="LiveId" clId="{3A1B2BA2-60AA-4AB6-9446-F647F88C1234}" dt="2022-11-14T16:51:23.173" v="5473"/>
        <pc:sldMkLst>
          <pc:docMk/>
          <pc:sldMk cId="3617327801" sldId="1426"/>
        </pc:sldMkLst>
        <pc:spChg chg="mod">
          <ac:chgData name="伊健 杜" userId="e69aded81da48593" providerId="LiveId" clId="{3A1B2BA2-60AA-4AB6-9446-F647F88C1234}" dt="2022-11-14T16:51:23.173" v="5473"/>
          <ac:spMkLst>
            <pc:docMk/>
            <pc:sldMk cId="3617327801" sldId="1426"/>
            <ac:spMk id="2" creationId="{6084B583-4B82-A4DC-19D1-BC381BD4D41F}"/>
          </ac:spMkLst>
        </pc:spChg>
      </pc:sldChg>
      <pc:sldChg chg="add del">
        <pc:chgData name="伊健 杜" userId="e69aded81da48593" providerId="LiveId" clId="{3A1B2BA2-60AA-4AB6-9446-F647F88C1234}" dt="2022-11-14T12:06:50.190" v="987" actId="47"/>
        <pc:sldMkLst>
          <pc:docMk/>
          <pc:sldMk cId="876550385" sldId="1427"/>
        </pc:sldMkLst>
      </pc:sldChg>
      <pc:sldChg chg="addSp delSp modSp add mod">
        <pc:chgData name="伊健 杜" userId="e69aded81da48593" providerId="LiveId" clId="{3A1B2BA2-60AA-4AB6-9446-F647F88C1234}" dt="2022-11-14T16:51:23.173" v="5473"/>
        <pc:sldMkLst>
          <pc:docMk/>
          <pc:sldMk cId="2376671682" sldId="1427"/>
        </pc:sldMkLst>
        <pc:spChg chg="mod">
          <ac:chgData name="伊健 杜" userId="e69aded81da48593" providerId="LiveId" clId="{3A1B2BA2-60AA-4AB6-9446-F647F88C1234}" dt="2022-11-14T16:51:23.173" v="5473"/>
          <ac:spMkLst>
            <pc:docMk/>
            <pc:sldMk cId="2376671682" sldId="1427"/>
            <ac:spMk id="2" creationId="{10304424-DB4A-36E7-9E0D-D32A5DD0F26C}"/>
          </ac:spMkLst>
        </pc:spChg>
        <pc:spChg chg="mod">
          <ac:chgData name="伊健 杜" userId="e69aded81da48593" providerId="LiveId" clId="{3A1B2BA2-60AA-4AB6-9446-F647F88C1234}" dt="2022-11-14T16:51:23.173" v="5473"/>
          <ac:spMkLst>
            <pc:docMk/>
            <pc:sldMk cId="2376671682" sldId="1427"/>
            <ac:spMk id="5" creationId="{E7287B0E-EF55-E721-8EFA-9A9183C0EDF9}"/>
          </ac:spMkLst>
        </pc:spChg>
        <pc:picChg chg="del">
          <ac:chgData name="伊健 杜" userId="e69aded81da48593" providerId="LiveId" clId="{3A1B2BA2-60AA-4AB6-9446-F647F88C1234}" dt="2022-11-14T12:08:13.783" v="1123" actId="478"/>
          <ac:picMkLst>
            <pc:docMk/>
            <pc:sldMk cId="2376671682" sldId="1427"/>
            <ac:picMk id="6146" creationId="{E07EE4A6-9B2B-8B87-25C8-18A5C146487A}"/>
          </ac:picMkLst>
        </pc:picChg>
        <pc:picChg chg="add mod">
          <ac:chgData name="伊健 杜" userId="e69aded81da48593" providerId="LiveId" clId="{3A1B2BA2-60AA-4AB6-9446-F647F88C1234}" dt="2022-11-14T12:08:38.828" v="1125" actId="1076"/>
          <ac:picMkLst>
            <pc:docMk/>
            <pc:sldMk cId="2376671682" sldId="1427"/>
            <ac:picMk id="8194" creationId="{6D41CA28-AEA8-B9A6-5BC4-ED1625807227}"/>
          </ac:picMkLst>
        </pc:picChg>
      </pc:sldChg>
      <pc:sldChg chg="addSp delSp modSp add mod">
        <pc:chgData name="伊健 杜" userId="e69aded81da48593" providerId="LiveId" clId="{3A1B2BA2-60AA-4AB6-9446-F647F88C1234}" dt="2022-11-14T16:51:23.173" v="5473"/>
        <pc:sldMkLst>
          <pc:docMk/>
          <pc:sldMk cId="1728265304" sldId="1428"/>
        </pc:sldMkLst>
        <pc:spChg chg="mod">
          <ac:chgData name="伊健 杜" userId="e69aded81da48593" providerId="LiveId" clId="{3A1B2BA2-60AA-4AB6-9446-F647F88C1234}" dt="2022-11-14T16:51:23.173" v="5473"/>
          <ac:spMkLst>
            <pc:docMk/>
            <pc:sldMk cId="1728265304" sldId="1428"/>
            <ac:spMk id="2" creationId="{10304424-DB4A-36E7-9E0D-D32A5DD0F26C}"/>
          </ac:spMkLst>
        </pc:spChg>
        <pc:spChg chg="mod">
          <ac:chgData name="伊健 杜" userId="e69aded81da48593" providerId="LiveId" clId="{3A1B2BA2-60AA-4AB6-9446-F647F88C1234}" dt="2022-11-14T16:51:23.173" v="5473"/>
          <ac:spMkLst>
            <pc:docMk/>
            <pc:sldMk cId="1728265304" sldId="1428"/>
            <ac:spMk id="5" creationId="{E7287B0E-EF55-E721-8EFA-9A9183C0EDF9}"/>
          </ac:spMkLst>
        </pc:spChg>
        <pc:picChg chg="del">
          <ac:chgData name="伊健 杜" userId="e69aded81da48593" providerId="LiveId" clId="{3A1B2BA2-60AA-4AB6-9446-F647F88C1234}" dt="2022-11-14T12:10:15.610" v="1243" actId="478"/>
          <ac:picMkLst>
            <pc:docMk/>
            <pc:sldMk cId="1728265304" sldId="1428"/>
            <ac:picMk id="8194" creationId="{6D41CA28-AEA8-B9A6-5BC4-ED1625807227}"/>
          </ac:picMkLst>
        </pc:picChg>
        <pc:picChg chg="add mod">
          <ac:chgData name="伊健 杜" userId="e69aded81da48593" providerId="LiveId" clId="{3A1B2BA2-60AA-4AB6-9446-F647F88C1234}" dt="2022-11-14T12:11:08" v="1245" actId="1076"/>
          <ac:picMkLst>
            <pc:docMk/>
            <pc:sldMk cId="1728265304" sldId="1428"/>
            <ac:picMk id="9218" creationId="{4FDDC626-8072-788A-17E5-FF26F999909E}"/>
          </ac:picMkLst>
        </pc:picChg>
      </pc:sldChg>
      <pc:sldChg chg="modSp add mod">
        <pc:chgData name="伊健 杜" userId="e69aded81da48593" providerId="LiveId" clId="{3A1B2BA2-60AA-4AB6-9446-F647F88C1234}" dt="2022-11-14T16:51:23.173" v="5473"/>
        <pc:sldMkLst>
          <pc:docMk/>
          <pc:sldMk cId="1514705370" sldId="1429"/>
        </pc:sldMkLst>
        <pc:spChg chg="mod">
          <ac:chgData name="伊健 杜" userId="e69aded81da48593" providerId="LiveId" clId="{3A1B2BA2-60AA-4AB6-9446-F647F88C1234}" dt="2022-11-14T16:51:23.173" v="5473"/>
          <ac:spMkLst>
            <pc:docMk/>
            <pc:sldMk cId="1514705370" sldId="1429"/>
            <ac:spMk id="2" creationId="{6084B583-4B82-A4DC-19D1-BC381BD4D41F}"/>
          </ac:spMkLst>
        </pc:spChg>
      </pc:sldChg>
      <pc:sldChg chg="modSp add mod">
        <pc:chgData name="伊健 杜" userId="e69aded81da48593" providerId="LiveId" clId="{3A1B2BA2-60AA-4AB6-9446-F647F88C1234}" dt="2022-11-14T16:51:23.173" v="5473"/>
        <pc:sldMkLst>
          <pc:docMk/>
          <pc:sldMk cId="1074578269" sldId="1430"/>
        </pc:sldMkLst>
        <pc:spChg chg="mod">
          <ac:chgData name="伊健 杜" userId="e69aded81da48593" providerId="LiveId" clId="{3A1B2BA2-60AA-4AB6-9446-F647F88C1234}" dt="2022-11-14T16:51:23.173" v="5473"/>
          <ac:spMkLst>
            <pc:docMk/>
            <pc:sldMk cId="1074578269" sldId="1430"/>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110603941" sldId="1431"/>
        </pc:sldMkLst>
        <pc:spChg chg="mod">
          <ac:chgData name="伊健 杜" userId="e69aded81da48593" providerId="LiveId" clId="{3A1B2BA2-60AA-4AB6-9446-F647F88C1234}" dt="2022-11-14T16:51:23.173" v="5473"/>
          <ac:spMkLst>
            <pc:docMk/>
            <pc:sldMk cId="3110603941" sldId="1431"/>
            <ac:spMk id="2" creationId="{10304424-DB4A-36E7-9E0D-D32A5DD0F26C}"/>
          </ac:spMkLst>
        </pc:spChg>
        <pc:spChg chg="mod">
          <ac:chgData name="伊健 杜" userId="e69aded81da48593" providerId="LiveId" clId="{3A1B2BA2-60AA-4AB6-9446-F647F88C1234}" dt="2022-11-14T16:51:23.173" v="5473"/>
          <ac:spMkLst>
            <pc:docMk/>
            <pc:sldMk cId="3110603941" sldId="1431"/>
            <ac:spMk id="5" creationId="{E7287B0E-EF55-E721-8EFA-9A9183C0EDF9}"/>
          </ac:spMkLst>
        </pc:spChg>
        <pc:spChg chg="add mod">
          <ac:chgData name="伊健 杜" userId="e69aded81da48593" providerId="LiveId" clId="{3A1B2BA2-60AA-4AB6-9446-F647F88C1234}" dt="2022-11-14T16:51:23.173" v="5473"/>
          <ac:spMkLst>
            <pc:docMk/>
            <pc:sldMk cId="3110603941" sldId="1431"/>
            <ac:spMk id="6" creationId="{504B81C5-F908-F89D-C62E-7011F8D6E331}"/>
          </ac:spMkLst>
        </pc:spChg>
        <pc:picChg chg="del">
          <ac:chgData name="伊健 杜" userId="e69aded81da48593" providerId="LiveId" clId="{3A1B2BA2-60AA-4AB6-9446-F647F88C1234}" dt="2022-11-14T12:22:09.838" v="1466" actId="478"/>
          <ac:picMkLst>
            <pc:docMk/>
            <pc:sldMk cId="3110603941" sldId="1431"/>
            <ac:picMk id="9218" creationId="{4FDDC626-8072-788A-17E5-FF26F999909E}"/>
          </ac:picMkLst>
        </pc:picChg>
        <pc:picChg chg="add mod">
          <ac:chgData name="伊健 杜" userId="e69aded81da48593" providerId="LiveId" clId="{3A1B2BA2-60AA-4AB6-9446-F647F88C1234}" dt="2022-11-14T12:24:32.165" v="1564" actId="1076"/>
          <ac:picMkLst>
            <pc:docMk/>
            <pc:sldMk cId="3110603941" sldId="1431"/>
            <ac:picMk id="10242" creationId="{971C0742-94B5-B383-EB16-2E127FCBFF34}"/>
          </ac:picMkLst>
        </pc:picChg>
      </pc:sldChg>
      <pc:sldChg chg="addSp delSp modSp add mod">
        <pc:chgData name="伊健 杜" userId="e69aded81da48593" providerId="LiveId" clId="{3A1B2BA2-60AA-4AB6-9446-F647F88C1234}" dt="2022-11-14T17:35:05.592" v="5480" actId="20577"/>
        <pc:sldMkLst>
          <pc:docMk/>
          <pc:sldMk cId="1360496025" sldId="1432"/>
        </pc:sldMkLst>
        <pc:spChg chg="mod">
          <ac:chgData name="伊健 杜" userId="e69aded81da48593" providerId="LiveId" clId="{3A1B2BA2-60AA-4AB6-9446-F647F88C1234}" dt="2022-11-14T16:51:23.173" v="5473"/>
          <ac:spMkLst>
            <pc:docMk/>
            <pc:sldMk cId="1360496025" sldId="1432"/>
            <ac:spMk id="2" creationId="{10304424-DB4A-36E7-9E0D-D32A5DD0F26C}"/>
          </ac:spMkLst>
        </pc:spChg>
        <pc:spChg chg="mod">
          <ac:chgData name="伊健 杜" userId="e69aded81da48593" providerId="LiveId" clId="{3A1B2BA2-60AA-4AB6-9446-F647F88C1234}" dt="2022-11-14T17:35:05.592" v="5480" actId="20577"/>
          <ac:spMkLst>
            <pc:docMk/>
            <pc:sldMk cId="1360496025" sldId="1432"/>
            <ac:spMk id="5" creationId="{E7287B0E-EF55-E721-8EFA-9A9183C0EDF9}"/>
          </ac:spMkLst>
        </pc:spChg>
        <pc:spChg chg="del">
          <ac:chgData name="伊健 杜" userId="e69aded81da48593" providerId="LiveId" clId="{3A1B2BA2-60AA-4AB6-9446-F647F88C1234}" dt="2022-11-14T12:27:13.290" v="1742" actId="478"/>
          <ac:spMkLst>
            <pc:docMk/>
            <pc:sldMk cId="1360496025" sldId="1432"/>
            <ac:spMk id="6" creationId="{504B81C5-F908-F89D-C62E-7011F8D6E331}"/>
          </ac:spMkLst>
        </pc:spChg>
        <pc:picChg chg="del">
          <ac:chgData name="伊健 杜" userId="e69aded81da48593" providerId="LiveId" clId="{3A1B2BA2-60AA-4AB6-9446-F647F88C1234}" dt="2022-11-14T12:26:23.532" v="1740" actId="478"/>
          <ac:picMkLst>
            <pc:docMk/>
            <pc:sldMk cId="1360496025" sldId="1432"/>
            <ac:picMk id="10242" creationId="{971C0742-94B5-B383-EB16-2E127FCBFF34}"/>
          </ac:picMkLst>
        </pc:picChg>
        <pc:picChg chg="add mod">
          <ac:chgData name="伊健 杜" userId="e69aded81da48593" providerId="LiveId" clId="{3A1B2BA2-60AA-4AB6-9446-F647F88C1234}" dt="2022-11-14T12:27:22.507" v="1748" actId="1076"/>
          <ac:picMkLst>
            <pc:docMk/>
            <pc:sldMk cId="1360496025" sldId="1432"/>
            <ac:picMk id="11266" creationId="{2FB8A57E-E2FC-9041-215D-5405ED19B95E}"/>
          </ac:picMkLst>
        </pc:picChg>
      </pc:sldChg>
      <pc:sldChg chg="addSp delSp modSp add mod setBg addAnim delAnim">
        <pc:chgData name="伊健 杜" userId="e69aded81da48593" providerId="LiveId" clId="{3A1B2BA2-60AA-4AB6-9446-F647F88C1234}" dt="2022-11-14T16:51:23.173" v="5473"/>
        <pc:sldMkLst>
          <pc:docMk/>
          <pc:sldMk cId="1376590941" sldId="1433"/>
        </pc:sldMkLst>
        <pc:spChg chg="mod">
          <ac:chgData name="伊健 杜" userId="e69aded81da48593" providerId="LiveId" clId="{3A1B2BA2-60AA-4AB6-9446-F647F88C1234}" dt="2022-11-14T16:51:23.173" v="5473"/>
          <ac:spMkLst>
            <pc:docMk/>
            <pc:sldMk cId="1376590941" sldId="1433"/>
            <ac:spMk id="2" creationId="{10304424-DB4A-36E7-9E0D-D32A5DD0F26C}"/>
          </ac:spMkLst>
        </pc:spChg>
        <pc:spChg chg="mod ord">
          <ac:chgData name="伊健 杜" userId="e69aded81da48593" providerId="LiveId" clId="{3A1B2BA2-60AA-4AB6-9446-F647F88C1234}" dt="2022-11-14T16:51:23.173" v="5473"/>
          <ac:spMkLst>
            <pc:docMk/>
            <pc:sldMk cId="1376590941" sldId="1433"/>
            <ac:spMk id="5" creationId="{E7287B0E-EF55-E721-8EFA-9A9183C0EDF9}"/>
          </ac:spMkLst>
        </pc:spChg>
        <pc:spChg chg="add del">
          <ac:chgData name="伊健 杜" userId="e69aded81da48593" providerId="LiveId" clId="{3A1B2BA2-60AA-4AB6-9446-F647F88C1234}" dt="2022-11-14T12:34:36.733" v="2297" actId="26606"/>
          <ac:spMkLst>
            <pc:docMk/>
            <pc:sldMk cId="1376590941" sldId="1433"/>
            <ac:spMk id="1031" creationId="{FF9B822F-893E-44C8-963C-64F50ACECBB2}"/>
          </ac:spMkLst>
        </pc:spChg>
        <pc:spChg chg="add del">
          <ac:chgData name="伊健 杜" userId="e69aded81da48593" providerId="LiveId" clId="{3A1B2BA2-60AA-4AB6-9446-F647F88C1234}" dt="2022-11-14T12:34:36.733" v="2297" actId="26606"/>
          <ac:spMkLst>
            <pc:docMk/>
            <pc:sldMk cId="1376590941" sldId="1433"/>
            <ac:spMk id="1033" creationId="{EBF87945-A001-489F-9D9B-7D9435F0B9CA}"/>
          </ac:spMkLst>
        </pc:spChg>
        <pc:picChg chg="add mod ord">
          <ac:chgData name="伊健 杜" userId="e69aded81da48593" providerId="LiveId" clId="{3A1B2BA2-60AA-4AB6-9446-F647F88C1234}" dt="2022-11-14T12:39:08.874" v="2643" actId="1076"/>
          <ac:picMkLst>
            <pc:docMk/>
            <pc:sldMk cId="1376590941" sldId="1433"/>
            <ac:picMk id="1026" creationId="{7BACD0E6-CEF3-42B2-5FC3-F9DEFEBA78C3}"/>
          </ac:picMkLst>
        </pc:picChg>
        <pc:picChg chg="del">
          <ac:chgData name="伊健 杜" userId="e69aded81da48593" providerId="LiveId" clId="{3A1B2BA2-60AA-4AB6-9446-F647F88C1234}" dt="2022-11-14T12:32:40.947" v="2292" actId="478"/>
          <ac:picMkLst>
            <pc:docMk/>
            <pc:sldMk cId="1376590941" sldId="1433"/>
            <ac:picMk id="11266" creationId="{2FB8A57E-E2FC-9041-215D-5405ED19B95E}"/>
          </ac:picMkLst>
        </pc:picChg>
      </pc:sldChg>
      <pc:sldChg chg="modSp add mod">
        <pc:chgData name="伊健 杜" userId="e69aded81da48593" providerId="LiveId" clId="{3A1B2BA2-60AA-4AB6-9446-F647F88C1234}" dt="2022-11-14T16:51:23.173" v="5473"/>
        <pc:sldMkLst>
          <pc:docMk/>
          <pc:sldMk cId="3212442284" sldId="1434"/>
        </pc:sldMkLst>
        <pc:spChg chg="mod">
          <ac:chgData name="伊健 杜" userId="e69aded81da48593" providerId="LiveId" clId="{3A1B2BA2-60AA-4AB6-9446-F647F88C1234}" dt="2022-11-14T16:51:23.173" v="5473"/>
          <ac:spMkLst>
            <pc:docMk/>
            <pc:sldMk cId="3212442284" sldId="1434"/>
            <ac:spMk id="2" creationId="{6084B583-4B82-A4DC-19D1-BC381BD4D41F}"/>
          </ac:spMkLst>
        </pc:spChg>
      </pc:sldChg>
      <pc:sldChg chg="modSp add mod ord">
        <pc:chgData name="伊健 杜" userId="e69aded81da48593" providerId="LiveId" clId="{3A1B2BA2-60AA-4AB6-9446-F647F88C1234}" dt="2022-11-14T16:51:23.173" v="5473"/>
        <pc:sldMkLst>
          <pc:docMk/>
          <pc:sldMk cId="4148429377" sldId="1435"/>
        </pc:sldMkLst>
        <pc:spChg chg="mod">
          <ac:chgData name="伊健 杜" userId="e69aded81da48593" providerId="LiveId" clId="{3A1B2BA2-60AA-4AB6-9446-F647F88C1234}" dt="2022-11-14T16:51:23.173" v="5473"/>
          <ac:spMkLst>
            <pc:docMk/>
            <pc:sldMk cId="4148429377" sldId="1435"/>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749997224" sldId="1436"/>
        </pc:sldMkLst>
        <pc:spChg chg="mod">
          <ac:chgData name="伊健 杜" userId="e69aded81da48593" providerId="LiveId" clId="{3A1B2BA2-60AA-4AB6-9446-F647F88C1234}" dt="2022-11-14T16:51:23.173" v="5473"/>
          <ac:spMkLst>
            <pc:docMk/>
            <pc:sldMk cId="3749997224" sldId="1436"/>
            <ac:spMk id="2" creationId="{10304424-DB4A-36E7-9E0D-D32A5DD0F26C}"/>
          </ac:spMkLst>
        </pc:spChg>
        <pc:spChg chg="mod">
          <ac:chgData name="伊健 杜" userId="e69aded81da48593" providerId="LiveId" clId="{3A1B2BA2-60AA-4AB6-9446-F647F88C1234}" dt="2022-11-14T16:51:23.173" v="5473"/>
          <ac:spMkLst>
            <pc:docMk/>
            <pc:sldMk cId="3749997224" sldId="1436"/>
            <ac:spMk id="5" creationId="{E7287B0E-EF55-E721-8EFA-9A9183C0EDF9}"/>
          </ac:spMkLst>
        </pc:spChg>
        <pc:picChg chg="del">
          <ac:chgData name="伊健 杜" userId="e69aded81da48593" providerId="LiveId" clId="{3A1B2BA2-60AA-4AB6-9446-F647F88C1234}" dt="2022-11-14T12:36:42.458" v="2439" actId="478"/>
          <ac:picMkLst>
            <pc:docMk/>
            <pc:sldMk cId="3749997224" sldId="1436"/>
            <ac:picMk id="1026" creationId="{7BACD0E6-CEF3-42B2-5FC3-F9DEFEBA78C3}"/>
          </ac:picMkLst>
        </pc:picChg>
        <pc:picChg chg="add mod">
          <ac:chgData name="伊健 杜" userId="e69aded81da48593" providerId="LiveId" clId="{3A1B2BA2-60AA-4AB6-9446-F647F88C1234}" dt="2022-11-14T12:37:29.746" v="2442" actId="14100"/>
          <ac:picMkLst>
            <pc:docMk/>
            <pc:sldMk cId="3749997224" sldId="1436"/>
            <ac:picMk id="2050" creationId="{D044E35E-44BD-129B-9CC3-C927A1329F64}"/>
          </ac:picMkLst>
        </pc:picChg>
      </pc:sldChg>
      <pc:sldChg chg="modSp add mod">
        <pc:chgData name="伊健 杜" userId="e69aded81da48593" providerId="LiveId" clId="{3A1B2BA2-60AA-4AB6-9446-F647F88C1234}" dt="2022-11-14T16:51:23.173" v="5473"/>
        <pc:sldMkLst>
          <pc:docMk/>
          <pc:sldMk cId="2829787781" sldId="1437"/>
        </pc:sldMkLst>
        <pc:spChg chg="mod">
          <ac:chgData name="伊健 杜" userId="e69aded81da48593" providerId="LiveId" clId="{3A1B2BA2-60AA-4AB6-9446-F647F88C1234}" dt="2022-11-14T16:51:23.173" v="5473"/>
          <ac:spMkLst>
            <pc:docMk/>
            <pc:sldMk cId="2829787781" sldId="1437"/>
            <ac:spMk id="2" creationId="{6084B583-4B82-A4DC-19D1-BC381BD4D41F}"/>
          </ac:spMkLst>
        </pc:spChg>
      </pc:sldChg>
      <pc:sldChg chg="modSp add mod">
        <pc:chgData name="伊健 杜" userId="e69aded81da48593" providerId="LiveId" clId="{3A1B2BA2-60AA-4AB6-9446-F647F88C1234}" dt="2022-11-14T16:51:23.173" v="5473"/>
        <pc:sldMkLst>
          <pc:docMk/>
          <pc:sldMk cId="3748470082" sldId="1438"/>
        </pc:sldMkLst>
        <pc:spChg chg="mod">
          <ac:chgData name="伊健 杜" userId="e69aded81da48593" providerId="LiveId" clId="{3A1B2BA2-60AA-4AB6-9446-F647F88C1234}" dt="2022-11-14T16:51:23.173" v="5473"/>
          <ac:spMkLst>
            <pc:docMk/>
            <pc:sldMk cId="3748470082" sldId="1438"/>
            <ac:spMk id="2" creationId="{6084B583-4B82-A4DC-19D1-BC381BD4D41F}"/>
          </ac:spMkLst>
        </pc:spChg>
      </pc:sldChg>
      <pc:sldChg chg="addSp delSp modSp add mod">
        <pc:chgData name="伊健 杜" userId="e69aded81da48593" providerId="LiveId" clId="{3A1B2BA2-60AA-4AB6-9446-F647F88C1234}" dt="2022-11-14T16:51:23.173" v="5473"/>
        <pc:sldMkLst>
          <pc:docMk/>
          <pc:sldMk cId="1651208866" sldId="1439"/>
        </pc:sldMkLst>
        <pc:spChg chg="mod">
          <ac:chgData name="伊健 杜" userId="e69aded81da48593" providerId="LiveId" clId="{3A1B2BA2-60AA-4AB6-9446-F647F88C1234}" dt="2022-11-14T12:39:30.232" v="2689"/>
          <ac:spMkLst>
            <pc:docMk/>
            <pc:sldMk cId="1651208866" sldId="1439"/>
            <ac:spMk id="2" creationId="{10304424-DB4A-36E7-9E0D-D32A5DD0F26C}"/>
          </ac:spMkLst>
        </pc:spChg>
        <pc:spChg chg="mod">
          <ac:chgData name="伊健 杜" userId="e69aded81da48593" providerId="LiveId" clId="{3A1B2BA2-60AA-4AB6-9446-F647F88C1234}" dt="2022-11-14T16:51:23.173" v="5473"/>
          <ac:spMkLst>
            <pc:docMk/>
            <pc:sldMk cId="1651208866" sldId="1439"/>
            <ac:spMk id="5" creationId="{E7287B0E-EF55-E721-8EFA-9A9183C0EDF9}"/>
          </ac:spMkLst>
        </pc:spChg>
        <pc:picChg chg="del">
          <ac:chgData name="伊健 杜" userId="e69aded81da48593" providerId="LiveId" clId="{3A1B2BA2-60AA-4AB6-9446-F647F88C1234}" dt="2022-11-14T12:40:03.830" v="2756" actId="478"/>
          <ac:picMkLst>
            <pc:docMk/>
            <pc:sldMk cId="1651208866" sldId="1439"/>
            <ac:picMk id="1026" creationId="{7BACD0E6-CEF3-42B2-5FC3-F9DEFEBA78C3}"/>
          </ac:picMkLst>
        </pc:picChg>
        <pc:picChg chg="add mod">
          <ac:chgData name="伊健 杜" userId="e69aded81da48593" providerId="LiveId" clId="{3A1B2BA2-60AA-4AB6-9446-F647F88C1234}" dt="2022-11-14T12:40:34.485" v="2758" actId="1076"/>
          <ac:picMkLst>
            <pc:docMk/>
            <pc:sldMk cId="1651208866" sldId="1439"/>
            <ac:picMk id="3074" creationId="{E0A1880E-FDD8-0F96-2123-5E09366DB350}"/>
          </ac:picMkLst>
        </pc:picChg>
      </pc:sldChg>
      <pc:sldChg chg="addSp delSp modSp add mod">
        <pc:chgData name="伊健 杜" userId="e69aded81da48593" providerId="LiveId" clId="{3A1B2BA2-60AA-4AB6-9446-F647F88C1234}" dt="2022-11-14T16:51:23.173" v="5473"/>
        <pc:sldMkLst>
          <pc:docMk/>
          <pc:sldMk cId="778565629" sldId="1440"/>
        </pc:sldMkLst>
        <pc:spChg chg="mod">
          <ac:chgData name="伊健 杜" userId="e69aded81da48593" providerId="LiveId" clId="{3A1B2BA2-60AA-4AB6-9446-F647F88C1234}" dt="2022-11-14T12:40:54.827" v="2794" actId="20577"/>
          <ac:spMkLst>
            <pc:docMk/>
            <pc:sldMk cId="778565629" sldId="1440"/>
            <ac:spMk id="2" creationId="{10304424-DB4A-36E7-9E0D-D32A5DD0F26C}"/>
          </ac:spMkLst>
        </pc:spChg>
        <pc:spChg chg="mod">
          <ac:chgData name="伊健 杜" userId="e69aded81da48593" providerId="LiveId" clId="{3A1B2BA2-60AA-4AB6-9446-F647F88C1234}" dt="2022-11-14T16:51:23.173" v="5473"/>
          <ac:spMkLst>
            <pc:docMk/>
            <pc:sldMk cId="778565629" sldId="1440"/>
            <ac:spMk id="5" creationId="{E7287B0E-EF55-E721-8EFA-9A9183C0EDF9}"/>
          </ac:spMkLst>
        </pc:spChg>
        <pc:picChg chg="del">
          <ac:chgData name="伊健 杜" userId="e69aded81da48593" providerId="LiveId" clId="{3A1B2BA2-60AA-4AB6-9446-F647F88C1234}" dt="2022-11-14T12:41:43.591" v="2897" actId="478"/>
          <ac:picMkLst>
            <pc:docMk/>
            <pc:sldMk cId="778565629" sldId="1440"/>
            <ac:picMk id="3074" creationId="{E0A1880E-FDD8-0F96-2123-5E09366DB350}"/>
          </ac:picMkLst>
        </pc:picChg>
        <pc:picChg chg="add del mod">
          <ac:chgData name="伊健 杜" userId="e69aded81da48593" providerId="LiveId" clId="{3A1B2BA2-60AA-4AB6-9446-F647F88C1234}" dt="2022-11-14T12:43:17.690" v="2902" actId="478"/>
          <ac:picMkLst>
            <pc:docMk/>
            <pc:sldMk cId="778565629" sldId="1440"/>
            <ac:picMk id="4098" creationId="{95F45900-3695-AFAE-1BB0-44484BB1588C}"/>
          </ac:picMkLst>
        </pc:picChg>
        <pc:picChg chg="add mod">
          <ac:chgData name="伊健 杜" userId="e69aded81da48593" providerId="LiveId" clId="{3A1B2BA2-60AA-4AB6-9446-F647F88C1234}" dt="2022-11-14T12:44:00.783" v="2914" actId="1076"/>
          <ac:picMkLst>
            <pc:docMk/>
            <pc:sldMk cId="778565629" sldId="1440"/>
            <ac:picMk id="4100" creationId="{341518F8-68FB-E6E1-A33E-923A2E21A2DC}"/>
          </ac:picMkLst>
        </pc:picChg>
      </pc:sldChg>
      <pc:sldChg chg="addSp modSp add mod">
        <pc:chgData name="伊健 杜" userId="e69aded81da48593" providerId="LiveId" clId="{3A1B2BA2-60AA-4AB6-9446-F647F88C1234}" dt="2022-11-14T16:51:23.173" v="5473"/>
        <pc:sldMkLst>
          <pc:docMk/>
          <pc:sldMk cId="1998223275" sldId="1441"/>
        </pc:sldMkLst>
        <pc:spChg chg="mod">
          <ac:chgData name="伊健 杜" userId="e69aded81da48593" providerId="LiveId" clId="{3A1B2BA2-60AA-4AB6-9446-F647F88C1234}" dt="2022-11-14T16:51:23.173" v="5473"/>
          <ac:spMkLst>
            <pc:docMk/>
            <pc:sldMk cId="1998223275" sldId="1441"/>
            <ac:spMk id="2" creationId="{6084B583-4B82-A4DC-19D1-BC381BD4D41F}"/>
          </ac:spMkLst>
        </pc:spChg>
        <pc:spChg chg="add mod">
          <ac:chgData name="伊健 杜" userId="e69aded81da48593" providerId="LiveId" clId="{3A1B2BA2-60AA-4AB6-9446-F647F88C1234}" dt="2022-11-14T16:51:23.173" v="5473"/>
          <ac:spMkLst>
            <pc:docMk/>
            <pc:sldMk cId="1998223275" sldId="1441"/>
            <ac:spMk id="3" creationId="{22606CD2-6A76-BAA0-C75D-B82AA22039BD}"/>
          </ac:spMkLst>
        </pc:spChg>
      </pc:sldChg>
      <pc:sldChg chg="addSp delSp modSp add mod">
        <pc:chgData name="伊健 杜" userId="e69aded81da48593" providerId="LiveId" clId="{3A1B2BA2-60AA-4AB6-9446-F647F88C1234}" dt="2022-11-14T16:51:23.173" v="5473"/>
        <pc:sldMkLst>
          <pc:docMk/>
          <pc:sldMk cId="2024699787" sldId="1442"/>
        </pc:sldMkLst>
        <pc:spChg chg="del mod">
          <ac:chgData name="伊健 杜" userId="e69aded81da48593" providerId="LiveId" clId="{3A1B2BA2-60AA-4AB6-9446-F647F88C1234}" dt="2022-11-14T12:44:47.030" v="3024" actId="21"/>
          <ac:spMkLst>
            <pc:docMk/>
            <pc:sldMk cId="2024699787" sldId="1442"/>
            <ac:spMk id="2" creationId="{6084B583-4B82-A4DC-19D1-BC381BD4D41F}"/>
          </ac:spMkLst>
        </pc:spChg>
        <pc:spChg chg="add mod">
          <ac:chgData name="伊健 杜" userId="e69aded81da48593" providerId="LiveId" clId="{3A1B2BA2-60AA-4AB6-9446-F647F88C1234}" dt="2022-11-14T16:51:23.173" v="5473"/>
          <ac:spMkLst>
            <pc:docMk/>
            <pc:sldMk cId="2024699787" sldId="1442"/>
            <ac:spMk id="4" creationId="{304C9458-BA80-5038-AE8F-F802557936F1}"/>
          </ac:spMkLst>
        </pc:spChg>
        <pc:picChg chg="add del">
          <ac:chgData name="伊健 杜" userId="e69aded81da48593" providerId="LiveId" clId="{3A1B2BA2-60AA-4AB6-9446-F647F88C1234}" dt="2022-11-14T15:38:26.719" v="3203" actId="21"/>
          <ac:picMkLst>
            <pc:docMk/>
            <pc:sldMk cId="2024699787" sldId="1442"/>
            <ac:picMk id="1026" creationId="{D78A8974-F572-66DA-CAC1-95F2EBD63A3E}"/>
          </ac:picMkLst>
        </pc:picChg>
      </pc:sldChg>
      <pc:sldChg chg="addSp delSp modSp add mod">
        <pc:chgData name="伊健 杜" userId="e69aded81da48593" providerId="LiveId" clId="{3A1B2BA2-60AA-4AB6-9446-F647F88C1234}" dt="2022-11-14T16:51:23.173" v="5473"/>
        <pc:sldMkLst>
          <pc:docMk/>
          <pc:sldMk cId="329158389" sldId="1443"/>
        </pc:sldMkLst>
        <pc:spChg chg="mod">
          <ac:chgData name="伊健 杜" userId="e69aded81da48593" providerId="LiveId" clId="{3A1B2BA2-60AA-4AB6-9446-F647F88C1234}" dt="2022-11-14T15:36:10.737" v="3200"/>
          <ac:spMkLst>
            <pc:docMk/>
            <pc:sldMk cId="329158389" sldId="1443"/>
            <ac:spMk id="2" creationId="{1302A11A-625D-774F-23B3-739301B530C3}"/>
          </ac:spMkLst>
        </pc:spChg>
        <pc:spChg chg="del">
          <ac:chgData name="伊健 杜" userId="e69aded81da48593" providerId="LiveId" clId="{3A1B2BA2-60AA-4AB6-9446-F647F88C1234}" dt="2022-11-14T15:36:15.481" v="3201" actId="478"/>
          <ac:spMkLst>
            <pc:docMk/>
            <pc:sldMk cId="329158389" sldId="1443"/>
            <ac:spMk id="3" creationId="{ABC6FAE7-B0DC-C53F-ABA7-511046C801BC}"/>
          </ac:spMkLst>
        </pc:spChg>
        <pc:spChg chg="add mod">
          <ac:chgData name="伊健 杜" userId="e69aded81da48593" providerId="LiveId" clId="{3A1B2BA2-60AA-4AB6-9446-F647F88C1234}" dt="2022-11-14T16:51:23.173" v="5473"/>
          <ac:spMkLst>
            <pc:docMk/>
            <pc:sldMk cId="329158389" sldId="1443"/>
            <ac:spMk id="5" creationId="{B458BC98-A6D9-8F4E-AED6-ACC49E6EDDAC}"/>
          </ac:spMkLst>
        </pc:spChg>
        <pc:spChg chg="del">
          <ac:chgData name="伊健 杜" userId="e69aded81da48593" providerId="LiveId" clId="{3A1B2BA2-60AA-4AB6-9446-F647F88C1234}" dt="2022-11-14T15:36:15.481" v="3201" actId="478"/>
          <ac:spMkLst>
            <pc:docMk/>
            <pc:sldMk cId="329158389" sldId="1443"/>
            <ac:spMk id="8" creationId="{0438729B-0F82-A5C2-5BC7-7451302EC36A}"/>
          </ac:spMkLst>
        </pc:spChg>
        <pc:picChg chg="add mod">
          <ac:chgData name="伊健 杜" userId="e69aded81da48593" providerId="LiveId" clId="{3A1B2BA2-60AA-4AB6-9446-F647F88C1234}" dt="2022-11-14T15:39:24.483" v="3371" actId="1076"/>
          <ac:picMkLst>
            <pc:docMk/>
            <pc:sldMk cId="329158389" sldId="1443"/>
            <ac:picMk id="4" creationId="{AC6D704E-9EF6-BECF-EE1A-8A1A58104C42}"/>
          </ac:picMkLst>
        </pc:picChg>
      </pc:sldChg>
      <pc:sldChg chg="add del">
        <pc:chgData name="伊健 杜" userId="e69aded81da48593" providerId="LiveId" clId="{3A1B2BA2-60AA-4AB6-9446-F647F88C1234}" dt="2022-11-14T15:36:02.728" v="3188" actId="47"/>
        <pc:sldMkLst>
          <pc:docMk/>
          <pc:sldMk cId="2104209452" sldId="1443"/>
        </pc:sldMkLst>
      </pc:sldChg>
      <pc:sldChg chg="addSp delSp modSp add mod">
        <pc:chgData name="伊健 杜" userId="e69aded81da48593" providerId="LiveId" clId="{3A1B2BA2-60AA-4AB6-9446-F647F88C1234}" dt="2022-11-14T16:51:23.173" v="5473"/>
        <pc:sldMkLst>
          <pc:docMk/>
          <pc:sldMk cId="4062787218" sldId="1444"/>
        </pc:sldMkLst>
        <pc:spChg chg="mod">
          <ac:chgData name="伊健 杜" userId="e69aded81da48593" providerId="LiveId" clId="{3A1B2BA2-60AA-4AB6-9446-F647F88C1234}" dt="2022-11-14T16:51:23.173" v="5473"/>
          <ac:spMkLst>
            <pc:docMk/>
            <pc:sldMk cId="4062787218" sldId="1444"/>
            <ac:spMk id="5" creationId="{B458BC98-A6D9-8F4E-AED6-ACC49E6EDDAC}"/>
          </ac:spMkLst>
        </pc:spChg>
        <pc:picChg chg="del">
          <ac:chgData name="伊健 杜" userId="e69aded81da48593" providerId="LiveId" clId="{3A1B2BA2-60AA-4AB6-9446-F647F88C1234}" dt="2022-11-14T15:39:39.961" v="3373" actId="478"/>
          <ac:picMkLst>
            <pc:docMk/>
            <pc:sldMk cId="4062787218" sldId="1444"/>
            <ac:picMk id="4" creationId="{AC6D704E-9EF6-BECF-EE1A-8A1A58104C42}"/>
          </ac:picMkLst>
        </pc:picChg>
        <pc:picChg chg="add mod">
          <ac:chgData name="伊健 杜" userId="e69aded81da48593" providerId="LiveId" clId="{3A1B2BA2-60AA-4AB6-9446-F647F88C1234}" dt="2022-11-14T15:40:25.743" v="3538" actId="1076"/>
          <ac:picMkLst>
            <pc:docMk/>
            <pc:sldMk cId="4062787218" sldId="1444"/>
            <ac:picMk id="2050" creationId="{7928841C-AD57-C616-A9B2-CBE4F48A98E2}"/>
          </ac:picMkLst>
        </pc:picChg>
      </pc:sldChg>
      <pc:sldChg chg="addSp delSp modSp add mod">
        <pc:chgData name="伊健 杜" userId="e69aded81da48593" providerId="LiveId" clId="{3A1B2BA2-60AA-4AB6-9446-F647F88C1234}" dt="2022-11-14T16:51:23.173" v="5473"/>
        <pc:sldMkLst>
          <pc:docMk/>
          <pc:sldMk cId="3563096706" sldId="1445"/>
        </pc:sldMkLst>
        <pc:spChg chg="mod">
          <ac:chgData name="伊健 杜" userId="e69aded81da48593" providerId="LiveId" clId="{3A1B2BA2-60AA-4AB6-9446-F647F88C1234}" dt="2022-11-14T16:51:23.173" v="5473"/>
          <ac:spMkLst>
            <pc:docMk/>
            <pc:sldMk cId="3563096706" sldId="1445"/>
            <ac:spMk id="5" creationId="{B458BC98-A6D9-8F4E-AED6-ACC49E6EDDAC}"/>
          </ac:spMkLst>
        </pc:spChg>
        <pc:picChg chg="del mod">
          <ac:chgData name="伊健 杜" userId="e69aded81da48593" providerId="LiveId" clId="{3A1B2BA2-60AA-4AB6-9446-F647F88C1234}" dt="2022-11-14T15:45:49.122" v="3644" actId="478"/>
          <ac:picMkLst>
            <pc:docMk/>
            <pc:sldMk cId="3563096706" sldId="1445"/>
            <ac:picMk id="2050" creationId="{7928841C-AD57-C616-A9B2-CBE4F48A98E2}"/>
          </ac:picMkLst>
        </pc:picChg>
        <pc:picChg chg="add mod">
          <ac:chgData name="伊健 杜" userId="e69aded81da48593" providerId="LiveId" clId="{3A1B2BA2-60AA-4AB6-9446-F647F88C1234}" dt="2022-11-14T15:46:24.632" v="3649" actId="1076"/>
          <ac:picMkLst>
            <pc:docMk/>
            <pc:sldMk cId="3563096706" sldId="1445"/>
            <ac:picMk id="4098" creationId="{0AA53B16-8885-E4D4-4C13-B4BD2ED12D75}"/>
          </ac:picMkLst>
        </pc:picChg>
        <pc:picChg chg="add mod">
          <ac:chgData name="伊健 杜" userId="e69aded81da48593" providerId="LiveId" clId="{3A1B2BA2-60AA-4AB6-9446-F647F88C1234}" dt="2022-11-14T15:46:49.480" v="3653" actId="1076"/>
          <ac:picMkLst>
            <pc:docMk/>
            <pc:sldMk cId="3563096706" sldId="1445"/>
            <ac:picMk id="4100" creationId="{3C6F6FE7-86EA-191D-7804-04600EF4F44B}"/>
          </ac:picMkLst>
        </pc:picChg>
      </pc:sldChg>
      <pc:sldChg chg="addSp delSp modSp add mod">
        <pc:chgData name="伊健 杜" userId="e69aded81da48593" providerId="LiveId" clId="{3A1B2BA2-60AA-4AB6-9446-F647F88C1234}" dt="2022-11-14T16:51:23.173" v="5473"/>
        <pc:sldMkLst>
          <pc:docMk/>
          <pc:sldMk cId="2595347586" sldId="1446"/>
        </pc:sldMkLst>
        <pc:spChg chg="mod">
          <ac:chgData name="伊健 杜" userId="e69aded81da48593" providerId="LiveId" clId="{3A1B2BA2-60AA-4AB6-9446-F647F88C1234}" dt="2022-11-14T16:51:23.173" v="5473"/>
          <ac:spMkLst>
            <pc:docMk/>
            <pc:sldMk cId="2595347586" sldId="1446"/>
            <ac:spMk id="5" creationId="{B458BC98-A6D9-8F4E-AED6-ACC49E6EDDAC}"/>
          </ac:spMkLst>
        </pc:spChg>
        <pc:picChg chg="del">
          <ac:chgData name="伊健 杜" userId="e69aded81da48593" providerId="LiveId" clId="{3A1B2BA2-60AA-4AB6-9446-F647F88C1234}" dt="2022-11-14T15:50:19.533" v="3730" actId="478"/>
          <ac:picMkLst>
            <pc:docMk/>
            <pc:sldMk cId="2595347586" sldId="1446"/>
            <ac:picMk id="4098" creationId="{0AA53B16-8885-E4D4-4C13-B4BD2ED12D75}"/>
          </ac:picMkLst>
        </pc:picChg>
        <pc:picChg chg="del">
          <ac:chgData name="伊健 杜" userId="e69aded81da48593" providerId="LiveId" clId="{3A1B2BA2-60AA-4AB6-9446-F647F88C1234}" dt="2022-11-14T15:50:19.207" v="3729" actId="478"/>
          <ac:picMkLst>
            <pc:docMk/>
            <pc:sldMk cId="2595347586" sldId="1446"/>
            <ac:picMk id="4100" creationId="{3C6F6FE7-86EA-191D-7804-04600EF4F44B}"/>
          </ac:picMkLst>
        </pc:picChg>
        <pc:picChg chg="add mod">
          <ac:chgData name="伊健 杜" userId="e69aded81da48593" providerId="LiveId" clId="{3A1B2BA2-60AA-4AB6-9446-F647F88C1234}" dt="2022-11-14T15:51:47.720" v="3735" actId="1076"/>
          <ac:picMkLst>
            <pc:docMk/>
            <pc:sldMk cId="2595347586" sldId="1446"/>
            <ac:picMk id="5122" creationId="{A1827FFE-5EB8-868D-94D5-6E033F1C8247}"/>
          </ac:picMkLst>
        </pc:picChg>
        <pc:picChg chg="add mod">
          <ac:chgData name="伊健 杜" userId="e69aded81da48593" providerId="LiveId" clId="{3A1B2BA2-60AA-4AB6-9446-F647F88C1234}" dt="2022-11-14T15:51:50.344" v="3737" actId="1076"/>
          <ac:picMkLst>
            <pc:docMk/>
            <pc:sldMk cId="2595347586" sldId="1446"/>
            <ac:picMk id="5124" creationId="{894F7479-A640-0BCD-8021-E7B627E37DF9}"/>
          </ac:picMkLst>
        </pc:picChg>
      </pc:sldChg>
      <pc:sldChg chg="delSp modSp new mod ord">
        <pc:chgData name="伊健 杜" userId="e69aded81da48593" providerId="LiveId" clId="{3A1B2BA2-60AA-4AB6-9446-F647F88C1234}" dt="2022-11-14T16:51:23.173" v="5473"/>
        <pc:sldMkLst>
          <pc:docMk/>
          <pc:sldMk cId="1521844240" sldId="1447"/>
        </pc:sldMkLst>
        <pc:spChg chg="mod">
          <ac:chgData name="伊健 杜" userId="e69aded81da48593" providerId="LiveId" clId="{3A1B2BA2-60AA-4AB6-9446-F647F88C1234}" dt="2022-11-14T16:51:23.173" v="5473"/>
          <ac:spMkLst>
            <pc:docMk/>
            <pc:sldMk cId="1521844240" sldId="1447"/>
            <ac:spMk id="2" creationId="{14AA01B4-803C-6EF8-8381-CE336009E693}"/>
          </ac:spMkLst>
        </pc:spChg>
        <pc:spChg chg="del">
          <ac:chgData name="伊健 杜" userId="e69aded81da48593" providerId="LiveId" clId="{3A1B2BA2-60AA-4AB6-9446-F647F88C1234}" dt="2022-11-14T15:51:55.390" v="3738" actId="478"/>
          <ac:spMkLst>
            <pc:docMk/>
            <pc:sldMk cId="1521844240" sldId="1447"/>
            <ac:spMk id="3" creationId="{FD1079ED-64D7-6941-9A38-A9B477FDCEBD}"/>
          </ac:spMkLst>
        </pc:spChg>
      </pc:sldChg>
      <pc:sldChg chg="modSp add mod">
        <pc:chgData name="伊健 杜" userId="e69aded81da48593" providerId="LiveId" clId="{3A1B2BA2-60AA-4AB6-9446-F647F88C1234}" dt="2022-11-14T16:51:23.173" v="5473"/>
        <pc:sldMkLst>
          <pc:docMk/>
          <pc:sldMk cId="2189335945" sldId="1448"/>
        </pc:sldMkLst>
        <pc:spChg chg="mod">
          <ac:chgData name="伊健 杜" userId="e69aded81da48593" providerId="LiveId" clId="{3A1B2BA2-60AA-4AB6-9446-F647F88C1234}" dt="2022-11-14T16:51:23.173" v="5473"/>
          <ac:spMkLst>
            <pc:docMk/>
            <pc:sldMk cId="2189335945" sldId="1448"/>
            <ac:spMk id="2" creationId="{14AA01B4-803C-6EF8-8381-CE336009E693}"/>
          </ac:spMkLst>
        </pc:spChg>
      </pc:sldChg>
      <pc:sldChg chg="modSp add del mod">
        <pc:chgData name="伊健 杜" userId="e69aded81da48593" providerId="LiveId" clId="{3A1B2BA2-60AA-4AB6-9446-F647F88C1234}" dt="2022-11-14T16:01:48.715" v="4034" actId="47"/>
        <pc:sldMkLst>
          <pc:docMk/>
          <pc:sldMk cId="2585144364" sldId="1449"/>
        </pc:sldMkLst>
        <pc:spChg chg="mod">
          <ac:chgData name="伊健 杜" userId="e69aded81da48593" providerId="LiveId" clId="{3A1B2BA2-60AA-4AB6-9446-F647F88C1234}" dt="2022-11-14T16:01:14.596" v="4033" actId="20577"/>
          <ac:spMkLst>
            <pc:docMk/>
            <pc:sldMk cId="2585144364" sldId="1449"/>
            <ac:spMk id="2" creationId="{14AA01B4-803C-6EF8-8381-CE336009E693}"/>
          </ac:spMkLst>
        </pc:spChg>
      </pc:sldChg>
      <pc:sldChg chg="addSp delSp modSp add mod ord">
        <pc:chgData name="伊健 杜" userId="e69aded81da48593" providerId="LiveId" clId="{3A1B2BA2-60AA-4AB6-9446-F647F88C1234}" dt="2022-11-14T15:59:59.887" v="4017" actId="122"/>
        <pc:sldMkLst>
          <pc:docMk/>
          <pc:sldMk cId="4108458019" sldId="1450"/>
        </pc:sldMkLst>
        <pc:spChg chg="mod">
          <ac:chgData name="伊健 杜" userId="e69aded81da48593" providerId="LiveId" clId="{3A1B2BA2-60AA-4AB6-9446-F647F88C1234}" dt="2022-11-14T15:59:59.887" v="4017" actId="122"/>
          <ac:spMkLst>
            <pc:docMk/>
            <pc:sldMk cId="4108458019" sldId="1450"/>
            <ac:spMk id="5" creationId="{B458BC98-A6D9-8F4E-AED6-ACC49E6EDDAC}"/>
          </ac:spMkLst>
        </pc:spChg>
        <pc:picChg chg="del">
          <ac:chgData name="伊健 杜" userId="e69aded81da48593" providerId="LiveId" clId="{3A1B2BA2-60AA-4AB6-9446-F647F88C1234}" dt="2022-11-14T15:57:47.529" v="3973" actId="478"/>
          <ac:picMkLst>
            <pc:docMk/>
            <pc:sldMk cId="4108458019" sldId="1450"/>
            <ac:picMk id="5122" creationId="{A1827FFE-5EB8-868D-94D5-6E033F1C8247}"/>
          </ac:picMkLst>
        </pc:picChg>
        <pc:picChg chg="del">
          <ac:chgData name="伊健 杜" userId="e69aded81da48593" providerId="LiveId" clId="{3A1B2BA2-60AA-4AB6-9446-F647F88C1234}" dt="2022-11-14T15:57:47.529" v="3973" actId="478"/>
          <ac:picMkLst>
            <pc:docMk/>
            <pc:sldMk cId="4108458019" sldId="1450"/>
            <ac:picMk id="5124" creationId="{894F7479-A640-0BCD-8021-E7B627E37DF9}"/>
          </ac:picMkLst>
        </pc:picChg>
        <pc:picChg chg="add mod">
          <ac:chgData name="伊健 杜" userId="e69aded81da48593" providerId="LiveId" clId="{3A1B2BA2-60AA-4AB6-9446-F647F88C1234}" dt="2022-11-14T15:57:49.396" v="3975" actId="1076"/>
          <ac:picMkLst>
            <pc:docMk/>
            <pc:sldMk cId="4108458019" sldId="1450"/>
            <ac:picMk id="6146" creationId="{48D7424A-FEA5-4922-94B8-C66C4DC5F2A6}"/>
          </ac:picMkLst>
        </pc:picChg>
      </pc:sldChg>
      <pc:sldChg chg="addSp delSp modSp add mod">
        <pc:chgData name="伊健 杜" userId="e69aded81da48593" providerId="LiveId" clId="{3A1B2BA2-60AA-4AB6-9446-F647F88C1234}" dt="2022-11-14T16:51:23.173" v="5473"/>
        <pc:sldMkLst>
          <pc:docMk/>
          <pc:sldMk cId="2055944880" sldId="1451"/>
        </pc:sldMkLst>
        <pc:spChg chg="mod">
          <ac:chgData name="伊健 杜" userId="e69aded81da48593" providerId="LiveId" clId="{3A1B2BA2-60AA-4AB6-9446-F647F88C1234}" dt="2022-11-14T16:04:26.630" v="4043"/>
          <ac:spMkLst>
            <pc:docMk/>
            <pc:sldMk cId="2055944880" sldId="1451"/>
            <ac:spMk id="2" creationId="{10304424-DB4A-36E7-9E0D-D32A5DD0F26C}"/>
          </ac:spMkLst>
        </pc:spChg>
        <pc:spChg chg="mod">
          <ac:chgData name="伊健 杜" userId="e69aded81da48593" providerId="LiveId" clId="{3A1B2BA2-60AA-4AB6-9446-F647F88C1234}" dt="2022-11-14T16:51:23.173" v="5473"/>
          <ac:spMkLst>
            <pc:docMk/>
            <pc:sldMk cId="2055944880" sldId="1451"/>
            <ac:spMk id="5" creationId="{E7287B0E-EF55-E721-8EFA-9A9183C0EDF9}"/>
          </ac:spMkLst>
        </pc:spChg>
        <pc:picChg chg="del">
          <ac:chgData name="伊健 杜" userId="e69aded81da48593" providerId="LiveId" clId="{3A1B2BA2-60AA-4AB6-9446-F647F88C1234}" dt="2022-11-14T16:05:12.555" v="4172" actId="478"/>
          <ac:picMkLst>
            <pc:docMk/>
            <pc:sldMk cId="2055944880" sldId="1451"/>
            <ac:picMk id="3074" creationId="{E0A1880E-FDD8-0F96-2123-5E09366DB350}"/>
          </ac:picMkLst>
        </pc:picChg>
        <pc:picChg chg="add del mod">
          <ac:chgData name="伊健 杜" userId="e69aded81da48593" providerId="LiveId" clId="{3A1B2BA2-60AA-4AB6-9446-F647F88C1234}" dt="2022-11-14T16:08:29.755" v="4403" actId="478"/>
          <ac:picMkLst>
            <pc:docMk/>
            <pc:sldMk cId="2055944880" sldId="1451"/>
            <ac:picMk id="7170" creationId="{2B0F7D6A-F05E-7549-AB43-3606AEF1678A}"/>
          </ac:picMkLst>
        </pc:picChg>
        <pc:picChg chg="add mod">
          <ac:chgData name="伊健 杜" userId="e69aded81da48593" providerId="LiveId" clId="{3A1B2BA2-60AA-4AB6-9446-F647F88C1234}" dt="2022-11-14T16:09:20.511" v="4405" actId="1076"/>
          <ac:picMkLst>
            <pc:docMk/>
            <pc:sldMk cId="2055944880" sldId="1451"/>
            <ac:picMk id="7172" creationId="{19E32E33-1C3E-381D-C344-5A94448A9239}"/>
          </ac:picMkLst>
        </pc:picChg>
      </pc:sldChg>
      <pc:sldChg chg="modSp add mod">
        <pc:chgData name="伊健 杜" userId="e69aded81da48593" providerId="LiveId" clId="{3A1B2BA2-60AA-4AB6-9446-F647F88C1234}" dt="2022-11-14T16:51:23.173" v="5473"/>
        <pc:sldMkLst>
          <pc:docMk/>
          <pc:sldMk cId="2036396173" sldId="1452"/>
        </pc:sldMkLst>
        <pc:spChg chg="mod">
          <ac:chgData name="伊健 杜" userId="e69aded81da48593" providerId="LiveId" clId="{3A1B2BA2-60AA-4AB6-9446-F647F88C1234}" dt="2022-11-14T16:06:30.490" v="4180" actId="20577"/>
          <ac:spMkLst>
            <pc:docMk/>
            <pc:sldMk cId="2036396173" sldId="1452"/>
            <ac:spMk id="2" creationId="{10304424-DB4A-36E7-9E0D-D32A5DD0F26C}"/>
          </ac:spMkLst>
        </pc:spChg>
        <pc:spChg chg="mod">
          <ac:chgData name="伊健 杜" userId="e69aded81da48593" providerId="LiveId" clId="{3A1B2BA2-60AA-4AB6-9446-F647F88C1234}" dt="2022-11-14T16:51:23.173" v="5473"/>
          <ac:spMkLst>
            <pc:docMk/>
            <pc:sldMk cId="2036396173" sldId="1452"/>
            <ac:spMk id="5" creationId="{E7287B0E-EF55-E721-8EFA-9A9183C0EDF9}"/>
          </ac:spMkLst>
        </pc:spChg>
      </pc:sldChg>
      <pc:sldChg chg="add del">
        <pc:chgData name="伊健 杜" userId="e69aded81da48593" providerId="LiveId" clId="{3A1B2BA2-60AA-4AB6-9446-F647F88C1234}" dt="2022-11-14T16:10:45.812" v="4433" actId="47"/>
        <pc:sldMkLst>
          <pc:docMk/>
          <pc:sldMk cId="2513882753" sldId="1453"/>
        </pc:sldMkLst>
      </pc:sldChg>
      <pc:sldChg chg="addSp delSp modSp add mod">
        <pc:chgData name="伊健 杜" userId="e69aded81da48593" providerId="LiveId" clId="{3A1B2BA2-60AA-4AB6-9446-F647F88C1234}" dt="2022-11-14T16:51:23.173" v="5473"/>
        <pc:sldMkLst>
          <pc:docMk/>
          <pc:sldMk cId="2750053049" sldId="1453"/>
        </pc:sldMkLst>
        <pc:spChg chg="mod">
          <ac:chgData name="伊健 杜" userId="e69aded81da48593" providerId="LiveId" clId="{3A1B2BA2-60AA-4AB6-9446-F647F88C1234}" dt="2022-11-14T16:10:49.546" v="4436" actId="20577"/>
          <ac:spMkLst>
            <pc:docMk/>
            <pc:sldMk cId="2750053049" sldId="1453"/>
            <ac:spMk id="2" creationId="{10304424-DB4A-36E7-9E0D-D32A5DD0F26C}"/>
          </ac:spMkLst>
        </pc:spChg>
        <pc:spChg chg="mod">
          <ac:chgData name="伊健 杜" userId="e69aded81da48593" providerId="LiveId" clId="{3A1B2BA2-60AA-4AB6-9446-F647F88C1234}" dt="2022-11-14T16:51:23.173" v="5473"/>
          <ac:spMkLst>
            <pc:docMk/>
            <pc:sldMk cId="2750053049" sldId="1453"/>
            <ac:spMk id="5" creationId="{E7287B0E-EF55-E721-8EFA-9A9183C0EDF9}"/>
          </ac:spMkLst>
        </pc:spChg>
        <pc:picChg chg="del">
          <ac:chgData name="伊健 杜" userId="e69aded81da48593" providerId="LiveId" clId="{3A1B2BA2-60AA-4AB6-9446-F647F88C1234}" dt="2022-11-14T16:13:45.501" v="4526" actId="478"/>
          <ac:picMkLst>
            <pc:docMk/>
            <pc:sldMk cId="2750053049" sldId="1453"/>
            <ac:picMk id="7172" creationId="{19E32E33-1C3E-381D-C344-5A94448A9239}"/>
          </ac:picMkLst>
        </pc:picChg>
        <pc:picChg chg="add mod">
          <ac:chgData name="伊健 杜" userId="e69aded81da48593" providerId="LiveId" clId="{3A1B2BA2-60AA-4AB6-9446-F647F88C1234}" dt="2022-11-14T16:14:08.341" v="4531" actId="1076"/>
          <ac:picMkLst>
            <pc:docMk/>
            <pc:sldMk cId="2750053049" sldId="1453"/>
            <ac:picMk id="9218" creationId="{6B275AC3-74A8-FE31-DF8E-F9F3A80EDF63}"/>
          </ac:picMkLst>
        </pc:picChg>
      </pc:sldChg>
      <pc:sldChg chg="modSp add mod">
        <pc:chgData name="伊健 杜" userId="e69aded81da48593" providerId="LiveId" clId="{3A1B2BA2-60AA-4AB6-9446-F647F88C1234}" dt="2022-11-14T16:51:23.173" v="5473"/>
        <pc:sldMkLst>
          <pc:docMk/>
          <pc:sldMk cId="1585521088" sldId="1454"/>
        </pc:sldMkLst>
        <pc:spChg chg="mod">
          <ac:chgData name="伊健 杜" userId="e69aded81da48593" providerId="LiveId" clId="{3A1B2BA2-60AA-4AB6-9446-F647F88C1234}" dt="2022-11-14T16:51:23.173" v="5473"/>
          <ac:spMkLst>
            <pc:docMk/>
            <pc:sldMk cId="1585521088" sldId="1454"/>
            <ac:spMk id="2" creationId="{14AA01B4-803C-6EF8-8381-CE336009E693}"/>
          </ac:spMkLst>
        </pc:spChg>
      </pc:sldChg>
      <pc:sldChg chg="modSp add mod">
        <pc:chgData name="伊健 杜" userId="e69aded81da48593" providerId="LiveId" clId="{3A1B2BA2-60AA-4AB6-9446-F647F88C1234}" dt="2022-11-14T16:51:23.173" v="5473"/>
        <pc:sldMkLst>
          <pc:docMk/>
          <pc:sldMk cId="4052126815" sldId="1455"/>
        </pc:sldMkLst>
        <pc:spChg chg="mod">
          <ac:chgData name="伊健 杜" userId="e69aded81da48593" providerId="LiveId" clId="{3A1B2BA2-60AA-4AB6-9446-F647F88C1234}" dt="2022-11-14T16:51:23.173" v="5473"/>
          <ac:spMkLst>
            <pc:docMk/>
            <pc:sldMk cId="4052126815" sldId="1455"/>
            <ac:spMk id="2" creationId="{14AA01B4-803C-6EF8-8381-CE336009E693}"/>
          </ac:spMkLst>
        </pc:spChg>
      </pc:sldChg>
      <pc:sldChg chg="addSp delSp modSp add mod">
        <pc:chgData name="伊健 杜" userId="e69aded81da48593" providerId="LiveId" clId="{3A1B2BA2-60AA-4AB6-9446-F647F88C1234}" dt="2022-11-14T16:51:23.173" v="5473"/>
        <pc:sldMkLst>
          <pc:docMk/>
          <pc:sldMk cId="3884525527" sldId="1456"/>
        </pc:sldMkLst>
        <pc:spChg chg="mod">
          <ac:chgData name="伊健 杜" userId="e69aded81da48593" providerId="LiveId" clId="{3A1B2BA2-60AA-4AB6-9446-F647F88C1234}" dt="2022-11-14T16:51:23.173" v="5473"/>
          <ac:spMkLst>
            <pc:docMk/>
            <pc:sldMk cId="3884525527" sldId="1456"/>
            <ac:spMk id="2" creationId="{10304424-DB4A-36E7-9E0D-D32A5DD0F26C}"/>
          </ac:spMkLst>
        </pc:spChg>
        <pc:spChg chg="mod">
          <ac:chgData name="伊健 杜" userId="e69aded81da48593" providerId="LiveId" clId="{3A1B2BA2-60AA-4AB6-9446-F647F88C1234}" dt="2022-11-14T16:51:23.173" v="5473"/>
          <ac:spMkLst>
            <pc:docMk/>
            <pc:sldMk cId="3884525527" sldId="1456"/>
            <ac:spMk id="5" creationId="{E7287B0E-EF55-E721-8EFA-9A9183C0EDF9}"/>
          </ac:spMkLst>
        </pc:spChg>
        <pc:picChg chg="del">
          <ac:chgData name="伊健 杜" userId="e69aded81da48593" providerId="LiveId" clId="{3A1B2BA2-60AA-4AB6-9446-F647F88C1234}" dt="2022-11-14T16:18:44.758" v="4752" actId="478"/>
          <ac:picMkLst>
            <pc:docMk/>
            <pc:sldMk cId="3884525527" sldId="1456"/>
            <ac:picMk id="7172" creationId="{19E32E33-1C3E-381D-C344-5A94448A9239}"/>
          </ac:picMkLst>
        </pc:picChg>
        <pc:picChg chg="add mod">
          <ac:chgData name="伊健 杜" userId="e69aded81da48593" providerId="LiveId" clId="{3A1B2BA2-60AA-4AB6-9446-F647F88C1234}" dt="2022-11-14T16:19:06.778" v="4754" actId="1076"/>
          <ac:picMkLst>
            <pc:docMk/>
            <pc:sldMk cId="3884525527" sldId="1456"/>
            <ac:picMk id="11266" creationId="{2E98C047-F811-9241-9E3D-CAF5F94982F9}"/>
          </ac:picMkLst>
        </pc:picChg>
      </pc:sldChg>
      <pc:sldChg chg="addSp delSp modSp add mod">
        <pc:chgData name="伊健 杜" userId="e69aded81da48593" providerId="LiveId" clId="{3A1B2BA2-60AA-4AB6-9446-F647F88C1234}" dt="2022-11-14T16:51:23.173" v="5473"/>
        <pc:sldMkLst>
          <pc:docMk/>
          <pc:sldMk cId="3641807255" sldId="1457"/>
        </pc:sldMkLst>
        <pc:spChg chg="mod">
          <ac:chgData name="伊健 杜" userId="e69aded81da48593" providerId="LiveId" clId="{3A1B2BA2-60AA-4AB6-9446-F647F88C1234}" dt="2022-11-14T16:51:23.173" v="5473"/>
          <ac:spMkLst>
            <pc:docMk/>
            <pc:sldMk cId="3641807255" sldId="1457"/>
            <ac:spMk id="2" creationId="{10304424-DB4A-36E7-9E0D-D32A5DD0F26C}"/>
          </ac:spMkLst>
        </pc:spChg>
        <pc:spChg chg="mod">
          <ac:chgData name="伊健 杜" userId="e69aded81da48593" providerId="LiveId" clId="{3A1B2BA2-60AA-4AB6-9446-F647F88C1234}" dt="2022-11-14T16:51:23.173" v="5473"/>
          <ac:spMkLst>
            <pc:docMk/>
            <pc:sldMk cId="3641807255" sldId="1457"/>
            <ac:spMk id="5" creationId="{E7287B0E-EF55-E721-8EFA-9A9183C0EDF9}"/>
          </ac:spMkLst>
        </pc:spChg>
        <pc:picChg chg="del">
          <ac:chgData name="伊健 杜" userId="e69aded81da48593" providerId="LiveId" clId="{3A1B2BA2-60AA-4AB6-9446-F647F88C1234}" dt="2022-11-14T16:30:46.225" v="4844" actId="478"/>
          <ac:picMkLst>
            <pc:docMk/>
            <pc:sldMk cId="3641807255" sldId="1457"/>
            <ac:picMk id="11266" creationId="{2E98C047-F811-9241-9E3D-CAF5F94982F9}"/>
          </ac:picMkLst>
        </pc:picChg>
        <pc:picChg chg="add mod">
          <ac:chgData name="伊健 杜" userId="e69aded81da48593" providerId="LiveId" clId="{3A1B2BA2-60AA-4AB6-9446-F647F88C1234}" dt="2022-11-14T16:30:49.758" v="4847" actId="1076"/>
          <ac:picMkLst>
            <pc:docMk/>
            <pc:sldMk cId="3641807255" sldId="1457"/>
            <ac:picMk id="12290" creationId="{FA808D37-7C7E-0E99-F26F-1983EEF28664}"/>
          </ac:picMkLst>
        </pc:picChg>
      </pc:sldChg>
      <pc:sldChg chg="addSp delSp modSp add mod">
        <pc:chgData name="伊健 杜" userId="e69aded81da48593" providerId="LiveId" clId="{3A1B2BA2-60AA-4AB6-9446-F647F88C1234}" dt="2022-11-14T16:51:23.173" v="5473"/>
        <pc:sldMkLst>
          <pc:docMk/>
          <pc:sldMk cId="187311882" sldId="1458"/>
        </pc:sldMkLst>
        <pc:spChg chg="mod">
          <ac:chgData name="伊健 杜" userId="e69aded81da48593" providerId="LiveId" clId="{3A1B2BA2-60AA-4AB6-9446-F647F88C1234}" dt="2022-11-14T16:51:23.173" v="5473"/>
          <ac:spMkLst>
            <pc:docMk/>
            <pc:sldMk cId="187311882" sldId="1458"/>
            <ac:spMk id="2" creationId="{10304424-DB4A-36E7-9E0D-D32A5DD0F26C}"/>
          </ac:spMkLst>
        </pc:spChg>
        <pc:spChg chg="mod">
          <ac:chgData name="伊健 杜" userId="e69aded81da48593" providerId="LiveId" clId="{3A1B2BA2-60AA-4AB6-9446-F647F88C1234}" dt="2022-11-14T16:51:23.173" v="5473"/>
          <ac:spMkLst>
            <pc:docMk/>
            <pc:sldMk cId="187311882" sldId="1458"/>
            <ac:spMk id="5" creationId="{E7287B0E-EF55-E721-8EFA-9A9183C0EDF9}"/>
          </ac:spMkLst>
        </pc:spChg>
        <pc:picChg chg="del">
          <ac:chgData name="伊健 杜" userId="e69aded81da48593" providerId="LiveId" clId="{3A1B2BA2-60AA-4AB6-9446-F647F88C1234}" dt="2022-11-14T16:31:43.557" v="4849" actId="478"/>
          <ac:picMkLst>
            <pc:docMk/>
            <pc:sldMk cId="187311882" sldId="1458"/>
            <ac:picMk id="12290" creationId="{FA808D37-7C7E-0E99-F26F-1983EEF28664}"/>
          </ac:picMkLst>
        </pc:picChg>
        <pc:picChg chg="add mod">
          <ac:chgData name="伊健 杜" userId="e69aded81da48593" providerId="LiveId" clId="{3A1B2BA2-60AA-4AB6-9446-F647F88C1234}" dt="2022-11-14T16:32:51.153" v="4918" actId="1076"/>
          <ac:picMkLst>
            <pc:docMk/>
            <pc:sldMk cId="187311882" sldId="1458"/>
            <ac:picMk id="13314" creationId="{5A27F359-BC91-8C9F-54C0-B272E93FB9DF}"/>
          </ac:picMkLst>
        </pc:picChg>
      </pc:sldChg>
      <pc:sldChg chg="modSp add mod">
        <pc:chgData name="伊健 杜" userId="e69aded81da48593" providerId="LiveId" clId="{3A1B2BA2-60AA-4AB6-9446-F647F88C1234}" dt="2022-11-14T16:51:23.173" v="5473"/>
        <pc:sldMkLst>
          <pc:docMk/>
          <pc:sldMk cId="2694867240" sldId="1459"/>
        </pc:sldMkLst>
        <pc:spChg chg="mod">
          <ac:chgData name="伊健 杜" userId="e69aded81da48593" providerId="LiveId" clId="{3A1B2BA2-60AA-4AB6-9446-F647F88C1234}" dt="2022-11-14T16:51:23.173" v="5473"/>
          <ac:spMkLst>
            <pc:docMk/>
            <pc:sldMk cId="2694867240" sldId="1459"/>
            <ac:spMk id="2" creationId="{14AA01B4-803C-6EF8-8381-CE336009E693}"/>
          </ac:spMkLst>
        </pc:spChg>
      </pc:sldChg>
      <pc:sldChg chg="modSp add mod">
        <pc:chgData name="伊健 杜" userId="e69aded81da48593" providerId="LiveId" clId="{3A1B2BA2-60AA-4AB6-9446-F647F88C1234}" dt="2022-11-14T16:51:23.173" v="5473"/>
        <pc:sldMkLst>
          <pc:docMk/>
          <pc:sldMk cId="2836874455" sldId="1460"/>
        </pc:sldMkLst>
        <pc:spChg chg="mod">
          <ac:chgData name="伊健 杜" userId="e69aded81da48593" providerId="LiveId" clId="{3A1B2BA2-60AA-4AB6-9446-F647F88C1234}" dt="2022-11-14T16:51:23.173" v="5473"/>
          <ac:spMkLst>
            <pc:docMk/>
            <pc:sldMk cId="2836874455" sldId="1460"/>
            <ac:spMk id="2" creationId="{14AA01B4-803C-6EF8-8381-CE336009E693}"/>
          </ac:spMkLst>
        </pc:spChg>
      </pc:sldChg>
      <pc:sldChg chg="addSp delSp modSp add mod">
        <pc:chgData name="伊健 杜" userId="e69aded81da48593" providerId="LiveId" clId="{3A1B2BA2-60AA-4AB6-9446-F647F88C1234}" dt="2022-11-14T16:51:23.173" v="5473"/>
        <pc:sldMkLst>
          <pc:docMk/>
          <pc:sldMk cId="1574419231" sldId="1461"/>
        </pc:sldMkLst>
        <pc:spChg chg="mod">
          <ac:chgData name="伊健 杜" userId="e69aded81da48593" providerId="LiveId" clId="{3A1B2BA2-60AA-4AB6-9446-F647F88C1234}" dt="2022-11-14T16:51:23.173" v="5473"/>
          <ac:spMkLst>
            <pc:docMk/>
            <pc:sldMk cId="1574419231" sldId="1461"/>
            <ac:spMk id="2" creationId="{10304424-DB4A-36E7-9E0D-D32A5DD0F26C}"/>
          </ac:spMkLst>
        </pc:spChg>
        <pc:spChg chg="mod">
          <ac:chgData name="伊健 杜" userId="e69aded81da48593" providerId="LiveId" clId="{3A1B2BA2-60AA-4AB6-9446-F647F88C1234}" dt="2022-11-14T16:51:23.173" v="5473"/>
          <ac:spMkLst>
            <pc:docMk/>
            <pc:sldMk cId="1574419231" sldId="1461"/>
            <ac:spMk id="5" creationId="{E7287B0E-EF55-E721-8EFA-9A9183C0EDF9}"/>
          </ac:spMkLst>
        </pc:spChg>
        <pc:picChg chg="del">
          <ac:chgData name="伊健 杜" userId="e69aded81da48593" providerId="LiveId" clId="{3A1B2BA2-60AA-4AB6-9446-F647F88C1234}" dt="2022-11-14T16:39:02.244" v="5163" actId="478"/>
          <ac:picMkLst>
            <pc:docMk/>
            <pc:sldMk cId="1574419231" sldId="1461"/>
            <ac:picMk id="11266" creationId="{2E98C047-F811-9241-9E3D-CAF5F94982F9}"/>
          </ac:picMkLst>
        </pc:picChg>
        <pc:picChg chg="add mod">
          <ac:chgData name="伊健 杜" userId="e69aded81da48593" providerId="LiveId" clId="{3A1B2BA2-60AA-4AB6-9446-F647F88C1234}" dt="2022-11-14T16:39:06.901" v="5165" actId="1076"/>
          <ac:picMkLst>
            <pc:docMk/>
            <pc:sldMk cId="1574419231" sldId="1461"/>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684770762" sldId="1462"/>
        </pc:sldMkLst>
        <pc:spChg chg="mod">
          <ac:chgData name="伊健 杜" userId="e69aded81da48593" providerId="LiveId" clId="{3A1B2BA2-60AA-4AB6-9446-F647F88C1234}" dt="2022-11-14T16:51:23.173" v="5473"/>
          <ac:spMkLst>
            <pc:docMk/>
            <pc:sldMk cId="2684770762" sldId="1462"/>
            <ac:spMk id="2" creationId="{10304424-DB4A-36E7-9E0D-D32A5DD0F26C}"/>
          </ac:spMkLst>
        </pc:spChg>
        <pc:spChg chg="mod">
          <ac:chgData name="伊健 杜" userId="e69aded81da48593" providerId="LiveId" clId="{3A1B2BA2-60AA-4AB6-9446-F647F88C1234}" dt="2022-11-14T16:51:23.173" v="5473"/>
          <ac:spMkLst>
            <pc:docMk/>
            <pc:sldMk cId="2684770762" sldId="1462"/>
            <ac:spMk id="5" creationId="{E7287B0E-EF55-E721-8EFA-9A9183C0EDF9}"/>
          </ac:spMkLst>
        </pc:spChg>
        <pc:picChg chg="add del mod">
          <ac:chgData name="伊健 杜" userId="e69aded81da48593" providerId="LiveId" clId="{3A1B2BA2-60AA-4AB6-9446-F647F88C1234}" dt="2022-11-14T16:49:36.443" v="5279" actId="478"/>
          <ac:picMkLst>
            <pc:docMk/>
            <pc:sldMk cId="2684770762" sldId="1462"/>
            <ac:picMk id="1026" creationId="{A305DE37-9DEB-6895-BFB3-06DB66244BB0}"/>
          </ac:picMkLst>
        </pc:picChg>
        <pc:picChg chg="add mod">
          <ac:chgData name="伊健 杜" userId="e69aded81da48593" providerId="LiveId" clId="{3A1B2BA2-60AA-4AB6-9446-F647F88C1234}" dt="2022-11-14T16:49:39.930" v="5283" actId="1076"/>
          <ac:picMkLst>
            <pc:docMk/>
            <pc:sldMk cId="2684770762" sldId="1462"/>
            <ac:picMk id="1028" creationId="{DBEFFCC8-1287-BFD5-265B-0EEB70DD963A}"/>
          </ac:picMkLst>
        </pc:picChg>
        <pc:picChg chg="del">
          <ac:chgData name="伊健 杜" userId="e69aded81da48593" providerId="LiveId" clId="{3A1B2BA2-60AA-4AB6-9446-F647F88C1234}" dt="2022-11-14T16:48:13.337" v="5192" actId="478"/>
          <ac:picMkLst>
            <pc:docMk/>
            <pc:sldMk cId="2684770762" sldId="1462"/>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801364716" sldId="1463"/>
        </pc:sldMkLst>
        <pc:spChg chg="mod">
          <ac:chgData name="伊健 杜" userId="e69aded81da48593" providerId="LiveId" clId="{3A1B2BA2-60AA-4AB6-9446-F647F88C1234}" dt="2022-11-14T16:51:23.173" v="5473"/>
          <ac:spMkLst>
            <pc:docMk/>
            <pc:sldMk cId="2801364716" sldId="1463"/>
            <ac:spMk id="2" creationId="{10304424-DB4A-36E7-9E0D-D32A5DD0F26C}"/>
          </ac:spMkLst>
        </pc:spChg>
        <pc:spChg chg="mod">
          <ac:chgData name="伊健 杜" userId="e69aded81da48593" providerId="LiveId" clId="{3A1B2BA2-60AA-4AB6-9446-F647F88C1234}" dt="2022-11-14T16:51:23.173" v="5473"/>
          <ac:spMkLst>
            <pc:docMk/>
            <pc:sldMk cId="2801364716" sldId="1463"/>
            <ac:spMk id="5" creationId="{E7287B0E-EF55-E721-8EFA-9A9183C0EDF9}"/>
          </ac:spMkLst>
        </pc:spChg>
        <pc:picChg chg="del">
          <ac:chgData name="伊健 杜" userId="e69aded81da48593" providerId="LiveId" clId="{3A1B2BA2-60AA-4AB6-9446-F647F88C1234}" dt="2022-11-14T16:49:43.376" v="5285" actId="478"/>
          <ac:picMkLst>
            <pc:docMk/>
            <pc:sldMk cId="2801364716" sldId="1463"/>
            <ac:picMk id="1028" creationId="{DBEFFCC8-1287-BFD5-265B-0EEB70DD963A}"/>
          </ac:picMkLst>
        </pc:picChg>
        <pc:picChg chg="add mod">
          <ac:chgData name="伊健 杜" userId="e69aded81da48593" providerId="LiveId" clId="{3A1B2BA2-60AA-4AB6-9446-F647F88C1234}" dt="2022-11-14T16:50:08.654" v="5289" actId="14100"/>
          <ac:picMkLst>
            <pc:docMk/>
            <pc:sldMk cId="2801364716" sldId="1463"/>
            <ac:picMk id="2050" creationId="{595BBD74-0CDD-BF65-3805-AEF6139D62D6}"/>
          </ac:picMkLst>
        </pc:picChg>
      </pc:sldChg>
      <pc:sldChg chg="modSp add mod">
        <pc:chgData name="伊健 杜" userId="e69aded81da48593" providerId="LiveId" clId="{3A1B2BA2-60AA-4AB6-9446-F647F88C1234}" dt="2022-11-14T16:51:23.173" v="5473"/>
        <pc:sldMkLst>
          <pc:docMk/>
          <pc:sldMk cId="723232856" sldId="1464"/>
        </pc:sldMkLst>
        <pc:spChg chg="mod">
          <ac:chgData name="伊健 杜" userId="e69aded81da48593" providerId="LiveId" clId="{3A1B2BA2-60AA-4AB6-9446-F647F88C1234}" dt="2022-11-14T16:51:23.173" v="5473"/>
          <ac:spMkLst>
            <pc:docMk/>
            <pc:sldMk cId="723232856" sldId="1464"/>
            <ac:spMk id="2" creationId="{14AA01B4-803C-6EF8-8381-CE336009E693}"/>
          </ac:spMkLst>
        </pc:spChg>
      </pc:sldChg>
      <pc:sldChg chg="add del">
        <pc:chgData name="伊健 杜" userId="e69aded81da48593" providerId="LiveId" clId="{3A1B2BA2-60AA-4AB6-9446-F647F88C1234}" dt="2022-11-14T16:51:20.637" v="5472" actId="47"/>
        <pc:sldMkLst>
          <pc:docMk/>
          <pc:sldMk cId="3419553871" sldId="1465"/>
        </pc:sldMkLst>
      </pc:sldChg>
    </pc:docChg>
  </pc:docChgLst>
  <pc:docChgLst>
    <pc:chgData name="伊健 杜" userId="e69aded81da48593" providerId="LiveId" clId="{1AB38F51-59E8-459D-A4E9-8E721BC55056}"/>
    <pc:docChg chg="custSel addSld delSld modSld sldOrd">
      <pc:chgData name="伊健 杜" userId="e69aded81da48593" providerId="LiveId" clId="{1AB38F51-59E8-459D-A4E9-8E721BC55056}" dt="2023-03-16T10:33:20.847" v="3188" actId="20577"/>
      <pc:docMkLst>
        <pc:docMk/>
      </pc:docMkLst>
      <pc:sldChg chg="del">
        <pc:chgData name="伊健 杜" userId="e69aded81da48593" providerId="LiveId" clId="{1AB38F51-59E8-459D-A4E9-8E721BC55056}" dt="2023-03-15T11:50:17.156" v="0" actId="47"/>
        <pc:sldMkLst>
          <pc:docMk/>
          <pc:sldMk cId="1400167800" sldId="2468"/>
        </pc:sldMkLst>
      </pc:sldChg>
      <pc:sldChg chg="addSp delSp modSp add del mod">
        <pc:chgData name="伊健 杜" userId="e69aded81da48593" providerId="LiveId" clId="{1AB38F51-59E8-459D-A4E9-8E721BC55056}" dt="2023-03-15T12:42:02.612" v="3009" actId="1076"/>
        <pc:sldMkLst>
          <pc:docMk/>
          <pc:sldMk cId="527251405" sldId="2506"/>
        </pc:sldMkLst>
        <pc:spChg chg="mod">
          <ac:chgData name="伊健 杜" userId="e69aded81da48593" providerId="LiveId" clId="{1AB38F51-59E8-459D-A4E9-8E721BC55056}" dt="2023-03-15T11:55:05.083" v="349"/>
          <ac:spMkLst>
            <pc:docMk/>
            <pc:sldMk cId="527251405" sldId="2506"/>
            <ac:spMk id="2" creationId="{10304424-DB4A-36E7-9E0D-D32A5DD0F26C}"/>
          </ac:spMkLst>
        </pc:spChg>
        <pc:spChg chg="mod">
          <ac:chgData name="伊健 杜" userId="e69aded81da48593" providerId="LiveId" clId="{1AB38F51-59E8-459D-A4E9-8E721BC55056}" dt="2023-03-15T11:56:27.487" v="441"/>
          <ac:spMkLst>
            <pc:docMk/>
            <pc:sldMk cId="527251405" sldId="2506"/>
            <ac:spMk id="5" creationId="{E7287B0E-EF55-E721-8EFA-9A9183C0EDF9}"/>
          </ac:spMkLst>
        </pc:spChg>
        <pc:picChg chg="del">
          <ac:chgData name="伊健 杜" userId="e69aded81da48593" providerId="LiveId" clId="{1AB38F51-59E8-459D-A4E9-8E721BC55056}" dt="2023-03-15T11:51:29.340" v="21" actId="478"/>
          <ac:picMkLst>
            <pc:docMk/>
            <pc:sldMk cId="527251405" sldId="2506"/>
            <ac:picMk id="2050" creationId="{A1C53714-EA9B-D685-29A8-0EFEE273E4E6}"/>
          </ac:picMkLst>
        </pc:picChg>
        <pc:picChg chg="add mod">
          <ac:chgData name="伊健 杜" userId="e69aded81da48593" providerId="LiveId" clId="{1AB38F51-59E8-459D-A4E9-8E721BC55056}" dt="2023-03-15T12:42:02.612" v="3009" actId="1076"/>
          <ac:picMkLst>
            <pc:docMk/>
            <pc:sldMk cId="527251405" sldId="2506"/>
            <ac:picMk id="7170" creationId="{97E765D1-7A56-6E3A-3D12-E6A31E5D4B9F}"/>
          </ac:picMkLst>
        </pc:picChg>
      </pc:sldChg>
      <pc:sldChg chg="del">
        <pc:chgData name="伊健 杜" userId="e69aded81da48593" providerId="LiveId" clId="{1AB38F51-59E8-459D-A4E9-8E721BC55056}" dt="2023-03-15T11:50:17.156" v="0" actId="47"/>
        <pc:sldMkLst>
          <pc:docMk/>
          <pc:sldMk cId="2271325794" sldId="2507"/>
        </pc:sldMkLst>
      </pc:sldChg>
      <pc:sldChg chg="del">
        <pc:chgData name="伊健 杜" userId="e69aded81da48593" providerId="LiveId" clId="{1AB38F51-59E8-459D-A4E9-8E721BC55056}" dt="2023-03-15T11:50:17.156" v="0" actId="47"/>
        <pc:sldMkLst>
          <pc:docMk/>
          <pc:sldMk cId="1524236957" sldId="2508"/>
        </pc:sldMkLst>
      </pc:sldChg>
      <pc:sldChg chg="del">
        <pc:chgData name="伊健 杜" userId="e69aded81da48593" providerId="LiveId" clId="{1AB38F51-59E8-459D-A4E9-8E721BC55056}" dt="2023-03-15T11:50:17.156" v="0" actId="47"/>
        <pc:sldMkLst>
          <pc:docMk/>
          <pc:sldMk cId="2282525009" sldId="2510"/>
        </pc:sldMkLst>
      </pc:sldChg>
      <pc:sldChg chg="del">
        <pc:chgData name="伊健 杜" userId="e69aded81da48593" providerId="LiveId" clId="{1AB38F51-59E8-459D-A4E9-8E721BC55056}" dt="2023-03-15T11:50:17.156" v="0" actId="47"/>
        <pc:sldMkLst>
          <pc:docMk/>
          <pc:sldMk cId="1634185468" sldId="2511"/>
        </pc:sldMkLst>
      </pc:sldChg>
      <pc:sldChg chg="del">
        <pc:chgData name="伊健 杜" userId="e69aded81da48593" providerId="LiveId" clId="{1AB38F51-59E8-459D-A4E9-8E721BC55056}" dt="2023-03-15T11:50:17.156" v="0" actId="47"/>
        <pc:sldMkLst>
          <pc:docMk/>
          <pc:sldMk cId="3561939474" sldId="2512"/>
        </pc:sldMkLst>
      </pc:sldChg>
      <pc:sldChg chg="del">
        <pc:chgData name="伊健 杜" userId="e69aded81da48593" providerId="LiveId" clId="{1AB38F51-59E8-459D-A4E9-8E721BC55056}" dt="2023-03-15T11:50:17.156" v="0" actId="47"/>
        <pc:sldMkLst>
          <pc:docMk/>
          <pc:sldMk cId="4259980377" sldId="2513"/>
        </pc:sldMkLst>
      </pc:sldChg>
      <pc:sldChg chg="del">
        <pc:chgData name="伊健 杜" userId="e69aded81da48593" providerId="LiveId" clId="{1AB38F51-59E8-459D-A4E9-8E721BC55056}" dt="2023-03-15T11:50:17.156" v="0" actId="47"/>
        <pc:sldMkLst>
          <pc:docMk/>
          <pc:sldMk cId="2464792934" sldId="2514"/>
        </pc:sldMkLst>
      </pc:sldChg>
      <pc:sldChg chg="del">
        <pc:chgData name="伊健 杜" userId="e69aded81da48593" providerId="LiveId" clId="{1AB38F51-59E8-459D-A4E9-8E721BC55056}" dt="2023-03-15T11:50:17.156" v="0" actId="47"/>
        <pc:sldMkLst>
          <pc:docMk/>
          <pc:sldMk cId="1229989284" sldId="2515"/>
        </pc:sldMkLst>
      </pc:sldChg>
      <pc:sldChg chg="del">
        <pc:chgData name="伊健 杜" userId="e69aded81da48593" providerId="LiveId" clId="{1AB38F51-59E8-459D-A4E9-8E721BC55056}" dt="2023-03-15T11:50:17.156" v="0" actId="47"/>
        <pc:sldMkLst>
          <pc:docMk/>
          <pc:sldMk cId="354083070" sldId="2516"/>
        </pc:sldMkLst>
      </pc:sldChg>
      <pc:sldChg chg="del">
        <pc:chgData name="伊健 杜" userId="e69aded81da48593" providerId="LiveId" clId="{1AB38F51-59E8-459D-A4E9-8E721BC55056}" dt="2023-03-15T11:50:17.156" v="0" actId="47"/>
        <pc:sldMkLst>
          <pc:docMk/>
          <pc:sldMk cId="1050754469" sldId="2517"/>
        </pc:sldMkLst>
      </pc:sldChg>
      <pc:sldChg chg="del">
        <pc:chgData name="伊健 杜" userId="e69aded81da48593" providerId="LiveId" clId="{1AB38F51-59E8-459D-A4E9-8E721BC55056}" dt="2023-03-15T11:50:17.156" v="0" actId="47"/>
        <pc:sldMkLst>
          <pc:docMk/>
          <pc:sldMk cId="896828560" sldId="2518"/>
        </pc:sldMkLst>
      </pc:sldChg>
      <pc:sldChg chg="del">
        <pc:chgData name="伊健 杜" userId="e69aded81da48593" providerId="LiveId" clId="{1AB38F51-59E8-459D-A4E9-8E721BC55056}" dt="2023-03-15T11:50:17.156" v="0" actId="47"/>
        <pc:sldMkLst>
          <pc:docMk/>
          <pc:sldMk cId="3460186523" sldId="2519"/>
        </pc:sldMkLst>
      </pc:sldChg>
      <pc:sldChg chg="del">
        <pc:chgData name="伊健 杜" userId="e69aded81da48593" providerId="LiveId" clId="{1AB38F51-59E8-459D-A4E9-8E721BC55056}" dt="2023-03-15T11:50:17.156" v="0" actId="47"/>
        <pc:sldMkLst>
          <pc:docMk/>
          <pc:sldMk cId="542979487" sldId="2520"/>
        </pc:sldMkLst>
      </pc:sldChg>
      <pc:sldChg chg="del">
        <pc:chgData name="伊健 杜" userId="e69aded81da48593" providerId="LiveId" clId="{1AB38F51-59E8-459D-A4E9-8E721BC55056}" dt="2023-03-15T11:50:17.156" v="0" actId="47"/>
        <pc:sldMkLst>
          <pc:docMk/>
          <pc:sldMk cId="3633661857" sldId="2521"/>
        </pc:sldMkLst>
      </pc:sldChg>
      <pc:sldChg chg="del">
        <pc:chgData name="伊健 杜" userId="e69aded81da48593" providerId="LiveId" clId="{1AB38F51-59E8-459D-A4E9-8E721BC55056}" dt="2023-03-15T11:50:17.156" v="0" actId="47"/>
        <pc:sldMkLst>
          <pc:docMk/>
          <pc:sldMk cId="2570660867" sldId="2522"/>
        </pc:sldMkLst>
      </pc:sldChg>
      <pc:sldChg chg="del">
        <pc:chgData name="伊健 杜" userId="e69aded81da48593" providerId="LiveId" clId="{1AB38F51-59E8-459D-A4E9-8E721BC55056}" dt="2023-03-15T11:50:17.156" v="0" actId="47"/>
        <pc:sldMkLst>
          <pc:docMk/>
          <pc:sldMk cId="2510356228" sldId="2523"/>
        </pc:sldMkLst>
      </pc:sldChg>
      <pc:sldChg chg="del">
        <pc:chgData name="伊健 杜" userId="e69aded81da48593" providerId="LiveId" clId="{1AB38F51-59E8-459D-A4E9-8E721BC55056}" dt="2023-03-15T11:50:17.156" v="0" actId="47"/>
        <pc:sldMkLst>
          <pc:docMk/>
          <pc:sldMk cId="1496033850" sldId="2524"/>
        </pc:sldMkLst>
      </pc:sldChg>
      <pc:sldChg chg="del">
        <pc:chgData name="伊健 杜" userId="e69aded81da48593" providerId="LiveId" clId="{1AB38F51-59E8-459D-A4E9-8E721BC55056}" dt="2023-03-15T11:50:17.156" v="0" actId="47"/>
        <pc:sldMkLst>
          <pc:docMk/>
          <pc:sldMk cId="1950927279" sldId="2525"/>
        </pc:sldMkLst>
      </pc:sldChg>
      <pc:sldChg chg="del">
        <pc:chgData name="伊健 杜" userId="e69aded81da48593" providerId="LiveId" clId="{1AB38F51-59E8-459D-A4E9-8E721BC55056}" dt="2023-03-15T11:50:17.156" v="0" actId="47"/>
        <pc:sldMkLst>
          <pc:docMk/>
          <pc:sldMk cId="982493487" sldId="2526"/>
        </pc:sldMkLst>
      </pc:sldChg>
      <pc:sldChg chg="del">
        <pc:chgData name="伊健 杜" userId="e69aded81da48593" providerId="LiveId" clId="{1AB38F51-59E8-459D-A4E9-8E721BC55056}" dt="2023-03-15T11:50:17.156" v="0" actId="47"/>
        <pc:sldMkLst>
          <pc:docMk/>
          <pc:sldMk cId="2893297999" sldId="2527"/>
        </pc:sldMkLst>
      </pc:sldChg>
      <pc:sldChg chg="del">
        <pc:chgData name="伊健 杜" userId="e69aded81da48593" providerId="LiveId" clId="{1AB38F51-59E8-459D-A4E9-8E721BC55056}" dt="2023-03-15T11:50:17.156" v="0" actId="47"/>
        <pc:sldMkLst>
          <pc:docMk/>
          <pc:sldMk cId="2877216074" sldId="2528"/>
        </pc:sldMkLst>
      </pc:sldChg>
      <pc:sldChg chg="del">
        <pc:chgData name="伊健 杜" userId="e69aded81da48593" providerId="LiveId" clId="{1AB38F51-59E8-459D-A4E9-8E721BC55056}" dt="2023-03-15T11:50:17.156" v="0" actId="47"/>
        <pc:sldMkLst>
          <pc:docMk/>
          <pc:sldMk cId="1536840927" sldId="2529"/>
        </pc:sldMkLst>
      </pc:sldChg>
      <pc:sldChg chg="del">
        <pc:chgData name="伊健 杜" userId="e69aded81da48593" providerId="LiveId" clId="{1AB38F51-59E8-459D-A4E9-8E721BC55056}" dt="2023-03-15T11:50:17.156" v="0" actId="47"/>
        <pc:sldMkLst>
          <pc:docMk/>
          <pc:sldMk cId="1201839714" sldId="2530"/>
        </pc:sldMkLst>
      </pc:sldChg>
      <pc:sldChg chg="del">
        <pc:chgData name="伊健 杜" userId="e69aded81da48593" providerId="LiveId" clId="{1AB38F51-59E8-459D-A4E9-8E721BC55056}" dt="2023-03-15T11:50:17.156" v="0" actId="47"/>
        <pc:sldMkLst>
          <pc:docMk/>
          <pc:sldMk cId="382359305" sldId="2531"/>
        </pc:sldMkLst>
      </pc:sldChg>
      <pc:sldChg chg="del">
        <pc:chgData name="伊健 杜" userId="e69aded81da48593" providerId="LiveId" clId="{1AB38F51-59E8-459D-A4E9-8E721BC55056}" dt="2023-03-15T11:50:17.156" v="0" actId="47"/>
        <pc:sldMkLst>
          <pc:docMk/>
          <pc:sldMk cId="2195538303" sldId="2532"/>
        </pc:sldMkLst>
      </pc:sldChg>
      <pc:sldChg chg="del">
        <pc:chgData name="伊健 杜" userId="e69aded81da48593" providerId="LiveId" clId="{1AB38F51-59E8-459D-A4E9-8E721BC55056}" dt="2023-03-15T11:50:17.156" v="0" actId="47"/>
        <pc:sldMkLst>
          <pc:docMk/>
          <pc:sldMk cId="3127220989" sldId="2533"/>
        </pc:sldMkLst>
      </pc:sldChg>
      <pc:sldChg chg="del">
        <pc:chgData name="伊健 杜" userId="e69aded81da48593" providerId="LiveId" clId="{1AB38F51-59E8-459D-A4E9-8E721BC55056}" dt="2023-03-15T11:50:17.156" v="0" actId="47"/>
        <pc:sldMkLst>
          <pc:docMk/>
          <pc:sldMk cId="2000733566" sldId="2534"/>
        </pc:sldMkLst>
      </pc:sldChg>
      <pc:sldChg chg="del">
        <pc:chgData name="伊健 杜" userId="e69aded81da48593" providerId="LiveId" clId="{1AB38F51-59E8-459D-A4E9-8E721BC55056}" dt="2023-03-15T11:50:18.070" v="1" actId="47"/>
        <pc:sldMkLst>
          <pc:docMk/>
          <pc:sldMk cId="2383305413" sldId="2535"/>
        </pc:sldMkLst>
      </pc:sldChg>
      <pc:sldChg chg="modSp add mod">
        <pc:chgData name="伊健 杜" userId="e69aded81da48593" providerId="LiveId" clId="{1AB38F51-59E8-459D-A4E9-8E721BC55056}" dt="2023-03-15T12:53:33.423" v="3175"/>
        <pc:sldMkLst>
          <pc:docMk/>
          <pc:sldMk cId="612418848" sldId="2542"/>
        </pc:sldMkLst>
        <pc:spChg chg="mod">
          <ac:chgData name="伊健 杜" userId="e69aded81da48593" providerId="LiveId" clId="{1AB38F51-59E8-459D-A4E9-8E721BC55056}" dt="2023-03-15T12:53:33.423" v="3175"/>
          <ac:spMkLst>
            <pc:docMk/>
            <pc:sldMk cId="612418848" sldId="2542"/>
            <ac:spMk id="2" creationId="{10304424-DB4A-36E7-9E0D-D32A5DD0F26C}"/>
          </ac:spMkLst>
        </pc:spChg>
      </pc:sldChg>
      <pc:sldChg chg="modSp add mod">
        <pc:chgData name="伊健 杜" userId="e69aded81da48593" providerId="LiveId" clId="{1AB38F51-59E8-459D-A4E9-8E721BC55056}" dt="2023-03-15T12:53:33.423" v="3175"/>
        <pc:sldMkLst>
          <pc:docMk/>
          <pc:sldMk cId="1974929884" sldId="2543"/>
        </pc:sldMkLst>
        <pc:spChg chg="mod">
          <ac:chgData name="伊健 杜" userId="e69aded81da48593" providerId="LiveId" clId="{1AB38F51-59E8-459D-A4E9-8E721BC55056}" dt="2023-03-15T12:53:33.423" v="3175"/>
          <ac:spMkLst>
            <pc:docMk/>
            <pc:sldMk cId="1974929884" sldId="2543"/>
            <ac:spMk id="2" creationId="{10304424-DB4A-36E7-9E0D-D32A5DD0F26C}"/>
          </ac:spMkLst>
        </pc:spChg>
      </pc:sldChg>
      <pc:sldChg chg="modSp add mod ord">
        <pc:chgData name="伊健 杜" userId="e69aded81da48593" providerId="LiveId" clId="{1AB38F51-59E8-459D-A4E9-8E721BC55056}" dt="2023-03-15T12:53:33.423" v="3175"/>
        <pc:sldMkLst>
          <pc:docMk/>
          <pc:sldMk cId="820649207" sldId="2544"/>
        </pc:sldMkLst>
        <pc:spChg chg="mod">
          <ac:chgData name="伊健 杜" userId="e69aded81da48593" providerId="LiveId" clId="{1AB38F51-59E8-459D-A4E9-8E721BC55056}" dt="2023-03-15T12:53:33.423" v="3175"/>
          <ac:spMkLst>
            <pc:docMk/>
            <pc:sldMk cId="820649207" sldId="2544"/>
            <ac:spMk id="2" creationId="{10304424-DB4A-36E7-9E0D-D32A5DD0F26C}"/>
          </ac:spMkLst>
        </pc:spChg>
      </pc:sldChg>
      <pc:sldChg chg="modSp add mod ord">
        <pc:chgData name="伊健 杜" userId="e69aded81da48593" providerId="LiveId" clId="{1AB38F51-59E8-459D-A4E9-8E721BC55056}" dt="2023-03-15T12:53:33.423" v="3175"/>
        <pc:sldMkLst>
          <pc:docMk/>
          <pc:sldMk cId="2404243998" sldId="2545"/>
        </pc:sldMkLst>
        <pc:spChg chg="mod">
          <ac:chgData name="伊健 杜" userId="e69aded81da48593" providerId="LiveId" clId="{1AB38F51-59E8-459D-A4E9-8E721BC55056}" dt="2023-03-15T12:53:33.423" v="3175"/>
          <ac:spMkLst>
            <pc:docMk/>
            <pc:sldMk cId="2404243998" sldId="2545"/>
            <ac:spMk id="2" creationId="{10304424-DB4A-36E7-9E0D-D32A5DD0F26C}"/>
          </ac:spMkLst>
        </pc:spChg>
      </pc:sldChg>
      <pc:sldChg chg="addSp modSp add mod">
        <pc:chgData name="伊健 杜" userId="e69aded81da48593" providerId="LiveId" clId="{1AB38F51-59E8-459D-A4E9-8E721BC55056}" dt="2023-03-15T12:53:33.423" v="3175"/>
        <pc:sldMkLst>
          <pc:docMk/>
          <pc:sldMk cId="572437580" sldId="2546"/>
        </pc:sldMkLst>
        <pc:spChg chg="mod">
          <ac:chgData name="伊健 杜" userId="e69aded81da48593" providerId="LiveId" clId="{1AB38F51-59E8-459D-A4E9-8E721BC55056}" dt="2023-03-15T12:53:33.423" v="3175"/>
          <ac:spMkLst>
            <pc:docMk/>
            <pc:sldMk cId="572437580" sldId="2546"/>
            <ac:spMk id="5" creationId="{E7287B0E-EF55-E721-8EFA-9A9183C0EDF9}"/>
          </ac:spMkLst>
        </pc:spChg>
        <pc:picChg chg="add mod">
          <ac:chgData name="伊健 杜" userId="e69aded81da48593" providerId="LiveId" clId="{1AB38F51-59E8-459D-A4E9-8E721BC55056}" dt="2023-03-15T12:42:10.488" v="3011" actId="1076"/>
          <ac:picMkLst>
            <pc:docMk/>
            <pc:sldMk cId="572437580" sldId="2546"/>
            <ac:picMk id="8194" creationId="{CC7C01BB-23B4-7CBC-8557-DDFBCA49751A}"/>
          </ac:picMkLst>
        </pc:picChg>
      </pc:sldChg>
      <pc:sldChg chg="modSp add mod">
        <pc:chgData name="伊健 杜" userId="e69aded81da48593" providerId="LiveId" clId="{1AB38F51-59E8-459D-A4E9-8E721BC55056}" dt="2023-03-15T16:08:59.307" v="3186"/>
        <pc:sldMkLst>
          <pc:docMk/>
          <pc:sldMk cId="3415684638" sldId="2547"/>
        </pc:sldMkLst>
        <pc:spChg chg="mod">
          <ac:chgData name="伊健 杜" userId="e69aded81da48593" providerId="LiveId" clId="{1AB38F51-59E8-459D-A4E9-8E721BC55056}" dt="2023-03-15T16:08:59.307" v="3186"/>
          <ac:spMkLst>
            <pc:docMk/>
            <pc:sldMk cId="3415684638" sldId="2547"/>
            <ac:spMk id="2" creationId="{10304424-DB4A-36E7-9E0D-D32A5DD0F26C}"/>
          </ac:spMkLst>
        </pc:spChg>
      </pc:sldChg>
      <pc:sldChg chg="addSp modSp add mod">
        <pc:chgData name="伊健 杜" userId="e69aded81da48593" providerId="LiveId" clId="{1AB38F51-59E8-459D-A4E9-8E721BC55056}" dt="2023-03-15T12:53:33.423" v="3175"/>
        <pc:sldMkLst>
          <pc:docMk/>
          <pc:sldMk cId="3569530016" sldId="2548"/>
        </pc:sldMkLst>
        <pc:spChg chg="mod">
          <ac:chgData name="伊健 杜" userId="e69aded81da48593" providerId="LiveId" clId="{1AB38F51-59E8-459D-A4E9-8E721BC55056}" dt="2023-03-15T12:07:09.338" v="796"/>
          <ac:spMkLst>
            <pc:docMk/>
            <pc:sldMk cId="3569530016" sldId="2548"/>
            <ac:spMk id="2" creationId="{10304424-DB4A-36E7-9E0D-D32A5DD0F26C}"/>
          </ac:spMkLst>
        </pc:spChg>
        <pc:spChg chg="mod">
          <ac:chgData name="伊健 杜" userId="e69aded81da48593" providerId="LiveId" clId="{1AB38F51-59E8-459D-A4E9-8E721BC55056}" dt="2023-03-15T12:53:33.423" v="3175"/>
          <ac:spMkLst>
            <pc:docMk/>
            <pc:sldMk cId="3569530016" sldId="2548"/>
            <ac:spMk id="5" creationId="{E7287B0E-EF55-E721-8EFA-9A9183C0EDF9}"/>
          </ac:spMkLst>
        </pc:spChg>
        <pc:picChg chg="add mod">
          <ac:chgData name="伊健 杜" userId="e69aded81da48593" providerId="LiveId" clId="{1AB38F51-59E8-459D-A4E9-8E721BC55056}" dt="2023-03-15T12:43:51.628" v="3014" actId="1076"/>
          <ac:picMkLst>
            <pc:docMk/>
            <pc:sldMk cId="3569530016" sldId="2548"/>
            <ac:picMk id="9218" creationId="{0F7966F9-B282-13D7-A5E8-697FEE021B89}"/>
          </ac:picMkLst>
        </pc:picChg>
      </pc:sldChg>
      <pc:sldChg chg="modSp new del mod">
        <pc:chgData name="伊健 杜" userId="e69aded81da48593" providerId="LiveId" clId="{1AB38F51-59E8-459D-A4E9-8E721BC55056}" dt="2023-03-15T12:41:19.434" v="3002" actId="47"/>
        <pc:sldMkLst>
          <pc:docMk/>
          <pc:sldMk cId="554789652" sldId="2549"/>
        </pc:sldMkLst>
        <pc:spChg chg="mod">
          <ac:chgData name="伊健 杜" userId="e69aded81da48593" providerId="LiveId" clId="{1AB38F51-59E8-459D-A4E9-8E721BC55056}" dt="2023-03-15T12:32:14.156" v="2620" actId="20577"/>
          <ac:spMkLst>
            <pc:docMk/>
            <pc:sldMk cId="554789652" sldId="2549"/>
            <ac:spMk id="2" creationId="{F953A335-1DF9-A098-1ACC-4D7AE29E09BB}"/>
          </ac:spMkLst>
        </pc:spChg>
      </pc:sldChg>
      <pc:sldChg chg="addSp modSp add mod">
        <pc:chgData name="伊健 杜" userId="e69aded81da48593" providerId="LiveId" clId="{1AB38F51-59E8-459D-A4E9-8E721BC55056}" dt="2023-03-15T12:53:33.423" v="3175"/>
        <pc:sldMkLst>
          <pc:docMk/>
          <pc:sldMk cId="45491449" sldId="2550"/>
        </pc:sldMkLst>
        <pc:spChg chg="mod">
          <ac:chgData name="伊健 杜" userId="e69aded81da48593" providerId="LiveId" clId="{1AB38F51-59E8-459D-A4E9-8E721BC55056}" dt="2023-03-15T12:53:33.423" v="3175"/>
          <ac:spMkLst>
            <pc:docMk/>
            <pc:sldMk cId="45491449" sldId="2550"/>
            <ac:spMk id="5" creationId="{E7287B0E-EF55-E721-8EFA-9A9183C0EDF9}"/>
          </ac:spMkLst>
        </pc:spChg>
        <pc:picChg chg="add mod">
          <ac:chgData name="伊健 杜" userId="e69aded81da48593" providerId="LiveId" clId="{1AB38F51-59E8-459D-A4E9-8E721BC55056}" dt="2023-03-15T12:44:13.144" v="3018" actId="1076"/>
          <ac:picMkLst>
            <pc:docMk/>
            <pc:sldMk cId="45491449" sldId="2550"/>
            <ac:picMk id="10242" creationId="{F962AE30-BBE2-8C82-5FD9-1B11B947CF7C}"/>
          </ac:picMkLst>
        </pc:picChg>
      </pc:sldChg>
      <pc:sldChg chg="addSp modSp add mod">
        <pc:chgData name="伊健 杜" userId="e69aded81da48593" providerId="LiveId" clId="{1AB38F51-59E8-459D-A4E9-8E721BC55056}" dt="2023-03-15T12:53:33.423" v="3175"/>
        <pc:sldMkLst>
          <pc:docMk/>
          <pc:sldMk cId="1198347628" sldId="2551"/>
        </pc:sldMkLst>
        <pc:spChg chg="mod">
          <ac:chgData name="伊健 杜" userId="e69aded81da48593" providerId="LiveId" clId="{1AB38F51-59E8-459D-A4E9-8E721BC55056}" dt="2023-03-15T12:08:44.169" v="1019"/>
          <ac:spMkLst>
            <pc:docMk/>
            <pc:sldMk cId="1198347628" sldId="2551"/>
            <ac:spMk id="2" creationId="{10304424-DB4A-36E7-9E0D-D32A5DD0F26C}"/>
          </ac:spMkLst>
        </pc:spChg>
        <pc:spChg chg="mod">
          <ac:chgData name="伊健 杜" userId="e69aded81da48593" providerId="LiveId" clId="{1AB38F51-59E8-459D-A4E9-8E721BC55056}" dt="2023-03-15T12:53:33.423" v="3175"/>
          <ac:spMkLst>
            <pc:docMk/>
            <pc:sldMk cId="1198347628" sldId="2551"/>
            <ac:spMk id="5" creationId="{E7287B0E-EF55-E721-8EFA-9A9183C0EDF9}"/>
          </ac:spMkLst>
        </pc:spChg>
        <pc:picChg chg="add mod">
          <ac:chgData name="伊健 杜" userId="e69aded81da48593" providerId="LiveId" clId="{1AB38F51-59E8-459D-A4E9-8E721BC55056}" dt="2023-03-15T12:44:49.320" v="3031" actId="1076"/>
          <ac:picMkLst>
            <pc:docMk/>
            <pc:sldMk cId="1198347628" sldId="2551"/>
            <ac:picMk id="11266" creationId="{D28EA43C-0549-6C0C-CD2D-50C517B67655}"/>
          </ac:picMkLst>
        </pc:picChg>
        <pc:picChg chg="add mod">
          <ac:chgData name="伊健 杜" userId="e69aded81da48593" providerId="LiveId" clId="{1AB38F51-59E8-459D-A4E9-8E721BC55056}" dt="2023-03-15T12:44:53.366" v="3034" actId="1076"/>
          <ac:picMkLst>
            <pc:docMk/>
            <pc:sldMk cId="1198347628" sldId="2551"/>
            <ac:picMk id="11268" creationId="{DFF52010-AAB2-6A6D-36B2-BF21297635AE}"/>
          </ac:picMkLst>
        </pc:picChg>
      </pc:sldChg>
      <pc:sldChg chg="addSp modSp add mod">
        <pc:chgData name="伊健 杜" userId="e69aded81da48593" providerId="LiveId" clId="{1AB38F51-59E8-459D-A4E9-8E721BC55056}" dt="2023-03-15T12:53:33.423" v="3175"/>
        <pc:sldMkLst>
          <pc:docMk/>
          <pc:sldMk cId="3746730528" sldId="2552"/>
        </pc:sldMkLst>
        <pc:spChg chg="mod">
          <ac:chgData name="伊健 杜" userId="e69aded81da48593" providerId="LiveId" clId="{1AB38F51-59E8-459D-A4E9-8E721BC55056}" dt="2023-03-15T12:53:33.423" v="3175"/>
          <ac:spMkLst>
            <pc:docMk/>
            <pc:sldMk cId="3746730528" sldId="2552"/>
            <ac:spMk id="5" creationId="{E7287B0E-EF55-E721-8EFA-9A9183C0EDF9}"/>
          </ac:spMkLst>
        </pc:spChg>
        <pc:picChg chg="add mod">
          <ac:chgData name="伊健 杜" userId="e69aded81da48593" providerId="LiveId" clId="{1AB38F51-59E8-459D-A4E9-8E721BC55056}" dt="2023-03-15T12:45:13.157" v="3037" actId="14100"/>
          <ac:picMkLst>
            <pc:docMk/>
            <pc:sldMk cId="3746730528" sldId="2552"/>
            <ac:picMk id="12290" creationId="{920F8E5A-C56B-B065-AF59-E3667A6B497E}"/>
          </ac:picMkLst>
        </pc:picChg>
      </pc:sldChg>
      <pc:sldChg chg="modSp add mod">
        <pc:chgData name="伊健 杜" userId="e69aded81da48593" providerId="LiveId" clId="{1AB38F51-59E8-459D-A4E9-8E721BC55056}" dt="2023-03-15T12:53:33.423" v="3175"/>
        <pc:sldMkLst>
          <pc:docMk/>
          <pc:sldMk cId="3271518090" sldId="2553"/>
        </pc:sldMkLst>
        <pc:spChg chg="mod">
          <ac:chgData name="伊健 杜" userId="e69aded81da48593" providerId="LiveId" clId="{1AB38F51-59E8-459D-A4E9-8E721BC55056}" dt="2023-03-15T12:53:33.423" v="3175"/>
          <ac:spMkLst>
            <pc:docMk/>
            <pc:sldMk cId="3271518090" sldId="2553"/>
            <ac:spMk id="2" creationId="{10304424-DB4A-36E7-9E0D-D32A5DD0F26C}"/>
          </ac:spMkLst>
        </pc:spChg>
      </pc:sldChg>
      <pc:sldChg chg="modSp add mod">
        <pc:chgData name="伊健 杜" userId="e69aded81da48593" providerId="LiveId" clId="{1AB38F51-59E8-459D-A4E9-8E721BC55056}" dt="2023-03-15T12:53:33.423" v="3175"/>
        <pc:sldMkLst>
          <pc:docMk/>
          <pc:sldMk cId="1968462076" sldId="2554"/>
        </pc:sldMkLst>
        <pc:spChg chg="mod">
          <ac:chgData name="伊健 杜" userId="e69aded81da48593" providerId="LiveId" clId="{1AB38F51-59E8-459D-A4E9-8E721BC55056}" dt="2023-03-15T12:53:33.423" v="3175"/>
          <ac:spMkLst>
            <pc:docMk/>
            <pc:sldMk cId="1968462076" sldId="2554"/>
            <ac:spMk id="2" creationId="{10304424-DB4A-36E7-9E0D-D32A5DD0F26C}"/>
          </ac:spMkLst>
        </pc:spChg>
      </pc:sldChg>
      <pc:sldChg chg="add del">
        <pc:chgData name="伊健 杜" userId="e69aded81da48593" providerId="LiveId" clId="{1AB38F51-59E8-459D-A4E9-8E721BC55056}" dt="2023-03-15T12:12:15.789" v="1510" actId="47"/>
        <pc:sldMkLst>
          <pc:docMk/>
          <pc:sldMk cId="2331631565" sldId="2555"/>
        </pc:sldMkLst>
      </pc:sldChg>
      <pc:sldChg chg="addSp modSp add mod">
        <pc:chgData name="伊健 杜" userId="e69aded81da48593" providerId="LiveId" clId="{1AB38F51-59E8-459D-A4E9-8E721BC55056}" dt="2023-03-15T12:53:33.423" v="3175"/>
        <pc:sldMkLst>
          <pc:docMk/>
          <pc:sldMk cId="3822852693" sldId="2555"/>
        </pc:sldMkLst>
        <pc:spChg chg="mod">
          <ac:chgData name="伊健 杜" userId="e69aded81da48593" providerId="LiveId" clId="{1AB38F51-59E8-459D-A4E9-8E721BC55056}" dt="2023-03-15T12:15:38.012" v="1855"/>
          <ac:spMkLst>
            <pc:docMk/>
            <pc:sldMk cId="3822852693" sldId="2555"/>
            <ac:spMk id="2" creationId="{10304424-DB4A-36E7-9E0D-D32A5DD0F26C}"/>
          </ac:spMkLst>
        </pc:spChg>
        <pc:spChg chg="add mod">
          <ac:chgData name="伊健 杜" userId="e69aded81da48593" providerId="LiveId" clId="{1AB38F51-59E8-459D-A4E9-8E721BC55056}" dt="2023-03-15T12:46:14.961" v="3053" actId="13822"/>
          <ac:spMkLst>
            <pc:docMk/>
            <pc:sldMk cId="3822852693" sldId="2555"/>
            <ac:spMk id="3" creationId="{15589674-12AB-7C7A-A918-5098E5038338}"/>
          </ac:spMkLst>
        </pc:spChg>
        <pc:spChg chg="mod">
          <ac:chgData name="伊健 杜" userId="e69aded81da48593" providerId="LiveId" clId="{1AB38F51-59E8-459D-A4E9-8E721BC55056}" dt="2023-03-15T12:53:33.423" v="3175"/>
          <ac:spMkLst>
            <pc:docMk/>
            <pc:sldMk cId="3822852693" sldId="2555"/>
            <ac:spMk id="5" creationId="{E7287B0E-EF55-E721-8EFA-9A9183C0EDF9}"/>
          </ac:spMkLst>
        </pc:spChg>
        <pc:picChg chg="add mod">
          <ac:chgData name="伊健 杜" userId="e69aded81da48593" providerId="LiveId" clId="{1AB38F51-59E8-459D-A4E9-8E721BC55056}" dt="2023-03-15T12:46:11.119" v="3051" actId="1076"/>
          <ac:picMkLst>
            <pc:docMk/>
            <pc:sldMk cId="3822852693" sldId="2555"/>
            <ac:picMk id="13314" creationId="{94ABA7BF-D41D-158F-29E8-71D9DCAE10F6}"/>
          </ac:picMkLst>
        </pc:picChg>
        <pc:picChg chg="add mod">
          <ac:chgData name="伊健 杜" userId="e69aded81da48593" providerId="LiveId" clId="{1AB38F51-59E8-459D-A4E9-8E721BC55056}" dt="2023-03-15T12:45:52.819" v="3046" actId="1076"/>
          <ac:picMkLst>
            <pc:docMk/>
            <pc:sldMk cId="3822852693" sldId="2555"/>
            <ac:picMk id="13316" creationId="{CD90490E-19C4-79B2-8D51-F2D97DD060A3}"/>
          </ac:picMkLst>
        </pc:picChg>
      </pc:sldChg>
      <pc:sldChg chg="modSp add mod">
        <pc:chgData name="伊健 杜" userId="e69aded81da48593" providerId="LiveId" clId="{1AB38F51-59E8-459D-A4E9-8E721BC55056}" dt="2023-03-15T12:53:33.423" v="3175"/>
        <pc:sldMkLst>
          <pc:docMk/>
          <pc:sldMk cId="3554450758" sldId="2556"/>
        </pc:sldMkLst>
        <pc:spChg chg="mod">
          <ac:chgData name="伊健 杜" userId="e69aded81da48593" providerId="LiveId" clId="{1AB38F51-59E8-459D-A4E9-8E721BC55056}" dt="2023-03-15T12:53:33.423" v="3175"/>
          <ac:spMkLst>
            <pc:docMk/>
            <pc:sldMk cId="3554450758" sldId="2556"/>
            <ac:spMk id="2" creationId="{10304424-DB4A-36E7-9E0D-D32A5DD0F26C}"/>
          </ac:spMkLst>
        </pc:spChg>
      </pc:sldChg>
      <pc:sldChg chg="addSp modSp add mod">
        <pc:chgData name="伊健 杜" userId="e69aded81da48593" providerId="LiveId" clId="{1AB38F51-59E8-459D-A4E9-8E721BC55056}" dt="2023-03-15T12:53:33.423" v="3175"/>
        <pc:sldMkLst>
          <pc:docMk/>
          <pc:sldMk cId="2762679102" sldId="2557"/>
        </pc:sldMkLst>
        <pc:spChg chg="mod">
          <ac:chgData name="伊健 杜" userId="e69aded81da48593" providerId="LiveId" clId="{1AB38F51-59E8-459D-A4E9-8E721BC55056}" dt="2023-03-15T12:14:02.178" v="1656"/>
          <ac:spMkLst>
            <pc:docMk/>
            <pc:sldMk cId="2762679102" sldId="2557"/>
            <ac:spMk id="2" creationId="{10304424-DB4A-36E7-9E0D-D32A5DD0F26C}"/>
          </ac:spMkLst>
        </pc:spChg>
        <pc:spChg chg="mod">
          <ac:chgData name="伊健 杜" userId="e69aded81da48593" providerId="LiveId" clId="{1AB38F51-59E8-459D-A4E9-8E721BC55056}" dt="2023-03-15T12:53:33.423" v="3175"/>
          <ac:spMkLst>
            <pc:docMk/>
            <pc:sldMk cId="2762679102" sldId="2557"/>
            <ac:spMk id="5" creationId="{E7287B0E-EF55-E721-8EFA-9A9183C0EDF9}"/>
          </ac:spMkLst>
        </pc:spChg>
        <pc:picChg chg="add mod">
          <ac:chgData name="伊健 杜" userId="e69aded81da48593" providerId="LiveId" clId="{1AB38F51-59E8-459D-A4E9-8E721BC55056}" dt="2023-03-15T12:41:47.270" v="3006" actId="1076"/>
          <ac:picMkLst>
            <pc:docMk/>
            <pc:sldMk cId="2762679102" sldId="2557"/>
            <ac:picMk id="4098" creationId="{A8E902AA-12A4-44DF-BE53-7B862DABDB51}"/>
          </ac:picMkLst>
        </pc:picChg>
      </pc:sldChg>
      <pc:sldChg chg="addSp delSp modSp add">
        <pc:chgData name="伊健 杜" userId="e69aded81da48593" providerId="LiveId" clId="{1AB38F51-59E8-459D-A4E9-8E721BC55056}" dt="2023-03-15T12:53:33.423" v="3175"/>
        <pc:sldMkLst>
          <pc:docMk/>
          <pc:sldMk cId="2099640421" sldId="2558"/>
        </pc:sldMkLst>
        <pc:spChg chg="mod">
          <ac:chgData name="伊健 杜" userId="e69aded81da48593" providerId="LiveId" clId="{1AB38F51-59E8-459D-A4E9-8E721BC55056}" dt="2023-03-15T12:53:33.423" v="3175"/>
          <ac:spMkLst>
            <pc:docMk/>
            <pc:sldMk cId="2099640421" sldId="2558"/>
            <ac:spMk id="2" creationId="{10304424-DB4A-36E7-9E0D-D32A5DD0F26C}"/>
          </ac:spMkLst>
        </pc:spChg>
        <pc:spChg chg="add del">
          <ac:chgData name="伊健 杜" userId="e69aded81da48593" providerId="LiveId" clId="{1AB38F51-59E8-459D-A4E9-8E721BC55056}" dt="2023-03-15T12:46:55.647" v="3058" actId="478"/>
          <ac:spMkLst>
            <pc:docMk/>
            <pc:sldMk cId="2099640421" sldId="2558"/>
            <ac:spMk id="3" creationId="{2AC066A3-8354-36A2-ECB2-27C8AB18F859}"/>
          </ac:spMkLst>
        </pc:spChg>
        <pc:spChg chg="mod">
          <ac:chgData name="伊健 杜" userId="e69aded81da48593" providerId="LiveId" clId="{1AB38F51-59E8-459D-A4E9-8E721BC55056}" dt="2023-03-15T12:53:33.423" v="3175"/>
          <ac:spMkLst>
            <pc:docMk/>
            <pc:sldMk cId="2099640421" sldId="2558"/>
            <ac:spMk id="5" creationId="{E7287B0E-EF55-E721-8EFA-9A9183C0EDF9}"/>
          </ac:spMkLst>
        </pc:spChg>
        <pc:picChg chg="add mod">
          <ac:chgData name="伊健 杜" userId="e69aded81da48593" providerId="LiveId" clId="{1AB38F51-59E8-459D-A4E9-8E721BC55056}" dt="2023-03-15T12:47:01.945" v="3060" actId="1076"/>
          <ac:picMkLst>
            <pc:docMk/>
            <pc:sldMk cId="2099640421" sldId="2558"/>
            <ac:picMk id="15364" creationId="{AC5D540A-2F56-AFFB-6149-9BE5A89938CA}"/>
          </ac:picMkLst>
        </pc:picChg>
        <pc:picChg chg="add del">
          <ac:chgData name="伊健 杜" userId="e69aded81da48593" providerId="LiveId" clId="{1AB38F51-59E8-459D-A4E9-8E721BC55056}" dt="2023-03-15T12:48:31.117" v="3069"/>
          <ac:picMkLst>
            <pc:docMk/>
            <pc:sldMk cId="2099640421" sldId="2558"/>
            <ac:picMk id="15366" creationId="{71177965-2152-0F09-8D2F-B4BCFA71380A}"/>
          </ac:picMkLst>
        </pc:picChg>
      </pc:sldChg>
      <pc:sldChg chg="addSp modSp add mod modNotesTx">
        <pc:chgData name="伊健 杜" userId="e69aded81da48593" providerId="LiveId" clId="{1AB38F51-59E8-459D-A4E9-8E721BC55056}" dt="2023-03-16T10:33:20.847" v="3188" actId="20577"/>
        <pc:sldMkLst>
          <pc:docMk/>
          <pc:sldMk cId="2809796179" sldId="2559"/>
        </pc:sldMkLst>
        <pc:spChg chg="mod">
          <ac:chgData name="伊健 杜" userId="e69aded81da48593" providerId="LiveId" clId="{1AB38F51-59E8-459D-A4E9-8E721BC55056}" dt="2023-03-15T12:53:33.423" v="3175"/>
          <ac:spMkLst>
            <pc:docMk/>
            <pc:sldMk cId="2809796179" sldId="2559"/>
            <ac:spMk id="5" creationId="{E7287B0E-EF55-E721-8EFA-9A9183C0EDF9}"/>
          </ac:spMkLst>
        </pc:spChg>
        <pc:picChg chg="add mod">
          <ac:chgData name="伊健 杜" userId="e69aded81da48593" providerId="LiveId" clId="{1AB38F51-59E8-459D-A4E9-8E721BC55056}" dt="2023-03-15T12:46:40.773" v="3056" actId="1076"/>
          <ac:picMkLst>
            <pc:docMk/>
            <pc:sldMk cId="2809796179" sldId="2559"/>
            <ac:picMk id="14338" creationId="{35003181-F4D3-001F-DFB2-D5638C595A04}"/>
          </ac:picMkLst>
        </pc:picChg>
      </pc:sldChg>
      <pc:sldChg chg="modSp add mod">
        <pc:chgData name="伊健 杜" userId="e69aded81da48593" providerId="LiveId" clId="{1AB38F51-59E8-459D-A4E9-8E721BC55056}" dt="2023-03-15T12:53:33.423" v="3175"/>
        <pc:sldMkLst>
          <pc:docMk/>
          <pc:sldMk cId="998731403" sldId="2560"/>
        </pc:sldMkLst>
        <pc:spChg chg="mod">
          <ac:chgData name="伊健 杜" userId="e69aded81da48593" providerId="LiveId" clId="{1AB38F51-59E8-459D-A4E9-8E721BC55056}" dt="2023-03-15T12:53:33.423" v="3175"/>
          <ac:spMkLst>
            <pc:docMk/>
            <pc:sldMk cId="998731403" sldId="2560"/>
            <ac:spMk id="2" creationId="{10304424-DB4A-36E7-9E0D-D32A5DD0F26C}"/>
          </ac:spMkLst>
        </pc:spChg>
      </pc:sldChg>
      <pc:sldChg chg="addSp delSp modSp add mod">
        <pc:chgData name="伊健 杜" userId="e69aded81da48593" providerId="LiveId" clId="{1AB38F51-59E8-459D-A4E9-8E721BC55056}" dt="2023-03-15T12:53:33.423" v="3175"/>
        <pc:sldMkLst>
          <pc:docMk/>
          <pc:sldMk cId="2032815478" sldId="2561"/>
        </pc:sldMkLst>
        <pc:spChg chg="mod">
          <ac:chgData name="伊健 杜" userId="e69aded81da48593" providerId="LiveId" clId="{1AB38F51-59E8-459D-A4E9-8E721BC55056}" dt="2023-03-15T12:26:21.268" v="2441" actId="1076"/>
          <ac:spMkLst>
            <pc:docMk/>
            <pc:sldMk cId="2032815478" sldId="2561"/>
            <ac:spMk id="2" creationId="{10304424-DB4A-36E7-9E0D-D32A5DD0F26C}"/>
          </ac:spMkLst>
        </pc:spChg>
        <pc:spChg chg="add mod">
          <ac:chgData name="伊健 杜" userId="e69aded81da48593" providerId="LiveId" clId="{1AB38F51-59E8-459D-A4E9-8E721BC55056}" dt="2023-03-15T12:26:39.673" v="2448" actId="1076"/>
          <ac:spMkLst>
            <pc:docMk/>
            <pc:sldMk cId="2032815478" sldId="2561"/>
            <ac:spMk id="3" creationId="{0ED44186-983D-2CF5-7925-6E6B9FA9F971}"/>
          </ac:spMkLst>
        </pc:spChg>
        <pc:spChg chg="add del">
          <ac:chgData name="伊健 杜" userId="e69aded81da48593" providerId="LiveId" clId="{1AB38F51-59E8-459D-A4E9-8E721BC55056}" dt="2023-03-15T12:26:17.995" v="2438"/>
          <ac:spMkLst>
            <pc:docMk/>
            <pc:sldMk cId="2032815478" sldId="2561"/>
            <ac:spMk id="4" creationId="{2FEE7F2C-E38F-C9E7-96BF-FDE43C6EB8F1}"/>
          </ac:spMkLst>
        </pc:spChg>
        <pc:spChg chg="mod">
          <ac:chgData name="伊健 杜" userId="e69aded81da48593" providerId="LiveId" clId="{1AB38F51-59E8-459D-A4E9-8E721BC55056}" dt="2023-03-15T12:53:33.423" v="3175"/>
          <ac:spMkLst>
            <pc:docMk/>
            <pc:sldMk cId="2032815478" sldId="2561"/>
            <ac:spMk id="5" creationId="{E7287B0E-EF55-E721-8EFA-9A9183C0EDF9}"/>
          </ac:spMkLst>
        </pc:spChg>
        <pc:spChg chg="add del">
          <ac:chgData name="伊健 杜" userId="e69aded81da48593" providerId="LiveId" clId="{1AB38F51-59E8-459D-A4E9-8E721BC55056}" dt="2023-03-15T12:26:35.055" v="2445"/>
          <ac:spMkLst>
            <pc:docMk/>
            <pc:sldMk cId="2032815478" sldId="2561"/>
            <ac:spMk id="6" creationId="{14E80A6B-0F39-C2DB-670C-663B9399FAF5}"/>
          </ac:spMkLst>
        </pc:spChg>
        <pc:picChg chg="add mod">
          <ac:chgData name="伊健 杜" userId="e69aded81da48593" providerId="LiveId" clId="{1AB38F51-59E8-459D-A4E9-8E721BC55056}" dt="2023-03-15T12:25:41.899" v="2425" actId="1076"/>
          <ac:picMkLst>
            <pc:docMk/>
            <pc:sldMk cId="2032815478" sldId="2561"/>
            <ac:picMk id="1026" creationId="{CFECF90A-3A69-6650-D263-1380D3282ED5}"/>
          </ac:picMkLst>
        </pc:picChg>
        <pc:picChg chg="add mod">
          <ac:chgData name="伊健 杜" userId="e69aded81da48593" providerId="LiveId" clId="{1AB38F51-59E8-459D-A4E9-8E721BC55056}" dt="2023-03-15T12:25:57.141" v="2428" actId="1076"/>
          <ac:picMkLst>
            <pc:docMk/>
            <pc:sldMk cId="2032815478" sldId="2561"/>
            <ac:picMk id="1028" creationId="{124E7DD9-5A0B-45A1-272E-53DC8A616072}"/>
          </ac:picMkLst>
        </pc:picChg>
      </pc:sldChg>
      <pc:sldChg chg="modSp add del mod">
        <pc:chgData name="伊健 杜" userId="e69aded81da48593" providerId="LiveId" clId="{1AB38F51-59E8-459D-A4E9-8E721BC55056}" dt="2023-03-15T12:22:41.629" v="2301" actId="47"/>
        <pc:sldMkLst>
          <pc:docMk/>
          <pc:sldMk cId="3059110148" sldId="2561"/>
        </pc:sldMkLst>
        <pc:spChg chg="mod">
          <ac:chgData name="伊健 杜" userId="e69aded81da48593" providerId="LiveId" clId="{1AB38F51-59E8-459D-A4E9-8E721BC55056}" dt="2023-03-15T12:22:38.134" v="2300" actId="20577"/>
          <ac:spMkLst>
            <pc:docMk/>
            <pc:sldMk cId="3059110148" sldId="2561"/>
            <ac:spMk id="2" creationId="{10304424-DB4A-36E7-9E0D-D32A5DD0F26C}"/>
          </ac:spMkLst>
        </pc:spChg>
      </pc:sldChg>
      <pc:sldChg chg="addSp modSp add mod">
        <pc:chgData name="伊健 杜" userId="e69aded81da48593" providerId="LiveId" clId="{1AB38F51-59E8-459D-A4E9-8E721BC55056}" dt="2023-03-15T12:29:04.653" v="2575" actId="1076"/>
        <pc:sldMkLst>
          <pc:docMk/>
          <pc:sldMk cId="1322823025" sldId="2562"/>
        </pc:sldMkLst>
        <pc:spChg chg="mod">
          <ac:chgData name="伊健 杜" userId="e69aded81da48593" providerId="LiveId" clId="{1AB38F51-59E8-459D-A4E9-8E721BC55056}" dt="2023-03-15T12:27:43.920" v="2516" actId="20577"/>
          <ac:spMkLst>
            <pc:docMk/>
            <pc:sldMk cId="1322823025" sldId="2562"/>
            <ac:spMk id="2" creationId="{10304424-DB4A-36E7-9E0D-D32A5DD0F26C}"/>
          </ac:spMkLst>
        </pc:spChg>
        <pc:spChg chg="mod">
          <ac:chgData name="伊健 杜" userId="e69aded81da48593" providerId="LiveId" clId="{1AB38F51-59E8-459D-A4E9-8E721BC55056}" dt="2023-03-15T12:28:10.503" v="2573"/>
          <ac:spMkLst>
            <pc:docMk/>
            <pc:sldMk cId="1322823025" sldId="2562"/>
            <ac:spMk id="5" creationId="{E7287B0E-EF55-E721-8EFA-9A9183C0EDF9}"/>
          </ac:spMkLst>
        </pc:spChg>
        <pc:picChg chg="add mod">
          <ac:chgData name="伊健 杜" userId="e69aded81da48593" providerId="LiveId" clId="{1AB38F51-59E8-459D-A4E9-8E721BC55056}" dt="2023-03-15T12:29:04.653" v="2575" actId="1076"/>
          <ac:picMkLst>
            <pc:docMk/>
            <pc:sldMk cId="1322823025" sldId="2562"/>
            <ac:picMk id="2050" creationId="{D1630BF9-D754-F62A-2454-5BC9CDF056B5}"/>
          </ac:picMkLst>
        </pc:picChg>
      </pc:sldChg>
      <pc:sldChg chg="addSp delSp modSp add mod">
        <pc:chgData name="伊健 杜" userId="e69aded81da48593" providerId="LiveId" clId="{1AB38F51-59E8-459D-A4E9-8E721BC55056}" dt="2023-03-15T12:53:33.423" v="3175"/>
        <pc:sldMkLst>
          <pc:docMk/>
          <pc:sldMk cId="1145912591" sldId="2563"/>
        </pc:sldMkLst>
        <pc:spChg chg="mod">
          <ac:chgData name="伊健 杜" userId="e69aded81da48593" providerId="LiveId" clId="{1AB38F51-59E8-459D-A4E9-8E721BC55056}" dt="2023-03-15T12:53:33.423" v="3175"/>
          <ac:spMkLst>
            <pc:docMk/>
            <pc:sldMk cId="1145912591" sldId="2563"/>
            <ac:spMk id="5" creationId="{E7287B0E-EF55-E721-8EFA-9A9183C0EDF9}"/>
          </ac:spMkLst>
        </pc:spChg>
        <pc:picChg chg="del mod">
          <ac:chgData name="伊健 杜" userId="e69aded81da48593" providerId="LiveId" clId="{1AB38F51-59E8-459D-A4E9-8E721BC55056}" dt="2023-03-15T12:32:01.196" v="2596" actId="478"/>
          <ac:picMkLst>
            <pc:docMk/>
            <pc:sldMk cId="1145912591" sldId="2563"/>
            <ac:picMk id="2050" creationId="{D1630BF9-D754-F62A-2454-5BC9CDF056B5}"/>
          </ac:picMkLst>
        </pc:picChg>
        <pc:picChg chg="add mod">
          <ac:chgData name="伊健 杜" userId="e69aded81da48593" providerId="LiveId" clId="{1AB38F51-59E8-459D-A4E9-8E721BC55056}" dt="2023-03-15T12:32:02.993" v="2598" actId="1076"/>
          <ac:picMkLst>
            <pc:docMk/>
            <pc:sldMk cId="1145912591" sldId="2563"/>
            <ac:picMk id="3074" creationId="{605013DE-6F31-4514-ECC0-3EE6188A1BDA}"/>
          </ac:picMkLst>
        </pc:picChg>
      </pc:sldChg>
      <pc:sldChg chg="modSp add mod">
        <pc:chgData name="伊健 杜" userId="e69aded81da48593" providerId="LiveId" clId="{1AB38F51-59E8-459D-A4E9-8E721BC55056}" dt="2023-03-15T12:53:33.423" v="3175"/>
        <pc:sldMkLst>
          <pc:docMk/>
          <pc:sldMk cId="2761153393" sldId="2564"/>
        </pc:sldMkLst>
        <pc:spChg chg="mod">
          <ac:chgData name="伊健 杜" userId="e69aded81da48593" providerId="LiveId" clId="{1AB38F51-59E8-459D-A4E9-8E721BC55056}" dt="2023-03-15T12:53:33.423" v="3175"/>
          <ac:spMkLst>
            <pc:docMk/>
            <pc:sldMk cId="2761153393" sldId="2564"/>
            <ac:spMk id="2" creationId="{10304424-DB4A-36E7-9E0D-D32A5DD0F26C}"/>
          </ac:spMkLst>
        </pc:spChg>
      </pc:sldChg>
      <pc:sldChg chg="addSp delSp modSp add mod">
        <pc:chgData name="伊健 杜" userId="e69aded81da48593" providerId="LiveId" clId="{1AB38F51-59E8-459D-A4E9-8E721BC55056}" dt="2023-03-15T12:53:33.423" v="3175"/>
        <pc:sldMkLst>
          <pc:docMk/>
          <pc:sldMk cId="699748592" sldId="2565"/>
        </pc:sldMkLst>
        <pc:spChg chg="mod">
          <ac:chgData name="伊健 杜" userId="e69aded81da48593" providerId="LiveId" clId="{1AB38F51-59E8-459D-A4E9-8E721BC55056}" dt="2023-03-15T12:53:33.423" v="3175"/>
          <ac:spMkLst>
            <pc:docMk/>
            <pc:sldMk cId="699748592" sldId="2565"/>
            <ac:spMk id="2" creationId="{10304424-DB4A-36E7-9E0D-D32A5DD0F26C}"/>
          </ac:spMkLst>
        </pc:spChg>
        <pc:spChg chg="mod">
          <ac:chgData name="伊健 杜" userId="e69aded81da48593" providerId="LiveId" clId="{1AB38F51-59E8-459D-A4E9-8E721BC55056}" dt="2023-03-15T12:53:33.423" v="3175"/>
          <ac:spMkLst>
            <pc:docMk/>
            <pc:sldMk cId="699748592" sldId="2565"/>
            <ac:spMk id="5" creationId="{E7287B0E-EF55-E721-8EFA-9A9183C0EDF9}"/>
          </ac:spMkLst>
        </pc:spChg>
        <pc:picChg chg="del">
          <ac:chgData name="伊健 杜" userId="e69aded81da48593" providerId="LiveId" clId="{1AB38F51-59E8-459D-A4E9-8E721BC55056}" dt="2023-03-15T12:39:54.910" v="2798" actId="478"/>
          <ac:picMkLst>
            <pc:docMk/>
            <pc:sldMk cId="699748592" sldId="2565"/>
            <ac:picMk id="2050" creationId="{D1630BF9-D754-F62A-2454-5BC9CDF056B5}"/>
          </ac:picMkLst>
        </pc:picChg>
        <pc:picChg chg="add mod">
          <ac:chgData name="伊健 杜" userId="e69aded81da48593" providerId="LiveId" clId="{1AB38F51-59E8-459D-A4E9-8E721BC55056}" dt="2023-03-15T12:47:28.911" v="3064" actId="1076"/>
          <ac:picMkLst>
            <pc:docMk/>
            <pc:sldMk cId="699748592" sldId="2565"/>
            <ac:picMk id="6146" creationId="{FA6EA7B1-1759-A15C-E8C6-0856943F264D}"/>
          </ac:picMkLst>
        </pc:picChg>
        <pc:picChg chg="add mod">
          <ac:chgData name="伊健 杜" userId="e69aded81da48593" providerId="LiveId" clId="{1AB38F51-59E8-459D-A4E9-8E721BC55056}" dt="2023-03-15T12:47:30.681" v="3065" actId="1076"/>
          <ac:picMkLst>
            <pc:docMk/>
            <pc:sldMk cId="699748592" sldId="2565"/>
            <ac:picMk id="6148" creationId="{B3489A5E-BB34-ECC0-8F5F-0A58C3B375AA}"/>
          </ac:picMkLst>
        </pc:picChg>
      </pc:sldChg>
      <pc:sldChg chg="addSp modSp add mod">
        <pc:chgData name="伊健 杜" userId="e69aded81da48593" providerId="LiveId" clId="{1AB38F51-59E8-459D-A4E9-8E721BC55056}" dt="2023-03-15T12:53:33.423" v="3175"/>
        <pc:sldMkLst>
          <pc:docMk/>
          <pc:sldMk cId="98271353" sldId="2566"/>
        </pc:sldMkLst>
        <pc:spChg chg="mod">
          <ac:chgData name="伊健 杜" userId="e69aded81da48593" providerId="LiveId" clId="{1AB38F51-59E8-459D-A4E9-8E721BC55056}" dt="2023-03-15T12:53:33.423" v="3175"/>
          <ac:spMkLst>
            <pc:docMk/>
            <pc:sldMk cId="98271353" sldId="2566"/>
            <ac:spMk id="2" creationId="{10304424-DB4A-36E7-9E0D-D32A5DD0F26C}"/>
          </ac:spMkLst>
        </pc:spChg>
        <pc:spChg chg="mod">
          <ac:chgData name="伊健 杜" userId="e69aded81da48593" providerId="LiveId" clId="{1AB38F51-59E8-459D-A4E9-8E721BC55056}" dt="2023-03-15T12:53:33.423" v="3175"/>
          <ac:spMkLst>
            <pc:docMk/>
            <pc:sldMk cId="98271353" sldId="2566"/>
            <ac:spMk id="5" creationId="{E7287B0E-EF55-E721-8EFA-9A9183C0EDF9}"/>
          </ac:spMkLst>
        </pc:spChg>
        <pc:picChg chg="add mod">
          <ac:chgData name="伊健 杜" userId="e69aded81da48593" providerId="LiveId" clId="{1AB38F51-59E8-459D-A4E9-8E721BC55056}" dt="2023-03-15T12:48:11.607" v="3067" actId="1076"/>
          <ac:picMkLst>
            <pc:docMk/>
            <pc:sldMk cId="98271353" sldId="2566"/>
            <ac:picMk id="5122" creationId="{BAE065D6-60CE-EFB3-F10D-9AA9367CB35F}"/>
          </ac:picMkLst>
        </pc:picChg>
      </pc:sldChg>
      <pc:sldChg chg="modSp add mod">
        <pc:chgData name="伊健 杜" userId="e69aded81da48593" providerId="LiveId" clId="{1AB38F51-59E8-459D-A4E9-8E721BC55056}" dt="2023-03-15T12:53:33.423" v="3175"/>
        <pc:sldMkLst>
          <pc:docMk/>
          <pc:sldMk cId="793433044" sldId="2567"/>
        </pc:sldMkLst>
        <pc:spChg chg="mod">
          <ac:chgData name="伊健 杜" userId="e69aded81da48593" providerId="LiveId" clId="{1AB38F51-59E8-459D-A4E9-8E721BC55056}" dt="2023-03-15T12:53:33.423" v="3175"/>
          <ac:spMkLst>
            <pc:docMk/>
            <pc:sldMk cId="793433044" sldId="2567"/>
            <ac:spMk id="2" creationId="{10304424-DB4A-36E7-9E0D-D32A5DD0F26C}"/>
          </ac:spMkLst>
        </pc:spChg>
      </pc:sldChg>
      <pc:sldChg chg="addSp delSp modSp add mod">
        <pc:chgData name="伊健 杜" userId="e69aded81da48593" providerId="LiveId" clId="{1AB38F51-59E8-459D-A4E9-8E721BC55056}" dt="2023-03-15T12:53:33.423" v="3175"/>
        <pc:sldMkLst>
          <pc:docMk/>
          <pc:sldMk cId="4138779801" sldId="2568"/>
        </pc:sldMkLst>
        <pc:spChg chg="add del mod">
          <ac:chgData name="伊健 杜" userId="e69aded81da48593" providerId="LiveId" clId="{1AB38F51-59E8-459D-A4E9-8E721BC55056}" dt="2023-03-15T12:53:33.423" v="3175"/>
          <ac:spMkLst>
            <pc:docMk/>
            <pc:sldMk cId="4138779801" sldId="2568"/>
            <ac:spMk id="2" creationId="{10304424-DB4A-36E7-9E0D-D32A5DD0F26C}"/>
          </ac:spMkLst>
        </pc:spChg>
        <pc:spChg chg="add del">
          <ac:chgData name="伊健 杜" userId="e69aded81da48593" providerId="LiveId" clId="{1AB38F51-59E8-459D-A4E9-8E721BC55056}" dt="2023-03-15T12:51:48.819" v="3154"/>
          <ac:spMkLst>
            <pc:docMk/>
            <pc:sldMk cId="4138779801" sldId="2568"/>
            <ac:spMk id="3" creationId="{DD24B744-6448-2805-AD03-A2625A8B2D62}"/>
          </ac:spMkLst>
        </pc:spChg>
        <pc:spChg chg="add del mod">
          <ac:chgData name="伊健 杜" userId="e69aded81da48593" providerId="LiveId" clId="{1AB38F51-59E8-459D-A4E9-8E721BC55056}" dt="2023-03-15T12:51:48.334" v="3153" actId="478"/>
          <ac:spMkLst>
            <pc:docMk/>
            <pc:sldMk cId="4138779801" sldId="2568"/>
            <ac:spMk id="4" creationId="{6204A3A6-D90A-BD1F-C4FF-34205D5D98D5}"/>
          </ac:spMkLst>
        </pc:spChg>
        <pc:spChg chg="del mod">
          <ac:chgData name="伊健 杜" userId="e69aded81da48593" providerId="LiveId" clId="{1AB38F51-59E8-459D-A4E9-8E721BC55056}" dt="2023-03-15T12:49:07.475" v="3146" actId="478"/>
          <ac:spMkLst>
            <pc:docMk/>
            <pc:sldMk cId="4138779801" sldId="2568"/>
            <ac:spMk id="5" creationId="{E7287B0E-EF55-E721-8EFA-9A9183C0EDF9}"/>
          </ac:spMkLst>
        </pc:spChg>
        <pc:picChg chg="del">
          <ac:chgData name="伊健 杜" userId="e69aded81da48593" providerId="LiveId" clId="{1AB38F51-59E8-459D-A4E9-8E721BC55056}" dt="2023-03-15T12:48:35.746" v="3071" actId="478"/>
          <ac:picMkLst>
            <pc:docMk/>
            <pc:sldMk cId="4138779801" sldId="2568"/>
            <ac:picMk id="15364" creationId="{AC5D540A-2F56-AFFB-6149-9BE5A89938CA}"/>
          </ac:picMkLst>
        </pc:picChg>
        <pc:picChg chg="add mod">
          <ac:chgData name="伊健 杜" userId="e69aded81da48593" providerId="LiveId" clId="{1AB38F51-59E8-459D-A4E9-8E721BC55056}" dt="2023-03-15T12:52:07.014" v="3161" actId="14100"/>
          <ac:picMkLst>
            <pc:docMk/>
            <pc:sldMk cId="4138779801" sldId="2568"/>
            <ac:picMk id="16386" creationId="{E2A9B537-C87E-A9B5-401A-52E01B294EF0}"/>
          </ac:picMkLst>
        </pc:picChg>
        <pc:picChg chg="add mod">
          <ac:chgData name="伊健 杜" userId="e69aded81da48593" providerId="LiveId" clId="{1AB38F51-59E8-459D-A4E9-8E721BC55056}" dt="2023-03-15T12:53:21.790" v="3174" actId="1076"/>
          <ac:picMkLst>
            <pc:docMk/>
            <pc:sldMk cId="4138779801" sldId="2568"/>
            <ac:picMk id="16390" creationId="{77DA2F90-DD46-354C-3D42-3938CB92DCD2}"/>
          </ac:picMkLst>
        </pc:picChg>
        <pc:picChg chg="add mod">
          <ac:chgData name="伊健 杜" userId="e69aded81da48593" providerId="LiveId" clId="{1AB38F51-59E8-459D-A4E9-8E721BC55056}" dt="2023-03-15T12:53:21.008" v="3173" actId="1076"/>
          <ac:picMkLst>
            <pc:docMk/>
            <pc:sldMk cId="4138779801" sldId="2568"/>
            <ac:picMk id="16392" creationId="{E8C06162-CAE0-EB91-F684-8036668CA417}"/>
          </ac:picMkLst>
        </pc:picChg>
        <pc:picChg chg="add mod">
          <ac:chgData name="伊健 杜" userId="e69aded81da48593" providerId="LiveId" clId="{1AB38F51-59E8-459D-A4E9-8E721BC55056}" dt="2023-03-15T12:53:20.157" v="3172" actId="1076"/>
          <ac:picMkLst>
            <pc:docMk/>
            <pc:sldMk cId="4138779801" sldId="2568"/>
            <ac:picMk id="16394" creationId="{29B5B821-5D6F-9863-1F93-63D550A7F6EA}"/>
          </ac:picMkLst>
        </pc:picChg>
      </pc:sldChg>
    </pc:docChg>
  </pc:docChgLst>
  <pc:docChgLst>
    <pc:chgData name="伊健 杜" userId="e69aded81da48593" providerId="LiveId" clId="{4DBD0F54-5E01-49DE-AEEA-C4D4B33BE1D1}"/>
    <pc:docChg chg="undo custSel addSld delSld modSld sldOrd modSection">
      <pc:chgData name="伊健 杜" userId="e69aded81da48593" providerId="LiveId" clId="{4DBD0F54-5E01-49DE-AEEA-C4D4B33BE1D1}" dt="2022-09-29T04:10:14.020" v="6174" actId="2696"/>
      <pc:docMkLst>
        <pc:docMk/>
      </pc:docMkLst>
      <pc:sldChg chg="modSp mod">
        <pc:chgData name="伊健 杜" userId="e69aded81da48593" providerId="LiveId" clId="{4DBD0F54-5E01-49DE-AEEA-C4D4B33BE1D1}" dt="2022-09-27T14:03:02.581" v="6170"/>
        <pc:sldMkLst>
          <pc:docMk/>
          <pc:sldMk cId="3180688205" sldId="256"/>
        </pc:sldMkLst>
        <pc:spChg chg="mod">
          <ac:chgData name="伊健 杜" userId="e69aded81da48593" providerId="LiveId" clId="{4DBD0F54-5E01-49DE-AEEA-C4D4B33BE1D1}" dt="2022-09-27T14:03:02.581" v="6170"/>
          <ac:spMkLst>
            <pc:docMk/>
            <pc:sldMk cId="3180688205" sldId="256"/>
            <ac:spMk id="2" creationId="{1F01E9DD-2818-4BD0-9996-984FE0985E67}"/>
          </ac:spMkLst>
        </pc:spChg>
      </pc:sldChg>
      <pc:sldChg chg="addSp delSp modSp mod">
        <pc:chgData name="伊健 杜" userId="e69aded81da48593" providerId="LiveId" clId="{4DBD0F54-5E01-49DE-AEEA-C4D4B33BE1D1}" dt="2022-09-27T10:57:15.955" v="3533" actId="20577"/>
        <pc:sldMkLst>
          <pc:docMk/>
          <pc:sldMk cId="3517469593" sldId="772"/>
        </pc:sldMkLst>
        <pc:spChg chg="mod">
          <ac:chgData name="伊健 杜" userId="e69aded81da48593" providerId="LiveId" clId="{4DBD0F54-5E01-49DE-AEEA-C4D4B33BE1D1}" dt="2022-09-27T10:57:15.955" v="3533" actId="20577"/>
          <ac:spMkLst>
            <pc:docMk/>
            <pc:sldMk cId="3517469593" sldId="772"/>
            <ac:spMk id="2" creationId="{81F4B079-5182-7332-4978-966F1AEEF4D2}"/>
          </ac:spMkLst>
        </pc:spChg>
        <pc:spChg chg="mod">
          <ac:chgData name="伊健 杜" userId="e69aded81da48593" providerId="LiveId" clId="{4DBD0F54-5E01-49DE-AEEA-C4D4B33BE1D1}" dt="2022-09-27T05:38:56.341" v="3344"/>
          <ac:spMkLst>
            <pc:docMk/>
            <pc:sldMk cId="3517469593" sldId="772"/>
            <ac:spMk id="4" creationId="{CFC1CF28-580E-2280-640A-ADB8853307E7}"/>
          </ac:spMkLst>
        </pc:spChg>
        <pc:picChg chg="del">
          <ac:chgData name="伊健 杜" userId="e69aded81da48593" providerId="LiveId" clId="{4DBD0F54-5E01-49DE-AEEA-C4D4B33BE1D1}" dt="2022-09-27T03:27:08.017" v="1967" actId="478"/>
          <ac:picMkLst>
            <pc:docMk/>
            <pc:sldMk cId="3517469593" sldId="772"/>
            <ac:picMk id="1026" creationId="{A9AB5EB3-A1E4-D1A3-2C29-C7D4C26A3042}"/>
          </ac:picMkLst>
        </pc:picChg>
        <pc:picChg chg="add mod">
          <ac:chgData name="伊健 杜" userId="e69aded81da48593" providerId="LiveId" clId="{4DBD0F54-5E01-49DE-AEEA-C4D4B33BE1D1}" dt="2022-09-27T03:41:32.104" v="2195" actId="1076"/>
          <ac:picMkLst>
            <pc:docMk/>
            <pc:sldMk cId="3517469593" sldId="772"/>
            <ac:picMk id="9218" creationId="{071B5468-72CC-EC6B-3F95-EEED4026497A}"/>
          </ac:picMkLst>
        </pc:picChg>
      </pc:sldChg>
      <pc:sldChg chg="del">
        <pc:chgData name="伊健 杜" userId="e69aded81da48593" providerId="LiveId" clId="{4DBD0F54-5E01-49DE-AEEA-C4D4B33BE1D1}" dt="2022-09-27T03:30:31.503" v="2080" actId="47"/>
        <pc:sldMkLst>
          <pc:docMk/>
          <pc:sldMk cId="2805022146" sldId="802"/>
        </pc:sldMkLst>
      </pc:sldChg>
      <pc:sldChg chg="del">
        <pc:chgData name="伊健 杜" userId="e69aded81da48593" providerId="LiveId" clId="{4DBD0F54-5E01-49DE-AEEA-C4D4B33BE1D1}" dt="2022-09-27T03:30:31.503" v="2080" actId="47"/>
        <pc:sldMkLst>
          <pc:docMk/>
          <pc:sldMk cId="2721925750" sldId="803"/>
        </pc:sldMkLst>
      </pc:sldChg>
      <pc:sldChg chg="del">
        <pc:chgData name="伊健 杜" userId="e69aded81da48593" providerId="LiveId" clId="{4DBD0F54-5E01-49DE-AEEA-C4D4B33BE1D1}" dt="2022-09-27T03:30:31.503" v="2080" actId="47"/>
        <pc:sldMkLst>
          <pc:docMk/>
          <pc:sldMk cId="3124511879" sldId="804"/>
        </pc:sldMkLst>
      </pc:sldChg>
      <pc:sldChg chg="del">
        <pc:chgData name="伊健 杜" userId="e69aded81da48593" providerId="LiveId" clId="{4DBD0F54-5E01-49DE-AEEA-C4D4B33BE1D1}" dt="2022-09-27T03:30:31.503" v="2080" actId="47"/>
        <pc:sldMkLst>
          <pc:docMk/>
          <pc:sldMk cId="180003114" sldId="805"/>
        </pc:sldMkLst>
      </pc:sldChg>
      <pc:sldChg chg="del">
        <pc:chgData name="伊健 杜" userId="e69aded81da48593" providerId="LiveId" clId="{4DBD0F54-5E01-49DE-AEEA-C4D4B33BE1D1}" dt="2022-09-27T03:30:31.503" v="2080" actId="47"/>
        <pc:sldMkLst>
          <pc:docMk/>
          <pc:sldMk cId="377093153" sldId="806"/>
        </pc:sldMkLst>
      </pc:sldChg>
      <pc:sldChg chg="del">
        <pc:chgData name="伊健 杜" userId="e69aded81da48593" providerId="LiveId" clId="{4DBD0F54-5E01-49DE-AEEA-C4D4B33BE1D1}" dt="2022-09-27T03:30:31.503" v="2080" actId="47"/>
        <pc:sldMkLst>
          <pc:docMk/>
          <pc:sldMk cId="970001701" sldId="807"/>
        </pc:sldMkLst>
      </pc:sldChg>
      <pc:sldChg chg="del">
        <pc:chgData name="伊健 杜" userId="e69aded81da48593" providerId="LiveId" clId="{4DBD0F54-5E01-49DE-AEEA-C4D4B33BE1D1}" dt="2022-09-27T03:30:31.503" v="2080" actId="47"/>
        <pc:sldMkLst>
          <pc:docMk/>
          <pc:sldMk cId="365054757" sldId="808"/>
        </pc:sldMkLst>
      </pc:sldChg>
      <pc:sldChg chg="del">
        <pc:chgData name="伊健 杜" userId="e69aded81da48593" providerId="LiveId" clId="{4DBD0F54-5E01-49DE-AEEA-C4D4B33BE1D1}" dt="2022-09-27T03:30:31.503" v="2080" actId="47"/>
        <pc:sldMkLst>
          <pc:docMk/>
          <pc:sldMk cId="605152000" sldId="809"/>
        </pc:sldMkLst>
      </pc:sldChg>
      <pc:sldChg chg="del">
        <pc:chgData name="伊健 杜" userId="e69aded81da48593" providerId="LiveId" clId="{4DBD0F54-5E01-49DE-AEEA-C4D4B33BE1D1}" dt="2022-09-27T03:30:31.503" v="2080" actId="47"/>
        <pc:sldMkLst>
          <pc:docMk/>
          <pc:sldMk cId="2190613205" sldId="810"/>
        </pc:sldMkLst>
      </pc:sldChg>
      <pc:sldChg chg="del">
        <pc:chgData name="伊健 杜" userId="e69aded81da48593" providerId="LiveId" clId="{4DBD0F54-5E01-49DE-AEEA-C4D4B33BE1D1}" dt="2022-09-27T03:30:31.503" v="2080" actId="47"/>
        <pc:sldMkLst>
          <pc:docMk/>
          <pc:sldMk cId="1775969116" sldId="811"/>
        </pc:sldMkLst>
      </pc:sldChg>
      <pc:sldChg chg="del">
        <pc:chgData name="伊健 杜" userId="e69aded81da48593" providerId="LiveId" clId="{4DBD0F54-5E01-49DE-AEEA-C4D4B33BE1D1}" dt="2022-09-27T03:30:31.503" v="2080" actId="47"/>
        <pc:sldMkLst>
          <pc:docMk/>
          <pc:sldMk cId="3776950867" sldId="812"/>
        </pc:sldMkLst>
      </pc:sldChg>
      <pc:sldChg chg="del">
        <pc:chgData name="伊健 杜" userId="e69aded81da48593" providerId="LiveId" clId="{4DBD0F54-5E01-49DE-AEEA-C4D4B33BE1D1}" dt="2022-09-27T03:30:31.503" v="2080" actId="47"/>
        <pc:sldMkLst>
          <pc:docMk/>
          <pc:sldMk cId="3001799640" sldId="813"/>
        </pc:sldMkLst>
      </pc:sldChg>
      <pc:sldChg chg="del">
        <pc:chgData name="伊健 杜" userId="e69aded81da48593" providerId="LiveId" clId="{4DBD0F54-5E01-49DE-AEEA-C4D4B33BE1D1}" dt="2022-09-27T03:30:31.503" v="2080" actId="47"/>
        <pc:sldMkLst>
          <pc:docMk/>
          <pc:sldMk cId="2373919707" sldId="814"/>
        </pc:sldMkLst>
      </pc:sldChg>
      <pc:sldChg chg="del">
        <pc:chgData name="伊健 杜" userId="e69aded81da48593" providerId="LiveId" clId="{4DBD0F54-5E01-49DE-AEEA-C4D4B33BE1D1}" dt="2022-09-27T03:30:31.503" v="2080" actId="47"/>
        <pc:sldMkLst>
          <pc:docMk/>
          <pc:sldMk cId="1539618794" sldId="815"/>
        </pc:sldMkLst>
      </pc:sldChg>
      <pc:sldChg chg="del">
        <pc:chgData name="伊健 杜" userId="e69aded81da48593" providerId="LiveId" clId="{4DBD0F54-5E01-49DE-AEEA-C4D4B33BE1D1}" dt="2022-09-27T03:30:31.503" v="2080" actId="47"/>
        <pc:sldMkLst>
          <pc:docMk/>
          <pc:sldMk cId="3036937584" sldId="824"/>
        </pc:sldMkLst>
      </pc:sldChg>
      <pc:sldChg chg="del">
        <pc:chgData name="伊健 杜" userId="e69aded81da48593" providerId="LiveId" clId="{4DBD0F54-5E01-49DE-AEEA-C4D4B33BE1D1}" dt="2022-09-27T03:30:31.503" v="2080" actId="47"/>
        <pc:sldMkLst>
          <pc:docMk/>
          <pc:sldMk cId="1853446889" sldId="825"/>
        </pc:sldMkLst>
      </pc:sldChg>
      <pc:sldChg chg="del">
        <pc:chgData name="伊健 杜" userId="e69aded81da48593" providerId="LiveId" clId="{4DBD0F54-5E01-49DE-AEEA-C4D4B33BE1D1}" dt="2022-09-27T03:30:31.503" v="2080" actId="47"/>
        <pc:sldMkLst>
          <pc:docMk/>
          <pc:sldMk cId="1868189798" sldId="826"/>
        </pc:sldMkLst>
      </pc:sldChg>
      <pc:sldChg chg="del">
        <pc:chgData name="伊健 杜" userId="e69aded81da48593" providerId="LiveId" clId="{4DBD0F54-5E01-49DE-AEEA-C4D4B33BE1D1}" dt="2022-09-27T03:30:31.503" v="2080" actId="47"/>
        <pc:sldMkLst>
          <pc:docMk/>
          <pc:sldMk cId="740102621" sldId="827"/>
        </pc:sldMkLst>
      </pc:sldChg>
      <pc:sldChg chg="del">
        <pc:chgData name="伊健 杜" userId="e69aded81da48593" providerId="LiveId" clId="{4DBD0F54-5E01-49DE-AEEA-C4D4B33BE1D1}" dt="2022-09-27T03:30:31.503" v="2080" actId="47"/>
        <pc:sldMkLst>
          <pc:docMk/>
          <pc:sldMk cId="1701802196" sldId="828"/>
        </pc:sldMkLst>
      </pc:sldChg>
      <pc:sldChg chg="del">
        <pc:chgData name="伊健 杜" userId="e69aded81da48593" providerId="LiveId" clId="{4DBD0F54-5E01-49DE-AEEA-C4D4B33BE1D1}" dt="2022-09-27T03:30:31.503" v="2080" actId="47"/>
        <pc:sldMkLst>
          <pc:docMk/>
          <pc:sldMk cId="1331756103" sldId="829"/>
        </pc:sldMkLst>
      </pc:sldChg>
      <pc:sldChg chg="del">
        <pc:chgData name="伊健 杜" userId="e69aded81da48593" providerId="LiveId" clId="{4DBD0F54-5E01-49DE-AEEA-C4D4B33BE1D1}" dt="2022-09-27T03:30:31.503" v="2080" actId="47"/>
        <pc:sldMkLst>
          <pc:docMk/>
          <pc:sldMk cId="3615361864" sldId="830"/>
        </pc:sldMkLst>
      </pc:sldChg>
      <pc:sldChg chg="del">
        <pc:chgData name="伊健 杜" userId="e69aded81da48593" providerId="LiveId" clId="{4DBD0F54-5E01-49DE-AEEA-C4D4B33BE1D1}" dt="2022-09-27T03:30:31.503" v="2080" actId="47"/>
        <pc:sldMkLst>
          <pc:docMk/>
          <pc:sldMk cId="2185364814" sldId="831"/>
        </pc:sldMkLst>
      </pc:sldChg>
      <pc:sldChg chg="del">
        <pc:chgData name="伊健 杜" userId="e69aded81da48593" providerId="LiveId" clId="{4DBD0F54-5E01-49DE-AEEA-C4D4B33BE1D1}" dt="2022-09-27T03:30:31.503" v="2080" actId="47"/>
        <pc:sldMkLst>
          <pc:docMk/>
          <pc:sldMk cId="1290189956" sldId="832"/>
        </pc:sldMkLst>
      </pc:sldChg>
      <pc:sldChg chg="del">
        <pc:chgData name="伊健 杜" userId="e69aded81da48593" providerId="LiveId" clId="{4DBD0F54-5E01-49DE-AEEA-C4D4B33BE1D1}" dt="2022-09-27T03:30:31.503" v="2080" actId="47"/>
        <pc:sldMkLst>
          <pc:docMk/>
          <pc:sldMk cId="1109904131" sldId="833"/>
        </pc:sldMkLst>
      </pc:sldChg>
      <pc:sldChg chg="del">
        <pc:chgData name="伊健 杜" userId="e69aded81da48593" providerId="LiveId" clId="{4DBD0F54-5E01-49DE-AEEA-C4D4B33BE1D1}" dt="2022-09-27T03:30:31.503" v="2080" actId="47"/>
        <pc:sldMkLst>
          <pc:docMk/>
          <pc:sldMk cId="754227894" sldId="834"/>
        </pc:sldMkLst>
      </pc:sldChg>
      <pc:sldChg chg="del">
        <pc:chgData name="伊健 杜" userId="e69aded81da48593" providerId="LiveId" clId="{4DBD0F54-5E01-49DE-AEEA-C4D4B33BE1D1}" dt="2022-09-27T03:30:31.503" v="2080" actId="47"/>
        <pc:sldMkLst>
          <pc:docMk/>
          <pc:sldMk cId="3834757603" sldId="835"/>
        </pc:sldMkLst>
      </pc:sldChg>
      <pc:sldChg chg="del">
        <pc:chgData name="伊健 杜" userId="e69aded81da48593" providerId="LiveId" clId="{4DBD0F54-5E01-49DE-AEEA-C4D4B33BE1D1}" dt="2022-09-27T03:30:31.503" v="2080" actId="47"/>
        <pc:sldMkLst>
          <pc:docMk/>
          <pc:sldMk cId="1212283748" sldId="836"/>
        </pc:sldMkLst>
      </pc:sldChg>
      <pc:sldChg chg="del">
        <pc:chgData name="伊健 杜" userId="e69aded81da48593" providerId="LiveId" clId="{4DBD0F54-5E01-49DE-AEEA-C4D4B33BE1D1}" dt="2022-09-27T03:30:31.503" v="2080" actId="47"/>
        <pc:sldMkLst>
          <pc:docMk/>
          <pc:sldMk cId="3669707053" sldId="837"/>
        </pc:sldMkLst>
      </pc:sldChg>
      <pc:sldChg chg="del">
        <pc:chgData name="伊健 杜" userId="e69aded81da48593" providerId="LiveId" clId="{4DBD0F54-5E01-49DE-AEEA-C4D4B33BE1D1}" dt="2022-09-27T03:30:31.503" v="2080" actId="47"/>
        <pc:sldMkLst>
          <pc:docMk/>
          <pc:sldMk cId="1521298679" sldId="838"/>
        </pc:sldMkLst>
      </pc:sldChg>
      <pc:sldChg chg="del">
        <pc:chgData name="伊健 杜" userId="e69aded81da48593" providerId="LiveId" clId="{4DBD0F54-5E01-49DE-AEEA-C4D4B33BE1D1}" dt="2022-09-27T03:30:31.503" v="2080" actId="47"/>
        <pc:sldMkLst>
          <pc:docMk/>
          <pc:sldMk cId="2772173396" sldId="839"/>
        </pc:sldMkLst>
      </pc:sldChg>
      <pc:sldChg chg="del">
        <pc:chgData name="伊健 杜" userId="e69aded81da48593" providerId="LiveId" clId="{4DBD0F54-5E01-49DE-AEEA-C4D4B33BE1D1}" dt="2022-09-27T03:30:31.503" v="2080" actId="47"/>
        <pc:sldMkLst>
          <pc:docMk/>
          <pc:sldMk cId="2995714008" sldId="840"/>
        </pc:sldMkLst>
      </pc:sldChg>
      <pc:sldChg chg="del">
        <pc:chgData name="伊健 杜" userId="e69aded81da48593" providerId="LiveId" clId="{4DBD0F54-5E01-49DE-AEEA-C4D4B33BE1D1}" dt="2022-09-27T03:30:31.503" v="2080" actId="47"/>
        <pc:sldMkLst>
          <pc:docMk/>
          <pc:sldMk cId="984240185" sldId="841"/>
        </pc:sldMkLst>
      </pc:sldChg>
      <pc:sldChg chg="del">
        <pc:chgData name="伊健 杜" userId="e69aded81da48593" providerId="LiveId" clId="{4DBD0F54-5E01-49DE-AEEA-C4D4B33BE1D1}" dt="2022-09-27T03:30:31.503" v="2080" actId="47"/>
        <pc:sldMkLst>
          <pc:docMk/>
          <pc:sldMk cId="2224362505" sldId="842"/>
        </pc:sldMkLst>
      </pc:sldChg>
      <pc:sldChg chg="del">
        <pc:chgData name="伊健 杜" userId="e69aded81da48593" providerId="LiveId" clId="{4DBD0F54-5E01-49DE-AEEA-C4D4B33BE1D1}" dt="2022-09-27T03:30:31.503" v="2080" actId="47"/>
        <pc:sldMkLst>
          <pc:docMk/>
          <pc:sldMk cId="1184441123" sldId="843"/>
        </pc:sldMkLst>
      </pc:sldChg>
      <pc:sldChg chg="del">
        <pc:chgData name="伊健 杜" userId="e69aded81da48593" providerId="LiveId" clId="{4DBD0F54-5E01-49DE-AEEA-C4D4B33BE1D1}" dt="2022-09-27T03:30:31.503" v="2080" actId="47"/>
        <pc:sldMkLst>
          <pc:docMk/>
          <pc:sldMk cId="829059941" sldId="844"/>
        </pc:sldMkLst>
      </pc:sldChg>
      <pc:sldChg chg="del">
        <pc:chgData name="伊健 杜" userId="e69aded81da48593" providerId="LiveId" clId="{4DBD0F54-5E01-49DE-AEEA-C4D4B33BE1D1}" dt="2022-09-27T03:30:31.503" v="2080" actId="47"/>
        <pc:sldMkLst>
          <pc:docMk/>
          <pc:sldMk cId="1399815622" sldId="845"/>
        </pc:sldMkLst>
      </pc:sldChg>
      <pc:sldChg chg="del">
        <pc:chgData name="伊健 杜" userId="e69aded81da48593" providerId="LiveId" clId="{4DBD0F54-5E01-49DE-AEEA-C4D4B33BE1D1}" dt="2022-09-27T03:30:31.503" v="2080" actId="47"/>
        <pc:sldMkLst>
          <pc:docMk/>
          <pc:sldMk cId="1600190259" sldId="846"/>
        </pc:sldMkLst>
      </pc:sldChg>
      <pc:sldChg chg="del">
        <pc:chgData name="伊健 杜" userId="e69aded81da48593" providerId="LiveId" clId="{4DBD0F54-5E01-49DE-AEEA-C4D4B33BE1D1}" dt="2022-09-27T03:30:31.503" v="2080" actId="47"/>
        <pc:sldMkLst>
          <pc:docMk/>
          <pc:sldMk cId="4006749714" sldId="847"/>
        </pc:sldMkLst>
      </pc:sldChg>
      <pc:sldChg chg="modSp add del mod">
        <pc:chgData name="伊健 杜" userId="e69aded81da48593" providerId="LiveId" clId="{4DBD0F54-5E01-49DE-AEEA-C4D4B33BE1D1}" dt="2022-09-27T12:33:51.966" v="4173" actId="20577"/>
        <pc:sldMkLst>
          <pc:docMk/>
          <pc:sldMk cId="907117066" sldId="848"/>
        </pc:sldMkLst>
        <pc:spChg chg="mod">
          <ac:chgData name="伊健 杜" userId="e69aded81da48593" providerId="LiveId" clId="{4DBD0F54-5E01-49DE-AEEA-C4D4B33BE1D1}" dt="2022-09-27T12:33:51.966" v="4173" actId="20577"/>
          <ac:spMkLst>
            <pc:docMk/>
            <pc:sldMk cId="907117066" sldId="848"/>
            <ac:spMk id="2" creationId="{1302A11A-625D-774F-23B3-739301B530C3}"/>
          </ac:spMkLst>
        </pc:spChg>
      </pc:sldChg>
      <pc:sldChg chg="addSp delSp modSp add del mod">
        <pc:chgData name="伊健 杜" userId="e69aded81da48593" providerId="LiveId" clId="{4DBD0F54-5E01-49DE-AEEA-C4D4B33BE1D1}" dt="2022-09-27T13:24:36.381" v="6167"/>
        <pc:sldMkLst>
          <pc:docMk/>
          <pc:sldMk cId="4210279185" sldId="849"/>
        </pc:sldMkLst>
        <pc:spChg chg="mod">
          <ac:chgData name="伊健 杜" userId="e69aded81da48593" providerId="LiveId" clId="{4DBD0F54-5E01-49DE-AEEA-C4D4B33BE1D1}" dt="2022-09-27T13:24:36.381" v="6167"/>
          <ac:spMkLst>
            <pc:docMk/>
            <pc:sldMk cId="4210279185" sldId="849"/>
            <ac:spMk id="2" creationId="{C8729606-2632-8A94-684F-590468A8AC0C}"/>
          </ac:spMkLst>
        </pc:spChg>
        <pc:picChg chg="del">
          <ac:chgData name="伊健 杜" userId="e69aded81da48593" providerId="LiveId" clId="{4DBD0F54-5E01-49DE-AEEA-C4D4B33BE1D1}" dt="2022-09-27T12:51:33.024" v="4572" actId="478"/>
          <ac:picMkLst>
            <pc:docMk/>
            <pc:sldMk cId="4210279185" sldId="849"/>
            <ac:picMk id="3074" creationId="{292A6DD3-EE64-52BB-2CFC-D97FB93C60C7}"/>
          </ac:picMkLst>
        </pc:picChg>
        <pc:picChg chg="del">
          <ac:chgData name="伊健 杜" userId="e69aded81da48593" providerId="LiveId" clId="{4DBD0F54-5E01-49DE-AEEA-C4D4B33BE1D1}" dt="2022-09-27T12:51:33.024" v="4572" actId="478"/>
          <ac:picMkLst>
            <pc:docMk/>
            <pc:sldMk cId="4210279185" sldId="849"/>
            <ac:picMk id="3076" creationId="{9460899F-2C64-F3B5-4FDC-E28466086E02}"/>
          </ac:picMkLst>
        </pc:picChg>
        <pc:picChg chg="add mod">
          <ac:chgData name="伊健 杜" userId="e69aded81da48593" providerId="LiveId" clId="{4DBD0F54-5E01-49DE-AEEA-C4D4B33BE1D1}" dt="2022-09-27T12:52:58.440" v="4575" actId="1076"/>
          <ac:picMkLst>
            <pc:docMk/>
            <pc:sldMk cId="4210279185" sldId="849"/>
            <ac:picMk id="10242" creationId="{6FE79B9A-57A8-F2E7-BC3B-E7D42026EE00}"/>
          </ac:picMkLst>
        </pc:picChg>
      </pc:sldChg>
      <pc:sldChg chg="delSp modSp mod">
        <pc:chgData name="伊健 杜" userId="e69aded81da48593" providerId="LiveId" clId="{4DBD0F54-5E01-49DE-AEEA-C4D4B33BE1D1}" dt="2022-09-27T02:29:15.379" v="57" actId="1076"/>
        <pc:sldMkLst>
          <pc:docMk/>
          <pc:sldMk cId="2593079863" sldId="850"/>
        </pc:sldMkLst>
        <pc:spChg chg="mod">
          <ac:chgData name="伊健 杜" userId="e69aded81da48593" providerId="LiveId" clId="{4DBD0F54-5E01-49DE-AEEA-C4D4B33BE1D1}" dt="2022-09-27T02:29:15.379" v="57" actId="1076"/>
          <ac:spMkLst>
            <pc:docMk/>
            <pc:sldMk cId="2593079863" sldId="850"/>
            <ac:spMk id="2" creationId="{E79E1BCB-D050-90E4-6BA8-9C0749FBE7D3}"/>
          </ac:spMkLst>
        </pc:spChg>
        <pc:spChg chg="del">
          <ac:chgData name="伊健 杜" userId="e69aded81da48593" providerId="LiveId" clId="{4DBD0F54-5E01-49DE-AEEA-C4D4B33BE1D1}" dt="2022-09-27T02:27:24.012" v="28" actId="478"/>
          <ac:spMkLst>
            <pc:docMk/>
            <pc:sldMk cId="2593079863" sldId="850"/>
            <ac:spMk id="4" creationId="{CDE25F7A-DB50-4577-C33F-B24122A17B1C}"/>
          </ac:spMkLst>
        </pc:spChg>
        <pc:spChg chg="del mod">
          <ac:chgData name="伊健 杜" userId="e69aded81da48593" providerId="LiveId" clId="{4DBD0F54-5E01-49DE-AEEA-C4D4B33BE1D1}" dt="2022-09-27T02:29:11.151" v="56" actId="478"/>
          <ac:spMkLst>
            <pc:docMk/>
            <pc:sldMk cId="2593079863" sldId="850"/>
            <ac:spMk id="5" creationId="{DBC94FE8-EF65-35BF-B937-7EB162E0C999}"/>
          </ac:spMkLst>
        </pc:spChg>
        <pc:spChg chg="del mod">
          <ac:chgData name="伊健 杜" userId="e69aded81da48593" providerId="LiveId" clId="{4DBD0F54-5E01-49DE-AEEA-C4D4B33BE1D1}" dt="2022-09-27T02:29:11.151" v="56" actId="478"/>
          <ac:spMkLst>
            <pc:docMk/>
            <pc:sldMk cId="2593079863" sldId="850"/>
            <ac:spMk id="6" creationId="{052F8859-C5F9-47FD-C099-6A0C562BC112}"/>
          </ac:spMkLst>
        </pc:spChg>
        <pc:spChg chg="del">
          <ac:chgData name="伊健 杜" userId="e69aded81da48593" providerId="LiveId" clId="{4DBD0F54-5E01-49DE-AEEA-C4D4B33BE1D1}" dt="2022-09-27T02:27:25.705" v="29" actId="478"/>
          <ac:spMkLst>
            <pc:docMk/>
            <pc:sldMk cId="2593079863" sldId="850"/>
            <ac:spMk id="9" creationId="{B7A22E17-46BC-3CA2-E144-F5B64A181F1C}"/>
          </ac:spMkLst>
        </pc:spChg>
      </pc:sldChg>
      <pc:sldChg chg="del">
        <pc:chgData name="伊健 杜" userId="e69aded81da48593" providerId="LiveId" clId="{4DBD0F54-5E01-49DE-AEEA-C4D4B33BE1D1}" dt="2022-09-27T03:20:41.710" v="1858" actId="47"/>
        <pc:sldMkLst>
          <pc:docMk/>
          <pc:sldMk cId="2817424330" sldId="851"/>
        </pc:sldMkLst>
      </pc:sldChg>
      <pc:sldChg chg="del">
        <pc:chgData name="伊健 杜" userId="e69aded81da48593" providerId="LiveId" clId="{4DBD0F54-5E01-49DE-AEEA-C4D4B33BE1D1}" dt="2022-09-27T03:20:41.710" v="1858" actId="47"/>
        <pc:sldMkLst>
          <pc:docMk/>
          <pc:sldMk cId="2615331582" sldId="852"/>
        </pc:sldMkLst>
      </pc:sldChg>
      <pc:sldChg chg="del">
        <pc:chgData name="伊健 杜" userId="e69aded81da48593" providerId="LiveId" clId="{4DBD0F54-5E01-49DE-AEEA-C4D4B33BE1D1}" dt="2022-09-27T03:30:31.503" v="2080" actId="47"/>
        <pc:sldMkLst>
          <pc:docMk/>
          <pc:sldMk cId="4098201673" sldId="853"/>
        </pc:sldMkLst>
      </pc:sldChg>
      <pc:sldChg chg="del">
        <pc:chgData name="伊健 杜" userId="e69aded81da48593" providerId="LiveId" clId="{4DBD0F54-5E01-49DE-AEEA-C4D4B33BE1D1}" dt="2022-09-27T03:30:31.503" v="2080" actId="47"/>
        <pc:sldMkLst>
          <pc:docMk/>
          <pc:sldMk cId="4148412482" sldId="854"/>
        </pc:sldMkLst>
      </pc:sldChg>
      <pc:sldChg chg="del">
        <pc:chgData name="伊健 杜" userId="e69aded81da48593" providerId="LiveId" clId="{4DBD0F54-5E01-49DE-AEEA-C4D4B33BE1D1}" dt="2022-09-27T03:30:31.503" v="2080" actId="47"/>
        <pc:sldMkLst>
          <pc:docMk/>
          <pc:sldMk cId="1582307899" sldId="855"/>
        </pc:sldMkLst>
      </pc:sldChg>
      <pc:sldChg chg="addSp delSp modSp new mod modAnim">
        <pc:chgData name="伊健 杜" userId="e69aded81da48593" providerId="LiveId" clId="{4DBD0F54-5E01-49DE-AEEA-C4D4B33BE1D1}" dt="2022-09-27T05:38:56.341" v="3344"/>
        <pc:sldMkLst>
          <pc:docMk/>
          <pc:sldMk cId="2080713796" sldId="856"/>
        </pc:sldMkLst>
        <pc:spChg chg="mod">
          <ac:chgData name="伊健 杜" userId="e69aded81da48593" providerId="LiveId" clId="{4DBD0F54-5E01-49DE-AEEA-C4D4B33BE1D1}" dt="2022-09-27T02:31:19.730" v="138" actId="1076"/>
          <ac:spMkLst>
            <pc:docMk/>
            <pc:sldMk cId="2080713796" sldId="856"/>
            <ac:spMk id="2" creationId="{3FC9D311-1D38-1A6E-2629-0393157FB00E}"/>
          </ac:spMkLst>
        </pc:spChg>
        <pc:spChg chg="del">
          <ac:chgData name="伊健 杜" userId="e69aded81da48593" providerId="LiveId" clId="{4DBD0F54-5E01-49DE-AEEA-C4D4B33BE1D1}" dt="2022-09-27T02:29:37.971" v="72" actId="478"/>
          <ac:spMkLst>
            <pc:docMk/>
            <pc:sldMk cId="2080713796" sldId="856"/>
            <ac:spMk id="3" creationId="{123C07F5-D461-0726-F856-35E5C069630E}"/>
          </ac:spMkLst>
        </pc:spChg>
        <pc:spChg chg="add mod">
          <ac:chgData name="伊健 杜" userId="e69aded81da48593" providerId="LiveId" clId="{4DBD0F54-5E01-49DE-AEEA-C4D4B33BE1D1}" dt="2022-09-27T02:34:20.598" v="411" actId="1076"/>
          <ac:spMkLst>
            <pc:docMk/>
            <pc:sldMk cId="2080713796" sldId="856"/>
            <ac:spMk id="4" creationId="{247A05B1-C576-43D7-8879-C0FB62814CFB}"/>
          </ac:spMkLst>
        </pc:spChg>
        <pc:spChg chg="add mod">
          <ac:chgData name="伊健 杜" userId="e69aded81da48593" providerId="LiveId" clId="{4DBD0F54-5E01-49DE-AEEA-C4D4B33BE1D1}" dt="2022-09-27T02:31:14.184" v="136" actId="1076"/>
          <ac:spMkLst>
            <pc:docMk/>
            <pc:sldMk cId="2080713796" sldId="856"/>
            <ac:spMk id="5" creationId="{36255723-FC20-5806-DEAC-F72C5EF3F280}"/>
          </ac:spMkLst>
        </pc:spChg>
        <pc:spChg chg="add mod">
          <ac:chgData name="伊健 杜" userId="e69aded81da48593" providerId="LiveId" clId="{4DBD0F54-5E01-49DE-AEEA-C4D4B33BE1D1}" dt="2022-09-27T05:38:56.341" v="3344"/>
          <ac:spMkLst>
            <pc:docMk/>
            <pc:sldMk cId="2080713796" sldId="856"/>
            <ac:spMk id="6" creationId="{DAC82A86-5065-6250-D4B7-6859E63B3AC9}"/>
          </ac:spMkLst>
        </pc:spChg>
        <pc:spChg chg="add mod">
          <ac:chgData name="伊健 杜" userId="e69aded81da48593" providerId="LiveId" clId="{4DBD0F54-5E01-49DE-AEEA-C4D4B33BE1D1}" dt="2022-09-27T05:38:56.341" v="3344"/>
          <ac:spMkLst>
            <pc:docMk/>
            <pc:sldMk cId="2080713796" sldId="856"/>
            <ac:spMk id="7" creationId="{5EC1038B-2FAC-4F9B-A96C-B8EEC61A78E7}"/>
          </ac:spMkLst>
        </pc:spChg>
        <pc:spChg chg="add mod">
          <ac:chgData name="伊健 杜" userId="e69aded81da48593" providerId="LiveId" clId="{4DBD0F54-5E01-49DE-AEEA-C4D4B33BE1D1}" dt="2022-09-27T02:34:17.237" v="410" actId="1076"/>
          <ac:spMkLst>
            <pc:docMk/>
            <pc:sldMk cId="2080713796" sldId="856"/>
            <ac:spMk id="8" creationId="{66D5CE2E-99A0-EAAB-D292-A1B0AE8E626E}"/>
          </ac:spMkLst>
        </pc:spChg>
        <pc:picChg chg="add del mod">
          <ac:chgData name="伊健 杜" userId="e69aded81da48593" providerId="LiveId" clId="{4DBD0F54-5E01-49DE-AEEA-C4D4B33BE1D1}" dt="2022-09-27T02:30:43.729" v="130" actId="478"/>
          <ac:picMkLst>
            <pc:docMk/>
            <pc:sldMk cId="2080713796" sldId="856"/>
            <ac:picMk id="1026" creationId="{2B99F154-C262-44D3-FEDC-C1A6C31EE95F}"/>
          </ac:picMkLst>
        </pc:picChg>
        <pc:picChg chg="add mod">
          <ac:chgData name="伊健 杜" userId="e69aded81da48593" providerId="LiveId" clId="{4DBD0F54-5E01-49DE-AEEA-C4D4B33BE1D1}" dt="2022-09-27T02:34:28.123" v="413" actId="1076"/>
          <ac:picMkLst>
            <pc:docMk/>
            <pc:sldMk cId="2080713796" sldId="856"/>
            <ac:picMk id="1028" creationId="{A57A5242-E6ED-F05F-06AA-161C7BAD39D8}"/>
          </ac:picMkLst>
        </pc:picChg>
      </pc:sldChg>
      <pc:sldChg chg="addSp delSp modSp add mod delAnim">
        <pc:chgData name="伊健 杜" userId="e69aded81da48593" providerId="LiveId" clId="{4DBD0F54-5E01-49DE-AEEA-C4D4B33BE1D1}" dt="2022-09-27T05:38:56.341" v="3344"/>
        <pc:sldMkLst>
          <pc:docMk/>
          <pc:sldMk cId="4008503688" sldId="857"/>
        </pc:sldMkLst>
        <pc:spChg chg="del">
          <ac:chgData name="伊健 杜" userId="e69aded81da48593" providerId="LiveId" clId="{4DBD0F54-5E01-49DE-AEEA-C4D4B33BE1D1}" dt="2022-09-27T02:35:08.877" v="415" actId="478"/>
          <ac:spMkLst>
            <pc:docMk/>
            <pc:sldMk cId="4008503688" sldId="857"/>
            <ac:spMk id="2" creationId="{3FC9D311-1D38-1A6E-2629-0393157FB00E}"/>
          </ac:spMkLst>
        </pc:spChg>
        <pc:spChg chg="mod">
          <ac:chgData name="伊健 杜" userId="e69aded81da48593" providerId="LiveId" clId="{4DBD0F54-5E01-49DE-AEEA-C4D4B33BE1D1}" dt="2022-09-27T05:38:56.341" v="3344"/>
          <ac:spMkLst>
            <pc:docMk/>
            <pc:sldMk cId="4008503688" sldId="857"/>
            <ac:spMk id="4" creationId="{247A05B1-C576-43D7-8879-C0FB62814CFB}"/>
          </ac:spMkLst>
        </pc:spChg>
        <pc:spChg chg="mod">
          <ac:chgData name="伊健 杜" userId="e69aded81da48593" providerId="LiveId" clId="{4DBD0F54-5E01-49DE-AEEA-C4D4B33BE1D1}" dt="2022-09-27T05:38:56.341" v="3344"/>
          <ac:spMkLst>
            <pc:docMk/>
            <pc:sldMk cId="4008503688" sldId="857"/>
            <ac:spMk id="5" creationId="{36255723-FC20-5806-DEAC-F72C5EF3F280}"/>
          </ac:spMkLst>
        </pc:spChg>
        <pc:spChg chg="mod">
          <ac:chgData name="伊健 杜" userId="e69aded81da48593" providerId="LiveId" clId="{4DBD0F54-5E01-49DE-AEEA-C4D4B33BE1D1}" dt="2022-09-27T05:38:56.341" v="3344"/>
          <ac:spMkLst>
            <pc:docMk/>
            <pc:sldMk cId="4008503688" sldId="857"/>
            <ac:spMk id="6" creationId="{DAC82A86-5065-6250-D4B7-6859E63B3AC9}"/>
          </ac:spMkLst>
        </pc:spChg>
        <pc:spChg chg="mod">
          <ac:chgData name="伊健 杜" userId="e69aded81da48593" providerId="LiveId" clId="{4DBD0F54-5E01-49DE-AEEA-C4D4B33BE1D1}" dt="2022-09-27T05:38:56.341" v="3344"/>
          <ac:spMkLst>
            <pc:docMk/>
            <pc:sldMk cId="4008503688" sldId="857"/>
            <ac:spMk id="7" creationId="{5EC1038B-2FAC-4F9B-A96C-B8EEC61A78E7}"/>
          </ac:spMkLst>
        </pc:spChg>
        <pc:spChg chg="del">
          <ac:chgData name="伊健 杜" userId="e69aded81da48593" providerId="LiveId" clId="{4DBD0F54-5E01-49DE-AEEA-C4D4B33BE1D1}" dt="2022-09-27T02:36:38.028" v="652" actId="478"/>
          <ac:spMkLst>
            <pc:docMk/>
            <pc:sldMk cId="4008503688" sldId="857"/>
            <ac:spMk id="8" creationId="{66D5CE2E-99A0-EAAB-D292-A1B0AE8E626E}"/>
          </ac:spMkLst>
        </pc:spChg>
        <pc:spChg chg="add del mod">
          <ac:chgData name="伊健 杜" userId="e69aded81da48593" providerId="LiveId" clId="{4DBD0F54-5E01-49DE-AEEA-C4D4B33BE1D1}" dt="2022-09-27T02:35:10.702" v="416" actId="478"/>
          <ac:spMkLst>
            <pc:docMk/>
            <pc:sldMk cId="4008503688" sldId="857"/>
            <ac:spMk id="9" creationId="{4CA4A830-C01C-31CE-09B5-75CFFD4C617A}"/>
          </ac:spMkLst>
        </pc:spChg>
        <pc:picChg chg="add mod">
          <ac:chgData name="伊健 杜" userId="e69aded81da48593" providerId="LiveId" clId="{4DBD0F54-5E01-49DE-AEEA-C4D4B33BE1D1}" dt="2022-09-27T02:50:53.627" v="814" actId="1076"/>
          <ac:picMkLst>
            <pc:docMk/>
            <pc:sldMk cId="4008503688" sldId="857"/>
            <ac:picMk id="10" creationId="{97BB4A17-CE10-9955-3DE3-03A5D2FC7DE7}"/>
          </ac:picMkLst>
        </pc:picChg>
        <pc:picChg chg="mod">
          <ac:chgData name="伊健 杜" userId="e69aded81da48593" providerId="LiveId" clId="{4DBD0F54-5E01-49DE-AEEA-C4D4B33BE1D1}" dt="2022-09-27T02:37:47.483" v="807" actId="1076"/>
          <ac:picMkLst>
            <pc:docMk/>
            <pc:sldMk cId="4008503688" sldId="857"/>
            <ac:picMk id="1028" creationId="{A57A5242-E6ED-F05F-06AA-161C7BAD39D8}"/>
          </ac:picMkLst>
        </pc:picChg>
        <pc:picChg chg="add mod">
          <ac:chgData name="伊健 杜" userId="e69aded81da48593" providerId="LiveId" clId="{4DBD0F54-5E01-49DE-AEEA-C4D4B33BE1D1}" dt="2022-09-27T02:50:56.389" v="816" actId="1076"/>
          <ac:picMkLst>
            <pc:docMk/>
            <pc:sldMk cId="4008503688" sldId="857"/>
            <ac:picMk id="2050" creationId="{E0FB084B-26FF-BAF5-453F-66CF15A536EC}"/>
          </ac:picMkLst>
        </pc:picChg>
      </pc:sldChg>
      <pc:sldChg chg="addSp delSp modSp add mod delAnim">
        <pc:chgData name="伊健 杜" userId="e69aded81da48593" providerId="LiveId" clId="{4DBD0F54-5E01-49DE-AEEA-C4D4B33BE1D1}" dt="2022-09-27T05:38:56.341" v="3344"/>
        <pc:sldMkLst>
          <pc:docMk/>
          <pc:sldMk cId="1504034460" sldId="858"/>
        </pc:sldMkLst>
        <pc:spChg chg="mod">
          <ac:chgData name="伊健 杜" userId="e69aded81da48593" providerId="LiveId" clId="{4DBD0F54-5E01-49DE-AEEA-C4D4B33BE1D1}" dt="2022-09-27T02:51:26.478" v="831" actId="20577"/>
          <ac:spMkLst>
            <pc:docMk/>
            <pc:sldMk cId="1504034460" sldId="858"/>
            <ac:spMk id="2" creationId="{3FC9D311-1D38-1A6E-2629-0393157FB00E}"/>
          </ac:spMkLst>
        </pc:spChg>
        <pc:spChg chg="add mod">
          <ac:chgData name="伊健 杜" userId="e69aded81da48593" providerId="LiveId" clId="{4DBD0F54-5E01-49DE-AEEA-C4D4B33BE1D1}" dt="2022-09-27T05:38:56.341" v="3344"/>
          <ac:spMkLst>
            <pc:docMk/>
            <pc:sldMk cId="1504034460" sldId="858"/>
            <ac:spMk id="3" creationId="{408A7F6E-7182-8FA8-2688-CD50F3177E54}"/>
          </ac:spMkLst>
        </pc:spChg>
        <pc:spChg chg="mod">
          <ac:chgData name="伊健 杜" userId="e69aded81da48593" providerId="LiveId" clId="{4DBD0F54-5E01-49DE-AEEA-C4D4B33BE1D1}" dt="2022-09-27T02:55:17.769" v="1035" actId="1076"/>
          <ac:spMkLst>
            <pc:docMk/>
            <pc:sldMk cId="1504034460" sldId="858"/>
            <ac:spMk id="4" creationId="{247A05B1-C576-43D7-8879-C0FB62814CFB}"/>
          </ac:spMkLst>
        </pc:spChg>
        <pc:spChg chg="mod">
          <ac:chgData name="伊健 杜" userId="e69aded81da48593" providerId="LiveId" clId="{4DBD0F54-5E01-49DE-AEEA-C4D4B33BE1D1}" dt="2022-09-27T05:38:56.341" v="3344"/>
          <ac:spMkLst>
            <pc:docMk/>
            <pc:sldMk cId="1504034460" sldId="858"/>
            <ac:spMk id="5" creationId="{36255723-FC20-5806-DEAC-F72C5EF3F280}"/>
          </ac:spMkLst>
        </pc:spChg>
        <pc:spChg chg="del">
          <ac:chgData name="伊健 杜" userId="e69aded81da48593" providerId="LiveId" clId="{4DBD0F54-5E01-49DE-AEEA-C4D4B33BE1D1}" dt="2022-09-27T02:52:54.663" v="848" actId="478"/>
          <ac:spMkLst>
            <pc:docMk/>
            <pc:sldMk cId="1504034460" sldId="858"/>
            <ac:spMk id="6" creationId="{DAC82A86-5065-6250-D4B7-6859E63B3AC9}"/>
          </ac:spMkLst>
        </pc:spChg>
        <pc:spChg chg="del mod">
          <ac:chgData name="伊健 杜" userId="e69aded81da48593" providerId="LiveId" clId="{4DBD0F54-5E01-49DE-AEEA-C4D4B33BE1D1}" dt="2022-09-27T02:52:56.427" v="851" actId="478"/>
          <ac:spMkLst>
            <pc:docMk/>
            <pc:sldMk cId="1504034460" sldId="858"/>
            <ac:spMk id="7" creationId="{5EC1038B-2FAC-4F9B-A96C-B8EEC61A78E7}"/>
          </ac:spMkLst>
        </pc:spChg>
        <pc:spChg chg="del">
          <ac:chgData name="伊健 杜" userId="e69aded81da48593" providerId="LiveId" clId="{4DBD0F54-5E01-49DE-AEEA-C4D4B33BE1D1}" dt="2022-09-27T02:52:53.421" v="847" actId="478"/>
          <ac:spMkLst>
            <pc:docMk/>
            <pc:sldMk cId="1504034460" sldId="858"/>
            <ac:spMk id="8" creationId="{66D5CE2E-99A0-EAAB-D292-A1B0AE8E626E}"/>
          </ac:spMkLst>
        </pc:spChg>
        <pc:spChg chg="add del mod">
          <ac:chgData name="伊健 杜" userId="e69aded81da48593" providerId="LiveId" clId="{4DBD0F54-5E01-49DE-AEEA-C4D4B33BE1D1}" dt="2022-09-27T02:55:00.617" v="992" actId="478"/>
          <ac:spMkLst>
            <pc:docMk/>
            <pc:sldMk cId="1504034460" sldId="858"/>
            <ac:spMk id="9" creationId="{3F92DC51-B8C1-F559-68A4-A6F01F36762D}"/>
          </ac:spMkLst>
        </pc:spChg>
        <pc:spChg chg="add mod">
          <ac:chgData name="伊健 杜" userId="e69aded81da48593" providerId="LiveId" clId="{4DBD0F54-5E01-49DE-AEEA-C4D4B33BE1D1}" dt="2022-09-27T05:38:56.341" v="3344"/>
          <ac:spMkLst>
            <pc:docMk/>
            <pc:sldMk cId="1504034460" sldId="858"/>
            <ac:spMk id="10" creationId="{64D3BE31-0AA5-1921-8349-319F61DAB487}"/>
          </ac:spMkLst>
        </pc:spChg>
        <pc:spChg chg="add mod">
          <ac:chgData name="伊健 杜" userId="e69aded81da48593" providerId="LiveId" clId="{4DBD0F54-5E01-49DE-AEEA-C4D4B33BE1D1}" dt="2022-09-27T05:38:56.341" v="3344"/>
          <ac:spMkLst>
            <pc:docMk/>
            <pc:sldMk cId="1504034460" sldId="858"/>
            <ac:spMk id="11" creationId="{BED6E336-9389-7E71-38F1-4630356941F1}"/>
          </ac:spMkLst>
        </pc:spChg>
        <pc:spChg chg="add mod">
          <ac:chgData name="伊健 杜" userId="e69aded81da48593" providerId="LiveId" clId="{4DBD0F54-5E01-49DE-AEEA-C4D4B33BE1D1}" dt="2022-09-27T02:56:40.297" v="1088" actId="11529"/>
          <ac:spMkLst>
            <pc:docMk/>
            <pc:sldMk cId="1504034460" sldId="858"/>
            <ac:spMk id="12" creationId="{C9058387-5B9A-5A4B-351B-EAC0B09D750B}"/>
          </ac:spMkLst>
        </pc:spChg>
        <pc:spChg chg="add mod">
          <ac:chgData name="伊健 杜" userId="e69aded81da48593" providerId="LiveId" clId="{4DBD0F54-5E01-49DE-AEEA-C4D4B33BE1D1}" dt="2022-09-27T02:58:12.869" v="1101" actId="1076"/>
          <ac:spMkLst>
            <pc:docMk/>
            <pc:sldMk cId="1504034460" sldId="858"/>
            <ac:spMk id="13" creationId="{81503368-7D7C-AC67-119D-D0408278FDCF}"/>
          </ac:spMkLst>
        </pc:spChg>
        <pc:picChg chg="del">
          <ac:chgData name="伊健 杜" userId="e69aded81da48593" providerId="LiveId" clId="{4DBD0F54-5E01-49DE-AEEA-C4D4B33BE1D1}" dt="2022-09-27T02:52:55.098" v="849" actId="478"/>
          <ac:picMkLst>
            <pc:docMk/>
            <pc:sldMk cId="1504034460" sldId="858"/>
            <ac:picMk id="1028" creationId="{A57A5242-E6ED-F05F-06AA-161C7BAD39D8}"/>
          </ac:picMkLst>
        </pc:picChg>
        <pc:picChg chg="add mod">
          <ac:chgData name="伊健 杜" userId="e69aded81da48593" providerId="LiveId" clId="{4DBD0F54-5E01-49DE-AEEA-C4D4B33BE1D1}" dt="2022-09-27T02:56:19.185" v="1084" actId="1076"/>
          <ac:picMkLst>
            <pc:docMk/>
            <pc:sldMk cId="1504034460" sldId="858"/>
            <ac:picMk id="3074" creationId="{C3C1412E-7550-1E7C-FEAC-88741F177786}"/>
          </ac:picMkLst>
        </pc:picChg>
        <pc:picChg chg="add mod">
          <ac:chgData name="伊健 杜" userId="e69aded81da48593" providerId="LiveId" clId="{4DBD0F54-5E01-49DE-AEEA-C4D4B33BE1D1}" dt="2022-09-27T02:56:41.671" v="1089" actId="1076"/>
          <ac:picMkLst>
            <pc:docMk/>
            <pc:sldMk cId="1504034460" sldId="858"/>
            <ac:picMk id="3076" creationId="{6C25C89A-A48D-C98E-6CA0-8705C0347C58}"/>
          </ac:picMkLst>
        </pc:picChg>
        <pc:picChg chg="add mod">
          <ac:chgData name="伊健 杜" userId="e69aded81da48593" providerId="LiveId" clId="{4DBD0F54-5E01-49DE-AEEA-C4D4B33BE1D1}" dt="2022-09-27T02:57:33.854" v="1092" actId="1076"/>
          <ac:picMkLst>
            <pc:docMk/>
            <pc:sldMk cId="1504034460" sldId="858"/>
            <ac:picMk id="3078" creationId="{6EA013EF-972A-E6C4-E02B-B445CE51A391}"/>
          </ac:picMkLst>
        </pc:picChg>
        <pc:picChg chg="add mod">
          <ac:chgData name="伊健 杜" userId="e69aded81da48593" providerId="LiveId" clId="{4DBD0F54-5E01-49DE-AEEA-C4D4B33BE1D1}" dt="2022-09-27T02:58:03.614" v="1099" actId="1076"/>
          <ac:picMkLst>
            <pc:docMk/>
            <pc:sldMk cId="1504034460" sldId="858"/>
            <ac:picMk id="3080" creationId="{19D489FC-458D-17FA-2ED1-08C35881CD82}"/>
          </ac:picMkLst>
        </pc:picChg>
      </pc:sldChg>
      <pc:sldChg chg="addSp delSp modSp new mod">
        <pc:chgData name="伊健 杜" userId="e69aded81da48593" providerId="LiveId" clId="{4DBD0F54-5E01-49DE-AEEA-C4D4B33BE1D1}" dt="2022-09-27T05:38:56.341" v="3344"/>
        <pc:sldMkLst>
          <pc:docMk/>
          <pc:sldMk cId="2971274492" sldId="859"/>
        </pc:sldMkLst>
        <pc:spChg chg="del">
          <ac:chgData name="伊健 杜" userId="e69aded81da48593" providerId="LiveId" clId="{4DBD0F54-5E01-49DE-AEEA-C4D4B33BE1D1}" dt="2022-09-27T02:58:35.034" v="1103" actId="478"/>
          <ac:spMkLst>
            <pc:docMk/>
            <pc:sldMk cId="2971274492" sldId="859"/>
            <ac:spMk id="2" creationId="{B04DCA51-6238-355C-9D74-4A11E0E8912E}"/>
          </ac:spMkLst>
        </pc:spChg>
        <pc:spChg chg="del">
          <ac:chgData name="伊健 杜" userId="e69aded81da48593" providerId="LiveId" clId="{4DBD0F54-5E01-49DE-AEEA-C4D4B33BE1D1}" dt="2022-09-27T02:58:35.034" v="1103" actId="478"/>
          <ac:spMkLst>
            <pc:docMk/>
            <pc:sldMk cId="2971274492" sldId="859"/>
            <ac:spMk id="3" creationId="{23C1BEC0-C376-6BDC-A6DF-19E371E92F39}"/>
          </ac:spMkLst>
        </pc:spChg>
        <pc:spChg chg="add mod">
          <ac:chgData name="伊健 杜" userId="e69aded81da48593" providerId="LiveId" clId="{4DBD0F54-5E01-49DE-AEEA-C4D4B33BE1D1}" dt="2022-09-27T02:58:39.719" v="1104"/>
          <ac:spMkLst>
            <pc:docMk/>
            <pc:sldMk cId="2971274492" sldId="859"/>
            <ac:spMk id="4" creationId="{7ED5D4E3-5216-5AFA-A016-D610DAE0B20A}"/>
          </ac:spMkLst>
        </pc:spChg>
        <pc:spChg chg="add mod">
          <ac:chgData name="伊健 杜" userId="e69aded81da48593" providerId="LiveId" clId="{4DBD0F54-5E01-49DE-AEEA-C4D4B33BE1D1}" dt="2022-09-27T02:58:44.067" v="1112"/>
          <ac:spMkLst>
            <pc:docMk/>
            <pc:sldMk cId="2971274492" sldId="859"/>
            <ac:spMk id="5" creationId="{F50C56E2-78A4-3DA2-5B50-D5C77BDF3FE1}"/>
          </ac:spMkLst>
        </pc:spChg>
        <pc:spChg chg="add del mod">
          <ac:chgData name="伊健 杜" userId="e69aded81da48593" providerId="LiveId" clId="{4DBD0F54-5E01-49DE-AEEA-C4D4B33BE1D1}" dt="2022-09-27T03:01:25.972" v="1195"/>
          <ac:spMkLst>
            <pc:docMk/>
            <pc:sldMk cId="2971274492" sldId="859"/>
            <ac:spMk id="6" creationId="{6701F74F-0303-E3EC-6AD8-410149FF5409}"/>
          </ac:spMkLst>
        </pc:spChg>
        <pc:spChg chg="add mod">
          <ac:chgData name="伊健 杜" userId="e69aded81da48593" providerId="LiveId" clId="{4DBD0F54-5E01-49DE-AEEA-C4D4B33BE1D1}" dt="2022-09-27T03:02:57.070" v="1329" actId="1076"/>
          <ac:spMkLst>
            <pc:docMk/>
            <pc:sldMk cId="2971274492" sldId="859"/>
            <ac:spMk id="7" creationId="{35887370-E015-4480-4858-F06223320F9F}"/>
          </ac:spMkLst>
        </pc:spChg>
        <pc:spChg chg="add mod">
          <ac:chgData name="伊健 杜" userId="e69aded81da48593" providerId="LiveId" clId="{4DBD0F54-5E01-49DE-AEEA-C4D4B33BE1D1}" dt="2022-09-27T03:03:49.978" v="1473" actId="1076"/>
          <ac:spMkLst>
            <pc:docMk/>
            <pc:sldMk cId="2971274492" sldId="859"/>
            <ac:spMk id="8" creationId="{E58B3578-B70A-E0F3-A4B8-3220171E8CC6}"/>
          </ac:spMkLst>
        </pc:spChg>
        <pc:spChg chg="add mod">
          <ac:chgData name="伊健 杜" userId="e69aded81da48593" providerId="LiveId" clId="{4DBD0F54-5E01-49DE-AEEA-C4D4B33BE1D1}" dt="2022-09-27T05:38:56.341" v="3344"/>
          <ac:spMkLst>
            <pc:docMk/>
            <pc:sldMk cId="2971274492" sldId="859"/>
            <ac:spMk id="9" creationId="{9B291C11-A0C4-8943-E10D-831887167BC0}"/>
          </ac:spMkLst>
        </pc:spChg>
        <pc:spChg chg="add mod">
          <ac:chgData name="伊健 杜" userId="e69aded81da48593" providerId="LiveId" clId="{4DBD0F54-5E01-49DE-AEEA-C4D4B33BE1D1}" dt="2022-09-27T05:38:56.341" v="3344"/>
          <ac:spMkLst>
            <pc:docMk/>
            <pc:sldMk cId="2971274492" sldId="859"/>
            <ac:spMk id="10" creationId="{F64E161F-7858-1390-B188-9DE5BBF10F8B}"/>
          </ac:spMkLst>
        </pc:spChg>
        <pc:spChg chg="add mod">
          <ac:chgData name="伊健 杜" userId="e69aded81da48593" providerId="LiveId" clId="{4DBD0F54-5E01-49DE-AEEA-C4D4B33BE1D1}" dt="2022-09-27T05:38:56.341" v="3344"/>
          <ac:spMkLst>
            <pc:docMk/>
            <pc:sldMk cId="2971274492" sldId="859"/>
            <ac:spMk id="11" creationId="{F11C1159-DF27-4BA6-2A1B-9D39CBF9C748}"/>
          </ac:spMkLst>
        </pc:spChg>
        <pc:spChg chg="add mod">
          <ac:chgData name="伊健 杜" userId="e69aded81da48593" providerId="LiveId" clId="{4DBD0F54-5E01-49DE-AEEA-C4D4B33BE1D1}" dt="2022-09-27T05:38:56.341" v="3344"/>
          <ac:spMkLst>
            <pc:docMk/>
            <pc:sldMk cId="2971274492" sldId="859"/>
            <ac:spMk id="12" creationId="{E6A9D13A-D528-D483-57FE-B813065F91D8}"/>
          </ac:spMkLst>
        </pc:spChg>
        <pc:spChg chg="add mod">
          <ac:chgData name="伊健 杜" userId="e69aded81da48593" providerId="LiveId" clId="{4DBD0F54-5E01-49DE-AEEA-C4D4B33BE1D1}" dt="2022-09-27T05:38:56.341" v="3344"/>
          <ac:spMkLst>
            <pc:docMk/>
            <pc:sldMk cId="2971274492" sldId="859"/>
            <ac:spMk id="13" creationId="{314FACBF-57CD-7B58-23F3-37F6B069852E}"/>
          </ac:spMkLst>
        </pc:spChg>
        <pc:spChg chg="add mod">
          <ac:chgData name="伊健 杜" userId="e69aded81da48593" providerId="LiveId" clId="{4DBD0F54-5E01-49DE-AEEA-C4D4B33BE1D1}" dt="2022-09-27T03:05:20.283" v="1636"/>
          <ac:spMkLst>
            <pc:docMk/>
            <pc:sldMk cId="2971274492" sldId="859"/>
            <ac:spMk id="14" creationId="{B3BA3657-1F78-2324-1487-485B73191CBA}"/>
          </ac:spMkLst>
        </pc:spChg>
        <pc:spChg chg="add mod">
          <ac:chgData name="伊健 杜" userId="e69aded81da48593" providerId="LiveId" clId="{4DBD0F54-5E01-49DE-AEEA-C4D4B33BE1D1}" dt="2022-09-27T05:38:56.341" v="3344"/>
          <ac:spMkLst>
            <pc:docMk/>
            <pc:sldMk cId="2971274492" sldId="859"/>
            <ac:spMk id="15" creationId="{2FB5A5D1-9C1F-E518-C12D-FF2EA0F13F1A}"/>
          </ac:spMkLst>
        </pc:spChg>
        <pc:spChg chg="add mod">
          <ac:chgData name="伊健 杜" userId="e69aded81da48593" providerId="LiveId" clId="{4DBD0F54-5E01-49DE-AEEA-C4D4B33BE1D1}" dt="2022-09-27T05:38:56.341" v="3344"/>
          <ac:spMkLst>
            <pc:docMk/>
            <pc:sldMk cId="2971274492" sldId="859"/>
            <ac:spMk id="16" creationId="{3BFECB56-661F-5E99-AC78-246989C71AFB}"/>
          </ac:spMkLst>
        </pc:spChg>
        <pc:spChg chg="add mod">
          <ac:chgData name="伊健 杜" userId="e69aded81da48593" providerId="LiveId" clId="{4DBD0F54-5E01-49DE-AEEA-C4D4B33BE1D1}" dt="2022-09-27T05:38:56.341" v="3344"/>
          <ac:spMkLst>
            <pc:docMk/>
            <pc:sldMk cId="2971274492" sldId="859"/>
            <ac:spMk id="17" creationId="{E20CC177-0A54-701E-A401-65A58C30DF2A}"/>
          </ac:spMkLst>
        </pc:spChg>
        <pc:spChg chg="add mod">
          <ac:chgData name="伊健 杜" userId="e69aded81da48593" providerId="LiveId" clId="{4DBD0F54-5E01-49DE-AEEA-C4D4B33BE1D1}" dt="2022-09-27T05:38:56.341" v="3344"/>
          <ac:spMkLst>
            <pc:docMk/>
            <pc:sldMk cId="2971274492" sldId="859"/>
            <ac:spMk id="18" creationId="{2A392F90-785C-B115-F9E7-DC874C0E81C0}"/>
          </ac:spMkLst>
        </pc:spChg>
      </pc:sldChg>
      <pc:sldChg chg="addSp delSp modSp new mod">
        <pc:chgData name="伊健 杜" userId="e69aded81da48593" providerId="LiveId" clId="{4DBD0F54-5E01-49DE-AEEA-C4D4B33BE1D1}" dt="2022-09-27T05:38:56.341" v="3344"/>
        <pc:sldMkLst>
          <pc:docMk/>
          <pc:sldMk cId="1362255843" sldId="860"/>
        </pc:sldMkLst>
        <pc:spChg chg="del">
          <ac:chgData name="伊健 杜" userId="e69aded81da48593" providerId="LiveId" clId="{4DBD0F54-5E01-49DE-AEEA-C4D4B33BE1D1}" dt="2022-09-27T03:29:25.003" v="1969" actId="478"/>
          <ac:spMkLst>
            <pc:docMk/>
            <pc:sldMk cId="1362255843" sldId="860"/>
            <ac:spMk id="2" creationId="{F68F8113-31A1-1F3F-050B-C75B33681F78}"/>
          </ac:spMkLst>
        </pc:spChg>
        <pc:spChg chg="del">
          <ac:chgData name="伊健 杜" userId="e69aded81da48593" providerId="LiveId" clId="{4DBD0F54-5E01-49DE-AEEA-C4D4B33BE1D1}" dt="2022-09-27T03:29:25.003" v="1969" actId="478"/>
          <ac:spMkLst>
            <pc:docMk/>
            <pc:sldMk cId="1362255843" sldId="860"/>
            <ac:spMk id="3" creationId="{F22363C3-FFDC-4F69-64BA-1CC4BF9E922E}"/>
          </ac:spMkLst>
        </pc:spChg>
        <pc:spChg chg="add mod">
          <ac:chgData name="伊健 杜" userId="e69aded81da48593" providerId="LiveId" clId="{4DBD0F54-5E01-49DE-AEEA-C4D4B33BE1D1}" dt="2022-09-27T05:38:56.341" v="3344"/>
          <ac:spMkLst>
            <pc:docMk/>
            <pc:sldMk cId="1362255843" sldId="860"/>
            <ac:spMk id="4" creationId="{159D0018-7D4F-0E6D-9907-7DDE9E282ACA}"/>
          </ac:spMkLst>
        </pc:spChg>
        <pc:spChg chg="add mod">
          <ac:chgData name="伊健 杜" userId="e69aded81da48593" providerId="LiveId" clId="{4DBD0F54-5E01-49DE-AEEA-C4D4B33BE1D1}" dt="2022-09-27T05:38:56.341" v="3344"/>
          <ac:spMkLst>
            <pc:docMk/>
            <pc:sldMk cId="1362255843" sldId="860"/>
            <ac:spMk id="5" creationId="{82EA1B9F-7070-0D19-62BC-FEFB9D2FCC3D}"/>
          </ac:spMkLst>
        </pc:spChg>
        <pc:picChg chg="add mod">
          <ac:chgData name="伊健 杜" userId="e69aded81da48593" providerId="LiveId" clId="{4DBD0F54-5E01-49DE-AEEA-C4D4B33BE1D1}" dt="2022-09-27T03:29:41.293" v="1979" actId="1076"/>
          <ac:picMkLst>
            <pc:docMk/>
            <pc:sldMk cId="1362255843" sldId="860"/>
            <ac:picMk id="4098" creationId="{248CC93B-87D0-C2D9-4131-28933EA48606}"/>
          </ac:picMkLst>
        </pc:picChg>
      </pc:sldChg>
      <pc:sldChg chg="addSp delSp modSp add mod">
        <pc:chgData name="伊健 杜" userId="e69aded81da48593" providerId="LiveId" clId="{4DBD0F54-5E01-49DE-AEEA-C4D4B33BE1D1}" dt="2022-09-27T05:38:56.341" v="3344"/>
        <pc:sldMkLst>
          <pc:docMk/>
          <pc:sldMk cId="3747254197" sldId="861"/>
        </pc:sldMkLst>
        <pc:spChg chg="add mod">
          <ac:chgData name="伊健 杜" userId="e69aded81da48593" providerId="LiveId" clId="{4DBD0F54-5E01-49DE-AEEA-C4D4B33BE1D1}" dt="2022-09-27T05:38:56.341" v="3344"/>
          <ac:spMkLst>
            <pc:docMk/>
            <pc:sldMk cId="3747254197" sldId="861"/>
            <ac:spMk id="2" creationId="{837E5D0E-0C59-E0B7-C121-77C6305E4BE0}"/>
          </ac:spMkLst>
        </pc:spChg>
        <pc:spChg chg="mod">
          <ac:chgData name="伊健 杜" userId="e69aded81da48593" providerId="LiveId" clId="{4DBD0F54-5E01-49DE-AEEA-C4D4B33BE1D1}" dt="2022-09-27T05:38:56.341" v="3344"/>
          <ac:spMkLst>
            <pc:docMk/>
            <pc:sldMk cId="3747254197" sldId="861"/>
            <ac:spMk id="4" creationId="{159D0018-7D4F-0E6D-9907-7DDE9E282ACA}"/>
          </ac:spMkLst>
        </pc:spChg>
        <pc:spChg chg="del">
          <ac:chgData name="伊健 杜" userId="e69aded81da48593" providerId="LiveId" clId="{4DBD0F54-5E01-49DE-AEEA-C4D4B33BE1D1}" dt="2022-09-27T03:34:48.361" v="2085" actId="478"/>
          <ac:spMkLst>
            <pc:docMk/>
            <pc:sldMk cId="3747254197" sldId="861"/>
            <ac:spMk id="5" creationId="{82EA1B9F-7070-0D19-62BC-FEFB9D2FCC3D}"/>
          </ac:spMkLst>
        </pc:spChg>
        <pc:picChg chg="del">
          <ac:chgData name="伊健 杜" userId="e69aded81da48593" providerId="LiveId" clId="{4DBD0F54-5E01-49DE-AEEA-C4D4B33BE1D1}" dt="2022-09-27T03:34:41.651" v="2081" actId="478"/>
          <ac:picMkLst>
            <pc:docMk/>
            <pc:sldMk cId="3747254197" sldId="861"/>
            <ac:picMk id="4098" creationId="{248CC93B-87D0-C2D9-4131-28933EA48606}"/>
          </ac:picMkLst>
        </pc:picChg>
        <pc:picChg chg="add mod">
          <ac:chgData name="伊健 杜" userId="e69aded81da48593" providerId="LiveId" clId="{4DBD0F54-5E01-49DE-AEEA-C4D4B33BE1D1}" dt="2022-09-27T03:34:50.321" v="2086" actId="1076"/>
          <ac:picMkLst>
            <pc:docMk/>
            <pc:sldMk cId="3747254197" sldId="861"/>
            <ac:picMk id="6146" creationId="{96B03012-9BA3-ABF1-C068-79240CCBE7FB}"/>
          </ac:picMkLst>
        </pc:picChg>
      </pc:sldChg>
      <pc:sldChg chg="addSp delSp modSp new mod ord">
        <pc:chgData name="伊健 杜" userId="e69aded81da48593" providerId="LiveId" clId="{4DBD0F54-5E01-49DE-AEEA-C4D4B33BE1D1}" dt="2022-09-27T05:38:56.341" v="3344"/>
        <pc:sldMkLst>
          <pc:docMk/>
          <pc:sldMk cId="4275455528" sldId="862"/>
        </pc:sldMkLst>
        <pc:spChg chg="del">
          <ac:chgData name="伊健 杜" userId="e69aded81da48593" providerId="LiveId" clId="{4DBD0F54-5E01-49DE-AEEA-C4D4B33BE1D1}" dt="2022-09-27T03:35:16.097" v="2105" actId="478"/>
          <ac:spMkLst>
            <pc:docMk/>
            <pc:sldMk cId="4275455528" sldId="862"/>
            <ac:spMk id="2" creationId="{B0E0FD06-DED3-9131-CE2C-C558E61350BA}"/>
          </ac:spMkLst>
        </pc:spChg>
        <pc:spChg chg="del">
          <ac:chgData name="伊健 杜" userId="e69aded81da48593" providerId="LiveId" clId="{4DBD0F54-5E01-49DE-AEEA-C4D4B33BE1D1}" dt="2022-09-27T03:35:16.097" v="2105" actId="478"/>
          <ac:spMkLst>
            <pc:docMk/>
            <pc:sldMk cId="4275455528" sldId="862"/>
            <ac:spMk id="3" creationId="{D44EAFDC-7F7E-6771-2846-C744F6C2499C}"/>
          </ac:spMkLst>
        </pc:spChg>
        <pc:spChg chg="add del">
          <ac:chgData name="伊健 杜" userId="e69aded81da48593" providerId="LiveId" clId="{4DBD0F54-5E01-49DE-AEEA-C4D4B33BE1D1}" dt="2022-09-27T03:35:41.218" v="2107" actId="478"/>
          <ac:spMkLst>
            <pc:docMk/>
            <pc:sldMk cId="4275455528" sldId="862"/>
            <ac:spMk id="5" creationId="{F1B717D3-87A5-9C69-B55A-BBBA77CE525D}"/>
          </ac:spMkLst>
        </pc:spChg>
        <pc:spChg chg="add mod">
          <ac:chgData name="伊健 杜" userId="e69aded81da48593" providerId="LiveId" clId="{4DBD0F54-5E01-49DE-AEEA-C4D4B33BE1D1}" dt="2022-09-27T05:38:56.341" v="3344"/>
          <ac:spMkLst>
            <pc:docMk/>
            <pc:sldMk cId="4275455528" sldId="862"/>
            <ac:spMk id="6" creationId="{E035176C-B4A3-D3D2-092D-C750C991BE94}"/>
          </ac:spMkLst>
        </pc:spChg>
        <pc:spChg chg="add mod">
          <ac:chgData name="伊健 杜" userId="e69aded81da48593" providerId="LiveId" clId="{4DBD0F54-5E01-49DE-AEEA-C4D4B33BE1D1}" dt="2022-09-27T03:36:43.851" v="2178" actId="1076"/>
          <ac:spMkLst>
            <pc:docMk/>
            <pc:sldMk cId="4275455528" sldId="862"/>
            <ac:spMk id="7" creationId="{4AB37D82-2047-FA87-9E49-FC90F03DB401}"/>
          </ac:spMkLst>
        </pc:spChg>
        <pc:spChg chg="add mod">
          <ac:chgData name="伊健 杜" userId="e69aded81da48593" providerId="LiveId" clId="{4DBD0F54-5E01-49DE-AEEA-C4D4B33BE1D1}" dt="2022-09-27T03:36:51.318" v="2188"/>
          <ac:spMkLst>
            <pc:docMk/>
            <pc:sldMk cId="4275455528" sldId="862"/>
            <ac:spMk id="8" creationId="{EBD6181F-A726-A7F4-72B4-D89573FAF010}"/>
          </ac:spMkLst>
        </pc:spChg>
        <pc:picChg chg="add">
          <ac:chgData name="伊健 杜" userId="e69aded81da48593" providerId="LiveId" clId="{4DBD0F54-5E01-49DE-AEEA-C4D4B33BE1D1}" dt="2022-09-27T03:35:46.811" v="2108"/>
          <ac:picMkLst>
            <pc:docMk/>
            <pc:sldMk cId="4275455528" sldId="862"/>
            <ac:picMk id="7170" creationId="{E352B050-8314-0048-C3D5-DDC88A5B2C23}"/>
          </ac:picMkLst>
        </pc:picChg>
      </pc:sldChg>
      <pc:sldChg chg="addSp delSp modSp new mod">
        <pc:chgData name="伊健 杜" userId="e69aded81da48593" providerId="LiveId" clId="{4DBD0F54-5E01-49DE-AEEA-C4D4B33BE1D1}" dt="2022-09-27T05:38:56.341" v="3344"/>
        <pc:sldMkLst>
          <pc:docMk/>
          <pc:sldMk cId="601295034" sldId="863"/>
        </pc:sldMkLst>
        <pc:spChg chg="del">
          <ac:chgData name="伊健 杜" userId="e69aded81da48593" providerId="LiveId" clId="{4DBD0F54-5E01-49DE-AEEA-C4D4B33BE1D1}" dt="2022-09-27T03:37:21.021" v="2190" actId="478"/>
          <ac:spMkLst>
            <pc:docMk/>
            <pc:sldMk cId="601295034" sldId="863"/>
            <ac:spMk id="2" creationId="{066AFA8F-BA61-A248-C7B6-989F41E06257}"/>
          </ac:spMkLst>
        </pc:spChg>
        <pc:spChg chg="del">
          <ac:chgData name="伊健 杜" userId="e69aded81da48593" providerId="LiveId" clId="{4DBD0F54-5E01-49DE-AEEA-C4D4B33BE1D1}" dt="2022-09-27T03:37:21.021" v="2190" actId="478"/>
          <ac:spMkLst>
            <pc:docMk/>
            <pc:sldMk cId="601295034" sldId="863"/>
            <ac:spMk id="3" creationId="{F606C90B-0B41-037B-5502-D326E8247A8A}"/>
          </ac:spMkLst>
        </pc:spChg>
        <pc:spChg chg="add mod">
          <ac:chgData name="伊健 杜" userId="e69aded81da48593" providerId="LiveId" clId="{4DBD0F54-5E01-49DE-AEEA-C4D4B33BE1D1}" dt="2022-09-27T05:38:56.341" v="3344"/>
          <ac:spMkLst>
            <pc:docMk/>
            <pc:sldMk cId="601295034" sldId="863"/>
            <ac:spMk id="4" creationId="{E2B01770-9D4B-DC08-B720-B5B197B75037}"/>
          </ac:spMkLst>
        </pc:spChg>
      </pc:sldChg>
      <pc:sldChg chg="addSp delSp new mod">
        <pc:chgData name="伊健 杜" userId="e69aded81da48593" providerId="LiveId" clId="{4DBD0F54-5E01-49DE-AEEA-C4D4B33BE1D1}" dt="2022-09-27T03:39:47.332" v="2193"/>
        <pc:sldMkLst>
          <pc:docMk/>
          <pc:sldMk cId="1467010209" sldId="864"/>
        </pc:sldMkLst>
        <pc:spChg chg="del">
          <ac:chgData name="伊健 杜" userId="e69aded81da48593" providerId="LiveId" clId="{4DBD0F54-5E01-49DE-AEEA-C4D4B33BE1D1}" dt="2022-09-27T03:39:45.736" v="2192" actId="478"/>
          <ac:spMkLst>
            <pc:docMk/>
            <pc:sldMk cId="1467010209" sldId="864"/>
            <ac:spMk id="2" creationId="{CA21544A-C1EA-A8C4-E489-4E75600DE680}"/>
          </ac:spMkLst>
        </pc:spChg>
        <pc:spChg chg="del">
          <ac:chgData name="伊健 杜" userId="e69aded81da48593" providerId="LiveId" clId="{4DBD0F54-5E01-49DE-AEEA-C4D4B33BE1D1}" dt="2022-09-27T03:39:45.736" v="2192" actId="478"/>
          <ac:spMkLst>
            <pc:docMk/>
            <pc:sldMk cId="1467010209" sldId="864"/>
            <ac:spMk id="3" creationId="{D43665EF-F781-6820-4DD4-5037BBAC3242}"/>
          </ac:spMkLst>
        </pc:spChg>
        <pc:picChg chg="add">
          <ac:chgData name="伊健 杜" userId="e69aded81da48593" providerId="LiveId" clId="{4DBD0F54-5E01-49DE-AEEA-C4D4B33BE1D1}" dt="2022-09-27T03:39:47.332" v="2193"/>
          <ac:picMkLst>
            <pc:docMk/>
            <pc:sldMk cId="1467010209" sldId="864"/>
            <ac:picMk id="8194" creationId="{52C9CB01-97E5-582D-15B7-3F8A674F115A}"/>
          </ac:picMkLst>
        </pc:picChg>
      </pc:sldChg>
      <pc:sldChg chg="modSp add ord">
        <pc:chgData name="伊健 杜" userId="e69aded81da48593" providerId="LiveId" clId="{4DBD0F54-5E01-49DE-AEEA-C4D4B33BE1D1}" dt="2022-09-27T05:38:56.341" v="3344"/>
        <pc:sldMkLst>
          <pc:docMk/>
          <pc:sldMk cId="511942785" sldId="865"/>
        </pc:sldMkLst>
        <pc:spChg chg="mod">
          <ac:chgData name="伊健 杜" userId="e69aded81da48593" providerId="LiveId" clId="{4DBD0F54-5E01-49DE-AEEA-C4D4B33BE1D1}" dt="2022-09-27T05:38:56.341" v="3344"/>
          <ac:spMkLst>
            <pc:docMk/>
            <pc:sldMk cId="511942785" sldId="865"/>
            <ac:spMk id="4" creationId="{E2B01770-9D4B-DC08-B720-B5B197B75037}"/>
          </ac:spMkLst>
        </pc:spChg>
      </pc:sldChg>
      <pc:sldChg chg="addSp delSp modSp new del mod setBg">
        <pc:chgData name="伊健 杜" userId="e69aded81da48593" providerId="LiveId" clId="{4DBD0F54-5E01-49DE-AEEA-C4D4B33BE1D1}" dt="2022-09-27T11:54:14.959" v="4009" actId="47"/>
        <pc:sldMkLst>
          <pc:docMk/>
          <pc:sldMk cId="2354081892" sldId="866"/>
        </pc:sldMkLst>
        <pc:spChg chg="del">
          <ac:chgData name="伊健 杜" userId="e69aded81da48593" providerId="LiveId" clId="{4DBD0F54-5E01-49DE-AEEA-C4D4B33BE1D1}" dt="2022-09-27T03:45:51.476" v="2439" actId="478"/>
          <ac:spMkLst>
            <pc:docMk/>
            <pc:sldMk cId="2354081892" sldId="866"/>
            <ac:spMk id="2" creationId="{2D74627B-8A0B-D6B2-C5DB-3A66AE5EBE06}"/>
          </ac:spMkLst>
        </pc:spChg>
        <pc:spChg chg="del">
          <ac:chgData name="伊健 杜" userId="e69aded81da48593" providerId="LiveId" clId="{4DBD0F54-5E01-49DE-AEEA-C4D4B33BE1D1}" dt="2022-09-27T03:45:51.476" v="2439" actId="478"/>
          <ac:spMkLst>
            <pc:docMk/>
            <pc:sldMk cId="2354081892" sldId="866"/>
            <ac:spMk id="3" creationId="{DAC98C7F-B6E9-20B8-E8CB-3AE662ABF18E}"/>
          </ac:spMkLst>
        </pc:spChg>
        <pc:spChg chg="add">
          <ac:chgData name="伊健 杜" userId="e69aded81da48593" providerId="LiveId" clId="{4DBD0F54-5E01-49DE-AEEA-C4D4B33BE1D1}" dt="2022-09-27T11:49:44.545" v="3880" actId="26606"/>
          <ac:spMkLst>
            <pc:docMk/>
            <pc:sldMk cId="2354081892" sldId="866"/>
            <ac:spMk id="8" creationId="{B670DBD5-770C-4383-9F54-5B86E86BD5BB}"/>
          </ac:spMkLst>
        </pc:spChg>
        <pc:picChg chg="add mod">
          <ac:chgData name="伊健 杜" userId="e69aded81da48593" providerId="LiveId" clId="{4DBD0F54-5E01-49DE-AEEA-C4D4B33BE1D1}" dt="2022-09-27T11:49:51.515" v="3881" actId="1076"/>
          <ac:picMkLst>
            <pc:docMk/>
            <pc:sldMk cId="2354081892" sldId="866"/>
            <ac:picMk id="3" creationId="{1ADF6BC0-1BC5-DF77-2BC0-217D683A16A2}"/>
          </ac:picMkLst>
        </pc:picChg>
      </pc:sldChg>
      <pc:sldChg chg="addSp delSp modSp add mod">
        <pc:chgData name="伊健 杜" userId="e69aded81da48593" providerId="LiveId" clId="{4DBD0F54-5E01-49DE-AEEA-C4D4B33BE1D1}" dt="2022-09-27T10:57:01.584" v="3526" actId="20577"/>
        <pc:sldMkLst>
          <pc:docMk/>
          <pc:sldMk cId="1265546175" sldId="867"/>
        </pc:sldMkLst>
        <pc:spChg chg="mod">
          <ac:chgData name="伊健 杜" userId="e69aded81da48593" providerId="LiveId" clId="{4DBD0F54-5E01-49DE-AEEA-C4D4B33BE1D1}" dt="2022-09-27T10:57:01.584" v="3526" actId="20577"/>
          <ac:spMkLst>
            <pc:docMk/>
            <pc:sldMk cId="1265546175" sldId="867"/>
            <ac:spMk id="2" creationId="{81F4B079-5182-7332-4978-966F1AEEF4D2}"/>
          </ac:spMkLst>
        </pc:spChg>
        <pc:spChg chg="mod">
          <ac:chgData name="伊健 杜" userId="e69aded81da48593" providerId="LiveId" clId="{4DBD0F54-5E01-49DE-AEEA-C4D4B33BE1D1}" dt="2022-09-27T05:38:56.341" v="3344"/>
          <ac:spMkLst>
            <pc:docMk/>
            <pc:sldMk cId="1265546175" sldId="867"/>
            <ac:spMk id="4" creationId="{CFC1CF28-580E-2280-640A-ADB8853307E7}"/>
          </ac:spMkLst>
        </pc:spChg>
        <pc:picChg chg="del">
          <ac:chgData name="伊健 杜" userId="e69aded81da48593" providerId="LiveId" clId="{4DBD0F54-5E01-49DE-AEEA-C4D4B33BE1D1}" dt="2022-09-27T03:53:03.549" v="2721" actId="478"/>
          <ac:picMkLst>
            <pc:docMk/>
            <pc:sldMk cId="1265546175" sldId="867"/>
            <ac:picMk id="9218" creationId="{071B5468-72CC-EC6B-3F95-EEED4026497A}"/>
          </ac:picMkLst>
        </pc:picChg>
        <pc:picChg chg="add mod">
          <ac:chgData name="伊健 杜" userId="e69aded81da48593" providerId="LiveId" clId="{4DBD0F54-5E01-49DE-AEEA-C4D4B33BE1D1}" dt="2022-09-27T03:53:21.983" v="2724" actId="1076"/>
          <ac:picMkLst>
            <pc:docMk/>
            <pc:sldMk cId="1265546175" sldId="867"/>
            <ac:picMk id="12290" creationId="{071F0FC2-47F8-94AA-1366-5576884E737D}"/>
          </ac:picMkLst>
        </pc:picChg>
      </pc:sldChg>
      <pc:sldChg chg="modSp add mod">
        <pc:chgData name="伊健 杜" userId="e69aded81da48593" providerId="LiveId" clId="{4DBD0F54-5E01-49DE-AEEA-C4D4B33BE1D1}" dt="2022-09-27T05:38:56.341" v="3344"/>
        <pc:sldMkLst>
          <pc:docMk/>
          <pc:sldMk cId="1134385442" sldId="868"/>
        </pc:sldMkLst>
        <pc:spChg chg="mod">
          <ac:chgData name="伊健 杜" userId="e69aded81da48593" providerId="LiveId" clId="{4DBD0F54-5E01-49DE-AEEA-C4D4B33BE1D1}" dt="2022-09-27T05:38:56.341" v="3344"/>
          <ac:spMkLst>
            <pc:docMk/>
            <pc:sldMk cId="1134385442" sldId="868"/>
            <ac:spMk id="4" creationId="{E2B01770-9D4B-DC08-B720-B5B197B75037}"/>
          </ac:spMkLst>
        </pc:spChg>
      </pc:sldChg>
      <pc:sldChg chg="addSp delSp modSp add mod">
        <pc:chgData name="伊健 杜" userId="e69aded81da48593" providerId="LiveId" clId="{4DBD0F54-5E01-49DE-AEEA-C4D4B33BE1D1}" dt="2022-09-27T05:38:56.341" v="3344"/>
        <pc:sldMkLst>
          <pc:docMk/>
          <pc:sldMk cId="1443721211" sldId="869"/>
        </pc:sldMkLst>
        <pc:spChg chg="mod">
          <ac:chgData name="伊健 杜" userId="e69aded81da48593" providerId="LiveId" clId="{4DBD0F54-5E01-49DE-AEEA-C4D4B33BE1D1}" dt="2022-09-27T05:38:56.341" v="3344"/>
          <ac:spMkLst>
            <pc:docMk/>
            <pc:sldMk cId="1443721211" sldId="869"/>
            <ac:spMk id="2" creationId="{81F4B079-5182-7332-4978-966F1AEEF4D2}"/>
          </ac:spMkLst>
        </pc:spChg>
        <pc:spChg chg="add del mod">
          <ac:chgData name="伊健 杜" userId="e69aded81da48593" providerId="LiveId" clId="{4DBD0F54-5E01-49DE-AEEA-C4D4B33BE1D1}" dt="2022-09-27T03:51:43.609" v="2593" actId="478"/>
          <ac:spMkLst>
            <pc:docMk/>
            <pc:sldMk cId="1443721211" sldId="869"/>
            <ac:spMk id="3" creationId="{964124B0-377D-FD83-F7D6-3B09F2E017D2}"/>
          </ac:spMkLst>
        </pc:spChg>
        <pc:spChg chg="mod">
          <ac:chgData name="伊健 杜" userId="e69aded81da48593" providerId="LiveId" clId="{4DBD0F54-5E01-49DE-AEEA-C4D4B33BE1D1}" dt="2022-09-27T05:38:56.341" v="3344"/>
          <ac:spMkLst>
            <pc:docMk/>
            <pc:sldMk cId="1443721211" sldId="869"/>
            <ac:spMk id="4" creationId="{CFC1CF28-580E-2280-640A-ADB8853307E7}"/>
          </ac:spMkLst>
        </pc:spChg>
        <pc:spChg chg="add mod">
          <ac:chgData name="伊健 杜" userId="e69aded81da48593" providerId="LiveId" clId="{4DBD0F54-5E01-49DE-AEEA-C4D4B33BE1D1}" dt="2022-09-27T05:38:56.341" v="3344"/>
          <ac:spMkLst>
            <pc:docMk/>
            <pc:sldMk cId="1443721211" sldId="869"/>
            <ac:spMk id="5" creationId="{E3E65FA6-7E59-20B2-4D8B-F3D049007E21}"/>
          </ac:spMkLst>
        </pc:spChg>
        <pc:spChg chg="add mod">
          <ac:chgData name="伊健 杜" userId="e69aded81da48593" providerId="LiveId" clId="{4DBD0F54-5E01-49DE-AEEA-C4D4B33BE1D1}" dt="2022-09-27T05:38:56.341" v="3344"/>
          <ac:spMkLst>
            <pc:docMk/>
            <pc:sldMk cId="1443721211" sldId="869"/>
            <ac:spMk id="6" creationId="{CC1C7B23-01CE-18FB-565B-635DD8297BFD}"/>
          </ac:spMkLst>
        </pc:spChg>
        <pc:picChg chg="del">
          <ac:chgData name="伊健 杜" userId="e69aded81da48593" providerId="LiveId" clId="{4DBD0F54-5E01-49DE-AEEA-C4D4B33BE1D1}" dt="2022-09-27T03:51:06.021" v="2562" actId="478"/>
          <ac:picMkLst>
            <pc:docMk/>
            <pc:sldMk cId="1443721211" sldId="869"/>
            <ac:picMk id="9218" creationId="{071B5468-72CC-EC6B-3F95-EEED4026497A}"/>
          </ac:picMkLst>
        </pc:picChg>
        <pc:picChg chg="add mod">
          <ac:chgData name="伊健 杜" userId="e69aded81da48593" providerId="LiveId" clId="{4DBD0F54-5E01-49DE-AEEA-C4D4B33BE1D1}" dt="2022-09-27T03:51:30.731" v="2574" actId="1076"/>
          <ac:picMkLst>
            <pc:docMk/>
            <pc:sldMk cId="1443721211" sldId="869"/>
            <ac:picMk id="11266" creationId="{6BBE0316-504B-23FD-52D8-978F1189DDB4}"/>
          </ac:picMkLst>
        </pc:picChg>
      </pc:sldChg>
      <pc:sldChg chg="addSp delSp modSp add mod ord">
        <pc:chgData name="伊健 杜" userId="e69aded81da48593" providerId="LiveId" clId="{4DBD0F54-5E01-49DE-AEEA-C4D4B33BE1D1}" dt="2022-09-27T05:38:56.341" v="3344"/>
        <pc:sldMkLst>
          <pc:docMk/>
          <pc:sldMk cId="170729392" sldId="870"/>
        </pc:sldMkLst>
        <pc:spChg chg="mod">
          <ac:chgData name="伊健 杜" userId="e69aded81da48593" providerId="LiveId" clId="{4DBD0F54-5E01-49DE-AEEA-C4D4B33BE1D1}" dt="2022-09-27T05:38:56.341" v="3344"/>
          <ac:spMkLst>
            <pc:docMk/>
            <pc:sldMk cId="170729392" sldId="870"/>
            <ac:spMk id="2" creationId="{81F4B079-5182-7332-4978-966F1AEEF4D2}"/>
          </ac:spMkLst>
        </pc:spChg>
        <pc:spChg chg="mod">
          <ac:chgData name="伊健 杜" userId="e69aded81da48593" providerId="LiveId" clId="{4DBD0F54-5E01-49DE-AEEA-C4D4B33BE1D1}" dt="2022-09-27T05:38:56.341" v="3344"/>
          <ac:spMkLst>
            <pc:docMk/>
            <pc:sldMk cId="170729392" sldId="870"/>
            <ac:spMk id="4" creationId="{CFC1CF28-580E-2280-640A-ADB8853307E7}"/>
          </ac:spMkLst>
        </pc:spChg>
        <pc:picChg chg="del">
          <ac:chgData name="伊健 杜" userId="e69aded81da48593" providerId="LiveId" clId="{4DBD0F54-5E01-49DE-AEEA-C4D4B33BE1D1}" dt="2022-09-27T03:55:16.951" v="2763" actId="478"/>
          <ac:picMkLst>
            <pc:docMk/>
            <pc:sldMk cId="170729392" sldId="870"/>
            <ac:picMk id="9218" creationId="{071B5468-72CC-EC6B-3F95-EEED4026497A}"/>
          </ac:picMkLst>
        </pc:picChg>
        <pc:picChg chg="add del mod">
          <ac:chgData name="伊健 杜" userId="e69aded81da48593" providerId="LiveId" clId="{4DBD0F54-5E01-49DE-AEEA-C4D4B33BE1D1}" dt="2022-09-27T03:56:14.968" v="2767" actId="478"/>
          <ac:picMkLst>
            <pc:docMk/>
            <pc:sldMk cId="170729392" sldId="870"/>
            <ac:picMk id="10242" creationId="{389B47AA-8C16-C0EF-CB0F-4F70117B233D}"/>
          </ac:picMkLst>
        </pc:picChg>
        <pc:picChg chg="add del mod">
          <ac:chgData name="伊健 杜" userId="e69aded81da48593" providerId="LiveId" clId="{4DBD0F54-5E01-49DE-AEEA-C4D4B33BE1D1}" dt="2022-09-27T05:20:41.915" v="3168" actId="478"/>
          <ac:picMkLst>
            <pc:docMk/>
            <pc:sldMk cId="170729392" sldId="870"/>
            <ac:picMk id="10244" creationId="{B8620C04-D78C-4EA6-DE0E-DF25738DBC56}"/>
          </ac:picMkLst>
        </pc:picChg>
        <pc:picChg chg="add mod">
          <ac:chgData name="伊健 杜" userId="e69aded81da48593" providerId="LiveId" clId="{4DBD0F54-5E01-49DE-AEEA-C4D4B33BE1D1}" dt="2022-09-27T05:21:15.386" v="3171" actId="1076"/>
          <ac:picMkLst>
            <pc:docMk/>
            <pc:sldMk cId="170729392" sldId="870"/>
            <ac:picMk id="10246" creationId="{21CC8670-129C-1928-6FF6-021B577AD2A2}"/>
          </ac:picMkLst>
        </pc:picChg>
      </pc:sldChg>
      <pc:sldChg chg="addSp delSp modSp new mod ord">
        <pc:chgData name="伊健 杜" userId="e69aded81da48593" providerId="LiveId" clId="{4DBD0F54-5E01-49DE-AEEA-C4D4B33BE1D1}" dt="2022-09-27T05:38:56.341" v="3344"/>
        <pc:sldMkLst>
          <pc:docMk/>
          <pc:sldMk cId="2582005106" sldId="871"/>
        </pc:sldMkLst>
        <pc:spChg chg="del">
          <ac:chgData name="伊健 杜" userId="e69aded81da48593" providerId="LiveId" clId="{4DBD0F54-5E01-49DE-AEEA-C4D4B33BE1D1}" dt="2022-09-27T03:56:28.562" v="2773" actId="478"/>
          <ac:spMkLst>
            <pc:docMk/>
            <pc:sldMk cId="2582005106" sldId="871"/>
            <ac:spMk id="2" creationId="{9ABCCAF8-9165-B251-E305-7AB3D636A82C}"/>
          </ac:spMkLst>
        </pc:spChg>
        <pc:spChg chg="del">
          <ac:chgData name="伊健 杜" userId="e69aded81da48593" providerId="LiveId" clId="{4DBD0F54-5E01-49DE-AEEA-C4D4B33BE1D1}" dt="2022-09-27T03:56:28.562" v="2773" actId="478"/>
          <ac:spMkLst>
            <pc:docMk/>
            <pc:sldMk cId="2582005106" sldId="871"/>
            <ac:spMk id="3" creationId="{7C29D2B3-E88A-A799-A988-15E5CF341870}"/>
          </ac:spMkLst>
        </pc:spChg>
        <pc:spChg chg="add mod">
          <ac:chgData name="伊健 杜" userId="e69aded81da48593" providerId="LiveId" clId="{4DBD0F54-5E01-49DE-AEEA-C4D4B33BE1D1}" dt="2022-09-27T05:38:56.341" v="3344"/>
          <ac:spMkLst>
            <pc:docMk/>
            <pc:sldMk cId="2582005106" sldId="871"/>
            <ac:spMk id="4" creationId="{434E9FD1-5AE9-C748-5D98-AC99C50B24F8}"/>
          </ac:spMkLst>
        </pc:spChg>
      </pc:sldChg>
      <pc:sldChg chg="addSp delSp modSp add mod">
        <pc:chgData name="伊健 杜" userId="e69aded81da48593" providerId="LiveId" clId="{4DBD0F54-5E01-49DE-AEEA-C4D4B33BE1D1}" dt="2022-09-27T05:38:56.341" v="3344"/>
        <pc:sldMkLst>
          <pc:docMk/>
          <pc:sldMk cId="3397987316" sldId="872"/>
        </pc:sldMkLst>
        <pc:spChg chg="mod">
          <ac:chgData name="伊健 杜" userId="e69aded81da48593" providerId="LiveId" clId="{4DBD0F54-5E01-49DE-AEEA-C4D4B33BE1D1}" dt="2022-09-27T05:38:56.341" v="3344"/>
          <ac:spMkLst>
            <pc:docMk/>
            <pc:sldMk cId="3397987316" sldId="872"/>
            <ac:spMk id="2" creationId="{81F4B079-5182-7332-4978-966F1AEEF4D2}"/>
          </ac:spMkLst>
        </pc:spChg>
        <pc:spChg chg="mod">
          <ac:chgData name="伊健 杜" userId="e69aded81da48593" providerId="LiveId" clId="{4DBD0F54-5E01-49DE-AEEA-C4D4B33BE1D1}" dt="2022-09-27T05:38:56.341" v="3344"/>
          <ac:spMkLst>
            <pc:docMk/>
            <pc:sldMk cId="3397987316" sldId="872"/>
            <ac:spMk id="4" creationId="{CFC1CF28-580E-2280-640A-ADB8853307E7}"/>
          </ac:spMkLst>
        </pc:spChg>
        <pc:picChg chg="del">
          <ac:chgData name="伊健 杜" userId="e69aded81da48593" providerId="LiveId" clId="{4DBD0F54-5E01-49DE-AEEA-C4D4B33BE1D1}" dt="2022-09-27T03:58:18.372" v="2861" actId="478"/>
          <ac:picMkLst>
            <pc:docMk/>
            <pc:sldMk cId="3397987316" sldId="872"/>
            <ac:picMk id="12290" creationId="{071F0FC2-47F8-94AA-1366-5576884E737D}"/>
          </ac:picMkLst>
        </pc:picChg>
        <pc:picChg chg="add mod">
          <ac:chgData name="伊健 杜" userId="e69aded81da48593" providerId="LiveId" clId="{4DBD0F54-5E01-49DE-AEEA-C4D4B33BE1D1}" dt="2022-09-27T04:42:00.276" v="2864" actId="1076"/>
          <ac:picMkLst>
            <pc:docMk/>
            <pc:sldMk cId="3397987316" sldId="872"/>
            <ac:picMk id="13314" creationId="{EBF9C718-4E25-EB10-53BE-8148C86132CE}"/>
          </ac:picMkLst>
        </pc:picChg>
      </pc:sldChg>
      <pc:sldChg chg="addSp delSp modSp add mod ord">
        <pc:chgData name="伊健 杜" userId="e69aded81da48593" providerId="LiveId" clId="{4DBD0F54-5E01-49DE-AEEA-C4D4B33BE1D1}" dt="2022-09-27T05:38:56.341" v="3344"/>
        <pc:sldMkLst>
          <pc:docMk/>
          <pc:sldMk cId="3256727013" sldId="873"/>
        </pc:sldMkLst>
        <pc:spChg chg="mod">
          <ac:chgData name="伊健 杜" userId="e69aded81da48593" providerId="LiveId" clId="{4DBD0F54-5E01-49DE-AEEA-C4D4B33BE1D1}" dt="2022-09-27T05:38:56.341" v="3344"/>
          <ac:spMkLst>
            <pc:docMk/>
            <pc:sldMk cId="3256727013" sldId="873"/>
            <ac:spMk id="2" creationId="{81F4B079-5182-7332-4978-966F1AEEF4D2}"/>
          </ac:spMkLst>
        </pc:spChg>
        <pc:spChg chg="mod">
          <ac:chgData name="伊健 杜" userId="e69aded81da48593" providerId="LiveId" clId="{4DBD0F54-5E01-49DE-AEEA-C4D4B33BE1D1}" dt="2022-09-27T05:38:56.341" v="3344"/>
          <ac:spMkLst>
            <pc:docMk/>
            <pc:sldMk cId="3256727013" sldId="873"/>
            <ac:spMk id="4" creationId="{CFC1CF28-580E-2280-640A-ADB8853307E7}"/>
          </ac:spMkLst>
        </pc:spChg>
        <pc:picChg chg="del">
          <ac:chgData name="伊健 杜" userId="e69aded81da48593" providerId="LiveId" clId="{4DBD0F54-5E01-49DE-AEEA-C4D4B33BE1D1}" dt="2022-09-27T05:16:08.065" v="2894" actId="478"/>
          <ac:picMkLst>
            <pc:docMk/>
            <pc:sldMk cId="3256727013" sldId="873"/>
            <ac:picMk id="13314" creationId="{EBF9C718-4E25-EB10-53BE-8148C86132CE}"/>
          </ac:picMkLst>
        </pc:picChg>
        <pc:picChg chg="add mod">
          <ac:chgData name="伊健 杜" userId="e69aded81da48593" providerId="LiveId" clId="{4DBD0F54-5E01-49DE-AEEA-C4D4B33BE1D1}" dt="2022-09-27T05:22:43.032" v="3240" actId="1076"/>
          <ac:picMkLst>
            <pc:docMk/>
            <pc:sldMk cId="3256727013" sldId="873"/>
            <ac:picMk id="15362" creationId="{E799F9DB-2EC2-2650-3E85-91FBFFAE571A}"/>
          </ac:picMkLst>
        </pc:picChg>
      </pc:sldChg>
      <pc:sldChg chg="modSp add">
        <pc:chgData name="伊健 杜" userId="e69aded81da48593" providerId="LiveId" clId="{4DBD0F54-5E01-49DE-AEEA-C4D4B33BE1D1}" dt="2022-09-27T05:38:56.341" v="3344"/>
        <pc:sldMkLst>
          <pc:docMk/>
          <pc:sldMk cId="1477837527" sldId="874"/>
        </pc:sldMkLst>
        <pc:spChg chg="mod">
          <ac:chgData name="伊健 杜" userId="e69aded81da48593" providerId="LiveId" clId="{4DBD0F54-5E01-49DE-AEEA-C4D4B33BE1D1}" dt="2022-09-27T05:38:56.341" v="3344"/>
          <ac:spMkLst>
            <pc:docMk/>
            <pc:sldMk cId="1477837527" sldId="874"/>
            <ac:spMk id="4" creationId="{434E9FD1-5AE9-C748-5D98-AC99C50B24F8}"/>
          </ac:spMkLst>
        </pc:spChg>
      </pc:sldChg>
      <pc:sldChg chg="delSp new del mod ord">
        <pc:chgData name="伊健 杜" userId="e69aded81da48593" providerId="LiveId" clId="{4DBD0F54-5E01-49DE-AEEA-C4D4B33BE1D1}" dt="2022-09-27T05:23:10.951" v="3253" actId="47"/>
        <pc:sldMkLst>
          <pc:docMk/>
          <pc:sldMk cId="1065491242" sldId="875"/>
        </pc:sldMkLst>
        <pc:spChg chg="del">
          <ac:chgData name="伊健 杜" userId="e69aded81da48593" providerId="LiveId" clId="{4DBD0F54-5E01-49DE-AEEA-C4D4B33BE1D1}" dt="2022-09-27T05:21:58.172" v="3206" actId="478"/>
          <ac:spMkLst>
            <pc:docMk/>
            <pc:sldMk cId="1065491242" sldId="875"/>
            <ac:spMk id="2" creationId="{2DB50FD4-4F4A-ADC0-54F6-DE98AF4BABC4}"/>
          </ac:spMkLst>
        </pc:spChg>
        <pc:spChg chg="del">
          <ac:chgData name="伊健 杜" userId="e69aded81da48593" providerId="LiveId" clId="{4DBD0F54-5E01-49DE-AEEA-C4D4B33BE1D1}" dt="2022-09-27T05:21:58.172" v="3206" actId="478"/>
          <ac:spMkLst>
            <pc:docMk/>
            <pc:sldMk cId="1065491242" sldId="875"/>
            <ac:spMk id="3" creationId="{FC864A2D-9AA6-D0E4-122E-D1AED434D812}"/>
          </ac:spMkLst>
        </pc:spChg>
      </pc:sldChg>
      <pc:sldChg chg="addSp delSp modSp new mod">
        <pc:chgData name="伊健 杜" userId="e69aded81da48593" providerId="LiveId" clId="{4DBD0F54-5E01-49DE-AEEA-C4D4B33BE1D1}" dt="2022-09-27T05:38:56.341" v="3344"/>
        <pc:sldMkLst>
          <pc:docMk/>
          <pc:sldMk cId="1398906183" sldId="875"/>
        </pc:sldMkLst>
        <pc:spChg chg="mod">
          <ac:chgData name="伊健 杜" userId="e69aded81da48593" providerId="LiveId" clId="{4DBD0F54-5E01-49DE-AEEA-C4D4B33BE1D1}" dt="2022-09-27T05:38:56.341" v="3344"/>
          <ac:spMkLst>
            <pc:docMk/>
            <pc:sldMk cId="1398906183" sldId="875"/>
            <ac:spMk id="2" creationId="{2F59142B-2F1B-9386-55A9-06AB3BB24EC9}"/>
          </ac:spMkLst>
        </pc:spChg>
        <pc:spChg chg="del">
          <ac:chgData name="伊健 杜" userId="e69aded81da48593" providerId="LiveId" clId="{4DBD0F54-5E01-49DE-AEEA-C4D4B33BE1D1}" dt="2022-09-27T05:23:29.982" v="3274" actId="478"/>
          <ac:spMkLst>
            <pc:docMk/>
            <pc:sldMk cId="1398906183" sldId="875"/>
            <ac:spMk id="3" creationId="{B3C766E2-02EB-484B-CB95-19D6C0F97011}"/>
          </ac:spMkLst>
        </pc:spChg>
        <pc:spChg chg="add mod">
          <ac:chgData name="伊健 杜" userId="e69aded81da48593" providerId="LiveId" clId="{4DBD0F54-5E01-49DE-AEEA-C4D4B33BE1D1}" dt="2022-09-27T05:36:01.437" v="3335" actId="1076"/>
          <ac:spMkLst>
            <pc:docMk/>
            <pc:sldMk cId="1398906183" sldId="875"/>
            <ac:spMk id="5" creationId="{C4ADFC7A-2C71-C2D3-7EC1-035581EBDC86}"/>
          </ac:spMkLst>
        </pc:spChg>
        <pc:spChg chg="add mod">
          <ac:chgData name="伊健 杜" userId="e69aded81da48593" providerId="LiveId" clId="{4DBD0F54-5E01-49DE-AEEA-C4D4B33BE1D1}" dt="2022-09-27T05:36:08.722" v="3339" actId="1076"/>
          <ac:spMkLst>
            <pc:docMk/>
            <pc:sldMk cId="1398906183" sldId="875"/>
            <ac:spMk id="7" creationId="{6F5BC73F-BD78-6749-8D5B-52354A4C3A28}"/>
          </ac:spMkLst>
        </pc:spChg>
        <pc:spChg chg="add mod">
          <ac:chgData name="伊健 杜" userId="e69aded81da48593" providerId="LiveId" clId="{4DBD0F54-5E01-49DE-AEEA-C4D4B33BE1D1}" dt="2022-09-27T05:36:10.630" v="3341" actId="1076"/>
          <ac:spMkLst>
            <pc:docMk/>
            <pc:sldMk cId="1398906183" sldId="875"/>
            <ac:spMk id="8" creationId="{3744257C-AA06-1C3A-079C-F06F4D05B70C}"/>
          </ac:spMkLst>
        </pc:spChg>
        <pc:spChg chg="add mod">
          <ac:chgData name="伊健 杜" userId="e69aded81da48593" providerId="LiveId" clId="{4DBD0F54-5E01-49DE-AEEA-C4D4B33BE1D1}" dt="2022-09-27T05:36:12.690" v="3343" actId="1076"/>
          <ac:spMkLst>
            <pc:docMk/>
            <pc:sldMk cId="1398906183" sldId="875"/>
            <ac:spMk id="9" creationId="{C9B98C92-A280-2FF7-9DED-B29FE6814408}"/>
          </ac:spMkLst>
        </pc:spChg>
        <pc:picChg chg="add mod">
          <ac:chgData name="伊健 杜" userId="e69aded81da48593" providerId="LiveId" clId="{4DBD0F54-5E01-49DE-AEEA-C4D4B33BE1D1}" dt="2022-09-27T05:35:53.639" v="3333" actId="1076"/>
          <ac:picMkLst>
            <pc:docMk/>
            <pc:sldMk cId="1398906183" sldId="875"/>
            <ac:picMk id="4" creationId="{92886D63-0888-30D5-9E40-331A7068CF8F}"/>
          </ac:picMkLst>
        </pc:picChg>
        <pc:picChg chg="add mod">
          <ac:chgData name="伊健 杜" userId="e69aded81da48593" providerId="LiveId" clId="{4DBD0F54-5E01-49DE-AEEA-C4D4B33BE1D1}" dt="2022-09-27T05:36:05.241" v="3337" actId="1076"/>
          <ac:picMkLst>
            <pc:docMk/>
            <pc:sldMk cId="1398906183" sldId="875"/>
            <ac:picMk id="6" creationId="{5AE18D74-7DC1-5128-F4C1-95AAB84F57C5}"/>
          </ac:picMkLst>
        </pc:picChg>
        <pc:picChg chg="add del mod">
          <ac:chgData name="伊健 杜" userId="e69aded81da48593" providerId="LiveId" clId="{4DBD0F54-5E01-49DE-AEEA-C4D4B33BE1D1}" dt="2022-09-27T05:31:50.867" v="3322" actId="478"/>
          <ac:picMkLst>
            <pc:docMk/>
            <pc:sldMk cId="1398906183" sldId="875"/>
            <ac:picMk id="16386" creationId="{2F87BB51-094A-98E9-0EFA-B8BA5C12E0B5}"/>
          </ac:picMkLst>
        </pc:picChg>
        <pc:picChg chg="add del mod">
          <ac:chgData name="伊健 杜" userId="e69aded81da48593" providerId="LiveId" clId="{4DBD0F54-5E01-49DE-AEEA-C4D4B33BE1D1}" dt="2022-09-27T05:31:50.442" v="3321" actId="478"/>
          <ac:picMkLst>
            <pc:docMk/>
            <pc:sldMk cId="1398906183" sldId="875"/>
            <ac:picMk id="16388" creationId="{7747213F-CDE0-275A-83F2-112A36D6F96B}"/>
          </ac:picMkLst>
        </pc:picChg>
        <pc:picChg chg="add del mod">
          <ac:chgData name="伊健 杜" userId="e69aded81da48593" providerId="LiveId" clId="{4DBD0F54-5E01-49DE-AEEA-C4D4B33BE1D1}" dt="2022-09-27T05:35:15.089" v="3327" actId="478"/>
          <ac:picMkLst>
            <pc:docMk/>
            <pc:sldMk cId="1398906183" sldId="875"/>
            <ac:picMk id="16390" creationId="{0D78B263-85B8-2C30-C983-078E2524ACF9}"/>
          </ac:picMkLst>
        </pc:picChg>
        <pc:picChg chg="add mod">
          <ac:chgData name="伊健 杜" userId="e69aded81da48593" providerId="LiveId" clId="{4DBD0F54-5E01-49DE-AEEA-C4D4B33BE1D1}" dt="2022-09-27T05:35:51.841" v="3331" actId="1076"/>
          <ac:picMkLst>
            <pc:docMk/>
            <pc:sldMk cId="1398906183" sldId="875"/>
            <ac:picMk id="16392" creationId="{3167E67D-6550-A12D-4DCE-053535822BFF}"/>
          </ac:picMkLst>
        </pc:picChg>
      </pc:sldChg>
      <pc:sldChg chg="addSp delSp modSp add mod">
        <pc:chgData name="伊健 杜" userId="e69aded81da48593" providerId="LiveId" clId="{4DBD0F54-5E01-49DE-AEEA-C4D4B33BE1D1}" dt="2022-09-27T13:24:36.381" v="6167"/>
        <pc:sldMkLst>
          <pc:docMk/>
          <pc:sldMk cId="65725231" sldId="876"/>
        </pc:sldMkLst>
        <pc:spChg chg="add del">
          <ac:chgData name="伊健 杜" userId="e69aded81da48593" providerId="LiveId" clId="{4DBD0F54-5E01-49DE-AEEA-C4D4B33BE1D1}" dt="2022-09-27T08:47:06.630" v="3419" actId="22"/>
          <ac:spMkLst>
            <pc:docMk/>
            <pc:sldMk cId="65725231" sldId="876"/>
            <ac:spMk id="3" creationId="{4659AC74-6A4F-3FBC-3CE1-E17DB5D37512}"/>
          </ac:spMkLst>
        </pc:spChg>
        <pc:spChg chg="mod">
          <ac:chgData name="伊健 杜" userId="e69aded81da48593" providerId="LiveId" clId="{4DBD0F54-5E01-49DE-AEEA-C4D4B33BE1D1}" dt="2022-09-27T13:24:36.381" v="6167"/>
          <ac:spMkLst>
            <pc:docMk/>
            <pc:sldMk cId="65725231" sldId="876"/>
            <ac:spMk id="4" creationId="{434E9FD1-5AE9-C748-5D98-AC99C50B24F8}"/>
          </ac:spMkLst>
        </pc:spChg>
      </pc:sldChg>
      <pc:sldChg chg="addSp delSp modSp add mod">
        <pc:chgData name="伊健 杜" userId="e69aded81da48593" providerId="LiveId" clId="{4DBD0F54-5E01-49DE-AEEA-C4D4B33BE1D1}" dt="2022-09-27T13:24:36.381" v="6167"/>
        <pc:sldMkLst>
          <pc:docMk/>
          <pc:sldMk cId="3178820353" sldId="877"/>
        </pc:sldMkLst>
        <pc:spChg chg="mod">
          <ac:chgData name="伊健 杜" userId="e69aded81da48593" providerId="LiveId" clId="{4DBD0F54-5E01-49DE-AEEA-C4D4B33BE1D1}" dt="2022-09-27T13:24:36.381" v="6167"/>
          <ac:spMkLst>
            <pc:docMk/>
            <pc:sldMk cId="3178820353" sldId="877"/>
            <ac:spMk id="2" creationId="{81F4B079-5182-7332-4978-966F1AEEF4D2}"/>
          </ac:spMkLst>
        </pc:spChg>
        <pc:spChg chg="mod">
          <ac:chgData name="伊健 杜" userId="e69aded81da48593" providerId="LiveId" clId="{4DBD0F54-5E01-49DE-AEEA-C4D4B33BE1D1}" dt="2022-09-27T13:24:36.381" v="6167"/>
          <ac:spMkLst>
            <pc:docMk/>
            <pc:sldMk cId="3178820353" sldId="877"/>
            <ac:spMk id="4" creationId="{CFC1CF28-580E-2280-640A-ADB8853307E7}"/>
          </ac:spMkLst>
        </pc:spChg>
        <pc:picChg chg="add mod">
          <ac:chgData name="伊健 杜" userId="e69aded81da48593" providerId="LiveId" clId="{4DBD0F54-5E01-49DE-AEEA-C4D4B33BE1D1}" dt="2022-09-27T11:08:46.173" v="3540" actId="1076"/>
          <ac:picMkLst>
            <pc:docMk/>
            <pc:sldMk cId="3178820353" sldId="877"/>
            <ac:picMk id="1026" creationId="{F619B52F-5406-2D60-779D-EDCF92F8981F}"/>
          </ac:picMkLst>
        </pc:picChg>
        <pc:picChg chg="del">
          <ac:chgData name="伊健 杜" userId="e69aded81da48593" providerId="LiveId" clId="{4DBD0F54-5E01-49DE-AEEA-C4D4B33BE1D1}" dt="2022-09-27T11:00:16.756" v="3537" actId="478"/>
          <ac:picMkLst>
            <pc:docMk/>
            <pc:sldMk cId="3178820353" sldId="877"/>
            <ac:picMk id="13314" creationId="{EBF9C718-4E25-EB10-53BE-8148C86132CE}"/>
          </ac:picMkLst>
        </pc:picChg>
      </pc:sldChg>
      <pc:sldChg chg="addSp delSp modSp new mod ord">
        <pc:chgData name="伊健 杜" userId="e69aded81da48593" providerId="LiveId" clId="{4DBD0F54-5E01-49DE-AEEA-C4D4B33BE1D1}" dt="2022-09-27T11:45:13.603" v="3875" actId="1076"/>
        <pc:sldMkLst>
          <pc:docMk/>
          <pc:sldMk cId="17636258" sldId="878"/>
        </pc:sldMkLst>
        <pc:spChg chg="del mod">
          <ac:chgData name="伊健 杜" userId="e69aded81da48593" providerId="LiveId" clId="{4DBD0F54-5E01-49DE-AEEA-C4D4B33BE1D1}" dt="2022-09-27T11:37:32.552" v="3870" actId="478"/>
          <ac:spMkLst>
            <pc:docMk/>
            <pc:sldMk cId="17636258" sldId="878"/>
            <ac:spMk id="2" creationId="{8DD58211-4846-3967-DFAE-320600A168B1}"/>
          </ac:spMkLst>
        </pc:spChg>
        <pc:spChg chg="del">
          <ac:chgData name="伊健 杜" userId="e69aded81da48593" providerId="LiveId" clId="{4DBD0F54-5E01-49DE-AEEA-C4D4B33BE1D1}" dt="2022-09-27T11:33:14.310" v="3825" actId="478"/>
          <ac:spMkLst>
            <pc:docMk/>
            <pc:sldMk cId="17636258" sldId="878"/>
            <ac:spMk id="3" creationId="{059E6EB2-6063-2765-AF8A-6C701EF1CC3C}"/>
          </ac:spMkLst>
        </pc:spChg>
        <pc:picChg chg="add mod">
          <ac:chgData name="伊健 杜" userId="e69aded81da48593" providerId="LiveId" clId="{4DBD0F54-5E01-49DE-AEEA-C4D4B33BE1D1}" dt="2022-09-27T11:45:13.603" v="3875" actId="1076"/>
          <ac:picMkLst>
            <pc:docMk/>
            <pc:sldMk cId="17636258" sldId="878"/>
            <ac:picMk id="4098" creationId="{467BB74F-C9BE-B899-583A-FF86E1A2D2D0}"/>
          </ac:picMkLst>
        </pc:picChg>
      </pc:sldChg>
      <pc:sldChg chg="addSp delSp modSp add mod">
        <pc:chgData name="伊健 杜" userId="e69aded81da48593" providerId="LiveId" clId="{4DBD0F54-5E01-49DE-AEEA-C4D4B33BE1D1}" dt="2022-09-27T13:24:36.381" v="6167"/>
        <pc:sldMkLst>
          <pc:docMk/>
          <pc:sldMk cId="1191262996" sldId="879"/>
        </pc:sldMkLst>
        <pc:spChg chg="mod">
          <ac:chgData name="伊健 杜" userId="e69aded81da48593" providerId="LiveId" clId="{4DBD0F54-5E01-49DE-AEEA-C4D4B33BE1D1}" dt="2022-09-27T13:24:36.381" v="6167"/>
          <ac:spMkLst>
            <pc:docMk/>
            <pc:sldMk cId="1191262996" sldId="879"/>
            <ac:spMk id="2" creationId="{81F4B079-5182-7332-4978-966F1AEEF4D2}"/>
          </ac:spMkLst>
        </pc:spChg>
        <pc:spChg chg="mod">
          <ac:chgData name="伊健 杜" userId="e69aded81da48593" providerId="LiveId" clId="{4DBD0F54-5E01-49DE-AEEA-C4D4B33BE1D1}" dt="2022-09-27T13:24:36.381" v="6167"/>
          <ac:spMkLst>
            <pc:docMk/>
            <pc:sldMk cId="1191262996" sldId="879"/>
            <ac:spMk id="4" creationId="{CFC1CF28-580E-2280-640A-ADB8853307E7}"/>
          </ac:spMkLst>
        </pc:spChg>
        <pc:picChg chg="del">
          <ac:chgData name="伊健 杜" userId="e69aded81da48593" providerId="LiveId" clId="{4DBD0F54-5E01-49DE-AEEA-C4D4B33BE1D1}" dt="2022-09-27T11:11:23.665" v="3641" actId="478"/>
          <ac:picMkLst>
            <pc:docMk/>
            <pc:sldMk cId="1191262996" sldId="879"/>
            <ac:picMk id="1026" creationId="{F619B52F-5406-2D60-779D-EDCF92F8981F}"/>
          </ac:picMkLst>
        </pc:picChg>
        <pc:picChg chg="add mod">
          <ac:chgData name="伊健 杜" userId="e69aded81da48593" providerId="LiveId" clId="{4DBD0F54-5E01-49DE-AEEA-C4D4B33BE1D1}" dt="2022-09-27T11:18:19.612" v="3727" actId="1076"/>
          <ac:picMkLst>
            <pc:docMk/>
            <pc:sldMk cId="1191262996" sldId="879"/>
            <ac:picMk id="3074" creationId="{44D79091-5A8E-6E8E-3F69-16261432793E}"/>
          </ac:picMkLst>
        </pc:picChg>
      </pc:sldChg>
      <pc:sldChg chg="addSp modSp add mod">
        <pc:chgData name="伊健 杜" userId="e69aded81da48593" providerId="LiveId" clId="{4DBD0F54-5E01-49DE-AEEA-C4D4B33BE1D1}" dt="2022-09-27T13:24:36.381" v="6167"/>
        <pc:sldMkLst>
          <pc:docMk/>
          <pc:sldMk cId="50266927" sldId="880"/>
        </pc:sldMkLst>
        <pc:spChg chg="mod">
          <ac:chgData name="伊健 杜" userId="e69aded81da48593" providerId="LiveId" clId="{4DBD0F54-5E01-49DE-AEEA-C4D4B33BE1D1}" dt="2022-09-27T13:24:36.381" v="6167"/>
          <ac:spMkLst>
            <pc:docMk/>
            <pc:sldMk cId="50266927" sldId="880"/>
            <ac:spMk id="2" creationId="{81F4B079-5182-7332-4978-966F1AEEF4D2}"/>
          </ac:spMkLst>
        </pc:spChg>
        <pc:spChg chg="add mod">
          <ac:chgData name="伊健 杜" userId="e69aded81da48593" providerId="LiveId" clId="{4DBD0F54-5E01-49DE-AEEA-C4D4B33BE1D1}" dt="2022-09-27T11:32:12.154" v="3823" actId="1076"/>
          <ac:spMkLst>
            <pc:docMk/>
            <pc:sldMk cId="50266927" sldId="880"/>
            <ac:spMk id="3" creationId="{EFD4742B-B124-600B-0C3A-8D39A11CDCAF}"/>
          </ac:spMkLst>
        </pc:spChg>
        <pc:spChg chg="mod">
          <ac:chgData name="伊健 杜" userId="e69aded81da48593" providerId="LiveId" clId="{4DBD0F54-5E01-49DE-AEEA-C4D4B33BE1D1}" dt="2022-09-27T13:24:36.381" v="6167"/>
          <ac:spMkLst>
            <pc:docMk/>
            <pc:sldMk cId="50266927" sldId="880"/>
            <ac:spMk id="4" creationId="{CFC1CF28-580E-2280-640A-ADB8853307E7}"/>
          </ac:spMkLst>
        </pc:spChg>
        <pc:picChg chg="add mod">
          <ac:chgData name="伊健 杜" userId="e69aded81da48593" providerId="LiveId" clId="{4DBD0F54-5E01-49DE-AEEA-C4D4B33BE1D1}" dt="2022-09-27T11:32:13.193" v="3824" actId="1076"/>
          <ac:picMkLst>
            <pc:docMk/>
            <pc:sldMk cId="50266927" sldId="880"/>
            <ac:picMk id="2050" creationId="{D5AACF75-71B3-660F-FC18-6E05BF6C698D}"/>
          </ac:picMkLst>
        </pc:picChg>
        <pc:picChg chg="add mod">
          <ac:chgData name="伊健 杜" userId="e69aded81da48593" providerId="LiveId" clId="{4DBD0F54-5E01-49DE-AEEA-C4D4B33BE1D1}" dt="2022-09-27T11:27:23.997" v="3738" actId="1076"/>
          <ac:picMkLst>
            <pc:docMk/>
            <pc:sldMk cId="50266927" sldId="880"/>
            <ac:picMk id="2052" creationId="{E7B35132-22DC-4B98-7EB1-447F31619749}"/>
          </ac:picMkLst>
        </pc:picChg>
      </pc:sldChg>
      <pc:sldChg chg="addSp delSp modSp new mod">
        <pc:chgData name="伊健 杜" userId="e69aded81da48593" providerId="LiveId" clId="{4DBD0F54-5E01-49DE-AEEA-C4D4B33BE1D1}" dt="2022-09-27T13:24:36.381" v="6167"/>
        <pc:sldMkLst>
          <pc:docMk/>
          <pc:sldMk cId="783855002" sldId="881"/>
        </pc:sldMkLst>
        <pc:spChg chg="del">
          <ac:chgData name="伊健 杜" userId="e69aded81da48593" providerId="LiveId" clId="{4DBD0F54-5E01-49DE-AEEA-C4D4B33BE1D1}" dt="2022-09-27T11:51:05.325" v="3883" actId="478"/>
          <ac:spMkLst>
            <pc:docMk/>
            <pc:sldMk cId="783855002" sldId="881"/>
            <ac:spMk id="2" creationId="{FAFCD90D-7A0D-683F-6324-C7CBA4209F38}"/>
          </ac:spMkLst>
        </pc:spChg>
        <pc:spChg chg="del">
          <ac:chgData name="伊健 杜" userId="e69aded81da48593" providerId="LiveId" clId="{4DBD0F54-5E01-49DE-AEEA-C4D4B33BE1D1}" dt="2022-09-27T11:51:05.325" v="3883" actId="478"/>
          <ac:spMkLst>
            <pc:docMk/>
            <pc:sldMk cId="783855002" sldId="881"/>
            <ac:spMk id="3" creationId="{1F22C47E-90A9-3975-D7D5-6EBC6525AB3E}"/>
          </ac:spMkLst>
        </pc:spChg>
        <pc:spChg chg="add mod">
          <ac:chgData name="伊健 杜" userId="e69aded81da48593" providerId="LiveId" clId="{4DBD0F54-5E01-49DE-AEEA-C4D4B33BE1D1}" dt="2022-09-27T13:24:36.381" v="6167"/>
          <ac:spMkLst>
            <pc:docMk/>
            <pc:sldMk cId="783855002" sldId="881"/>
            <ac:spMk id="4" creationId="{07D9B48D-7906-6BC9-66DD-D426233F4091}"/>
          </ac:spMkLst>
        </pc:spChg>
      </pc:sldChg>
      <pc:sldChg chg="addSp delSp modSp add mod">
        <pc:chgData name="伊健 杜" userId="e69aded81da48593" providerId="LiveId" clId="{4DBD0F54-5E01-49DE-AEEA-C4D4B33BE1D1}" dt="2022-09-27T13:10:18.219" v="5590" actId="20577"/>
        <pc:sldMkLst>
          <pc:docMk/>
          <pc:sldMk cId="4017180809" sldId="882"/>
        </pc:sldMkLst>
        <pc:spChg chg="add mod">
          <ac:chgData name="伊健 杜" userId="e69aded81da48593" providerId="LiveId" clId="{4DBD0F54-5E01-49DE-AEEA-C4D4B33BE1D1}" dt="2022-09-27T13:10:18.219" v="5590" actId="20577"/>
          <ac:spMkLst>
            <pc:docMk/>
            <pc:sldMk cId="4017180809" sldId="882"/>
            <ac:spMk id="2" creationId="{81631F79-0871-3C27-6930-5D5CDA823EDF}"/>
          </ac:spMkLst>
        </pc:spChg>
        <pc:spChg chg="del mod">
          <ac:chgData name="伊健 杜" userId="e69aded81da48593" providerId="LiveId" clId="{4DBD0F54-5E01-49DE-AEEA-C4D4B33BE1D1}" dt="2022-09-27T11:54:57.045" v="4116"/>
          <ac:spMkLst>
            <pc:docMk/>
            <pc:sldMk cId="4017180809" sldId="882"/>
            <ac:spMk id="4" creationId="{07D9B48D-7906-6BC9-66DD-D426233F4091}"/>
          </ac:spMkLst>
        </pc:spChg>
      </pc:sldChg>
      <pc:sldChg chg="addSp delSp modSp add mod ord">
        <pc:chgData name="伊健 杜" userId="e69aded81da48593" providerId="LiveId" clId="{4DBD0F54-5E01-49DE-AEEA-C4D4B33BE1D1}" dt="2022-09-27T13:24:36.381" v="6167"/>
        <pc:sldMkLst>
          <pc:docMk/>
          <pc:sldMk cId="1290859766" sldId="883"/>
        </pc:sldMkLst>
        <pc:spChg chg="mod">
          <ac:chgData name="伊健 杜" userId="e69aded81da48593" providerId="LiveId" clId="{4DBD0F54-5E01-49DE-AEEA-C4D4B33BE1D1}" dt="2022-09-27T12:54:40.605" v="4598" actId="20577"/>
          <ac:spMkLst>
            <pc:docMk/>
            <pc:sldMk cId="1290859766" sldId="883"/>
            <ac:spMk id="2" creationId="{81F4B079-5182-7332-4978-966F1AEEF4D2}"/>
          </ac:spMkLst>
        </pc:spChg>
        <pc:spChg chg="mod">
          <ac:chgData name="伊健 杜" userId="e69aded81da48593" providerId="LiveId" clId="{4DBD0F54-5E01-49DE-AEEA-C4D4B33BE1D1}" dt="2022-09-27T13:24:36.381" v="6167"/>
          <ac:spMkLst>
            <pc:docMk/>
            <pc:sldMk cId="1290859766" sldId="883"/>
            <ac:spMk id="4" creationId="{CFC1CF28-580E-2280-640A-ADB8853307E7}"/>
          </ac:spMkLst>
        </pc:spChg>
        <pc:picChg chg="add del mod">
          <ac:chgData name="伊健 杜" userId="e69aded81da48593" providerId="LiveId" clId="{4DBD0F54-5E01-49DE-AEEA-C4D4B33BE1D1}" dt="2022-09-27T12:55:25.363" v="4665" actId="478"/>
          <ac:picMkLst>
            <pc:docMk/>
            <pc:sldMk cId="1290859766" sldId="883"/>
            <ac:picMk id="3" creationId="{3B6B595F-2821-D079-BDA4-C2114039A694}"/>
          </ac:picMkLst>
        </pc:picChg>
        <pc:picChg chg="del">
          <ac:chgData name="伊健 杜" userId="e69aded81da48593" providerId="LiveId" clId="{4DBD0F54-5E01-49DE-AEEA-C4D4B33BE1D1}" dt="2022-09-27T12:17:52.695" v="4129" actId="478"/>
          <ac:picMkLst>
            <pc:docMk/>
            <pc:sldMk cId="1290859766" sldId="883"/>
            <ac:picMk id="1026" creationId="{F619B52F-5406-2D60-779D-EDCF92F8981F}"/>
          </ac:picMkLst>
        </pc:picChg>
        <pc:picChg chg="add del mod">
          <ac:chgData name="伊健 杜" userId="e69aded81da48593" providerId="LiveId" clId="{4DBD0F54-5E01-49DE-AEEA-C4D4B33BE1D1}" dt="2022-09-27T12:55:06.026" v="4662" actId="478"/>
          <ac:picMkLst>
            <pc:docMk/>
            <pc:sldMk cId="1290859766" sldId="883"/>
            <ac:picMk id="5122" creationId="{60B17EF4-AAE0-FD6C-572A-35745B67D587}"/>
          </ac:picMkLst>
        </pc:picChg>
        <pc:picChg chg="add mod">
          <ac:chgData name="伊健 杜" userId="e69aded81da48593" providerId="LiveId" clId="{4DBD0F54-5E01-49DE-AEEA-C4D4B33BE1D1}" dt="2022-09-27T12:55:27.352" v="4667" actId="1076"/>
          <ac:picMkLst>
            <pc:docMk/>
            <pc:sldMk cId="1290859766" sldId="883"/>
            <ac:picMk id="5124" creationId="{D20B9394-C239-31CD-4E4D-A45EC836A13B}"/>
          </ac:picMkLst>
        </pc:picChg>
      </pc:sldChg>
      <pc:sldChg chg="modSp add ord">
        <pc:chgData name="伊健 杜" userId="e69aded81da48593" providerId="LiveId" clId="{4DBD0F54-5E01-49DE-AEEA-C4D4B33BE1D1}" dt="2022-09-27T13:24:36.381" v="6167"/>
        <pc:sldMkLst>
          <pc:docMk/>
          <pc:sldMk cId="190415320" sldId="884"/>
        </pc:sldMkLst>
        <pc:spChg chg="mod">
          <ac:chgData name="伊健 杜" userId="e69aded81da48593" providerId="LiveId" clId="{4DBD0F54-5E01-49DE-AEEA-C4D4B33BE1D1}" dt="2022-09-27T13:24:36.381" v="6167"/>
          <ac:spMkLst>
            <pc:docMk/>
            <pc:sldMk cId="190415320" sldId="884"/>
            <ac:spMk id="4" creationId="{CFC1CF28-580E-2280-640A-ADB8853307E7}"/>
          </ac:spMkLst>
        </pc:spChg>
      </pc:sldChg>
      <pc:sldChg chg="addSp delSp modSp add mod ord modAnim">
        <pc:chgData name="伊健 杜" userId="e69aded81da48593" providerId="LiveId" clId="{4DBD0F54-5E01-49DE-AEEA-C4D4B33BE1D1}" dt="2022-09-27T13:24:36.381" v="6167"/>
        <pc:sldMkLst>
          <pc:docMk/>
          <pc:sldMk cId="273433165" sldId="885"/>
        </pc:sldMkLst>
        <pc:spChg chg="mod">
          <ac:chgData name="伊健 杜" userId="e69aded81da48593" providerId="LiveId" clId="{4DBD0F54-5E01-49DE-AEEA-C4D4B33BE1D1}" dt="2022-09-27T13:24:36.381" v="6167"/>
          <ac:spMkLst>
            <pc:docMk/>
            <pc:sldMk cId="273433165" sldId="885"/>
            <ac:spMk id="2" creationId="{C8729606-2632-8A94-684F-590468A8AC0C}"/>
          </ac:spMkLst>
        </pc:spChg>
        <pc:spChg chg="add mod">
          <ac:chgData name="伊健 杜" userId="e69aded81da48593" providerId="LiveId" clId="{4DBD0F54-5E01-49DE-AEEA-C4D4B33BE1D1}" dt="2022-09-27T12:39:53.978" v="4324" actId="1076"/>
          <ac:spMkLst>
            <pc:docMk/>
            <pc:sldMk cId="273433165" sldId="885"/>
            <ac:spMk id="3" creationId="{463AF794-CADF-7902-B05F-37AD40D41B7D}"/>
          </ac:spMkLst>
        </pc:spChg>
        <pc:spChg chg="add del">
          <ac:chgData name="伊健 杜" userId="e69aded81da48593" providerId="LiveId" clId="{4DBD0F54-5E01-49DE-AEEA-C4D4B33BE1D1}" dt="2022-09-27T12:39:25.352" v="4320" actId="478"/>
          <ac:spMkLst>
            <pc:docMk/>
            <pc:sldMk cId="273433165" sldId="885"/>
            <ac:spMk id="4" creationId="{CE9A01BB-BCC1-6C85-781B-F7B357CEC487}"/>
          </ac:spMkLst>
        </pc:spChg>
        <pc:spChg chg="add mod ord">
          <ac:chgData name="伊健 杜" userId="e69aded81da48593" providerId="LiveId" clId="{4DBD0F54-5E01-49DE-AEEA-C4D4B33BE1D1}" dt="2022-09-27T12:39:56.874" v="4325" actId="13822"/>
          <ac:spMkLst>
            <pc:docMk/>
            <pc:sldMk cId="273433165" sldId="885"/>
            <ac:spMk id="5" creationId="{E5747AD5-7396-1328-A439-862FF006C32A}"/>
          </ac:spMkLst>
        </pc:spChg>
        <pc:picChg chg="del">
          <ac:chgData name="伊健 杜" userId="e69aded81da48593" providerId="LiveId" clId="{4DBD0F54-5E01-49DE-AEEA-C4D4B33BE1D1}" dt="2022-09-27T12:35:31.879" v="4287" actId="478"/>
          <ac:picMkLst>
            <pc:docMk/>
            <pc:sldMk cId="273433165" sldId="885"/>
            <ac:picMk id="3074" creationId="{292A6DD3-EE64-52BB-2CFC-D97FB93C60C7}"/>
          </ac:picMkLst>
        </pc:picChg>
        <pc:picChg chg="del mod">
          <ac:chgData name="伊健 杜" userId="e69aded81da48593" providerId="LiveId" clId="{4DBD0F54-5E01-49DE-AEEA-C4D4B33BE1D1}" dt="2022-09-27T12:35:33.553" v="4289" actId="478"/>
          <ac:picMkLst>
            <pc:docMk/>
            <pc:sldMk cId="273433165" sldId="885"/>
            <ac:picMk id="3076" creationId="{9460899F-2C64-F3B5-4FDC-E28466086E02}"/>
          </ac:picMkLst>
        </pc:picChg>
        <pc:picChg chg="add mod">
          <ac:chgData name="伊健 杜" userId="e69aded81da48593" providerId="LiveId" clId="{4DBD0F54-5E01-49DE-AEEA-C4D4B33BE1D1}" dt="2022-09-27T12:39:01.470" v="4295" actId="1076"/>
          <ac:picMkLst>
            <pc:docMk/>
            <pc:sldMk cId="273433165" sldId="885"/>
            <ac:picMk id="8194" creationId="{6689AE50-137C-13DD-C2EE-53E2E453E6BF}"/>
          </ac:picMkLst>
        </pc:picChg>
        <pc:picChg chg="add mod">
          <ac:chgData name="伊健 杜" userId="e69aded81da48593" providerId="LiveId" clId="{4DBD0F54-5E01-49DE-AEEA-C4D4B33BE1D1}" dt="2022-09-27T12:43:53.940" v="4332" actId="1076"/>
          <ac:picMkLst>
            <pc:docMk/>
            <pc:sldMk cId="273433165" sldId="885"/>
            <ac:picMk id="8196" creationId="{8FC5221E-F074-3924-5C2A-08B606DCA00F}"/>
          </ac:picMkLst>
        </pc:picChg>
      </pc:sldChg>
      <pc:sldChg chg="delSp modSp add mod modNotesTx">
        <pc:chgData name="伊健 杜" userId="e69aded81da48593" providerId="LiveId" clId="{4DBD0F54-5E01-49DE-AEEA-C4D4B33BE1D1}" dt="2022-09-29T04:05:42.867" v="6172" actId="20577"/>
        <pc:sldMkLst>
          <pc:docMk/>
          <pc:sldMk cId="2510289882" sldId="886"/>
        </pc:sldMkLst>
        <pc:spChg chg="mod">
          <ac:chgData name="伊健 杜" userId="e69aded81da48593" providerId="LiveId" clId="{4DBD0F54-5E01-49DE-AEEA-C4D4B33BE1D1}" dt="2022-09-27T13:24:36.381" v="6167"/>
          <ac:spMkLst>
            <pc:docMk/>
            <pc:sldMk cId="2510289882" sldId="886"/>
            <ac:spMk id="2" creationId="{C8729606-2632-8A94-684F-590468A8AC0C}"/>
          </ac:spMkLst>
        </pc:spChg>
        <pc:picChg chg="del">
          <ac:chgData name="伊健 杜" userId="e69aded81da48593" providerId="LiveId" clId="{4DBD0F54-5E01-49DE-AEEA-C4D4B33BE1D1}" dt="2022-09-27T13:01:49.046" v="5051" actId="478"/>
          <ac:picMkLst>
            <pc:docMk/>
            <pc:sldMk cId="2510289882" sldId="886"/>
            <ac:picMk id="10242" creationId="{6FE79B9A-57A8-F2E7-BC3B-E7D42026EE00}"/>
          </ac:picMkLst>
        </pc:picChg>
      </pc:sldChg>
      <pc:sldChg chg="addSp delSp modSp new mod ord">
        <pc:chgData name="伊健 杜" userId="e69aded81da48593" providerId="LiveId" clId="{4DBD0F54-5E01-49DE-AEEA-C4D4B33BE1D1}" dt="2022-09-27T13:24:36.381" v="6167"/>
        <pc:sldMkLst>
          <pc:docMk/>
          <pc:sldMk cId="2948515686" sldId="887"/>
        </pc:sldMkLst>
        <pc:spChg chg="del">
          <ac:chgData name="伊健 杜" userId="e69aded81da48593" providerId="LiveId" clId="{4DBD0F54-5E01-49DE-AEEA-C4D4B33BE1D1}" dt="2022-09-27T12:55:47.180" v="4670" actId="478"/>
          <ac:spMkLst>
            <pc:docMk/>
            <pc:sldMk cId="2948515686" sldId="887"/>
            <ac:spMk id="2" creationId="{EAD296F2-1BB0-DC6B-BB20-68EF0848F4CC}"/>
          </ac:spMkLst>
        </pc:spChg>
        <pc:spChg chg="del">
          <ac:chgData name="伊健 杜" userId="e69aded81da48593" providerId="LiveId" clId="{4DBD0F54-5E01-49DE-AEEA-C4D4B33BE1D1}" dt="2022-09-27T12:55:47.180" v="4670" actId="478"/>
          <ac:spMkLst>
            <pc:docMk/>
            <pc:sldMk cId="2948515686" sldId="887"/>
            <ac:spMk id="3" creationId="{94D9E9B4-0B99-4E17-6E09-FB60555257CC}"/>
          </ac:spMkLst>
        </pc:spChg>
        <pc:spChg chg="add del mod">
          <ac:chgData name="伊健 杜" userId="e69aded81da48593" providerId="LiveId" clId="{4DBD0F54-5E01-49DE-AEEA-C4D4B33BE1D1}" dt="2022-09-27T12:57:30.204" v="4678" actId="478"/>
          <ac:spMkLst>
            <pc:docMk/>
            <pc:sldMk cId="2948515686" sldId="887"/>
            <ac:spMk id="4" creationId="{BD95F9A2-9D79-26DD-0E98-636A19FC1AB1}"/>
          </ac:spMkLst>
        </pc:spChg>
        <pc:spChg chg="add mod">
          <ac:chgData name="伊健 杜" userId="e69aded81da48593" providerId="LiveId" clId="{4DBD0F54-5E01-49DE-AEEA-C4D4B33BE1D1}" dt="2022-09-27T12:57:35.923" v="4680"/>
          <ac:spMkLst>
            <pc:docMk/>
            <pc:sldMk cId="2948515686" sldId="887"/>
            <ac:spMk id="6" creationId="{B6957B2B-153B-33C7-3CF6-31DB40423D07}"/>
          </ac:spMkLst>
        </pc:spChg>
        <pc:spChg chg="add mod">
          <ac:chgData name="伊健 杜" userId="e69aded81da48593" providerId="LiveId" clId="{4DBD0F54-5E01-49DE-AEEA-C4D4B33BE1D1}" dt="2022-09-27T13:24:36.381" v="6167"/>
          <ac:spMkLst>
            <pc:docMk/>
            <pc:sldMk cId="2948515686" sldId="887"/>
            <ac:spMk id="7" creationId="{BE8AA179-B491-D616-BE06-9E288060F8C7}"/>
          </ac:spMkLst>
        </pc:spChg>
        <pc:picChg chg="add mod">
          <ac:chgData name="伊健 杜" userId="e69aded81da48593" providerId="LiveId" clId="{4DBD0F54-5E01-49DE-AEEA-C4D4B33BE1D1}" dt="2022-09-27T12:57:31.427" v="4679" actId="1076"/>
          <ac:picMkLst>
            <pc:docMk/>
            <pc:sldMk cId="2948515686" sldId="887"/>
            <ac:picMk id="5" creationId="{E3F8FB6E-75F0-364D-41B6-D71F68494A23}"/>
          </ac:picMkLst>
        </pc:picChg>
        <pc:picChg chg="add del">
          <ac:chgData name="伊健 杜" userId="e69aded81da48593" providerId="LiveId" clId="{4DBD0F54-5E01-49DE-AEEA-C4D4B33BE1D1}" dt="2022-09-27T12:57:19.792" v="4674" actId="21"/>
          <ac:picMkLst>
            <pc:docMk/>
            <pc:sldMk cId="2948515686" sldId="887"/>
            <ac:picMk id="12290" creationId="{1143ED5F-EA9C-B7FB-0E64-8BE0C5F50C68}"/>
          </ac:picMkLst>
        </pc:picChg>
      </pc:sldChg>
      <pc:sldChg chg="delSp modSp add mod ord">
        <pc:chgData name="伊健 杜" userId="e69aded81da48593" providerId="LiveId" clId="{4DBD0F54-5E01-49DE-AEEA-C4D4B33BE1D1}" dt="2022-09-27T13:24:36.381" v="6167"/>
        <pc:sldMkLst>
          <pc:docMk/>
          <pc:sldMk cId="1560492512" sldId="888"/>
        </pc:sldMkLst>
        <pc:spChg chg="mod">
          <ac:chgData name="伊健 杜" userId="e69aded81da48593" providerId="LiveId" clId="{4DBD0F54-5E01-49DE-AEEA-C4D4B33BE1D1}" dt="2022-09-27T13:24:36.381" v="6167"/>
          <ac:spMkLst>
            <pc:docMk/>
            <pc:sldMk cId="1560492512" sldId="888"/>
            <ac:spMk id="4" creationId="{BD95F9A2-9D79-26DD-0E98-636A19FC1AB1}"/>
          </ac:spMkLst>
        </pc:spChg>
        <pc:picChg chg="del">
          <ac:chgData name="伊健 杜" userId="e69aded81da48593" providerId="LiveId" clId="{4DBD0F54-5E01-49DE-AEEA-C4D4B33BE1D1}" dt="2022-09-27T13:00:00.109" v="4872" actId="478"/>
          <ac:picMkLst>
            <pc:docMk/>
            <pc:sldMk cId="1560492512" sldId="888"/>
            <ac:picMk id="5" creationId="{E3F8FB6E-75F0-364D-41B6-D71F68494A23}"/>
          </ac:picMkLst>
        </pc:picChg>
      </pc:sldChg>
      <pc:sldChg chg="modSp add ord">
        <pc:chgData name="伊健 杜" userId="e69aded81da48593" providerId="LiveId" clId="{4DBD0F54-5E01-49DE-AEEA-C4D4B33BE1D1}" dt="2022-09-27T13:24:36.381" v="6167"/>
        <pc:sldMkLst>
          <pc:docMk/>
          <pc:sldMk cId="2266835889" sldId="889"/>
        </pc:sldMkLst>
        <pc:spChg chg="mod">
          <ac:chgData name="伊健 杜" userId="e69aded81da48593" providerId="LiveId" clId="{4DBD0F54-5E01-49DE-AEEA-C4D4B33BE1D1}" dt="2022-09-27T13:24:36.381" v="6167"/>
          <ac:spMkLst>
            <pc:docMk/>
            <pc:sldMk cId="2266835889" sldId="889"/>
            <ac:spMk id="4" creationId="{BD95F9A2-9D79-26DD-0E98-636A19FC1AB1}"/>
          </ac:spMkLst>
        </pc:spChg>
      </pc:sldChg>
      <pc:sldChg chg="addSp delSp modSp new add del mod">
        <pc:chgData name="伊健 杜" userId="e69aded81da48593" providerId="LiveId" clId="{4DBD0F54-5E01-49DE-AEEA-C4D4B33BE1D1}" dt="2022-09-29T04:10:14.020" v="6174" actId="2696"/>
        <pc:sldMkLst>
          <pc:docMk/>
          <pc:sldMk cId="3719103404" sldId="890"/>
        </pc:sldMkLst>
        <pc:spChg chg="del">
          <ac:chgData name="伊健 杜" userId="e69aded81da48593" providerId="LiveId" clId="{4DBD0F54-5E01-49DE-AEEA-C4D4B33BE1D1}" dt="2022-09-27T13:05:05.626" v="5290" actId="478"/>
          <ac:spMkLst>
            <pc:docMk/>
            <pc:sldMk cId="3719103404" sldId="890"/>
            <ac:spMk id="2" creationId="{91513FA1-C900-8696-29FF-D262C33C2E1F}"/>
          </ac:spMkLst>
        </pc:spChg>
        <pc:spChg chg="del">
          <ac:chgData name="伊健 杜" userId="e69aded81da48593" providerId="LiveId" clId="{4DBD0F54-5E01-49DE-AEEA-C4D4B33BE1D1}" dt="2022-09-27T13:05:05.626" v="5290" actId="478"/>
          <ac:spMkLst>
            <pc:docMk/>
            <pc:sldMk cId="3719103404" sldId="890"/>
            <ac:spMk id="3" creationId="{BAF6A80D-B213-EEA6-7741-D68F23D06AD0}"/>
          </ac:spMkLst>
        </pc:spChg>
        <pc:spChg chg="add mod">
          <ac:chgData name="伊健 杜" userId="e69aded81da48593" providerId="LiveId" clId="{4DBD0F54-5E01-49DE-AEEA-C4D4B33BE1D1}" dt="2022-09-27T13:24:36.381" v="6167"/>
          <ac:spMkLst>
            <pc:docMk/>
            <pc:sldMk cId="3719103404" sldId="890"/>
            <ac:spMk id="6" creationId="{0AFF3438-1FF0-0AF7-0B3B-E13C22479C4C}"/>
          </ac:spMkLst>
        </pc:spChg>
        <pc:picChg chg="add mod">
          <ac:chgData name="伊健 杜" userId="e69aded81da48593" providerId="LiveId" clId="{4DBD0F54-5E01-49DE-AEEA-C4D4B33BE1D1}" dt="2022-09-27T13:05:24.147" v="5296" actId="1076"/>
          <ac:picMkLst>
            <pc:docMk/>
            <pc:sldMk cId="3719103404" sldId="890"/>
            <ac:picMk id="5" creationId="{30128EE2-902E-1508-F193-D80523F0E6B0}"/>
          </ac:picMkLst>
        </pc:picChg>
      </pc:sldChg>
      <pc:sldChg chg="delSp modSp new mod">
        <pc:chgData name="伊健 杜" userId="e69aded81da48593" providerId="LiveId" clId="{4DBD0F54-5E01-49DE-AEEA-C4D4B33BE1D1}" dt="2022-09-27T13:24:36.381" v="6167"/>
        <pc:sldMkLst>
          <pc:docMk/>
          <pc:sldMk cId="2603771007" sldId="891"/>
        </pc:sldMkLst>
        <pc:spChg chg="mod">
          <ac:chgData name="伊健 杜" userId="e69aded81da48593" providerId="LiveId" clId="{4DBD0F54-5E01-49DE-AEEA-C4D4B33BE1D1}" dt="2022-09-27T13:24:36.381" v="6167"/>
          <ac:spMkLst>
            <pc:docMk/>
            <pc:sldMk cId="2603771007" sldId="891"/>
            <ac:spMk id="2" creationId="{A0A6E8F7-15A1-3CE9-6038-7211D73586BB}"/>
          </ac:spMkLst>
        </pc:spChg>
        <pc:spChg chg="del">
          <ac:chgData name="伊健 杜" userId="e69aded81da48593" providerId="LiveId" clId="{4DBD0F54-5E01-49DE-AEEA-C4D4B33BE1D1}" dt="2022-09-27T13:07:39.550" v="5400" actId="478"/>
          <ac:spMkLst>
            <pc:docMk/>
            <pc:sldMk cId="2603771007" sldId="891"/>
            <ac:spMk id="3" creationId="{29C70D3D-7E4E-09C9-DDD0-A722836F6719}"/>
          </ac:spMkLst>
        </pc:spChg>
      </pc:sldChg>
      <pc:sldChg chg="modSp add mod">
        <pc:chgData name="伊健 杜" userId="e69aded81da48593" providerId="LiveId" clId="{4DBD0F54-5E01-49DE-AEEA-C4D4B33BE1D1}" dt="2022-09-27T13:24:36.381" v="6167"/>
        <pc:sldMkLst>
          <pc:docMk/>
          <pc:sldMk cId="2960918749" sldId="892"/>
        </pc:sldMkLst>
        <pc:spChg chg="mod">
          <ac:chgData name="伊健 杜" userId="e69aded81da48593" providerId="LiveId" clId="{4DBD0F54-5E01-49DE-AEEA-C4D4B33BE1D1}" dt="2022-09-27T13:24:36.381" v="6167"/>
          <ac:spMkLst>
            <pc:docMk/>
            <pc:sldMk cId="2960918749" sldId="892"/>
            <ac:spMk id="2" creationId="{A0A6E8F7-15A1-3CE9-6038-7211D73586BB}"/>
          </ac:spMkLst>
        </pc:spChg>
      </pc:sldChg>
      <pc:sldChg chg="modSp add mod ord">
        <pc:chgData name="伊健 杜" userId="e69aded81da48593" providerId="LiveId" clId="{4DBD0F54-5E01-49DE-AEEA-C4D4B33BE1D1}" dt="2022-09-27T13:24:36.381" v="6167"/>
        <pc:sldMkLst>
          <pc:docMk/>
          <pc:sldMk cId="1730869320" sldId="893"/>
        </pc:sldMkLst>
        <pc:spChg chg="mod">
          <ac:chgData name="伊健 杜" userId="e69aded81da48593" providerId="LiveId" clId="{4DBD0F54-5E01-49DE-AEEA-C4D4B33BE1D1}" dt="2022-09-27T13:24:36.381" v="6167"/>
          <ac:spMkLst>
            <pc:docMk/>
            <pc:sldMk cId="1730869320" sldId="893"/>
            <ac:spMk id="2" creationId="{A0A6E8F7-15A1-3CE9-6038-7211D73586BB}"/>
          </ac:spMkLst>
        </pc:spChg>
      </pc:sldChg>
      <pc:sldChg chg="addSp delSp modSp new mod">
        <pc:chgData name="伊健 杜" userId="e69aded81da48593" providerId="LiveId" clId="{4DBD0F54-5E01-49DE-AEEA-C4D4B33BE1D1}" dt="2022-09-27T13:24:36.381" v="6167"/>
        <pc:sldMkLst>
          <pc:docMk/>
          <pc:sldMk cId="3571127041" sldId="894"/>
        </pc:sldMkLst>
        <pc:spChg chg="mod">
          <ac:chgData name="伊健 杜" userId="e69aded81da48593" providerId="LiveId" clId="{4DBD0F54-5E01-49DE-AEEA-C4D4B33BE1D1}" dt="2022-09-27T13:24:36.381" v="6167"/>
          <ac:spMkLst>
            <pc:docMk/>
            <pc:sldMk cId="3571127041" sldId="894"/>
            <ac:spMk id="2" creationId="{1FEAF58D-96F4-2780-7D57-3AEC28AA9D86}"/>
          </ac:spMkLst>
        </pc:spChg>
        <pc:spChg chg="del">
          <ac:chgData name="伊健 杜" userId="e69aded81da48593" providerId="LiveId" clId="{4DBD0F54-5E01-49DE-AEEA-C4D4B33BE1D1}" dt="2022-09-27T13:10:41.014" v="5594" actId="478"/>
          <ac:spMkLst>
            <pc:docMk/>
            <pc:sldMk cId="3571127041" sldId="894"/>
            <ac:spMk id="3" creationId="{DB6E7C32-DC20-5DD7-57A3-8589F84525CA}"/>
          </ac:spMkLst>
        </pc:spChg>
        <pc:spChg chg="add mod">
          <ac:chgData name="伊健 杜" userId="e69aded81da48593" providerId="LiveId" clId="{4DBD0F54-5E01-49DE-AEEA-C4D4B33BE1D1}" dt="2022-09-27T13:24:36.381" v="6167"/>
          <ac:spMkLst>
            <pc:docMk/>
            <pc:sldMk cId="3571127041" sldId="894"/>
            <ac:spMk id="4" creationId="{0ACC139D-D701-AE47-1E76-AAE851DDD0D5}"/>
          </ac:spMkLst>
        </pc:spChg>
        <pc:spChg chg="add mod">
          <ac:chgData name="伊健 杜" userId="e69aded81da48593" providerId="LiveId" clId="{4DBD0F54-5E01-49DE-AEEA-C4D4B33BE1D1}" dt="2022-09-27T13:14:14.310" v="5755" actId="1076"/>
          <ac:spMkLst>
            <pc:docMk/>
            <pc:sldMk cId="3571127041" sldId="894"/>
            <ac:spMk id="5" creationId="{C832DDE5-4C8D-3F42-BA33-BA2769CBEB1D}"/>
          </ac:spMkLst>
        </pc:spChg>
        <pc:picChg chg="add mod">
          <ac:chgData name="伊健 杜" userId="e69aded81da48593" providerId="LiveId" clId="{4DBD0F54-5E01-49DE-AEEA-C4D4B33BE1D1}" dt="2022-09-27T13:16:44.807" v="5864" actId="1076"/>
          <ac:picMkLst>
            <pc:docMk/>
            <pc:sldMk cId="3571127041" sldId="894"/>
            <ac:picMk id="13314" creationId="{ADE961BF-10D6-EE44-E036-D05BBB193329}"/>
          </ac:picMkLst>
        </pc:picChg>
      </pc:sldChg>
      <pc:sldChg chg="new del">
        <pc:chgData name="伊健 杜" userId="e69aded81da48593" providerId="LiveId" clId="{4DBD0F54-5E01-49DE-AEEA-C4D4B33BE1D1}" dt="2022-09-27T13:10:34.167" v="5592" actId="47"/>
        <pc:sldMkLst>
          <pc:docMk/>
          <pc:sldMk cId="4229023022" sldId="894"/>
        </pc:sldMkLst>
      </pc:sldChg>
      <pc:sldChg chg="addSp delSp modSp add mod">
        <pc:chgData name="伊健 杜" userId="e69aded81da48593" providerId="LiveId" clId="{4DBD0F54-5E01-49DE-AEEA-C4D4B33BE1D1}" dt="2022-09-27T13:24:36.381" v="6167"/>
        <pc:sldMkLst>
          <pc:docMk/>
          <pc:sldMk cId="2473091461" sldId="895"/>
        </pc:sldMkLst>
        <pc:spChg chg="mod">
          <ac:chgData name="伊健 杜" userId="e69aded81da48593" providerId="LiveId" clId="{4DBD0F54-5E01-49DE-AEEA-C4D4B33BE1D1}" dt="2022-09-27T13:24:36.381" v="6167"/>
          <ac:spMkLst>
            <pc:docMk/>
            <pc:sldMk cId="2473091461" sldId="895"/>
            <ac:spMk id="2" creationId="{1FEAF58D-96F4-2780-7D57-3AEC28AA9D86}"/>
          </ac:spMkLst>
        </pc:spChg>
        <pc:spChg chg="mod">
          <ac:chgData name="伊健 杜" userId="e69aded81da48593" providerId="LiveId" clId="{4DBD0F54-5E01-49DE-AEEA-C4D4B33BE1D1}" dt="2022-09-27T13:24:36.381" v="6167"/>
          <ac:spMkLst>
            <pc:docMk/>
            <pc:sldMk cId="2473091461" sldId="895"/>
            <ac:spMk id="4" creationId="{0ACC139D-D701-AE47-1E76-AAE851DDD0D5}"/>
          </ac:spMkLst>
        </pc:spChg>
        <pc:spChg chg="del">
          <ac:chgData name="伊健 杜" userId="e69aded81da48593" providerId="LiveId" clId="{4DBD0F54-5E01-49DE-AEEA-C4D4B33BE1D1}" dt="2022-09-27T13:15:00.153" v="5811" actId="478"/>
          <ac:spMkLst>
            <pc:docMk/>
            <pc:sldMk cId="2473091461" sldId="895"/>
            <ac:spMk id="5" creationId="{C832DDE5-4C8D-3F42-BA33-BA2769CBEB1D}"/>
          </ac:spMkLst>
        </pc:spChg>
        <pc:picChg chg="del">
          <ac:chgData name="伊健 杜" userId="e69aded81da48593" providerId="LiveId" clId="{4DBD0F54-5E01-49DE-AEEA-C4D4B33BE1D1}" dt="2022-09-27T13:15:12.726" v="5843" actId="478"/>
          <ac:picMkLst>
            <pc:docMk/>
            <pc:sldMk cId="2473091461" sldId="895"/>
            <ac:picMk id="13314" creationId="{ADE961BF-10D6-EE44-E036-D05BBB193329}"/>
          </ac:picMkLst>
        </pc:picChg>
        <pc:picChg chg="add mod">
          <ac:chgData name="伊健 杜" userId="e69aded81da48593" providerId="LiveId" clId="{4DBD0F54-5E01-49DE-AEEA-C4D4B33BE1D1}" dt="2022-09-27T13:16:13.064" v="5855" actId="1076"/>
          <ac:picMkLst>
            <pc:docMk/>
            <pc:sldMk cId="2473091461" sldId="895"/>
            <ac:picMk id="16386" creationId="{B6F47204-E2A7-F146-FAC8-63009E1C4DE3}"/>
          </ac:picMkLst>
        </pc:picChg>
      </pc:sldChg>
      <pc:sldChg chg="addSp delSp modSp new mod ord">
        <pc:chgData name="伊健 杜" userId="e69aded81da48593" providerId="LiveId" clId="{4DBD0F54-5E01-49DE-AEEA-C4D4B33BE1D1}" dt="2022-09-27T13:24:36.381" v="6167"/>
        <pc:sldMkLst>
          <pc:docMk/>
          <pc:sldMk cId="1088354616" sldId="896"/>
        </pc:sldMkLst>
        <pc:spChg chg="del">
          <ac:chgData name="伊健 杜" userId="e69aded81da48593" providerId="LiveId" clId="{4DBD0F54-5E01-49DE-AEEA-C4D4B33BE1D1}" dt="2022-09-27T13:20:56.225" v="5947" actId="478"/>
          <ac:spMkLst>
            <pc:docMk/>
            <pc:sldMk cId="1088354616" sldId="896"/>
            <ac:spMk id="2" creationId="{102359D8-238C-1131-CB07-194A43B6B23F}"/>
          </ac:spMkLst>
        </pc:spChg>
        <pc:spChg chg="del">
          <ac:chgData name="伊健 杜" userId="e69aded81da48593" providerId="LiveId" clId="{4DBD0F54-5E01-49DE-AEEA-C4D4B33BE1D1}" dt="2022-09-27T13:20:56.225" v="5947" actId="478"/>
          <ac:spMkLst>
            <pc:docMk/>
            <pc:sldMk cId="1088354616" sldId="896"/>
            <ac:spMk id="3" creationId="{7C14071F-F295-2CD5-7E46-FC38F21293AC}"/>
          </ac:spMkLst>
        </pc:spChg>
        <pc:spChg chg="add mod">
          <ac:chgData name="伊健 杜" userId="e69aded81da48593" providerId="LiveId" clId="{4DBD0F54-5E01-49DE-AEEA-C4D4B33BE1D1}" dt="2022-09-27T13:24:36.381" v="6167"/>
          <ac:spMkLst>
            <pc:docMk/>
            <pc:sldMk cId="1088354616" sldId="896"/>
            <ac:spMk id="4" creationId="{EB7B52C7-E1AC-E500-B83E-3F77ED3C84C3}"/>
          </ac:spMkLst>
        </pc:spChg>
        <pc:spChg chg="add mod">
          <ac:chgData name="伊健 杜" userId="e69aded81da48593" providerId="LiveId" clId="{4DBD0F54-5E01-49DE-AEEA-C4D4B33BE1D1}" dt="2022-09-27T13:24:36.381" v="6167"/>
          <ac:spMkLst>
            <pc:docMk/>
            <pc:sldMk cId="1088354616" sldId="896"/>
            <ac:spMk id="5" creationId="{E25D625D-1BD3-18F3-69B5-161C9373576A}"/>
          </ac:spMkLst>
        </pc:spChg>
        <pc:spChg chg="add mod">
          <ac:chgData name="伊健 杜" userId="e69aded81da48593" providerId="LiveId" clId="{4DBD0F54-5E01-49DE-AEEA-C4D4B33BE1D1}" dt="2022-09-27T13:24:36.381" v="6167"/>
          <ac:spMkLst>
            <pc:docMk/>
            <pc:sldMk cId="1088354616" sldId="896"/>
            <ac:spMk id="6" creationId="{A0B7558D-EC4E-B6C6-69DD-6859FE4A913A}"/>
          </ac:spMkLst>
        </pc:spChg>
        <pc:picChg chg="add mod">
          <ac:chgData name="伊健 杜" userId="e69aded81da48593" providerId="LiveId" clId="{4DBD0F54-5E01-49DE-AEEA-C4D4B33BE1D1}" dt="2022-09-27T13:21:41.118" v="5959" actId="14100"/>
          <ac:picMkLst>
            <pc:docMk/>
            <pc:sldMk cId="1088354616" sldId="896"/>
            <ac:picMk id="18434" creationId="{5DFBD87F-9096-1BF8-9622-BDD9CDFB6371}"/>
          </ac:picMkLst>
        </pc:picChg>
        <pc:picChg chg="add mod">
          <ac:chgData name="伊健 杜" userId="e69aded81da48593" providerId="LiveId" clId="{4DBD0F54-5E01-49DE-AEEA-C4D4B33BE1D1}" dt="2022-09-27T13:21:39.703" v="5957" actId="1076"/>
          <ac:picMkLst>
            <pc:docMk/>
            <pc:sldMk cId="1088354616" sldId="896"/>
            <ac:picMk id="18436" creationId="{BBF866B3-C623-C37B-E5B7-5DD1E90814A2}"/>
          </ac:picMkLst>
        </pc:picChg>
      </pc:sldChg>
      <pc:sldChg chg="addSp delSp modSp add mod">
        <pc:chgData name="伊健 杜" userId="e69aded81da48593" providerId="LiveId" clId="{4DBD0F54-5E01-49DE-AEEA-C4D4B33BE1D1}" dt="2022-09-27T13:24:36.381" v="6167"/>
        <pc:sldMkLst>
          <pc:docMk/>
          <pc:sldMk cId="614711900" sldId="897"/>
        </pc:sldMkLst>
        <pc:spChg chg="mod">
          <ac:chgData name="伊健 杜" userId="e69aded81da48593" providerId="LiveId" clId="{4DBD0F54-5E01-49DE-AEEA-C4D4B33BE1D1}" dt="2022-09-27T13:24:36.381" v="6167"/>
          <ac:spMkLst>
            <pc:docMk/>
            <pc:sldMk cId="614711900" sldId="897"/>
            <ac:spMk id="2" creationId="{1FEAF58D-96F4-2780-7D57-3AEC28AA9D86}"/>
          </ac:spMkLst>
        </pc:spChg>
        <pc:spChg chg="mod">
          <ac:chgData name="伊健 杜" userId="e69aded81da48593" providerId="LiveId" clId="{4DBD0F54-5E01-49DE-AEEA-C4D4B33BE1D1}" dt="2022-09-27T13:24:36.381" v="6167"/>
          <ac:spMkLst>
            <pc:docMk/>
            <pc:sldMk cId="614711900" sldId="897"/>
            <ac:spMk id="4" creationId="{0ACC139D-D701-AE47-1E76-AAE851DDD0D5}"/>
          </ac:spMkLst>
        </pc:spChg>
        <pc:picChg chg="del">
          <ac:chgData name="伊健 杜" userId="e69aded81da48593" providerId="LiveId" clId="{4DBD0F54-5E01-49DE-AEEA-C4D4B33BE1D1}" dt="2022-09-27T13:18:53.041" v="5927" actId="478"/>
          <ac:picMkLst>
            <pc:docMk/>
            <pc:sldMk cId="614711900" sldId="897"/>
            <ac:picMk id="16386" creationId="{B6F47204-E2A7-F146-FAC8-63009E1C4DE3}"/>
          </ac:picMkLst>
        </pc:picChg>
        <pc:picChg chg="add mod">
          <ac:chgData name="伊健 杜" userId="e69aded81da48593" providerId="LiveId" clId="{4DBD0F54-5E01-49DE-AEEA-C4D4B33BE1D1}" dt="2022-09-27T13:19:06.149" v="5946" actId="1076"/>
          <ac:picMkLst>
            <pc:docMk/>
            <pc:sldMk cId="614711900" sldId="897"/>
            <ac:picMk id="17410" creationId="{AEB94F44-1F28-8FB7-DD87-D081B9ABD37D}"/>
          </ac:picMkLst>
        </pc:picChg>
      </pc:sldChg>
      <pc:sldChg chg="delSp modSp new mod">
        <pc:chgData name="伊健 杜" userId="e69aded81da48593" providerId="LiveId" clId="{4DBD0F54-5E01-49DE-AEEA-C4D4B33BE1D1}" dt="2022-09-27T13:24:36.381" v="6167"/>
        <pc:sldMkLst>
          <pc:docMk/>
          <pc:sldMk cId="2479508140" sldId="898"/>
        </pc:sldMkLst>
        <pc:spChg chg="mod">
          <ac:chgData name="伊健 杜" userId="e69aded81da48593" providerId="LiveId" clId="{4DBD0F54-5E01-49DE-AEEA-C4D4B33BE1D1}" dt="2022-09-27T13:24:36.381" v="6167"/>
          <ac:spMkLst>
            <pc:docMk/>
            <pc:sldMk cId="2479508140" sldId="898"/>
            <ac:spMk id="2" creationId="{DDFBCCA4-9D47-4C5A-CACB-38528724CD6A}"/>
          </ac:spMkLst>
        </pc:spChg>
        <pc:spChg chg="del">
          <ac:chgData name="伊健 杜" userId="e69aded81da48593" providerId="LiveId" clId="{4DBD0F54-5E01-49DE-AEEA-C4D4B33BE1D1}" dt="2022-09-27T13:23:26.078" v="6060" actId="478"/>
          <ac:spMkLst>
            <pc:docMk/>
            <pc:sldMk cId="2479508140" sldId="898"/>
            <ac:spMk id="3" creationId="{6470E7FA-18E1-95A6-0D5D-00ED7E84FE00}"/>
          </ac:spMkLst>
        </pc:spChg>
      </pc:sldChg>
      <pc:sldChg chg="modSp add mod">
        <pc:chgData name="伊健 杜" userId="e69aded81da48593" providerId="LiveId" clId="{4DBD0F54-5E01-49DE-AEEA-C4D4B33BE1D1}" dt="2022-09-27T13:24:36.381" v="6167"/>
        <pc:sldMkLst>
          <pc:docMk/>
          <pc:sldMk cId="3593349981" sldId="899"/>
        </pc:sldMkLst>
        <pc:spChg chg="mod">
          <ac:chgData name="伊健 杜" userId="e69aded81da48593" providerId="LiveId" clId="{4DBD0F54-5E01-49DE-AEEA-C4D4B33BE1D1}" dt="2022-09-27T13:24:36.381" v="6167"/>
          <ac:spMkLst>
            <pc:docMk/>
            <pc:sldMk cId="3593349981" sldId="899"/>
            <ac:spMk id="4" creationId="{BD95F9A2-9D79-26DD-0E98-636A19FC1AB1}"/>
          </ac:spMkLst>
        </pc:spChg>
      </pc:sldChg>
    </pc:docChg>
  </pc:docChgLst>
  <pc:docChgLst>
    <pc:chgData name="伊健 杜" userId="e69aded81da48593" providerId="LiveId" clId="{87D56104-748E-4961-88D4-29E69C62AA7D}"/>
    <pc:docChg chg="addSld delSld modSld">
      <pc:chgData name="伊健 杜" userId="e69aded81da48593" providerId="LiveId" clId="{87D56104-748E-4961-88D4-29E69C62AA7D}" dt="2022-11-10T14:53:04.155" v="32" actId="14100"/>
      <pc:docMkLst>
        <pc:docMk/>
      </pc:docMkLst>
      <pc:sldChg chg="del">
        <pc:chgData name="伊健 杜" userId="e69aded81da48593" providerId="LiveId" clId="{87D56104-748E-4961-88D4-29E69C62AA7D}" dt="2022-11-10T14:29:05.502" v="0" actId="47"/>
        <pc:sldMkLst>
          <pc:docMk/>
          <pc:sldMk cId="3489661798" sldId="1369"/>
        </pc:sldMkLst>
      </pc:sldChg>
      <pc:sldChg chg="del">
        <pc:chgData name="伊健 杜" userId="e69aded81da48593" providerId="LiveId" clId="{87D56104-748E-4961-88D4-29E69C62AA7D}" dt="2022-11-10T14:29:05.502" v="0" actId="47"/>
        <pc:sldMkLst>
          <pc:docMk/>
          <pc:sldMk cId="4147561219" sldId="1370"/>
        </pc:sldMkLst>
      </pc:sldChg>
      <pc:sldChg chg="del">
        <pc:chgData name="伊健 杜" userId="e69aded81da48593" providerId="LiveId" clId="{87D56104-748E-4961-88D4-29E69C62AA7D}" dt="2022-11-10T14:29:05.502" v="0" actId="47"/>
        <pc:sldMkLst>
          <pc:docMk/>
          <pc:sldMk cId="819749412" sldId="1371"/>
        </pc:sldMkLst>
      </pc:sldChg>
      <pc:sldChg chg="addSp delSp modSp add mod">
        <pc:chgData name="伊健 杜" userId="e69aded81da48593" providerId="LiveId" clId="{87D56104-748E-4961-88D4-29E69C62AA7D}" dt="2022-11-10T14:51:24.591" v="27" actId="1076"/>
        <pc:sldMkLst>
          <pc:docMk/>
          <pc:sldMk cId="664068428" sldId="1419"/>
        </pc:sldMkLst>
        <pc:spChg chg="add del mod">
          <ac:chgData name="伊健 杜" userId="e69aded81da48593" providerId="LiveId" clId="{87D56104-748E-4961-88D4-29E69C62AA7D}" dt="2022-11-10T14:50:38.613" v="12" actId="478"/>
          <ac:spMkLst>
            <pc:docMk/>
            <pc:sldMk cId="664068428" sldId="1419"/>
            <ac:spMk id="3" creationId="{F032293D-FAB4-5434-36FA-84CF0166B87B}"/>
          </ac:spMkLst>
        </pc:spChg>
        <pc:spChg chg="add del mod">
          <ac:chgData name="伊健 杜" userId="e69aded81da48593" providerId="LiveId" clId="{87D56104-748E-4961-88D4-29E69C62AA7D}" dt="2022-11-10T14:50:38.613" v="12" actId="478"/>
          <ac:spMkLst>
            <pc:docMk/>
            <pc:sldMk cId="664068428" sldId="1419"/>
            <ac:spMk id="6" creationId="{0E369B93-BC22-83EE-AFDB-8F536D02F7C8}"/>
          </ac:spMkLst>
        </pc:spChg>
        <pc:picChg chg="add mod">
          <ac:chgData name="伊健 杜" userId="e69aded81da48593" providerId="LiveId" clId="{87D56104-748E-4961-88D4-29E69C62AA7D}" dt="2022-11-10T14:50:39.590" v="13" actId="1076"/>
          <ac:picMkLst>
            <pc:docMk/>
            <pc:sldMk cId="664068428" sldId="1419"/>
            <ac:picMk id="2" creationId="{8E75A0F4-064C-C348-49AB-6AF51CAA1ACA}"/>
          </ac:picMkLst>
        </pc:picChg>
        <pc:picChg chg="del mod">
          <ac:chgData name="伊健 杜" userId="e69aded81da48593" providerId="LiveId" clId="{87D56104-748E-4961-88D4-29E69C62AA7D}" dt="2022-11-10T14:49:56.374" v="3" actId="478"/>
          <ac:picMkLst>
            <pc:docMk/>
            <pc:sldMk cId="664068428" sldId="1419"/>
            <ac:picMk id="4" creationId="{7E3D8C72-24A9-9A3F-1D39-C41EDEF253C9}"/>
          </ac:picMkLst>
        </pc:picChg>
        <pc:picChg chg="add del mod">
          <ac:chgData name="伊健 杜" userId="e69aded81da48593" providerId="LiveId" clId="{87D56104-748E-4961-88D4-29E69C62AA7D}" dt="2022-11-10T14:50:38.613" v="12" actId="478"/>
          <ac:picMkLst>
            <pc:docMk/>
            <pc:sldMk cId="664068428" sldId="1419"/>
            <ac:picMk id="5" creationId="{50AD61DD-28A7-80A4-2DEA-8447142D8DB5}"/>
          </ac:picMkLst>
        </pc:picChg>
        <pc:picChg chg="add mod">
          <ac:chgData name="伊健 杜" userId="e69aded81da48593" providerId="LiveId" clId="{87D56104-748E-4961-88D4-29E69C62AA7D}" dt="2022-11-10T14:50:42.884" v="15" actId="1076"/>
          <ac:picMkLst>
            <pc:docMk/>
            <pc:sldMk cId="664068428" sldId="1419"/>
            <ac:picMk id="7" creationId="{EEBCB9B0-2BEB-D92D-3292-1415472AC445}"/>
          </ac:picMkLst>
        </pc:picChg>
        <pc:picChg chg="add mod">
          <ac:chgData name="伊健 杜" userId="e69aded81da48593" providerId="LiveId" clId="{87D56104-748E-4961-88D4-29E69C62AA7D}" dt="2022-11-10T14:51:24.591" v="27" actId="1076"/>
          <ac:picMkLst>
            <pc:docMk/>
            <pc:sldMk cId="664068428" sldId="1419"/>
            <ac:picMk id="8" creationId="{15CD8080-1FC3-A8D8-F16F-5C10E9B0ECCE}"/>
          </ac:picMkLst>
        </pc:picChg>
        <pc:picChg chg="add mod">
          <ac:chgData name="伊健 杜" userId="e69aded81da48593" providerId="LiveId" clId="{87D56104-748E-4961-88D4-29E69C62AA7D}" dt="2022-11-10T14:51:20.275" v="25" actId="1076"/>
          <ac:picMkLst>
            <pc:docMk/>
            <pc:sldMk cId="664068428" sldId="1419"/>
            <ac:picMk id="1026" creationId="{25BC9060-ABFB-28BD-3D1D-B2687DA7EE8B}"/>
          </ac:picMkLst>
        </pc:picChg>
        <pc:picChg chg="del mod">
          <ac:chgData name="伊健 杜" userId="e69aded81da48593" providerId="LiveId" clId="{87D56104-748E-4961-88D4-29E69C62AA7D}" dt="2022-11-10T14:49:56.374" v="3" actId="478"/>
          <ac:picMkLst>
            <pc:docMk/>
            <pc:sldMk cId="664068428" sldId="1419"/>
            <ac:picMk id="23554" creationId="{BFC2C6A0-47FA-7D6F-DE3A-00BD8D9CCD14}"/>
          </ac:picMkLst>
        </pc:picChg>
        <pc:picChg chg="del mod">
          <ac:chgData name="伊健 杜" userId="e69aded81da48593" providerId="LiveId" clId="{87D56104-748E-4961-88D4-29E69C62AA7D}" dt="2022-11-10T14:49:56.374" v="3" actId="478"/>
          <ac:picMkLst>
            <pc:docMk/>
            <pc:sldMk cId="664068428" sldId="1419"/>
            <ac:picMk id="23556" creationId="{52CF17A6-2C05-5D87-2F91-FA1A47A5D073}"/>
          </ac:picMkLst>
        </pc:picChg>
        <pc:picChg chg="del mod">
          <ac:chgData name="伊健 杜" userId="e69aded81da48593" providerId="LiveId" clId="{87D56104-748E-4961-88D4-29E69C62AA7D}" dt="2022-11-10T14:49:56.374" v="3" actId="478"/>
          <ac:picMkLst>
            <pc:docMk/>
            <pc:sldMk cId="664068428" sldId="1419"/>
            <ac:picMk id="23558" creationId="{FC4C1C10-D3AB-E9D5-FAE1-DACF20D5C80F}"/>
          </ac:picMkLst>
        </pc:picChg>
      </pc:sldChg>
      <pc:sldChg chg="addSp delSp modSp add">
        <pc:chgData name="伊健 杜" userId="e69aded81da48593" providerId="LiveId" clId="{87D56104-748E-4961-88D4-29E69C62AA7D}" dt="2022-11-10T14:53:04.155" v="32" actId="14100"/>
        <pc:sldMkLst>
          <pc:docMk/>
          <pc:sldMk cId="2322224778" sldId="1420"/>
        </pc:sldMkLst>
        <pc:picChg chg="add mod">
          <ac:chgData name="伊健 杜" userId="e69aded81da48593" providerId="LiveId" clId="{87D56104-748E-4961-88D4-29E69C62AA7D}" dt="2022-11-10T14:53:04.155" v="32" actId="14100"/>
          <ac:picMkLst>
            <pc:docMk/>
            <pc:sldMk cId="2322224778" sldId="1420"/>
            <ac:picMk id="2050" creationId="{9F6FE37F-F5E4-C8D9-C1FD-2DBBFD6D6586}"/>
          </ac:picMkLst>
        </pc:picChg>
        <pc:picChg chg="del">
          <ac:chgData name="伊健 杜" userId="e69aded81da48593" providerId="LiveId" clId="{87D56104-748E-4961-88D4-29E69C62AA7D}" dt="2022-11-10T14:51:37.082" v="29" actId="478"/>
          <ac:picMkLst>
            <pc:docMk/>
            <pc:sldMk cId="2322224778" sldId="1420"/>
            <ac:picMk id="25606" creationId="{82CEF583-D3A0-B47B-DAEF-BDA934841878}"/>
          </ac:picMkLst>
        </pc:picChg>
      </pc:sldChg>
    </pc:docChg>
  </pc:docChgLst>
  <pc:docChgLst>
    <pc:chgData name="伊健 杜" userId="e69aded81da48593" providerId="LiveId" clId="{CE93314B-C1A9-4A3A-BB9B-D49032D688A8}"/>
    <pc:docChg chg="undo custSel addSld delSld modSld sldOrd addSection delSection modSection">
      <pc:chgData name="伊健 杜" userId="e69aded81da48593" providerId="LiveId" clId="{CE93314B-C1A9-4A3A-BB9B-D49032D688A8}" dt="2023-02-15T16:01:35.742" v="4282" actId="20577"/>
      <pc:docMkLst>
        <pc:docMk/>
      </pc:docMkLst>
      <pc:sldChg chg="del">
        <pc:chgData name="伊健 杜" userId="e69aded81da48593" providerId="LiveId" clId="{CE93314B-C1A9-4A3A-BB9B-D49032D688A8}" dt="2023-02-15T05:05:09.571" v="4" actId="47"/>
        <pc:sldMkLst>
          <pc:docMk/>
          <pc:sldMk cId="1182784179" sldId="1816"/>
        </pc:sldMkLst>
      </pc:sldChg>
      <pc:sldChg chg="del">
        <pc:chgData name="伊健 杜" userId="e69aded81da48593" providerId="LiveId" clId="{CE93314B-C1A9-4A3A-BB9B-D49032D688A8}" dt="2023-02-15T05:05:09.571" v="4" actId="47"/>
        <pc:sldMkLst>
          <pc:docMk/>
          <pc:sldMk cId="3732309597" sldId="1818"/>
        </pc:sldMkLst>
      </pc:sldChg>
      <pc:sldChg chg="del">
        <pc:chgData name="伊健 杜" userId="e69aded81da48593" providerId="LiveId" clId="{CE93314B-C1A9-4A3A-BB9B-D49032D688A8}" dt="2023-02-15T05:05:09.571" v="4" actId="47"/>
        <pc:sldMkLst>
          <pc:docMk/>
          <pc:sldMk cId="2424331750" sldId="1819"/>
        </pc:sldMkLst>
      </pc:sldChg>
      <pc:sldChg chg="del">
        <pc:chgData name="伊健 杜" userId="e69aded81da48593" providerId="LiveId" clId="{CE93314B-C1A9-4A3A-BB9B-D49032D688A8}" dt="2023-02-15T05:05:09.571" v="4" actId="47"/>
        <pc:sldMkLst>
          <pc:docMk/>
          <pc:sldMk cId="469157231" sldId="1832"/>
        </pc:sldMkLst>
      </pc:sldChg>
      <pc:sldChg chg="del">
        <pc:chgData name="伊健 杜" userId="e69aded81da48593" providerId="LiveId" clId="{CE93314B-C1A9-4A3A-BB9B-D49032D688A8}" dt="2023-02-15T05:05:09.571" v="4" actId="47"/>
        <pc:sldMkLst>
          <pc:docMk/>
          <pc:sldMk cId="441302955" sldId="1834"/>
        </pc:sldMkLst>
      </pc:sldChg>
      <pc:sldChg chg="modSp mod">
        <pc:chgData name="伊健 杜" userId="e69aded81da48593" providerId="LiveId" clId="{CE93314B-C1A9-4A3A-BB9B-D49032D688A8}" dt="2023-02-15T05:04:58.562" v="3" actId="20577"/>
        <pc:sldMkLst>
          <pc:docMk/>
          <pc:sldMk cId="1206195055" sldId="1836"/>
        </pc:sldMkLst>
        <pc:spChg chg="mod">
          <ac:chgData name="伊健 杜" userId="e69aded81da48593" providerId="LiveId" clId="{CE93314B-C1A9-4A3A-BB9B-D49032D688A8}" dt="2023-02-15T05:04:58.562" v="3" actId="20577"/>
          <ac:spMkLst>
            <pc:docMk/>
            <pc:sldMk cId="1206195055" sldId="1836"/>
            <ac:spMk id="2" creationId="{3D78739E-41E8-236E-E230-B8B23241333A}"/>
          </ac:spMkLst>
        </pc:spChg>
      </pc:sldChg>
      <pc:sldChg chg="del">
        <pc:chgData name="伊健 杜" userId="e69aded81da48593" providerId="LiveId" clId="{CE93314B-C1A9-4A3A-BB9B-D49032D688A8}" dt="2023-02-15T05:05:09.571" v="4" actId="47"/>
        <pc:sldMkLst>
          <pc:docMk/>
          <pc:sldMk cId="559681157" sldId="1837"/>
        </pc:sldMkLst>
      </pc:sldChg>
      <pc:sldChg chg="del">
        <pc:chgData name="伊健 杜" userId="e69aded81da48593" providerId="LiveId" clId="{CE93314B-C1A9-4A3A-BB9B-D49032D688A8}" dt="2023-02-15T05:05:09.571" v="4" actId="47"/>
        <pc:sldMkLst>
          <pc:docMk/>
          <pc:sldMk cId="2276778235" sldId="1838"/>
        </pc:sldMkLst>
      </pc:sldChg>
      <pc:sldChg chg="del">
        <pc:chgData name="伊健 杜" userId="e69aded81da48593" providerId="LiveId" clId="{CE93314B-C1A9-4A3A-BB9B-D49032D688A8}" dt="2023-02-15T05:05:09.571" v="4" actId="47"/>
        <pc:sldMkLst>
          <pc:docMk/>
          <pc:sldMk cId="1118664200" sldId="1839"/>
        </pc:sldMkLst>
      </pc:sldChg>
      <pc:sldChg chg="del">
        <pc:chgData name="伊健 杜" userId="e69aded81da48593" providerId="LiveId" clId="{CE93314B-C1A9-4A3A-BB9B-D49032D688A8}" dt="2023-02-15T05:05:09.571" v="4" actId="47"/>
        <pc:sldMkLst>
          <pc:docMk/>
          <pc:sldMk cId="1082628279" sldId="1840"/>
        </pc:sldMkLst>
      </pc:sldChg>
      <pc:sldChg chg="del">
        <pc:chgData name="伊健 杜" userId="e69aded81da48593" providerId="LiveId" clId="{CE93314B-C1A9-4A3A-BB9B-D49032D688A8}" dt="2023-02-15T05:05:09.571" v="4" actId="47"/>
        <pc:sldMkLst>
          <pc:docMk/>
          <pc:sldMk cId="2816285143" sldId="1841"/>
        </pc:sldMkLst>
      </pc:sldChg>
      <pc:sldChg chg="del">
        <pc:chgData name="伊健 杜" userId="e69aded81da48593" providerId="LiveId" clId="{CE93314B-C1A9-4A3A-BB9B-D49032D688A8}" dt="2023-02-15T05:05:09.571" v="4" actId="47"/>
        <pc:sldMkLst>
          <pc:docMk/>
          <pc:sldMk cId="4008097233" sldId="1842"/>
        </pc:sldMkLst>
      </pc:sldChg>
      <pc:sldChg chg="del">
        <pc:chgData name="伊健 杜" userId="e69aded81da48593" providerId="LiveId" clId="{CE93314B-C1A9-4A3A-BB9B-D49032D688A8}" dt="2023-02-15T05:05:09.571" v="4" actId="47"/>
        <pc:sldMkLst>
          <pc:docMk/>
          <pc:sldMk cId="520123745" sldId="1843"/>
        </pc:sldMkLst>
      </pc:sldChg>
      <pc:sldChg chg="del">
        <pc:chgData name="伊健 杜" userId="e69aded81da48593" providerId="LiveId" clId="{CE93314B-C1A9-4A3A-BB9B-D49032D688A8}" dt="2023-02-15T05:05:09.571" v="4" actId="47"/>
        <pc:sldMkLst>
          <pc:docMk/>
          <pc:sldMk cId="943858495" sldId="1844"/>
        </pc:sldMkLst>
      </pc:sldChg>
      <pc:sldChg chg="del">
        <pc:chgData name="伊健 杜" userId="e69aded81da48593" providerId="LiveId" clId="{CE93314B-C1A9-4A3A-BB9B-D49032D688A8}" dt="2023-02-15T05:05:09.571" v="4" actId="47"/>
        <pc:sldMkLst>
          <pc:docMk/>
          <pc:sldMk cId="761785810" sldId="1845"/>
        </pc:sldMkLst>
      </pc:sldChg>
      <pc:sldChg chg="del">
        <pc:chgData name="伊健 杜" userId="e69aded81da48593" providerId="LiveId" clId="{CE93314B-C1A9-4A3A-BB9B-D49032D688A8}" dt="2023-02-15T05:05:09.571" v="4" actId="47"/>
        <pc:sldMkLst>
          <pc:docMk/>
          <pc:sldMk cId="4108740789" sldId="1846"/>
        </pc:sldMkLst>
      </pc:sldChg>
      <pc:sldChg chg="del">
        <pc:chgData name="伊健 杜" userId="e69aded81da48593" providerId="LiveId" clId="{CE93314B-C1A9-4A3A-BB9B-D49032D688A8}" dt="2023-02-15T05:05:09.571" v="4" actId="47"/>
        <pc:sldMkLst>
          <pc:docMk/>
          <pc:sldMk cId="1574584794" sldId="1847"/>
        </pc:sldMkLst>
      </pc:sldChg>
      <pc:sldChg chg="del">
        <pc:chgData name="伊健 杜" userId="e69aded81da48593" providerId="LiveId" clId="{CE93314B-C1A9-4A3A-BB9B-D49032D688A8}" dt="2023-02-15T05:05:09.571" v="4" actId="47"/>
        <pc:sldMkLst>
          <pc:docMk/>
          <pc:sldMk cId="2320414823" sldId="1848"/>
        </pc:sldMkLst>
      </pc:sldChg>
      <pc:sldChg chg="del">
        <pc:chgData name="伊健 杜" userId="e69aded81da48593" providerId="LiveId" clId="{CE93314B-C1A9-4A3A-BB9B-D49032D688A8}" dt="2023-02-15T05:05:09.571" v="4" actId="47"/>
        <pc:sldMkLst>
          <pc:docMk/>
          <pc:sldMk cId="2047851705" sldId="1849"/>
        </pc:sldMkLst>
      </pc:sldChg>
      <pc:sldChg chg="del">
        <pc:chgData name="伊健 杜" userId="e69aded81da48593" providerId="LiveId" clId="{CE93314B-C1A9-4A3A-BB9B-D49032D688A8}" dt="2023-02-15T05:05:09.571" v="4" actId="47"/>
        <pc:sldMkLst>
          <pc:docMk/>
          <pc:sldMk cId="2118042326" sldId="1850"/>
        </pc:sldMkLst>
      </pc:sldChg>
      <pc:sldChg chg="del">
        <pc:chgData name="伊健 杜" userId="e69aded81da48593" providerId="LiveId" clId="{CE93314B-C1A9-4A3A-BB9B-D49032D688A8}" dt="2023-02-15T05:05:09.571" v="4" actId="47"/>
        <pc:sldMkLst>
          <pc:docMk/>
          <pc:sldMk cId="546406609" sldId="1851"/>
        </pc:sldMkLst>
      </pc:sldChg>
      <pc:sldChg chg="del">
        <pc:chgData name="伊健 杜" userId="e69aded81da48593" providerId="LiveId" clId="{CE93314B-C1A9-4A3A-BB9B-D49032D688A8}" dt="2023-02-15T05:05:09.571" v="4" actId="47"/>
        <pc:sldMkLst>
          <pc:docMk/>
          <pc:sldMk cId="2260333010" sldId="1852"/>
        </pc:sldMkLst>
      </pc:sldChg>
      <pc:sldChg chg="del">
        <pc:chgData name="伊健 杜" userId="e69aded81da48593" providerId="LiveId" clId="{CE93314B-C1A9-4A3A-BB9B-D49032D688A8}" dt="2023-02-15T05:05:09.571" v="4" actId="47"/>
        <pc:sldMkLst>
          <pc:docMk/>
          <pc:sldMk cId="593841963" sldId="1853"/>
        </pc:sldMkLst>
      </pc:sldChg>
      <pc:sldChg chg="del">
        <pc:chgData name="伊健 杜" userId="e69aded81da48593" providerId="LiveId" clId="{CE93314B-C1A9-4A3A-BB9B-D49032D688A8}" dt="2023-02-15T05:05:09.571" v="4" actId="47"/>
        <pc:sldMkLst>
          <pc:docMk/>
          <pc:sldMk cId="3598124087" sldId="1854"/>
        </pc:sldMkLst>
      </pc:sldChg>
      <pc:sldChg chg="del">
        <pc:chgData name="伊健 杜" userId="e69aded81da48593" providerId="LiveId" clId="{CE93314B-C1A9-4A3A-BB9B-D49032D688A8}" dt="2023-02-15T05:05:09.571" v="4" actId="47"/>
        <pc:sldMkLst>
          <pc:docMk/>
          <pc:sldMk cId="3424883701" sldId="1855"/>
        </pc:sldMkLst>
      </pc:sldChg>
      <pc:sldChg chg="del">
        <pc:chgData name="伊健 杜" userId="e69aded81da48593" providerId="LiveId" clId="{CE93314B-C1A9-4A3A-BB9B-D49032D688A8}" dt="2023-02-15T05:05:09.571" v="4" actId="47"/>
        <pc:sldMkLst>
          <pc:docMk/>
          <pc:sldMk cId="1769131069" sldId="1856"/>
        </pc:sldMkLst>
      </pc:sldChg>
      <pc:sldChg chg="del">
        <pc:chgData name="伊健 杜" userId="e69aded81da48593" providerId="LiveId" clId="{CE93314B-C1A9-4A3A-BB9B-D49032D688A8}" dt="2023-02-15T05:05:09.571" v="4" actId="47"/>
        <pc:sldMkLst>
          <pc:docMk/>
          <pc:sldMk cId="1348994491" sldId="1857"/>
        </pc:sldMkLst>
      </pc:sldChg>
      <pc:sldChg chg="del">
        <pc:chgData name="伊健 杜" userId="e69aded81da48593" providerId="LiveId" clId="{CE93314B-C1A9-4A3A-BB9B-D49032D688A8}" dt="2023-02-15T05:05:09.571" v="4" actId="47"/>
        <pc:sldMkLst>
          <pc:docMk/>
          <pc:sldMk cId="985599936" sldId="1858"/>
        </pc:sldMkLst>
      </pc:sldChg>
      <pc:sldChg chg="del">
        <pc:chgData name="伊健 杜" userId="e69aded81da48593" providerId="LiveId" clId="{CE93314B-C1A9-4A3A-BB9B-D49032D688A8}" dt="2023-02-15T05:05:09.571" v="4" actId="47"/>
        <pc:sldMkLst>
          <pc:docMk/>
          <pc:sldMk cId="4045785956" sldId="1859"/>
        </pc:sldMkLst>
      </pc:sldChg>
      <pc:sldChg chg="del">
        <pc:chgData name="伊健 杜" userId="e69aded81da48593" providerId="LiveId" clId="{CE93314B-C1A9-4A3A-BB9B-D49032D688A8}" dt="2023-02-15T05:05:09.571" v="4" actId="47"/>
        <pc:sldMkLst>
          <pc:docMk/>
          <pc:sldMk cId="2348487570" sldId="1860"/>
        </pc:sldMkLst>
      </pc:sldChg>
      <pc:sldChg chg="addSp delSp modSp add del mod">
        <pc:chgData name="伊健 杜" userId="e69aded81da48593" providerId="LiveId" clId="{CE93314B-C1A9-4A3A-BB9B-D49032D688A8}" dt="2023-02-15T12:54:01.989" v="4209"/>
        <pc:sldMkLst>
          <pc:docMk/>
          <pc:sldMk cId="2578987838" sldId="1862"/>
        </pc:sldMkLst>
        <pc:spChg chg="del">
          <ac:chgData name="伊健 杜" userId="e69aded81da48593" providerId="LiveId" clId="{CE93314B-C1A9-4A3A-BB9B-D49032D688A8}" dt="2023-02-15T11:54:09.179" v="2352" actId="478"/>
          <ac:spMkLst>
            <pc:docMk/>
            <pc:sldMk cId="2578987838" sldId="1862"/>
            <ac:spMk id="2" creationId="{67909CFC-9978-E786-E794-1C64E9238F59}"/>
          </ac:spMkLst>
        </pc:spChg>
        <pc:spChg chg="mod">
          <ac:chgData name="伊健 杜" userId="e69aded81da48593" providerId="LiveId" clId="{CE93314B-C1A9-4A3A-BB9B-D49032D688A8}" dt="2023-02-15T11:55:28.213" v="2365" actId="1076"/>
          <ac:spMkLst>
            <pc:docMk/>
            <pc:sldMk cId="2578987838" sldId="1862"/>
            <ac:spMk id="3" creationId="{AFF80177-B508-486C-D283-AFDDC448C9C4}"/>
          </ac:spMkLst>
        </pc:spChg>
        <pc:spChg chg="mod">
          <ac:chgData name="伊健 杜" userId="e69aded81da48593" providerId="LiveId" clId="{CE93314B-C1A9-4A3A-BB9B-D49032D688A8}" dt="2023-02-15T11:56:34.675" v="2392" actId="1076"/>
          <ac:spMkLst>
            <pc:docMk/>
            <pc:sldMk cId="2578987838" sldId="1862"/>
            <ac:spMk id="4" creationId="{17CA4060-4498-716D-D762-ADD92313E304}"/>
          </ac:spMkLst>
        </pc:spChg>
        <pc:spChg chg="del">
          <ac:chgData name="伊健 杜" userId="e69aded81da48593" providerId="LiveId" clId="{CE93314B-C1A9-4A3A-BB9B-D49032D688A8}" dt="2023-02-15T11:53:33.281" v="2342" actId="478"/>
          <ac:spMkLst>
            <pc:docMk/>
            <pc:sldMk cId="2578987838" sldId="1862"/>
            <ac:spMk id="5" creationId="{E7287B0E-EF55-E721-8EFA-9A9183C0EDF9}"/>
          </ac:spMkLst>
        </pc:spChg>
        <pc:spChg chg="del mod">
          <ac:chgData name="伊健 杜" userId="e69aded81da48593" providerId="LiveId" clId="{CE93314B-C1A9-4A3A-BB9B-D49032D688A8}" dt="2023-02-15T11:54:09.179" v="2352" actId="478"/>
          <ac:spMkLst>
            <pc:docMk/>
            <pc:sldMk cId="2578987838" sldId="1862"/>
            <ac:spMk id="6" creationId="{B4A41A23-8C9E-5CED-E21C-05CE8E02A9DE}"/>
          </ac:spMkLst>
        </pc:spChg>
        <pc:spChg chg="del">
          <ac:chgData name="伊健 杜" userId="e69aded81da48593" providerId="LiveId" clId="{CE93314B-C1A9-4A3A-BB9B-D49032D688A8}" dt="2023-02-15T11:54:09.179" v="2352" actId="478"/>
          <ac:spMkLst>
            <pc:docMk/>
            <pc:sldMk cId="2578987838" sldId="1862"/>
            <ac:spMk id="7" creationId="{21B979C9-250E-85CE-2413-85B3FA14DECC}"/>
          </ac:spMkLst>
        </pc:spChg>
        <pc:spChg chg="mod">
          <ac:chgData name="伊健 杜" userId="e69aded81da48593" providerId="LiveId" clId="{CE93314B-C1A9-4A3A-BB9B-D49032D688A8}" dt="2023-02-15T12:11:35.073" v="2399" actId="1076"/>
          <ac:spMkLst>
            <pc:docMk/>
            <pc:sldMk cId="2578987838" sldId="1862"/>
            <ac:spMk id="8" creationId="{755DC383-E2A0-32C2-8340-1801810DE705}"/>
          </ac:spMkLst>
        </pc:spChg>
        <pc:spChg chg="add mod">
          <ac:chgData name="伊健 杜" userId="e69aded81da48593" providerId="LiveId" clId="{CE93314B-C1A9-4A3A-BB9B-D49032D688A8}" dt="2023-02-15T12:14:05.651" v="2401" actId="1076"/>
          <ac:spMkLst>
            <pc:docMk/>
            <pc:sldMk cId="2578987838" sldId="1862"/>
            <ac:spMk id="9" creationId="{6A82B541-CC19-C624-E036-CDA304BF9C0D}"/>
          </ac:spMkLst>
        </pc:spChg>
        <pc:spChg chg="add mod">
          <ac:chgData name="伊健 杜" userId="e69aded81da48593" providerId="LiveId" clId="{CE93314B-C1A9-4A3A-BB9B-D49032D688A8}" dt="2023-02-15T11:55:32.500" v="2370" actId="20577"/>
          <ac:spMkLst>
            <pc:docMk/>
            <pc:sldMk cId="2578987838" sldId="1862"/>
            <ac:spMk id="10" creationId="{775124FD-46F6-133D-886E-330114BE8359}"/>
          </ac:spMkLst>
        </pc:spChg>
        <pc:spChg chg="add mod">
          <ac:chgData name="伊健 杜" userId="e69aded81da48593" providerId="LiveId" clId="{CE93314B-C1A9-4A3A-BB9B-D49032D688A8}" dt="2023-02-15T11:56:29.440" v="2391"/>
          <ac:spMkLst>
            <pc:docMk/>
            <pc:sldMk cId="2578987838" sldId="1862"/>
            <ac:spMk id="11" creationId="{F715F366-1B62-8F7D-0BFD-738AFF121A22}"/>
          </ac:spMkLst>
        </pc:spChg>
        <pc:spChg chg="add mod">
          <ac:chgData name="伊健 杜" userId="e69aded81da48593" providerId="LiveId" clId="{CE93314B-C1A9-4A3A-BB9B-D49032D688A8}" dt="2023-02-15T12:54:01.989" v="4209"/>
          <ac:spMkLst>
            <pc:docMk/>
            <pc:sldMk cId="2578987838" sldId="1862"/>
            <ac:spMk id="12" creationId="{566E938F-8B7F-45C0-0B4C-43DED0666BD4}"/>
          </ac:spMkLst>
        </pc:spChg>
        <pc:spChg chg="add mod">
          <ac:chgData name="伊健 杜" userId="e69aded81da48593" providerId="LiveId" clId="{CE93314B-C1A9-4A3A-BB9B-D49032D688A8}" dt="2023-02-15T12:54:01.989" v="4209"/>
          <ac:spMkLst>
            <pc:docMk/>
            <pc:sldMk cId="2578987838" sldId="1862"/>
            <ac:spMk id="13" creationId="{446FB9A0-2B83-C230-06B3-1A4D8CD3C625}"/>
          </ac:spMkLst>
        </pc:spChg>
        <pc:picChg chg="del">
          <ac:chgData name="伊健 杜" userId="e69aded81da48593" providerId="LiveId" clId="{CE93314B-C1A9-4A3A-BB9B-D49032D688A8}" dt="2023-02-15T11:53:33.281" v="2342" actId="478"/>
          <ac:picMkLst>
            <pc:docMk/>
            <pc:sldMk cId="2578987838" sldId="1862"/>
            <ac:picMk id="1026" creationId="{39E586D3-EFD7-118E-4BD1-17B6652C451B}"/>
          </ac:picMkLst>
        </pc:picChg>
        <pc:picChg chg="add mod">
          <ac:chgData name="伊健 杜" userId="e69aded81da48593" providerId="LiveId" clId="{CE93314B-C1A9-4A3A-BB9B-D49032D688A8}" dt="2023-02-15T12:30:30.636" v="2803" actId="1076"/>
          <ac:picMkLst>
            <pc:docMk/>
            <pc:sldMk cId="2578987838" sldId="1862"/>
            <ac:picMk id="2050" creationId="{4DC7AE28-E74A-660D-C847-BEEC48719DE5}"/>
          </ac:picMkLst>
        </pc:picChg>
        <pc:picChg chg="add mod">
          <ac:chgData name="伊健 杜" userId="e69aded81da48593" providerId="LiveId" clId="{CE93314B-C1A9-4A3A-BB9B-D49032D688A8}" dt="2023-02-15T12:30:30.636" v="2803" actId="1076"/>
          <ac:picMkLst>
            <pc:docMk/>
            <pc:sldMk cId="2578987838" sldId="1862"/>
            <ac:picMk id="2052" creationId="{F27462C3-3BD6-71FE-86A9-0CEAEE1B4744}"/>
          </ac:picMkLst>
        </pc:picChg>
        <pc:picChg chg="add del mod">
          <ac:chgData name="伊健 杜" userId="e69aded81da48593" providerId="LiveId" clId="{CE93314B-C1A9-4A3A-BB9B-D49032D688A8}" dt="2023-02-15T12:30:26.176" v="2802" actId="478"/>
          <ac:picMkLst>
            <pc:docMk/>
            <pc:sldMk cId="2578987838" sldId="1862"/>
            <ac:picMk id="2054" creationId="{C5EF472A-612B-EF4D-1AF4-0C26B611DF55}"/>
          </ac:picMkLst>
        </pc:picChg>
      </pc:sldChg>
      <pc:sldChg chg="del">
        <pc:chgData name="伊健 杜" userId="e69aded81da48593" providerId="LiveId" clId="{CE93314B-C1A9-4A3A-BB9B-D49032D688A8}" dt="2023-02-15T05:05:09.571" v="4" actId="47"/>
        <pc:sldMkLst>
          <pc:docMk/>
          <pc:sldMk cId="1905041575" sldId="1863"/>
        </pc:sldMkLst>
      </pc:sldChg>
      <pc:sldChg chg="del">
        <pc:chgData name="伊健 杜" userId="e69aded81da48593" providerId="LiveId" clId="{CE93314B-C1A9-4A3A-BB9B-D49032D688A8}" dt="2023-02-15T05:05:09.571" v="4" actId="47"/>
        <pc:sldMkLst>
          <pc:docMk/>
          <pc:sldMk cId="3026010392" sldId="1864"/>
        </pc:sldMkLst>
      </pc:sldChg>
      <pc:sldChg chg="modSp mod">
        <pc:chgData name="伊健 杜" userId="e69aded81da48593" providerId="LiveId" clId="{CE93314B-C1A9-4A3A-BB9B-D49032D688A8}" dt="2023-02-15T14:20:34.985" v="4268"/>
        <pc:sldMkLst>
          <pc:docMk/>
          <pc:sldMk cId="1185750856" sldId="1870"/>
        </pc:sldMkLst>
        <pc:spChg chg="mod">
          <ac:chgData name="伊健 杜" userId="e69aded81da48593" providerId="LiveId" clId="{CE93314B-C1A9-4A3A-BB9B-D49032D688A8}" dt="2023-02-15T14:20:34.985" v="4268"/>
          <ac:spMkLst>
            <pc:docMk/>
            <pc:sldMk cId="1185750856" sldId="1870"/>
            <ac:spMk id="5" creationId="{E7287B0E-EF55-E721-8EFA-9A9183C0EDF9}"/>
          </ac:spMkLst>
        </pc:spChg>
      </pc:sldChg>
      <pc:sldChg chg="addSp modSp mod">
        <pc:chgData name="伊健 杜" userId="e69aded81da48593" providerId="LiveId" clId="{CE93314B-C1A9-4A3A-BB9B-D49032D688A8}" dt="2023-02-15T14:18:23.158" v="4259" actId="5793"/>
        <pc:sldMkLst>
          <pc:docMk/>
          <pc:sldMk cId="1934134787" sldId="1875"/>
        </pc:sldMkLst>
        <pc:spChg chg="add mod">
          <ac:chgData name="伊健 杜" userId="e69aded81da48593" providerId="LiveId" clId="{CE93314B-C1A9-4A3A-BB9B-D49032D688A8}" dt="2023-02-15T14:18:23.158" v="4259" actId="5793"/>
          <ac:spMkLst>
            <pc:docMk/>
            <pc:sldMk cId="1934134787" sldId="1875"/>
            <ac:spMk id="2" creationId="{938774E0-4576-FF87-EFB7-54383314DB83}"/>
          </ac:spMkLst>
        </pc:spChg>
      </pc:sldChg>
      <pc:sldChg chg="addSp modSp mod">
        <pc:chgData name="伊健 杜" userId="e69aded81da48593" providerId="LiveId" clId="{CE93314B-C1A9-4A3A-BB9B-D49032D688A8}" dt="2023-02-15T15:19:52.532" v="4270" actId="1036"/>
        <pc:sldMkLst>
          <pc:docMk/>
          <pc:sldMk cId="2000620399" sldId="1876"/>
        </pc:sldMkLst>
        <pc:spChg chg="add mod">
          <ac:chgData name="伊健 杜" userId="e69aded81da48593" providerId="LiveId" clId="{CE93314B-C1A9-4A3A-BB9B-D49032D688A8}" dt="2023-02-15T15:19:52.532" v="4270" actId="1036"/>
          <ac:spMkLst>
            <pc:docMk/>
            <pc:sldMk cId="2000620399" sldId="1876"/>
            <ac:spMk id="2" creationId="{855BF2D2-B314-885A-12E5-C6A2627B7205}"/>
          </ac:spMkLst>
        </pc:spChg>
      </pc:sldChg>
      <pc:sldChg chg="modSp mod">
        <pc:chgData name="伊健 杜" userId="e69aded81da48593" providerId="LiveId" clId="{CE93314B-C1A9-4A3A-BB9B-D49032D688A8}" dt="2023-02-15T12:54:01.989" v="4209"/>
        <pc:sldMkLst>
          <pc:docMk/>
          <pc:sldMk cId="3668235490" sldId="1881"/>
        </pc:sldMkLst>
        <pc:spChg chg="mod">
          <ac:chgData name="伊健 杜" userId="e69aded81da48593" providerId="LiveId" clId="{CE93314B-C1A9-4A3A-BB9B-D49032D688A8}" dt="2023-02-15T12:54:01.989" v="4209"/>
          <ac:spMkLst>
            <pc:docMk/>
            <pc:sldMk cId="3668235490" sldId="1881"/>
            <ac:spMk id="5" creationId="{E7287B0E-EF55-E721-8EFA-9A9183C0EDF9}"/>
          </ac:spMkLst>
        </pc:spChg>
      </pc:sldChg>
      <pc:sldChg chg="modSp add mod">
        <pc:chgData name="伊健 杜" userId="e69aded81da48593" providerId="LiveId" clId="{CE93314B-C1A9-4A3A-BB9B-D49032D688A8}" dt="2023-02-15T12:54:01.989" v="4209"/>
        <pc:sldMkLst>
          <pc:docMk/>
          <pc:sldMk cId="2982417036" sldId="1887"/>
        </pc:sldMkLst>
        <pc:spChg chg="mod">
          <ac:chgData name="伊健 杜" userId="e69aded81da48593" providerId="LiveId" clId="{CE93314B-C1A9-4A3A-BB9B-D49032D688A8}" dt="2023-02-15T12:54:01.989" v="4209"/>
          <ac:spMkLst>
            <pc:docMk/>
            <pc:sldMk cId="2982417036" sldId="1887"/>
            <ac:spMk id="5" creationId="{E7287B0E-EF55-E721-8EFA-9A9183C0EDF9}"/>
          </ac:spMkLst>
        </pc:spChg>
      </pc:sldChg>
      <pc:sldChg chg="addSp delSp modSp add mod">
        <pc:chgData name="伊健 杜" userId="e69aded81da48593" providerId="LiveId" clId="{CE93314B-C1A9-4A3A-BB9B-D49032D688A8}" dt="2023-02-15T12:54:01.989" v="4209"/>
        <pc:sldMkLst>
          <pc:docMk/>
          <pc:sldMk cId="2337332577" sldId="1888"/>
        </pc:sldMkLst>
        <pc:spChg chg="mod">
          <ac:chgData name="伊健 杜" userId="e69aded81da48593" providerId="LiveId" clId="{CE93314B-C1A9-4A3A-BB9B-D49032D688A8}" dt="2023-02-15T05:15:57.235" v="177"/>
          <ac:spMkLst>
            <pc:docMk/>
            <pc:sldMk cId="2337332577" sldId="1888"/>
            <ac:spMk id="2" creationId="{10304424-DB4A-36E7-9E0D-D32A5DD0F26C}"/>
          </ac:spMkLst>
        </pc:spChg>
        <pc:spChg chg="mod">
          <ac:chgData name="伊健 杜" userId="e69aded81da48593" providerId="LiveId" clId="{CE93314B-C1A9-4A3A-BB9B-D49032D688A8}" dt="2023-02-15T12:54:01.989" v="4209"/>
          <ac:spMkLst>
            <pc:docMk/>
            <pc:sldMk cId="2337332577" sldId="1888"/>
            <ac:spMk id="5" creationId="{E7287B0E-EF55-E721-8EFA-9A9183C0EDF9}"/>
          </ac:spMkLst>
        </pc:spChg>
        <pc:picChg chg="add mod">
          <ac:chgData name="伊健 杜" userId="e69aded81da48593" providerId="LiveId" clId="{CE93314B-C1A9-4A3A-BB9B-D49032D688A8}" dt="2023-02-15T05:21:43.815" v="355" actId="1076"/>
          <ac:picMkLst>
            <pc:docMk/>
            <pc:sldMk cId="2337332577" sldId="1888"/>
            <ac:picMk id="1026" creationId="{C2AF1D4A-2FAF-3CE2-1404-D1FCFD19B360}"/>
          </ac:picMkLst>
        </pc:picChg>
        <pc:picChg chg="del">
          <ac:chgData name="伊健 杜" userId="e69aded81da48593" providerId="LiveId" clId="{CE93314B-C1A9-4A3A-BB9B-D49032D688A8}" dt="2023-02-15T05:20:51.313" v="352" actId="478"/>
          <ac:picMkLst>
            <pc:docMk/>
            <pc:sldMk cId="2337332577" sldId="1888"/>
            <ac:picMk id="4098" creationId="{2DE19289-8502-F91F-B7A9-E473250FE572}"/>
          </ac:picMkLst>
        </pc:picChg>
      </pc:sldChg>
      <pc:sldChg chg="add del ord">
        <pc:chgData name="伊健 杜" userId="e69aded81da48593" providerId="LiveId" clId="{CE93314B-C1A9-4A3A-BB9B-D49032D688A8}" dt="2023-02-15T05:15:26.725" v="164" actId="47"/>
        <pc:sldMkLst>
          <pc:docMk/>
          <pc:sldMk cId="2896134424" sldId="1888"/>
        </pc:sldMkLst>
      </pc:sldChg>
      <pc:sldChg chg="addSp delSp modSp add mod">
        <pc:chgData name="伊健 杜" userId="e69aded81da48593" providerId="LiveId" clId="{CE93314B-C1A9-4A3A-BB9B-D49032D688A8}" dt="2023-02-15T12:54:01.989" v="4209"/>
        <pc:sldMkLst>
          <pc:docMk/>
          <pc:sldMk cId="2071473413" sldId="1889"/>
        </pc:sldMkLst>
        <pc:spChg chg="mod">
          <ac:chgData name="伊健 杜" userId="e69aded81da48593" providerId="LiveId" clId="{CE93314B-C1A9-4A3A-BB9B-D49032D688A8}" dt="2023-02-15T12:54:01.989" v="4209"/>
          <ac:spMkLst>
            <pc:docMk/>
            <pc:sldMk cId="2071473413" sldId="1889"/>
            <ac:spMk id="5" creationId="{E7287B0E-EF55-E721-8EFA-9A9183C0EDF9}"/>
          </ac:spMkLst>
        </pc:spChg>
        <pc:picChg chg="del">
          <ac:chgData name="伊健 杜" userId="e69aded81da48593" providerId="LiveId" clId="{CE93314B-C1A9-4A3A-BB9B-D49032D688A8}" dt="2023-02-15T05:26:31.261" v="495" actId="478"/>
          <ac:picMkLst>
            <pc:docMk/>
            <pc:sldMk cId="2071473413" sldId="1889"/>
            <ac:picMk id="1026" creationId="{C2AF1D4A-2FAF-3CE2-1404-D1FCFD19B360}"/>
          </ac:picMkLst>
        </pc:picChg>
        <pc:picChg chg="add mod">
          <ac:chgData name="伊健 杜" userId="e69aded81da48593" providerId="LiveId" clId="{CE93314B-C1A9-4A3A-BB9B-D49032D688A8}" dt="2023-02-15T05:26:54.699" v="500" actId="1076"/>
          <ac:picMkLst>
            <pc:docMk/>
            <pc:sldMk cId="2071473413" sldId="1889"/>
            <ac:picMk id="2050" creationId="{80DDEC80-BBA1-B023-EF0E-5B8EBD60647E}"/>
          </ac:picMkLst>
        </pc:picChg>
      </pc:sldChg>
      <pc:sldChg chg="modSp add mod">
        <pc:chgData name="伊健 杜" userId="e69aded81da48593" providerId="LiveId" clId="{CE93314B-C1A9-4A3A-BB9B-D49032D688A8}" dt="2023-02-15T12:54:01.989" v="4209"/>
        <pc:sldMkLst>
          <pc:docMk/>
          <pc:sldMk cId="631760470" sldId="1890"/>
        </pc:sldMkLst>
        <pc:spChg chg="mod">
          <ac:chgData name="伊健 杜" userId="e69aded81da48593" providerId="LiveId" clId="{CE93314B-C1A9-4A3A-BB9B-D49032D688A8}" dt="2023-02-15T12:54:01.989" v="4209"/>
          <ac:spMkLst>
            <pc:docMk/>
            <pc:sldMk cId="631760470" sldId="1890"/>
            <ac:spMk id="5" creationId="{E7287B0E-EF55-E721-8EFA-9A9183C0EDF9}"/>
          </ac:spMkLst>
        </pc:spChg>
      </pc:sldChg>
      <pc:sldChg chg="modSp add mod">
        <pc:chgData name="伊健 杜" userId="e69aded81da48593" providerId="LiveId" clId="{CE93314B-C1A9-4A3A-BB9B-D49032D688A8}" dt="2023-02-15T12:54:01.989" v="4209"/>
        <pc:sldMkLst>
          <pc:docMk/>
          <pc:sldMk cId="141058418" sldId="1891"/>
        </pc:sldMkLst>
        <pc:spChg chg="mod">
          <ac:chgData name="伊健 杜" userId="e69aded81da48593" providerId="LiveId" clId="{CE93314B-C1A9-4A3A-BB9B-D49032D688A8}" dt="2023-02-15T12:54:01.989" v="4209"/>
          <ac:spMkLst>
            <pc:docMk/>
            <pc:sldMk cId="141058418" sldId="1891"/>
            <ac:spMk id="5" creationId="{E7287B0E-EF55-E721-8EFA-9A9183C0EDF9}"/>
          </ac:spMkLst>
        </pc:spChg>
      </pc:sldChg>
      <pc:sldChg chg="modSp add del mod">
        <pc:chgData name="伊健 杜" userId="e69aded81da48593" providerId="LiveId" clId="{CE93314B-C1A9-4A3A-BB9B-D49032D688A8}" dt="2023-02-15T11:37:36.839" v="2168" actId="47"/>
        <pc:sldMkLst>
          <pc:docMk/>
          <pc:sldMk cId="3312021721" sldId="1892"/>
        </pc:sldMkLst>
        <pc:spChg chg="mod">
          <ac:chgData name="伊健 杜" userId="e69aded81da48593" providerId="LiveId" clId="{CE93314B-C1A9-4A3A-BB9B-D49032D688A8}" dt="2023-02-15T11:37:31.639" v="2167" actId="20577"/>
          <ac:spMkLst>
            <pc:docMk/>
            <pc:sldMk cId="3312021721" sldId="1892"/>
            <ac:spMk id="5" creationId="{E7287B0E-EF55-E721-8EFA-9A9183C0EDF9}"/>
          </ac:spMkLst>
        </pc:spChg>
      </pc:sldChg>
      <pc:sldChg chg="addSp delSp modSp add mod">
        <pc:chgData name="伊健 杜" userId="e69aded81da48593" providerId="LiveId" clId="{CE93314B-C1A9-4A3A-BB9B-D49032D688A8}" dt="2023-02-15T12:54:01.989" v="4209"/>
        <pc:sldMkLst>
          <pc:docMk/>
          <pc:sldMk cId="372272706" sldId="1893"/>
        </pc:sldMkLst>
        <pc:spChg chg="mod">
          <ac:chgData name="伊健 杜" userId="e69aded81da48593" providerId="LiveId" clId="{CE93314B-C1A9-4A3A-BB9B-D49032D688A8}" dt="2023-02-15T05:41:37.410" v="766" actId="20577"/>
          <ac:spMkLst>
            <pc:docMk/>
            <pc:sldMk cId="372272706" sldId="1893"/>
            <ac:spMk id="2" creationId="{10304424-DB4A-36E7-9E0D-D32A5DD0F26C}"/>
          </ac:spMkLst>
        </pc:spChg>
        <pc:spChg chg="mod">
          <ac:chgData name="伊健 杜" userId="e69aded81da48593" providerId="LiveId" clId="{CE93314B-C1A9-4A3A-BB9B-D49032D688A8}" dt="2023-02-15T12:54:01.989" v="4209"/>
          <ac:spMkLst>
            <pc:docMk/>
            <pc:sldMk cId="372272706" sldId="1893"/>
            <ac:spMk id="5" creationId="{E7287B0E-EF55-E721-8EFA-9A9183C0EDF9}"/>
          </ac:spMkLst>
        </pc:spChg>
        <pc:picChg chg="del">
          <ac:chgData name="伊健 杜" userId="e69aded81da48593" providerId="LiveId" clId="{CE93314B-C1A9-4A3A-BB9B-D49032D688A8}" dt="2023-02-15T05:42:20.971" v="834" actId="478"/>
          <ac:picMkLst>
            <pc:docMk/>
            <pc:sldMk cId="372272706" sldId="1893"/>
            <ac:picMk id="1026" creationId="{C2AF1D4A-2FAF-3CE2-1404-D1FCFD19B360}"/>
          </ac:picMkLst>
        </pc:picChg>
        <pc:picChg chg="add mod">
          <ac:chgData name="伊健 杜" userId="e69aded81da48593" providerId="LiveId" clId="{CE93314B-C1A9-4A3A-BB9B-D49032D688A8}" dt="2023-02-15T05:42:43.365" v="837" actId="1076"/>
          <ac:picMkLst>
            <pc:docMk/>
            <pc:sldMk cId="372272706" sldId="1893"/>
            <ac:picMk id="3074" creationId="{8400E2ED-D678-8B14-F608-22B8865B0868}"/>
          </ac:picMkLst>
        </pc:picChg>
        <pc:picChg chg="add mod">
          <ac:chgData name="伊健 杜" userId="e69aded81da48593" providerId="LiveId" clId="{CE93314B-C1A9-4A3A-BB9B-D49032D688A8}" dt="2023-02-15T05:43:02.628" v="839" actId="1076"/>
          <ac:picMkLst>
            <pc:docMk/>
            <pc:sldMk cId="372272706" sldId="1893"/>
            <ac:picMk id="3076" creationId="{000EE619-B9EA-BD97-75D0-F87352627A31}"/>
          </ac:picMkLst>
        </pc:picChg>
      </pc:sldChg>
      <pc:sldChg chg="addSp delSp modSp add mod">
        <pc:chgData name="伊健 杜" userId="e69aded81da48593" providerId="LiveId" clId="{CE93314B-C1A9-4A3A-BB9B-D49032D688A8}" dt="2023-02-15T12:54:01.989" v="4209"/>
        <pc:sldMkLst>
          <pc:docMk/>
          <pc:sldMk cId="1453270692" sldId="1894"/>
        </pc:sldMkLst>
        <pc:spChg chg="mod">
          <ac:chgData name="伊健 杜" userId="e69aded81da48593" providerId="LiveId" clId="{CE93314B-C1A9-4A3A-BB9B-D49032D688A8}" dt="2023-02-15T12:54:01.989" v="4209"/>
          <ac:spMkLst>
            <pc:docMk/>
            <pc:sldMk cId="1453270692" sldId="1894"/>
            <ac:spMk id="5" creationId="{E7287B0E-EF55-E721-8EFA-9A9183C0EDF9}"/>
          </ac:spMkLst>
        </pc:spChg>
        <pc:picChg chg="del">
          <ac:chgData name="伊健 杜" userId="e69aded81da48593" providerId="LiveId" clId="{CE93314B-C1A9-4A3A-BB9B-D49032D688A8}" dt="2023-02-15T05:43:50.006" v="841" actId="478"/>
          <ac:picMkLst>
            <pc:docMk/>
            <pc:sldMk cId="1453270692" sldId="1894"/>
            <ac:picMk id="3074" creationId="{8400E2ED-D678-8B14-F608-22B8865B0868}"/>
          </ac:picMkLst>
        </pc:picChg>
        <pc:picChg chg="del">
          <ac:chgData name="伊健 杜" userId="e69aded81da48593" providerId="LiveId" clId="{CE93314B-C1A9-4A3A-BB9B-D49032D688A8}" dt="2023-02-15T05:43:50.493" v="842" actId="478"/>
          <ac:picMkLst>
            <pc:docMk/>
            <pc:sldMk cId="1453270692" sldId="1894"/>
            <ac:picMk id="3076" creationId="{000EE619-B9EA-BD97-75D0-F87352627A31}"/>
          </ac:picMkLst>
        </pc:picChg>
        <pc:picChg chg="add mod">
          <ac:chgData name="伊健 杜" userId="e69aded81da48593" providerId="LiveId" clId="{CE93314B-C1A9-4A3A-BB9B-D49032D688A8}" dt="2023-02-15T05:46:22.814" v="962" actId="1076"/>
          <ac:picMkLst>
            <pc:docMk/>
            <pc:sldMk cId="1453270692" sldId="1894"/>
            <ac:picMk id="4098" creationId="{9885E1FC-4E10-D4C2-E213-A74EFD4851DF}"/>
          </ac:picMkLst>
        </pc:picChg>
      </pc:sldChg>
      <pc:sldChg chg="modSp add mod">
        <pc:chgData name="伊健 杜" userId="e69aded81da48593" providerId="LiveId" clId="{CE93314B-C1A9-4A3A-BB9B-D49032D688A8}" dt="2023-02-15T12:54:01.989" v="4209"/>
        <pc:sldMkLst>
          <pc:docMk/>
          <pc:sldMk cId="408864245" sldId="1895"/>
        </pc:sldMkLst>
        <pc:spChg chg="mod">
          <ac:chgData name="伊健 杜" userId="e69aded81da48593" providerId="LiveId" clId="{CE93314B-C1A9-4A3A-BB9B-D49032D688A8}" dt="2023-02-15T12:54:01.989" v="4209"/>
          <ac:spMkLst>
            <pc:docMk/>
            <pc:sldMk cId="408864245" sldId="1895"/>
            <ac:spMk id="5" creationId="{E7287B0E-EF55-E721-8EFA-9A9183C0EDF9}"/>
          </ac:spMkLst>
        </pc:spChg>
      </pc:sldChg>
      <pc:sldChg chg="modSp add mod">
        <pc:chgData name="伊健 杜" userId="e69aded81da48593" providerId="LiveId" clId="{CE93314B-C1A9-4A3A-BB9B-D49032D688A8}" dt="2023-02-15T12:54:01.989" v="4209"/>
        <pc:sldMkLst>
          <pc:docMk/>
          <pc:sldMk cId="114702444" sldId="1896"/>
        </pc:sldMkLst>
        <pc:spChg chg="mod">
          <ac:chgData name="伊健 杜" userId="e69aded81da48593" providerId="LiveId" clId="{CE93314B-C1A9-4A3A-BB9B-D49032D688A8}" dt="2023-02-15T12:54:01.989" v="4209"/>
          <ac:spMkLst>
            <pc:docMk/>
            <pc:sldMk cId="114702444" sldId="1896"/>
            <ac:spMk id="5" creationId="{E7287B0E-EF55-E721-8EFA-9A9183C0EDF9}"/>
          </ac:spMkLst>
        </pc:spChg>
      </pc:sldChg>
      <pc:sldChg chg="addSp delSp modSp add mod modAnim">
        <pc:chgData name="伊健 杜" userId="e69aded81da48593" providerId="LiveId" clId="{CE93314B-C1A9-4A3A-BB9B-D49032D688A8}" dt="2023-02-15T13:43:48.079" v="4224" actId="20577"/>
        <pc:sldMkLst>
          <pc:docMk/>
          <pc:sldMk cId="3648769838" sldId="1897"/>
        </pc:sldMkLst>
        <pc:spChg chg="mod">
          <ac:chgData name="伊健 杜" userId="e69aded81da48593" providerId="LiveId" clId="{CE93314B-C1A9-4A3A-BB9B-D49032D688A8}" dt="2023-02-15T12:54:01.989" v="4209"/>
          <ac:spMkLst>
            <pc:docMk/>
            <pc:sldMk cId="3648769838" sldId="1897"/>
            <ac:spMk id="5" creationId="{E7287B0E-EF55-E721-8EFA-9A9183C0EDF9}"/>
          </ac:spMkLst>
        </pc:spChg>
        <pc:spChg chg="add mod">
          <ac:chgData name="伊健 杜" userId="e69aded81da48593" providerId="LiveId" clId="{CE93314B-C1A9-4A3A-BB9B-D49032D688A8}" dt="2023-02-15T13:43:48.079" v="4224" actId="20577"/>
          <ac:spMkLst>
            <pc:docMk/>
            <pc:sldMk cId="3648769838" sldId="1897"/>
            <ac:spMk id="7" creationId="{82A3D810-892E-43DE-2EAE-D60AE3775B6B}"/>
          </ac:spMkLst>
        </pc:spChg>
        <pc:spChg chg="add del">
          <ac:chgData name="伊健 杜" userId="e69aded81da48593" providerId="LiveId" clId="{CE93314B-C1A9-4A3A-BB9B-D49032D688A8}" dt="2023-02-15T06:12:51.203" v="1372"/>
          <ac:spMkLst>
            <pc:docMk/>
            <pc:sldMk cId="3648769838" sldId="1897"/>
            <ac:spMk id="8" creationId="{37BD1145-41FE-A59B-BDA4-0F0BD0F87C81}"/>
          </ac:spMkLst>
        </pc:spChg>
        <pc:picChg chg="add mod">
          <ac:chgData name="伊健 杜" userId="e69aded81da48593" providerId="LiveId" clId="{CE93314B-C1A9-4A3A-BB9B-D49032D688A8}" dt="2023-02-15T11:42:37.838" v="2172" actId="1076"/>
          <ac:picMkLst>
            <pc:docMk/>
            <pc:sldMk cId="3648769838" sldId="1897"/>
            <ac:picMk id="1026" creationId="{082A3372-8721-03F2-2D00-6707E511A8AC}"/>
          </ac:picMkLst>
        </pc:picChg>
        <pc:inkChg chg="add del">
          <ac:chgData name="伊健 杜" userId="e69aded81da48593" providerId="LiveId" clId="{CE93314B-C1A9-4A3A-BB9B-D49032D688A8}" dt="2023-02-15T06:08:06.980" v="1259" actId="9405"/>
          <ac:inkMkLst>
            <pc:docMk/>
            <pc:sldMk cId="3648769838" sldId="1897"/>
            <ac:inkMk id="2" creationId="{29CAAAA5-025E-856A-CF38-E779B73C6DFF}"/>
          </ac:inkMkLst>
        </pc:inkChg>
        <pc:inkChg chg="add del">
          <ac:chgData name="伊健 杜" userId="e69aded81da48593" providerId="LiveId" clId="{CE93314B-C1A9-4A3A-BB9B-D49032D688A8}" dt="2023-02-15T06:08:26.874" v="1264" actId="478"/>
          <ac:inkMkLst>
            <pc:docMk/>
            <pc:sldMk cId="3648769838" sldId="1897"/>
            <ac:inkMk id="3" creationId="{F8493F58-A1D0-A119-DBE9-D91377A00ACE}"/>
          </ac:inkMkLst>
        </pc:inkChg>
        <pc:inkChg chg="add del">
          <ac:chgData name="伊健 杜" userId="e69aded81da48593" providerId="LiveId" clId="{CE93314B-C1A9-4A3A-BB9B-D49032D688A8}" dt="2023-02-15T06:08:27.695" v="1265" actId="478"/>
          <ac:inkMkLst>
            <pc:docMk/>
            <pc:sldMk cId="3648769838" sldId="1897"/>
            <ac:inkMk id="4" creationId="{62CAEE0C-8003-1CDC-4EBB-DF32C2C44927}"/>
          </ac:inkMkLst>
        </pc:inkChg>
        <pc:inkChg chg="add del">
          <ac:chgData name="伊健 杜" userId="e69aded81da48593" providerId="LiveId" clId="{CE93314B-C1A9-4A3A-BB9B-D49032D688A8}" dt="2023-02-15T06:08:09.980" v="1263" actId="9405"/>
          <ac:inkMkLst>
            <pc:docMk/>
            <pc:sldMk cId="3648769838" sldId="1897"/>
            <ac:inkMk id="6" creationId="{FD9A97BB-0920-0250-35C6-199FBA3BAD1D}"/>
          </ac:inkMkLst>
        </pc:inkChg>
      </pc:sldChg>
      <pc:sldChg chg="addSp delSp modSp add mod">
        <pc:chgData name="伊健 杜" userId="e69aded81da48593" providerId="LiveId" clId="{CE93314B-C1A9-4A3A-BB9B-D49032D688A8}" dt="2023-02-15T12:54:01.989" v="4209"/>
        <pc:sldMkLst>
          <pc:docMk/>
          <pc:sldMk cId="516939739" sldId="1898"/>
        </pc:sldMkLst>
        <pc:spChg chg="mod">
          <ac:chgData name="伊健 杜" userId="e69aded81da48593" providerId="LiveId" clId="{CE93314B-C1A9-4A3A-BB9B-D49032D688A8}" dt="2023-02-15T06:14:17.808" v="1396"/>
          <ac:spMkLst>
            <pc:docMk/>
            <pc:sldMk cId="516939739" sldId="1898"/>
            <ac:spMk id="2" creationId="{10304424-DB4A-36E7-9E0D-D32A5DD0F26C}"/>
          </ac:spMkLst>
        </pc:spChg>
        <pc:spChg chg="mod">
          <ac:chgData name="伊健 杜" userId="e69aded81da48593" providerId="LiveId" clId="{CE93314B-C1A9-4A3A-BB9B-D49032D688A8}" dt="2023-02-15T12:54:01.989" v="4209"/>
          <ac:spMkLst>
            <pc:docMk/>
            <pc:sldMk cId="516939739" sldId="1898"/>
            <ac:spMk id="5" creationId="{E7287B0E-EF55-E721-8EFA-9A9183C0EDF9}"/>
          </ac:spMkLst>
        </pc:spChg>
        <pc:picChg chg="del">
          <ac:chgData name="伊健 杜" userId="e69aded81da48593" providerId="LiveId" clId="{CE93314B-C1A9-4A3A-BB9B-D49032D688A8}" dt="2023-02-15T06:14:25.916" v="1397" actId="478"/>
          <ac:picMkLst>
            <pc:docMk/>
            <pc:sldMk cId="516939739" sldId="1898"/>
            <ac:picMk id="3074" creationId="{8400E2ED-D678-8B14-F608-22B8865B0868}"/>
          </ac:picMkLst>
        </pc:picChg>
        <pc:picChg chg="del">
          <ac:chgData name="伊健 杜" userId="e69aded81da48593" providerId="LiveId" clId="{CE93314B-C1A9-4A3A-BB9B-D49032D688A8}" dt="2023-02-15T06:14:25.916" v="1397" actId="478"/>
          <ac:picMkLst>
            <pc:docMk/>
            <pc:sldMk cId="516939739" sldId="1898"/>
            <ac:picMk id="3076" creationId="{000EE619-B9EA-BD97-75D0-F87352627A31}"/>
          </ac:picMkLst>
        </pc:picChg>
        <pc:picChg chg="add mod">
          <ac:chgData name="伊健 杜" userId="e69aded81da48593" providerId="LiveId" clId="{CE93314B-C1A9-4A3A-BB9B-D49032D688A8}" dt="2023-02-15T06:20:31.567" v="1547" actId="1076"/>
          <ac:picMkLst>
            <pc:docMk/>
            <pc:sldMk cId="516939739" sldId="1898"/>
            <ac:picMk id="8194" creationId="{AD5DB548-3C5D-3670-3375-8C7FF7031A76}"/>
          </ac:picMkLst>
        </pc:picChg>
      </pc:sldChg>
      <pc:sldChg chg="addSp delSp modSp add mod">
        <pc:chgData name="伊健 杜" userId="e69aded81da48593" providerId="LiveId" clId="{CE93314B-C1A9-4A3A-BB9B-D49032D688A8}" dt="2023-02-15T12:54:01.989" v="4209"/>
        <pc:sldMkLst>
          <pc:docMk/>
          <pc:sldMk cId="3355960670" sldId="1899"/>
        </pc:sldMkLst>
        <pc:spChg chg="mod">
          <ac:chgData name="伊健 杜" userId="e69aded81da48593" providerId="LiveId" clId="{CE93314B-C1A9-4A3A-BB9B-D49032D688A8}" dt="2023-02-15T06:20:44.183" v="1562"/>
          <ac:spMkLst>
            <pc:docMk/>
            <pc:sldMk cId="3355960670" sldId="1899"/>
            <ac:spMk id="2" creationId="{10304424-DB4A-36E7-9E0D-D32A5DD0F26C}"/>
          </ac:spMkLst>
        </pc:spChg>
        <pc:spChg chg="mod">
          <ac:chgData name="伊健 杜" userId="e69aded81da48593" providerId="LiveId" clId="{CE93314B-C1A9-4A3A-BB9B-D49032D688A8}" dt="2023-02-15T12:54:01.989" v="4209"/>
          <ac:spMkLst>
            <pc:docMk/>
            <pc:sldMk cId="3355960670" sldId="1899"/>
            <ac:spMk id="5" creationId="{E7287B0E-EF55-E721-8EFA-9A9183C0EDF9}"/>
          </ac:spMkLst>
        </pc:spChg>
        <pc:picChg chg="del">
          <ac:chgData name="伊健 杜" userId="e69aded81da48593" providerId="LiveId" clId="{CE93314B-C1A9-4A3A-BB9B-D49032D688A8}" dt="2023-02-15T06:33:10.666" v="1679" actId="478"/>
          <ac:picMkLst>
            <pc:docMk/>
            <pc:sldMk cId="3355960670" sldId="1899"/>
            <ac:picMk id="4098" creationId="{9885E1FC-4E10-D4C2-E213-A74EFD4851DF}"/>
          </ac:picMkLst>
        </pc:picChg>
        <pc:picChg chg="add mod">
          <ac:chgData name="伊健 杜" userId="e69aded81da48593" providerId="LiveId" clId="{CE93314B-C1A9-4A3A-BB9B-D49032D688A8}" dt="2023-02-15T06:33:21.691" v="1683" actId="732"/>
          <ac:picMkLst>
            <pc:docMk/>
            <pc:sldMk cId="3355960670" sldId="1899"/>
            <ac:picMk id="7170" creationId="{B2B99E9A-5C7E-8293-E400-85E0C0946B88}"/>
          </ac:picMkLst>
        </pc:picChg>
        <pc:picChg chg="add del">
          <ac:chgData name="伊健 杜" userId="e69aded81da48593" providerId="LiveId" clId="{CE93314B-C1A9-4A3A-BB9B-D49032D688A8}" dt="2023-02-15T06:33:39.258" v="1685" actId="478"/>
          <ac:picMkLst>
            <pc:docMk/>
            <pc:sldMk cId="3355960670" sldId="1899"/>
            <ac:picMk id="7172" creationId="{6C45B597-2003-C865-E6C9-25C3CFDB1ACB}"/>
          </ac:picMkLst>
        </pc:picChg>
      </pc:sldChg>
      <pc:sldChg chg="modSp add del mod">
        <pc:chgData name="伊健 杜" userId="e69aded81da48593" providerId="LiveId" clId="{CE93314B-C1A9-4A3A-BB9B-D49032D688A8}" dt="2023-02-15T06:42:17.940" v="1882" actId="47"/>
        <pc:sldMkLst>
          <pc:docMk/>
          <pc:sldMk cId="2143617970" sldId="1900"/>
        </pc:sldMkLst>
        <pc:spChg chg="mod">
          <ac:chgData name="伊健 杜" userId="e69aded81da48593" providerId="LiveId" clId="{CE93314B-C1A9-4A3A-BB9B-D49032D688A8}" dt="2023-02-15T06:41:24.580" v="1845" actId="20577"/>
          <ac:spMkLst>
            <pc:docMk/>
            <pc:sldMk cId="2143617970" sldId="1900"/>
            <ac:spMk id="5" creationId="{E7287B0E-EF55-E721-8EFA-9A9183C0EDF9}"/>
          </ac:spMkLst>
        </pc:spChg>
      </pc:sldChg>
      <pc:sldChg chg="modSp add mod">
        <pc:chgData name="伊健 杜" userId="e69aded81da48593" providerId="LiveId" clId="{CE93314B-C1A9-4A3A-BB9B-D49032D688A8}" dt="2023-02-15T12:54:01.989" v="4209"/>
        <pc:sldMkLst>
          <pc:docMk/>
          <pc:sldMk cId="2208905731" sldId="1901"/>
        </pc:sldMkLst>
        <pc:spChg chg="mod">
          <ac:chgData name="伊健 杜" userId="e69aded81da48593" providerId="LiveId" clId="{CE93314B-C1A9-4A3A-BB9B-D49032D688A8}" dt="2023-02-15T12:54:01.989" v="4209"/>
          <ac:spMkLst>
            <pc:docMk/>
            <pc:sldMk cId="2208905731" sldId="1901"/>
            <ac:spMk id="5" creationId="{E7287B0E-EF55-E721-8EFA-9A9183C0EDF9}"/>
          </ac:spMkLst>
        </pc:spChg>
      </pc:sldChg>
      <pc:sldChg chg="add del">
        <pc:chgData name="伊健 杜" userId="e69aded81da48593" providerId="LiveId" clId="{CE93314B-C1A9-4A3A-BB9B-D49032D688A8}" dt="2023-02-15T11:50:51.264" v="2339" actId="47"/>
        <pc:sldMkLst>
          <pc:docMk/>
          <pc:sldMk cId="3254546213" sldId="1902"/>
        </pc:sldMkLst>
      </pc:sldChg>
      <pc:sldChg chg="addSp delSp modSp add mod ord modAnim">
        <pc:chgData name="伊健 杜" userId="e69aded81da48593" providerId="LiveId" clId="{CE93314B-C1A9-4A3A-BB9B-D49032D688A8}" dt="2023-02-15T12:54:01.989" v="4209"/>
        <pc:sldMkLst>
          <pc:docMk/>
          <pc:sldMk cId="2273743366" sldId="1903"/>
        </pc:sldMkLst>
        <pc:spChg chg="mod">
          <ac:chgData name="伊健 杜" userId="e69aded81da48593" providerId="LiveId" clId="{CE93314B-C1A9-4A3A-BB9B-D49032D688A8}" dt="2023-02-15T12:54:01.989" v="4209"/>
          <ac:spMkLst>
            <pc:docMk/>
            <pc:sldMk cId="2273743366" sldId="1903"/>
            <ac:spMk id="5" creationId="{E7287B0E-EF55-E721-8EFA-9A9183C0EDF9}"/>
          </ac:spMkLst>
        </pc:spChg>
        <pc:spChg chg="add mod">
          <ac:chgData name="伊健 杜" userId="e69aded81da48593" providerId="LiveId" clId="{CE93314B-C1A9-4A3A-BB9B-D49032D688A8}" dt="2023-02-15T12:54:01.989" v="4209"/>
          <ac:spMkLst>
            <pc:docMk/>
            <pc:sldMk cId="2273743366" sldId="1903"/>
            <ac:spMk id="6" creationId="{BEA763D6-CAB9-DE04-6FEB-5D67D32B108D}"/>
          </ac:spMkLst>
        </pc:spChg>
        <pc:spChg chg="add mod">
          <ac:chgData name="伊健 杜" userId="e69aded81da48593" providerId="LiveId" clId="{CE93314B-C1A9-4A3A-BB9B-D49032D688A8}" dt="2023-02-15T06:41:10.657" v="1838"/>
          <ac:spMkLst>
            <pc:docMk/>
            <pc:sldMk cId="2273743366" sldId="1903"/>
            <ac:spMk id="7" creationId="{414C02E1-89F2-E6E0-F3FE-515B78086FD1}"/>
          </ac:spMkLst>
        </pc:spChg>
        <pc:picChg chg="add del mod">
          <ac:chgData name="伊健 杜" userId="e69aded81da48593" providerId="LiveId" clId="{CE93314B-C1A9-4A3A-BB9B-D49032D688A8}" dt="2023-02-15T06:40:41.302" v="1825" actId="478"/>
          <ac:picMkLst>
            <pc:docMk/>
            <pc:sldMk cId="2273743366" sldId="1903"/>
            <ac:picMk id="4" creationId="{7FA4CC4A-55D3-D05B-9E8A-15EEFF775E5E}"/>
          </ac:picMkLst>
        </pc:picChg>
        <pc:picChg chg="del">
          <ac:chgData name="伊健 杜" userId="e69aded81da48593" providerId="LiveId" clId="{CE93314B-C1A9-4A3A-BB9B-D49032D688A8}" dt="2023-02-15T06:35:03.518" v="1762" actId="478"/>
          <ac:picMkLst>
            <pc:docMk/>
            <pc:sldMk cId="2273743366" sldId="1903"/>
            <ac:picMk id="7170" creationId="{B2B99E9A-5C7E-8293-E400-85E0C0946B88}"/>
          </ac:picMkLst>
        </pc:picChg>
        <pc:picChg chg="add mod">
          <ac:chgData name="伊健 杜" userId="e69aded81da48593" providerId="LiveId" clId="{CE93314B-C1A9-4A3A-BB9B-D49032D688A8}" dt="2023-02-15T06:40:16.139" v="1784" actId="1076"/>
          <ac:picMkLst>
            <pc:docMk/>
            <pc:sldMk cId="2273743366" sldId="1903"/>
            <ac:picMk id="9218" creationId="{8B703F7F-9529-D1F6-CD54-3A6AC350C4A7}"/>
          </ac:picMkLst>
        </pc:picChg>
      </pc:sldChg>
      <pc:sldChg chg="add del">
        <pc:chgData name="伊健 杜" userId="e69aded81da48593" providerId="LiveId" clId="{CE93314B-C1A9-4A3A-BB9B-D49032D688A8}" dt="2023-02-15T06:43:03.120" v="1965" actId="47"/>
        <pc:sldMkLst>
          <pc:docMk/>
          <pc:sldMk cId="922608436" sldId="1904"/>
        </pc:sldMkLst>
      </pc:sldChg>
      <pc:sldChg chg="modSp add del mod">
        <pc:chgData name="伊健 杜" userId="e69aded81da48593" providerId="LiveId" clId="{CE93314B-C1A9-4A3A-BB9B-D49032D688A8}" dt="2023-02-15T11:31:52.088" v="2133" actId="47"/>
        <pc:sldMkLst>
          <pc:docMk/>
          <pc:sldMk cId="1452153563" sldId="1905"/>
        </pc:sldMkLst>
        <pc:spChg chg="mod">
          <ac:chgData name="伊健 杜" userId="e69aded81da48593" providerId="LiveId" clId="{CE93314B-C1A9-4A3A-BB9B-D49032D688A8}" dt="2023-02-15T11:30:11.769" v="2110" actId="1076"/>
          <ac:spMkLst>
            <pc:docMk/>
            <pc:sldMk cId="1452153563" sldId="1905"/>
            <ac:spMk id="5" creationId="{E7287B0E-EF55-E721-8EFA-9A9183C0EDF9}"/>
          </ac:spMkLst>
        </pc:spChg>
      </pc:sldChg>
      <pc:sldChg chg="addSp delSp modSp add mod">
        <pc:chgData name="伊健 杜" userId="e69aded81da48593" providerId="LiveId" clId="{CE93314B-C1A9-4A3A-BB9B-D49032D688A8}" dt="2023-02-15T12:54:01.989" v="4209"/>
        <pc:sldMkLst>
          <pc:docMk/>
          <pc:sldMk cId="277486083" sldId="2149"/>
        </pc:sldMkLst>
        <pc:spChg chg="del">
          <ac:chgData name="伊健 杜" userId="e69aded81da48593" providerId="LiveId" clId="{CE93314B-C1A9-4A3A-BB9B-D49032D688A8}" dt="2023-02-15T11:31:42.113" v="2129"/>
          <ac:spMkLst>
            <pc:docMk/>
            <pc:sldMk cId="277486083" sldId="2149"/>
            <ac:spMk id="3" creationId="{0BEAC40D-C340-5A38-67B2-F6A8B6C2887F}"/>
          </ac:spMkLst>
        </pc:spChg>
        <pc:spChg chg="add mod">
          <ac:chgData name="伊健 杜" userId="e69aded81da48593" providerId="LiveId" clId="{CE93314B-C1A9-4A3A-BB9B-D49032D688A8}" dt="2023-02-15T12:54:01.989" v="4209"/>
          <ac:spMkLst>
            <pc:docMk/>
            <pc:sldMk cId="277486083" sldId="2149"/>
            <ac:spMk id="4" creationId="{7404B359-9F56-2311-1BBC-A4D69FDA7780}"/>
          </ac:spMkLst>
        </pc:spChg>
        <pc:picChg chg="mod">
          <ac:chgData name="伊健 杜" userId="e69aded81da48593" providerId="LiveId" clId="{CE93314B-C1A9-4A3A-BB9B-D49032D688A8}" dt="2023-02-15T11:31:41.226" v="2128" actId="1076"/>
          <ac:picMkLst>
            <pc:docMk/>
            <pc:sldMk cId="277486083" sldId="2149"/>
            <ac:picMk id="26626" creationId="{76A61D8F-99AA-3C4A-688F-FBCE6246346C}"/>
          </ac:picMkLst>
        </pc:picChg>
      </pc:sldChg>
      <pc:sldChg chg="addSp delSp modSp add mod delAnim">
        <pc:chgData name="伊健 杜" userId="e69aded81da48593" providerId="LiveId" clId="{CE93314B-C1A9-4A3A-BB9B-D49032D688A8}" dt="2023-02-15T12:54:01.989" v="4209"/>
        <pc:sldMkLst>
          <pc:docMk/>
          <pc:sldMk cId="1255134467" sldId="2173"/>
        </pc:sldMkLst>
        <pc:spChg chg="del">
          <ac:chgData name="伊健 杜" userId="e69aded81da48593" providerId="LiveId" clId="{CE93314B-C1A9-4A3A-BB9B-D49032D688A8}" dt="2023-02-15T11:31:02.107" v="2112" actId="478"/>
          <ac:spMkLst>
            <pc:docMk/>
            <pc:sldMk cId="1255134467" sldId="2173"/>
            <ac:spMk id="2" creationId="{10304424-DB4A-36E7-9E0D-D32A5DD0F26C}"/>
          </ac:spMkLst>
        </pc:spChg>
        <pc:spChg chg="del">
          <ac:chgData name="伊健 杜" userId="e69aded81da48593" providerId="LiveId" clId="{CE93314B-C1A9-4A3A-BB9B-D49032D688A8}" dt="2023-02-15T11:31:02.107" v="2112" actId="478"/>
          <ac:spMkLst>
            <pc:docMk/>
            <pc:sldMk cId="1255134467" sldId="2173"/>
            <ac:spMk id="3" creationId="{90D857A6-C700-A4CE-6C24-391DC4FBEE19}"/>
          </ac:spMkLst>
        </pc:spChg>
        <pc:spChg chg="del">
          <ac:chgData name="伊健 杜" userId="e69aded81da48593" providerId="LiveId" clId="{CE93314B-C1A9-4A3A-BB9B-D49032D688A8}" dt="2023-02-15T11:31:02.107" v="2112" actId="478"/>
          <ac:spMkLst>
            <pc:docMk/>
            <pc:sldMk cId="1255134467" sldId="2173"/>
            <ac:spMk id="5" creationId="{12133E31-EFD8-1428-E834-932512E03115}"/>
          </ac:spMkLst>
        </pc:spChg>
        <pc:spChg chg="add mod">
          <ac:chgData name="伊健 杜" userId="e69aded81da48593" providerId="LiveId" clId="{CE93314B-C1A9-4A3A-BB9B-D49032D688A8}" dt="2023-02-15T11:31:02.107" v="2112" actId="478"/>
          <ac:spMkLst>
            <pc:docMk/>
            <pc:sldMk cId="1255134467" sldId="2173"/>
            <ac:spMk id="6" creationId="{1D2BD230-621E-906A-0F0B-3D2C7049661E}"/>
          </ac:spMkLst>
        </pc:spChg>
        <pc:spChg chg="add mod">
          <ac:chgData name="伊健 杜" userId="e69aded81da48593" providerId="LiveId" clId="{CE93314B-C1A9-4A3A-BB9B-D49032D688A8}" dt="2023-02-15T12:54:01.989" v="4209"/>
          <ac:spMkLst>
            <pc:docMk/>
            <pc:sldMk cId="1255134467" sldId="2173"/>
            <ac:spMk id="7" creationId="{D1832914-5DCA-690B-8D90-38B48468FDB2}"/>
          </ac:spMkLst>
        </pc:spChg>
        <pc:picChg chg="mod">
          <ac:chgData name="伊健 杜" userId="e69aded81da48593" providerId="LiveId" clId="{CE93314B-C1A9-4A3A-BB9B-D49032D688A8}" dt="2023-02-15T11:31:06.843" v="2114" actId="1076"/>
          <ac:picMkLst>
            <pc:docMk/>
            <pc:sldMk cId="1255134467" sldId="2173"/>
            <ac:picMk id="20482" creationId="{D63AA756-7330-AC1A-0485-0E58B0E0B765}"/>
          </ac:picMkLst>
        </pc:picChg>
      </pc:sldChg>
      <pc:sldChg chg="addSp delSp modSp add mod">
        <pc:chgData name="伊健 杜" userId="e69aded81da48593" providerId="LiveId" clId="{CE93314B-C1A9-4A3A-BB9B-D49032D688A8}" dt="2023-02-15T12:54:01.989" v="4209"/>
        <pc:sldMkLst>
          <pc:docMk/>
          <pc:sldMk cId="2030568937" sldId="2176"/>
        </pc:sldMkLst>
        <pc:spChg chg="add mod">
          <ac:chgData name="伊健 杜" userId="e69aded81da48593" providerId="LiveId" clId="{CE93314B-C1A9-4A3A-BB9B-D49032D688A8}" dt="2023-02-15T12:54:01.989" v="4209"/>
          <ac:spMkLst>
            <pc:docMk/>
            <pc:sldMk cId="2030568937" sldId="2176"/>
            <ac:spMk id="2" creationId="{88BE7CE2-4D0D-CAD5-EEFA-CAD798A8A005}"/>
          </ac:spMkLst>
        </pc:spChg>
        <pc:spChg chg="add del mod">
          <ac:chgData name="伊健 杜" userId="e69aded81da48593" providerId="LiveId" clId="{CE93314B-C1A9-4A3A-BB9B-D49032D688A8}" dt="2023-02-15T11:31:15.118" v="2117"/>
          <ac:spMkLst>
            <pc:docMk/>
            <pc:sldMk cId="2030568937" sldId="2176"/>
            <ac:spMk id="3" creationId="{A153188E-21B7-900B-4A33-56862000C81E}"/>
          </ac:spMkLst>
        </pc:spChg>
        <pc:picChg chg="mod">
          <ac:chgData name="伊健 杜" userId="e69aded81da48593" providerId="LiveId" clId="{CE93314B-C1A9-4A3A-BB9B-D49032D688A8}" dt="2023-02-15T11:31:26.942" v="2122" actId="1076"/>
          <ac:picMkLst>
            <pc:docMk/>
            <pc:sldMk cId="2030568937" sldId="2176"/>
            <ac:picMk id="24578" creationId="{198BC2E4-D5A0-16B3-1883-3EF0933DA06D}"/>
          </ac:picMkLst>
        </pc:picChg>
      </pc:sldChg>
      <pc:sldChg chg="addSp modSp add">
        <pc:chgData name="伊健 杜" userId="e69aded81da48593" providerId="LiveId" clId="{CE93314B-C1A9-4A3A-BB9B-D49032D688A8}" dt="2023-02-15T12:54:01.989" v="4209"/>
        <pc:sldMkLst>
          <pc:docMk/>
          <pc:sldMk cId="546349013" sldId="2177"/>
        </pc:sldMkLst>
        <pc:spChg chg="add mod">
          <ac:chgData name="伊健 杜" userId="e69aded81da48593" providerId="LiveId" clId="{CE93314B-C1A9-4A3A-BB9B-D49032D688A8}" dt="2023-02-15T12:54:01.989" v="4209"/>
          <ac:spMkLst>
            <pc:docMk/>
            <pc:sldMk cId="546349013" sldId="2177"/>
            <ac:spMk id="2" creationId="{871FA661-223B-D200-8FF9-2F2F84E1757C}"/>
          </ac:spMkLst>
        </pc:spChg>
        <pc:picChg chg="mod">
          <ac:chgData name="伊健 杜" userId="e69aded81da48593" providerId="LiveId" clId="{CE93314B-C1A9-4A3A-BB9B-D49032D688A8}" dt="2023-02-15T11:31:30.095" v="2123" actId="1076"/>
          <ac:picMkLst>
            <pc:docMk/>
            <pc:sldMk cId="546349013" sldId="2177"/>
            <ac:picMk id="25602" creationId="{ACFA5ED3-EBE6-316A-D890-E723FBA6D3EB}"/>
          </ac:picMkLst>
        </pc:picChg>
      </pc:sldChg>
      <pc:sldChg chg="addSp modSp add">
        <pc:chgData name="伊健 杜" userId="e69aded81da48593" providerId="LiveId" clId="{CE93314B-C1A9-4A3A-BB9B-D49032D688A8}" dt="2023-02-15T12:54:01.989" v="4209"/>
        <pc:sldMkLst>
          <pc:docMk/>
          <pc:sldMk cId="2438513605" sldId="2178"/>
        </pc:sldMkLst>
        <pc:spChg chg="add mod">
          <ac:chgData name="伊健 杜" userId="e69aded81da48593" providerId="LiveId" clId="{CE93314B-C1A9-4A3A-BB9B-D49032D688A8}" dt="2023-02-15T12:54:01.989" v="4209"/>
          <ac:spMkLst>
            <pc:docMk/>
            <pc:sldMk cId="2438513605" sldId="2178"/>
            <ac:spMk id="4" creationId="{1AFCF2D2-6C87-6EAD-B934-A69DFDCBF9E8}"/>
          </ac:spMkLst>
        </pc:spChg>
        <pc:picChg chg="mod">
          <ac:chgData name="伊健 杜" userId="e69aded81da48593" providerId="LiveId" clId="{CE93314B-C1A9-4A3A-BB9B-D49032D688A8}" dt="2023-02-15T11:31:48.512" v="2131" actId="1076"/>
          <ac:picMkLst>
            <pc:docMk/>
            <pc:sldMk cId="2438513605" sldId="2178"/>
            <ac:picMk id="27650" creationId="{3FDA347A-770A-D863-B6CF-0071F54C0BF5}"/>
          </ac:picMkLst>
        </pc:picChg>
      </pc:sldChg>
      <pc:sldChg chg="addSp delSp modSp add mod">
        <pc:chgData name="伊健 杜" userId="e69aded81da48593" providerId="LiveId" clId="{CE93314B-C1A9-4A3A-BB9B-D49032D688A8}" dt="2023-02-15T16:01:35.742" v="4282" actId="20577"/>
        <pc:sldMkLst>
          <pc:docMk/>
          <pc:sldMk cId="648263798" sldId="2179"/>
        </pc:sldMkLst>
        <pc:spChg chg="mod">
          <ac:chgData name="伊健 杜" userId="e69aded81da48593" providerId="LiveId" clId="{CE93314B-C1A9-4A3A-BB9B-D49032D688A8}" dt="2023-02-15T16:01:35.742" v="4282" actId="20577"/>
          <ac:spMkLst>
            <pc:docMk/>
            <pc:sldMk cId="648263798" sldId="2179"/>
            <ac:spMk id="12" creationId="{566E938F-8B7F-45C0-0B4C-43DED0666BD4}"/>
          </ac:spMkLst>
        </pc:spChg>
        <pc:spChg chg="del">
          <ac:chgData name="伊健 杜" userId="e69aded81da48593" providerId="LiveId" clId="{CE93314B-C1A9-4A3A-BB9B-D49032D688A8}" dt="2023-02-15T12:26:44.133" v="2635" actId="478"/>
          <ac:spMkLst>
            <pc:docMk/>
            <pc:sldMk cId="648263798" sldId="2179"/>
            <ac:spMk id="13" creationId="{446FB9A0-2B83-C230-06B3-1A4D8CD3C625}"/>
          </ac:spMkLst>
        </pc:spChg>
        <pc:picChg chg="del">
          <ac:chgData name="伊健 杜" userId="e69aded81da48593" providerId="LiveId" clId="{CE93314B-C1A9-4A3A-BB9B-D49032D688A8}" dt="2023-02-15T12:26:42.538" v="2634" actId="478"/>
          <ac:picMkLst>
            <pc:docMk/>
            <pc:sldMk cId="648263798" sldId="2179"/>
            <ac:picMk id="2050" creationId="{4DC7AE28-E74A-660D-C847-BEEC48719DE5}"/>
          </ac:picMkLst>
        </pc:picChg>
        <pc:picChg chg="add mod">
          <ac:chgData name="伊健 杜" userId="e69aded81da48593" providerId="LiveId" clId="{CE93314B-C1A9-4A3A-BB9B-D49032D688A8}" dt="2023-02-15T12:37:21.947" v="2966" actId="1076"/>
          <ac:picMkLst>
            <pc:docMk/>
            <pc:sldMk cId="648263798" sldId="2179"/>
            <ac:picMk id="3074" creationId="{A6CC15FD-4339-A016-2CE8-FD4DF8F69E9D}"/>
          </ac:picMkLst>
        </pc:picChg>
        <pc:picChg chg="add mod">
          <ac:chgData name="伊健 杜" userId="e69aded81da48593" providerId="LiveId" clId="{CE93314B-C1A9-4A3A-BB9B-D49032D688A8}" dt="2023-02-15T12:37:15.557" v="2965" actId="1076"/>
          <ac:picMkLst>
            <pc:docMk/>
            <pc:sldMk cId="648263798" sldId="2179"/>
            <ac:picMk id="3076" creationId="{C56AED51-C5A9-029C-5463-3185AF92C472}"/>
          </ac:picMkLst>
        </pc:picChg>
      </pc:sldChg>
      <pc:sldChg chg="add del">
        <pc:chgData name="伊健 杜" userId="e69aded81da48593" providerId="LiveId" clId="{CE93314B-C1A9-4A3A-BB9B-D49032D688A8}" dt="2023-02-15T11:52:07.086" v="2340" actId="47"/>
        <pc:sldMkLst>
          <pc:docMk/>
          <pc:sldMk cId="1028272370" sldId="2179"/>
        </pc:sldMkLst>
      </pc:sldChg>
      <pc:sldChg chg="modSp add del mod">
        <pc:chgData name="伊健 杜" userId="e69aded81da48593" providerId="LiveId" clId="{CE93314B-C1A9-4A3A-BB9B-D49032D688A8}" dt="2023-02-15T11:49:57.888" v="2258" actId="47"/>
        <pc:sldMkLst>
          <pc:docMk/>
          <pc:sldMk cId="1277790008" sldId="2179"/>
        </pc:sldMkLst>
        <pc:spChg chg="mod">
          <ac:chgData name="伊健 杜" userId="e69aded81da48593" providerId="LiveId" clId="{CE93314B-C1A9-4A3A-BB9B-D49032D688A8}" dt="2023-02-15T11:47:50.400" v="2221" actId="20577"/>
          <ac:spMkLst>
            <pc:docMk/>
            <pc:sldMk cId="1277790008" sldId="2179"/>
            <ac:spMk id="5" creationId="{E7287B0E-EF55-E721-8EFA-9A9183C0EDF9}"/>
          </ac:spMkLst>
        </pc:spChg>
      </pc:sldChg>
      <pc:sldChg chg="modSp add del mod">
        <pc:chgData name="伊健 杜" userId="e69aded81da48593" providerId="LiveId" clId="{CE93314B-C1A9-4A3A-BB9B-D49032D688A8}" dt="2023-02-15T11:50:34.927" v="2337" actId="47"/>
        <pc:sldMkLst>
          <pc:docMk/>
          <pc:sldMk cId="3114696531" sldId="2179"/>
        </pc:sldMkLst>
        <pc:spChg chg="mod">
          <ac:chgData name="伊健 杜" userId="e69aded81da48593" providerId="LiveId" clId="{CE93314B-C1A9-4A3A-BB9B-D49032D688A8}" dt="2023-02-15T11:50:32.570" v="2336" actId="20577"/>
          <ac:spMkLst>
            <pc:docMk/>
            <pc:sldMk cId="3114696531" sldId="2179"/>
            <ac:spMk id="5" creationId="{E7287B0E-EF55-E721-8EFA-9A9183C0EDF9}"/>
          </ac:spMkLst>
        </pc:spChg>
      </pc:sldChg>
      <pc:sldChg chg="add del">
        <pc:chgData name="伊健 杜" userId="e69aded81da48593" providerId="LiveId" clId="{CE93314B-C1A9-4A3A-BB9B-D49032D688A8}" dt="2023-02-15T11:52:07.086" v="2340" actId="47"/>
        <pc:sldMkLst>
          <pc:docMk/>
          <pc:sldMk cId="1052432733" sldId="2180"/>
        </pc:sldMkLst>
      </pc:sldChg>
      <pc:sldChg chg="addSp delSp modSp add mod ord">
        <pc:chgData name="伊健 杜" userId="e69aded81da48593" providerId="LiveId" clId="{CE93314B-C1A9-4A3A-BB9B-D49032D688A8}" dt="2023-02-15T12:54:01.989" v="4209"/>
        <pc:sldMkLst>
          <pc:docMk/>
          <pc:sldMk cId="3381670655" sldId="2180"/>
        </pc:sldMkLst>
        <pc:spChg chg="mod">
          <ac:chgData name="伊健 杜" userId="e69aded81da48593" providerId="LiveId" clId="{CE93314B-C1A9-4A3A-BB9B-D49032D688A8}" dt="2023-02-15T12:54:01.989" v="4209"/>
          <ac:spMkLst>
            <pc:docMk/>
            <pc:sldMk cId="3381670655" sldId="2180"/>
            <ac:spMk id="12" creationId="{566E938F-8B7F-45C0-0B4C-43DED0666BD4}"/>
          </ac:spMkLst>
        </pc:spChg>
        <pc:picChg chg="del">
          <ac:chgData name="伊健 杜" userId="e69aded81da48593" providerId="LiveId" clId="{CE93314B-C1A9-4A3A-BB9B-D49032D688A8}" dt="2023-02-15T12:31:25.988" v="2805" actId="478"/>
          <ac:picMkLst>
            <pc:docMk/>
            <pc:sldMk cId="3381670655" sldId="2180"/>
            <ac:picMk id="3074" creationId="{A6CC15FD-4339-A016-2CE8-FD4DF8F69E9D}"/>
          </ac:picMkLst>
        </pc:picChg>
        <pc:picChg chg="add mod">
          <ac:chgData name="伊健 杜" userId="e69aded81da48593" providerId="LiveId" clId="{CE93314B-C1A9-4A3A-BB9B-D49032D688A8}" dt="2023-02-15T12:35:43.523" v="2950" actId="14100"/>
          <ac:picMkLst>
            <pc:docMk/>
            <pc:sldMk cId="3381670655" sldId="2180"/>
            <ac:picMk id="4098" creationId="{64328FC3-7A75-9954-8F2F-E69F141B90F8}"/>
          </ac:picMkLst>
        </pc:picChg>
        <pc:picChg chg="add mod">
          <ac:chgData name="伊健 杜" userId="e69aded81da48593" providerId="LiveId" clId="{CE93314B-C1A9-4A3A-BB9B-D49032D688A8}" dt="2023-02-15T12:36:17.884" v="2956" actId="1076"/>
          <ac:picMkLst>
            <pc:docMk/>
            <pc:sldMk cId="3381670655" sldId="2180"/>
            <ac:picMk id="4100" creationId="{675609D6-8D77-5BB5-E0D8-E3B7EB3D1C72}"/>
          </ac:picMkLst>
        </pc:picChg>
        <pc:picChg chg="add mod">
          <ac:chgData name="伊健 杜" userId="e69aded81da48593" providerId="LiveId" clId="{CE93314B-C1A9-4A3A-BB9B-D49032D688A8}" dt="2023-02-15T12:36:41.763" v="2958" actId="1076"/>
          <ac:picMkLst>
            <pc:docMk/>
            <pc:sldMk cId="3381670655" sldId="2180"/>
            <ac:picMk id="4102" creationId="{35FF31DA-0645-FE0D-8735-2CE36D05D117}"/>
          </ac:picMkLst>
        </pc:picChg>
      </pc:sldChg>
      <pc:sldChg chg="addSp delSp modSp add mod">
        <pc:chgData name="伊健 杜" userId="e69aded81da48593" providerId="LiveId" clId="{CE93314B-C1A9-4A3A-BB9B-D49032D688A8}" dt="2023-02-15T12:54:01.989" v="4209"/>
        <pc:sldMkLst>
          <pc:docMk/>
          <pc:sldMk cId="2944034175" sldId="2181"/>
        </pc:sldMkLst>
        <pc:spChg chg="add mod">
          <ac:chgData name="伊健 杜" userId="e69aded81da48593" providerId="LiveId" clId="{CE93314B-C1A9-4A3A-BB9B-D49032D688A8}" dt="2023-02-15T12:42:46.314" v="3358"/>
          <ac:spMkLst>
            <pc:docMk/>
            <pc:sldMk cId="2944034175" sldId="2181"/>
            <ac:spMk id="5" creationId="{F7F9F820-9B64-5EED-764B-8DEED8B25243}"/>
          </ac:spMkLst>
        </pc:spChg>
        <pc:spChg chg="mod">
          <ac:chgData name="伊健 杜" userId="e69aded81da48593" providerId="LiveId" clId="{CE93314B-C1A9-4A3A-BB9B-D49032D688A8}" dt="2023-02-15T12:54:01.989" v="4209"/>
          <ac:spMkLst>
            <pc:docMk/>
            <pc:sldMk cId="2944034175" sldId="2181"/>
            <ac:spMk id="12" creationId="{566E938F-8B7F-45C0-0B4C-43DED0666BD4}"/>
          </ac:spMkLst>
        </pc:spChg>
        <pc:spChg chg="mod">
          <ac:chgData name="伊健 杜" userId="e69aded81da48593" providerId="LiveId" clId="{CE93314B-C1A9-4A3A-BB9B-D49032D688A8}" dt="2023-02-15T12:54:01.989" v="4209"/>
          <ac:spMkLst>
            <pc:docMk/>
            <pc:sldMk cId="2944034175" sldId="2181"/>
            <ac:spMk id="13" creationId="{446FB9A0-2B83-C230-06B3-1A4D8CD3C625}"/>
          </ac:spMkLst>
        </pc:spChg>
        <pc:picChg chg="add mod">
          <ac:chgData name="伊健 杜" userId="e69aded81da48593" providerId="LiveId" clId="{CE93314B-C1A9-4A3A-BB9B-D49032D688A8}" dt="2023-02-15T12:42:49.775" v="3359" actId="14100"/>
          <ac:picMkLst>
            <pc:docMk/>
            <pc:sldMk cId="2944034175" sldId="2181"/>
            <ac:picMk id="2" creationId="{B2AE34C0-B7D5-2A85-7DF5-175E3FA3F0A9}"/>
          </ac:picMkLst>
        </pc:picChg>
        <pc:picChg chg="del mod">
          <ac:chgData name="伊健 杜" userId="e69aded81da48593" providerId="LiveId" clId="{CE93314B-C1A9-4A3A-BB9B-D49032D688A8}" dt="2023-02-15T12:42:33.488" v="3349" actId="478"/>
          <ac:picMkLst>
            <pc:docMk/>
            <pc:sldMk cId="2944034175" sldId="2181"/>
            <ac:picMk id="2050" creationId="{4DC7AE28-E74A-660D-C847-BEEC48719DE5}"/>
          </ac:picMkLst>
        </pc:picChg>
        <pc:picChg chg="del">
          <ac:chgData name="伊健 杜" userId="e69aded81da48593" providerId="LiveId" clId="{CE93314B-C1A9-4A3A-BB9B-D49032D688A8}" dt="2023-02-15T12:42:31.334" v="3347" actId="478"/>
          <ac:picMkLst>
            <pc:docMk/>
            <pc:sldMk cId="2944034175" sldId="2181"/>
            <ac:picMk id="2052" creationId="{F27462C3-3BD6-71FE-86A9-0CEAEE1B4744}"/>
          </ac:picMkLst>
        </pc:picChg>
        <pc:picChg chg="add mod">
          <ac:chgData name="伊健 杜" userId="e69aded81da48593" providerId="LiveId" clId="{CE93314B-C1A9-4A3A-BB9B-D49032D688A8}" dt="2023-02-15T12:43:32.848" v="3362" actId="1076"/>
          <ac:picMkLst>
            <pc:docMk/>
            <pc:sldMk cId="2944034175" sldId="2181"/>
            <ac:picMk id="6146" creationId="{18D978DD-B6A5-2BCB-B9BC-1ECA61805109}"/>
          </ac:picMkLst>
        </pc:picChg>
      </pc:sldChg>
      <pc:sldChg chg="add del">
        <pc:chgData name="伊健 杜" userId="e69aded81da48593" providerId="LiveId" clId="{CE93314B-C1A9-4A3A-BB9B-D49032D688A8}" dt="2023-02-15T12:37:32.122" v="2968" actId="47"/>
        <pc:sldMkLst>
          <pc:docMk/>
          <pc:sldMk cId="2968224264" sldId="2181"/>
        </pc:sldMkLst>
      </pc:sldChg>
      <pc:sldChg chg="addSp delSp modSp new mod">
        <pc:chgData name="伊健 杜" userId="e69aded81da48593" providerId="LiveId" clId="{CE93314B-C1A9-4A3A-BB9B-D49032D688A8}" dt="2023-02-15T12:54:01.989" v="4209"/>
        <pc:sldMkLst>
          <pc:docMk/>
          <pc:sldMk cId="1558680889" sldId="2182"/>
        </pc:sldMkLst>
        <pc:spChg chg="mod">
          <ac:chgData name="伊健 杜" userId="e69aded81da48593" providerId="LiveId" clId="{CE93314B-C1A9-4A3A-BB9B-D49032D688A8}" dt="2023-02-15T12:54:01.989" v="4209"/>
          <ac:spMkLst>
            <pc:docMk/>
            <pc:sldMk cId="1558680889" sldId="2182"/>
            <ac:spMk id="2" creationId="{8A5A4F86-1C71-C3CD-169C-D9D918C4A72C}"/>
          </ac:spMkLst>
        </pc:spChg>
        <pc:spChg chg="del">
          <ac:chgData name="伊健 杜" userId="e69aded81da48593" providerId="LiveId" clId="{CE93314B-C1A9-4A3A-BB9B-D49032D688A8}" dt="2023-02-15T12:37:41.652" v="2971" actId="478"/>
          <ac:spMkLst>
            <pc:docMk/>
            <pc:sldMk cId="1558680889" sldId="2182"/>
            <ac:spMk id="3" creationId="{3A4267B8-E4F7-3B2A-794F-56DC392D4CF1}"/>
          </ac:spMkLst>
        </pc:spChg>
        <pc:spChg chg="add mod">
          <ac:chgData name="伊健 杜" userId="e69aded81da48593" providerId="LiveId" clId="{CE93314B-C1A9-4A3A-BB9B-D49032D688A8}" dt="2023-02-15T12:38:27.803" v="3024" actId="1076"/>
          <ac:spMkLst>
            <pc:docMk/>
            <pc:sldMk cId="1558680889" sldId="2182"/>
            <ac:spMk id="4" creationId="{C54E9045-BED9-1983-64A1-51A09FE61821}"/>
          </ac:spMkLst>
        </pc:spChg>
        <pc:spChg chg="add mod">
          <ac:chgData name="伊健 杜" userId="e69aded81da48593" providerId="LiveId" clId="{CE93314B-C1A9-4A3A-BB9B-D49032D688A8}" dt="2023-02-15T12:38:27.803" v="3024" actId="1076"/>
          <ac:spMkLst>
            <pc:docMk/>
            <pc:sldMk cId="1558680889" sldId="2182"/>
            <ac:spMk id="5" creationId="{0D445CAE-F774-AB28-1BB2-6E04705F1515}"/>
          </ac:spMkLst>
        </pc:spChg>
        <pc:spChg chg="add mod">
          <ac:chgData name="伊健 杜" userId="e69aded81da48593" providerId="LiveId" clId="{CE93314B-C1A9-4A3A-BB9B-D49032D688A8}" dt="2023-02-15T12:38:27.803" v="3024" actId="1076"/>
          <ac:spMkLst>
            <pc:docMk/>
            <pc:sldMk cId="1558680889" sldId="2182"/>
            <ac:spMk id="6" creationId="{4E85E8FE-2B29-108C-4B8D-D1D6C3512C95}"/>
          </ac:spMkLst>
        </pc:spChg>
        <pc:spChg chg="add mod">
          <ac:chgData name="伊健 杜" userId="e69aded81da48593" providerId="LiveId" clId="{CE93314B-C1A9-4A3A-BB9B-D49032D688A8}" dt="2023-02-15T12:38:27.803" v="3024" actId="1076"/>
          <ac:spMkLst>
            <pc:docMk/>
            <pc:sldMk cId="1558680889" sldId="2182"/>
            <ac:spMk id="7" creationId="{2A5DD398-D560-FB7E-DD48-B25F24D56B3D}"/>
          </ac:spMkLst>
        </pc:spChg>
        <pc:spChg chg="add mod">
          <ac:chgData name="伊健 杜" userId="e69aded81da48593" providerId="LiveId" clId="{CE93314B-C1A9-4A3A-BB9B-D49032D688A8}" dt="2023-02-15T12:38:27.803" v="3024" actId="1076"/>
          <ac:spMkLst>
            <pc:docMk/>
            <pc:sldMk cId="1558680889" sldId="2182"/>
            <ac:spMk id="8" creationId="{2BB8914B-EDBC-CFD1-2705-DD1E4D76FE38}"/>
          </ac:spMkLst>
        </pc:spChg>
      </pc:sldChg>
      <pc:sldChg chg="addSp delSp modSp add mod">
        <pc:chgData name="伊健 杜" userId="e69aded81da48593" providerId="LiveId" clId="{CE93314B-C1A9-4A3A-BB9B-D49032D688A8}" dt="2023-02-15T12:54:01.989" v="4209"/>
        <pc:sldMkLst>
          <pc:docMk/>
          <pc:sldMk cId="10592743" sldId="2183"/>
        </pc:sldMkLst>
        <pc:spChg chg="mod">
          <ac:chgData name="伊健 杜" userId="e69aded81da48593" providerId="LiveId" clId="{CE93314B-C1A9-4A3A-BB9B-D49032D688A8}" dt="2023-02-15T12:47:21.816" v="3594" actId="1076"/>
          <ac:spMkLst>
            <pc:docMk/>
            <pc:sldMk cId="10592743" sldId="2183"/>
            <ac:spMk id="5" creationId="{F7F9F820-9B64-5EED-764B-8DEED8B25243}"/>
          </ac:spMkLst>
        </pc:spChg>
        <pc:spChg chg="mod">
          <ac:chgData name="伊健 杜" userId="e69aded81da48593" providerId="LiveId" clId="{CE93314B-C1A9-4A3A-BB9B-D49032D688A8}" dt="2023-02-15T12:54:01.989" v="4209"/>
          <ac:spMkLst>
            <pc:docMk/>
            <pc:sldMk cId="10592743" sldId="2183"/>
            <ac:spMk id="12" creationId="{566E938F-8B7F-45C0-0B4C-43DED0666BD4}"/>
          </ac:spMkLst>
        </pc:spChg>
        <pc:spChg chg="mod">
          <ac:chgData name="伊健 杜" userId="e69aded81da48593" providerId="LiveId" clId="{CE93314B-C1A9-4A3A-BB9B-D49032D688A8}" dt="2023-02-15T12:54:01.989" v="4209"/>
          <ac:spMkLst>
            <pc:docMk/>
            <pc:sldMk cId="10592743" sldId="2183"/>
            <ac:spMk id="13" creationId="{446FB9A0-2B83-C230-06B3-1A4D8CD3C625}"/>
          </ac:spMkLst>
        </pc:spChg>
        <pc:picChg chg="del">
          <ac:chgData name="伊健 杜" userId="e69aded81da48593" providerId="LiveId" clId="{CE93314B-C1A9-4A3A-BB9B-D49032D688A8}" dt="2023-02-15T12:46:46.924" v="3584" actId="478"/>
          <ac:picMkLst>
            <pc:docMk/>
            <pc:sldMk cId="10592743" sldId="2183"/>
            <ac:picMk id="2" creationId="{B2AE34C0-B7D5-2A85-7DF5-175E3FA3F0A9}"/>
          </ac:picMkLst>
        </pc:picChg>
        <pc:picChg chg="del">
          <ac:chgData name="伊健 杜" userId="e69aded81da48593" providerId="LiveId" clId="{CE93314B-C1A9-4A3A-BB9B-D49032D688A8}" dt="2023-02-15T12:46:47.428" v="3585" actId="478"/>
          <ac:picMkLst>
            <pc:docMk/>
            <pc:sldMk cId="10592743" sldId="2183"/>
            <ac:picMk id="6146" creationId="{18D978DD-B6A5-2BCB-B9BC-1ECA61805109}"/>
          </ac:picMkLst>
        </pc:picChg>
        <pc:picChg chg="add mod">
          <ac:chgData name="伊健 杜" userId="e69aded81da48593" providerId="LiveId" clId="{CE93314B-C1A9-4A3A-BB9B-D49032D688A8}" dt="2023-02-15T12:47:20.215" v="3593" actId="1076"/>
          <ac:picMkLst>
            <pc:docMk/>
            <pc:sldMk cId="10592743" sldId="2183"/>
            <ac:picMk id="7170" creationId="{F566CAD5-41B8-C4B1-877F-E61E19116ED6}"/>
          </ac:picMkLst>
        </pc:picChg>
        <pc:picChg chg="add mod">
          <ac:chgData name="伊健 杜" userId="e69aded81da48593" providerId="LiveId" clId="{CE93314B-C1A9-4A3A-BB9B-D49032D688A8}" dt="2023-02-15T12:47:18.884" v="3592" actId="1076"/>
          <ac:picMkLst>
            <pc:docMk/>
            <pc:sldMk cId="10592743" sldId="2183"/>
            <ac:picMk id="7172" creationId="{8E31A0F9-ABEB-EAF7-0458-E06D685C2255}"/>
          </ac:picMkLst>
        </pc:picChg>
      </pc:sldChg>
      <pc:sldChg chg="addSp delSp modSp add mod">
        <pc:chgData name="伊健 杜" userId="e69aded81da48593" providerId="LiveId" clId="{CE93314B-C1A9-4A3A-BB9B-D49032D688A8}" dt="2023-02-15T12:54:01.989" v="4209"/>
        <pc:sldMkLst>
          <pc:docMk/>
          <pc:sldMk cId="121467494" sldId="2184"/>
        </pc:sldMkLst>
        <pc:spChg chg="mod">
          <ac:chgData name="伊健 杜" userId="e69aded81da48593" providerId="LiveId" clId="{CE93314B-C1A9-4A3A-BB9B-D49032D688A8}" dt="2023-02-15T12:48:26.246" v="3724" actId="1076"/>
          <ac:spMkLst>
            <pc:docMk/>
            <pc:sldMk cId="121467494" sldId="2184"/>
            <ac:spMk id="5" creationId="{F7F9F820-9B64-5EED-764B-8DEED8B25243}"/>
          </ac:spMkLst>
        </pc:spChg>
        <pc:spChg chg="mod">
          <ac:chgData name="伊健 杜" userId="e69aded81da48593" providerId="LiveId" clId="{CE93314B-C1A9-4A3A-BB9B-D49032D688A8}" dt="2023-02-15T12:54:01.989" v="4209"/>
          <ac:spMkLst>
            <pc:docMk/>
            <pc:sldMk cId="121467494" sldId="2184"/>
            <ac:spMk id="12" creationId="{566E938F-8B7F-45C0-0B4C-43DED0666BD4}"/>
          </ac:spMkLst>
        </pc:spChg>
        <pc:spChg chg="mod">
          <ac:chgData name="伊健 杜" userId="e69aded81da48593" providerId="LiveId" clId="{CE93314B-C1A9-4A3A-BB9B-D49032D688A8}" dt="2023-02-15T12:54:01.989" v="4209"/>
          <ac:spMkLst>
            <pc:docMk/>
            <pc:sldMk cId="121467494" sldId="2184"/>
            <ac:spMk id="13" creationId="{446FB9A0-2B83-C230-06B3-1A4D8CD3C625}"/>
          </ac:spMkLst>
        </pc:spChg>
        <pc:picChg chg="del">
          <ac:chgData name="伊健 杜" userId="e69aded81da48593" providerId="LiveId" clId="{CE93314B-C1A9-4A3A-BB9B-D49032D688A8}" dt="2023-02-15T12:47:26.172" v="3596" actId="478"/>
          <ac:picMkLst>
            <pc:docMk/>
            <pc:sldMk cId="121467494" sldId="2184"/>
            <ac:picMk id="7170" creationId="{F566CAD5-41B8-C4B1-877F-E61E19116ED6}"/>
          </ac:picMkLst>
        </pc:picChg>
        <pc:picChg chg="del">
          <ac:chgData name="伊健 杜" userId="e69aded81da48593" providerId="LiveId" clId="{CE93314B-C1A9-4A3A-BB9B-D49032D688A8}" dt="2023-02-15T12:47:26.172" v="3596" actId="478"/>
          <ac:picMkLst>
            <pc:docMk/>
            <pc:sldMk cId="121467494" sldId="2184"/>
            <ac:picMk id="7172" creationId="{8E31A0F9-ABEB-EAF7-0458-E06D685C2255}"/>
          </ac:picMkLst>
        </pc:picChg>
        <pc:picChg chg="add mod">
          <ac:chgData name="伊健 杜" userId="e69aded81da48593" providerId="LiveId" clId="{CE93314B-C1A9-4A3A-BB9B-D49032D688A8}" dt="2023-02-15T12:48:45.905" v="3727" actId="1076"/>
          <ac:picMkLst>
            <pc:docMk/>
            <pc:sldMk cId="121467494" sldId="2184"/>
            <ac:picMk id="8194" creationId="{B9024BC3-6085-183B-E6BE-55B57639700F}"/>
          </ac:picMkLst>
        </pc:picChg>
        <pc:picChg chg="add mod">
          <ac:chgData name="伊健 杜" userId="e69aded81da48593" providerId="LiveId" clId="{CE93314B-C1A9-4A3A-BB9B-D49032D688A8}" dt="2023-02-15T12:49:10.882" v="3730" actId="1076"/>
          <ac:picMkLst>
            <pc:docMk/>
            <pc:sldMk cId="121467494" sldId="2184"/>
            <ac:picMk id="8196" creationId="{A9796141-4254-9A0C-0E07-16BC726CCBDC}"/>
          </ac:picMkLst>
        </pc:picChg>
      </pc:sldChg>
      <pc:sldChg chg="modSp add mod">
        <pc:chgData name="伊健 杜" userId="e69aded81da48593" providerId="LiveId" clId="{CE93314B-C1A9-4A3A-BB9B-D49032D688A8}" dt="2023-02-15T12:54:01.989" v="4209"/>
        <pc:sldMkLst>
          <pc:docMk/>
          <pc:sldMk cId="3577987202" sldId="2185"/>
        </pc:sldMkLst>
        <pc:spChg chg="mod">
          <ac:chgData name="伊健 杜" userId="e69aded81da48593" providerId="LiveId" clId="{CE93314B-C1A9-4A3A-BB9B-D49032D688A8}" dt="2023-02-15T12:54:01.989" v="4209"/>
          <ac:spMkLst>
            <pc:docMk/>
            <pc:sldMk cId="3577987202" sldId="2185"/>
            <ac:spMk id="2" creationId="{8A5A4F86-1C71-C3CD-169C-D9D918C4A72C}"/>
          </ac:spMkLst>
        </pc:spChg>
      </pc:sldChg>
      <pc:sldChg chg="modSp add mod">
        <pc:chgData name="伊健 杜" userId="e69aded81da48593" providerId="LiveId" clId="{CE93314B-C1A9-4A3A-BB9B-D49032D688A8}" dt="2023-02-15T12:54:01.989" v="4209"/>
        <pc:sldMkLst>
          <pc:docMk/>
          <pc:sldMk cId="1688577168" sldId="2186"/>
        </pc:sldMkLst>
        <pc:spChg chg="mod">
          <ac:chgData name="伊健 杜" userId="e69aded81da48593" providerId="LiveId" clId="{CE93314B-C1A9-4A3A-BB9B-D49032D688A8}" dt="2023-02-15T12:54:01.989" v="4209"/>
          <ac:spMkLst>
            <pc:docMk/>
            <pc:sldMk cId="1688577168" sldId="2186"/>
            <ac:spMk id="2" creationId="{8A5A4F86-1C71-C3CD-169C-D9D918C4A72C}"/>
          </ac:spMkLst>
        </pc:spChg>
      </pc:sldChg>
      <pc:sldChg chg="modSp add mod">
        <pc:chgData name="伊健 杜" userId="e69aded81da48593" providerId="LiveId" clId="{CE93314B-C1A9-4A3A-BB9B-D49032D688A8}" dt="2023-02-15T12:54:01.989" v="4209"/>
        <pc:sldMkLst>
          <pc:docMk/>
          <pc:sldMk cId="3001760340" sldId="2187"/>
        </pc:sldMkLst>
        <pc:spChg chg="mod">
          <ac:chgData name="伊健 杜" userId="e69aded81da48593" providerId="LiveId" clId="{CE93314B-C1A9-4A3A-BB9B-D49032D688A8}" dt="2023-02-15T12:54:01.989" v="4209"/>
          <ac:spMkLst>
            <pc:docMk/>
            <pc:sldMk cId="3001760340" sldId="2187"/>
            <ac:spMk id="2" creationId="{8A5A4F86-1C71-C3CD-169C-D9D918C4A72C}"/>
          </ac:spMkLst>
        </pc:spChg>
      </pc:sldChg>
      <pc:sldChg chg="addSp modSp add mod">
        <pc:chgData name="伊健 杜" userId="e69aded81da48593" providerId="LiveId" clId="{CE93314B-C1A9-4A3A-BB9B-D49032D688A8}" dt="2023-02-15T12:54:01.989" v="4209"/>
        <pc:sldMkLst>
          <pc:docMk/>
          <pc:sldMk cId="1880214568" sldId="2188"/>
        </pc:sldMkLst>
        <pc:spChg chg="add mod">
          <ac:chgData name="伊健 杜" userId="e69aded81da48593" providerId="LiveId" clId="{CE93314B-C1A9-4A3A-BB9B-D49032D688A8}" dt="2023-02-15T12:54:01.989" v="4209"/>
          <ac:spMkLst>
            <pc:docMk/>
            <pc:sldMk cId="1880214568" sldId="2188"/>
            <ac:spMk id="2" creationId="{AB802205-9ED9-A406-2A96-16D66A76A0C8}"/>
          </ac:spMkLst>
        </pc:spChg>
        <pc:spChg chg="mod">
          <ac:chgData name="伊健 杜" userId="e69aded81da48593" providerId="LiveId" clId="{CE93314B-C1A9-4A3A-BB9B-D49032D688A8}" dt="2023-02-15T12:54:01.989" v="4209"/>
          <ac:spMkLst>
            <pc:docMk/>
            <pc:sldMk cId="1880214568" sldId="2188"/>
            <ac:spMk id="5" creationId="{E7287B0E-EF55-E721-8EFA-9A9183C0EDF9}"/>
          </ac:spMkLst>
        </pc:spChg>
      </pc:sldChg>
    </pc:docChg>
  </pc:docChgLst>
  <pc:docChgLst>
    <pc:chgData name="伊健 杜" userId="e69aded81da48593" providerId="LiveId" clId="{6693BA3A-D9BF-41F1-A100-F2001A25A5BD}"/>
    <pc:docChg chg="undo custSel addSld delSld modSld sldOrd">
      <pc:chgData name="伊健 杜" userId="e69aded81da48593" providerId="LiveId" clId="{6693BA3A-D9BF-41F1-A100-F2001A25A5BD}" dt="2023-03-01T12:53:24.559" v="4430"/>
      <pc:docMkLst>
        <pc:docMk/>
      </pc:docMkLst>
      <pc:sldChg chg="del">
        <pc:chgData name="伊健 杜" userId="e69aded81da48593" providerId="LiveId" clId="{6693BA3A-D9BF-41F1-A100-F2001A25A5BD}" dt="2023-03-01T06:58:24.437" v="0" actId="47"/>
        <pc:sldMkLst>
          <pc:docMk/>
          <pc:sldMk cId="3963866622" sldId="2299"/>
        </pc:sldMkLst>
      </pc:sldChg>
      <pc:sldChg chg="del">
        <pc:chgData name="伊健 杜" userId="e69aded81da48593" providerId="LiveId" clId="{6693BA3A-D9BF-41F1-A100-F2001A25A5BD}" dt="2023-03-01T06:58:24.437" v="0" actId="47"/>
        <pc:sldMkLst>
          <pc:docMk/>
          <pc:sldMk cId="1132473216" sldId="2301"/>
        </pc:sldMkLst>
      </pc:sldChg>
      <pc:sldChg chg="del">
        <pc:chgData name="伊健 杜" userId="e69aded81da48593" providerId="LiveId" clId="{6693BA3A-D9BF-41F1-A100-F2001A25A5BD}" dt="2023-03-01T06:58:24.437" v="0" actId="47"/>
        <pc:sldMkLst>
          <pc:docMk/>
          <pc:sldMk cId="4233209896" sldId="2306"/>
        </pc:sldMkLst>
      </pc:sldChg>
      <pc:sldChg chg="del">
        <pc:chgData name="伊健 杜" userId="e69aded81da48593" providerId="LiveId" clId="{6693BA3A-D9BF-41F1-A100-F2001A25A5BD}" dt="2023-03-01T06:58:24.437" v="0" actId="47"/>
        <pc:sldMkLst>
          <pc:docMk/>
          <pc:sldMk cId="1593181623" sldId="2307"/>
        </pc:sldMkLst>
      </pc:sldChg>
      <pc:sldChg chg="del">
        <pc:chgData name="伊健 杜" userId="e69aded81da48593" providerId="LiveId" clId="{6693BA3A-D9BF-41F1-A100-F2001A25A5BD}" dt="2023-03-01T06:58:24.437" v="0" actId="47"/>
        <pc:sldMkLst>
          <pc:docMk/>
          <pc:sldMk cId="3945051099" sldId="2310"/>
        </pc:sldMkLst>
      </pc:sldChg>
      <pc:sldChg chg="del">
        <pc:chgData name="伊健 杜" userId="e69aded81da48593" providerId="LiveId" clId="{6693BA3A-D9BF-41F1-A100-F2001A25A5BD}" dt="2023-03-01T06:58:24.437" v="0" actId="47"/>
        <pc:sldMkLst>
          <pc:docMk/>
          <pc:sldMk cId="1027848832" sldId="2311"/>
        </pc:sldMkLst>
      </pc:sldChg>
      <pc:sldChg chg="del">
        <pc:chgData name="伊健 杜" userId="e69aded81da48593" providerId="LiveId" clId="{6693BA3A-D9BF-41F1-A100-F2001A25A5BD}" dt="2023-03-01T06:58:24.437" v="0" actId="47"/>
        <pc:sldMkLst>
          <pc:docMk/>
          <pc:sldMk cId="952692238" sldId="2312"/>
        </pc:sldMkLst>
      </pc:sldChg>
      <pc:sldChg chg="del">
        <pc:chgData name="伊健 杜" userId="e69aded81da48593" providerId="LiveId" clId="{6693BA3A-D9BF-41F1-A100-F2001A25A5BD}" dt="2023-03-01T06:58:24.437" v="0" actId="47"/>
        <pc:sldMkLst>
          <pc:docMk/>
          <pc:sldMk cId="1513756883" sldId="2314"/>
        </pc:sldMkLst>
      </pc:sldChg>
      <pc:sldChg chg="del">
        <pc:chgData name="伊健 杜" userId="e69aded81da48593" providerId="LiveId" clId="{6693BA3A-D9BF-41F1-A100-F2001A25A5BD}" dt="2023-03-01T06:58:24.437" v="0" actId="47"/>
        <pc:sldMkLst>
          <pc:docMk/>
          <pc:sldMk cId="1094530956" sldId="2315"/>
        </pc:sldMkLst>
      </pc:sldChg>
      <pc:sldChg chg="del">
        <pc:chgData name="伊健 杜" userId="e69aded81da48593" providerId="LiveId" clId="{6693BA3A-D9BF-41F1-A100-F2001A25A5BD}" dt="2023-03-01T06:58:24.437" v="0" actId="47"/>
        <pc:sldMkLst>
          <pc:docMk/>
          <pc:sldMk cId="2596875815" sldId="2316"/>
        </pc:sldMkLst>
      </pc:sldChg>
      <pc:sldChg chg="del">
        <pc:chgData name="伊健 杜" userId="e69aded81da48593" providerId="LiveId" clId="{6693BA3A-D9BF-41F1-A100-F2001A25A5BD}" dt="2023-03-01T06:58:24.437" v="0" actId="47"/>
        <pc:sldMkLst>
          <pc:docMk/>
          <pc:sldMk cId="358462328" sldId="2317"/>
        </pc:sldMkLst>
      </pc:sldChg>
      <pc:sldChg chg="del">
        <pc:chgData name="伊健 杜" userId="e69aded81da48593" providerId="LiveId" clId="{6693BA3A-D9BF-41F1-A100-F2001A25A5BD}" dt="2023-03-01T06:58:24.437" v="0" actId="47"/>
        <pc:sldMkLst>
          <pc:docMk/>
          <pc:sldMk cId="136064816" sldId="2318"/>
        </pc:sldMkLst>
      </pc:sldChg>
      <pc:sldChg chg="del">
        <pc:chgData name="伊健 杜" userId="e69aded81da48593" providerId="LiveId" clId="{6693BA3A-D9BF-41F1-A100-F2001A25A5BD}" dt="2023-03-01T06:58:24.437" v="0" actId="47"/>
        <pc:sldMkLst>
          <pc:docMk/>
          <pc:sldMk cId="2697946321" sldId="2319"/>
        </pc:sldMkLst>
      </pc:sldChg>
      <pc:sldChg chg="del">
        <pc:chgData name="伊健 杜" userId="e69aded81da48593" providerId="LiveId" clId="{6693BA3A-D9BF-41F1-A100-F2001A25A5BD}" dt="2023-03-01T06:58:24.437" v="0" actId="47"/>
        <pc:sldMkLst>
          <pc:docMk/>
          <pc:sldMk cId="3080894702" sldId="2320"/>
        </pc:sldMkLst>
      </pc:sldChg>
      <pc:sldChg chg="del">
        <pc:chgData name="伊健 杜" userId="e69aded81da48593" providerId="LiveId" clId="{6693BA3A-D9BF-41F1-A100-F2001A25A5BD}" dt="2023-03-01T06:58:24.437" v="0" actId="47"/>
        <pc:sldMkLst>
          <pc:docMk/>
          <pc:sldMk cId="2976547932" sldId="2321"/>
        </pc:sldMkLst>
      </pc:sldChg>
      <pc:sldChg chg="del">
        <pc:chgData name="伊健 杜" userId="e69aded81da48593" providerId="LiveId" clId="{6693BA3A-D9BF-41F1-A100-F2001A25A5BD}" dt="2023-03-01T06:58:24.437" v="0" actId="47"/>
        <pc:sldMkLst>
          <pc:docMk/>
          <pc:sldMk cId="4122714467" sldId="2323"/>
        </pc:sldMkLst>
      </pc:sldChg>
      <pc:sldChg chg="del">
        <pc:chgData name="伊健 杜" userId="e69aded81da48593" providerId="LiveId" clId="{6693BA3A-D9BF-41F1-A100-F2001A25A5BD}" dt="2023-03-01T06:58:24.437" v="0" actId="47"/>
        <pc:sldMkLst>
          <pc:docMk/>
          <pc:sldMk cId="1670619611" sldId="2324"/>
        </pc:sldMkLst>
      </pc:sldChg>
      <pc:sldChg chg="del">
        <pc:chgData name="伊健 杜" userId="e69aded81da48593" providerId="LiveId" clId="{6693BA3A-D9BF-41F1-A100-F2001A25A5BD}" dt="2023-03-01T06:58:24.437" v="0" actId="47"/>
        <pc:sldMkLst>
          <pc:docMk/>
          <pc:sldMk cId="3370330819" sldId="2325"/>
        </pc:sldMkLst>
      </pc:sldChg>
      <pc:sldChg chg="del">
        <pc:chgData name="伊健 杜" userId="e69aded81da48593" providerId="LiveId" clId="{6693BA3A-D9BF-41F1-A100-F2001A25A5BD}" dt="2023-03-01T06:58:24.437" v="0" actId="47"/>
        <pc:sldMkLst>
          <pc:docMk/>
          <pc:sldMk cId="3607352857" sldId="2326"/>
        </pc:sldMkLst>
      </pc:sldChg>
      <pc:sldChg chg="del">
        <pc:chgData name="伊健 杜" userId="e69aded81da48593" providerId="LiveId" clId="{6693BA3A-D9BF-41F1-A100-F2001A25A5BD}" dt="2023-03-01T06:58:24.437" v="0" actId="47"/>
        <pc:sldMkLst>
          <pc:docMk/>
          <pc:sldMk cId="2656300679" sldId="2327"/>
        </pc:sldMkLst>
      </pc:sldChg>
      <pc:sldChg chg="del">
        <pc:chgData name="伊健 杜" userId="e69aded81da48593" providerId="LiveId" clId="{6693BA3A-D9BF-41F1-A100-F2001A25A5BD}" dt="2023-03-01T06:58:24.437" v="0" actId="47"/>
        <pc:sldMkLst>
          <pc:docMk/>
          <pc:sldMk cId="1286899758" sldId="2328"/>
        </pc:sldMkLst>
      </pc:sldChg>
      <pc:sldChg chg="del">
        <pc:chgData name="伊健 杜" userId="e69aded81da48593" providerId="LiveId" clId="{6693BA3A-D9BF-41F1-A100-F2001A25A5BD}" dt="2023-03-01T06:58:24.437" v="0" actId="47"/>
        <pc:sldMkLst>
          <pc:docMk/>
          <pc:sldMk cId="3097404710" sldId="2329"/>
        </pc:sldMkLst>
      </pc:sldChg>
      <pc:sldChg chg="del">
        <pc:chgData name="伊健 杜" userId="e69aded81da48593" providerId="LiveId" clId="{6693BA3A-D9BF-41F1-A100-F2001A25A5BD}" dt="2023-03-01T06:58:24.437" v="0" actId="47"/>
        <pc:sldMkLst>
          <pc:docMk/>
          <pc:sldMk cId="3119458397" sldId="2330"/>
        </pc:sldMkLst>
      </pc:sldChg>
      <pc:sldChg chg="del">
        <pc:chgData name="伊健 杜" userId="e69aded81da48593" providerId="LiveId" clId="{6693BA3A-D9BF-41F1-A100-F2001A25A5BD}" dt="2023-03-01T06:58:24.437" v="0" actId="47"/>
        <pc:sldMkLst>
          <pc:docMk/>
          <pc:sldMk cId="2188673178" sldId="2331"/>
        </pc:sldMkLst>
      </pc:sldChg>
      <pc:sldChg chg="del">
        <pc:chgData name="伊健 杜" userId="e69aded81da48593" providerId="LiveId" clId="{6693BA3A-D9BF-41F1-A100-F2001A25A5BD}" dt="2023-03-01T06:58:24.437" v="0" actId="47"/>
        <pc:sldMkLst>
          <pc:docMk/>
          <pc:sldMk cId="1247394547" sldId="2332"/>
        </pc:sldMkLst>
      </pc:sldChg>
      <pc:sldChg chg="del">
        <pc:chgData name="伊健 杜" userId="e69aded81da48593" providerId="LiveId" clId="{6693BA3A-D9BF-41F1-A100-F2001A25A5BD}" dt="2023-03-01T06:58:24.437" v="0" actId="47"/>
        <pc:sldMkLst>
          <pc:docMk/>
          <pc:sldMk cId="2547820578" sldId="2333"/>
        </pc:sldMkLst>
      </pc:sldChg>
      <pc:sldChg chg="del">
        <pc:chgData name="伊健 杜" userId="e69aded81da48593" providerId="LiveId" clId="{6693BA3A-D9BF-41F1-A100-F2001A25A5BD}" dt="2023-03-01T06:58:24.437" v="0" actId="47"/>
        <pc:sldMkLst>
          <pc:docMk/>
          <pc:sldMk cId="629987025" sldId="2334"/>
        </pc:sldMkLst>
      </pc:sldChg>
      <pc:sldChg chg="del">
        <pc:chgData name="伊健 杜" userId="e69aded81da48593" providerId="LiveId" clId="{6693BA3A-D9BF-41F1-A100-F2001A25A5BD}" dt="2023-03-01T06:58:24.437" v="0" actId="47"/>
        <pc:sldMkLst>
          <pc:docMk/>
          <pc:sldMk cId="2838774259" sldId="2335"/>
        </pc:sldMkLst>
      </pc:sldChg>
      <pc:sldChg chg="del">
        <pc:chgData name="伊健 杜" userId="e69aded81da48593" providerId="LiveId" clId="{6693BA3A-D9BF-41F1-A100-F2001A25A5BD}" dt="2023-03-01T06:58:24.437" v="0" actId="47"/>
        <pc:sldMkLst>
          <pc:docMk/>
          <pc:sldMk cId="1346659539" sldId="2336"/>
        </pc:sldMkLst>
      </pc:sldChg>
      <pc:sldChg chg="del">
        <pc:chgData name="伊健 杜" userId="e69aded81da48593" providerId="LiveId" clId="{6693BA3A-D9BF-41F1-A100-F2001A25A5BD}" dt="2023-03-01T06:58:24.437" v="0" actId="47"/>
        <pc:sldMkLst>
          <pc:docMk/>
          <pc:sldMk cId="1878289010" sldId="2337"/>
        </pc:sldMkLst>
      </pc:sldChg>
      <pc:sldChg chg="del">
        <pc:chgData name="伊健 杜" userId="e69aded81da48593" providerId="LiveId" clId="{6693BA3A-D9BF-41F1-A100-F2001A25A5BD}" dt="2023-03-01T06:58:24.437" v="0" actId="47"/>
        <pc:sldMkLst>
          <pc:docMk/>
          <pc:sldMk cId="862892183" sldId="2338"/>
        </pc:sldMkLst>
      </pc:sldChg>
      <pc:sldChg chg="del">
        <pc:chgData name="伊健 杜" userId="e69aded81da48593" providerId="LiveId" clId="{6693BA3A-D9BF-41F1-A100-F2001A25A5BD}" dt="2023-03-01T06:58:24.437" v="0" actId="47"/>
        <pc:sldMkLst>
          <pc:docMk/>
          <pc:sldMk cId="780828729" sldId="2339"/>
        </pc:sldMkLst>
      </pc:sldChg>
      <pc:sldChg chg="del">
        <pc:chgData name="伊健 杜" userId="e69aded81da48593" providerId="LiveId" clId="{6693BA3A-D9BF-41F1-A100-F2001A25A5BD}" dt="2023-03-01T06:58:24.437" v="0" actId="47"/>
        <pc:sldMkLst>
          <pc:docMk/>
          <pc:sldMk cId="1581712605" sldId="2340"/>
        </pc:sldMkLst>
      </pc:sldChg>
      <pc:sldChg chg="del">
        <pc:chgData name="伊健 杜" userId="e69aded81da48593" providerId="LiveId" clId="{6693BA3A-D9BF-41F1-A100-F2001A25A5BD}" dt="2023-03-01T06:58:24.437" v="0" actId="47"/>
        <pc:sldMkLst>
          <pc:docMk/>
          <pc:sldMk cId="737522612" sldId="2341"/>
        </pc:sldMkLst>
      </pc:sldChg>
      <pc:sldChg chg="del">
        <pc:chgData name="伊健 杜" userId="e69aded81da48593" providerId="LiveId" clId="{6693BA3A-D9BF-41F1-A100-F2001A25A5BD}" dt="2023-03-01T06:58:24.437" v="0" actId="47"/>
        <pc:sldMkLst>
          <pc:docMk/>
          <pc:sldMk cId="3885683419" sldId="2342"/>
        </pc:sldMkLst>
      </pc:sldChg>
      <pc:sldChg chg="del">
        <pc:chgData name="伊健 杜" userId="e69aded81da48593" providerId="LiveId" clId="{6693BA3A-D9BF-41F1-A100-F2001A25A5BD}" dt="2023-03-01T06:58:24.437" v="0" actId="47"/>
        <pc:sldMkLst>
          <pc:docMk/>
          <pc:sldMk cId="986877793" sldId="2343"/>
        </pc:sldMkLst>
      </pc:sldChg>
      <pc:sldChg chg="del">
        <pc:chgData name="伊健 杜" userId="e69aded81da48593" providerId="LiveId" clId="{6693BA3A-D9BF-41F1-A100-F2001A25A5BD}" dt="2023-03-01T06:58:24.437" v="0" actId="47"/>
        <pc:sldMkLst>
          <pc:docMk/>
          <pc:sldMk cId="1592957617" sldId="2344"/>
        </pc:sldMkLst>
      </pc:sldChg>
      <pc:sldChg chg="del">
        <pc:chgData name="伊健 杜" userId="e69aded81da48593" providerId="LiveId" clId="{6693BA3A-D9BF-41F1-A100-F2001A25A5BD}" dt="2023-03-01T06:58:24.437" v="0" actId="47"/>
        <pc:sldMkLst>
          <pc:docMk/>
          <pc:sldMk cId="2889807493" sldId="2345"/>
        </pc:sldMkLst>
      </pc:sldChg>
      <pc:sldChg chg="addSp modSp mod">
        <pc:chgData name="伊健 杜" userId="e69aded81da48593" providerId="LiveId" clId="{6693BA3A-D9BF-41F1-A100-F2001A25A5BD}" dt="2023-03-01T12:53:24.559" v="4430"/>
        <pc:sldMkLst>
          <pc:docMk/>
          <pc:sldMk cId="2830053611" sldId="2362"/>
        </pc:sldMkLst>
        <pc:spChg chg="mod">
          <ac:chgData name="伊健 杜" userId="e69aded81da48593" providerId="LiveId" clId="{6693BA3A-D9BF-41F1-A100-F2001A25A5BD}" dt="2023-03-01T12:53:24.559" v="4430"/>
          <ac:spMkLst>
            <pc:docMk/>
            <pc:sldMk cId="2830053611" sldId="2362"/>
            <ac:spMk id="5" creationId="{E7287B0E-EF55-E721-8EFA-9A9183C0EDF9}"/>
          </ac:spMkLst>
        </pc:spChg>
        <pc:picChg chg="add mod">
          <ac:chgData name="伊健 杜" userId="e69aded81da48593" providerId="LiveId" clId="{6693BA3A-D9BF-41F1-A100-F2001A25A5BD}" dt="2023-03-01T12:25:14.357" v="3981" actId="14100"/>
          <ac:picMkLst>
            <pc:docMk/>
            <pc:sldMk cId="2830053611" sldId="2362"/>
            <ac:picMk id="1026" creationId="{9F69CC2F-BD9F-AB0E-E44A-594BADAE5913}"/>
          </ac:picMkLst>
        </pc:picChg>
        <pc:picChg chg="add mod">
          <ac:chgData name="伊健 杜" userId="e69aded81da48593" providerId="LiveId" clId="{6693BA3A-D9BF-41F1-A100-F2001A25A5BD}" dt="2023-03-01T12:25:26.608" v="3990" actId="1076"/>
          <ac:picMkLst>
            <pc:docMk/>
            <pc:sldMk cId="2830053611" sldId="2362"/>
            <ac:picMk id="1028" creationId="{9E2BBFB9-A014-F658-2541-01FB3B4D3066}"/>
          </ac:picMkLst>
        </pc:picChg>
      </pc:sldChg>
      <pc:sldChg chg="addSp modSp add mod">
        <pc:chgData name="伊健 杜" userId="e69aded81da48593" providerId="LiveId" clId="{6693BA3A-D9BF-41F1-A100-F2001A25A5BD}" dt="2023-03-01T12:53:24.559" v="4430"/>
        <pc:sldMkLst>
          <pc:docMk/>
          <pc:sldMk cId="995873167" sldId="2363"/>
        </pc:sldMkLst>
        <pc:spChg chg="mod">
          <ac:chgData name="伊健 杜" userId="e69aded81da48593" providerId="LiveId" clId="{6693BA3A-D9BF-41F1-A100-F2001A25A5BD}" dt="2023-03-01T12:53:24.559" v="4430"/>
          <ac:spMkLst>
            <pc:docMk/>
            <pc:sldMk cId="995873167" sldId="2363"/>
            <ac:spMk id="5" creationId="{E7287B0E-EF55-E721-8EFA-9A9183C0EDF9}"/>
          </ac:spMkLst>
        </pc:spChg>
        <pc:picChg chg="add mod">
          <ac:chgData name="伊健 杜" userId="e69aded81da48593" providerId="LiveId" clId="{6693BA3A-D9BF-41F1-A100-F2001A25A5BD}" dt="2023-03-01T12:25:59.944" v="3993" actId="1076"/>
          <ac:picMkLst>
            <pc:docMk/>
            <pc:sldMk cId="995873167" sldId="2363"/>
            <ac:picMk id="2050" creationId="{8C76E169-F6EC-21F0-41EE-7BEFB912748C}"/>
          </ac:picMkLst>
        </pc:picChg>
      </pc:sldChg>
      <pc:sldChg chg="delSp modSp new del mod ord">
        <pc:chgData name="伊健 杜" userId="e69aded81da48593" providerId="LiveId" clId="{6693BA3A-D9BF-41F1-A100-F2001A25A5BD}" dt="2023-03-01T11:45:01.566" v="1980" actId="47"/>
        <pc:sldMkLst>
          <pc:docMk/>
          <pc:sldMk cId="4146134886" sldId="2364"/>
        </pc:sldMkLst>
        <pc:spChg chg="mod">
          <ac:chgData name="伊健 杜" userId="e69aded81da48593" providerId="LiveId" clId="{6693BA3A-D9BF-41F1-A100-F2001A25A5BD}" dt="2023-03-01T11:34:25.519" v="1569" actId="122"/>
          <ac:spMkLst>
            <pc:docMk/>
            <pc:sldMk cId="4146134886" sldId="2364"/>
            <ac:spMk id="2" creationId="{E133D4E6-E0E2-F0AC-A132-149BAA76AE02}"/>
          </ac:spMkLst>
        </pc:spChg>
        <pc:spChg chg="del">
          <ac:chgData name="伊健 杜" userId="e69aded81da48593" providerId="LiveId" clId="{6693BA3A-D9BF-41F1-A100-F2001A25A5BD}" dt="2023-03-01T11:33:59.847" v="1480" actId="478"/>
          <ac:spMkLst>
            <pc:docMk/>
            <pc:sldMk cId="4146134886" sldId="2364"/>
            <ac:spMk id="3" creationId="{2433B5B5-CDE2-174B-4CB7-93933E886E28}"/>
          </ac:spMkLst>
        </pc:spChg>
      </pc:sldChg>
      <pc:sldChg chg="addSp modSp add mod">
        <pc:chgData name="伊健 杜" userId="e69aded81da48593" providerId="LiveId" clId="{6693BA3A-D9BF-41F1-A100-F2001A25A5BD}" dt="2023-03-01T12:53:24.559" v="4430"/>
        <pc:sldMkLst>
          <pc:docMk/>
          <pc:sldMk cId="4002240963" sldId="2365"/>
        </pc:sldMkLst>
        <pc:spChg chg="mod">
          <ac:chgData name="伊健 杜" userId="e69aded81da48593" providerId="LiveId" clId="{6693BA3A-D9BF-41F1-A100-F2001A25A5BD}" dt="2023-03-01T12:53:24.559" v="4430"/>
          <ac:spMkLst>
            <pc:docMk/>
            <pc:sldMk cId="4002240963" sldId="2365"/>
            <ac:spMk id="2" creationId="{10304424-DB4A-36E7-9E0D-D32A5DD0F26C}"/>
          </ac:spMkLst>
        </pc:spChg>
        <pc:spChg chg="add mod">
          <ac:chgData name="伊健 杜" userId="e69aded81da48593" providerId="LiveId" clId="{6693BA3A-D9BF-41F1-A100-F2001A25A5BD}" dt="2023-03-01T08:51:36.804" v="175" actId="403"/>
          <ac:spMkLst>
            <pc:docMk/>
            <pc:sldMk cId="4002240963" sldId="2365"/>
            <ac:spMk id="3" creationId="{349B4A14-34C0-AD7D-270D-003BC731D355}"/>
          </ac:spMkLst>
        </pc:spChg>
        <pc:spChg chg="mod">
          <ac:chgData name="伊健 杜" userId="e69aded81da48593" providerId="LiveId" clId="{6693BA3A-D9BF-41F1-A100-F2001A25A5BD}" dt="2023-03-01T12:53:24.559" v="4430"/>
          <ac:spMkLst>
            <pc:docMk/>
            <pc:sldMk cId="4002240963" sldId="2365"/>
            <ac:spMk id="5" creationId="{E7287B0E-EF55-E721-8EFA-9A9183C0EDF9}"/>
          </ac:spMkLst>
        </pc:spChg>
        <pc:picChg chg="add mod">
          <ac:chgData name="伊健 杜" userId="e69aded81da48593" providerId="LiveId" clId="{6693BA3A-D9BF-41F1-A100-F2001A25A5BD}" dt="2023-03-01T12:26:40.394" v="3995" actId="1076"/>
          <ac:picMkLst>
            <pc:docMk/>
            <pc:sldMk cId="4002240963" sldId="2365"/>
            <ac:picMk id="3074" creationId="{48B69E45-432D-7E0F-DCFC-16677886EA9E}"/>
          </ac:picMkLst>
        </pc:picChg>
      </pc:sldChg>
      <pc:sldChg chg="modSp add mod">
        <pc:chgData name="伊健 杜" userId="e69aded81da48593" providerId="LiveId" clId="{6693BA3A-D9BF-41F1-A100-F2001A25A5BD}" dt="2023-03-01T12:53:24.559" v="4430"/>
        <pc:sldMkLst>
          <pc:docMk/>
          <pc:sldMk cId="3595698323" sldId="2366"/>
        </pc:sldMkLst>
        <pc:spChg chg="mod">
          <ac:chgData name="伊健 杜" userId="e69aded81da48593" providerId="LiveId" clId="{6693BA3A-D9BF-41F1-A100-F2001A25A5BD}" dt="2023-03-01T12:53:24.559" v="4430"/>
          <ac:spMkLst>
            <pc:docMk/>
            <pc:sldMk cId="3595698323" sldId="2366"/>
            <ac:spMk id="5" creationId="{E7287B0E-EF55-E721-8EFA-9A9183C0EDF9}"/>
          </ac:spMkLst>
        </pc:spChg>
      </pc:sldChg>
      <pc:sldChg chg="modSp add mod">
        <pc:chgData name="伊健 杜" userId="e69aded81da48593" providerId="LiveId" clId="{6693BA3A-D9BF-41F1-A100-F2001A25A5BD}" dt="2023-03-01T12:53:24.559" v="4430"/>
        <pc:sldMkLst>
          <pc:docMk/>
          <pc:sldMk cId="45070460" sldId="2367"/>
        </pc:sldMkLst>
        <pc:spChg chg="mod">
          <ac:chgData name="伊健 杜" userId="e69aded81da48593" providerId="LiveId" clId="{6693BA3A-D9BF-41F1-A100-F2001A25A5BD}" dt="2023-03-01T12:53:24.559" v="4430"/>
          <ac:spMkLst>
            <pc:docMk/>
            <pc:sldMk cId="45070460" sldId="2367"/>
            <ac:spMk id="5" creationId="{E7287B0E-EF55-E721-8EFA-9A9183C0EDF9}"/>
          </ac:spMkLst>
        </pc:spChg>
      </pc:sldChg>
      <pc:sldChg chg="addSp modSp add mod">
        <pc:chgData name="伊健 杜" userId="e69aded81da48593" providerId="LiveId" clId="{6693BA3A-D9BF-41F1-A100-F2001A25A5BD}" dt="2023-03-01T12:53:24.559" v="4430"/>
        <pc:sldMkLst>
          <pc:docMk/>
          <pc:sldMk cId="2696650295" sldId="2368"/>
        </pc:sldMkLst>
        <pc:spChg chg="mod">
          <ac:chgData name="伊健 杜" userId="e69aded81da48593" providerId="LiveId" clId="{6693BA3A-D9BF-41F1-A100-F2001A25A5BD}" dt="2023-03-01T08:59:14.580" v="1176"/>
          <ac:spMkLst>
            <pc:docMk/>
            <pc:sldMk cId="2696650295" sldId="2368"/>
            <ac:spMk id="2" creationId="{10304424-DB4A-36E7-9E0D-D32A5DD0F26C}"/>
          </ac:spMkLst>
        </pc:spChg>
        <pc:spChg chg="mod">
          <ac:chgData name="伊健 杜" userId="e69aded81da48593" providerId="LiveId" clId="{6693BA3A-D9BF-41F1-A100-F2001A25A5BD}" dt="2023-03-01T12:53:24.559" v="4430"/>
          <ac:spMkLst>
            <pc:docMk/>
            <pc:sldMk cId="2696650295" sldId="2368"/>
            <ac:spMk id="5" creationId="{E7287B0E-EF55-E721-8EFA-9A9183C0EDF9}"/>
          </ac:spMkLst>
        </pc:spChg>
        <pc:picChg chg="add mod">
          <ac:chgData name="伊健 杜" userId="e69aded81da48593" providerId="LiveId" clId="{6693BA3A-D9BF-41F1-A100-F2001A25A5BD}" dt="2023-03-01T12:30:30.586" v="4094" actId="14100"/>
          <ac:picMkLst>
            <pc:docMk/>
            <pc:sldMk cId="2696650295" sldId="2368"/>
            <ac:picMk id="6146" creationId="{A3F3A7A7-2F04-B91D-2B38-436148D61FE4}"/>
          </ac:picMkLst>
        </pc:picChg>
        <pc:picChg chg="add mod">
          <ac:chgData name="伊健 杜" userId="e69aded81da48593" providerId="LiveId" clId="{6693BA3A-D9BF-41F1-A100-F2001A25A5BD}" dt="2023-03-01T12:30:31.780" v="4095" actId="1076"/>
          <ac:picMkLst>
            <pc:docMk/>
            <pc:sldMk cId="2696650295" sldId="2368"/>
            <ac:picMk id="6148" creationId="{2D5762E0-D104-3C60-029B-DB76F20E4DE4}"/>
          </ac:picMkLst>
        </pc:picChg>
      </pc:sldChg>
      <pc:sldChg chg="addSp modSp add mod ord">
        <pc:chgData name="伊健 杜" userId="e69aded81da48593" providerId="LiveId" clId="{6693BA3A-D9BF-41F1-A100-F2001A25A5BD}" dt="2023-03-01T12:53:24.559" v="4430"/>
        <pc:sldMkLst>
          <pc:docMk/>
          <pc:sldMk cId="4087563545" sldId="2369"/>
        </pc:sldMkLst>
        <pc:spChg chg="mod">
          <ac:chgData name="伊健 杜" userId="e69aded81da48593" providerId="LiveId" clId="{6693BA3A-D9BF-41F1-A100-F2001A25A5BD}" dt="2023-03-01T08:59:17.377" v="1179"/>
          <ac:spMkLst>
            <pc:docMk/>
            <pc:sldMk cId="4087563545" sldId="2369"/>
            <ac:spMk id="2" creationId="{10304424-DB4A-36E7-9E0D-D32A5DD0F26C}"/>
          </ac:spMkLst>
        </pc:spChg>
        <pc:spChg chg="mod">
          <ac:chgData name="伊健 杜" userId="e69aded81da48593" providerId="LiveId" clId="{6693BA3A-D9BF-41F1-A100-F2001A25A5BD}" dt="2023-03-01T12:53:24.559" v="4430"/>
          <ac:spMkLst>
            <pc:docMk/>
            <pc:sldMk cId="4087563545" sldId="2369"/>
            <ac:spMk id="5" creationId="{E7287B0E-EF55-E721-8EFA-9A9183C0EDF9}"/>
          </ac:spMkLst>
        </pc:spChg>
        <pc:picChg chg="add mod">
          <ac:chgData name="伊健 杜" userId="e69aded81da48593" providerId="LiveId" clId="{6693BA3A-D9BF-41F1-A100-F2001A25A5BD}" dt="2023-03-01T12:26:53.548" v="3997" actId="1076"/>
          <ac:picMkLst>
            <pc:docMk/>
            <pc:sldMk cId="4087563545" sldId="2369"/>
            <ac:picMk id="4098" creationId="{16A6421A-4AA2-6F80-FEFE-0D9A62754BDD}"/>
          </ac:picMkLst>
        </pc:picChg>
      </pc:sldChg>
      <pc:sldChg chg="addSp delSp modSp add mod">
        <pc:chgData name="伊健 杜" userId="e69aded81da48593" providerId="LiveId" clId="{6693BA3A-D9BF-41F1-A100-F2001A25A5BD}" dt="2023-03-01T12:53:24.559" v="4430"/>
        <pc:sldMkLst>
          <pc:docMk/>
          <pc:sldMk cId="3518088350" sldId="2370"/>
        </pc:sldMkLst>
        <pc:spChg chg="add mod">
          <ac:chgData name="伊健 杜" userId="e69aded81da48593" providerId="LiveId" clId="{6693BA3A-D9BF-41F1-A100-F2001A25A5BD}" dt="2023-03-01T12:53:24.559" v="4430"/>
          <ac:spMkLst>
            <pc:docMk/>
            <pc:sldMk cId="3518088350" sldId="2370"/>
            <ac:spMk id="2" creationId="{B0D122F6-5EBB-0418-860A-479F752688DE}"/>
          </ac:spMkLst>
        </pc:spChg>
        <pc:spChg chg="add mod">
          <ac:chgData name="伊健 杜" userId="e69aded81da48593" providerId="LiveId" clId="{6693BA3A-D9BF-41F1-A100-F2001A25A5BD}" dt="2023-03-01T12:53:24.559" v="4430"/>
          <ac:spMkLst>
            <pc:docMk/>
            <pc:sldMk cId="3518088350" sldId="2370"/>
            <ac:spMk id="3" creationId="{D2C5C566-75E5-BE1C-DFFC-65AA0A5B5929}"/>
          </ac:spMkLst>
        </pc:spChg>
        <pc:spChg chg="add del mod">
          <ac:chgData name="伊健 杜" userId="e69aded81da48593" providerId="LiveId" clId="{6693BA3A-D9BF-41F1-A100-F2001A25A5BD}" dt="2023-03-01T12:19:50.518" v="3457" actId="478"/>
          <ac:spMkLst>
            <pc:docMk/>
            <pc:sldMk cId="3518088350" sldId="2370"/>
            <ac:spMk id="4" creationId="{4D12B0D5-067B-DF5D-4FBF-7EDE8D0E32A2}"/>
          </ac:spMkLst>
        </pc:spChg>
        <pc:spChg chg="mod">
          <ac:chgData name="伊健 杜" userId="e69aded81da48593" providerId="LiveId" clId="{6693BA3A-D9BF-41F1-A100-F2001A25A5BD}" dt="2023-03-01T11:33:20.130" v="1479" actId="20577"/>
          <ac:spMkLst>
            <pc:docMk/>
            <pc:sldMk cId="3518088350" sldId="2370"/>
            <ac:spMk id="5" creationId="{E7287B0E-EF55-E721-8EFA-9A9183C0EDF9}"/>
          </ac:spMkLst>
        </pc:spChg>
        <pc:spChg chg="add del mod">
          <ac:chgData name="伊健 杜" userId="e69aded81da48593" providerId="LiveId" clId="{6693BA3A-D9BF-41F1-A100-F2001A25A5BD}" dt="2023-03-01T12:19:49.626" v="3456" actId="478"/>
          <ac:spMkLst>
            <pc:docMk/>
            <pc:sldMk cId="3518088350" sldId="2370"/>
            <ac:spMk id="6" creationId="{3295FB46-2648-0D09-13F1-3F8B2944F387}"/>
          </ac:spMkLst>
        </pc:spChg>
        <pc:picChg chg="add mod">
          <ac:chgData name="伊健 杜" userId="e69aded81da48593" providerId="LiveId" clId="{6693BA3A-D9BF-41F1-A100-F2001A25A5BD}" dt="2023-03-01T12:37:36.711" v="4129" actId="1076"/>
          <ac:picMkLst>
            <pc:docMk/>
            <pc:sldMk cId="3518088350" sldId="2370"/>
            <ac:picMk id="13314" creationId="{F9D13F11-C2B2-8A4E-009F-1A137510BC14}"/>
          </ac:picMkLst>
        </pc:picChg>
      </pc:sldChg>
      <pc:sldChg chg="addSp modSp add mod">
        <pc:chgData name="伊健 杜" userId="e69aded81da48593" providerId="LiveId" clId="{6693BA3A-D9BF-41F1-A100-F2001A25A5BD}" dt="2023-03-01T12:53:24.559" v="4430"/>
        <pc:sldMkLst>
          <pc:docMk/>
          <pc:sldMk cId="2164497695" sldId="2371"/>
        </pc:sldMkLst>
        <pc:spChg chg="mod">
          <ac:chgData name="伊健 杜" userId="e69aded81da48593" providerId="LiveId" clId="{6693BA3A-D9BF-41F1-A100-F2001A25A5BD}" dt="2023-03-01T12:53:24.559" v="4430"/>
          <ac:spMkLst>
            <pc:docMk/>
            <pc:sldMk cId="2164497695" sldId="2371"/>
            <ac:spMk id="2" creationId="{10304424-DB4A-36E7-9E0D-D32A5DD0F26C}"/>
          </ac:spMkLst>
        </pc:spChg>
        <pc:spChg chg="add mod">
          <ac:chgData name="伊健 杜" userId="e69aded81da48593" providerId="LiveId" clId="{6693BA3A-D9BF-41F1-A100-F2001A25A5BD}" dt="2023-03-01T12:30:49.448" v="4103" actId="1076"/>
          <ac:spMkLst>
            <pc:docMk/>
            <pc:sldMk cId="2164497695" sldId="2371"/>
            <ac:spMk id="4" creationId="{47762F65-6AF3-1352-D33C-E5A3DBCE23DF}"/>
          </ac:spMkLst>
        </pc:spChg>
        <pc:spChg chg="mod">
          <ac:chgData name="伊健 杜" userId="e69aded81da48593" providerId="LiveId" clId="{6693BA3A-D9BF-41F1-A100-F2001A25A5BD}" dt="2023-03-01T12:53:24.559" v="4430"/>
          <ac:spMkLst>
            <pc:docMk/>
            <pc:sldMk cId="2164497695" sldId="2371"/>
            <ac:spMk id="5" creationId="{E7287B0E-EF55-E721-8EFA-9A9183C0EDF9}"/>
          </ac:spMkLst>
        </pc:spChg>
      </pc:sldChg>
      <pc:sldChg chg="modSp add mod">
        <pc:chgData name="伊健 杜" userId="e69aded81da48593" providerId="LiveId" clId="{6693BA3A-D9BF-41F1-A100-F2001A25A5BD}" dt="2023-03-01T12:53:24.559" v="4430"/>
        <pc:sldMkLst>
          <pc:docMk/>
          <pc:sldMk cId="4194069032" sldId="2372"/>
        </pc:sldMkLst>
        <pc:spChg chg="mod">
          <ac:chgData name="伊健 杜" userId="e69aded81da48593" providerId="LiveId" clId="{6693BA3A-D9BF-41F1-A100-F2001A25A5BD}" dt="2023-03-01T12:53:24.559" v="4430"/>
          <ac:spMkLst>
            <pc:docMk/>
            <pc:sldMk cId="4194069032" sldId="2372"/>
            <ac:spMk id="5" creationId="{E7287B0E-EF55-E721-8EFA-9A9183C0EDF9}"/>
          </ac:spMkLst>
        </pc:spChg>
      </pc:sldChg>
      <pc:sldChg chg="addSp modSp add mod">
        <pc:chgData name="伊健 杜" userId="e69aded81da48593" providerId="LiveId" clId="{6693BA3A-D9BF-41F1-A100-F2001A25A5BD}" dt="2023-03-01T12:53:24.559" v="4430"/>
        <pc:sldMkLst>
          <pc:docMk/>
          <pc:sldMk cId="2670088997" sldId="2373"/>
        </pc:sldMkLst>
        <pc:spChg chg="mod">
          <ac:chgData name="伊健 杜" userId="e69aded81da48593" providerId="LiveId" clId="{6693BA3A-D9BF-41F1-A100-F2001A25A5BD}" dt="2023-03-01T12:53:24.559" v="4430"/>
          <ac:spMkLst>
            <pc:docMk/>
            <pc:sldMk cId="2670088997" sldId="2373"/>
            <ac:spMk id="2" creationId="{10304424-DB4A-36E7-9E0D-D32A5DD0F26C}"/>
          </ac:spMkLst>
        </pc:spChg>
        <pc:spChg chg="mod">
          <ac:chgData name="伊健 杜" userId="e69aded81da48593" providerId="LiveId" clId="{6693BA3A-D9BF-41F1-A100-F2001A25A5BD}" dt="2023-03-01T12:53:24.559" v="4430"/>
          <ac:spMkLst>
            <pc:docMk/>
            <pc:sldMk cId="2670088997" sldId="2373"/>
            <ac:spMk id="5" creationId="{E7287B0E-EF55-E721-8EFA-9A9183C0EDF9}"/>
          </ac:spMkLst>
        </pc:spChg>
        <pc:picChg chg="add mod">
          <ac:chgData name="伊健 杜" userId="e69aded81da48593" providerId="LiveId" clId="{6693BA3A-D9BF-41F1-A100-F2001A25A5BD}" dt="2023-03-01T12:31:34.836" v="4107" actId="1076"/>
          <ac:picMkLst>
            <pc:docMk/>
            <pc:sldMk cId="2670088997" sldId="2373"/>
            <ac:picMk id="7170" creationId="{8D63F5D9-6547-3215-D907-619F5BEF01BC}"/>
          </ac:picMkLst>
        </pc:picChg>
      </pc:sldChg>
      <pc:sldChg chg="addSp modSp add mod">
        <pc:chgData name="伊健 杜" userId="e69aded81da48593" providerId="LiveId" clId="{6693BA3A-D9BF-41F1-A100-F2001A25A5BD}" dt="2023-03-01T12:53:24.559" v="4430"/>
        <pc:sldMkLst>
          <pc:docMk/>
          <pc:sldMk cId="447619762" sldId="2374"/>
        </pc:sldMkLst>
        <pc:spChg chg="mod">
          <ac:chgData name="伊健 杜" userId="e69aded81da48593" providerId="LiveId" clId="{6693BA3A-D9BF-41F1-A100-F2001A25A5BD}" dt="2023-03-01T12:53:24.559" v="4430"/>
          <ac:spMkLst>
            <pc:docMk/>
            <pc:sldMk cId="447619762" sldId="2374"/>
            <ac:spMk id="5" creationId="{E7287B0E-EF55-E721-8EFA-9A9183C0EDF9}"/>
          </ac:spMkLst>
        </pc:spChg>
        <pc:picChg chg="add mod">
          <ac:chgData name="伊健 杜" userId="e69aded81da48593" providerId="LiveId" clId="{6693BA3A-D9BF-41F1-A100-F2001A25A5BD}" dt="2023-03-01T12:27:23.808" v="4000" actId="1076"/>
          <ac:picMkLst>
            <pc:docMk/>
            <pc:sldMk cId="447619762" sldId="2374"/>
            <ac:picMk id="5122" creationId="{FC74E34B-6132-ABF7-2A21-AA22B1838C20}"/>
          </ac:picMkLst>
        </pc:picChg>
      </pc:sldChg>
      <pc:sldChg chg="modSp add mod">
        <pc:chgData name="伊健 杜" userId="e69aded81da48593" providerId="LiveId" clId="{6693BA3A-D9BF-41F1-A100-F2001A25A5BD}" dt="2023-03-01T12:53:24.559" v="4430"/>
        <pc:sldMkLst>
          <pc:docMk/>
          <pc:sldMk cId="1169143549" sldId="2375"/>
        </pc:sldMkLst>
        <pc:spChg chg="mod">
          <ac:chgData name="伊健 杜" userId="e69aded81da48593" providerId="LiveId" clId="{6693BA3A-D9BF-41F1-A100-F2001A25A5BD}" dt="2023-03-01T12:53:24.559" v="4430"/>
          <ac:spMkLst>
            <pc:docMk/>
            <pc:sldMk cId="1169143549" sldId="2375"/>
            <ac:spMk id="5" creationId="{E7287B0E-EF55-E721-8EFA-9A9183C0EDF9}"/>
          </ac:spMkLst>
        </pc:spChg>
      </pc:sldChg>
      <pc:sldChg chg="addSp modSp add mod">
        <pc:chgData name="伊健 杜" userId="e69aded81da48593" providerId="LiveId" clId="{6693BA3A-D9BF-41F1-A100-F2001A25A5BD}" dt="2023-03-01T12:53:24.559" v="4430"/>
        <pc:sldMkLst>
          <pc:docMk/>
          <pc:sldMk cId="3299091750" sldId="2376"/>
        </pc:sldMkLst>
        <pc:spChg chg="mod">
          <ac:chgData name="伊健 杜" userId="e69aded81da48593" providerId="LiveId" clId="{6693BA3A-D9BF-41F1-A100-F2001A25A5BD}" dt="2023-03-01T12:53:24.559" v="4430"/>
          <ac:spMkLst>
            <pc:docMk/>
            <pc:sldMk cId="3299091750" sldId="2376"/>
            <ac:spMk id="2" creationId="{10304424-DB4A-36E7-9E0D-D32A5DD0F26C}"/>
          </ac:spMkLst>
        </pc:spChg>
        <pc:spChg chg="mod">
          <ac:chgData name="伊健 杜" userId="e69aded81da48593" providerId="LiveId" clId="{6693BA3A-D9BF-41F1-A100-F2001A25A5BD}" dt="2023-03-01T12:53:24.559" v="4430"/>
          <ac:spMkLst>
            <pc:docMk/>
            <pc:sldMk cId="3299091750" sldId="2376"/>
            <ac:spMk id="5" creationId="{E7287B0E-EF55-E721-8EFA-9A9183C0EDF9}"/>
          </ac:spMkLst>
        </pc:spChg>
        <pc:picChg chg="add mod">
          <ac:chgData name="伊健 杜" userId="e69aded81da48593" providerId="LiveId" clId="{6693BA3A-D9BF-41F1-A100-F2001A25A5BD}" dt="2023-03-01T12:35:49.902" v="4119" actId="1076"/>
          <ac:picMkLst>
            <pc:docMk/>
            <pc:sldMk cId="3299091750" sldId="2376"/>
            <ac:picMk id="10242" creationId="{6A8FF06A-4B65-6D68-EEEE-606DDDA47F49}"/>
          </ac:picMkLst>
        </pc:picChg>
      </pc:sldChg>
      <pc:sldChg chg="add del">
        <pc:chgData name="伊健 杜" userId="e69aded81da48593" providerId="LiveId" clId="{6693BA3A-D9BF-41F1-A100-F2001A25A5BD}" dt="2023-03-01T11:45:45.389" v="2007" actId="47"/>
        <pc:sldMkLst>
          <pc:docMk/>
          <pc:sldMk cId="216422590" sldId="2377"/>
        </pc:sldMkLst>
      </pc:sldChg>
      <pc:sldChg chg="addSp delSp modSp add mod ord">
        <pc:chgData name="伊健 杜" userId="e69aded81da48593" providerId="LiveId" clId="{6693BA3A-D9BF-41F1-A100-F2001A25A5BD}" dt="2023-03-01T12:53:24.559" v="4430"/>
        <pc:sldMkLst>
          <pc:docMk/>
          <pc:sldMk cId="4111015641" sldId="2377"/>
        </pc:sldMkLst>
        <pc:spChg chg="add del">
          <ac:chgData name="伊健 杜" userId="e69aded81da48593" providerId="LiveId" clId="{6693BA3A-D9BF-41F1-A100-F2001A25A5BD}" dt="2023-03-01T12:33:36.097" v="4109" actId="478"/>
          <ac:spMkLst>
            <pc:docMk/>
            <pc:sldMk cId="4111015641" sldId="2377"/>
            <ac:spMk id="3" creationId="{AEAE6672-87C1-7B03-FBDE-535879013FD3}"/>
          </ac:spMkLst>
        </pc:spChg>
        <pc:spChg chg="mod">
          <ac:chgData name="伊健 杜" userId="e69aded81da48593" providerId="LiveId" clId="{6693BA3A-D9BF-41F1-A100-F2001A25A5BD}" dt="2023-03-01T12:53:24.559" v="4430"/>
          <ac:spMkLst>
            <pc:docMk/>
            <pc:sldMk cId="4111015641" sldId="2377"/>
            <ac:spMk id="5" creationId="{E7287B0E-EF55-E721-8EFA-9A9183C0EDF9}"/>
          </ac:spMkLst>
        </pc:spChg>
        <pc:picChg chg="add mod">
          <ac:chgData name="伊健 杜" userId="e69aded81da48593" providerId="LiveId" clId="{6693BA3A-D9BF-41F1-A100-F2001A25A5BD}" dt="2023-03-01T12:33:48.119" v="4113" actId="1076"/>
          <ac:picMkLst>
            <pc:docMk/>
            <pc:sldMk cId="4111015641" sldId="2377"/>
            <ac:picMk id="6" creationId="{8DD5BA4D-EEE0-88C4-DD41-FF848BE52C64}"/>
          </ac:picMkLst>
        </pc:picChg>
      </pc:sldChg>
      <pc:sldChg chg="addSp modSp add mod">
        <pc:chgData name="伊健 杜" userId="e69aded81da48593" providerId="LiveId" clId="{6693BA3A-D9BF-41F1-A100-F2001A25A5BD}" dt="2023-03-01T12:53:24.559" v="4430"/>
        <pc:sldMkLst>
          <pc:docMk/>
          <pc:sldMk cId="1735282236" sldId="2378"/>
        </pc:sldMkLst>
        <pc:spChg chg="mod">
          <ac:chgData name="伊健 杜" userId="e69aded81da48593" providerId="LiveId" clId="{6693BA3A-D9BF-41F1-A100-F2001A25A5BD}" dt="2023-03-01T12:53:24.559" v="4430"/>
          <ac:spMkLst>
            <pc:docMk/>
            <pc:sldMk cId="1735282236" sldId="2378"/>
            <ac:spMk id="5" creationId="{E7287B0E-EF55-E721-8EFA-9A9183C0EDF9}"/>
          </ac:spMkLst>
        </pc:spChg>
        <pc:picChg chg="add mod">
          <ac:chgData name="伊健 杜" userId="e69aded81da48593" providerId="LiveId" clId="{6693BA3A-D9BF-41F1-A100-F2001A25A5BD}" dt="2023-03-01T12:34:05.292" v="4117" actId="1076"/>
          <ac:picMkLst>
            <pc:docMk/>
            <pc:sldMk cId="1735282236" sldId="2378"/>
            <ac:picMk id="9218" creationId="{CA18016A-A365-4B76-F2D4-E6B127C3B020}"/>
          </ac:picMkLst>
        </pc:picChg>
      </pc:sldChg>
      <pc:sldChg chg="modSp add mod">
        <pc:chgData name="伊健 杜" userId="e69aded81da48593" providerId="LiveId" clId="{6693BA3A-D9BF-41F1-A100-F2001A25A5BD}" dt="2023-03-01T12:53:24.559" v="4430"/>
        <pc:sldMkLst>
          <pc:docMk/>
          <pc:sldMk cId="4041850011" sldId="2379"/>
        </pc:sldMkLst>
        <pc:spChg chg="mod">
          <ac:chgData name="伊健 杜" userId="e69aded81da48593" providerId="LiveId" clId="{6693BA3A-D9BF-41F1-A100-F2001A25A5BD}" dt="2023-03-01T12:53:24.559" v="4430"/>
          <ac:spMkLst>
            <pc:docMk/>
            <pc:sldMk cId="4041850011" sldId="2379"/>
            <ac:spMk id="5" creationId="{E7287B0E-EF55-E721-8EFA-9A9183C0EDF9}"/>
          </ac:spMkLst>
        </pc:spChg>
      </pc:sldChg>
      <pc:sldChg chg="addSp modSp add mod">
        <pc:chgData name="伊健 杜" userId="e69aded81da48593" providerId="LiveId" clId="{6693BA3A-D9BF-41F1-A100-F2001A25A5BD}" dt="2023-03-01T12:53:24.559" v="4430"/>
        <pc:sldMkLst>
          <pc:docMk/>
          <pc:sldMk cId="1481782367" sldId="2380"/>
        </pc:sldMkLst>
        <pc:spChg chg="mod">
          <ac:chgData name="伊健 杜" userId="e69aded81da48593" providerId="LiveId" clId="{6693BA3A-D9BF-41F1-A100-F2001A25A5BD}" dt="2023-03-01T12:53:24.559" v="4430"/>
          <ac:spMkLst>
            <pc:docMk/>
            <pc:sldMk cId="1481782367" sldId="2380"/>
            <ac:spMk id="2" creationId="{10304424-DB4A-36E7-9E0D-D32A5DD0F26C}"/>
          </ac:spMkLst>
        </pc:spChg>
        <pc:spChg chg="mod">
          <ac:chgData name="伊健 杜" userId="e69aded81da48593" providerId="LiveId" clId="{6693BA3A-D9BF-41F1-A100-F2001A25A5BD}" dt="2023-03-01T12:53:24.559" v="4430"/>
          <ac:spMkLst>
            <pc:docMk/>
            <pc:sldMk cId="1481782367" sldId="2380"/>
            <ac:spMk id="5" creationId="{E7287B0E-EF55-E721-8EFA-9A9183C0EDF9}"/>
          </ac:spMkLst>
        </pc:spChg>
        <pc:picChg chg="add mod">
          <ac:chgData name="伊健 杜" userId="e69aded81da48593" providerId="LiveId" clId="{6693BA3A-D9BF-41F1-A100-F2001A25A5BD}" dt="2023-03-01T12:36:30.850" v="4121" actId="1076"/>
          <ac:picMkLst>
            <pc:docMk/>
            <pc:sldMk cId="1481782367" sldId="2380"/>
            <ac:picMk id="11266" creationId="{A084A93F-1838-6B4A-BA3E-1BED42A2A244}"/>
          </ac:picMkLst>
        </pc:picChg>
        <pc:picChg chg="add mod">
          <ac:chgData name="伊健 杜" userId="e69aded81da48593" providerId="LiveId" clId="{6693BA3A-D9BF-41F1-A100-F2001A25A5BD}" dt="2023-03-01T12:36:52.205" v="4125" actId="1076"/>
          <ac:picMkLst>
            <pc:docMk/>
            <pc:sldMk cId="1481782367" sldId="2380"/>
            <ac:picMk id="11268" creationId="{48736C7E-BE36-FE70-758F-DF64B68E1F7B}"/>
          </ac:picMkLst>
        </pc:picChg>
      </pc:sldChg>
      <pc:sldChg chg="addSp modSp add mod">
        <pc:chgData name="伊健 杜" userId="e69aded81da48593" providerId="LiveId" clId="{6693BA3A-D9BF-41F1-A100-F2001A25A5BD}" dt="2023-03-01T12:53:24.559" v="4430"/>
        <pc:sldMkLst>
          <pc:docMk/>
          <pc:sldMk cId="3154943659" sldId="2381"/>
        </pc:sldMkLst>
        <pc:spChg chg="add mod">
          <ac:chgData name="伊健 杜" userId="e69aded81da48593" providerId="LiveId" clId="{6693BA3A-D9BF-41F1-A100-F2001A25A5BD}" dt="2023-03-01T12:53:24.559" v="4430"/>
          <ac:spMkLst>
            <pc:docMk/>
            <pc:sldMk cId="3154943659" sldId="2381"/>
            <ac:spMk id="4" creationId="{0D56E891-3F4A-4A78-FD58-765215674675}"/>
          </ac:spMkLst>
        </pc:spChg>
        <pc:spChg chg="mod">
          <ac:chgData name="伊健 杜" userId="e69aded81da48593" providerId="LiveId" clId="{6693BA3A-D9BF-41F1-A100-F2001A25A5BD}" dt="2023-03-01T12:53:24.559" v="4430"/>
          <ac:spMkLst>
            <pc:docMk/>
            <pc:sldMk cId="3154943659" sldId="2381"/>
            <ac:spMk id="5" creationId="{E7287B0E-EF55-E721-8EFA-9A9183C0EDF9}"/>
          </ac:spMkLst>
        </pc:spChg>
        <pc:picChg chg="add mod">
          <ac:chgData name="伊健 杜" userId="e69aded81da48593" providerId="LiveId" clId="{6693BA3A-D9BF-41F1-A100-F2001A25A5BD}" dt="2023-03-01T12:12:03.116" v="3116" actId="1076"/>
          <ac:picMkLst>
            <pc:docMk/>
            <pc:sldMk cId="3154943659" sldId="2381"/>
            <ac:picMk id="3" creationId="{195198EA-7228-4402-2B45-0A9CF7D21941}"/>
          </ac:picMkLst>
        </pc:picChg>
      </pc:sldChg>
      <pc:sldChg chg="addSp delSp modSp add mod">
        <pc:chgData name="伊健 杜" userId="e69aded81da48593" providerId="LiveId" clId="{6693BA3A-D9BF-41F1-A100-F2001A25A5BD}" dt="2023-03-01T12:53:24.559" v="4430"/>
        <pc:sldMkLst>
          <pc:docMk/>
          <pc:sldMk cId="3036228478" sldId="2382"/>
        </pc:sldMkLst>
        <pc:spChg chg="del">
          <ac:chgData name="伊健 杜" userId="e69aded81da48593" providerId="LiveId" clId="{6693BA3A-D9BF-41F1-A100-F2001A25A5BD}" dt="2023-03-01T12:12:44.564" v="3118" actId="478"/>
          <ac:spMkLst>
            <pc:docMk/>
            <pc:sldMk cId="3036228478" sldId="2382"/>
            <ac:spMk id="2" creationId="{3D382A30-60D0-4A25-A5FA-F1E66379E5B6}"/>
          </ac:spMkLst>
        </pc:spChg>
        <pc:spChg chg="mod">
          <ac:chgData name="伊健 杜" userId="e69aded81da48593" providerId="LiveId" clId="{6693BA3A-D9BF-41F1-A100-F2001A25A5BD}" dt="2023-03-01T12:53:24.559" v="4430"/>
          <ac:spMkLst>
            <pc:docMk/>
            <pc:sldMk cId="3036228478" sldId="2382"/>
            <ac:spMk id="3" creationId="{AFF80177-B508-486C-D283-AFDDC448C9C4}"/>
          </ac:spMkLst>
        </pc:spChg>
        <pc:spChg chg="del">
          <ac:chgData name="伊健 杜" userId="e69aded81da48593" providerId="LiveId" clId="{6693BA3A-D9BF-41F1-A100-F2001A25A5BD}" dt="2023-03-01T12:12:44.564" v="3118" actId="478"/>
          <ac:spMkLst>
            <pc:docMk/>
            <pc:sldMk cId="3036228478" sldId="2382"/>
            <ac:spMk id="4" creationId="{0B4477EF-7D6F-298E-6AFD-67C51205E42A}"/>
          </ac:spMkLst>
        </pc:spChg>
        <pc:spChg chg="del">
          <ac:chgData name="伊健 杜" userId="e69aded81da48593" providerId="LiveId" clId="{6693BA3A-D9BF-41F1-A100-F2001A25A5BD}" dt="2023-03-01T12:12:44.564" v="3118" actId="478"/>
          <ac:spMkLst>
            <pc:docMk/>
            <pc:sldMk cId="3036228478" sldId="2382"/>
            <ac:spMk id="5" creationId="{F4455B84-6C49-588D-FA0B-AEB62D144FC0}"/>
          </ac:spMkLst>
        </pc:spChg>
        <pc:spChg chg="add del mod">
          <ac:chgData name="伊健 杜" userId="e69aded81da48593" providerId="LiveId" clId="{6693BA3A-D9BF-41F1-A100-F2001A25A5BD}" dt="2023-03-01T12:53:24.559" v="4430"/>
          <ac:spMkLst>
            <pc:docMk/>
            <pc:sldMk cId="3036228478" sldId="2382"/>
            <ac:spMk id="6" creationId="{7D1A9FAF-112C-E053-0347-56F14B18EF64}"/>
          </ac:spMkLst>
        </pc:spChg>
        <pc:spChg chg="del">
          <ac:chgData name="伊健 杜" userId="e69aded81da48593" providerId="LiveId" clId="{6693BA3A-D9BF-41F1-A100-F2001A25A5BD}" dt="2023-03-01T12:12:44.564" v="3118" actId="478"/>
          <ac:spMkLst>
            <pc:docMk/>
            <pc:sldMk cId="3036228478" sldId="2382"/>
            <ac:spMk id="7" creationId="{845EF9B6-31BB-CF16-A8B8-7FF4D021400B}"/>
          </ac:spMkLst>
        </pc:spChg>
        <pc:spChg chg="add del mod">
          <ac:chgData name="伊健 杜" userId="e69aded81da48593" providerId="LiveId" clId="{6693BA3A-D9BF-41F1-A100-F2001A25A5BD}" dt="2023-03-01T12:53:24.559" v="4430"/>
          <ac:spMkLst>
            <pc:docMk/>
            <pc:sldMk cId="3036228478" sldId="2382"/>
            <ac:spMk id="8" creationId="{539830B7-6B21-6D13-2564-B76549D1AD8C}"/>
          </ac:spMkLst>
        </pc:spChg>
        <pc:spChg chg="del">
          <ac:chgData name="伊健 杜" userId="e69aded81da48593" providerId="LiveId" clId="{6693BA3A-D9BF-41F1-A100-F2001A25A5BD}" dt="2023-03-01T12:12:44.564" v="3118" actId="478"/>
          <ac:spMkLst>
            <pc:docMk/>
            <pc:sldMk cId="3036228478" sldId="2382"/>
            <ac:spMk id="9" creationId="{474A4C30-CC31-9726-A763-8EC12CD5B1D2}"/>
          </ac:spMkLst>
        </pc:spChg>
        <pc:spChg chg="del">
          <ac:chgData name="伊健 杜" userId="e69aded81da48593" providerId="LiveId" clId="{6693BA3A-D9BF-41F1-A100-F2001A25A5BD}" dt="2023-03-01T12:12:44.564" v="3118" actId="478"/>
          <ac:spMkLst>
            <pc:docMk/>
            <pc:sldMk cId="3036228478" sldId="2382"/>
            <ac:spMk id="11" creationId="{D7463D58-93F5-00C6-2C1D-39F11CAC612D}"/>
          </ac:spMkLst>
        </pc:spChg>
        <pc:spChg chg="add del mod">
          <ac:chgData name="伊健 杜" userId="e69aded81da48593" providerId="LiveId" clId="{6693BA3A-D9BF-41F1-A100-F2001A25A5BD}" dt="2023-03-01T12:53:24.559" v="4430"/>
          <ac:spMkLst>
            <pc:docMk/>
            <pc:sldMk cId="3036228478" sldId="2382"/>
            <ac:spMk id="12" creationId="{37EB41C4-25E1-6146-79ED-16D505D8F753}"/>
          </ac:spMkLst>
        </pc:spChg>
        <pc:spChg chg="del">
          <ac:chgData name="伊健 杜" userId="e69aded81da48593" providerId="LiveId" clId="{6693BA3A-D9BF-41F1-A100-F2001A25A5BD}" dt="2023-03-01T12:12:44.564" v="3118" actId="478"/>
          <ac:spMkLst>
            <pc:docMk/>
            <pc:sldMk cId="3036228478" sldId="2382"/>
            <ac:spMk id="13" creationId="{C4B73D40-F2B2-4F1A-7962-8E6C637524C4}"/>
          </ac:spMkLst>
        </pc:spChg>
        <pc:spChg chg="add del mod">
          <ac:chgData name="伊健 杜" userId="e69aded81da48593" providerId="LiveId" clId="{6693BA3A-D9BF-41F1-A100-F2001A25A5BD}" dt="2023-03-01T12:16:12.752" v="3185" actId="478"/>
          <ac:spMkLst>
            <pc:docMk/>
            <pc:sldMk cId="3036228478" sldId="2382"/>
            <ac:spMk id="14" creationId="{2C0348D1-8CF3-8041-0885-468480C26619}"/>
          </ac:spMkLst>
        </pc:spChg>
        <pc:spChg chg="add mod">
          <ac:chgData name="伊健 杜" userId="e69aded81da48593" providerId="LiveId" clId="{6693BA3A-D9BF-41F1-A100-F2001A25A5BD}" dt="2023-03-01T12:53:24.559" v="4430"/>
          <ac:spMkLst>
            <pc:docMk/>
            <pc:sldMk cId="3036228478" sldId="2382"/>
            <ac:spMk id="15" creationId="{3CDDDA13-DD99-EA14-BC8E-CD07CC1098AF}"/>
          </ac:spMkLst>
        </pc:spChg>
        <pc:spChg chg="add mod">
          <ac:chgData name="伊健 杜" userId="e69aded81da48593" providerId="LiveId" clId="{6693BA3A-D9BF-41F1-A100-F2001A25A5BD}" dt="2023-03-01T12:53:24.559" v="4430"/>
          <ac:spMkLst>
            <pc:docMk/>
            <pc:sldMk cId="3036228478" sldId="2382"/>
            <ac:spMk id="16" creationId="{840761CE-C376-7FF5-64EB-4D367BAAEAF6}"/>
          </ac:spMkLst>
        </pc:spChg>
      </pc:sldChg>
      <pc:sldChg chg="addSp modSp add mod">
        <pc:chgData name="伊健 杜" userId="e69aded81da48593" providerId="LiveId" clId="{6693BA3A-D9BF-41F1-A100-F2001A25A5BD}" dt="2023-03-01T12:53:24.559" v="4430"/>
        <pc:sldMkLst>
          <pc:docMk/>
          <pc:sldMk cId="459982546" sldId="2383"/>
        </pc:sldMkLst>
        <pc:spChg chg="mod">
          <ac:chgData name="伊健 杜" userId="e69aded81da48593" providerId="LiveId" clId="{6693BA3A-D9BF-41F1-A100-F2001A25A5BD}" dt="2023-03-01T12:53:24.559" v="4430"/>
          <ac:spMkLst>
            <pc:docMk/>
            <pc:sldMk cId="459982546" sldId="2383"/>
            <ac:spMk id="2" creationId="{B0D122F6-5EBB-0418-860A-479F752688DE}"/>
          </ac:spMkLst>
        </pc:spChg>
        <pc:spChg chg="mod">
          <ac:chgData name="伊健 杜" userId="e69aded81da48593" providerId="LiveId" clId="{6693BA3A-D9BF-41F1-A100-F2001A25A5BD}" dt="2023-03-01T12:53:24.559" v="4430"/>
          <ac:spMkLst>
            <pc:docMk/>
            <pc:sldMk cId="459982546" sldId="2383"/>
            <ac:spMk id="3" creationId="{D2C5C566-75E5-BE1C-DFFC-65AA0A5B5929}"/>
          </ac:spMkLst>
        </pc:spChg>
        <pc:picChg chg="add mod">
          <ac:chgData name="伊健 杜" userId="e69aded81da48593" providerId="LiveId" clId="{6693BA3A-D9BF-41F1-A100-F2001A25A5BD}" dt="2023-03-01T12:38:21.723" v="4133" actId="1076"/>
          <ac:picMkLst>
            <pc:docMk/>
            <pc:sldMk cId="459982546" sldId="2383"/>
            <ac:picMk id="14338" creationId="{E9766B5A-7F6E-C7C9-3CE6-A707E79A6E67}"/>
          </ac:picMkLst>
        </pc:picChg>
      </pc:sldChg>
      <pc:sldChg chg="addSp modSp add mod">
        <pc:chgData name="伊健 杜" userId="e69aded81da48593" providerId="LiveId" clId="{6693BA3A-D9BF-41F1-A100-F2001A25A5BD}" dt="2023-03-01T12:53:24.559" v="4430"/>
        <pc:sldMkLst>
          <pc:docMk/>
          <pc:sldMk cId="1402866946" sldId="2384"/>
        </pc:sldMkLst>
        <pc:spChg chg="mod">
          <ac:chgData name="伊健 杜" userId="e69aded81da48593" providerId="LiveId" clId="{6693BA3A-D9BF-41F1-A100-F2001A25A5BD}" dt="2023-03-01T12:53:24.559" v="4430"/>
          <ac:spMkLst>
            <pc:docMk/>
            <pc:sldMk cId="1402866946" sldId="2384"/>
            <ac:spMk id="2" creationId="{B0D122F6-5EBB-0418-860A-479F752688DE}"/>
          </ac:spMkLst>
        </pc:spChg>
        <pc:spChg chg="mod">
          <ac:chgData name="伊健 杜" userId="e69aded81da48593" providerId="LiveId" clId="{6693BA3A-D9BF-41F1-A100-F2001A25A5BD}" dt="2023-03-01T12:53:24.559" v="4430"/>
          <ac:spMkLst>
            <pc:docMk/>
            <pc:sldMk cId="1402866946" sldId="2384"/>
            <ac:spMk id="3" creationId="{D2C5C566-75E5-BE1C-DFFC-65AA0A5B5929}"/>
          </ac:spMkLst>
        </pc:spChg>
        <pc:spChg chg="mod">
          <ac:chgData name="伊健 杜" userId="e69aded81da48593" providerId="LiveId" clId="{6693BA3A-D9BF-41F1-A100-F2001A25A5BD}" dt="2023-03-01T12:39:44.803" v="4135" actId="1076"/>
          <ac:spMkLst>
            <pc:docMk/>
            <pc:sldMk cId="1402866946" sldId="2384"/>
            <ac:spMk id="5" creationId="{E7287B0E-EF55-E721-8EFA-9A9183C0EDF9}"/>
          </ac:spMkLst>
        </pc:spChg>
        <pc:picChg chg="add mod">
          <ac:chgData name="伊健 杜" userId="e69aded81da48593" providerId="LiveId" clId="{6693BA3A-D9BF-41F1-A100-F2001A25A5BD}" dt="2023-03-01T12:39:44.803" v="4135" actId="1076"/>
          <ac:picMkLst>
            <pc:docMk/>
            <pc:sldMk cId="1402866946" sldId="2384"/>
            <ac:picMk id="15362" creationId="{847A70DB-E25E-BDF7-A013-0359FCCF1240}"/>
          </ac:picMkLst>
        </pc:picChg>
      </pc:sldChg>
      <pc:sldChg chg="addSp modSp add mod">
        <pc:chgData name="伊健 杜" userId="e69aded81da48593" providerId="LiveId" clId="{6693BA3A-D9BF-41F1-A100-F2001A25A5BD}" dt="2023-03-01T12:53:24.559" v="4430"/>
        <pc:sldMkLst>
          <pc:docMk/>
          <pc:sldMk cId="2023395980" sldId="2385"/>
        </pc:sldMkLst>
        <pc:spChg chg="mod">
          <ac:chgData name="伊健 杜" userId="e69aded81da48593" providerId="LiveId" clId="{6693BA3A-D9BF-41F1-A100-F2001A25A5BD}" dt="2023-03-01T12:53:24.559" v="4430"/>
          <ac:spMkLst>
            <pc:docMk/>
            <pc:sldMk cId="2023395980" sldId="2385"/>
            <ac:spMk id="2" creationId="{B0D122F6-5EBB-0418-860A-479F752688DE}"/>
          </ac:spMkLst>
        </pc:spChg>
        <pc:spChg chg="mod">
          <ac:chgData name="伊健 杜" userId="e69aded81da48593" providerId="LiveId" clId="{6693BA3A-D9BF-41F1-A100-F2001A25A5BD}" dt="2023-03-01T12:53:24.559" v="4430"/>
          <ac:spMkLst>
            <pc:docMk/>
            <pc:sldMk cId="2023395980" sldId="2385"/>
            <ac:spMk id="3" creationId="{D2C5C566-75E5-BE1C-DFFC-65AA0A5B5929}"/>
          </ac:spMkLst>
        </pc:spChg>
        <pc:picChg chg="add mod">
          <ac:chgData name="伊健 杜" userId="e69aded81da48593" providerId="LiveId" clId="{6693BA3A-D9BF-41F1-A100-F2001A25A5BD}" dt="2023-03-01T12:40:03.244" v="4138" actId="1076"/>
          <ac:picMkLst>
            <pc:docMk/>
            <pc:sldMk cId="2023395980" sldId="2385"/>
            <ac:picMk id="16386" creationId="{0EB7843B-2A61-0AE0-F9CA-09A9BCA4CBB5}"/>
          </ac:picMkLst>
        </pc:picChg>
      </pc:sldChg>
      <pc:sldChg chg="addSp modSp add mod">
        <pc:chgData name="伊健 杜" userId="e69aded81da48593" providerId="LiveId" clId="{6693BA3A-D9BF-41F1-A100-F2001A25A5BD}" dt="2023-03-01T12:53:24.559" v="4430"/>
        <pc:sldMkLst>
          <pc:docMk/>
          <pc:sldMk cId="2201681272" sldId="2386"/>
        </pc:sldMkLst>
        <pc:spChg chg="mod">
          <ac:chgData name="伊健 杜" userId="e69aded81da48593" providerId="LiveId" clId="{6693BA3A-D9BF-41F1-A100-F2001A25A5BD}" dt="2023-03-01T12:53:24.559" v="4430"/>
          <ac:spMkLst>
            <pc:docMk/>
            <pc:sldMk cId="2201681272" sldId="2386"/>
            <ac:spMk id="2" creationId="{B0D122F6-5EBB-0418-860A-479F752688DE}"/>
          </ac:spMkLst>
        </pc:spChg>
        <pc:spChg chg="mod">
          <ac:chgData name="伊健 杜" userId="e69aded81da48593" providerId="LiveId" clId="{6693BA3A-D9BF-41F1-A100-F2001A25A5BD}" dt="2023-03-01T12:53:24.559" v="4430"/>
          <ac:spMkLst>
            <pc:docMk/>
            <pc:sldMk cId="2201681272" sldId="2386"/>
            <ac:spMk id="3" creationId="{D2C5C566-75E5-BE1C-DFFC-65AA0A5B5929}"/>
          </ac:spMkLst>
        </pc:spChg>
        <pc:picChg chg="add mod">
          <ac:chgData name="伊健 杜" userId="e69aded81da48593" providerId="LiveId" clId="{6693BA3A-D9BF-41F1-A100-F2001A25A5BD}" dt="2023-03-01T12:41:12.518" v="4156" actId="1076"/>
          <ac:picMkLst>
            <pc:docMk/>
            <pc:sldMk cId="2201681272" sldId="2386"/>
            <ac:picMk id="17410" creationId="{CE92A232-9FD4-A562-BDC6-650C32D06C25}"/>
          </ac:picMkLst>
        </pc:picChg>
        <pc:picChg chg="add mod">
          <ac:chgData name="伊健 杜" userId="e69aded81da48593" providerId="LiveId" clId="{6693BA3A-D9BF-41F1-A100-F2001A25A5BD}" dt="2023-03-01T12:41:13.547" v="4157" actId="1076"/>
          <ac:picMkLst>
            <pc:docMk/>
            <pc:sldMk cId="2201681272" sldId="2386"/>
            <ac:picMk id="17412" creationId="{2C9E56CA-2E90-6637-0989-5A92AB1376F5}"/>
          </ac:picMkLst>
        </pc:picChg>
      </pc:sldChg>
      <pc:sldChg chg="addSp modSp add mod">
        <pc:chgData name="伊健 杜" userId="e69aded81da48593" providerId="LiveId" clId="{6693BA3A-D9BF-41F1-A100-F2001A25A5BD}" dt="2023-03-01T12:53:24.559" v="4430"/>
        <pc:sldMkLst>
          <pc:docMk/>
          <pc:sldMk cId="1923825496" sldId="2387"/>
        </pc:sldMkLst>
        <pc:spChg chg="mod">
          <ac:chgData name="伊健 杜" userId="e69aded81da48593" providerId="LiveId" clId="{6693BA3A-D9BF-41F1-A100-F2001A25A5BD}" dt="2023-03-01T12:53:24.559" v="4430"/>
          <ac:spMkLst>
            <pc:docMk/>
            <pc:sldMk cId="1923825496" sldId="2387"/>
            <ac:spMk id="2" creationId="{10304424-DB4A-36E7-9E0D-D32A5DD0F26C}"/>
          </ac:spMkLst>
        </pc:spChg>
        <pc:spChg chg="mod">
          <ac:chgData name="伊健 杜" userId="e69aded81da48593" providerId="LiveId" clId="{6693BA3A-D9BF-41F1-A100-F2001A25A5BD}" dt="2023-03-01T12:53:24.559" v="4430"/>
          <ac:spMkLst>
            <pc:docMk/>
            <pc:sldMk cId="1923825496" sldId="2387"/>
            <ac:spMk id="5" creationId="{E7287B0E-EF55-E721-8EFA-9A9183C0EDF9}"/>
          </ac:spMkLst>
        </pc:spChg>
        <pc:picChg chg="add mod">
          <ac:chgData name="伊健 杜" userId="e69aded81da48593" providerId="LiveId" clId="{6693BA3A-D9BF-41F1-A100-F2001A25A5BD}" dt="2023-03-01T12:37:19.281" v="4127" actId="1076"/>
          <ac:picMkLst>
            <pc:docMk/>
            <pc:sldMk cId="1923825496" sldId="2387"/>
            <ac:picMk id="12290" creationId="{00E6C542-A4BA-3219-A1D2-FB4FEE539EC6}"/>
          </ac:picMkLst>
        </pc:picChg>
      </pc:sldChg>
      <pc:sldChg chg="addSp modSp add mod">
        <pc:chgData name="伊健 杜" userId="e69aded81da48593" providerId="LiveId" clId="{6693BA3A-D9BF-41F1-A100-F2001A25A5BD}" dt="2023-03-01T12:53:24.559" v="4430"/>
        <pc:sldMkLst>
          <pc:docMk/>
          <pc:sldMk cId="2094141012" sldId="2388"/>
        </pc:sldMkLst>
        <pc:spChg chg="mod">
          <ac:chgData name="伊健 杜" userId="e69aded81da48593" providerId="LiveId" clId="{6693BA3A-D9BF-41F1-A100-F2001A25A5BD}" dt="2023-03-01T12:53:24.559" v="4430"/>
          <ac:spMkLst>
            <pc:docMk/>
            <pc:sldMk cId="2094141012" sldId="2388"/>
            <ac:spMk id="2" creationId="{B0D122F6-5EBB-0418-860A-479F752688DE}"/>
          </ac:spMkLst>
        </pc:spChg>
        <pc:spChg chg="mod">
          <ac:chgData name="伊健 杜" userId="e69aded81da48593" providerId="LiveId" clId="{6693BA3A-D9BF-41F1-A100-F2001A25A5BD}" dt="2023-03-01T12:53:24.559" v="4430"/>
          <ac:spMkLst>
            <pc:docMk/>
            <pc:sldMk cId="2094141012" sldId="2388"/>
            <ac:spMk id="3" creationId="{D2C5C566-75E5-BE1C-DFFC-65AA0A5B5929}"/>
          </ac:spMkLst>
        </pc:spChg>
        <pc:picChg chg="add mod">
          <ac:chgData name="伊健 杜" userId="e69aded81da48593" providerId="LiveId" clId="{6693BA3A-D9BF-41F1-A100-F2001A25A5BD}" dt="2023-03-01T12:42:10.655" v="4162" actId="1076"/>
          <ac:picMkLst>
            <pc:docMk/>
            <pc:sldMk cId="2094141012" sldId="2388"/>
            <ac:picMk id="18434" creationId="{0C51AFCB-43D8-447E-2C0F-0364FF438ACF}"/>
          </ac:picMkLst>
        </pc:picChg>
      </pc:sldChg>
      <pc:sldChg chg="addSp delSp modSp add mod">
        <pc:chgData name="伊健 杜" userId="e69aded81da48593" providerId="LiveId" clId="{6693BA3A-D9BF-41F1-A100-F2001A25A5BD}" dt="2023-03-01T12:53:24.559" v="4430"/>
        <pc:sldMkLst>
          <pc:docMk/>
          <pc:sldMk cId="4130767050" sldId="2389"/>
        </pc:sldMkLst>
        <pc:spChg chg="mod">
          <ac:chgData name="伊健 杜" userId="e69aded81da48593" providerId="LiveId" clId="{6693BA3A-D9BF-41F1-A100-F2001A25A5BD}" dt="2023-03-01T12:45:26.984" v="4182" actId="20577"/>
          <ac:spMkLst>
            <pc:docMk/>
            <pc:sldMk cId="4130767050" sldId="2389"/>
            <ac:spMk id="2" creationId="{10304424-DB4A-36E7-9E0D-D32A5DD0F26C}"/>
          </ac:spMkLst>
        </pc:spChg>
        <pc:spChg chg="mod">
          <ac:chgData name="伊健 杜" userId="e69aded81da48593" providerId="LiveId" clId="{6693BA3A-D9BF-41F1-A100-F2001A25A5BD}" dt="2023-03-01T12:53:24.559" v="4430"/>
          <ac:spMkLst>
            <pc:docMk/>
            <pc:sldMk cId="4130767050" sldId="2389"/>
            <ac:spMk id="5" creationId="{E7287B0E-EF55-E721-8EFA-9A9183C0EDF9}"/>
          </ac:spMkLst>
        </pc:spChg>
        <pc:picChg chg="del">
          <ac:chgData name="伊健 杜" userId="e69aded81da48593" providerId="LiveId" clId="{6693BA3A-D9BF-41F1-A100-F2001A25A5BD}" dt="2023-03-01T12:45:28.911" v="4183" actId="478"/>
          <ac:picMkLst>
            <pc:docMk/>
            <pc:sldMk cId="4130767050" sldId="2389"/>
            <ac:picMk id="11266" creationId="{A084A93F-1838-6B4A-BA3E-1BED42A2A244}"/>
          </ac:picMkLst>
        </pc:picChg>
        <pc:picChg chg="del">
          <ac:chgData name="伊健 杜" userId="e69aded81da48593" providerId="LiveId" clId="{6693BA3A-D9BF-41F1-A100-F2001A25A5BD}" dt="2023-03-01T12:45:29.287" v="4184" actId="478"/>
          <ac:picMkLst>
            <pc:docMk/>
            <pc:sldMk cId="4130767050" sldId="2389"/>
            <ac:picMk id="11268" creationId="{48736C7E-BE36-FE70-758F-DF64B68E1F7B}"/>
          </ac:picMkLst>
        </pc:picChg>
        <pc:picChg chg="add mod">
          <ac:chgData name="伊健 杜" userId="e69aded81da48593" providerId="LiveId" clId="{6693BA3A-D9BF-41F1-A100-F2001A25A5BD}" dt="2023-03-01T12:48:33.439" v="4361" actId="1076"/>
          <ac:picMkLst>
            <pc:docMk/>
            <pc:sldMk cId="4130767050" sldId="2389"/>
            <ac:picMk id="20482" creationId="{3327FAAA-3DD5-CDA4-F180-2E0F2D86C4E6}"/>
          </ac:picMkLst>
        </pc:picChg>
      </pc:sldChg>
      <pc:sldChg chg="addSp modSp add mod">
        <pc:chgData name="伊健 杜" userId="e69aded81da48593" providerId="LiveId" clId="{6693BA3A-D9BF-41F1-A100-F2001A25A5BD}" dt="2023-03-01T12:53:24.559" v="4430"/>
        <pc:sldMkLst>
          <pc:docMk/>
          <pc:sldMk cId="3829797887" sldId="2390"/>
        </pc:sldMkLst>
        <pc:spChg chg="mod">
          <ac:chgData name="伊健 杜" userId="e69aded81da48593" providerId="LiveId" clId="{6693BA3A-D9BF-41F1-A100-F2001A25A5BD}" dt="2023-03-01T12:53:24.559" v="4430"/>
          <ac:spMkLst>
            <pc:docMk/>
            <pc:sldMk cId="3829797887" sldId="2390"/>
            <ac:spMk id="5" creationId="{E7287B0E-EF55-E721-8EFA-9A9183C0EDF9}"/>
          </ac:spMkLst>
        </pc:spChg>
        <pc:picChg chg="add mod">
          <ac:chgData name="伊健 杜" userId="e69aded81da48593" providerId="LiveId" clId="{6693BA3A-D9BF-41F1-A100-F2001A25A5BD}" dt="2023-03-01T12:49:44.035" v="4369" actId="1076"/>
          <ac:picMkLst>
            <pc:docMk/>
            <pc:sldMk cId="3829797887" sldId="2390"/>
            <ac:picMk id="19458" creationId="{6B3FDD14-D66A-5E2D-D279-209D60F44D3F}"/>
          </ac:picMkLst>
        </pc:picChg>
      </pc:sldChg>
      <pc:sldChg chg="modSp add mod">
        <pc:chgData name="伊健 杜" userId="e69aded81da48593" providerId="LiveId" clId="{6693BA3A-D9BF-41F1-A100-F2001A25A5BD}" dt="2023-03-01T12:53:24.559" v="4430"/>
        <pc:sldMkLst>
          <pc:docMk/>
          <pc:sldMk cId="3514973378" sldId="2391"/>
        </pc:sldMkLst>
        <pc:spChg chg="mod">
          <ac:chgData name="伊健 杜" userId="e69aded81da48593" providerId="LiveId" clId="{6693BA3A-D9BF-41F1-A100-F2001A25A5BD}" dt="2023-03-01T12:53:24.559" v="4430"/>
          <ac:spMkLst>
            <pc:docMk/>
            <pc:sldMk cId="3514973378" sldId="2391"/>
            <ac:spMk id="5" creationId="{E7287B0E-EF55-E721-8EFA-9A9183C0EDF9}"/>
          </ac:spMkLst>
        </pc:spChg>
      </pc:sldChg>
      <pc:sldChg chg="modSp add mod">
        <pc:chgData name="伊健 杜" userId="e69aded81da48593" providerId="LiveId" clId="{6693BA3A-D9BF-41F1-A100-F2001A25A5BD}" dt="2023-03-01T12:53:24.559" v="4430"/>
        <pc:sldMkLst>
          <pc:docMk/>
          <pc:sldMk cId="3949187802" sldId="2392"/>
        </pc:sldMkLst>
        <pc:spChg chg="mod">
          <ac:chgData name="伊健 杜" userId="e69aded81da48593" providerId="LiveId" clId="{6693BA3A-D9BF-41F1-A100-F2001A25A5BD}" dt="2023-03-01T12:53:24.559" v="4430"/>
          <ac:spMkLst>
            <pc:docMk/>
            <pc:sldMk cId="3949187802" sldId="2392"/>
            <ac:spMk id="5" creationId="{E7287B0E-EF55-E721-8EFA-9A9183C0EDF9}"/>
          </ac:spMkLst>
        </pc:spChg>
      </pc:sldChg>
    </pc:docChg>
  </pc:docChgLst>
  <pc:docChgLst>
    <pc:chgData name="伊健 杜" userId="e69aded81da48593" providerId="LiveId" clId="{45285751-3948-4BB0-ADB4-5BDCC6B9FE16}"/>
    <pc:docChg chg="undo custSel addSld delSld modSld sldOrd">
      <pc:chgData name="伊健 杜" userId="e69aded81da48593" providerId="LiveId" clId="{45285751-3948-4BB0-ADB4-5BDCC6B9FE16}" dt="2023-03-09T05:18:38.425" v="5591" actId="478"/>
      <pc:docMkLst>
        <pc:docMk/>
      </pc:docMkLst>
      <pc:sldChg chg="modSp">
        <pc:chgData name="伊健 杜" userId="e69aded81da48593" providerId="LiveId" clId="{45285751-3948-4BB0-ADB4-5BDCC6B9FE16}" dt="2023-03-08T12:58:01.243" v="5465"/>
        <pc:sldMkLst>
          <pc:docMk/>
          <pc:sldMk cId="1876214131" sldId="2444"/>
        </pc:sldMkLst>
        <pc:spChg chg="mod">
          <ac:chgData name="伊健 杜" userId="e69aded81da48593" providerId="LiveId" clId="{45285751-3948-4BB0-ADB4-5BDCC6B9FE16}" dt="2023-03-08T12:58:01.243" v="5465"/>
          <ac:spMkLst>
            <pc:docMk/>
            <pc:sldMk cId="1876214131" sldId="2444"/>
            <ac:spMk id="2" creationId="{10304424-DB4A-36E7-9E0D-D32A5DD0F26C}"/>
          </ac:spMkLst>
        </pc:spChg>
        <pc:spChg chg="mod">
          <ac:chgData name="伊健 杜" userId="e69aded81da48593" providerId="LiveId" clId="{45285751-3948-4BB0-ADB4-5BDCC6B9FE16}" dt="2023-03-08T12:58:01.243" v="5465"/>
          <ac:spMkLst>
            <pc:docMk/>
            <pc:sldMk cId="1876214131" sldId="2444"/>
            <ac:spMk id="5" creationId="{E7287B0E-EF55-E721-8EFA-9A9183C0EDF9}"/>
          </ac:spMkLst>
        </pc:spChg>
      </pc:sldChg>
      <pc:sldChg chg="addSp delSp modSp add mod">
        <pc:chgData name="伊健 杜" userId="e69aded81da48593" providerId="LiveId" clId="{45285751-3948-4BB0-ADB4-5BDCC6B9FE16}" dt="2023-03-09T05:18:38.425" v="5591" actId="478"/>
        <pc:sldMkLst>
          <pc:docMk/>
          <pc:sldMk cId="2227021950" sldId="2445"/>
        </pc:sldMkLst>
        <pc:spChg chg="mod">
          <ac:chgData name="伊健 杜" userId="e69aded81da48593" providerId="LiveId" clId="{45285751-3948-4BB0-ADB4-5BDCC6B9FE16}" dt="2023-03-08T12:58:01.243" v="5465"/>
          <ac:spMkLst>
            <pc:docMk/>
            <pc:sldMk cId="2227021950" sldId="2445"/>
            <ac:spMk id="2" creationId="{10304424-DB4A-36E7-9E0D-D32A5DD0F26C}"/>
          </ac:spMkLst>
        </pc:spChg>
        <pc:spChg chg="mod">
          <ac:chgData name="伊健 杜" userId="e69aded81da48593" providerId="LiveId" clId="{45285751-3948-4BB0-ADB4-5BDCC6B9FE16}" dt="2023-03-08T12:58:01.243" v="5465"/>
          <ac:spMkLst>
            <pc:docMk/>
            <pc:sldMk cId="2227021950" sldId="2445"/>
            <ac:spMk id="5" creationId="{E7287B0E-EF55-E721-8EFA-9A9183C0EDF9}"/>
          </ac:spMkLst>
        </pc:spChg>
        <pc:picChg chg="del">
          <ac:chgData name="伊健 杜" userId="e69aded81da48593" providerId="LiveId" clId="{45285751-3948-4BB0-ADB4-5BDCC6B9FE16}" dt="2023-03-08T11:14:03.451" v="91" actId="478"/>
          <ac:picMkLst>
            <pc:docMk/>
            <pc:sldMk cId="2227021950" sldId="2445"/>
            <ac:picMk id="1026" creationId="{3D5DCC3F-0CE0-F188-BCAF-EE9843FD4224}"/>
          </ac:picMkLst>
        </pc:picChg>
        <pc:picChg chg="del">
          <ac:chgData name="伊健 杜" userId="e69aded81da48593" providerId="LiveId" clId="{45285751-3948-4BB0-ADB4-5BDCC6B9FE16}" dt="2023-03-08T11:14:03.451" v="91" actId="478"/>
          <ac:picMkLst>
            <pc:docMk/>
            <pc:sldMk cId="2227021950" sldId="2445"/>
            <ac:picMk id="1028" creationId="{5F46AC0E-27D6-A580-58B7-58D817D68975}"/>
          </ac:picMkLst>
        </pc:picChg>
        <pc:picChg chg="add mod">
          <ac:chgData name="伊健 杜" userId="e69aded81da48593" providerId="LiveId" clId="{45285751-3948-4BB0-ADB4-5BDCC6B9FE16}" dt="2023-03-08T12:30:58.598" v="5230" actId="1076"/>
          <ac:picMkLst>
            <pc:docMk/>
            <pc:sldMk cId="2227021950" sldId="2445"/>
            <ac:picMk id="3074" creationId="{BCB0B686-00D5-1050-D119-509EA2E7327F}"/>
          </ac:picMkLst>
        </pc:picChg>
        <pc:inkChg chg="add del">
          <ac:chgData name="伊健 杜" userId="e69aded81da48593" providerId="LiveId" clId="{45285751-3948-4BB0-ADB4-5BDCC6B9FE16}" dt="2023-03-09T05:18:38.425" v="5591" actId="478"/>
          <ac:inkMkLst>
            <pc:docMk/>
            <pc:sldMk cId="2227021950" sldId="2445"/>
            <ac:inkMk id="3" creationId="{6FB98626-1A63-DB1B-2E88-4F71D7295937}"/>
          </ac:inkMkLst>
        </pc:inkChg>
      </pc:sldChg>
      <pc:sldChg chg="addSp delSp modSp add del mod">
        <pc:chgData name="伊健 杜" userId="e69aded81da48593" providerId="LiveId" clId="{45285751-3948-4BB0-ADB4-5BDCC6B9FE16}" dt="2023-03-08T11:14:56.010" v="225" actId="47"/>
        <pc:sldMkLst>
          <pc:docMk/>
          <pc:sldMk cId="213863796" sldId="2446"/>
        </pc:sldMkLst>
        <pc:spChg chg="del">
          <ac:chgData name="伊健 杜" userId="e69aded81da48593" providerId="LiveId" clId="{45285751-3948-4BB0-ADB4-5BDCC6B9FE16}" dt="2023-03-08T11:14:06.753" v="93" actId="478"/>
          <ac:spMkLst>
            <pc:docMk/>
            <pc:sldMk cId="213863796" sldId="2446"/>
            <ac:spMk id="2" creationId="{10304424-DB4A-36E7-9E0D-D32A5DD0F26C}"/>
          </ac:spMkLst>
        </pc:spChg>
        <pc:spChg chg="add del mod">
          <ac:chgData name="伊健 杜" userId="e69aded81da48593" providerId="LiveId" clId="{45285751-3948-4BB0-ADB4-5BDCC6B9FE16}" dt="2023-03-08T11:14:08.449" v="94" actId="478"/>
          <ac:spMkLst>
            <pc:docMk/>
            <pc:sldMk cId="213863796" sldId="2446"/>
            <ac:spMk id="4" creationId="{018357F4-7DAA-BA75-5A81-75717F50C772}"/>
          </ac:spMkLst>
        </pc:spChg>
        <pc:spChg chg="mod">
          <ac:chgData name="伊健 杜" userId="e69aded81da48593" providerId="LiveId" clId="{45285751-3948-4BB0-ADB4-5BDCC6B9FE16}" dt="2023-03-08T11:14:49.948" v="223" actId="20577"/>
          <ac:spMkLst>
            <pc:docMk/>
            <pc:sldMk cId="213863796" sldId="2446"/>
            <ac:spMk id="5" creationId="{E7287B0E-EF55-E721-8EFA-9A9183C0EDF9}"/>
          </ac:spMkLst>
        </pc:spChg>
      </pc:sldChg>
      <pc:sldChg chg="modSp add mod">
        <pc:chgData name="伊健 杜" userId="e69aded81da48593" providerId="LiveId" clId="{45285751-3948-4BB0-ADB4-5BDCC6B9FE16}" dt="2023-03-08T12:58:01.243" v="5465"/>
        <pc:sldMkLst>
          <pc:docMk/>
          <pc:sldMk cId="3364428320" sldId="2447"/>
        </pc:sldMkLst>
        <pc:spChg chg="mod">
          <ac:chgData name="伊健 杜" userId="e69aded81da48593" providerId="LiveId" clId="{45285751-3948-4BB0-ADB4-5BDCC6B9FE16}" dt="2023-03-08T12:58:01.243" v="5465"/>
          <ac:spMkLst>
            <pc:docMk/>
            <pc:sldMk cId="3364428320" sldId="2447"/>
            <ac:spMk id="2" creationId="{10304424-DB4A-36E7-9E0D-D32A5DD0F26C}"/>
          </ac:spMkLst>
        </pc:spChg>
      </pc:sldChg>
      <pc:sldChg chg="addSp delSp modSp add mod ord">
        <pc:chgData name="伊健 杜" userId="e69aded81da48593" providerId="LiveId" clId="{45285751-3948-4BB0-ADB4-5BDCC6B9FE16}" dt="2023-03-08T12:58:01.243" v="5465"/>
        <pc:sldMkLst>
          <pc:docMk/>
          <pc:sldMk cId="153308325" sldId="2448"/>
        </pc:sldMkLst>
        <pc:spChg chg="mod">
          <ac:chgData name="伊健 杜" userId="e69aded81da48593" providerId="LiveId" clId="{45285751-3948-4BB0-ADB4-5BDCC6B9FE16}" dt="2023-03-08T11:15:49.540" v="325"/>
          <ac:spMkLst>
            <pc:docMk/>
            <pc:sldMk cId="153308325" sldId="2448"/>
            <ac:spMk id="2" creationId="{10304424-DB4A-36E7-9E0D-D32A5DD0F26C}"/>
          </ac:spMkLst>
        </pc:spChg>
        <pc:spChg chg="mod">
          <ac:chgData name="伊健 杜" userId="e69aded81da48593" providerId="LiveId" clId="{45285751-3948-4BB0-ADB4-5BDCC6B9FE16}" dt="2023-03-08T12:58:01.243" v="5465"/>
          <ac:spMkLst>
            <pc:docMk/>
            <pc:sldMk cId="153308325" sldId="2448"/>
            <ac:spMk id="5" creationId="{E7287B0E-EF55-E721-8EFA-9A9183C0EDF9}"/>
          </ac:spMkLst>
        </pc:spChg>
        <pc:picChg chg="add del">
          <ac:chgData name="伊健 杜" userId="e69aded81da48593" providerId="LiveId" clId="{45285751-3948-4BB0-ADB4-5BDCC6B9FE16}" dt="2023-03-08T12:37:25.156" v="5232" actId="478"/>
          <ac:picMkLst>
            <pc:docMk/>
            <pc:sldMk cId="153308325" sldId="2448"/>
            <ac:picMk id="4098" creationId="{D92EF918-E58C-ADC0-8392-D5BFC2B5D722}"/>
          </ac:picMkLst>
        </pc:picChg>
        <pc:picChg chg="add mod">
          <ac:chgData name="伊健 杜" userId="e69aded81da48593" providerId="LiveId" clId="{45285751-3948-4BB0-ADB4-5BDCC6B9FE16}" dt="2023-03-08T12:37:28.756" v="5236" actId="1076"/>
          <ac:picMkLst>
            <pc:docMk/>
            <pc:sldMk cId="153308325" sldId="2448"/>
            <ac:picMk id="4100" creationId="{EF9E7E13-5368-CB66-C39C-67730F7EDB6E}"/>
          </ac:picMkLst>
        </pc:picChg>
      </pc:sldChg>
      <pc:sldChg chg="addSp delSp modSp add mod">
        <pc:chgData name="伊健 杜" userId="e69aded81da48593" providerId="LiveId" clId="{45285751-3948-4BB0-ADB4-5BDCC6B9FE16}" dt="2023-03-09T05:18:33.509" v="5590" actId="478"/>
        <pc:sldMkLst>
          <pc:docMk/>
          <pc:sldMk cId="663508935" sldId="2449"/>
        </pc:sldMkLst>
        <pc:spChg chg="mod">
          <ac:chgData name="伊健 杜" userId="e69aded81da48593" providerId="LiveId" clId="{45285751-3948-4BB0-ADB4-5BDCC6B9FE16}" dt="2023-03-09T05:18:31.383" v="5589" actId="20577"/>
          <ac:spMkLst>
            <pc:docMk/>
            <pc:sldMk cId="663508935" sldId="2449"/>
            <ac:spMk id="5" creationId="{E7287B0E-EF55-E721-8EFA-9A9183C0EDF9}"/>
          </ac:spMkLst>
        </pc:spChg>
        <pc:picChg chg="add mod">
          <ac:chgData name="伊健 杜" userId="e69aded81da48593" providerId="LiveId" clId="{45285751-3948-4BB0-ADB4-5BDCC6B9FE16}" dt="2023-03-08T12:39:08.597" v="5248" actId="1076"/>
          <ac:picMkLst>
            <pc:docMk/>
            <pc:sldMk cId="663508935" sldId="2449"/>
            <ac:picMk id="3" creationId="{0E84B0CA-856A-E686-6F2E-71AC4F68994F}"/>
          </ac:picMkLst>
        </pc:picChg>
        <pc:picChg chg="add mod">
          <ac:chgData name="伊健 杜" userId="e69aded81da48593" providerId="LiveId" clId="{45285751-3948-4BB0-ADB4-5BDCC6B9FE16}" dt="2023-03-08T12:39:10.200" v="5250" actId="1076"/>
          <ac:picMkLst>
            <pc:docMk/>
            <pc:sldMk cId="663508935" sldId="2449"/>
            <ac:picMk id="4" creationId="{5AACD8E0-3DF5-7A03-358E-9C6C93F8F613}"/>
          </ac:picMkLst>
        </pc:picChg>
        <pc:picChg chg="add mod">
          <ac:chgData name="伊健 杜" userId="e69aded81da48593" providerId="LiveId" clId="{45285751-3948-4BB0-ADB4-5BDCC6B9FE16}" dt="2023-03-08T12:39:14.954" v="5252" actId="1076"/>
          <ac:picMkLst>
            <pc:docMk/>
            <pc:sldMk cId="663508935" sldId="2449"/>
            <ac:picMk id="5122" creationId="{16B43040-ACCC-16BB-5C12-DE32600F7964}"/>
          </ac:picMkLst>
        </pc:picChg>
        <pc:picChg chg="add mod">
          <ac:chgData name="伊健 杜" userId="e69aded81da48593" providerId="LiveId" clId="{45285751-3948-4BB0-ADB4-5BDCC6B9FE16}" dt="2023-03-08T12:39:06.226" v="5246" actId="14100"/>
          <ac:picMkLst>
            <pc:docMk/>
            <pc:sldMk cId="663508935" sldId="2449"/>
            <ac:picMk id="5124" creationId="{CA3504F9-3359-0FE3-0C37-0504354EAEAA}"/>
          </ac:picMkLst>
        </pc:picChg>
        <pc:inkChg chg="add del">
          <ac:chgData name="伊健 杜" userId="e69aded81da48593" providerId="LiveId" clId="{45285751-3948-4BB0-ADB4-5BDCC6B9FE16}" dt="2023-03-09T05:18:33.509" v="5590" actId="478"/>
          <ac:inkMkLst>
            <pc:docMk/>
            <pc:sldMk cId="663508935" sldId="2449"/>
            <ac:inkMk id="6" creationId="{FA5C4843-58EF-E2CF-6D28-089B513E3544}"/>
          </ac:inkMkLst>
        </pc:inkChg>
      </pc:sldChg>
      <pc:sldChg chg="modSp add mod">
        <pc:chgData name="伊健 杜" userId="e69aded81da48593" providerId="LiveId" clId="{45285751-3948-4BB0-ADB4-5BDCC6B9FE16}" dt="2023-03-08T12:58:01.243" v="5465"/>
        <pc:sldMkLst>
          <pc:docMk/>
          <pc:sldMk cId="2333436502" sldId="2450"/>
        </pc:sldMkLst>
        <pc:spChg chg="mod">
          <ac:chgData name="伊健 杜" userId="e69aded81da48593" providerId="LiveId" clId="{45285751-3948-4BB0-ADB4-5BDCC6B9FE16}" dt="2023-03-08T12:58:01.243" v="5465"/>
          <ac:spMkLst>
            <pc:docMk/>
            <pc:sldMk cId="2333436502" sldId="2450"/>
            <ac:spMk id="2" creationId="{10304424-DB4A-36E7-9E0D-D32A5DD0F26C}"/>
          </ac:spMkLst>
        </pc:spChg>
      </pc:sldChg>
      <pc:sldChg chg="addSp delSp modSp add mod">
        <pc:chgData name="伊健 杜" userId="e69aded81da48593" providerId="LiveId" clId="{45285751-3948-4BB0-ADB4-5BDCC6B9FE16}" dt="2023-03-09T05:18:28.150" v="5588" actId="478"/>
        <pc:sldMkLst>
          <pc:docMk/>
          <pc:sldMk cId="358954684" sldId="2451"/>
        </pc:sldMkLst>
        <pc:spChg chg="mod">
          <ac:chgData name="伊健 杜" userId="e69aded81da48593" providerId="LiveId" clId="{45285751-3948-4BB0-ADB4-5BDCC6B9FE16}" dt="2023-03-08T12:58:01.243" v="5465"/>
          <ac:spMkLst>
            <pc:docMk/>
            <pc:sldMk cId="358954684" sldId="2451"/>
            <ac:spMk id="5" creationId="{E7287B0E-EF55-E721-8EFA-9A9183C0EDF9}"/>
          </ac:spMkLst>
        </pc:spChg>
        <pc:picChg chg="add del mod">
          <ac:chgData name="伊健 杜" userId="e69aded81da48593" providerId="LiveId" clId="{45285751-3948-4BB0-ADB4-5BDCC6B9FE16}" dt="2023-03-08T12:43:54.449" v="5259" actId="478"/>
          <ac:picMkLst>
            <pc:docMk/>
            <pc:sldMk cId="358954684" sldId="2451"/>
            <ac:picMk id="6146" creationId="{78B9F087-C4DD-B8CA-264F-D7FB9E509C3C}"/>
          </ac:picMkLst>
        </pc:picChg>
        <pc:picChg chg="add mod">
          <ac:chgData name="伊健 杜" userId="e69aded81da48593" providerId="LiveId" clId="{45285751-3948-4BB0-ADB4-5BDCC6B9FE16}" dt="2023-03-08T12:44:24.897" v="5269" actId="1076"/>
          <ac:picMkLst>
            <pc:docMk/>
            <pc:sldMk cId="358954684" sldId="2451"/>
            <ac:picMk id="6148" creationId="{6B26E2D7-BFDA-00D2-5972-25006DFC6216}"/>
          </ac:picMkLst>
        </pc:picChg>
        <pc:picChg chg="add mod">
          <ac:chgData name="伊健 杜" userId="e69aded81da48593" providerId="LiveId" clId="{45285751-3948-4BB0-ADB4-5BDCC6B9FE16}" dt="2023-03-08T12:44:24.897" v="5269" actId="1076"/>
          <ac:picMkLst>
            <pc:docMk/>
            <pc:sldMk cId="358954684" sldId="2451"/>
            <ac:picMk id="6150" creationId="{389548BD-7BA3-943C-56A8-09EAA82E60E4}"/>
          </ac:picMkLst>
        </pc:picChg>
        <pc:inkChg chg="add del">
          <ac:chgData name="伊健 杜" userId="e69aded81da48593" providerId="LiveId" clId="{45285751-3948-4BB0-ADB4-5BDCC6B9FE16}" dt="2023-03-09T05:18:28.150" v="5588" actId="478"/>
          <ac:inkMkLst>
            <pc:docMk/>
            <pc:sldMk cId="358954684" sldId="2451"/>
            <ac:inkMk id="3" creationId="{DE2B27CB-1989-9005-91B9-5D16EA6E900D}"/>
          </ac:inkMkLst>
        </pc:inkChg>
      </pc:sldChg>
      <pc:sldChg chg="addSp modSp add mod">
        <pc:chgData name="伊健 杜" userId="e69aded81da48593" providerId="LiveId" clId="{45285751-3948-4BB0-ADB4-5BDCC6B9FE16}" dt="2023-03-08T12:58:01.243" v="5465"/>
        <pc:sldMkLst>
          <pc:docMk/>
          <pc:sldMk cId="1041300680" sldId="2452"/>
        </pc:sldMkLst>
        <pc:spChg chg="mod">
          <ac:chgData name="伊健 杜" userId="e69aded81da48593" providerId="LiveId" clId="{45285751-3948-4BB0-ADB4-5BDCC6B9FE16}" dt="2023-03-08T12:58:01.243" v="5465"/>
          <ac:spMkLst>
            <pc:docMk/>
            <pc:sldMk cId="1041300680" sldId="2452"/>
            <ac:spMk id="2" creationId="{10304424-DB4A-36E7-9E0D-D32A5DD0F26C}"/>
          </ac:spMkLst>
        </pc:spChg>
        <pc:spChg chg="mod">
          <ac:chgData name="伊健 杜" userId="e69aded81da48593" providerId="LiveId" clId="{45285751-3948-4BB0-ADB4-5BDCC6B9FE16}" dt="2023-03-08T12:58:01.243" v="5465"/>
          <ac:spMkLst>
            <pc:docMk/>
            <pc:sldMk cId="1041300680" sldId="2452"/>
            <ac:spMk id="5" creationId="{E7287B0E-EF55-E721-8EFA-9A9183C0EDF9}"/>
          </ac:spMkLst>
        </pc:spChg>
        <pc:picChg chg="add mod">
          <ac:chgData name="伊健 杜" userId="e69aded81da48593" providerId="LiveId" clId="{45285751-3948-4BB0-ADB4-5BDCC6B9FE16}" dt="2023-03-08T12:46:54.630" v="5279" actId="1076"/>
          <ac:picMkLst>
            <pc:docMk/>
            <pc:sldMk cId="1041300680" sldId="2452"/>
            <ac:picMk id="7170" creationId="{A8139179-CC36-05B2-EEA6-E1AE744E7A95}"/>
          </ac:picMkLst>
        </pc:picChg>
        <pc:picChg chg="add mod">
          <ac:chgData name="伊健 杜" userId="e69aded81da48593" providerId="LiveId" clId="{45285751-3948-4BB0-ADB4-5BDCC6B9FE16}" dt="2023-03-08T12:46:59.088" v="5282" actId="14100"/>
          <ac:picMkLst>
            <pc:docMk/>
            <pc:sldMk cId="1041300680" sldId="2452"/>
            <ac:picMk id="7172" creationId="{4289E86E-3746-F511-AD3B-1F765AE09DE2}"/>
          </ac:picMkLst>
        </pc:picChg>
      </pc:sldChg>
      <pc:sldChg chg="modSp add mod">
        <pc:chgData name="伊健 杜" userId="e69aded81da48593" providerId="LiveId" clId="{45285751-3948-4BB0-ADB4-5BDCC6B9FE16}" dt="2023-03-08T12:58:01.243" v="5465"/>
        <pc:sldMkLst>
          <pc:docMk/>
          <pc:sldMk cId="2459391000" sldId="2453"/>
        </pc:sldMkLst>
        <pc:spChg chg="mod">
          <ac:chgData name="伊健 杜" userId="e69aded81da48593" providerId="LiveId" clId="{45285751-3948-4BB0-ADB4-5BDCC6B9FE16}" dt="2023-03-08T12:58:01.243" v="5465"/>
          <ac:spMkLst>
            <pc:docMk/>
            <pc:sldMk cId="2459391000" sldId="2453"/>
            <ac:spMk id="2" creationId="{10304424-DB4A-36E7-9E0D-D32A5DD0F26C}"/>
          </ac:spMkLst>
        </pc:spChg>
      </pc:sldChg>
      <pc:sldChg chg="addSp delSp modSp add mod ord">
        <pc:chgData name="伊健 杜" userId="e69aded81da48593" providerId="LiveId" clId="{45285751-3948-4BB0-ADB4-5BDCC6B9FE16}" dt="2023-03-09T05:16:51.131" v="5575" actId="478"/>
        <pc:sldMkLst>
          <pc:docMk/>
          <pc:sldMk cId="252518204" sldId="2454"/>
        </pc:sldMkLst>
        <pc:spChg chg="del">
          <ac:chgData name="伊健 杜" userId="e69aded81da48593" providerId="LiveId" clId="{45285751-3948-4BB0-ADB4-5BDCC6B9FE16}" dt="2023-03-08T11:58:01.590" v="2742" actId="478"/>
          <ac:spMkLst>
            <pc:docMk/>
            <pc:sldMk cId="252518204" sldId="2454"/>
            <ac:spMk id="2" creationId="{10304424-DB4A-36E7-9E0D-D32A5DD0F26C}"/>
          </ac:spMkLst>
        </pc:spChg>
        <pc:spChg chg="add del mod">
          <ac:chgData name="伊健 杜" userId="e69aded81da48593" providerId="LiveId" clId="{45285751-3948-4BB0-ADB4-5BDCC6B9FE16}" dt="2023-03-08T11:58:39.057" v="2744" actId="478"/>
          <ac:spMkLst>
            <pc:docMk/>
            <pc:sldMk cId="252518204" sldId="2454"/>
            <ac:spMk id="4" creationId="{E1325924-C090-679E-AFA1-2DE38FF9CE0C}"/>
          </ac:spMkLst>
        </pc:spChg>
        <pc:spChg chg="mod">
          <ac:chgData name="伊健 杜" userId="e69aded81da48593" providerId="LiveId" clId="{45285751-3948-4BB0-ADB4-5BDCC6B9FE16}" dt="2023-03-09T05:16:45.981" v="5574"/>
          <ac:spMkLst>
            <pc:docMk/>
            <pc:sldMk cId="252518204" sldId="2454"/>
            <ac:spMk id="5" creationId="{E7287B0E-EF55-E721-8EFA-9A9183C0EDF9}"/>
          </ac:spMkLst>
        </pc:spChg>
        <pc:spChg chg="add mod">
          <ac:chgData name="伊健 杜" userId="e69aded81da48593" providerId="LiveId" clId="{45285751-3948-4BB0-ADB4-5BDCC6B9FE16}" dt="2023-03-08T12:58:01.243" v="5465"/>
          <ac:spMkLst>
            <pc:docMk/>
            <pc:sldMk cId="252518204" sldId="2454"/>
            <ac:spMk id="6" creationId="{6A64585B-0912-A80F-1FFC-4C50AB437B61}"/>
          </ac:spMkLst>
        </pc:spChg>
        <pc:picChg chg="add mod">
          <ac:chgData name="伊健 杜" userId="e69aded81da48593" providerId="LiveId" clId="{45285751-3948-4BB0-ADB4-5BDCC6B9FE16}" dt="2023-03-08T12:53:53.721" v="5386" actId="1076"/>
          <ac:picMkLst>
            <pc:docMk/>
            <pc:sldMk cId="252518204" sldId="2454"/>
            <ac:picMk id="15362" creationId="{796448A6-0CA2-1C40-ACC5-441F5F81BA20}"/>
          </ac:picMkLst>
        </pc:picChg>
        <pc:inkChg chg="add del">
          <ac:chgData name="伊健 杜" userId="e69aded81da48593" providerId="LiveId" clId="{45285751-3948-4BB0-ADB4-5BDCC6B9FE16}" dt="2023-03-09T05:16:51.131" v="5575" actId="478"/>
          <ac:inkMkLst>
            <pc:docMk/>
            <pc:sldMk cId="252518204" sldId="2454"/>
            <ac:inkMk id="2" creationId="{576013F8-C619-272C-74A1-A2420F7165DD}"/>
          </ac:inkMkLst>
        </pc:inkChg>
      </pc:sldChg>
      <pc:sldChg chg="modSp add mod ord">
        <pc:chgData name="伊健 杜" userId="e69aded81da48593" providerId="LiveId" clId="{45285751-3948-4BB0-ADB4-5BDCC6B9FE16}" dt="2023-03-08T12:58:01.243" v="5465"/>
        <pc:sldMkLst>
          <pc:docMk/>
          <pc:sldMk cId="1672765858" sldId="2455"/>
        </pc:sldMkLst>
        <pc:spChg chg="mod">
          <ac:chgData name="伊健 杜" userId="e69aded81da48593" providerId="LiveId" clId="{45285751-3948-4BB0-ADB4-5BDCC6B9FE16}" dt="2023-03-08T12:58:01.243" v="5465"/>
          <ac:spMkLst>
            <pc:docMk/>
            <pc:sldMk cId="1672765858" sldId="2455"/>
            <ac:spMk id="2" creationId="{10304424-DB4A-36E7-9E0D-D32A5DD0F26C}"/>
          </ac:spMkLst>
        </pc:spChg>
      </pc:sldChg>
      <pc:sldChg chg="add del">
        <pc:chgData name="伊健 杜" userId="e69aded81da48593" providerId="LiveId" clId="{45285751-3948-4BB0-ADB4-5BDCC6B9FE16}" dt="2023-03-08T11:23:59.665" v="1081" actId="47"/>
        <pc:sldMkLst>
          <pc:docMk/>
          <pc:sldMk cId="2764332840" sldId="2456"/>
        </pc:sldMkLst>
      </pc:sldChg>
      <pc:sldChg chg="addSp modSp add mod">
        <pc:chgData name="伊健 杜" userId="e69aded81da48593" providerId="LiveId" clId="{45285751-3948-4BB0-ADB4-5BDCC6B9FE16}" dt="2023-03-08T12:58:01.243" v="5465"/>
        <pc:sldMkLst>
          <pc:docMk/>
          <pc:sldMk cId="4150931659" sldId="2456"/>
        </pc:sldMkLst>
        <pc:spChg chg="mod">
          <ac:chgData name="伊健 杜" userId="e69aded81da48593" providerId="LiveId" clId="{45285751-3948-4BB0-ADB4-5BDCC6B9FE16}" dt="2023-03-08T12:58:01.243" v="5465"/>
          <ac:spMkLst>
            <pc:docMk/>
            <pc:sldMk cId="4150931659" sldId="2456"/>
            <ac:spMk id="2" creationId="{10304424-DB4A-36E7-9E0D-D32A5DD0F26C}"/>
          </ac:spMkLst>
        </pc:spChg>
        <pc:spChg chg="mod">
          <ac:chgData name="伊健 杜" userId="e69aded81da48593" providerId="LiveId" clId="{45285751-3948-4BB0-ADB4-5BDCC6B9FE16}" dt="2023-03-08T12:58:01.243" v="5465"/>
          <ac:spMkLst>
            <pc:docMk/>
            <pc:sldMk cId="4150931659" sldId="2456"/>
            <ac:spMk id="5" creationId="{E7287B0E-EF55-E721-8EFA-9A9183C0EDF9}"/>
          </ac:spMkLst>
        </pc:spChg>
        <pc:picChg chg="add mod">
          <ac:chgData name="伊健 杜" userId="e69aded81da48593" providerId="LiveId" clId="{45285751-3948-4BB0-ADB4-5BDCC6B9FE16}" dt="2023-03-08T12:49:53.796" v="5356" actId="1076"/>
          <ac:picMkLst>
            <pc:docMk/>
            <pc:sldMk cId="4150931659" sldId="2456"/>
            <ac:picMk id="10242" creationId="{A7BC2597-A04B-D111-9157-820F9DA90D6C}"/>
          </ac:picMkLst>
        </pc:picChg>
      </pc:sldChg>
      <pc:sldChg chg="addSp modSp add mod ord">
        <pc:chgData name="伊健 杜" userId="e69aded81da48593" providerId="LiveId" clId="{45285751-3948-4BB0-ADB4-5BDCC6B9FE16}" dt="2023-03-08T12:58:01.243" v="5465"/>
        <pc:sldMkLst>
          <pc:docMk/>
          <pc:sldMk cId="2490434264" sldId="2457"/>
        </pc:sldMkLst>
        <pc:spChg chg="mod">
          <ac:chgData name="伊健 杜" userId="e69aded81da48593" providerId="LiveId" clId="{45285751-3948-4BB0-ADB4-5BDCC6B9FE16}" dt="2023-03-08T11:54:27.485" v="2438" actId="20577"/>
          <ac:spMkLst>
            <pc:docMk/>
            <pc:sldMk cId="2490434264" sldId="2457"/>
            <ac:spMk id="2" creationId="{10304424-DB4A-36E7-9E0D-D32A5DD0F26C}"/>
          </ac:spMkLst>
        </pc:spChg>
        <pc:spChg chg="mod">
          <ac:chgData name="伊健 杜" userId="e69aded81da48593" providerId="LiveId" clId="{45285751-3948-4BB0-ADB4-5BDCC6B9FE16}" dt="2023-03-08T12:58:01.243" v="5465"/>
          <ac:spMkLst>
            <pc:docMk/>
            <pc:sldMk cId="2490434264" sldId="2457"/>
            <ac:spMk id="5" creationId="{E7287B0E-EF55-E721-8EFA-9A9183C0EDF9}"/>
          </ac:spMkLst>
        </pc:spChg>
        <pc:picChg chg="add mod">
          <ac:chgData name="伊健 杜" userId="e69aded81da48593" providerId="LiveId" clId="{45285751-3948-4BB0-ADB4-5BDCC6B9FE16}" dt="2023-03-08T12:52:37.455" v="5376" actId="1076"/>
          <ac:picMkLst>
            <pc:docMk/>
            <pc:sldMk cId="2490434264" sldId="2457"/>
            <ac:picMk id="12290" creationId="{7BC90551-7685-58D8-BD4F-15F47E7EEEE3}"/>
          </ac:picMkLst>
        </pc:picChg>
      </pc:sldChg>
      <pc:sldChg chg="addSp delSp modSp add mod">
        <pc:chgData name="伊健 杜" userId="e69aded81da48593" providerId="LiveId" clId="{45285751-3948-4BB0-ADB4-5BDCC6B9FE16}" dt="2023-03-09T05:17:51.690" v="5587" actId="20577"/>
        <pc:sldMkLst>
          <pc:docMk/>
          <pc:sldMk cId="3655820996" sldId="2458"/>
        </pc:sldMkLst>
        <pc:spChg chg="mod">
          <ac:chgData name="伊健 杜" userId="e69aded81da48593" providerId="LiveId" clId="{45285751-3948-4BB0-ADB4-5BDCC6B9FE16}" dt="2023-03-08T12:58:01.243" v="5465"/>
          <ac:spMkLst>
            <pc:docMk/>
            <pc:sldMk cId="3655820996" sldId="2458"/>
            <ac:spMk id="2" creationId="{10304424-DB4A-36E7-9E0D-D32A5DD0F26C}"/>
          </ac:spMkLst>
        </pc:spChg>
        <pc:spChg chg="mod">
          <ac:chgData name="伊健 杜" userId="e69aded81da48593" providerId="LiveId" clId="{45285751-3948-4BB0-ADB4-5BDCC6B9FE16}" dt="2023-03-09T05:17:51.690" v="5587" actId="20577"/>
          <ac:spMkLst>
            <pc:docMk/>
            <pc:sldMk cId="3655820996" sldId="2458"/>
            <ac:spMk id="5" creationId="{E7287B0E-EF55-E721-8EFA-9A9183C0EDF9}"/>
          </ac:spMkLst>
        </pc:spChg>
        <pc:picChg chg="add del">
          <ac:chgData name="伊健 杜" userId="e69aded81da48593" providerId="LiveId" clId="{45285751-3948-4BB0-ADB4-5BDCC6B9FE16}" dt="2023-03-08T12:47:44.393" v="5303" actId="478"/>
          <ac:picMkLst>
            <pc:docMk/>
            <pc:sldMk cId="3655820996" sldId="2458"/>
            <ac:picMk id="8194" creationId="{9D7BD8D3-01C3-28CE-F314-DD6DEAA8868F}"/>
          </ac:picMkLst>
        </pc:picChg>
        <pc:picChg chg="add mod">
          <ac:chgData name="伊健 杜" userId="e69aded81da48593" providerId="LiveId" clId="{45285751-3948-4BB0-ADB4-5BDCC6B9FE16}" dt="2023-03-08T12:48:42.118" v="5316" actId="1076"/>
          <ac:picMkLst>
            <pc:docMk/>
            <pc:sldMk cId="3655820996" sldId="2458"/>
            <ac:picMk id="8196" creationId="{566FC58C-24EF-3CD7-03B8-C09997F8FEB8}"/>
          </ac:picMkLst>
        </pc:picChg>
        <pc:picChg chg="add mod">
          <ac:chgData name="伊健 杜" userId="e69aded81da48593" providerId="LiveId" clId="{45285751-3948-4BB0-ADB4-5BDCC6B9FE16}" dt="2023-03-08T12:48:41.074" v="5315" actId="1076"/>
          <ac:picMkLst>
            <pc:docMk/>
            <pc:sldMk cId="3655820996" sldId="2458"/>
            <ac:picMk id="8198" creationId="{1CA9B746-8ED5-B737-407F-EFCE51866122}"/>
          </ac:picMkLst>
        </pc:picChg>
      </pc:sldChg>
      <pc:sldChg chg="modSp add mod">
        <pc:chgData name="伊健 杜" userId="e69aded81da48593" providerId="LiveId" clId="{45285751-3948-4BB0-ADB4-5BDCC6B9FE16}" dt="2023-03-08T12:58:01.243" v="5465"/>
        <pc:sldMkLst>
          <pc:docMk/>
          <pc:sldMk cId="3626247669" sldId="2459"/>
        </pc:sldMkLst>
        <pc:spChg chg="mod">
          <ac:chgData name="伊健 杜" userId="e69aded81da48593" providerId="LiveId" clId="{45285751-3948-4BB0-ADB4-5BDCC6B9FE16}" dt="2023-03-08T12:58:01.243" v="5465"/>
          <ac:spMkLst>
            <pc:docMk/>
            <pc:sldMk cId="3626247669" sldId="2459"/>
            <ac:spMk id="2" creationId="{10304424-DB4A-36E7-9E0D-D32A5DD0F26C}"/>
          </ac:spMkLst>
        </pc:spChg>
      </pc:sldChg>
      <pc:sldChg chg="modSp add mod">
        <pc:chgData name="伊健 杜" userId="e69aded81da48593" providerId="LiveId" clId="{45285751-3948-4BB0-ADB4-5BDCC6B9FE16}" dt="2023-03-08T12:58:01.243" v="5465"/>
        <pc:sldMkLst>
          <pc:docMk/>
          <pc:sldMk cId="1147433143" sldId="2460"/>
        </pc:sldMkLst>
        <pc:spChg chg="mod">
          <ac:chgData name="伊健 杜" userId="e69aded81da48593" providerId="LiveId" clId="{45285751-3948-4BB0-ADB4-5BDCC6B9FE16}" dt="2023-03-08T12:58:01.243" v="5465"/>
          <ac:spMkLst>
            <pc:docMk/>
            <pc:sldMk cId="1147433143" sldId="2460"/>
            <ac:spMk id="2" creationId="{10304424-DB4A-36E7-9E0D-D32A5DD0F26C}"/>
          </ac:spMkLst>
        </pc:spChg>
      </pc:sldChg>
      <pc:sldChg chg="modSp add mod ord">
        <pc:chgData name="伊健 杜" userId="e69aded81da48593" providerId="LiveId" clId="{45285751-3948-4BB0-ADB4-5BDCC6B9FE16}" dt="2023-03-08T12:58:01.243" v="5465"/>
        <pc:sldMkLst>
          <pc:docMk/>
          <pc:sldMk cId="2918773697" sldId="2461"/>
        </pc:sldMkLst>
        <pc:spChg chg="mod">
          <ac:chgData name="伊健 杜" userId="e69aded81da48593" providerId="LiveId" clId="{45285751-3948-4BB0-ADB4-5BDCC6B9FE16}" dt="2023-03-08T12:58:01.243" v="5465"/>
          <ac:spMkLst>
            <pc:docMk/>
            <pc:sldMk cId="2918773697" sldId="2461"/>
            <ac:spMk id="2" creationId="{10304424-DB4A-36E7-9E0D-D32A5DD0F26C}"/>
          </ac:spMkLst>
        </pc:spChg>
      </pc:sldChg>
      <pc:sldChg chg="addSp modSp add mod">
        <pc:chgData name="伊健 杜" userId="e69aded81da48593" providerId="LiveId" clId="{45285751-3948-4BB0-ADB4-5BDCC6B9FE16}" dt="2023-03-08T12:58:01.243" v="5465"/>
        <pc:sldMkLst>
          <pc:docMk/>
          <pc:sldMk cId="2333710688" sldId="2462"/>
        </pc:sldMkLst>
        <pc:spChg chg="mod">
          <ac:chgData name="伊健 杜" userId="e69aded81da48593" providerId="LiveId" clId="{45285751-3948-4BB0-ADB4-5BDCC6B9FE16}" dt="2023-03-08T12:58:01.243" v="5465"/>
          <ac:spMkLst>
            <pc:docMk/>
            <pc:sldMk cId="2333710688" sldId="2462"/>
            <ac:spMk id="2" creationId="{10304424-DB4A-36E7-9E0D-D32A5DD0F26C}"/>
          </ac:spMkLst>
        </pc:spChg>
        <pc:spChg chg="mod">
          <ac:chgData name="伊健 杜" userId="e69aded81da48593" providerId="LiveId" clId="{45285751-3948-4BB0-ADB4-5BDCC6B9FE16}" dt="2023-03-08T12:58:01.243" v="5465"/>
          <ac:spMkLst>
            <pc:docMk/>
            <pc:sldMk cId="2333710688" sldId="2462"/>
            <ac:spMk id="5" creationId="{E7287B0E-EF55-E721-8EFA-9A9183C0EDF9}"/>
          </ac:spMkLst>
        </pc:spChg>
        <pc:picChg chg="add mod">
          <ac:chgData name="伊健 杜" userId="e69aded81da48593" providerId="LiveId" clId="{45285751-3948-4BB0-ADB4-5BDCC6B9FE16}" dt="2023-03-08T12:49:21.791" v="5353" actId="1076"/>
          <ac:picMkLst>
            <pc:docMk/>
            <pc:sldMk cId="2333710688" sldId="2462"/>
            <ac:picMk id="9218" creationId="{CD112C73-1910-638C-B274-1E7F8DCA2C4B}"/>
          </ac:picMkLst>
        </pc:picChg>
      </pc:sldChg>
      <pc:sldChg chg="add del">
        <pc:chgData name="伊健 杜" userId="e69aded81da48593" providerId="LiveId" clId="{45285751-3948-4BB0-ADB4-5BDCC6B9FE16}" dt="2023-03-08T11:51:16.525" v="2292" actId="47"/>
        <pc:sldMkLst>
          <pc:docMk/>
          <pc:sldMk cId="1649903750" sldId="2463"/>
        </pc:sldMkLst>
      </pc:sldChg>
      <pc:sldChg chg="addSp delSp modSp add mod">
        <pc:chgData name="伊健 杜" userId="e69aded81da48593" providerId="LiveId" clId="{45285751-3948-4BB0-ADB4-5BDCC6B9FE16}" dt="2023-03-09T05:17:13.932" v="5586" actId="20577"/>
        <pc:sldMkLst>
          <pc:docMk/>
          <pc:sldMk cId="303379670" sldId="2464"/>
        </pc:sldMkLst>
        <pc:spChg chg="mod">
          <ac:chgData name="伊健 杜" userId="e69aded81da48593" providerId="LiveId" clId="{45285751-3948-4BB0-ADB4-5BDCC6B9FE16}" dt="2023-03-08T12:58:01.243" v="5465"/>
          <ac:spMkLst>
            <pc:docMk/>
            <pc:sldMk cId="303379670" sldId="2464"/>
            <ac:spMk id="2" creationId="{10304424-DB4A-36E7-9E0D-D32A5DD0F26C}"/>
          </ac:spMkLst>
        </pc:spChg>
        <pc:spChg chg="mod">
          <ac:chgData name="伊健 杜" userId="e69aded81da48593" providerId="LiveId" clId="{45285751-3948-4BB0-ADB4-5BDCC6B9FE16}" dt="2023-03-09T05:17:13.932" v="5586" actId="20577"/>
          <ac:spMkLst>
            <pc:docMk/>
            <pc:sldMk cId="303379670" sldId="2464"/>
            <ac:spMk id="5" creationId="{E7287B0E-EF55-E721-8EFA-9A9183C0EDF9}"/>
          </ac:spMkLst>
        </pc:spChg>
        <pc:picChg chg="add del mod">
          <ac:chgData name="伊健 杜" userId="e69aded81da48593" providerId="LiveId" clId="{45285751-3948-4BB0-ADB4-5BDCC6B9FE16}" dt="2023-03-08T12:51:38.511" v="5360" actId="478"/>
          <ac:picMkLst>
            <pc:docMk/>
            <pc:sldMk cId="303379670" sldId="2464"/>
            <ac:picMk id="11266" creationId="{06025EF5-71DE-023C-B452-FB6A7CB32E6D}"/>
          </ac:picMkLst>
        </pc:picChg>
        <pc:picChg chg="add mod">
          <ac:chgData name="伊健 杜" userId="e69aded81da48593" providerId="LiveId" clId="{45285751-3948-4BB0-ADB4-5BDCC6B9FE16}" dt="2023-03-08T12:51:50.420" v="5362" actId="1076"/>
          <ac:picMkLst>
            <pc:docMk/>
            <pc:sldMk cId="303379670" sldId="2464"/>
            <ac:picMk id="11268" creationId="{1CCEECC1-AD76-246D-8031-39228544F572}"/>
          </ac:picMkLst>
        </pc:picChg>
        <pc:inkChg chg="add del">
          <ac:chgData name="伊健 杜" userId="e69aded81da48593" providerId="LiveId" clId="{45285751-3948-4BB0-ADB4-5BDCC6B9FE16}" dt="2023-03-09T05:17:07.777" v="5576" actId="478"/>
          <ac:inkMkLst>
            <pc:docMk/>
            <pc:sldMk cId="303379670" sldId="2464"/>
            <ac:inkMk id="3" creationId="{D6B67F0D-FBD3-F934-B7A2-B512F7B8B95F}"/>
          </ac:inkMkLst>
        </pc:inkChg>
      </pc:sldChg>
      <pc:sldChg chg="add del">
        <pc:chgData name="伊健 杜" userId="e69aded81da48593" providerId="LiveId" clId="{45285751-3948-4BB0-ADB4-5BDCC6B9FE16}" dt="2023-03-08T11:50:55.625" v="2290" actId="47"/>
        <pc:sldMkLst>
          <pc:docMk/>
          <pc:sldMk cId="466900691" sldId="2465"/>
        </pc:sldMkLst>
      </pc:sldChg>
      <pc:sldChg chg="modSp add mod">
        <pc:chgData name="伊健 杜" userId="e69aded81da48593" providerId="LiveId" clId="{45285751-3948-4BB0-ADB4-5BDCC6B9FE16}" dt="2023-03-08T12:58:01.243" v="5465"/>
        <pc:sldMkLst>
          <pc:docMk/>
          <pc:sldMk cId="2206356862" sldId="2465"/>
        </pc:sldMkLst>
        <pc:spChg chg="mod">
          <ac:chgData name="伊健 杜" userId="e69aded81da48593" providerId="LiveId" clId="{45285751-3948-4BB0-ADB4-5BDCC6B9FE16}" dt="2023-03-08T12:58:01.243" v="5465"/>
          <ac:spMkLst>
            <pc:docMk/>
            <pc:sldMk cId="2206356862" sldId="2465"/>
            <ac:spMk id="2" creationId="{10304424-DB4A-36E7-9E0D-D32A5DD0F26C}"/>
          </ac:spMkLst>
        </pc:spChg>
      </pc:sldChg>
      <pc:sldChg chg="addSp delSp modSp add mod ord">
        <pc:chgData name="伊健 杜" userId="e69aded81da48593" providerId="LiveId" clId="{45285751-3948-4BB0-ADB4-5BDCC6B9FE16}" dt="2023-03-08T14:29:41.246" v="5558"/>
        <pc:sldMkLst>
          <pc:docMk/>
          <pc:sldMk cId="3118980260" sldId="2466"/>
        </pc:sldMkLst>
        <pc:spChg chg="mod">
          <ac:chgData name="伊健 杜" userId="e69aded81da48593" providerId="LiveId" clId="{45285751-3948-4BB0-ADB4-5BDCC6B9FE16}" dt="2023-03-08T14:29:41.246" v="5558"/>
          <ac:spMkLst>
            <pc:docMk/>
            <pc:sldMk cId="3118980260" sldId="2466"/>
            <ac:spMk id="2" creationId="{10304424-DB4A-36E7-9E0D-D32A5DD0F26C}"/>
          </ac:spMkLst>
        </pc:spChg>
        <pc:picChg chg="add del mod">
          <ac:chgData name="伊健 杜" userId="e69aded81da48593" providerId="LiveId" clId="{45285751-3948-4BB0-ADB4-5BDCC6B9FE16}" dt="2023-03-08T12:23:50.039" v="4748" actId="478"/>
          <ac:picMkLst>
            <pc:docMk/>
            <pc:sldMk cId="3118980260" sldId="2466"/>
            <ac:picMk id="4" creationId="{D8B38A19-834F-4EAC-F519-AAA60C3C4EDF}"/>
          </ac:picMkLst>
        </pc:picChg>
        <pc:picChg chg="add del mod">
          <ac:chgData name="伊健 杜" userId="e69aded81da48593" providerId="LiveId" clId="{45285751-3948-4BB0-ADB4-5BDCC6B9FE16}" dt="2023-03-08T12:23:50.039" v="4748" actId="478"/>
          <ac:picMkLst>
            <pc:docMk/>
            <pc:sldMk cId="3118980260" sldId="2466"/>
            <ac:picMk id="6" creationId="{25EC210F-0565-6211-0DC6-1CEF65CF60A7}"/>
          </ac:picMkLst>
        </pc:picChg>
      </pc:sldChg>
      <pc:sldChg chg="modSp add mod">
        <pc:chgData name="伊健 杜" userId="e69aded81da48593" providerId="LiveId" clId="{45285751-3948-4BB0-ADB4-5BDCC6B9FE16}" dt="2023-03-08T12:58:01.243" v="5465"/>
        <pc:sldMkLst>
          <pc:docMk/>
          <pc:sldMk cId="3054771653" sldId="2467"/>
        </pc:sldMkLst>
        <pc:spChg chg="mod">
          <ac:chgData name="伊健 杜" userId="e69aded81da48593" providerId="LiveId" clId="{45285751-3948-4BB0-ADB4-5BDCC6B9FE16}" dt="2023-03-08T12:58:01.243" v="5465"/>
          <ac:spMkLst>
            <pc:docMk/>
            <pc:sldMk cId="3054771653" sldId="2467"/>
            <ac:spMk id="2" creationId="{10304424-DB4A-36E7-9E0D-D32A5DD0F26C}"/>
          </ac:spMkLst>
        </pc:spChg>
      </pc:sldChg>
      <pc:sldChg chg="addSp modSp add mod">
        <pc:chgData name="伊健 杜" userId="e69aded81da48593" providerId="LiveId" clId="{45285751-3948-4BB0-ADB4-5BDCC6B9FE16}" dt="2023-03-08T12:58:01.243" v="5465"/>
        <pc:sldMkLst>
          <pc:docMk/>
          <pc:sldMk cId="1400167800" sldId="2468"/>
        </pc:sldMkLst>
        <pc:spChg chg="mod">
          <ac:chgData name="伊健 杜" userId="e69aded81da48593" providerId="LiveId" clId="{45285751-3948-4BB0-ADB4-5BDCC6B9FE16}" dt="2023-03-08T12:58:01.243" v="5465"/>
          <ac:spMkLst>
            <pc:docMk/>
            <pc:sldMk cId="1400167800" sldId="2468"/>
            <ac:spMk id="2" creationId="{10304424-DB4A-36E7-9E0D-D32A5DD0F26C}"/>
          </ac:spMkLst>
        </pc:spChg>
        <pc:spChg chg="mod">
          <ac:chgData name="伊健 杜" userId="e69aded81da48593" providerId="LiveId" clId="{45285751-3948-4BB0-ADB4-5BDCC6B9FE16}" dt="2023-03-08T12:58:01.243" v="5465"/>
          <ac:spMkLst>
            <pc:docMk/>
            <pc:sldMk cId="1400167800" sldId="2468"/>
            <ac:spMk id="5" creationId="{E7287B0E-EF55-E721-8EFA-9A9183C0EDF9}"/>
          </ac:spMkLst>
        </pc:spChg>
        <pc:picChg chg="add mod">
          <ac:chgData name="伊健 杜" userId="e69aded81da48593" providerId="LiveId" clId="{45285751-3948-4BB0-ADB4-5BDCC6B9FE16}" dt="2023-03-08T12:53:38.573" v="5384" actId="1076"/>
          <ac:picMkLst>
            <pc:docMk/>
            <pc:sldMk cId="1400167800" sldId="2468"/>
            <ac:picMk id="14338" creationId="{B4E62E51-D55C-1774-BFBE-4F1685FDEAA4}"/>
          </ac:picMkLst>
        </pc:picChg>
      </pc:sldChg>
      <pc:sldChg chg="addSp delSp modSp add mod">
        <pc:chgData name="伊健 杜" userId="e69aded81da48593" providerId="LiveId" clId="{45285751-3948-4BB0-ADB4-5BDCC6B9FE16}" dt="2023-03-08T12:58:01.243" v="5465"/>
        <pc:sldMkLst>
          <pc:docMk/>
          <pc:sldMk cId="1155385519" sldId="2469"/>
        </pc:sldMkLst>
        <pc:spChg chg="add del">
          <ac:chgData name="伊健 杜" userId="e69aded81da48593" providerId="LiveId" clId="{45285751-3948-4BB0-ADB4-5BDCC6B9FE16}" dt="2023-03-08T12:53:10.626" v="5378" actId="478"/>
          <ac:spMkLst>
            <pc:docMk/>
            <pc:sldMk cId="1155385519" sldId="2469"/>
            <ac:spMk id="3" creationId="{6D8016A1-96B7-9C1E-CBB0-6112E2908A1D}"/>
          </ac:spMkLst>
        </pc:spChg>
        <pc:spChg chg="mod">
          <ac:chgData name="伊健 杜" userId="e69aded81da48593" providerId="LiveId" clId="{45285751-3948-4BB0-ADB4-5BDCC6B9FE16}" dt="2023-03-08T12:58:01.243" v="5465"/>
          <ac:spMkLst>
            <pc:docMk/>
            <pc:sldMk cId="1155385519" sldId="2469"/>
            <ac:spMk id="5" creationId="{E7287B0E-EF55-E721-8EFA-9A9183C0EDF9}"/>
          </ac:spMkLst>
        </pc:spChg>
        <pc:picChg chg="add mod">
          <ac:chgData name="伊健 杜" userId="e69aded81da48593" providerId="LiveId" clId="{45285751-3948-4BB0-ADB4-5BDCC6B9FE16}" dt="2023-03-08T12:53:17.475" v="5382" actId="1076"/>
          <ac:picMkLst>
            <pc:docMk/>
            <pc:sldMk cId="1155385519" sldId="2469"/>
            <ac:picMk id="6" creationId="{4A628952-9634-4D0F-AFD8-27E1EE4BA9AF}"/>
          </ac:picMkLst>
        </pc:picChg>
      </pc:sldChg>
      <pc:sldChg chg="addSp delSp modSp new mod modNotesTx">
        <pc:chgData name="伊健 杜" userId="e69aded81da48593" providerId="LiveId" clId="{45285751-3948-4BB0-ADB4-5BDCC6B9FE16}" dt="2023-03-08T12:58:01.243" v="5465"/>
        <pc:sldMkLst>
          <pc:docMk/>
          <pc:sldMk cId="2208416781" sldId="2470"/>
        </pc:sldMkLst>
        <pc:spChg chg="del">
          <ac:chgData name="伊健 杜" userId="e69aded81da48593" providerId="LiveId" clId="{45285751-3948-4BB0-ADB4-5BDCC6B9FE16}" dt="2023-03-08T11:59:01.884" v="2746" actId="478"/>
          <ac:spMkLst>
            <pc:docMk/>
            <pc:sldMk cId="2208416781" sldId="2470"/>
            <ac:spMk id="2" creationId="{63AA9361-2D96-7C1E-115F-4DFC4045FA97}"/>
          </ac:spMkLst>
        </pc:spChg>
        <pc:spChg chg="del">
          <ac:chgData name="伊健 杜" userId="e69aded81da48593" providerId="LiveId" clId="{45285751-3948-4BB0-ADB4-5BDCC6B9FE16}" dt="2023-03-08T11:59:01.884" v="2746" actId="478"/>
          <ac:spMkLst>
            <pc:docMk/>
            <pc:sldMk cId="2208416781" sldId="2470"/>
            <ac:spMk id="3" creationId="{FDC96807-3C16-D50C-FBF9-C1EC697C31FD}"/>
          </ac:spMkLst>
        </pc:spChg>
        <pc:spChg chg="add mod">
          <ac:chgData name="伊健 杜" userId="e69aded81da48593" providerId="LiveId" clId="{45285751-3948-4BB0-ADB4-5BDCC6B9FE16}" dt="2023-03-08T12:00:27.448" v="2858" actId="20577"/>
          <ac:spMkLst>
            <pc:docMk/>
            <pc:sldMk cId="2208416781" sldId="2470"/>
            <ac:spMk id="4" creationId="{3C3A4B1B-E9C0-BD49-F822-00AE9F499746}"/>
          </ac:spMkLst>
        </pc:spChg>
        <pc:graphicFrameChg chg="add mod modGraphic">
          <ac:chgData name="伊健 杜" userId="e69aded81da48593" providerId="LiveId" clId="{45285751-3948-4BB0-ADB4-5BDCC6B9FE16}" dt="2023-03-08T12:58:01.243" v="5465"/>
          <ac:graphicFrameMkLst>
            <pc:docMk/>
            <pc:sldMk cId="2208416781" sldId="2470"/>
            <ac:graphicFrameMk id="5" creationId="{53CB467B-9096-21FC-3754-48482A8560B2}"/>
          </ac:graphicFrameMkLst>
        </pc:graphicFrameChg>
      </pc:sldChg>
      <pc:sldChg chg="addSp modSp add mod ord">
        <pc:chgData name="伊健 杜" userId="e69aded81da48593" providerId="LiveId" clId="{45285751-3948-4BB0-ADB4-5BDCC6B9FE16}" dt="2023-03-08T12:58:01.243" v="5465"/>
        <pc:sldMkLst>
          <pc:docMk/>
          <pc:sldMk cId="1977790179" sldId="2471"/>
        </pc:sldMkLst>
        <pc:spChg chg="mod">
          <ac:chgData name="伊健 杜" userId="e69aded81da48593" providerId="LiveId" clId="{45285751-3948-4BB0-ADB4-5BDCC6B9FE16}" dt="2023-03-08T12:05:51.769" v="3385"/>
          <ac:spMkLst>
            <pc:docMk/>
            <pc:sldMk cId="1977790179" sldId="2471"/>
            <ac:spMk id="2" creationId="{10304424-DB4A-36E7-9E0D-D32A5DD0F26C}"/>
          </ac:spMkLst>
        </pc:spChg>
        <pc:spChg chg="mod">
          <ac:chgData name="伊健 杜" userId="e69aded81da48593" providerId="LiveId" clId="{45285751-3948-4BB0-ADB4-5BDCC6B9FE16}" dt="2023-03-08T12:58:01.243" v="5465"/>
          <ac:spMkLst>
            <pc:docMk/>
            <pc:sldMk cId="1977790179" sldId="2471"/>
            <ac:spMk id="5" creationId="{E7287B0E-EF55-E721-8EFA-9A9183C0EDF9}"/>
          </ac:spMkLst>
        </pc:spChg>
        <pc:picChg chg="add mod">
          <ac:chgData name="伊健 杜" userId="e69aded81da48593" providerId="LiveId" clId="{45285751-3948-4BB0-ADB4-5BDCC6B9FE16}" dt="2023-03-08T12:57:44.153" v="5461" actId="1076"/>
          <ac:picMkLst>
            <pc:docMk/>
            <pc:sldMk cId="1977790179" sldId="2471"/>
            <ac:picMk id="17410" creationId="{8597C642-79FF-C61D-9747-AC09D69C1803}"/>
          </ac:picMkLst>
        </pc:picChg>
        <pc:picChg chg="add mod">
          <ac:chgData name="伊健 杜" userId="e69aded81da48593" providerId="LiveId" clId="{45285751-3948-4BB0-ADB4-5BDCC6B9FE16}" dt="2023-03-08T12:57:49.387" v="5464" actId="1076"/>
          <ac:picMkLst>
            <pc:docMk/>
            <pc:sldMk cId="1977790179" sldId="2471"/>
            <ac:picMk id="17412" creationId="{614CA58F-5DF2-C9C1-9300-11C0A69213AA}"/>
          </ac:picMkLst>
        </pc:picChg>
      </pc:sldChg>
      <pc:sldChg chg="addSp modSp add mod">
        <pc:chgData name="伊健 杜" userId="e69aded81da48593" providerId="LiveId" clId="{45285751-3948-4BB0-ADB4-5BDCC6B9FE16}" dt="2023-03-09T05:16:33.781" v="5572" actId="20577"/>
        <pc:sldMkLst>
          <pc:docMk/>
          <pc:sldMk cId="242825978" sldId="2472"/>
        </pc:sldMkLst>
        <pc:spChg chg="mod">
          <ac:chgData name="伊健 杜" userId="e69aded81da48593" providerId="LiveId" clId="{45285751-3948-4BB0-ADB4-5BDCC6B9FE16}" dt="2023-03-09T05:16:33.781" v="5572" actId="20577"/>
          <ac:spMkLst>
            <pc:docMk/>
            <pc:sldMk cId="242825978" sldId="2472"/>
            <ac:spMk id="5" creationId="{E7287B0E-EF55-E721-8EFA-9A9183C0EDF9}"/>
          </ac:spMkLst>
        </pc:spChg>
        <pc:picChg chg="add mod">
          <ac:chgData name="伊健 杜" userId="e69aded81da48593" providerId="LiveId" clId="{45285751-3948-4BB0-ADB4-5BDCC6B9FE16}" dt="2023-03-08T12:55:57.259" v="5455" actId="1076"/>
          <ac:picMkLst>
            <pc:docMk/>
            <pc:sldMk cId="242825978" sldId="2472"/>
            <ac:picMk id="16386" creationId="{5C6A9F65-F1FB-A5B8-A1C2-C05D7B960337}"/>
          </ac:picMkLst>
        </pc:picChg>
        <pc:picChg chg="add mod">
          <ac:chgData name="伊健 杜" userId="e69aded81da48593" providerId="LiveId" clId="{45285751-3948-4BB0-ADB4-5BDCC6B9FE16}" dt="2023-03-08T12:56:09.919" v="5458" actId="1076"/>
          <ac:picMkLst>
            <pc:docMk/>
            <pc:sldMk cId="242825978" sldId="2472"/>
            <ac:picMk id="16388" creationId="{1DEFFA57-C29C-0AB8-0C3F-4573CCDFA953}"/>
          </ac:picMkLst>
        </pc:picChg>
      </pc:sldChg>
      <pc:sldChg chg="addSp delSp modSp add mod ord">
        <pc:chgData name="伊健 杜" userId="e69aded81da48593" providerId="LiveId" clId="{45285751-3948-4BB0-ADB4-5BDCC6B9FE16}" dt="2023-03-09T05:16:19.644" v="5564"/>
        <pc:sldMkLst>
          <pc:docMk/>
          <pc:sldMk cId="3949656814" sldId="2473"/>
        </pc:sldMkLst>
        <pc:spChg chg="mod">
          <ac:chgData name="伊健 杜" userId="e69aded81da48593" providerId="LiveId" clId="{45285751-3948-4BB0-ADB4-5BDCC6B9FE16}" dt="2023-03-09T05:16:19.644" v="5564"/>
          <ac:spMkLst>
            <pc:docMk/>
            <pc:sldMk cId="3949656814" sldId="2473"/>
            <ac:spMk id="2" creationId="{10304424-DB4A-36E7-9E0D-D32A5DD0F26C}"/>
          </ac:spMkLst>
        </pc:spChg>
        <pc:inkChg chg="add del">
          <ac:chgData name="伊健 杜" userId="e69aded81da48593" providerId="LiveId" clId="{45285751-3948-4BB0-ADB4-5BDCC6B9FE16}" dt="2023-03-09T05:16:17.221" v="5560" actId="478"/>
          <ac:inkMkLst>
            <pc:docMk/>
            <pc:sldMk cId="3949656814" sldId="2473"/>
            <ac:inkMk id="3" creationId="{F71534C1-F19E-19F4-308F-8194F8CE5B7D}"/>
          </ac:inkMkLst>
        </pc:inkChg>
      </pc:sldChg>
      <pc:sldChg chg="addSp modSp add mod">
        <pc:chgData name="伊健 杜" userId="e69aded81da48593" providerId="LiveId" clId="{45285751-3948-4BB0-ADB4-5BDCC6B9FE16}" dt="2023-03-08T14:09:23.354" v="5468" actId="1076"/>
        <pc:sldMkLst>
          <pc:docMk/>
          <pc:sldMk cId="3685792371" sldId="2474"/>
        </pc:sldMkLst>
        <pc:spChg chg="mod">
          <ac:chgData name="伊健 杜" userId="e69aded81da48593" providerId="LiveId" clId="{45285751-3948-4BB0-ADB4-5BDCC6B9FE16}" dt="2023-03-08T12:58:01.243" v="5465"/>
          <ac:spMkLst>
            <pc:docMk/>
            <pc:sldMk cId="3685792371" sldId="2474"/>
            <ac:spMk id="2" creationId="{10304424-DB4A-36E7-9E0D-D32A5DD0F26C}"/>
          </ac:spMkLst>
        </pc:spChg>
        <pc:spChg chg="mod">
          <ac:chgData name="伊健 杜" userId="e69aded81da48593" providerId="LiveId" clId="{45285751-3948-4BB0-ADB4-5BDCC6B9FE16}" dt="2023-03-08T12:58:01.243" v="5465"/>
          <ac:spMkLst>
            <pc:docMk/>
            <pc:sldMk cId="3685792371" sldId="2474"/>
            <ac:spMk id="5" creationId="{E7287B0E-EF55-E721-8EFA-9A9183C0EDF9}"/>
          </ac:spMkLst>
        </pc:spChg>
        <pc:picChg chg="add mod">
          <ac:chgData name="伊健 杜" userId="e69aded81da48593" providerId="LiveId" clId="{45285751-3948-4BB0-ADB4-5BDCC6B9FE16}" dt="2023-03-08T14:09:23.354" v="5468" actId="1076"/>
          <ac:picMkLst>
            <pc:docMk/>
            <pc:sldMk cId="3685792371" sldId="2474"/>
            <ac:picMk id="1026" creationId="{2ED4736B-2EAE-EE93-8D9B-F8E4578BEEB3}"/>
          </ac:picMkLst>
        </pc:picChg>
      </pc:sldChg>
      <pc:sldChg chg="modSp add">
        <pc:chgData name="伊健 杜" userId="e69aded81da48593" providerId="LiveId" clId="{45285751-3948-4BB0-ADB4-5BDCC6B9FE16}" dt="2023-03-08T12:58:01.243" v="5465"/>
        <pc:sldMkLst>
          <pc:docMk/>
          <pc:sldMk cId="2638032783" sldId="2475"/>
        </pc:sldMkLst>
        <pc:spChg chg="mod">
          <ac:chgData name="伊健 杜" userId="e69aded81da48593" providerId="LiveId" clId="{45285751-3948-4BB0-ADB4-5BDCC6B9FE16}" dt="2023-03-08T12:58:01.243" v="5465"/>
          <ac:spMkLst>
            <pc:docMk/>
            <pc:sldMk cId="2638032783" sldId="2475"/>
            <ac:spMk id="2" creationId="{10304424-DB4A-36E7-9E0D-D32A5DD0F26C}"/>
          </ac:spMkLst>
        </pc:spChg>
      </pc:sldChg>
      <pc:sldChg chg="addSp modSp add mod">
        <pc:chgData name="伊健 杜" userId="e69aded81da48593" providerId="LiveId" clId="{45285751-3948-4BB0-ADB4-5BDCC6B9FE16}" dt="2023-03-08T14:20:05.019" v="5470" actId="1076"/>
        <pc:sldMkLst>
          <pc:docMk/>
          <pc:sldMk cId="1531884272" sldId="2476"/>
        </pc:sldMkLst>
        <pc:spChg chg="mod">
          <ac:chgData name="伊健 杜" userId="e69aded81da48593" providerId="LiveId" clId="{45285751-3948-4BB0-ADB4-5BDCC6B9FE16}" dt="2023-03-08T12:58:01.243" v="5465"/>
          <ac:spMkLst>
            <pc:docMk/>
            <pc:sldMk cId="1531884272" sldId="2476"/>
            <ac:spMk id="2" creationId="{10304424-DB4A-36E7-9E0D-D32A5DD0F26C}"/>
          </ac:spMkLst>
        </pc:spChg>
        <pc:spChg chg="mod">
          <ac:chgData name="伊健 杜" userId="e69aded81da48593" providerId="LiveId" clId="{45285751-3948-4BB0-ADB4-5BDCC6B9FE16}" dt="2023-03-08T12:58:01.243" v="5465"/>
          <ac:spMkLst>
            <pc:docMk/>
            <pc:sldMk cId="1531884272" sldId="2476"/>
            <ac:spMk id="5" creationId="{E7287B0E-EF55-E721-8EFA-9A9183C0EDF9}"/>
          </ac:spMkLst>
        </pc:spChg>
        <pc:picChg chg="add mod">
          <ac:chgData name="伊健 杜" userId="e69aded81da48593" providerId="LiveId" clId="{45285751-3948-4BB0-ADB4-5BDCC6B9FE16}" dt="2023-03-08T14:20:05.019" v="5470" actId="1076"/>
          <ac:picMkLst>
            <pc:docMk/>
            <pc:sldMk cId="1531884272" sldId="2476"/>
            <ac:picMk id="2050" creationId="{F3393B28-D6FB-A3C4-014F-C776E6D54E17}"/>
          </ac:picMkLst>
        </pc:picChg>
      </pc:sldChg>
      <pc:sldChg chg="addSp modSp add mod">
        <pc:chgData name="伊健 杜" userId="e69aded81da48593" providerId="LiveId" clId="{45285751-3948-4BB0-ADB4-5BDCC6B9FE16}" dt="2023-03-08T14:25:27.866" v="5473" actId="1076"/>
        <pc:sldMkLst>
          <pc:docMk/>
          <pc:sldMk cId="2211585152" sldId="2477"/>
        </pc:sldMkLst>
        <pc:spChg chg="mod">
          <ac:chgData name="伊健 杜" userId="e69aded81da48593" providerId="LiveId" clId="{45285751-3948-4BB0-ADB4-5BDCC6B9FE16}" dt="2023-03-08T12:58:01.243" v="5465"/>
          <ac:spMkLst>
            <pc:docMk/>
            <pc:sldMk cId="2211585152" sldId="2477"/>
            <ac:spMk id="2" creationId="{10304424-DB4A-36E7-9E0D-D32A5DD0F26C}"/>
          </ac:spMkLst>
        </pc:spChg>
        <pc:spChg chg="mod">
          <ac:chgData name="伊健 杜" userId="e69aded81da48593" providerId="LiveId" clId="{45285751-3948-4BB0-ADB4-5BDCC6B9FE16}" dt="2023-03-08T12:58:01.243" v="5465"/>
          <ac:spMkLst>
            <pc:docMk/>
            <pc:sldMk cId="2211585152" sldId="2477"/>
            <ac:spMk id="5" creationId="{E7287B0E-EF55-E721-8EFA-9A9183C0EDF9}"/>
          </ac:spMkLst>
        </pc:spChg>
        <pc:picChg chg="add mod">
          <ac:chgData name="伊健 杜" userId="e69aded81da48593" providerId="LiveId" clId="{45285751-3948-4BB0-ADB4-5BDCC6B9FE16}" dt="2023-03-08T14:25:27.866" v="5473" actId="1076"/>
          <ac:picMkLst>
            <pc:docMk/>
            <pc:sldMk cId="2211585152" sldId="2477"/>
            <ac:picMk id="3074" creationId="{0F87A7A2-A8F0-69A4-0746-C29AFF7C7A6D}"/>
          </ac:picMkLst>
        </pc:picChg>
      </pc:sldChg>
      <pc:sldChg chg="modSp add mod">
        <pc:chgData name="伊健 杜" userId="e69aded81da48593" providerId="LiveId" clId="{45285751-3948-4BB0-ADB4-5BDCC6B9FE16}" dt="2023-03-08T12:58:01.243" v="5465"/>
        <pc:sldMkLst>
          <pc:docMk/>
          <pc:sldMk cId="2113281435" sldId="2478"/>
        </pc:sldMkLst>
        <pc:spChg chg="mod">
          <ac:chgData name="伊健 杜" userId="e69aded81da48593" providerId="LiveId" clId="{45285751-3948-4BB0-ADB4-5BDCC6B9FE16}" dt="2023-03-08T12:58:01.243" v="5465"/>
          <ac:spMkLst>
            <pc:docMk/>
            <pc:sldMk cId="2113281435" sldId="2478"/>
            <ac:spMk id="2" creationId="{10304424-DB4A-36E7-9E0D-D32A5DD0F26C}"/>
          </ac:spMkLst>
        </pc:spChg>
      </pc:sldChg>
      <pc:sldChg chg="addSp delSp modSp add mod">
        <pc:chgData name="伊健 杜" userId="e69aded81da48593" providerId="LiveId" clId="{45285751-3948-4BB0-ADB4-5BDCC6B9FE16}" dt="2023-03-08T14:28:32.390" v="5521" actId="1076"/>
        <pc:sldMkLst>
          <pc:docMk/>
          <pc:sldMk cId="2625923879" sldId="2479"/>
        </pc:sldMkLst>
        <pc:spChg chg="mod">
          <ac:chgData name="伊健 杜" userId="e69aded81da48593" providerId="LiveId" clId="{45285751-3948-4BB0-ADB4-5BDCC6B9FE16}" dt="2023-03-08T12:17:59.995" v="4308" actId="20577"/>
          <ac:spMkLst>
            <pc:docMk/>
            <pc:sldMk cId="2625923879" sldId="2479"/>
            <ac:spMk id="2" creationId="{10304424-DB4A-36E7-9E0D-D32A5DD0F26C}"/>
          </ac:spMkLst>
        </pc:spChg>
        <pc:spChg chg="mod">
          <ac:chgData name="伊健 杜" userId="e69aded81da48593" providerId="LiveId" clId="{45285751-3948-4BB0-ADB4-5BDCC6B9FE16}" dt="2023-03-08T12:58:01.243" v="5465"/>
          <ac:spMkLst>
            <pc:docMk/>
            <pc:sldMk cId="2625923879" sldId="2479"/>
            <ac:spMk id="5" creationId="{E7287B0E-EF55-E721-8EFA-9A9183C0EDF9}"/>
          </ac:spMkLst>
        </pc:spChg>
        <pc:picChg chg="add mod">
          <ac:chgData name="伊健 杜" userId="e69aded81da48593" providerId="LiveId" clId="{45285751-3948-4BB0-ADB4-5BDCC6B9FE16}" dt="2023-03-08T14:28:29.526" v="5518" actId="1076"/>
          <ac:picMkLst>
            <pc:docMk/>
            <pc:sldMk cId="2625923879" sldId="2479"/>
            <ac:picMk id="4098" creationId="{2E58BF77-5CA7-B175-60C4-092A23773C6B}"/>
          </ac:picMkLst>
        </pc:picChg>
        <pc:picChg chg="add del mod">
          <ac:chgData name="伊健 杜" userId="e69aded81da48593" providerId="LiveId" clId="{45285751-3948-4BB0-ADB4-5BDCC6B9FE16}" dt="2023-03-08T14:26:57.310" v="5482" actId="478"/>
          <ac:picMkLst>
            <pc:docMk/>
            <pc:sldMk cId="2625923879" sldId="2479"/>
            <ac:picMk id="4100" creationId="{4208BF36-FB3C-95DF-D737-5759562E6DFD}"/>
          </ac:picMkLst>
        </pc:picChg>
        <pc:picChg chg="add mod">
          <ac:chgData name="伊健 杜" userId="e69aded81da48593" providerId="LiveId" clId="{45285751-3948-4BB0-ADB4-5BDCC6B9FE16}" dt="2023-03-08T14:28:29.526" v="5518" actId="1076"/>
          <ac:picMkLst>
            <pc:docMk/>
            <pc:sldMk cId="2625923879" sldId="2479"/>
            <ac:picMk id="4102" creationId="{A7BA22E5-83A3-9245-23B3-EC07ADEB3232}"/>
          </ac:picMkLst>
        </pc:picChg>
        <pc:picChg chg="add mod">
          <ac:chgData name="伊健 杜" userId="e69aded81da48593" providerId="LiveId" clId="{45285751-3948-4BB0-ADB4-5BDCC6B9FE16}" dt="2023-03-08T14:28:32.390" v="5521" actId="1076"/>
          <ac:picMkLst>
            <pc:docMk/>
            <pc:sldMk cId="2625923879" sldId="2479"/>
            <ac:picMk id="4104" creationId="{4A9DEAC7-9792-C5C1-D15A-295C47C0FD73}"/>
          </ac:picMkLst>
        </pc:picChg>
      </pc:sldChg>
      <pc:sldChg chg="addSp modSp add mod">
        <pc:chgData name="伊健 杜" userId="e69aded81da48593" providerId="LiveId" clId="{45285751-3948-4BB0-ADB4-5BDCC6B9FE16}" dt="2023-03-08T14:29:28.739" v="5549"/>
        <pc:sldMkLst>
          <pc:docMk/>
          <pc:sldMk cId="725994867" sldId="2480"/>
        </pc:sldMkLst>
        <pc:spChg chg="mod">
          <ac:chgData name="伊健 杜" userId="e69aded81da48593" providerId="LiveId" clId="{45285751-3948-4BB0-ADB4-5BDCC6B9FE16}" dt="2023-03-08T12:19:46.335" v="4421"/>
          <ac:spMkLst>
            <pc:docMk/>
            <pc:sldMk cId="725994867" sldId="2480"/>
            <ac:spMk id="2" creationId="{10304424-DB4A-36E7-9E0D-D32A5DD0F26C}"/>
          </ac:spMkLst>
        </pc:spChg>
        <pc:spChg chg="mod">
          <ac:chgData name="伊健 杜" userId="e69aded81da48593" providerId="LiveId" clId="{45285751-3948-4BB0-ADB4-5BDCC6B9FE16}" dt="2023-03-08T14:29:28.739" v="5549"/>
          <ac:spMkLst>
            <pc:docMk/>
            <pc:sldMk cId="725994867" sldId="2480"/>
            <ac:spMk id="5" creationId="{E7287B0E-EF55-E721-8EFA-9A9183C0EDF9}"/>
          </ac:spMkLst>
        </pc:spChg>
        <pc:picChg chg="add mod">
          <ac:chgData name="伊健 杜" userId="e69aded81da48593" providerId="LiveId" clId="{45285751-3948-4BB0-ADB4-5BDCC6B9FE16}" dt="2023-03-08T14:29:22.604" v="5538" actId="1076"/>
          <ac:picMkLst>
            <pc:docMk/>
            <pc:sldMk cId="725994867" sldId="2480"/>
            <ac:picMk id="6146" creationId="{DE69E783-9921-439C-0FDB-CDAC2A1DB5E9}"/>
          </ac:picMkLst>
        </pc:picChg>
      </pc:sldChg>
      <pc:sldChg chg="modSp add mod">
        <pc:chgData name="伊健 杜" userId="e69aded81da48593" providerId="LiveId" clId="{45285751-3948-4BB0-ADB4-5BDCC6B9FE16}" dt="2023-03-08T12:58:01.243" v="5465"/>
        <pc:sldMkLst>
          <pc:docMk/>
          <pc:sldMk cId="732946154" sldId="2481"/>
        </pc:sldMkLst>
        <pc:spChg chg="mod">
          <ac:chgData name="伊健 杜" userId="e69aded81da48593" providerId="LiveId" clId="{45285751-3948-4BB0-ADB4-5BDCC6B9FE16}" dt="2023-03-08T12:58:01.243" v="5465"/>
          <ac:spMkLst>
            <pc:docMk/>
            <pc:sldMk cId="732946154" sldId="2481"/>
            <ac:spMk id="2" creationId="{10304424-DB4A-36E7-9E0D-D32A5DD0F26C}"/>
          </ac:spMkLst>
        </pc:spChg>
      </pc:sldChg>
      <pc:sldChg chg="add del">
        <pc:chgData name="伊健 杜" userId="e69aded81da48593" providerId="LiveId" clId="{45285751-3948-4BB0-ADB4-5BDCC6B9FE16}" dt="2023-03-08T12:20:36.182" v="4537" actId="47"/>
        <pc:sldMkLst>
          <pc:docMk/>
          <pc:sldMk cId="3223890010" sldId="2481"/>
        </pc:sldMkLst>
      </pc:sldChg>
      <pc:sldChg chg="modSp add mod">
        <pc:chgData name="伊健 杜" userId="e69aded81da48593" providerId="LiveId" clId="{45285751-3948-4BB0-ADB4-5BDCC6B9FE16}" dt="2023-03-08T12:58:01.243" v="5465"/>
        <pc:sldMkLst>
          <pc:docMk/>
          <pc:sldMk cId="1316292136" sldId="2482"/>
        </pc:sldMkLst>
        <pc:spChg chg="mod">
          <ac:chgData name="伊健 杜" userId="e69aded81da48593" providerId="LiveId" clId="{45285751-3948-4BB0-ADB4-5BDCC6B9FE16}" dt="2023-03-08T12:58:01.243" v="5465"/>
          <ac:spMkLst>
            <pc:docMk/>
            <pc:sldMk cId="1316292136" sldId="2482"/>
            <ac:spMk id="2" creationId="{10304424-DB4A-36E7-9E0D-D32A5DD0F26C}"/>
          </ac:spMkLst>
        </pc:spChg>
      </pc:sldChg>
      <pc:sldChg chg="addSp modSp add mod ord">
        <pc:chgData name="伊健 杜" userId="e69aded81da48593" providerId="LiveId" clId="{45285751-3948-4BB0-ADB4-5BDCC6B9FE16}" dt="2023-03-08T14:29:08.165" v="5536"/>
        <pc:sldMkLst>
          <pc:docMk/>
          <pc:sldMk cId="918724331" sldId="2483"/>
        </pc:sldMkLst>
        <pc:spChg chg="mod">
          <ac:chgData name="伊健 杜" userId="e69aded81da48593" providerId="LiveId" clId="{45285751-3948-4BB0-ADB4-5BDCC6B9FE16}" dt="2023-03-08T14:29:08.165" v="5536"/>
          <ac:spMkLst>
            <pc:docMk/>
            <pc:sldMk cId="918724331" sldId="2483"/>
            <ac:spMk id="5" creationId="{E7287B0E-EF55-E721-8EFA-9A9183C0EDF9}"/>
          </ac:spMkLst>
        </pc:spChg>
        <pc:picChg chg="add mod">
          <ac:chgData name="伊健 杜" userId="e69aded81da48593" providerId="LiveId" clId="{45285751-3948-4BB0-ADB4-5BDCC6B9FE16}" dt="2023-03-08T14:29:03.828" v="5523" actId="1076"/>
          <ac:picMkLst>
            <pc:docMk/>
            <pc:sldMk cId="918724331" sldId="2483"/>
            <ac:picMk id="5122" creationId="{171187C9-EBFC-42AB-16E7-4E1D603C6027}"/>
          </ac:picMkLst>
        </pc:picChg>
      </pc:sldChg>
      <pc:sldChg chg="addSp modSp add mod">
        <pc:chgData name="伊健 杜" userId="e69aded81da48593" providerId="LiveId" clId="{45285751-3948-4BB0-ADB4-5BDCC6B9FE16}" dt="2023-03-08T12:58:01.243" v="5465"/>
        <pc:sldMkLst>
          <pc:docMk/>
          <pc:sldMk cId="582315114" sldId="2484"/>
        </pc:sldMkLst>
        <pc:spChg chg="mod">
          <ac:chgData name="伊健 杜" userId="e69aded81da48593" providerId="LiveId" clId="{45285751-3948-4BB0-ADB4-5BDCC6B9FE16}" dt="2023-03-08T12:58:01.243" v="5465"/>
          <ac:spMkLst>
            <pc:docMk/>
            <pc:sldMk cId="582315114" sldId="2484"/>
            <ac:spMk id="2" creationId="{10304424-DB4A-36E7-9E0D-D32A5DD0F26C}"/>
          </ac:spMkLst>
        </pc:spChg>
        <pc:spChg chg="mod">
          <ac:chgData name="伊健 杜" userId="e69aded81da48593" providerId="LiveId" clId="{45285751-3948-4BB0-ADB4-5BDCC6B9FE16}" dt="2023-03-08T12:58:01.243" v="5465"/>
          <ac:spMkLst>
            <pc:docMk/>
            <pc:sldMk cId="582315114" sldId="2484"/>
            <ac:spMk id="5" creationId="{E7287B0E-EF55-E721-8EFA-9A9183C0EDF9}"/>
          </ac:spMkLst>
        </pc:spChg>
        <pc:picChg chg="add mod">
          <ac:chgData name="伊健 杜" userId="e69aded81da48593" providerId="LiveId" clId="{45285751-3948-4BB0-ADB4-5BDCC6B9FE16}" dt="2023-03-08T12:26:59.191" v="5048" actId="1076"/>
          <ac:picMkLst>
            <pc:docMk/>
            <pc:sldMk cId="582315114" sldId="2484"/>
            <ac:picMk id="1026" creationId="{A9A92E50-23DB-83D6-DFF2-DEACF58DC431}"/>
          </ac:picMkLst>
        </pc:picChg>
        <pc:picChg chg="add mod">
          <ac:chgData name="伊健 杜" userId="e69aded81da48593" providerId="LiveId" clId="{45285751-3948-4BB0-ADB4-5BDCC6B9FE16}" dt="2023-03-08T12:27:14.737" v="5051" actId="1076"/>
          <ac:picMkLst>
            <pc:docMk/>
            <pc:sldMk cId="582315114" sldId="2484"/>
            <ac:picMk id="1028" creationId="{BB95063E-BC2C-97EC-8E10-4BB04B75D43A}"/>
          </ac:picMkLst>
        </pc:picChg>
      </pc:sldChg>
      <pc:sldChg chg="addSp delSp modSp add mod">
        <pc:chgData name="伊健 杜" userId="e69aded81da48593" providerId="LiveId" clId="{45285751-3948-4BB0-ADB4-5BDCC6B9FE16}" dt="2023-03-08T12:58:01.243" v="5465"/>
        <pc:sldMkLst>
          <pc:docMk/>
          <pc:sldMk cId="1784109651" sldId="2485"/>
        </pc:sldMkLst>
        <pc:spChg chg="mod">
          <ac:chgData name="伊健 杜" userId="e69aded81da48593" providerId="LiveId" clId="{45285751-3948-4BB0-ADB4-5BDCC6B9FE16}" dt="2023-03-08T12:58:01.243" v="5465"/>
          <ac:spMkLst>
            <pc:docMk/>
            <pc:sldMk cId="1784109651" sldId="2485"/>
            <ac:spMk id="2" creationId="{10304424-DB4A-36E7-9E0D-D32A5DD0F26C}"/>
          </ac:spMkLst>
        </pc:spChg>
        <pc:spChg chg="mod">
          <ac:chgData name="伊健 杜" userId="e69aded81da48593" providerId="LiveId" clId="{45285751-3948-4BB0-ADB4-5BDCC6B9FE16}" dt="2023-03-08T12:58:01.243" v="5465"/>
          <ac:spMkLst>
            <pc:docMk/>
            <pc:sldMk cId="1784109651" sldId="2485"/>
            <ac:spMk id="5" creationId="{E7287B0E-EF55-E721-8EFA-9A9183C0EDF9}"/>
          </ac:spMkLst>
        </pc:spChg>
        <pc:picChg chg="del">
          <ac:chgData name="伊健 杜" userId="e69aded81da48593" providerId="LiveId" clId="{45285751-3948-4BB0-ADB4-5BDCC6B9FE16}" dt="2023-03-08T12:27:36.060" v="5053" actId="478"/>
          <ac:picMkLst>
            <pc:docMk/>
            <pc:sldMk cId="1784109651" sldId="2485"/>
            <ac:picMk id="1026" creationId="{A9A92E50-23DB-83D6-DFF2-DEACF58DC431}"/>
          </ac:picMkLst>
        </pc:picChg>
        <pc:picChg chg="del">
          <ac:chgData name="伊健 杜" userId="e69aded81da48593" providerId="LiveId" clId="{45285751-3948-4BB0-ADB4-5BDCC6B9FE16}" dt="2023-03-08T12:27:37.540" v="5054" actId="478"/>
          <ac:picMkLst>
            <pc:docMk/>
            <pc:sldMk cId="1784109651" sldId="2485"/>
            <ac:picMk id="1028" creationId="{BB95063E-BC2C-97EC-8E10-4BB04B75D43A}"/>
          </ac:picMkLst>
        </pc:picChg>
        <pc:picChg chg="add mod">
          <ac:chgData name="伊健 杜" userId="e69aded81da48593" providerId="LiveId" clId="{45285751-3948-4BB0-ADB4-5BDCC6B9FE16}" dt="2023-03-08T12:28:58.847" v="5173" actId="1076"/>
          <ac:picMkLst>
            <pc:docMk/>
            <pc:sldMk cId="1784109651" sldId="2485"/>
            <ac:picMk id="2050" creationId="{3EAF0791-D3DD-ED9E-B7D9-630E1CACCF57}"/>
          </ac:picMkLst>
        </pc:picChg>
      </pc:sldChg>
      <pc:sldChg chg="modSp add mod">
        <pc:chgData name="伊健 杜" userId="e69aded81da48593" providerId="LiveId" clId="{45285751-3948-4BB0-ADB4-5BDCC6B9FE16}" dt="2023-03-08T12:58:01.243" v="5465"/>
        <pc:sldMkLst>
          <pc:docMk/>
          <pc:sldMk cId="3036612246" sldId="2486"/>
        </pc:sldMkLst>
        <pc:spChg chg="mod">
          <ac:chgData name="伊健 杜" userId="e69aded81da48593" providerId="LiveId" clId="{45285751-3948-4BB0-ADB4-5BDCC6B9FE16}" dt="2023-03-08T12:58:01.243" v="5465"/>
          <ac:spMkLst>
            <pc:docMk/>
            <pc:sldMk cId="3036612246" sldId="2486"/>
            <ac:spMk id="2" creationId="{10304424-DB4A-36E7-9E0D-D32A5DD0F26C}"/>
          </ac:spMkLst>
        </pc:spChg>
      </pc:sldChg>
    </pc:docChg>
  </pc:docChgLst>
  <pc:docChgLst>
    <pc:chgData name="伊健 杜" userId="e69aded81da48593" providerId="LiveId" clId="{30106CC4-C31E-40FD-8A64-49DA8C75574F}"/>
    <pc:docChg chg="undo custSel addSld delSld modSld sldOrd">
      <pc:chgData name="伊健 杜" userId="e69aded81da48593" providerId="LiveId" clId="{30106CC4-C31E-40FD-8A64-49DA8C75574F}" dt="2022-12-06T08:30:19.122" v="7064" actId="20577"/>
      <pc:docMkLst>
        <pc:docMk/>
      </pc:docMkLst>
      <pc:sldChg chg="delSp modSp mod ord">
        <pc:chgData name="伊健 杜" userId="e69aded81da48593" providerId="LiveId" clId="{30106CC4-C31E-40FD-8A64-49DA8C75574F}" dt="2022-12-05T17:06:10.139" v="5225"/>
        <pc:sldMkLst>
          <pc:docMk/>
          <pc:sldMk cId="3981181640" sldId="1631"/>
        </pc:sldMkLst>
        <pc:spChg chg="del">
          <ac:chgData name="伊健 杜" userId="e69aded81da48593" providerId="LiveId" clId="{30106CC4-C31E-40FD-8A64-49DA8C75574F}" dt="2022-12-05T15:45:23.935" v="1226" actId="478"/>
          <ac:spMkLst>
            <pc:docMk/>
            <pc:sldMk cId="3981181640" sldId="1631"/>
            <ac:spMk id="2" creationId="{49DFC628-A535-425B-4C86-F5D847CA8DB1}"/>
          </ac:spMkLst>
        </pc:spChg>
        <pc:spChg chg="mod">
          <ac:chgData name="伊健 杜" userId="e69aded81da48593" providerId="LiveId" clId="{30106CC4-C31E-40FD-8A64-49DA8C75574F}" dt="2022-12-05T17:06:10.139" v="5225"/>
          <ac:spMkLst>
            <pc:docMk/>
            <pc:sldMk cId="3981181640" sldId="1631"/>
            <ac:spMk id="4" creationId="{2CD63A4E-E37B-41A6-9090-C7BF9F9D4BD7}"/>
          </ac:spMkLst>
        </pc:spChg>
      </pc:sldChg>
      <pc:sldChg chg="addSp delSp modSp mod ord">
        <pc:chgData name="伊健 杜" userId="e69aded81da48593" providerId="LiveId" clId="{30106CC4-C31E-40FD-8A64-49DA8C75574F}" dt="2022-12-05T17:06:10.139" v="5225"/>
        <pc:sldMkLst>
          <pc:docMk/>
          <pc:sldMk cId="2221877690" sldId="1633"/>
        </pc:sldMkLst>
        <pc:spChg chg="mod">
          <ac:chgData name="伊健 杜" userId="e69aded81da48593" providerId="LiveId" clId="{30106CC4-C31E-40FD-8A64-49DA8C75574F}" dt="2022-12-05T17:06:10.139" v="5225"/>
          <ac:spMkLst>
            <pc:docMk/>
            <pc:sldMk cId="2221877690" sldId="1633"/>
            <ac:spMk id="2" creationId="{10304424-DB4A-36E7-9E0D-D32A5DD0F26C}"/>
          </ac:spMkLst>
        </pc:spChg>
        <pc:spChg chg="mod">
          <ac:chgData name="伊健 杜" userId="e69aded81da48593" providerId="LiveId" clId="{30106CC4-C31E-40FD-8A64-49DA8C75574F}" dt="2022-12-05T17:06:10.139" v="5225"/>
          <ac:spMkLst>
            <pc:docMk/>
            <pc:sldMk cId="2221877690" sldId="1633"/>
            <ac:spMk id="5" creationId="{E7287B0E-EF55-E721-8EFA-9A9183C0EDF9}"/>
          </ac:spMkLst>
        </pc:spChg>
        <pc:picChg chg="del">
          <ac:chgData name="伊健 杜" userId="e69aded81da48593" providerId="LiveId" clId="{30106CC4-C31E-40FD-8A64-49DA8C75574F}" dt="2022-12-05T15:39:48.575" v="843" actId="478"/>
          <ac:picMkLst>
            <pc:docMk/>
            <pc:sldMk cId="2221877690" sldId="1633"/>
            <ac:picMk id="1026" creationId="{13077364-246C-128B-9BED-58904B7D5FEC}"/>
          </ac:picMkLst>
        </pc:picChg>
        <pc:picChg chg="add mod">
          <ac:chgData name="伊健 杜" userId="e69aded81da48593" providerId="LiveId" clId="{30106CC4-C31E-40FD-8A64-49DA8C75574F}" dt="2022-12-05T15:40:10.399" v="846" actId="1076"/>
          <ac:picMkLst>
            <pc:docMk/>
            <pc:sldMk cId="2221877690" sldId="1633"/>
            <ac:picMk id="9218" creationId="{B54093C2-4DA6-754F-F788-9C856857C4C7}"/>
          </ac:picMkLst>
        </pc:picChg>
      </pc:sldChg>
      <pc:sldChg chg="del">
        <pc:chgData name="伊健 杜" userId="e69aded81da48593" providerId="LiveId" clId="{30106CC4-C31E-40FD-8A64-49DA8C75574F}" dt="2022-12-05T12:47:39.641" v="2" actId="47"/>
        <pc:sldMkLst>
          <pc:docMk/>
          <pc:sldMk cId="4260021333" sldId="1643"/>
        </pc:sldMkLst>
      </pc:sldChg>
      <pc:sldChg chg="del">
        <pc:chgData name="伊健 杜" userId="e69aded81da48593" providerId="LiveId" clId="{30106CC4-C31E-40FD-8A64-49DA8C75574F}" dt="2022-12-05T12:47:39.641" v="2" actId="47"/>
        <pc:sldMkLst>
          <pc:docMk/>
          <pc:sldMk cId="2873396240" sldId="1670"/>
        </pc:sldMkLst>
      </pc:sldChg>
      <pc:sldChg chg="del">
        <pc:chgData name="伊健 杜" userId="e69aded81da48593" providerId="LiveId" clId="{30106CC4-C31E-40FD-8A64-49DA8C75574F}" dt="2022-12-05T12:47:33.563" v="1" actId="47"/>
        <pc:sldMkLst>
          <pc:docMk/>
          <pc:sldMk cId="882423663" sldId="1672"/>
        </pc:sldMkLst>
      </pc:sldChg>
      <pc:sldChg chg="del">
        <pc:chgData name="伊健 杜" userId="e69aded81da48593" providerId="LiveId" clId="{30106CC4-C31E-40FD-8A64-49DA8C75574F}" dt="2022-12-05T12:47:39.641" v="2" actId="47"/>
        <pc:sldMkLst>
          <pc:docMk/>
          <pc:sldMk cId="2221160068" sldId="1673"/>
        </pc:sldMkLst>
      </pc:sldChg>
      <pc:sldChg chg="del">
        <pc:chgData name="伊健 杜" userId="e69aded81da48593" providerId="LiveId" clId="{30106CC4-C31E-40FD-8A64-49DA8C75574F}" dt="2022-12-05T12:47:24.431" v="0" actId="47"/>
        <pc:sldMkLst>
          <pc:docMk/>
          <pc:sldMk cId="3038361113" sldId="1674"/>
        </pc:sldMkLst>
      </pc:sldChg>
      <pc:sldChg chg="del">
        <pc:chgData name="伊健 杜" userId="e69aded81da48593" providerId="LiveId" clId="{30106CC4-C31E-40FD-8A64-49DA8C75574F}" dt="2022-12-05T12:47:24.431" v="0" actId="47"/>
        <pc:sldMkLst>
          <pc:docMk/>
          <pc:sldMk cId="2616140614" sldId="1675"/>
        </pc:sldMkLst>
      </pc:sldChg>
      <pc:sldChg chg="del">
        <pc:chgData name="伊健 杜" userId="e69aded81da48593" providerId="LiveId" clId="{30106CC4-C31E-40FD-8A64-49DA8C75574F}" dt="2022-12-05T12:47:24.431" v="0" actId="47"/>
        <pc:sldMkLst>
          <pc:docMk/>
          <pc:sldMk cId="550239355" sldId="1676"/>
        </pc:sldMkLst>
      </pc:sldChg>
      <pc:sldChg chg="del">
        <pc:chgData name="伊健 杜" userId="e69aded81da48593" providerId="LiveId" clId="{30106CC4-C31E-40FD-8A64-49DA8C75574F}" dt="2022-12-05T12:47:33.563" v="1" actId="47"/>
        <pc:sldMkLst>
          <pc:docMk/>
          <pc:sldMk cId="147443125" sldId="1677"/>
        </pc:sldMkLst>
      </pc:sldChg>
      <pc:sldChg chg="del">
        <pc:chgData name="伊健 杜" userId="e69aded81da48593" providerId="LiveId" clId="{30106CC4-C31E-40FD-8A64-49DA8C75574F}" dt="2022-12-05T12:47:33.563" v="1" actId="47"/>
        <pc:sldMkLst>
          <pc:docMk/>
          <pc:sldMk cId="1257960367" sldId="1678"/>
        </pc:sldMkLst>
      </pc:sldChg>
      <pc:sldChg chg="del">
        <pc:chgData name="伊健 杜" userId="e69aded81da48593" providerId="LiveId" clId="{30106CC4-C31E-40FD-8A64-49DA8C75574F}" dt="2022-12-05T12:47:33.563" v="1" actId="47"/>
        <pc:sldMkLst>
          <pc:docMk/>
          <pc:sldMk cId="3294107334" sldId="1679"/>
        </pc:sldMkLst>
      </pc:sldChg>
      <pc:sldChg chg="del">
        <pc:chgData name="伊健 杜" userId="e69aded81da48593" providerId="LiveId" clId="{30106CC4-C31E-40FD-8A64-49DA8C75574F}" dt="2022-12-05T12:47:33.563" v="1" actId="47"/>
        <pc:sldMkLst>
          <pc:docMk/>
          <pc:sldMk cId="859772550" sldId="1680"/>
        </pc:sldMkLst>
      </pc:sldChg>
      <pc:sldChg chg="del">
        <pc:chgData name="伊健 杜" userId="e69aded81da48593" providerId="LiveId" clId="{30106CC4-C31E-40FD-8A64-49DA8C75574F}" dt="2022-12-05T12:47:33.563" v="1" actId="47"/>
        <pc:sldMkLst>
          <pc:docMk/>
          <pc:sldMk cId="2461951124" sldId="1682"/>
        </pc:sldMkLst>
      </pc:sldChg>
      <pc:sldChg chg="del">
        <pc:chgData name="伊健 杜" userId="e69aded81da48593" providerId="LiveId" clId="{30106CC4-C31E-40FD-8A64-49DA8C75574F}" dt="2022-12-05T12:47:33.563" v="1" actId="47"/>
        <pc:sldMkLst>
          <pc:docMk/>
          <pc:sldMk cId="3972343616" sldId="1683"/>
        </pc:sldMkLst>
      </pc:sldChg>
      <pc:sldChg chg="del">
        <pc:chgData name="伊健 杜" userId="e69aded81da48593" providerId="LiveId" clId="{30106CC4-C31E-40FD-8A64-49DA8C75574F}" dt="2022-12-05T12:47:33.563" v="1" actId="47"/>
        <pc:sldMkLst>
          <pc:docMk/>
          <pc:sldMk cId="2312881180" sldId="1684"/>
        </pc:sldMkLst>
      </pc:sldChg>
      <pc:sldChg chg="addSp delSp modSp mod ord">
        <pc:chgData name="伊健 杜" userId="e69aded81da48593" providerId="LiveId" clId="{30106CC4-C31E-40FD-8A64-49DA8C75574F}" dt="2022-12-05T17:06:10.139" v="5225"/>
        <pc:sldMkLst>
          <pc:docMk/>
          <pc:sldMk cId="196168413" sldId="1685"/>
        </pc:sldMkLst>
        <pc:spChg chg="mod">
          <ac:chgData name="伊健 杜" userId="e69aded81da48593" providerId="LiveId" clId="{30106CC4-C31E-40FD-8A64-49DA8C75574F}" dt="2022-12-05T17:06:10.139" v="5225"/>
          <ac:spMkLst>
            <pc:docMk/>
            <pc:sldMk cId="196168413" sldId="1685"/>
            <ac:spMk id="2" creationId="{93750CB4-09CB-E972-8931-8149CF602B19}"/>
          </ac:spMkLst>
        </pc:spChg>
        <pc:spChg chg="mod">
          <ac:chgData name="伊健 杜" userId="e69aded81da48593" providerId="LiveId" clId="{30106CC4-C31E-40FD-8A64-49DA8C75574F}" dt="2022-12-05T17:06:10.139" v="5225"/>
          <ac:spMkLst>
            <pc:docMk/>
            <pc:sldMk cId="196168413" sldId="1685"/>
            <ac:spMk id="4" creationId="{2CD63A4E-E37B-41A6-9090-C7BF9F9D4BD7}"/>
          </ac:spMkLst>
        </pc:spChg>
        <pc:picChg chg="add mod">
          <ac:chgData name="伊健 杜" userId="e69aded81da48593" providerId="LiveId" clId="{30106CC4-C31E-40FD-8A64-49DA8C75574F}" dt="2022-12-05T15:19:35.367" v="79" actId="1076"/>
          <ac:picMkLst>
            <pc:docMk/>
            <pc:sldMk cId="196168413" sldId="1685"/>
            <ac:picMk id="1026" creationId="{5DF6A029-152B-E784-D8AD-12C375C4B019}"/>
          </ac:picMkLst>
        </pc:picChg>
        <pc:picChg chg="del">
          <ac:chgData name="伊健 杜" userId="e69aded81da48593" providerId="LiveId" clId="{30106CC4-C31E-40FD-8A64-49DA8C75574F}" dt="2022-12-05T15:18:27.691" v="14" actId="478"/>
          <ac:picMkLst>
            <pc:docMk/>
            <pc:sldMk cId="196168413" sldId="1685"/>
            <ac:picMk id="13314" creationId="{9DC48B43-4486-5243-6901-3A594726FDD2}"/>
          </ac:picMkLst>
        </pc:picChg>
        <pc:picChg chg="del">
          <ac:chgData name="伊健 杜" userId="e69aded81da48593" providerId="LiveId" clId="{30106CC4-C31E-40FD-8A64-49DA8C75574F}" dt="2022-12-05T15:18:27.691" v="14" actId="478"/>
          <ac:picMkLst>
            <pc:docMk/>
            <pc:sldMk cId="196168413" sldId="1685"/>
            <ac:picMk id="13318" creationId="{D6FDF52D-E49A-E6CA-66E3-2611E6BB717F}"/>
          </ac:picMkLst>
        </pc:picChg>
        <pc:picChg chg="del">
          <ac:chgData name="伊健 杜" userId="e69aded81da48593" providerId="LiveId" clId="{30106CC4-C31E-40FD-8A64-49DA8C75574F}" dt="2022-12-05T15:18:27.691" v="14" actId="478"/>
          <ac:picMkLst>
            <pc:docMk/>
            <pc:sldMk cId="196168413" sldId="1685"/>
            <ac:picMk id="13320" creationId="{BEEBFAB3-4E6F-C6E3-A540-3F0023E1FF3E}"/>
          </ac:picMkLst>
        </pc:picChg>
      </pc:sldChg>
      <pc:sldChg chg="addSp delSp modSp add mod">
        <pc:chgData name="伊健 杜" userId="e69aded81da48593" providerId="LiveId" clId="{30106CC4-C31E-40FD-8A64-49DA8C75574F}" dt="2022-12-05T17:06:10.139" v="5225"/>
        <pc:sldMkLst>
          <pc:docMk/>
          <pc:sldMk cId="209366703" sldId="1686"/>
        </pc:sldMkLst>
        <pc:spChg chg="mod">
          <ac:chgData name="伊健 杜" userId="e69aded81da48593" providerId="LiveId" clId="{30106CC4-C31E-40FD-8A64-49DA8C75574F}" dt="2022-12-05T17:06:10.139" v="5225"/>
          <ac:spMkLst>
            <pc:docMk/>
            <pc:sldMk cId="209366703" sldId="1686"/>
            <ac:spMk id="2" creationId="{93750CB4-09CB-E972-8931-8149CF602B19}"/>
          </ac:spMkLst>
        </pc:spChg>
        <pc:spChg chg="mod">
          <ac:chgData name="伊健 杜" userId="e69aded81da48593" providerId="LiveId" clId="{30106CC4-C31E-40FD-8A64-49DA8C75574F}" dt="2022-12-05T17:06:10.139" v="5225"/>
          <ac:spMkLst>
            <pc:docMk/>
            <pc:sldMk cId="209366703" sldId="1686"/>
            <ac:spMk id="4" creationId="{2CD63A4E-E37B-41A6-9090-C7BF9F9D4BD7}"/>
          </ac:spMkLst>
        </pc:spChg>
        <pc:picChg chg="del">
          <ac:chgData name="伊健 杜" userId="e69aded81da48593" providerId="LiveId" clId="{30106CC4-C31E-40FD-8A64-49DA8C75574F}" dt="2022-12-05T15:21:58.020" v="145" actId="478"/>
          <ac:picMkLst>
            <pc:docMk/>
            <pc:sldMk cId="209366703" sldId="1686"/>
            <ac:picMk id="1026" creationId="{5DF6A029-152B-E784-D8AD-12C375C4B019}"/>
          </ac:picMkLst>
        </pc:picChg>
        <pc:picChg chg="add mod">
          <ac:chgData name="伊健 杜" userId="e69aded81da48593" providerId="LiveId" clId="{30106CC4-C31E-40FD-8A64-49DA8C75574F}" dt="2022-12-05T15:22:56.191" v="150" actId="1076"/>
          <ac:picMkLst>
            <pc:docMk/>
            <pc:sldMk cId="209366703" sldId="1686"/>
            <ac:picMk id="2050" creationId="{3FAEF4E8-EB3A-474A-63AC-66C0BA3A5AB5}"/>
          </ac:picMkLst>
        </pc:picChg>
      </pc:sldChg>
      <pc:sldChg chg="del">
        <pc:chgData name="伊健 杜" userId="e69aded81da48593" providerId="LiveId" clId="{30106CC4-C31E-40FD-8A64-49DA8C75574F}" dt="2022-12-05T12:47:39.641" v="2" actId="47"/>
        <pc:sldMkLst>
          <pc:docMk/>
          <pc:sldMk cId="763813004" sldId="1686"/>
        </pc:sldMkLst>
      </pc:sldChg>
      <pc:sldChg chg="addSp delSp modSp add mod ord">
        <pc:chgData name="伊健 杜" userId="e69aded81da48593" providerId="LiveId" clId="{30106CC4-C31E-40FD-8A64-49DA8C75574F}" dt="2022-12-05T17:06:10.139" v="5225"/>
        <pc:sldMkLst>
          <pc:docMk/>
          <pc:sldMk cId="2077128816" sldId="1687"/>
        </pc:sldMkLst>
        <pc:spChg chg="mod">
          <ac:chgData name="伊健 杜" userId="e69aded81da48593" providerId="LiveId" clId="{30106CC4-C31E-40FD-8A64-49DA8C75574F}" dt="2022-12-05T17:06:10.139" v="5225"/>
          <ac:spMkLst>
            <pc:docMk/>
            <pc:sldMk cId="2077128816" sldId="1687"/>
            <ac:spMk id="2" creationId="{93750CB4-09CB-E972-8931-8149CF602B19}"/>
          </ac:spMkLst>
        </pc:spChg>
        <pc:spChg chg="mod">
          <ac:chgData name="伊健 杜" userId="e69aded81da48593" providerId="LiveId" clId="{30106CC4-C31E-40FD-8A64-49DA8C75574F}" dt="2022-12-05T17:06:10.139" v="5225"/>
          <ac:spMkLst>
            <pc:docMk/>
            <pc:sldMk cId="2077128816" sldId="1687"/>
            <ac:spMk id="4" creationId="{2CD63A4E-E37B-41A6-9090-C7BF9F9D4BD7}"/>
          </ac:spMkLst>
        </pc:spChg>
        <pc:picChg chg="del">
          <ac:chgData name="伊健 杜" userId="e69aded81da48593" providerId="LiveId" clId="{30106CC4-C31E-40FD-8A64-49DA8C75574F}" dt="2022-12-05T15:29:40.656" v="308" actId="478"/>
          <ac:picMkLst>
            <pc:docMk/>
            <pc:sldMk cId="2077128816" sldId="1687"/>
            <ac:picMk id="2050" creationId="{3FAEF4E8-EB3A-474A-63AC-66C0BA3A5AB5}"/>
          </ac:picMkLst>
        </pc:picChg>
        <pc:picChg chg="add mod">
          <ac:chgData name="伊健 杜" userId="e69aded81da48593" providerId="LiveId" clId="{30106CC4-C31E-40FD-8A64-49DA8C75574F}" dt="2022-12-05T15:30:13.727" v="311" actId="1076"/>
          <ac:picMkLst>
            <pc:docMk/>
            <pc:sldMk cId="2077128816" sldId="1687"/>
            <ac:picMk id="3074" creationId="{ACD4D19A-2260-81F0-CFB9-73F0AD4B971F}"/>
          </ac:picMkLst>
        </pc:picChg>
      </pc:sldChg>
      <pc:sldChg chg="del">
        <pc:chgData name="伊健 杜" userId="e69aded81da48593" providerId="LiveId" clId="{30106CC4-C31E-40FD-8A64-49DA8C75574F}" dt="2022-12-05T12:47:39.641" v="2" actId="47"/>
        <pc:sldMkLst>
          <pc:docMk/>
          <pc:sldMk cId="3020793196" sldId="1687"/>
        </pc:sldMkLst>
      </pc:sldChg>
      <pc:sldChg chg="addSp delSp modSp add mod">
        <pc:chgData name="伊健 杜" userId="e69aded81da48593" providerId="LiveId" clId="{30106CC4-C31E-40FD-8A64-49DA8C75574F}" dt="2022-12-05T17:06:10.139" v="5225"/>
        <pc:sldMkLst>
          <pc:docMk/>
          <pc:sldMk cId="393787683" sldId="1688"/>
        </pc:sldMkLst>
        <pc:spChg chg="del">
          <ac:chgData name="伊健 杜" userId="e69aded81da48593" providerId="LiveId" clId="{30106CC4-C31E-40FD-8A64-49DA8C75574F}" dt="2022-12-05T15:32:12.765" v="435" actId="478"/>
          <ac:spMkLst>
            <pc:docMk/>
            <pc:sldMk cId="393787683" sldId="1688"/>
            <ac:spMk id="2" creationId="{93750CB4-09CB-E972-8931-8149CF602B19}"/>
          </ac:spMkLst>
        </pc:spChg>
        <pc:spChg chg="mod">
          <ac:chgData name="伊健 杜" userId="e69aded81da48593" providerId="LiveId" clId="{30106CC4-C31E-40FD-8A64-49DA8C75574F}" dt="2022-12-05T17:06:10.139" v="5225"/>
          <ac:spMkLst>
            <pc:docMk/>
            <pc:sldMk cId="393787683" sldId="1688"/>
            <ac:spMk id="4" creationId="{2CD63A4E-E37B-41A6-9090-C7BF9F9D4BD7}"/>
          </ac:spMkLst>
        </pc:spChg>
        <pc:spChg chg="add del mod">
          <ac:chgData name="伊健 杜" userId="e69aded81da48593" providerId="LiveId" clId="{30106CC4-C31E-40FD-8A64-49DA8C75574F}" dt="2022-12-05T15:32:14.017" v="436" actId="478"/>
          <ac:spMkLst>
            <pc:docMk/>
            <pc:sldMk cId="393787683" sldId="1688"/>
            <ac:spMk id="5" creationId="{E61697F6-DC24-B515-74B3-1E20921C56B2}"/>
          </ac:spMkLst>
        </pc:spChg>
        <pc:picChg chg="del">
          <ac:chgData name="伊健 杜" userId="e69aded81da48593" providerId="LiveId" clId="{30106CC4-C31E-40FD-8A64-49DA8C75574F}" dt="2022-12-05T15:31:02.206" v="434" actId="478"/>
          <ac:picMkLst>
            <pc:docMk/>
            <pc:sldMk cId="393787683" sldId="1688"/>
            <ac:picMk id="2050" creationId="{3FAEF4E8-EB3A-474A-63AC-66C0BA3A5AB5}"/>
          </ac:picMkLst>
        </pc:picChg>
        <pc:picChg chg="add mod">
          <ac:chgData name="伊健 杜" userId="e69aded81da48593" providerId="LiveId" clId="{30106CC4-C31E-40FD-8A64-49DA8C75574F}" dt="2022-12-05T15:32:30.481" v="439" actId="1076"/>
          <ac:picMkLst>
            <pc:docMk/>
            <pc:sldMk cId="393787683" sldId="1688"/>
            <ac:picMk id="4098" creationId="{7D48DE87-ADF5-A0DF-7B5B-E79606582176}"/>
          </ac:picMkLst>
        </pc:picChg>
      </pc:sldChg>
      <pc:sldChg chg="del">
        <pc:chgData name="伊健 杜" userId="e69aded81da48593" providerId="LiveId" clId="{30106CC4-C31E-40FD-8A64-49DA8C75574F}" dt="2022-12-05T12:47:39.641" v="2" actId="47"/>
        <pc:sldMkLst>
          <pc:docMk/>
          <pc:sldMk cId="3704272558" sldId="1688"/>
        </pc:sldMkLst>
      </pc:sldChg>
      <pc:sldChg chg="del">
        <pc:chgData name="伊健 杜" userId="e69aded81da48593" providerId="LiveId" clId="{30106CC4-C31E-40FD-8A64-49DA8C75574F}" dt="2022-12-05T12:47:39.641" v="2" actId="47"/>
        <pc:sldMkLst>
          <pc:docMk/>
          <pc:sldMk cId="1078155850" sldId="1689"/>
        </pc:sldMkLst>
      </pc:sldChg>
      <pc:sldChg chg="addSp delSp modSp add mod">
        <pc:chgData name="伊健 杜" userId="e69aded81da48593" providerId="LiveId" clId="{30106CC4-C31E-40FD-8A64-49DA8C75574F}" dt="2022-12-05T15:33:26.646" v="490"/>
        <pc:sldMkLst>
          <pc:docMk/>
          <pc:sldMk cId="2116554632" sldId="1689"/>
        </pc:sldMkLst>
        <pc:spChg chg="mod">
          <ac:chgData name="伊健 杜" userId="e69aded81da48593" providerId="LiveId" clId="{30106CC4-C31E-40FD-8A64-49DA8C75574F}" dt="2022-12-05T15:33:26.646" v="490"/>
          <ac:spMkLst>
            <pc:docMk/>
            <pc:sldMk cId="2116554632" sldId="1689"/>
            <ac:spMk id="4" creationId="{2CD63A4E-E37B-41A6-9090-C7BF9F9D4BD7}"/>
          </ac:spMkLst>
        </pc:spChg>
        <pc:picChg chg="del">
          <ac:chgData name="伊健 杜" userId="e69aded81da48593" providerId="LiveId" clId="{30106CC4-C31E-40FD-8A64-49DA8C75574F}" dt="2022-12-05T15:32:51.150" v="476" actId="478"/>
          <ac:picMkLst>
            <pc:docMk/>
            <pc:sldMk cId="2116554632" sldId="1689"/>
            <ac:picMk id="4098" creationId="{7D48DE87-ADF5-A0DF-7B5B-E79606582176}"/>
          </ac:picMkLst>
        </pc:picChg>
        <pc:picChg chg="add mod">
          <ac:chgData name="伊健 杜" userId="e69aded81da48593" providerId="LiveId" clId="{30106CC4-C31E-40FD-8A64-49DA8C75574F}" dt="2022-12-05T15:33:21.332" v="479" actId="14100"/>
          <ac:picMkLst>
            <pc:docMk/>
            <pc:sldMk cId="2116554632" sldId="1689"/>
            <ac:picMk id="5122" creationId="{56E6504A-54D7-057C-8B63-C5A850A1DE2B}"/>
          </ac:picMkLst>
        </pc:picChg>
      </pc:sldChg>
      <pc:sldChg chg="del">
        <pc:chgData name="伊健 杜" userId="e69aded81da48593" providerId="LiveId" clId="{30106CC4-C31E-40FD-8A64-49DA8C75574F}" dt="2022-12-05T12:47:39.641" v="2" actId="47"/>
        <pc:sldMkLst>
          <pc:docMk/>
          <pc:sldMk cId="5756611" sldId="1690"/>
        </pc:sldMkLst>
      </pc:sldChg>
      <pc:sldChg chg="addSp delSp modSp add mod">
        <pc:chgData name="伊健 杜" userId="e69aded81da48593" providerId="LiveId" clId="{30106CC4-C31E-40FD-8A64-49DA8C75574F}" dt="2022-12-05T17:06:10.139" v="5225"/>
        <pc:sldMkLst>
          <pc:docMk/>
          <pc:sldMk cId="1223565080" sldId="1690"/>
        </pc:sldMkLst>
        <pc:spChg chg="mod">
          <ac:chgData name="伊健 杜" userId="e69aded81da48593" providerId="LiveId" clId="{30106CC4-C31E-40FD-8A64-49DA8C75574F}" dt="2022-12-05T17:06:10.139" v="5225"/>
          <ac:spMkLst>
            <pc:docMk/>
            <pc:sldMk cId="1223565080" sldId="1690"/>
            <ac:spMk id="4" creationId="{2CD63A4E-E37B-41A6-9090-C7BF9F9D4BD7}"/>
          </ac:spMkLst>
        </pc:spChg>
        <pc:picChg chg="del">
          <ac:chgData name="伊健 杜" userId="e69aded81da48593" providerId="LiveId" clId="{30106CC4-C31E-40FD-8A64-49DA8C75574F}" dt="2022-12-05T15:34:02.774" v="533" actId="478"/>
          <ac:picMkLst>
            <pc:docMk/>
            <pc:sldMk cId="1223565080" sldId="1690"/>
            <ac:picMk id="5122" creationId="{56E6504A-54D7-057C-8B63-C5A850A1DE2B}"/>
          </ac:picMkLst>
        </pc:picChg>
        <pc:picChg chg="add mod">
          <ac:chgData name="伊健 杜" userId="e69aded81da48593" providerId="LiveId" clId="{30106CC4-C31E-40FD-8A64-49DA8C75574F}" dt="2022-12-05T15:34:14.831" v="535" actId="1076"/>
          <ac:picMkLst>
            <pc:docMk/>
            <pc:sldMk cId="1223565080" sldId="1690"/>
            <ac:picMk id="6146" creationId="{A6285AFF-6396-8C22-D245-8E5B2FCAE9B7}"/>
          </ac:picMkLst>
        </pc:picChg>
      </pc:sldChg>
      <pc:sldChg chg="del">
        <pc:chgData name="伊健 杜" userId="e69aded81da48593" providerId="LiveId" clId="{30106CC4-C31E-40FD-8A64-49DA8C75574F}" dt="2022-12-05T12:47:39.641" v="2" actId="47"/>
        <pc:sldMkLst>
          <pc:docMk/>
          <pc:sldMk cId="769203678" sldId="1691"/>
        </pc:sldMkLst>
      </pc:sldChg>
      <pc:sldChg chg="addSp delSp modSp add mod">
        <pc:chgData name="伊健 杜" userId="e69aded81da48593" providerId="LiveId" clId="{30106CC4-C31E-40FD-8A64-49DA8C75574F}" dt="2022-12-06T07:17:10.585" v="7057" actId="20577"/>
        <pc:sldMkLst>
          <pc:docMk/>
          <pc:sldMk cId="3550196908" sldId="1691"/>
        </pc:sldMkLst>
        <pc:spChg chg="add mod">
          <ac:chgData name="伊健 杜" userId="e69aded81da48593" providerId="LiveId" clId="{30106CC4-C31E-40FD-8A64-49DA8C75574F}" dt="2022-12-06T07:17:10.585" v="7057" actId="20577"/>
          <ac:spMkLst>
            <pc:docMk/>
            <pc:sldMk cId="3550196908" sldId="1691"/>
            <ac:spMk id="2" creationId="{446DB38F-7B53-1CC6-2124-83658FBE863E}"/>
          </ac:spMkLst>
        </pc:spChg>
        <pc:spChg chg="mod">
          <ac:chgData name="伊健 杜" userId="e69aded81da48593" providerId="LiveId" clId="{30106CC4-C31E-40FD-8A64-49DA8C75574F}" dt="2022-12-05T17:06:10.139" v="5225"/>
          <ac:spMkLst>
            <pc:docMk/>
            <pc:sldMk cId="3550196908" sldId="1691"/>
            <ac:spMk id="4" creationId="{2CD63A4E-E37B-41A6-9090-C7BF9F9D4BD7}"/>
          </ac:spMkLst>
        </pc:spChg>
        <pc:picChg chg="del">
          <ac:chgData name="伊健 杜" userId="e69aded81da48593" providerId="LiveId" clId="{30106CC4-C31E-40FD-8A64-49DA8C75574F}" dt="2022-12-05T15:34:19.744" v="537" actId="478"/>
          <ac:picMkLst>
            <pc:docMk/>
            <pc:sldMk cId="3550196908" sldId="1691"/>
            <ac:picMk id="6146" creationId="{A6285AFF-6396-8C22-D245-8E5B2FCAE9B7}"/>
          </ac:picMkLst>
        </pc:picChg>
        <pc:picChg chg="add mod">
          <ac:chgData name="伊健 杜" userId="e69aded81da48593" providerId="LiveId" clId="{30106CC4-C31E-40FD-8A64-49DA8C75574F}" dt="2022-12-05T15:34:58.949" v="541" actId="14100"/>
          <ac:picMkLst>
            <pc:docMk/>
            <pc:sldMk cId="3550196908" sldId="1691"/>
            <ac:picMk id="7170" creationId="{D3910E05-7C46-3C5D-376E-0FD515497686}"/>
          </ac:picMkLst>
        </pc:picChg>
      </pc:sldChg>
      <pc:sldChg chg="addSp delSp modSp add mod">
        <pc:chgData name="伊健 杜" userId="e69aded81da48593" providerId="LiveId" clId="{30106CC4-C31E-40FD-8A64-49DA8C75574F}" dt="2022-12-05T17:06:10.139" v="5225"/>
        <pc:sldMkLst>
          <pc:docMk/>
          <pc:sldMk cId="1383357458" sldId="1692"/>
        </pc:sldMkLst>
        <pc:spChg chg="mod">
          <ac:chgData name="伊健 杜" userId="e69aded81da48593" providerId="LiveId" clId="{30106CC4-C31E-40FD-8A64-49DA8C75574F}" dt="2022-12-05T17:06:10.139" v="5225"/>
          <ac:spMkLst>
            <pc:docMk/>
            <pc:sldMk cId="1383357458" sldId="1692"/>
            <ac:spMk id="4" creationId="{2CD63A4E-E37B-41A6-9090-C7BF9F9D4BD7}"/>
          </ac:spMkLst>
        </pc:spChg>
        <pc:picChg chg="del">
          <ac:chgData name="伊健 杜" userId="e69aded81da48593" providerId="LiveId" clId="{30106CC4-C31E-40FD-8A64-49DA8C75574F}" dt="2022-12-05T15:36:38.207" v="693" actId="478"/>
          <ac:picMkLst>
            <pc:docMk/>
            <pc:sldMk cId="1383357458" sldId="1692"/>
            <ac:picMk id="7170" creationId="{D3910E05-7C46-3C5D-376E-0FD515497686}"/>
          </ac:picMkLst>
        </pc:picChg>
        <pc:picChg chg="add mod">
          <ac:chgData name="伊健 杜" userId="e69aded81da48593" providerId="LiveId" clId="{30106CC4-C31E-40FD-8A64-49DA8C75574F}" dt="2022-12-05T15:38:11.876" v="696" actId="1076"/>
          <ac:picMkLst>
            <pc:docMk/>
            <pc:sldMk cId="1383357458" sldId="1692"/>
            <ac:picMk id="8194" creationId="{855C52E6-088B-DC4C-88DD-E710FE9B44BC}"/>
          </ac:picMkLst>
        </pc:picChg>
      </pc:sldChg>
      <pc:sldChg chg="del">
        <pc:chgData name="伊健 杜" userId="e69aded81da48593" providerId="LiveId" clId="{30106CC4-C31E-40FD-8A64-49DA8C75574F}" dt="2022-12-05T12:47:39.641" v="2" actId="47"/>
        <pc:sldMkLst>
          <pc:docMk/>
          <pc:sldMk cId="3349248834" sldId="1692"/>
        </pc:sldMkLst>
      </pc:sldChg>
      <pc:sldChg chg="del">
        <pc:chgData name="伊健 杜" userId="e69aded81da48593" providerId="LiveId" clId="{30106CC4-C31E-40FD-8A64-49DA8C75574F}" dt="2022-12-05T12:47:39.641" v="2" actId="47"/>
        <pc:sldMkLst>
          <pc:docMk/>
          <pc:sldMk cId="2380664498" sldId="1693"/>
        </pc:sldMkLst>
      </pc:sldChg>
      <pc:sldChg chg="addSp delSp modSp add mod ord">
        <pc:chgData name="伊健 杜" userId="e69aded81da48593" providerId="LiveId" clId="{30106CC4-C31E-40FD-8A64-49DA8C75574F}" dt="2022-12-05T17:06:10.139" v="5225"/>
        <pc:sldMkLst>
          <pc:docMk/>
          <pc:sldMk cId="4150516070" sldId="1693"/>
        </pc:sldMkLst>
        <pc:spChg chg="mod">
          <ac:chgData name="伊健 杜" userId="e69aded81da48593" providerId="LiveId" clId="{30106CC4-C31E-40FD-8A64-49DA8C75574F}" dt="2022-12-05T17:06:10.139" v="5225"/>
          <ac:spMkLst>
            <pc:docMk/>
            <pc:sldMk cId="4150516070" sldId="1693"/>
            <ac:spMk id="2" creationId="{10304424-DB4A-36E7-9E0D-D32A5DD0F26C}"/>
          </ac:spMkLst>
        </pc:spChg>
        <pc:spChg chg="mod">
          <ac:chgData name="伊健 杜" userId="e69aded81da48593" providerId="LiveId" clId="{30106CC4-C31E-40FD-8A64-49DA8C75574F}" dt="2022-12-05T17:06:10.139" v="5225"/>
          <ac:spMkLst>
            <pc:docMk/>
            <pc:sldMk cId="4150516070" sldId="1693"/>
            <ac:spMk id="5" creationId="{E7287B0E-EF55-E721-8EFA-9A9183C0EDF9}"/>
          </ac:spMkLst>
        </pc:spChg>
        <pc:picChg chg="del">
          <ac:chgData name="伊健 杜" userId="e69aded81da48593" providerId="LiveId" clId="{30106CC4-C31E-40FD-8A64-49DA8C75574F}" dt="2022-12-05T15:40:46.638" v="909" actId="478"/>
          <ac:picMkLst>
            <pc:docMk/>
            <pc:sldMk cId="4150516070" sldId="1693"/>
            <ac:picMk id="9218" creationId="{B54093C2-4DA6-754F-F788-9C856857C4C7}"/>
          </ac:picMkLst>
        </pc:picChg>
        <pc:picChg chg="add mod">
          <ac:chgData name="伊健 杜" userId="e69aded81da48593" providerId="LiveId" clId="{30106CC4-C31E-40FD-8A64-49DA8C75574F}" dt="2022-12-05T15:40:50.256" v="911" actId="1076"/>
          <ac:picMkLst>
            <pc:docMk/>
            <pc:sldMk cId="4150516070" sldId="1693"/>
            <ac:picMk id="10242" creationId="{11C62988-785C-0D7E-478A-7B36C6E77D52}"/>
          </ac:picMkLst>
        </pc:picChg>
      </pc:sldChg>
      <pc:sldChg chg="del">
        <pc:chgData name="伊健 杜" userId="e69aded81da48593" providerId="LiveId" clId="{30106CC4-C31E-40FD-8A64-49DA8C75574F}" dt="2022-12-05T12:47:39.641" v="2" actId="47"/>
        <pc:sldMkLst>
          <pc:docMk/>
          <pc:sldMk cId="1024590960" sldId="1694"/>
        </pc:sldMkLst>
      </pc:sldChg>
      <pc:sldChg chg="addSp delSp modSp add mod">
        <pc:chgData name="伊健 杜" userId="e69aded81da48593" providerId="LiveId" clId="{30106CC4-C31E-40FD-8A64-49DA8C75574F}" dt="2022-12-06T06:04:15.595" v="5450" actId="20577"/>
        <pc:sldMkLst>
          <pc:docMk/>
          <pc:sldMk cId="3854211747" sldId="1694"/>
        </pc:sldMkLst>
        <pc:spChg chg="mod">
          <ac:chgData name="伊健 杜" userId="e69aded81da48593" providerId="LiveId" clId="{30106CC4-C31E-40FD-8A64-49DA8C75574F}" dt="2022-12-05T17:06:10.139" v="5225"/>
          <ac:spMkLst>
            <pc:docMk/>
            <pc:sldMk cId="3854211747" sldId="1694"/>
            <ac:spMk id="2" creationId="{10304424-DB4A-36E7-9E0D-D32A5DD0F26C}"/>
          </ac:spMkLst>
        </pc:spChg>
        <pc:spChg chg="add del mod">
          <ac:chgData name="伊健 杜" userId="e69aded81da48593" providerId="LiveId" clId="{30106CC4-C31E-40FD-8A64-49DA8C75574F}" dt="2022-12-06T06:04:11.210" v="5447" actId="478"/>
          <ac:spMkLst>
            <pc:docMk/>
            <pc:sldMk cId="3854211747" sldId="1694"/>
            <ac:spMk id="3" creationId="{27AEA2E2-7F92-67A2-A71B-CED48BDD5180}"/>
          </ac:spMkLst>
        </pc:spChg>
        <pc:spChg chg="mod">
          <ac:chgData name="伊健 杜" userId="e69aded81da48593" providerId="LiveId" clId="{30106CC4-C31E-40FD-8A64-49DA8C75574F}" dt="2022-12-06T06:04:15.595" v="5450" actId="20577"/>
          <ac:spMkLst>
            <pc:docMk/>
            <pc:sldMk cId="3854211747" sldId="1694"/>
            <ac:spMk id="5" creationId="{E7287B0E-EF55-E721-8EFA-9A9183C0EDF9}"/>
          </ac:spMkLst>
        </pc:spChg>
        <pc:picChg chg="del">
          <ac:chgData name="伊健 杜" userId="e69aded81da48593" providerId="LiveId" clId="{30106CC4-C31E-40FD-8A64-49DA8C75574F}" dt="2022-12-05T15:42:26.024" v="1025" actId="478"/>
          <ac:picMkLst>
            <pc:docMk/>
            <pc:sldMk cId="3854211747" sldId="1694"/>
            <ac:picMk id="10242" creationId="{11C62988-785C-0D7E-478A-7B36C6E77D52}"/>
          </ac:picMkLst>
        </pc:picChg>
        <pc:picChg chg="add mod">
          <ac:chgData name="伊健 杜" userId="e69aded81da48593" providerId="LiveId" clId="{30106CC4-C31E-40FD-8A64-49DA8C75574F}" dt="2022-12-05T15:42:31.456" v="1028" actId="1076"/>
          <ac:picMkLst>
            <pc:docMk/>
            <pc:sldMk cId="3854211747" sldId="1694"/>
            <ac:picMk id="11266" creationId="{137819FD-63D6-2B93-E8F0-259D069B125F}"/>
          </ac:picMkLst>
        </pc:picChg>
      </pc:sldChg>
      <pc:sldChg chg="del">
        <pc:chgData name="伊健 杜" userId="e69aded81da48593" providerId="LiveId" clId="{30106CC4-C31E-40FD-8A64-49DA8C75574F}" dt="2022-12-05T12:47:39.641" v="2" actId="47"/>
        <pc:sldMkLst>
          <pc:docMk/>
          <pc:sldMk cId="15441418" sldId="1695"/>
        </pc:sldMkLst>
      </pc:sldChg>
      <pc:sldChg chg="addSp delSp modSp add mod">
        <pc:chgData name="伊健 杜" userId="e69aded81da48593" providerId="LiveId" clId="{30106CC4-C31E-40FD-8A64-49DA8C75574F}" dt="2022-12-05T17:06:10.139" v="5225"/>
        <pc:sldMkLst>
          <pc:docMk/>
          <pc:sldMk cId="3209585564" sldId="1695"/>
        </pc:sldMkLst>
        <pc:spChg chg="mod">
          <ac:chgData name="伊健 杜" userId="e69aded81da48593" providerId="LiveId" clId="{30106CC4-C31E-40FD-8A64-49DA8C75574F}" dt="2022-12-05T17:06:10.139" v="5225"/>
          <ac:spMkLst>
            <pc:docMk/>
            <pc:sldMk cId="3209585564" sldId="1695"/>
            <ac:spMk id="2" creationId="{10304424-DB4A-36E7-9E0D-D32A5DD0F26C}"/>
          </ac:spMkLst>
        </pc:spChg>
        <pc:spChg chg="mod">
          <ac:chgData name="伊健 杜" userId="e69aded81da48593" providerId="LiveId" clId="{30106CC4-C31E-40FD-8A64-49DA8C75574F}" dt="2022-12-05T17:06:10.139" v="5225"/>
          <ac:spMkLst>
            <pc:docMk/>
            <pc:sldMk cId="3209585564" sldId="1695"/>
            <ac:spMk id="5" creationId="{E7287B0E-EF55-E721-8EFA-9A9183C0EDF9}"/>
          </ac:spMkLst>
        </pc:spChg>
        <pc:picChg chg="del">
          <ac:chgData name="伊健 杜" userId="e69aded81da48593" providerId="LiveId" clId="{30106CC4-C31E-40FD-8A64-49DA8C75574F}" dt="2022-12-05T15:42:36.077" v="1030" actId="478"/>
          <ac:picMkLst>
            <pc:docMk/>
            <pc:sldMk cId="3209585564" sldId="1695"/>
            <ac:picMk id="11266" creationId="{137819FD-63D6-2B93-E8F0-259D069B125F}"/>
          </ac:picMkLst>
        </pc:picChg>
        <pc:picChg chg="add mod">
          <ac:chgData name="伊健 杜" userId="e69aded81da48593" providerId="LiveId" clId="{30106CC4-C31E-40FD-8A64-49DA8C75574F}" dt="2022-12-05T15:44:23.442" v="1175" actId="1076"/>
          <ac:picMkLst>
            <pc:docMk/>
            <pc:sldMk cId="3209585564" sldId="1695"/>
            <ac:picMk id="12290" creationId="{C91155D6-4531-8EAA-E372-4C6E520A341F}"/>
          </ac:picMkLst>
        </pc:picChg>
      </pc:sldChg>
      <pc:sldChg chg="del">
        <pc:chgData name="伊健 杜" userId="e69aded81da48593" providerId="LiveId" clId="{30106CC4-C31E-40FD-8A64-49DA8C75574F}" dt="2022-12-05T12:47:39.641" v="2" actId="47"/>
        <pc:sldMkLst>
          <pc:docMk/>
          <pc:sldMk cId="214635091" sldId="1696"/>
        </pc:sldMkLst>
      </pc:sldChg>
      <pc:sldChg chg="addSp delSp modSp add mod">
        <pc:chgData name="伊健 杜" userId="e69aded81da48593" providerId="LiveId" clId="{30106CC4-C31E-40FD-8A64-49DA8C75574F}" dt="2022-12-06T06:04:26.215" v="5451" actId="478"/>
        <pc:sldMkLst>
          <pc:docMk/>
          <pc:sldMk cId="324984923" sldId="1696"/>
        </pc:sldMkLst>
        <pc:spChg chg="add del mod">
          <ac:chgData name="伊健 杜" userId="e69aded81da48593" providerId="LiveId" clId="{30106CC4-C31E-40FD-8A64-49DA8C75574F}" dt="2022-12-06T06:04:26.215" v="5451" actId="478"/>
          <ac:spMkLst>
            <pc:docMk/>
            <pc:sldMk cId="324984923" sldId="1696"/>
            <ac:spMk id="2" creationId="{368B59DF-BD20-660F-C75A-E1662C8F9162}"/>
          </ac:spMkLst>
        </pc:spChg>
        <pc:spChg chg="mod">
          <ac:chgData name="伊健 杜" userId="e69aded81da48593" providerId="LiveId" clId="{30106CC4-C31E-40FD-8A64-49DA8C75574F}" dt="2022-12-05T17:06:10.139" v="5225"/>
          <ac:spMkLst>
            <pc:docMk/>
            <pc:sldMk cId="324984923" sldId="1696"/>
            <ac:spMk id="4" creationId="{2CD63A4E-E37B-41A6-9090-C7BF9F9D4BD7}"/>
          </ac:spMkLst>
        </pc:spChg>
      </pc:sldChg>
      <pc:sldChg chg="del">
        <pc:chgData name="伊健 杜" userId="e69aded81da48593" providerId="LiveId" clId="{30106CC4-C31E-40FD-8A64-49DA8C75574F}" dt="2022-12-05T12:47:39.641" v="2" actId="47"/>
        <pc:sldMkLst>
          <pc:docMk/>
          <pc:sldMk cId="2000550123" sldId="1697"/>
        </pc:sldMkLst>
      </pc:sldChg>
      <pc:sldChg chg="addSp delSp modSp add mod">
        <pc:chgData name="伊健 杜" userId="e69aded81da48593" providerId="LiveId" clId="{30106CC4-C31E-40FD-8A64-49DA8C75574F}" dt="2022-12-05T17:06:10.139" v="5225"/>
        <pc:sldMkLst>
          <pc:docMk/>
          <pc:sldMk cId="2660388373" sldId="1697"/>
        </pc:sldMkLst>
        <pc:spChg chg="mod">
          <ac:chgData name="伊健 杜" userId="e69aded81da48593" providerId="LiveId" clId="{30106CC4-C31E-40FD-8A64-49DA8C75574F}" dt="2022-12-05T17:06:10.139" v="5225"/>
          <ac:spMkLst>
            <pc:docMk/>
            <pc:sldMk cId="2660388373" sldId="1697"/>
            <ac:spMk id="2" creationId="{10304424-DB4A-36E7-9E0D-D32A5DD0F26C}"/>
          </ac:spMkLst>
        </pc:spChg>
        <pc:spChg chg="mod">
          <ac:chgData name="伊健 杜" userId="e69aded81da48593" providerId="LiveId" clId="{30106CC4-C31E-40FD-8A64-49DA8C75574F}" dt="2022-12-05T17:06:10.139" v="5225"/>
          <ac:spMkLst>
            <pc:docMk/>
            <pc:sldMk cId="2660388373" sldId="1697"/>
            <ac:spMk id="5" creationId="{E7287B0E-EF55-E721-8EFA-9A9183C0EDF9}"/>
          </ac:spMkLst>
        </pc:spChg>
        <pc:picChg chg="del">
          <ac:chgData name="伊健 杜" userId="e69aded81da48593" providerId="LiveId" clId="{30106CC4-C31E-40FD-8A64-49DA8C75574F}" dt="2022-12-05T16:04:37.058" v="1482" actId="478"/>
          <ac:picMkLst>
            <pc:docMk/>
            <pc:sldMk cId="2660388373" sldId="1697"/>
            <ac:picMk id="10242" creationId="{11C62988-785C-0D7E-478A-7B36C6E77D52}"/>
          </ac:picMkLst>
        </pc:picChg>
        <pc:picChg chg="add del mod">
          <ac:chgData name="伊健 杜" userId="e69aded81da48593" providerId="LiveId" clId="{30106CC4-C31E-40FD-8A64-49DA8C75574F}" dt="2022-12-05T16:06:53.003" v="1496" actId="478"/>
          <ac:picMkLst>
            <pc:docMk/>
            <pc:sldMk cId="2660388373" sldId="1697"/>
            <ac:picMk id="13314" creationId="{6D8D0599-E7C2-10D1-C22C-B6B5778DD9C4}"/>
          </ac:picMkLst>
        </pc:picChg>
        <pc:picChg chg="add mod">
          <ac:chgData name="伊健 杜" userId="e69aded81da48593" providerId="LiveId" clId="{30106CC4-C31E-40FD-8A64-49DA8C75574F}" dt="2022-12-05T16:07:47.116" v="1521" actId="1076"/>
          <ac:picMkLst>
            <pc:docMk/>
            <pc:sldMk cId="2660388373" sldId="1697"/>
            <ac:picMk id="13316" creationId="{C481E5BF-7EC0-28D7-057D-9875B53AB4A3}"/>
          </ac:picMkLst>
        </pc:picChg>
        <pc:picChg chg="add mod">
          <ac:chgData name="伊健 杜" userId="e69aded81da48593" providerId="LiveId" clId="{30106CC4-C31E-40FD-8A64-49DA8C75574F}" dt="2022-12-05T16:07:47.116" v="1521" actId="1076"/>
          <ac:picMkLst>
            <pc:docMk/>
            <pc:sldMk cId="2660388373" sldId="1697"/>
            <ac:picMk id="13318" creationId="{215350B5-54D6-1A8D-ACE3-833E761617A9}"/>
          </ac:picMkLst>
        </pc:picChg>
        <pc:picChg chg="add mod">
          <ac:chgData name="伊健 杜" userId="e69aded81da48593" providerId="LiveId" clId="{30106CC4-C31E-40FD-8A64-49DA8C75574F}" dt="2022-12-05T16:07:47.116" v="1521" actId="1076"/>
          <ac:picMkLst>
            <pc:docMk/>
            <pc:sldMk cId="2660388373" sldId="1697"/>
            <ac:picMk id="13320" creationId="{67394693-CE5D-03B5-5ABF-8F833E700843}"/>
          </ac:picMkLst>
        </pc:picChg>
      </pc:sldChg>
      <pc:sldChg chg="del">
        <pc:chgData name="伊健 杜" userId="e69aded81da48593" providerId="LiveId" clId="{30106CC4-C31E-40FD-8A64-49DA8C75574F}" dt="2022-12-05T12:47:39.641" v="2" actId="47"/>
        <pc:sldMkLst>
          <pc:docMk/>
          <pc:sldMk cId="1717903204" sldId="1698"/>
        </pc:sldMkLst>
      </pc:sldChg>
      <pc:sldChg chg="addSp delSp modSp add mod">
        <pc:chgData name="伊健 杜" userId="e69aded81da48593" providerId="LiveId" clId="{30106CC4-C31E-40FD-8A64-49DA8C75574F}" dt="2022-12-05T17:06:10.139" v="5225"/>
        <pc:sldMkLst>
          <pc:docMk/>
          <pc:sldMk cId="3797120438" sldId="1698"/>
        </pc:sldMkLst>
        <pc:spChg chg="mod">
          <ac:chgData name="伊健 杜" userId="e69aded81da48593" providerId="LiveId" clId="{30106CC4-C31E-40FD-8A64-49DA8C75574F}" dt="2022-12-05T17:06:10.139" v="5225"/>
          <ac:spMkLst>
            <pc:docMk/>
            <pc:sldMk cId="3797120438" sldId="1698"/>
            <ac:spMk id="2" creationId="{10304424-DB4A-36E7-9E0D-D32A5DD0F26C}"/>
          </ac:spMkLst>
        </pc:spChg>
        <pc:spChg chg="mod">
          <ac:chgData name="伊健 杜" userId="e69aded81da48593" providerId="LiveId" clId="{30106CC4-C31E-40FD-8A64-49DA8C75574F}" dt="2022-12-05T17:06:10.139" v="5225"/>
          <ac:spMkLst>
            <pc:docMk/>
            <pc:sldMk cId="3797120438" sldId="1698"/>
            <ac:spMk id="5" creationId="{E7287B0E-EF55-E721-8EFA-9A9183C0EDF9}"/>
          </ac:spMkLst>
        </pc:spChg>
        <pc:picChg chg="del">
          <ac:chgData name="伊健 杜" userId="e69aded81da48593" providerId="LiveId" clId="{30106CC4-C31E-40FD-8A64-49DA8C75574F}" dt="2022-12-05T16:07:52.053" v="1523" actId="478"/>
          <ac:picMkLst>
            <pc:docMk/>
            <pc:sldMk cId="3797120438" sldId="1698"/>
            <ac:picMk id="13316" creationId="{C481E5BF-7EC0-28D7-057D-9875B53AB4A3}"/>
          </ac:picMkLst>
        </pc:picChg>
        <pc:picChg chg="del">
          <ac:chgData name="伊健 杜" userId="e69aded81da48593" providerId="LiveId" clId="{30106CC4-C31E-40FD-8A64-49DA8C75574F}" dt="2022-12-05T16:07:52.053" v="1523" actId="478"/>
          <ac:picMkLst>
            <pc:docMk/>
            <pc:sldMk cId="3797120438" sldId="1698"/>
            <ac:picMk id="13318" creationId="{215350B5-54D6-1A8D-ACE3-833E761617A9}"/>
          </ac:picMkLst>
        </pc:picChg>
        <pc:picChg chg="del">
          <ac:chgData name="伊健 杜" userId="e69aded81da48593" providerId="LiveId" clId="{30106CC4-C31E-40FD-8A64-49DA8C75574F}" dt="2022-12-05T16:07:52.053" v="1523" actId="478"/>
          <ac:picMkLst>
            <pc:docMk/>
            <pc:sldMk cId="3797120438" sldId="1698"/>
            <ac:picMk id="13320" creationId="{67394693-CE5D-03B5-5ABF-8F833E700843}"/>
          </ac:picMkLst>
        </pc:picChg>
        <pc:picChg chg="add mod">
          <ac:chgData name="伊健 杜" userId="e69aded81da48593" providerId="LiveId" clId="{30106CC4-C31E-40FD-8A64-49DA8C75574F}" dt="2022-12-05T16:10:11.005" v="1622" actId="1076"/>
          <ac:picMkLst>
            <pc:docMk/>
            <pc:sldMk cId="3797120438" sldId="1698"/>
            <ac:picMk id="14338" creationId="{C9C8C28E-18A2-E277-D49B-97CF1B8533AA}"/>
          </ac:picMkLst>
        </pc:picChg>
      </pc:sldChg>
      <pc:sldChg chg="addSp delSp modSp add mod ord">
        <pc:chgData name="伊健 杜" userId="e69aded81da48593" providerId="LiveId" clId="{30106CC4-C31E-40FD-8A64-49DA8C75574F}" dt="2022-12-05T17:06:10.139" v="5225"/>
        <pc:sldMkLst>
          <pc:docMk/>
          <pc:sldMk cId="1917533053" sldId="1699"/>
        </pc:sldMkLst>
        <pc:spChg chg="mod">
          <ac:chgData name="伊健 杜" userId="e69aded81da48593" providerId="LiveId" clId="{30106CC4-C31E-40FD-8A64-49DA8C75574F}" dt="2022-12-05T17:06:10.139" v="5225"/>
          <ac:spMkLst>
            <pc:docMk/>
            <pc:sldMk cId="1917533053" sldId="1699"/>
            <ac:spMk id="2" creationId="{10304424-DB4A-36E7-9E0D-D32A5DD0F26C}"/>
          </ac:spMkLst>
        </pc:spChg>
        <pc:spChg chg="mod">
          <ac:chgData name="伊健 杜" userId="e69aded81da48593" providerId="LiveId" clId="{30106CC4-C31E-40FD-8A64-49DA8C75574F}" dt="2022-12-05T17:06:10.139" v="5225"/>
          <ac:spMkLst>
            <pc:docMk/>
            <pc:sldMk cId="1917533053" sldId="1699"/>
            <ac:spMk id="5" creationId="{E7287B0E-EF55-E721-8EFA-9A9183C0EDF9}"/>
          </ac:spMkLst>
        </pc:spChg>
        <pc:picChg chg="del">
          <ac:chgData name="伊健 杜" userId="e69aded81da48593" providerId="LiveId" clId="{30106CC4-C31E-40FD-8A64-49DA8C75574F}" dt="2022-12-05T16:11:42.648" v="1826" actId="478"/>
          <ac:picMkLst>
            <pc:docMk/>
            <pc:sldMk cId="1917533053" sldId="1699"/>
            <ac:picMk id="13316" creationId="{C481E5BF-7EC0-28D7-057D-9875B53AB4A3}"/>
          </ac:picMkLst>
        </pc:picChg>
        <pc:picChg chg="del">
          <ac:chgData name="伊健 杜" userId="e69aded81da48593" providerId="LiveId" clId="{30106CC4-C31E-40FD-8A64-49DA8C75574F}" dt="2022-12-05T16:11:42.648" v="1826" actId="478"/>
          <ac:picMkLst>
            <pc:docMk/>
            <pc:sldMk cId="1917533053" sldId="1699"/>
            <ac:picMk id="13318" creationId="{215350B5-54D6-1A8D-ACE3-833E761617A9}"/>
          </ac:picMkLst>
        </pc:picChg>
        <pc:picChg chg="del">
          <ac:chgData name="伊健 杜" userId="e69aded81da48593" providerId="LiveId" clId="{30106CC4-C31E-40FD-8A64-49DA8C75574F}" dt="2022-12-05T16:11:42.648" v="1826" actId="478"/>
          <ac:picMkLst>
            <pc:docMk/>
            <pc:sldMk cId="1917533053" sldId="1699"/>
            <ac:picMk id="13320" creationId="{67394693-CE5D-03B5-5ABF-8F833E700843}"/>
          </ac:picMkLst>
        </pc:picChg>
        <pc:picChg chg="add mod">
          <ac:chgData name="伊健 杜" userId="e69aded81da48593" providerId="LiveId" clId="{30106CC4-C31E-40FD-8A64-49DA8C75574F}" dt="2022-12-05T16:13:09.222" v="1832" actId="14100"/>
          <ac:picMkLst>
            <pc:docMk/>
            <pc:sldMk cId="1917533053" sldId="1699"/>
            <ac:picMk id="15362" creationId="{9915DCE1-B7BF-24EB-F0A4-9BB09AFB762B}"/>
          </ac:picMkLst>
        </pc:picChg>
      </pc:sldChg>
      <pc:sldChg chg="del">
        <pc:chgData name="伊健 杜" userId="e69aded81da48593" providerId="LiveId" clId="{30106CC4-C31E-40FD-8A64-49DA8C75574F}" dt="2022-12-05T12:47:39.641" v="2" actId="47"/>
        <pc:sldMkLst>
          <pc:docMk/>
          <pc:sldMk cId="2612403542" sldId="1699"/>
        </pc:sldMkLst>
      </pc:sldChg>
      <pc:sldChg chg="del">
        <pc:chgData name="伊健 杜" userId="e69aded81da48593" providerId="LiveId" clId="{30106CC4-C31E-40FD-8A64-49DA8C75574F}" dt="2022-12-05T12:47:39.641" v="2" actId="47"/>
        <pc:sldMkLst>
          <pc:docMk/>
          <pc:sldMk cId="195487389" sldId="1700"/>
        </pc:sldMkLst>
      </pc:sldChg>
      <pc:sldChg chg="addSp delSp modSp add mod">
        <pc:chgData name="伊健 杜" userId="e69aded81da48593" providerId="LiveId" clId="{30106CC4-C31E-40FD-8A64-49DA8C75574F}" dt="2022-12-05T17:06:10.139" v="5225"/>
        <pc:sldMkLst>
          <pc:docMk/>
          <pc:sldMk cId="1994031812" sldId="1700"/>
        </pc:sldMkLst>
        <pc:spChg chg="mod">
          <ac:chgData name="伊健 杜" userId="e69aded81da48593" providerId="LiveId" clId="{30106CC4-C31E-40FD-8A64-49DA8C75574F}" dt="2022-12-05T17:06:10.139" v="5225"/>
          <ac:spMkLst>
            <pc:docMk/>
            <pc:sldMk cId="1994031812" sldId="1700"/>
            <ac:spMk id="2" creationId="{10304424-DB4A-36E7-9E0D-D32A5DD0F26C}"/>
          </ac:spMkLst>
        </pc:spChg>
        <pc:spChg chg="mod">
          <ac:chgData name="伊健 杜" userId="e69aded81da48593" providerId="LiveId" clId="{30106CC4-C31E-40FD-8A64-49DA8C75574F}" dt="2022-12-05T17:06:10.139" v="5225"/>
          <ac:spMkLst>
            <pc:docMk/>
            <pc:sldMk cId="1994031812" sldId="1700"/>
            <ac:spMk id="5" creationId="{E7287B0E-EF55-E721-8EFA-9A9183C0EDF9}"/>
          </ac:spMkLst>
        </pc:spChg>
        <pc:picChg chg="del">
          <ac:chgData name="伊健 杜" userId="e69aded81da48593" providerId="LiveId" clId="{30106CC4-C31E-40FD-8A64-49DA8C75574F}" dt="2022-12-05T16:13:20.264" v="1834" actId="478"/>
          <ac:picMkLst>
            <pc:docMk/>
            <pc:sldMk cId="1994031812" sldId="1700"/>
            <ac:picMk id="14338" creationId="{C9C8C28E-18A2-E277-D49B-97CF1B8533AA}"/>
          </ac:picMkLst>
        </pc:picChg>
        <pc:picChg chg="add del mod">
          <ac:chgData name="伊健 杜" userId="e69aded81da48593" providerId="LiveId" clId="{30106CC4-C31E-40FD-8A64-49DA8C75574F}" dt="2022-12-05T16:20:56.811" v="2119" actId="478"/>
          <ac:picMkLst>
            <pc:docMk/>
            <pc:sldMk cId="1994031812" sldId="1700"/>
            <ac:picMk id="16386" creationId="{117A9F38-4C4C-90AE-5C7C-2E2DFFC881D5}"/>
          </ac:picMkLst>
        </pc:picChg>
        <pc:picChg chg="add del">
          <ac:chgData name="伊健 杜" userId="e69aded81da48593" providerId="LiveId" clId="{30106CC4-C31E-40FD-8A64-49DA8C75574F}" dt="2022-12-05T16:20:13.091" v="2118" actId="478"/>
          <ac:picMkLst>
            <pc:docMk/>
            <pc:sldMk cId="1994031812" sldId="1700"/>
            <ac:picMk id="16388" creationId="{D6DE95BB-D54E-A48C-EAD3-C2AC9078BAA9}"/>
          </ac:picMkLst>
        </pc:picChg>
        <pc:picChg chg="add mod">
          <ac:chgData name="伊健 杜" userId="e69aded81da48593" providerId="LiveId" clId="{30106CC4-C31E-40FD-8A64-49DA8C75574F}" dt="2022-12-05T16:21:06.128" v="2123" actId="1076"/>
          <ac:picMkLst>
            <pc:docMk/>
            <pc:sldMk cId="1994031812" sldId="1700"/>
            <ac:picMk id="16390" creationId="{7EDD708F-E7CD-32D4-208D-98920013CDC6}"/>
          </ac:picMkLst>
        </pc:picChg>
      </pc:sldChg>
      <pc:sldChg chg="del">
        <pc:chgData name="伊健 杜" userId="e69aded81da48593" providerId="LiveId" clId="{30106CC4-C31E-40FD-8A64-49DA8C75574F}" dt="2022-12-05T12:47:39.641" v="2" actId="47"/>
        <pc:sldMkLst>
          <pc:docMk/>
          <pc:sldMk cId="2325308572" sldId="1701"/>
        </pc:sldMkLst>
      </pc:sldChg>
      <pc:sldChg chg="modSp add mod">
        <pc:chgData name="伊健 杜" userId="e69aded81da48593" providerId="LiveId" clId="{30106CC4-C31E-40FD-8A64-49DA8C75574F}" dt="2022-12-05T16:21:41.875" v="2208"/>
        <pc:sldMkLst>
          <pc:docMk/>
          <pc:sldMk cId="3687110911" sldId="1701"/>
        </pc:sldMkLst>
        <pc:spChg chg="mod">
          <ac:chgData name="伊健 杜" userId="e69aded81da48593" providerId="LiveId" clId="{30106CC4-C31E-40FD-8A64-49DA8C75574F}" dt="2022-12-05T16:21:41.875" v="2208"/>
          <ac:spMkLst>
            <pc:docMk/>
            <pc:sldMk cId="3687110911" sldId="1701"/>
            <ac:spMk id="4" creationId="{2CD63A4E-E37B-41A6-9090-C7BF9F9D4BD7}"/>
          </ac:spMkLst>
        </pc:spChg>
      </pc:sldChg>
      <pc:sldChg chg="del">
        <pc:chgData name="伊健 杜" userId="e69aded81da48593" providerId="LiveId" clId="{30106CC4-C31E-40FD-8A64-49DA8C75574F}" dt="2022-12-05T12:47:39.641" v="2" actId="47"/>
        <pc:sldMkLst>
          <pc:docMk/>
          <pc:sldMk cId="2969791930" sldId="1702"/>
        </pc:sldMkLst>
      </pc:sldChg>
      <pc:sldChg chg="addSp delSp modSp add mod">
        <pc:chgData name="伊健 杜" userId="e69aded81da48593" providerId="LiveId" clId="{30106CC4-C31E-40FD-8A64-49DA8C75574F}" dt="2022-12-05T17:52:12.552" v="5281" actId="20577"/>
        <pc:sldMkLst>
          <pc:docMk/>
          <pc:sldMk cId="3115408518" sldId="1702"/>
        </pc:sldMkLst>
        <pc:spChg chg="mod">
          <ac:chgData name="伊健 杜" userId="e69aded81da48593" providerId="LiveId" clId="{30106CC4-C31E-40FD-8A64-49DA8C75574F}" dt="2022-12-05T17:06:10.139" v="5225"/>
          <ac:spMkLst>
            <pc:docMk/>
            <pc:sldMk cId="3115408518" sldId="1702"/>
            <ac:spMk id="2" creationId="{10304424-DB4A-36E7-9E0D-D32A5DD0F26C}"/>
          </ac:spMkLst>
        </pc:spChg>
        <pc:spChg chg="mod">
          <ac:chgData name="伊健 杜" userId="e69aded81da48593" providerId="LiveId" clId="{30106CC4-C31E-40FD-8A64-49DA8C75574F}" dt="2022-12-05T17:52:12.552" v="5281" actId="20577"/>
          <ac:spMkLst>
            <pc:docMk/>
            <pc:sldMk cId="3115408518" sldId="1702"/>
            <ac:spMk id="5" creationId="{E7287B0E-EF55-E721-8EFA-9A9183C0EDF9}"/>
          </ac:spMkLst>
        </pc:spChg>
        <pc:picChg chg="del">
          <ac:chgData name="伊健 杜" userId="e69aded81da48593" providerId="LiveId" clId="{30106CC4-C31E-40FD-8A64-49DA8C75574F}" dt="2022-12-05T16:26:06.130" v="2349" actId="478"/>
          <ac:picMkLst>
            <pc:docMk/>
            <pc:sldMk cId="3115408518" sldId="1702"/>
            <ac:picMk id="16390" creationId="{7EDD708F-E7CD-32D4-208D-98920013CDC6}"/>
          </ac:picMkLst>
        </pc:picChg>
        <pc:picChg chg="add mod">
          <ac:chgData name="伊健 杜" userId="e69aded81da48593" providerId="LiveId" clId="{30106CC4-C31E-40FD-8A64-49DA8C75574F}" dt="2022-12-05T16:32:25.878" v="2446" actId="1076"/>
          <ac:picMkLst>
            <pc:docMk/>
            <pc:sldMk cId="3115408518" sldId="1702"/>
            <ac:picMk id="17410" creationId="{7F25F667-E947-3118-A4E3-E3CA5F961A89}"/>
          </ac:picMkLst>
        </pc:picChg>
      </pc:sldChg>
      <pc:sldChg chg="del">
        <pc:chgData name="伊健 杜" userId="e69aded81da48593" providerId="LiveId" clId="{30106CC4-C31E-40FD-8A64-49DA8C75574F}" dt="2022-12-05T12:47:39.641" v="2" actId="47"/>
        <pc:sldMkLst>
          <pc:docMk/>
          <pc:sldMk cId="2133253232" sldId="1703"/>
        </pc:sldMkLst>
      </pc:sldChg>
      <pc:sldChg chg="new">
        <pc:chgData name="伊健 杜" userId="e69aded81da48593" providerId="LiveId" clId="{30106CC4-C31E-40FD-8A64-49DA8C75574F}" dt="2022-12-05T16:22:52.733" v="2300" actId="680"/>
        <pc:sldMkLst>
          <pc:docMk/>
          <pc:sldMk cId="2915808231" sldId="1703"/>
        </pc:sldMkLst>
      </pc:sldChg>
      <pc:sldChg chg="addSp delSp modSp add mod">
        <pc:chgData name="伊健 杜" userId="e69aded81da48593" providerId="LiveId" clId="{30106CC4-C31E-40FD-8A64-49DA8C75574F}" dt="2022-12-05T17:52:50.495" v="5284" actId="20577"/>
        <pc:sldMkLst>
          <pc:docMk/>
          <pc:sldMk cId="1874238000" sldId="1704"/>
        </pc:sldMkLst>
        <pc:spChg chg="mod">
          <ac:chgData name="伊健 杜" userId="e69aded81da48593" providerId="LiveId" clId="{30106CC4-C31E-40FD-8A64-49DA8C75574F}" dt="2022-12-05T17:06:10.139" v="5225"/>
          <ac:spMkLst>
            <pc:docMk/>
            <pc:sldMk cId="1874238000" sldId="1704"/>
            <ac:spMk id="2" creationId="{10304424-DB4A-36E7-9E0D-D32A5DD0F26C}"/>
          </ac:spMkLst>
        </pc:spChg>
        <pc:spChg chg="mod">
          <ac:chgData name="伊健 杜" userId="e69aded81da48593" providerId="LiveId" clId="{30106CC4-C31E-40FD-8A64-49DA8C75574F}" dt="2022-12-05T17:52:50.495" v="5284" actId="20577"/>
          <ac:spMkLst>
            <pc:docMk/>
            <pc:sldMk cId="1874238000" sldId="1704"/>
            <ac:spMk id="5" creationId="{E7287B0E-EF55-E721-8EFA-9A9183C0EDF9}"/>
          </ac:spMkLst>
        </pc:spChg>
        <pc:picChg chg="del">
          <ac:chgData name="伊健 杜" userId="e69aded81da48593" providerId="LiveId" clId="{30106CC4-C31E-40FD-8A64-49DA8C75574F}" dt="2022-12-05T16:33:34.898" v="2493" actId="478"/>
          <ac:picMkLst>
            <pc:docMk/>
            <pc:sldMk cId="1874238000" sldId="1704"/>
            <ac:picMk id="17410" creationId="{7F25F667-E947-3118-A4E3-E3CA5F961A89}"/>
          </ac:picMkLst>
        </pc:picChg>
        <pc:picChg chg="add mod">
          <ac:chgData name="伊健 杜" userId="e69aded81da48593" providerId="LiveId" clId="{30106CC4-C31E-40FD-8A64-49DA8C75574F}" dt="2022-12-05T16:34:15.209" v="2502" actId="1076"/>
          <ac:picMkLst>
            <pc:docMk/>
            <pc:sldMk cId="1874238000" sldId="1704"/>
            <ac:picMk id="18434" creationId="{D98DF814-B3D3-D1DD-0DFB-747FFA89DAE2}"/>
          </ac:picMkLst>
        </pc:picChg>
      </pc:sldChg>
      <pc:sldChg chg="add del">
        <pc:chgData name="伊健 杜" userId="e69aded81da48593" providerId="LiveId" clId="{30106CC4-C31E-40FD-8A64-49DA8C75574F}" dt="2022-12-05T16:26:08.599" v="2351"/>
        <pc:sldMkLst>
          <pc:docMk/>
          <pc:sldMk cId="2214161713" sldId="1704"/>
        </pc:sldMkLst>
      </pc:sldChg>
      <pc:sldChg chg="addSp delSp modSp add mod">
        <pc:chgData name="伊健 杜" userId="e69aded81da48593" providerId="LiveId" clId="{30106CC4-C31E-40FD-8A64-49DA8C75574F}" dt="2022-12-05T17:06:10.139" v="5225"/>
        <pc:sldMkLst>
          <pc:docMk/>
          <pc:sldMk cId="975694912" sldId="1705"/>
        </pc:sldMkLst>
        <pc:spChg chg="mod">
          <ac:chgData name="伊健 杜" userId="e69aded81da48593" providerId="LiveId" clId="{30106CC4-C31E-40FD-8A64-49DA8C75574F}" dt="2022-12-05T17:06:10.139" v="5225"/>
          <ac:spMkLst>
            <pc:docMk/>
            <pc:sldMk cId="975694912" sldId="1705"/>
            <ac:spMk id="2" creationId="{10304424-DB4A-36E7-9E0D-D32A5DD0F26C}"/>
          </ac:spMkLst>
        </pc:spChg>
        <pc:spChg chg="mod">
          <ac:chgData name="伊健 杜" userId="e69aded81da48593" providerId="LiveId" clId="{30106CC4-C31E-40FD-8A64-49DA8C75574F}" dt="2022-12-05T17:06:10.139" v="5225"/>
          <ac:spMkLst>
            <pc:docMk/>
            <pc:sldMk cId="975694912" sldId="1705"/>
            <ac:spMk id="5" creationId="{E7287B0E-EF55-E721-8EFA-9A9183C0EDF9}"/>
          </ac:spMkLst>
        </pc:spChg>
        <pc:picChg chg="del">
          <ac:chgData name="伊健 杜" userId="e69aded81da48593" providerId="LiveId" clId="{30106CC4-C31E-40FD-8A64-49DA8C75574F}" dt="2022-12-05T16:34:46.095" v="2556" actId="478"/>
          <ac:picMkLst>
            <pc:docMk/>
            <pc:sldMk cId="975694912" sldId="1705"/>
            <ac:picMk id="18434" creationId="{D98DF814-B3D3-D1DD-0DFB-747FFA89DAE2}"/>
          </ac:picMkLst>
        </pc:picChg>
        <pc:picChg chg="add mod">
          <ac:chgData name="伊健 杜" userId="e69aded81da48593" providerId="LiveId" clId="{30106CC4-C31E-40FD-8A64-49DA8C75574F}" dt="2022-12-05T16:36:25.655" v="2661" actId="1076"/>
          <ac:picMkLst>
            <pc:docMk/>
            <pc:sldMk cId="975694912" sldId="1705"/>
            <ac:picMk id="19458" creationId="{9E1703D4-132D-0806-803A-A058EC5A7805}"/>
          </ac:picMkLst>
        </pc:picChg>
      </pc:sldChg>
      <pc:sldChg chg="addSp delSp modSp add mod">
        <pc:chgData name="伊健 杜" userId="e69aded81da48593" providerId="LiveId" clId="{30106CC4-C31E-40FD-8A64-49DA8C75574F}" dt="2022-12-06T06:04:58.742" v="5457"/>
        <pc:sldMkLst>
          <pc:docMk/>
          <pc:sldMk cId="1906690029" sldId="1706"/>
        </pc:sldMkLst>
        <pc:spChg chg="mod">
          <ac:chgData name="伊健 杜" userId="e69aded81da48593" providerId="LiveId" clId="{30106CC4-C31E-40FD-8A64-49DA8C75574F}" dt="2022-12-05T16:36:49.908" v="2686"/>
          <ac:spMkLst>
            <pc:docMk/>
            <pc:sldMk cId="1906690029" sldId="1706"/>
            <ac:spMk id="2" creationId="{10304424-DB4A-36E7-9E0D-D32A5DD0F26C}"/>
          </ac:spMkLst>
        </pc:spChg>
        <pc:spChg chg="mod">
          <ac:chgData name="伊健 杜" userId="e69aded81da48593" providerId="LiveId" clId="{30106CC4-C31E-40FD-8A64-49DA8C75574F}" dt="2022-12-06T06:04:58.742" v="5457"/>
          <ac:spMkLst>
            <pc:docMk/>
            <pc:sldMk cId="1906690029" sldId="1706"/>
            <ac:spMk id="5" creationId="{E7287B0E-EF55-E721-8EFA-9A9183C0EDF9}"/>
          </ac:spMkLst>
        </pc:spChg>
        <pc:picChg chg="del">
          <ac:chgData name="伊健 杜" userId="e69aded81da48593" providerId="LiveId" clId="{30106CC4-C31E-40FD-8A64-49DA8C75574F}" dt="2022-12-05T16:37:07.254" v="2758" actId="478"/>
          <ac:picMkLst>
            <pc:docMk/>
            <pc:sldMk cId="1906690029" sldId="1706"/>
            <ac:picMk id="17410" creationId="{7F25F667-E947-3118-A4E3-E3CA5F961A89}"/>
          </ac:picMkLst>
        </pc:picChg>
        <pc:picChg chg="add mod">
          <ac:chgData name="伊健 杜" userId="e69aded81da48593" providerId="LiveId" clId="{30106CC4-C31E-40FD-8A64-49DA8C75574F}" dt="2022-12-05T16:37:34.377" v="2761" actId="1076"/>
          <ac:picMkLst>
            <pc:docMk/>
            <pc:sldMk cId="1906690029" sldId="1706"/>
            <ac:picMk id="20482" creationId="{F1A74C7E-640B-7986-F833-DFC0043A08C8}"/>
          </ac:picMkLst>
        </pc:picChg>
      </pc:sldChg>
      <pc:sldChg chg="addSp delSp modSp add mod">
        <pc:chgData name="伊健 杜" userId="e69aded81da48593" providerId="LiveId" clId="{30106CC4-C31E-40FD-8A64-49DA8C75574F}" dt="2022-12-05T17:57:37.202" v="5287" actId="20577"/>
        <pc:sldMkLst>
          <pc:docMk/>
          <pc:sldMk cId="2619449559" sldId="1707"/>
        </pc:sldMkLst>
        <pc:spChg chg="mod">
          <ac:chgData name="伊健 杜" userId="e69aded81da48593" providerId="LiveId" clId="{30106CC4-C31E-40FD-8A64-49DA8C75574F}" dt="2022-12-05T17:57:37.202" v="5287" actId="20577"/>
          <ac:spMkLst>
            <pc:docMk/>
            <pc:sldMk cId="2619449559" sldId="1707"/>
            <ac:spMk id="5" creationId="{E7287B0E-EF55-E721-8EFA-9A9183C0EDF9}"/>
          </ac:spMkLst>
        </pc:spChg>
        <pc:picChg chg="del">
          <ac:chgData name="伊健 杜" userId="e69aded81da48593" providerId="LiveId" clId="{30106CC4-C31E-40FD-8A64-49DA8C75574F}" dt="2022-12-05T16:38:10.131" v="2834" actId="478"/>
          <ac:picMkLst>
            <pc:docMk/>
            <pc:sldMk cId="2619449559" sldId="1707"/>
            <ac:picMk id="20482" creationId="{F1A74C7E-640B-7986-F833-DFC0043A08C8}"/>
          </ac:picMkLst>
        </pc:picChg>
        <pc:picChg chg="add mod">
          <ac:chgData name="伊健 杜" userId="e69aded81da48593" providerId="LiveId" clId="{30106CC4-C31E-40FD-8A64-49DA8C75574F}" dt="2022-12-05T16:38:13.563" v="2836" actId="1076"/>
          <ac:picMkLst>
            <pc:docMk/>
            <pc:sldMk cId="2619449559" sldId="1707"/>
            <ac:picMk id="21506" creationId="{B4BA00F4-7B38-BAFB-A4D3-0321997F5823}"/>
          </ac:picMkLst>
        </pc:picChg>
      </pc:sldChg>
      <pc:sldChg chg="modSp add del mod">
        <pc:chgData name="伊健 杜" userId="e69aded81da48593" providerId="LiveId" clId="{30106CC4-C31E-40FD-8A64-49DA8C75574F}" dt="2022-12-06T06:23:15.327" v="6318" actId="47"/>
        <pc:sldMkLst>
          <pc:docMk/>
          <pc:sldMk cId="1941910601" sldId="1708"/>
        </pc:sldMkLst>
        <pc:spChg chg="mod">
          <ac:chgData name="伊健 杜" userId="e69aded81da48593" providerId="LiveId" clId="{30106CC4-C31E-40FD-8A64-49DA8C75574F}" dt="2022-12-05T17:06:10.139" v="5225"/>
          <ac:spMkLst>
            <pc:docMk/>
            <pc:sldMk cId="1941910601" sldId="1708"/>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411153383" sldId="1709"/>
        </pc:sldMkLst>
        <pc:spChg chg="mod">
          <ac:chgData name="伊健 杜" userId="e69aded81da48593" providerId="LiveId" clId="{30106CC4-C31E-40FD-8A64-49DA8C75574F}" dt="2022-12-05T17:06:10.139" v="5225"/>
          <ac:spMkLst>
            <pc:docMk/>
            <pc:sldMk cId="2411153383" sldId="1709"/>
            <ac:spMk id="2" creationId="{93750CB4-09CB-E972-8931-8149CF602B19}"/>
          </ac:spMkLst>
        </pc:spChg>
        <pc:spChg chg="mod">
          <ac:chgData name="伊健 杜" userId="e69aded81da48593" providerId="LiveId" clId="{30106CC4-C31E-40FD-8A64-49DA8C75574F}" dt="2022-12-05T17:06:10.139" v="5225"/>
          <ac:spMkLst>
            <pc:docMk/>
            <pc:sldMk cId="2411153383" sldId="1709"/>
            <ac:spMk id="4" creationId="{2CD63A4E-E37B-41A6-9090-C7BF9F9D4BD7}"/>
          </ac:spMkLst>
        </pc:spChg>
        <pc:picChg chg="del">
          <ac:chgData name="伊健 杜" userId="e69aded81da48593" providerId="LiveId" clId="{30106CC4-C31E-40FD-8A64-49DA8C75574F}" dt="2022-12-05T16:39:28.949" v="3029" actId="478"/>
          <ac:picMkLst>
            <pc:docMk/>
            <pc:sldMk cId="2411153383" sldId="1709"/>
            <ac:picMk id="3074" creationId="{ACD4D19A-2260-81F0-CFB9-73F0AD4B971F}"/>
          </ac:picMkLst>
        </pc:picChg>
        <pc:picChg chg="add mod">
          <ac:chgData name="伊健 杜" userId="e69aded81da48593" providerId="LiveId" clId="{30106CC4-C31E-40FD-8A64-49DA8C75574F}" dt="2022-12-05T16:39:42.720" v="3033" actId="1076"/>
          <ac:picMkLst>
            <pc:docMk/>
            <pc:sldMk cId="2411153383" sldId="1709"/>
            <ac:picMk id="22530" creationId="{20E24ED0-95D7-C85F-7D0D-9F622432DEE1}"/>
          </ac:picMkLst>
        </pc:picChg>
      </pc:sldChg>
      <pc:sldChg chg="add del">
        <pc:chgData name="伊健 杜" userId="e69aded81da48593" providerId="LiveId" clId="{30106CC4-C31E-40FD-8A64-49DA8C75574F}" dt="2022-12-05T16:38:59.164" v="2948" actId="47"/>
        <pc:sldMkLst>
          <pc:docMk/>
          <pc:sldMk cId="4171167353" sldId="1709"/>
        </pc:sldMkLst>
      </pc:sldChg>
      <pc:sldChg chg="addSp delSp modSp add mod">
        <pc:chgData name="伊健 杜" userId="e69aded81da48593" providerId="LiveId" clId="{30106CC4-C31E-40FD-8A64-49DA8C75574F}" dt="2022-12-05T18:01:33.750" v="5288" actId="20577"/>
        <pc:sldMkLst>
          <pc:docMk/>
          <pc:sldMk cId="3673344596" sldId="1710"/>
        </pc:sldMkLst>
        <pc:spChg chg="mod">
          <ac:chgData name="伊健 杜" userId="e69aded81da48593" providerId="LiveId" clId="{30106CC4-C31E-40FD-8A64-49DA8C75574F}" dt="2022-12-05T17:06:10.139" v="5225"/>
          <ac:spMkLst>
            <pc:docMk/>
            <pc:sldMk cId="3673344596" sldId="1710"/>
            <ac:spMk id="2" creationId="{93750CB4-09CB-E972-8931-8149CF602B19}"/>
          </ac:spMkLst>
        </pc:spChg>
        <pc:spChg chg="mod">
          <ac:chgData name="伊健 杜" userId="e69aded81da48593" providerId="LiveId" clId="{30106CC4-C31E-40FD-8A64-49DA8C75574F}" dt="2022-12-05T18:01:33.750" v="5288" actId="20577"/>
          <ac:spMkLst>
            <pc:docMk/>
            <pc:sldMk cId="3673344596" sldId="1710"/>
            <ac:spMk id="4" creationId="{2CD63A4E-E37B-41A6-9090-C7BF9F9D4BD7}"/>
          </ac:spMkLst>
        </pc:spChg>
        <pc:picChg chg="del">
          <ac:chgData name="伊健 杜" userId="e69aded81da48593" providerId="LiveId" clId="{30106CC4-C31E-40FD-8A64-49DA8C75574F}" dt="2022-12-05T16:40:25.968" v="3136" actId="478"/>
          <ac:picMkLst>
            <pc:docMk/>
            <pc:sldMk cId="3673344596" sldId="1710"/>
            <ac:picMk id="22530" creationId="{20E24ED0-95D7-C85F-7D0D-9F622432DEE1}"/>
          </ac:picMkLst>
        </pc:picChg>
        <pc:picChg chg="add mod">
          <ac:chgData name="伊健 杜" userId="e69aded81da48593" providerId="LiveId" clId="{30106CC4-C31E-40FD-8A64-49DA8C75574F}" dt="2022-12-05T16:40:30.762" v="3139" actId="1076"/>
          <ac:picMkLst>
            <pc:docMk/>
            <pc:sldMk cId="3673344596" sldId="1710"/>
            <ac:picMk id="24578" creationId="{C72A61A3-D7EC-7837-9E5D-CE8404E8E9C6}"/>
          </ac:picMkLst>
        </pc:picChg>
      </pc:sldChg>
      <pc:sldChg chg="addSp delSp modSp add mod">
        <pc:chgData name="伊健 杜" userId="e69aded81da48593" providerId="LiveId" clId="{30106CC4-C31E-40FD-8A64-49DA8C75574F}" dt="2022-12-05T17:06:10.139" v="5225"/>
        <pc:sldMkLst>
          <pc:docMk/>
          <pc:sldMk cId="4044895810" sldId="1711"/>
        </pc:sldMkLst>
        <pc:spChg chg="mod">
          <ac:chgData name="伊健 杜" userId="e69aded81da48593" providerId="LiveId" clId="{30106CC4-C31E-40FD-8A64-49DA8C75574F}" dt="2022-12-05T17:06:10.139" v="5225"/>
          <ac:spMkLst>
            <pc:docMk/>
            <pc:sldMk cId="4044895810" sldId="1711"/>
            <ac:spMk id="2" creationId="{93750CB4-09CB-E972-8931-8149CF602B19}"/>
          </ac:spMkLst>
        </pc:spChg>
        <pc:spChg chg="mod">
          <ac:chgData name="伊健 杜" userId="e69aded81da48593" providerId="LiveId" clId="{30106CC4-C31E-40FD-8A64-49DA8C75574F}" dt="2022-12-05T17:06:10.139" v="5225"/>
          <ac:spMkLst>
            <pc:docMk/>
            <pc:sldMk cId="4044895810" sldId="1711"/>
            <ac:spMk id="4" creationId="{2CD63A4E-E37B-41A6-9090-C7BF9F9D4BD7}"/>
          </ac:spMkLst>
        </pc:spChg>
        <pc:picChg chg="del">
          <ac:chgData name="伊健 杜" userId="e69aded81da48593" providerId="LiveId" clId="{30106CC4-C31E-40FD-8A64-49DA8C75574F}" dt="2022-12-05T16:40:34.849" v="3141" actId="478"/>
          <ac:picMkLst>
            <pc:docMk/>
            <pc:sldMk cId="4044895810" sldId="1711"/>
            <ac:picMk id="24578" creationId="{C72A61A3-D7EC-7837-9E5D-CE8404E8E9C6}"/>
          </ac:picMkLst>
        </pc:picChg>
        <pc:picChg chg="add mod">
          <ac:chgData name="伊健 杜" userId="e69aded81da48593" providerId="LiveId" clId="{30106CC4-C31E-40FD-8A64-49DA8C75574F}" dt="2022-12-05T16:41:28.772" v="3237" actId="1076"/>
          <ac:picMkLst>
            <pc:docMk/>
            <pc:sldMk cId="4044895810" sldId="1711"/>
            <ac:picMk id="25602" creationId="{7CDFBBD5-1B61-B44C-640E-AB6DA06E3632}"/>
          </ac:picMkLst>
        </pc:picChg>
      </pc:sldChg>
      <pc:sldChg chg="addSp delSp modSp add mod">
        <pc:chgData name="伊健 杜" userId="e69aded81da48593" providerId="LiveId" clId="{30106CC4-C31E-40FD-8A64-49DA8C75574F}" dt="2022-12-06T06:05:07.569" v="5458" actId="478"/>
        <pc:sldMkLst>
          <pc:docMk/>
          <pc:sldMk cId="1979414413" sldId="1712"/>
        </pc:sldMkLst>
        <pc:spChg chg="add del mod">
          <ac:chgData name="伊健 杜" userId="e69aded81da48593" providerId="LiveId" clId="{30106CC4-C31E-40FD-8A64-49DA8C75574F}" dt="2022-12-06T06:05:07.569" v="5458" actId="478"/>
          <ac:spMkLst>
            <pc:docMk/>
            <pc:sldMk cId="1979414413" sldId="1712"/>
            <ac:spMk id="2" creationId="{BB0A1A5D-4E4F-3C2C-C70E-B026FDF0FCC6}"/>
          </ac:spMkLst>
        </pc:spChg>
        <pc:spChg chg="mod">
          <ac:chgData name="伊健 杜" userId="e69aded81da48593" providerId="LiveId" clId="{30106CC4-C31E-40FD-8A64-49DA8C75574F}" dt="2022-12-05T17:06:10.139" v="5225"/>
          <ac:spMkLst>
            <pc:docMk/>
            <pc:sldMk cId="1979414413" sldId="1712"/>
            <ac:spMk id="4" creationId="{2CD63A4E-E37B-41A6-9090-C7BF9F9D4BD7}"/>
          </ac:spMkLst>
        </pc:spChg>
      </pc:sldChg>
      <pc:sldChg chg="modSp add mod">
        <pc:chgData name="伊健 杜" userId="e69aded81da48593" providerId="LiveId" clId="{30106CC4-C31E-40FD-8A64-49DA8C75574F}" dt="2022-12-05T17:06:10.139" v="5225"/>
        <pc:sldMkLst>
          <pc:docMk/>
          <pc:sldMk cId="3040879435" sldId="1713"/>
        </pc:sldMkLst>
        <pc:spChg chg="mod">
          <ac:chgData name="伊健 杜" userId="e69aded81da48593" providerId="LiveId" clId="{30106CC4-C31E-40FD-8A64-49DA8C75574F}" dt="2022-12-05T17:06:10.139" v="5225"/>
          <ac:spMkLst>
            <pc:docMk/>
            <pc:sldMk cId="3040879435" sldId="1713"/>
            <ac:spMk id="4" creationId="{2CD63A4E-E37B-41A6-9090-C7BF9F9D4BD7}"/>
          </ac:spMkLst>
        </pc:spChg>
      </pc:sldChg>
      <pc:sldChg chg="addSp modSp add mod">
        <pc:chgData name="伊健 杜" userId="e69aded81da48593" providerId="LiveId" clId="{30106CC4-C31E-40FD-8A64-49DA8C75574F}" dt="2022-12-05T17:06:10.139" v="5225"/>
        <pc:sldMkLst>
          <pc:docMk/>
          <pc:sldMk cId="1587308436" sldId="1714"/>
        </pc:sldMkLst>
        <pc:spChg chg="add mod">
          <ac:chgData name="伊健 杜" userId="e69aded81da48593" providerId="LiveId" clId="{30106CC4-C31E-40FD-8A64-49DA8C75574F}" dt="2022-12-05T17:06:10.139" v="5225"/>
          <ac:spMkLst>
            <pc:docMk/>
            <pc:sldMk cId="1587308436" sldId="1714"/>
            <ac:spMk id="2" creationId="{9C20EB71-D031-2965-60AF-60ED6E2B86E2}"/>
          </ac:spMkLst>
        </pc:spChg>
        <pc:spChg chg="mod">
          <ac:chgData name="伊健 杜" userId="e69aded81da48593" providerId="LiveId" clId="{30106CC4-C31E-40FD-8A64-49DA8C75574F}" dt="2022-12-05T17:06:10.139" v="5225"/>
          <ac:spMkLst>
            <pc:docMk/>
            <pc:sldMk cId="1587308436" sldId="1714"/>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276859554" sldId="1715"/>
        </pc:sldMkLst>
        <pc:spChg chg="mod">
          <ac:chgData name="伊健 杜" userId="e69aded81da48593" providerId="LiveId" clId="{30106CC4-C31E-40FD-8A64-49DA8C75574F}" dt="2022-12-05T17:06:10.139" v="5225"/>
          <ac:spMkLst>
            <pc:docMk/>
            <pc:sldMk cId="2276859554" sldId="1715"/>
            <ac:spMk id="2" creationId="{93750CB4-09CB-E972-8931-8149CF602B19}"/>
          </ac:spMkLst>
        </pc:spChg>
        <pc:spChg chg="mod">
          <ac:chgData name="伊健 杜" userId="e69aded81da48593" providerId="LiveId" clId="{30106CC4-C31E-40FD-8A64-49DA8C75574F}" dt="2022-12-05T17:06:10.139" v="5225"/>
          <ac:spMkLst>
            <pc:docMk/>
            <pc:sldMk cId="2276859554" sldId="1715"/>
            <ac:spMk id="4" creationId="{2CD63A4E-E37B-41A6-9090-C7BF9F9D4BD7}"/>
          </ac:spMkLst>
        </pc:spChg>
        <pc:picChg chg="del">
          <ac:chgData name="伊健 杜" userId="e69aded81da48593" providerId="LiveId" clId="{30106CC4-C31E-40FD-8A64-49DA8C75574F}" dt="2022-12-05T16:44:32.190" v="3616" actId="478"/>
          <ac:picMkLst>
            <pc:docMk/>
            <pc:sldMk cId="2276859554" sldId="1715"/>
            <ac:picMk id="22530" creationId="{20E24ED0-95D7-C85F-7D0D-9F622432DEE1}"/>
          </ac:picMkLst>
        </pc:picChg>
        <pc:picChg chg="add mod">
          <ac:chgData name="伊健 杜" userId="e69aded81da48593" providerId="LiveId" clId="{30106CC4-C31E-40FD-8A64-49DA8C75574F}" dt="2022-12-05T16:44:34.880" v="3619" actId="14100"/>
          <ac:picMkLst>
            <pc:docMk/>
            <pc:sldMk cId="2276859554" sldId="1715"/>
            <ac:picMk id="26626" creationId="{76AD9323-7F09-CE85-43C5-349827E12BE6}"/>
          </ac:picMkLst>
        </pc:picChg>
      </pc:sldChg>
      <pc:sldChg chg="addSp delSp modSp add mod">
        <pc:chgData name="伊健 杜" userId="e69aded81da48593" providerId="LiveId" clId="{30106CC4-C31E-40FD-8A64-49DA8C75574F}" dt="2022-12-05T17:06:10.139" v="5225"/>
        <pc:sldMkLst>
          <pc:docMk/>
          <pc:sldMk cId="1857417073" sldId="1716"/>
        </pc:sldMkLst>
        <pc:spChg chg="mod">
          <ac:chgData name="伊健 杜" userId="e69aded81da48593" providerId="LiveId" clId="{30106CC4-C31E-40FD-8A64-49DA8C75574F}" dt="2022-12-05T17:06:10.139" v="5225"/>
          <ac:spMkLst>
            <pc:docMk/>
            <pc:sldMk cId="1857417073" sldId="1716"/>
            <ac:spMk id="2" creationId="{93750CB4-09CB-E972-8931-8149CF602B19}"/>
          </ac:spMkLst>
        </pc:spChg>
        <pc:spChg chg="mod">
          <ac:chgData name="伊健 杜" userId="e69aded81da48593" providerId="LiveId" clId="{30106CC4-C31E-40FD-8A64-49DA8C75574F}" dt="2022-12-05T17:06:10.139" v="5225"/>
          <ac:spMkLst>
            <pc:docMk/>
            <pc:sldMk cId="1857417073" sldId="1716"/>
            <ac:spMk id="4" creationId="{2CD63A4E-E37B-41A6-9090-C7BF9F9D4BD7}"/>
          </ac:spMkLst>
        </pc:spChg>
        <pc:picChg chg="del">
          <ac:chgData name="伊健 杜" userId="e69aded81da48593" providerId="LiveId" clId="{30106CC4-C31E-40FD-8A64-49DA8C75574F}" dt="2022-12-05T16:45:27.558" v="3687" actId="478"/>
          <ac:picMkLst>
            <pc:docMk/>
            <pc:sldMk cId="1857417073" sldId="1716"/>
            <ac:picMk id="26626" creationId="{76AD9323-7F09-CE85-43C5-349827E12BE6}"/>
          </ac:picMkLst>
        </pc:picChg>
        <pc:picChg chg="add mod">
          <ac:chgData name="伊健 杜" userId="e69aded81da48593" providerId="LiveId" clId="{30106CC4-C31E-40FD-8A64-49DA8C75574F}" dt="2022-12-05T16:45:34.306" v="3692" actId="1076"/>
          <ac:picMkLst>
            <pc:docMk/>
            <pc:sldMk cId="1857417073" sldId="1716"/>
            <ac:picMk id="27650" creationId="{A33BA4A0-27F0-1D7F-95C2-D35267E70042}"/>
          </ac:picMkLst>
        </pc:picChg>
      </pc:sldChg>
      <pc:sldChg chg="addSp delSp modSp add mod">
        <pc:chgData name="伊健 杜" userId="e69aded81da48593" providerId="LiveId" clId="{30106CC4-C31E-40FD-8A64-49DA8C75574F}" dt="2022-12-05T17:06:10.139" v="5225"/>
        <pc:sldMkLst>
          <pc:docMk/>
          <pc:sldMk cId="4278964318" sldId="1717"/>
        </pc:sldMkLst>
        <pc:spChg chg="mod">
          <ac:chgData name="伊健 杜" userId="e69aded81da48593" providerId="LiveId" clId="{30106CC4-C31E-40FD-8A64-49DA8C75574F}" dt="2022-12-05T17:06:10.139" v="5225"/>
          <ac:spMkLst>
            <pc:docMk/>
            <pc:sldMk cId="4278964318" sldId="1717"/>
            <ac:spMk id="2" creationId="{93750CB4-09CB-E972-8931-8149CF602B19}"/>
          </ac:spMkLst>
        </pc:spChg>
        <pc:spChg chg="mod">
          <ac:chgData name="伊健 杜" userId="e69aded81da48593" providerId="LiveId" clId="{30106CC4-C31E-40FD-8A64-49DA8C75574F}" dt="2022-12-05T17:06:10.139" v="5225"/>
          <ac:spMkLst>
            <pc:docMk/>
            <pc:sldMk cId="4278964318" sldId="1717"/>
            <ac:spMk id="4" creationId="{2CD63A4E-E37B-41A6-9090-C7BF9F9D4BD7}"/>
          </ac:spMkLst>
        </pc:spChg>
        <pc:picChg chg="del">
          <ac:chgData name="伊健 杜" userId="e69aded81da48593" providerId="LiveId" clId="{30106CC4-C31E-40FD-8A64-49DA8C75574F}" dt="2022-12-05T16:46:18.520" v="3752" actId="478"/>
          <ac:picMkLst>
            <pc:docMk/>
            <pc:sldMk cId="4278964318" sldId="1717"/>
            <ac:picMk id="26626" creationId="{76AD9323-7F09-CE85-43C5-349827E12BE6}"/>
          </ac:picMkLst>
        </pc:picChg>
        <pc:picChg chg="add mod">
          <ac:chgData name="伊健 杜" userId="e69aded81da48593" providerId="LiveId" clId="{30106CC4-C31E-40FD-8A64-49DA8C75574F}" dt="2022-12-05T16:46:20.639" v="3754" actId="1076"/>
          <ac:picMkLst>
            <pc:docMk/>
            <pc:sldMk cId="4278964318" sldId="1717"/>
            <ac:picMk id="28674" creationId="{15C973B3-D29C-B5BC-A926-1F494C29244C}"/>
          </ac:picMkLst>
        </pc:picChg>
      </pc:sldChg>
      <pc:sldChg chg="delSp modSp add mod">
        <pc:chgData name="伊健 杜" userId="e69aded81da48593" providerId="LiveId" clId="{30106CC4-C31E-40FD-8A64-49DA8C75574F}" dt="2022-12-05T17:06:10.139" v="5225"/>
        <pc:sldMkLst>
          <pc:docMk/>
          <pc:sldMk cId="2723184307" sldId="1718"/>
        </pc:sldMkLst>
        <pc:spChg chg="del">
          <ac:chgData name="伊健 杜" userId="e69aded81da48593" providerId="LiveId" clId="{30106CC4-C31E-40FD-8A64-49DA8C75574F}" dt="2022-12-05T16:46:33.217" v="3767" actId="478"/>
          <ac:spMkLst>
            <pc:docMk/>
            <pc:sldMk cId="2723184307" sldId="1718"/>
            <ac:spMk id="2" creationId="{9C20EB71-D031-2965-60AF-60ED6E2B86E2}"/>
          </ac:spMkLst>
        </pc:spChg>
        <pc:spChg chg="mod">
          <ac:chgData name="伊健 杜" userId="e69aded81da48593" providerId="LiveId" clId="{30106CC4-C31E-40FD-8A64-49DA8C75574F}" dt="2022-12-05T17:06:10.139" v="5225"/>
          <ac:spMkLst>
            <pc:docMk/>
            <pc:sldMk cId="2723184307" sldId="1718"/>
            <ac:spMk id="4" creationId="{2CD63A4E-E37B-41A6-9090-C7BF9F9D4BD7}"/>
          </ac:spMkLst>
        </pc:spChg>
      </pc:sldChg>
      <pc:sldChg chg="addSp delSp modSp add mod">
        <pc:chgData name="伊健 杜" userId="e69aded81da48593" providerId="LiveId" clId="{30106CC4-C31E-40FD-8A64-49DA8C75574F}" dt="2022-12-05T18:20:54.537" v="5318" actId="20577"/>
        <pc:sldMkLst>
          <pc:docMk/>
          <pc:sldMk cId="1875663254" sldId="1719"/>
        </pc:sldMkLst>
        <pc:spChg chg="mod">
          <ac:chgData name="伊健 杜" userId="e69aded81da48593" providerId="LiveId" clId="{30106CC4-C31E-40FD-8A64-49DA8C75574F}" dt="2022-12-05T17:06:10.139" v="5225"/>
          <ac:spMkLst>
            <pc:docMk/>
            <pc:sldMk cId="1875663254" sldId="1719"/>
            <ac:spMk id="2" creationId="{93750CB4-09CB-E972-8931-8149CF602B19}"/>
          </ac:spMkLst>
        </pc:spChg>
        <pc:spChg chg="mod">
          <ac:chgData name="伊健 杜" userId="e69aded81da48593" providerId="LiveId" clId="{30106CC4-C31E-40FD-8A64-49DA8C75574F}" dt="2022-12-05T18:20:54.537" v="5318" actId="20577"/>
          <ac:spMkLst>
            <pc:docMk/>
            <pc:sldMk cId="1875663254" sldId="1719"/>
            <ac:spMk id="4" creationId="{2CD63A4E-E37B-41A6-9090-C7BF9F9D4BD7}"/>
          </ac:spMkLst>
        </pc:spChg>
        <pc:picChg chg="del">
          <ac:chgData name="伊健 杜" userId="e69aded81da48593" providerId="LiveId" clId="{30106CC4-C31E-40FD-8A64-49DA8C75574F}" dt="2022-12-05T16:47:12.891" v="3892" actId="478"/>
          <ac:picMkLst>
            <pc:docMk/>
            <pc:sldMk cId="1875663254" sldId="1719"/>
            <ac:picMk id="28674" creationId="{15C973B3-D29C-B5BC-A926-1F494C29244C}"/>
          </ac:picMkLst>
        </pc:picChg>
        <pc:picChg chg="add mod">
          <ac:chgData name="伊健 杜" userId="e69aded81da48593" providerId="LiveId" clId="{30106CC4-C31E-40FD-8A64-49DA8C75574F}" dt="2022-12-05T16:48:16.019" v="3968" actId="1076"/>
          <ac:picMkLst>
            <pc:docMk/>
            <pc:sldMk cId="1875663254" sldId="1719"/>
            <ac:picMk id="29698" creationId="{92D1C1D3-C14A-07E2-E587-3D0E4628AC76}"/>
          </ac:picMkLst>
        </pc:picChg>
      </pc:sldChg>
      <pc:sldChg chg="addSp delSp modSp add mod">
        <pc:chgData name="伊健 杜" userId="e69aded81da48593" providerId="LiveId" clId="{30106CC4-C31E-40FD-8A64-49DA8C75574F}" dt="2022-12-06T08:06:50.466" v="7058" actId="478"/>
        <pc:sldMkLst>
          <pc:docMk/>
          <pc:sldMk cId="4208994514" sldId="1720"/>
        </pc:sldMkLst>
        <pc:spChg chg="add del mod">
          <ac:chgData name="伊健 杜" userId="e69aded81da48593" providerId="LiveId" clId="{30106CC4-C31E-40FD-8A64-49DA8C75574F}" dt="2022-12-06T08:06:50.466" v="7058" actId="478"/>
          <ac:spMkLst>
            <pc:docMk/>
            <pc:sldMk cId="4208994514" sldId="1720"/>
            <ac:spMk id="2" creationId="{D6B532E2-7BAA-E26B-1C38-AE11D71CFD64}"/>
          </ac:spMkLst>
        </pc:spChg>
        <pc:spChg chg="mod">
          <ac:chgData name="伊健 杜" userId="e69aded81da48593" providerId="LiveId" clId="{30106CC4-C31E-40FD-8A64-49DA8C75574F}" dt="2022-12-05T17:06:10.139" v="5225"/>
          <ac:spMkLst>
            <pc:docMk/>
            <pc:sldMk cId="4208994514" sldId="1720"/>
            <ac:spMk id="4" creationId="{2CD63A4E-E37B-41A6-9090-C7BF9F9D4BD7}"/>
          </ac:spMkLst>
        </pc:spChg>
      </pc:sldChg>
      <pc:sldChg chg="addSp delSp modSp add mod">
        <pc:chgData name="伊健 杜" userId="e69aded81da48593" providerId="LiveId" clId="{30106CC4-C31E-40FD-8A64-49DA8C75574F}" dt="2022-12-06T08:19:43.452" v="7060" actId="20577"/>
        <pc:sldMkLst>
          <pc:docMk/>
          <pc:sldMk cId="3267991469" sldId="1721"/>
        </pc:sldMkLst>
        <pc:spChg chg="mod">
          <ac:chgData name="伊健 杜" userId="e69aded81da48593" providerId="LiveId" clId="{30106CC4-C31E-40FD-8A64-49DA8C75574F}" dt="2022-12-06T08:19:43.452" v="7060" actId="20577"/>
          <ac:spMkLst>
            <pc:docMk/>
            <pc:sldMk cId="3267991469" sldId="1721"/>
            <ac:spMk id="2" creationId="{10304424-DB4A-36E7-9E0D-D32A5DD0F26C}"/>
          </ac:spMkLst>
        </pc:spChg>
        <pc:spChg chg="mod">
          <ac:chgData name="伊健 杜" userId="e69aded81da48593" providerId="LiveId" clId="{30106CC4-C31E-40FD-8A64-49DA8C75574F}" dt="2022-12-05T17:06:10.139" v="5225"/>
          <ac:spMkLst>
            <pc:docMk/>
            <pc:sldMk cId="3267991469" sldId="1721"/>
            <ac:spMk id="5" creationId="{E7287B0E-EF55-E721-8EFA-9A9183C0EDF9}"/>
          </ac:spMkLst>
        </pc:spChg>
        <pc:picChg chg="del">
          <ac:chgData name="伊健 杜" userId="e69aded81da48593" providerId="LiveId" clId="{30106CC4-C31E-40FD-8A64-49DA8C75574F}" dt="2022-12-05T16:49:47.685" v="4262" actId="478"/>
          <ac:picMkLst>
            <pc:docMk/>
            <pc:sldMk cId="3267991469" sldId="1721"/>
            <ac:picMk id="20482" creationId="{F1A74C7E-640B-7986-F833-DFC0043A08C8}"/>
          </ac:picMkLst>
        </pc:picChg>
        <pc:picChg chg="add mod">
          <ac:chgData name="伊健 杜" userId="e69aded81da48593" providerId="LiveId" clId="{30106CC4-C31E-40FD-8A64-49DA8C75574F}" dt="2022-12-05T16:50:08.181" v="4265" actId="1076"/>
          <ac:picMkLst>
            <pc:docMk/>
            <pc:sldMk cId="3267991469" sldId="1721"/>
            <ac:picMk id="30722" creationId="{4F113C73-B414-BD7C-BC07-4AD1538AE2CD}"/>
          </ac:picMkLst>
        </pc:picChg>
      </pc:sldChg>
      <pc:sldChg chg="addSp delSp modSp add mod">
        <pc:chgData name="伊健 杜" userId="e69aded81da48593" providerId="LiveId" clId="{30106CC4-C31E-40FD-8A64-49DA8C75574F}" dt="2022-12-06T08:19:48.463" v="7062" actId="20577"/>
        <pc:sldMkLst>
          <pc:docMk/>
          <pc:sldMk cId="3132663699" sldId="1722"/>
        </pc:sldMkLst>
        <pc:spChg chg="mod">
          <ac:chgData name="伊健 杜" userId="e69aded81da48593" providerId="LiveId" clId="{30106CC4-C31E-40FD-8A64-49DA8C75574F}" dt="2022-12-06T08:19:48.463" v="7062" actId="20577"/>
          <ac:spMkLst>
            <pc:docMk/>
            <pc:sldMk cId="3132663699" sldId="1722"/>
            <ac:spMk id="2" creationId="{10304424-DB4A-36E7-9E0D-D32A5DD0F26C}"/>
          </ac:spMkLst>
        </pc:spChg>
        <pc:spChg chg="mod">
          <ac:chgData name="伊健 杜" userId="e69aded81da48593" providerId="LiveId" clId="{30106CC4-C31E-40FD-8A64-49DA8C75574F}" dt="2022-12-05T17:06:10.139" v="5225"/>
          <ac:spMkLst>
            <pc:docMk/>
            <pc:sldMk cId="3132663699" sldId="1722"/>
            <ac:spMk id="5" creationId="{E7287B0E-EF55-E721-8EFA-9A9183C0EDF9}"/>
          </ac:spMkLst>
        </pc:spChg>
        <pc:picChg chg="del">
          <ac:chgData name="伊健 杜" userId="e69aded81da48593" providerId="LiveId" clId="{30106CC4-C31E-40FD-8A64-49DA8C75574F}" dt="2022-12-05T16:50:19.013" v="4287" actId="478"/>
          <ac:picMkLst>
            <pc:docMk/>
            <pc:sldMk cId="3132663699" sldId="1722"/>
            <ac:picMk id="30722" creationId="{4F113C73-B414-BD7C-BC07-4AD1538AE2CD}"/>
          </ac:picMkLst>
        </pc:picChg>
        <pc:picChg chg="add mod">
          <ac:chgData name="伊健 杜" userId="e69aded81da48593" providerId="LiveId" clId="{30106CC4-C31E-40FD-8A64-49DA8C75574F}" dt="2022-12-05T16:52:02.998" v="4504" actId="1076"/>
          <ac:picMkLst>
            <pc:docMk/>
            <pc:sldMk cId="3132663699" sldId="1722"/>
            <ac:picMk id="31746" creationId="{400B5E33-94EE-3955-A5CF-02E69EF86651}"/>
          </ac:picMkLst>
        </pc:picChg>
      </pc:sldChg>
      <pc:sldChg chg="addSp delSp modSp add mod">
        <pc:chgData name="伊健 杜" userId="e69aded81da48593" providerId="LiveId" clId="{30106CC4-C31E-40FD-8A64-49DA8C75574F}" dt="2022-12-05T17:06:10.139" v="5225"/>
        <pc:sldMkLst>
          <pc:docMk/>
          <pc:sldMk cId="3759598514" sldId="1723"/>
        </pc:sldMkLst>
        <pc:spChg chg="mod">
          <ac:chgData name="伊健 杜" userId="e69aded81da48593" providerId="LiveId" clId="{30106CC4-C31E-40FD-8A64-49DA8C75574F}" dt="2022-12-05T16:52:17.810" v="4516"/>
          <ac:spMkLst>
            <pc:docMk/>
            <pc:sldMk cId="3759598514" sldId="1723"/>
            <ac:spMk id="2" creationId="{10304424-DB4A-36E7-9E0D-D32A5DD0F26C}"/>
          </ac:spMkLst>
        </pc:spChg>
        <pc:spChg chg="mod">
          <ac:chgData name="伊健 杜" userId="e69aded81da48593" providerId="LiveId" clId="{30106CC4-C31E-40FD-8A64-49DA8C75574F}" dt="2022-12-05T17:06:10.139" v="5225"/>
          <ac:spMkLst>
            <pc:docMk/>
            <pc:sldMk cId="3759598514" sldId="1723"/>
            <ac:spMk id="5" creationId="{E7287B0E-EF55-E721-8EFA-9A9183C0EDF9}"/>
          </ac:spMkLst>
        </pc:spChg>
        <pc:picChg chg="del">
          <ac:chgData name="伊健 杜" userId="e69aded81da48593" providerId="LiveId" clId="{30106CC4-C31E-40FD-8A64-49DA8C75574F}" dt="2022-12-05T16:52:19.645" v="4517" actId="478"/>
          <ac:picMkLst>
            <pc:docMk/>
            <pc:sldMk cId="3759598514" sldId="1723"/>
            <ac:picMk id="30722" creationId="{4F113C73-B414-BD7C-BC07-4AD1538AE2CD}"/>
          </ac:picMkLst>
        </pc:picChg>
        <pc:picChg chg="add del mod">
          <ac:chgData name="伊健 杜" userId="e69aded81da48593" providerId="LiveId" clId="{30106CC4-C31E-40FD-8A64-49DA8C75574F}" dt="2022-12-05T16:54:22.884" v="4650" actId="478"/>
          <ac:picMkLst>
            <pc:docMk/>
            <pc:sldMk cId="3759598514" sldId="1723"/>
            <ac:picMk id="32770" creationId="{F78B2D21-27BC-FF3E-E578-CB4E66F11A4D}"/>
          </ac:picMkLst>
        </pc:picChg>
        <pc:picChg chg="add del mod">
          <ac:chgData name="伊健 杜" userId="e69aded81da48593" providerId="LiveId" clId="{30106CC4-C31E-40FD-8A64-49DA8C75574F}" dt="2022-12-05T16:54:25.088" v="4653" actId="478"/>
          <ac:picMkLst>
            <pc:docMk/>
            <pc:sldMk cId="3759598514" sldId="1723"/>
            <ac:picMk id="32772" creationId="{D6B45FD1-0B54-B7F7-90C1-92B31B580ABB}"/>
          </ac:picMkLst>
        </pc:picChg>
        <pc:picChg chg="add del mod">
          <ac:chgData name="伊健 杜" userId="e69aded81da48593" providerId="LiveId" clId="{30106CC4-C31E-40FD-8A64-49DA8C75574F}" dt="2022-12-05T16:55:57.907" v="4877" actId="478"/>
          <ac:picMkLst>
            <pc:docMk/>
            <pc:sldMk cId="3759598514" sldId="1723"/>
            <ac:picMk id="32774" creationId="{A8C0EA04-749F-C378-6ADA-6BEDE5771982}"/>
          </ac:picMkLst>
        </pc:picChg>
        <pc:picChg chg="add mod">
          <ac:chgData name="伊健 杜" userId="e69aded81da48593" providerId="LiveId" clId="{30106CC4-C31E-40FD-8A64-49DA8C75574F}" dt="2022-12-05T16:56:45.387" v="4993" actId="1076"/>
          <ac:picMkLst>
            <pc:docMk/>
            <pc:sldMk cId="3759598514" sldId="1723"/>
            <ac:picMk id="32776" creationId="{601A8A63-A98A-1BB5-0970-FA216568B963}"/>
          </ac:picMkLst>
        </pc:picChg>
      </pc:sldChg>
      <pc:sldChg chg="modSp add">
        <pc:chgData name="伊健 杜" userId="e69aded81da48593" providerId="LiveId" clId="{30106CC4-C31E-40FD-8A64-49DA8C75574F}" dt="2022-12-05T17:06:10.139" v="5225"/>
        <pc:sldMkLst>
          <pc:docMk/>
          <pc:sldMk cId="1084291594" sldId="1724"/>
        </pc:sldMkLst>
        <pc:spChg chg="mod">
          <ac:chgData name="伊健 杜" userId="e69aded81da48593" providerId="LiveId" clId="{30106CC4-C31E-40FD-8A64-49DA8C75574F}" dt="2022-12-05T17:06:10.139" v="5225"/>
          <ac:spMkLst>
            <pc:docMk/>
            <pc:sldMk cId="1084291594" sldId="1724"/>
            <ac:spMk id="5" creationId="{E7287B0E-EF55-E721-8EFA-9A9183C0EDF9}"/>
          </ac:spMkLst>
        </pc:spChg>
      </pc:sldChg>
      <pc:sldChg chg="modSp add mod modNotesTx">
        <pc:chgData name="伊健 杜" userId="e69aded81da48593" providerId="LiveId" clId="{30106CC4-C31E-40FD-8A64-49DA8C75574F}" dt="2022-12-06T08:30:19.122" v="7064" actId="20577"/>
        <pc:sldMkLst>
          <pc:docMk/>
          <pc:sldMk cId="2956021832" sldId="1725"/>
        </pc:sldMkLst>
        <pc:spChg chg="mod">
          <ac:chgData name="伊健 杜" userId="e69aded81da48593" providerId="LiveId" clId="{30106CC4-C31E-40FD-8A64-49DA8C75574F}" dt="2022-12-05T17:06:10.139" v="5225"/>
          <ac:spMkLst>
            <pc:docMk/>
            <pc:sldMk cId="2956021832" sldId="1725"/>
            <ac:spMk id="4" creationId="{2CD63A4E-E37B-41A6-9090-C7BF9F9D4BD7}"/>
          </ac:spMkLst>
        </pc:spChg>
      </pc:sldChg>
      <pc:sldChg chg="modSp add mod">
        <pc:chgData name="伊健 杜" userId="e69aded81da48593" providerId="LiveId" clId="{30106CC4-C31E-40FD-8A64-49DA8C75574F}" dt="2022-12-05T17:06:10.139" v="5225"/>
        <pc:sldMkLst>
          <pc:docMk/>
          <pc:sldMk cId="743407591" sldId="1726"/>
        </pc:sldMkLst>
        <pc:spChg chg="mod">
          <ac:chgData name="伊健 杜" userId="e69aded81da48593" providerId="LiveId" clId="{30106CC4-C31E-40FD-8A64-49DA8C75574F}" dt="2022-12-05T17:06:10.139" v="5225"/>
          <ac:spMkLst>
            <pc:docMk/>
            <pc:sldMk cId="743407591" sldId="1726"/>
            <ac:spMk id="4" creationId="{2CD63A4E-E37B-41A6-9090-C7BF9F9D4BD7}"/>
          </ac:spMkLst>
        </pc:spChg>
      </pc:sldChg>
      <pc:sldChg chg="modSp add del mod">
        <pc:chgData name="伊健 杜" userId="e69aded81da48593" providerId="LiveId" clId="{30106CC4-C31E-40FD-8A64-49DA8C75574F}" dt="2022-12-06T06:05:28.537" v="5460" actId="47"/>
        <pc:sldMkLst>
          <pc:docMk/>
          <pc:sldMk cId="2993381197" sldId="1727"/>
        </pc:sldMkLst>
        <pc:spChg chg="mod">
          <ac:chgData name="伊健 杜" userId="e69aded81da48593" providerId="LiveId" clId="{30106CC4-C31E-40FD-8A64-49DA8C75574F}" dt="2022-12-05T17:06:10.139" v="5225"/>
          <ac:spMkLst>
            <pc:docMk/>
            <pc:sldMk cId="2993381197" sldId="1727"/>
            <ac:spMk id="4" creationId="{2CD63A4E-E37B-41A6-9090-C7BF9F9D4BD7}"/>
          </ac:spMkLst>
        </pc:spChg>
      </pc:sldChg>
      <pc:sldChg chg="addSp delSp modSp add mod">
        <pc:chgData name="伊健 杜" userId="e69aded81da48593" providerId="LiveId" clId="{30106CC4-C31E-40FD-8A64-49DA8C75574F}" dt="2022-12-06T06:09:52.565" v="5613" actId="1076"/>
        <pc:sldMkLst>
          <pc:docMk/>
          <pc:sldMk cId="837458575" sldId="1728"/>
        </pc:sldMkLst>
        <pc:spChg chg="mod">
          <ac:chgData name="伊健 杜" userId="e69aded81da48593" providerId="LiveId" clId="{30106CC4-C31E-40FD-8A64-49DA8C75574F}" dt="2022-12-06T06:07:32.758" v="5472"/>
          <ac:spMkLst>
            <pc:docMk/>
            <pc:sldMk cId="837458575" sldId="1728"/>
            <ac:spMk id="2" creationId="{10304424-DB4A-36E7-9E0D-D32A5DD0F26C}"/>
          </ac:spMkLst>
        </pc:spChg>
        <pc:spChg chg="mod">
          <ac:chgData name="伊健 杜" userId="e69aded81da48593" providerId="LiveId" clId="{30106CC4-C31E-40FD-8A64-49DA8C75574F}" dt="2022-12-06T06:09:27.712" v="5608" actId="20577"/>
          <ac:spMkLst>
            <pc:docMk/>
            <pc:sldMk cId="837458575" sldId="1728"/>
            <ac:spMk id="5" creationId="{E7287B0E-EF55-E721-8EFA-9A9183C0EDF9}"/>
          </ac:spMkLst>
        </pc:spChg>
        <pc:picChg chg="add mod">
          <ac:chgData name="伊健 杜" userId="e69aded81da48593" providerId="LiveId" clId="{30106CC4-C31E-40FD-8A64-49DA8C75574F}" dt="2022-12-06T06:09:52.565" v="5613" actId="1076"/>
          <ac:picMkLst>
            <pc:docMk/>
            <pc:sldMk cId="837458575" sldId="1728"/>
            <ac:picMk id="1026" creationId="{B263829D-1D7B-8136-4940-0B7176035750}"/>
          </ac:picMkLst>
        </pc:picChg>
        <pc:picChg chg="del">
          <ac:chgData name="伊健 杜" userId="e69aded81da48593" providerId="LiveId" clId="{30106CC4-C31E-40FD-8A64-49DA8C75574F}" dt="2022-12-06T06:07:36.452" v="5473" actId="478"/>
          <ac:picMkLst>
            <pc:docMk/>
            <pc:sldMk cId="837458575" sldId="1728"/>
            <ac:picMk id="32776" creationId="{601A8A63-A98A-1BB5-0970-FA216568B963}"/>
          </ac:picMkLst>
        </pc:picChg>
      </pc:sldChg>
      <pc:sldChg chg="addSp delSp modSp add mod">
        <pc:chgData name="伊健 杜" userId="e69aded81da48593" providerId="LiveId" clId="{30106CC4-C31E-40FD-8A64-49DA8C75574F}" dt="2022-12-06T06:12:16.698" v="5825" actId="1076"/>
        <pc:sldMkLst>
          <pc:docMk/>
          <pc:sldMk cId="3612246148" sldId="1729"/>
        </pc:sldMkLst>
        <pc:spChg chg="mod">
          <ac:chgData name="伊健 杜" userId="e69aded81da48593" providerId="LiveId" clId="{30106CC4-C31E-40FD-8A64-49DA8C75574F}" dt="2022-12-06T06:11:46.757" v="5822"/>
          <ac:spMkLst>
            <pc:docMk/>
            <pc:sldMk cId="3612246148" sldId="1729"/>
            <ac:spMk id="5" creationId="{E7287B0E-EF55-E721-8EFA-9A9183C0EDF9}"/>
          </ac:spMkLst>
        </pc:spChg>
        <pc:picChg chg="del">
          <ac:chgData name="伊健 杜" userId="e69aded81da48593" providerId="LiveId" clId="{30106CC4-C31E-40FD-8A64-49DA8C75574F}" dt="2022-12-06T06:09:55.974" v="5615" actId="478"/>
          <ac:picMkLst>
            <pc:docMk/>
            <pc:sldMk cId="3612246148" sldId="1729"/>
            <ac:picMk id="1026" creationId="{B263829D-1D7B-8136-4940-0B7176035750}"/>
          </ac:picMkLst>
        </pc:picChg>
        <pc:picChg chg="add mod">
          <ac:chgData name="伊健 杜" userId="e69aded81da48593" providerId="LiveId" clId="{30106CC4-C31E-40FD-8A64-49DA8C75574F}" dt="2022-12-06T06:12:16.698" v="5825" actId="1076"/>
          <ac:picMkLst>
            <pc:docMk/>
            <pc:sldMk cId="3612246148" sldId="1729"/>
            <ac:picMk id="2050" creationId="{052DE9F9-E478-9F57-9B06-C9E2DACF03A0}"/>
          </ac:picMkLst>
        </pc:picChg>
      </pc:sldChg>
      <pc:sldChg chg="addSp delSp modSp add mod">
        <pc:chgData name="伊健 杜" userId="e69aded81da48593" providerId="LiveId" clId="{30106CC4-C31E-40FD-8A64-49DA8C75574F}" dt="2022-12-06T06:15:26.347" v="6019" actId="1076"/>
        <pc:sldMkLst>
          <pc:docMk/>
          <pc:sldMk cId="2225819362" sldId="1730"/>
        </pc:sldMkLst>
        <pc:spChg chg="mod">
          <ac:chgData name="伊健 杜" userId="e69aded81da48593" providerId="LiveId" clId="{30106CC4-C31E-40FD-8A64-49DA8C75574F}" dt="2022-12-06T06:13:31.176" v="5850"/>
          <ac:spMkLst>
            <pc:docMk/>
            <pc:sldMk cId="2225819362" sldId="1730"/>
            <ac:spMk id="2" creationId="{10304424-DB4A-36E7-9E0D-D32A5DD0F26C}"/>
          </ac:spMkLst>
        </pc:spChg>
        <pc:spChg chg="mod">
          <ac:chgData name="伊健 杜" userId="e69aded81da48593" providerId="LiveId" clId="{30106CC4-C31E-40FD-8A64-49DA8C75574F}" dt="2022-12-06T06:14:54.250" v="6014" actId="20577"/>
          <ac:spMkLst>
            <pc:docMk/>
            <pc:sldMk cId="2225819362" sldId="1730"/>
            <ac:spMk id="5" creationId="{E7287B0E-EF55-E721-8EFA-9A9183C0EDF9}"/>
          </ac:spMkLst>
        </pc:spChg>
        <pc:picChg chg="del">
          <ac:chgData name="伊健 杜" userId="e69aded81da48593" providerId="LiveId" clId="{30106CC4-C31E-40FD-8A64-49DA8C75574F}" dt="2022-12-06T06:15:21.169" v="6015" actId="478"/>
          <ac:picMkLst>
            <pc:docMk/>
            <pc:sldMk cId="2225819362" sldId="1730"/>
            <ac:picMk id="1026" creationId="{B263829D-1D7B-8136-4940-0B7176035750}"/>
          </ac:picMkLst>
        </pc:picChg>
        <pc:picChg chg="add mod">
          <ac:chgData name="伊健 杜" userId="e69aded81da48593" providerId="LiveId" clId="{30106CC4-C31E-40FD-8A64-49DA8C75574F}" dt="2022-12-06T06:15:26.347" v="6019" actId="1076"/>
          <ac:picMkLst>
            <pc:docMk/>
            <pc:sldMk cId="2225819362" sldId="1730"/>
            <ac:picMk id="3074" creationId="{0AB09B39-507B-AEC3-91DE-5FBF8D2148B6}"/>
          </ac:picMkLst>
        </pc:picChg>
      </pc:sldChg>
      <pc:sldChg chg="addSp delSp modSp add mod">
        <pc:chgData name="伊健 杜" userId="e69aded81da48593" providerId="LiveId" clId="{30106CC4-C31E-40FD-8A64-49DA8C75574F}" dt="2022-12-06T06:17:08.100" v="6119"/>
        <pc:sldMkLst>
          <pc:docMk/>
          <pc:sldMk cId="2166880924" sldId="1731"/>
        </pc:sldMkLst>
        <pc:spChg chg="mod">
          <ac:chgData name="伊健 杜" userId="e69aded81da48593" providerId="LiveId" clId="{30106CC4-C31E-40FD-8A64-49DA8C75574F}" dt="2022-12-06T06:17:08.100" v="6119"/>
          <ac:spMkLst>
            <pc:docMk/>
            <pc:sldMk cId="2166880924" sldId="1731"/>
            <ac:spMk id="5" creationId="{E7287B0E-EF55-E721-8EFA-9A9183C0EDF9}"/>
          </ac:spMkLst>
        </pc:spChg>
        <pc:picChg chg="del">
          <ac:chgData name="伊健 杜" userId="e69aded81da48593" providerId="LiveId" clId="{30106CC4-C31E-40FD-8A64-49DA8C75574F}" dt="2022-12-06T06:17:01.448" v="6110" actId="478"/>
          <ac:picMkLst>
            <pc:docMk/>
            <pc:sldMk cId="2166880924" sldId="1731"/>
            <ac:picMk id="3074" creationId="{0AB09B39-507B-AEC3-91DE-5FBF8D2148B6}"/>
          </ac:picMkLst>
        </pc:picChg>
        <pc:picChg chg="add mod">
          <ac:chgData name="伊健 杜" userId="e69aded81da48593" providerId="LiveId" clId="{30106CC4-C31E-40FD-8A64-49DA8C75574F}" dt="2022-12-06T06:17:04.669" v="6112" actId="1076"/>
          <ac:picMkLst>
            <pc:docMk/>
            <pc:sldMk cId="2166880924" sldId="1731"/>
            <ac:picMk id="4098" creationId="{BE87384F-31F0-F516-8CCD-6456AD5FC260}"/>
          </ac:picMkLst>
        </pc:picChg>
      </pc:sldChg>
      <pc:sldChg chg="addSp modSp add mod">
        <pc:chgData name="伊健 杜" userId="e69aded81da48593" providerId="LiveId" clId="{30106CC4-C31E-40FD-8A64-49DA8C75574F}" dt="2022-12-06T06:20:39.030" v="6279" actId="5793"/>
        <pc:sldMkLst>
          <pc:docMk/>
          <pc:sldMk cId="3623378072" sldId="1732"/>
        </pc:sldMkLst>
        <pc:spChg chg="add mod">
          <ac:chgData name="伊健 杜" userId="e69aded81da48593" providerId="LiveId" clId="{30106CC4-C31E-40FD-8A64-49DA8C75574F}" dt="2022-12-06T06:20:39.030" v="6279" actId="5793"/>
          <ac:spMkLst>
            <pc:docMk/>
            <pc:sldMk cId="3623378072" sldId="1732"/>
            <ac:spMk id="2" creationId="{7B80D092-9417-8868-0DAD-552DC8575882}"/>
          </ac:spMkLst>
        </pc:spChg>
        <pc:spChg chg="mod">
          <ac:chgData name="伊健 杜" userId="e69aded81da48593" providerId="LiveId" clId="{30106CC4-C31E-40FD-8A64-49DA8C75574F}" dt="2022-12-06T06:20:27.147" v="6243" actId="1076"/>
          <ac:spMkLst>
            <pc:docMk/>
            <pc:sldMk cId="3623378072" sldId="1732"/>
            <ac:spMk id="4" creationId="{2CD63A4E-E37B-41A6-9090-C7BF9F9D4BD7}"/>
          </ac:spMkLst>
        </pc:spChg>
      </pc:sldChg>
      <pc:sldChg chg="addSp delSp modSp add mod">
        <pc:chgData name="伊健 杜" userId="e69aded81da48593" providerId="LiveId" clId="{30106CC4-C31E-40FD-8A64-49DA8C75574F}" dt="2022-12-06T06:27:40.221" v="6593" actId="14100"/>
        <pc:sldMkLst>
          <pc:docMk/>
          <pc:sldMk cId="424649381" sldId="1733"/>
        </pc:sldMkLst>
        <pc:spChg chg="mod">
          <ac:chgData name="伊健 杜" userId="e69aded81da48593" providerId="LiveId" clId="{30106CC4-C31E-40FD-8A64-49DA8C75574F}" dt="2022-12-06T06:21:04.113" v="6302"/>
          <ac:spMkLst>
            <pc:docMk/>
            <pc:sldMk cId="424649381" sldId="1733"/>
            <ac:spMk id="2" creationId="{10304424-DB4A-36E7-9E0D-D32A5DD0F26C}"/>
          </ac:spMkLst>
        </pc:spChg>
        <pc:spChg chg="add del">
          <ac:chgData name="伊健 杜" userId="e69aded81da48593" providerId="LiveId" clId="{30106CC4-C31E-40FD-8A64-49DA8C75574F}" dt="2022-12-06T06:27:32.947" v="6590" actId="478"/>
          <ac:spMkLst>
            <pc:docMk/>
            <pc:sldMk cId="424649381" sldId="1733"/>
            <ac:spMk id="3" creationId="{F33C6DC9-69E9-DC8D-725C-09F8F1CBE92D}"/>
          </ac:spMkLst>
        </pc:spChg>
        <pc:spChg chg="mod">
          <ac:chgData name="伊健 杜" userId="e69aded81da48593" providerId="LiveId" clId="{30106CC4-C31E-40FD-8A64-49DA8C75574F}" dt="2022-12-06T06:26:32.465" v="6587"/>
          <ac:spMkLst>
            <pc:docMk/>
            <pc:sldMk cId="424649381" sldId="1733"/>
            <ac:spMk id="5" creationId="{E7287B0E-EF55-E721-8EFA-9A9183C0EDF9}"/>
          </ac:spMkLst>
        </pc:spChg>
        <pc:picChg chg="add mod">
          <ac:chgData name="伊健 杜" userId="e69aded81da48593" providerId="LiveId" clId="{30106CC4-C31E-40FD-8A64-49DA8C75574F}" dt="2022-12-06T06:27:40.221" v="6593" actId="14100"/>
          <ac:picMkLst>
            <pc:docMk/>
            <pc:sldMk cId="424649381" sldId="1733"/>
            <ac:picMk id="6" creationId="{B0D3DF95-4DA9-5EAE-3076-EBF6152BEE2E}"/>
          </ac:picMkLst>
        </pc:picChg>
        <pc:picChg chg="del">
          <ac:chgData name="伊健 杜" userId="e69aded81da48593" providerId="LiveId" clId="{30106CC4-C31E-40FD-8A64-49DA8C75574F}" dt="2022-12-06T06:27:30.597" v="6588" actId="478"/>
          <ac:picMkLst>
            <pc:docMk/>
            <pc:sldMk cId="424649381" sldId="1733"/>
            <ac:picMk id="4098" creationId="{BE87384F-31F0-F516-8CCD-6456AD5FC260}"/>
          </ac:picMkLst>
        </pc:picChg>
      </pc:sldChg>
      <pc:sldChg chg="modSp add mod">
        <pc:chgData name="伊健 杜" userId="e69aded81da48593" providerId="LiveId" clId="{30106CC4-C31E-40FD-8A64-49DA8C75574F}" dt="2022-12-06T06:23:10.981" v="6316" actId="20577"/>
        <pc:sldMkLst>
          <pc:docMk/>
          <pc:sldMk cId="4111557010" sldId="1734"/>
        </pc:sldMkLst>
        <pc:spChg chg="mod">
          <ac:chgData name="伊健 杜" userId="e69aded81da48593" providerId="LiveId" clId="{30106CC4-C31E-40FD-8A64-49DA8C75574F}" dt="2022-12-06T06:23:10.981" v="6316" actId="20577"/>
          <ac:spMkLst>
            <pc:docMk/>
            <pc:sldMk cId="4111557010" sldId="1734"/>
            <ac:spMk id="4" creationId="{2CD63A4E-E37B-41A6-9090-C7BF9F9D4BD7}"/>
          </ac:spMkLst>
        </pc:spChg>
      </pc:sldChg>
      <pc:sldChg chg="modSp add del mod">
        <pc:chgData name="伊健 杜" userId="e69aded81da48593" providerId="LiveId" clId="{30106CC4-C31E-40FD-8A64-49DA8C75574F}" dt="2022-12-06T06:24:03.686" v="6344" actId="47"/>
        <pc:sldMkLst>
          <pc:docMk/>
          <pc:sldMk cId="1799469504" sldId="1735"/>
        </pc:sldMkLst>
        <pc:spChg chg="mod">
          <ac:chgData name="伊健 杜" userId="e69aded81da48593" providerId="LiveId" clId="{30106CC4-C31E-40FD-8A64-49DA8C75574F}" dt="2022-12-06T06:23:22.411" v="6342"/>
          <ac:spMkLst>
            <pc:docMk/>
            <pc:sldMk cId="1799469504" sldId="1735"/>
            <ac:spMk id="4" creationId="{2CD63A4E-E37B-41A6-9090-C7BF9F9D4BD7}"/>
          </ac:spMkLst>
        </pc:spChg>
      </pc:sldChg>
      <pc:sldChg chg="addSp delSp modSp add mod">
        <pc:chgData name="伊健 杜" userId="e69aded81da48593" providerId="LiveId" clId="{30106CC4-C31E-40FD-8A64-49DA8C75574F}" dt="2022-12-06T06:29:19.570" v="6756" actId="1076"/>
        <pc:sldMkLst>
          <pc:docMk/>
          <pc:sldMk cId="3398352433" sldId="1736"/>
        </pc:sldMkLst>
        <pc:spChg chg="mod">
          <ac:chgData name="伊健 杜" userId="e69aded81da48593" providerId="LiveId" clId="{30106CC4-C31E-40FD-8A64-49DA8C75574F}" dt="2022-12-06T06:28:48.511" v="6750"/>
          <ac:spMkLst>
            <pc:docMk/>
            <pc:sldMk cId="3398352433" sldId="1736"/>
            <ac:spMk id="5" creationId="{E7287B0E-EF55-E721-8EFA-9A9183C0EDF9}"/>
          </ac:spMkLst>
        </pc:spChg>
        <pc:picChg chg="del">
          <ac:chgData name="伊健 杜" userId="e69aded81da48593" providerId="LiveId" clId="{30106CC4-C31E-40FD-8A64-49DA8C75574F}" dt="2022-12-06T06:29:07.142" v="6751" actId="478"/>
          <ac:picMkLst>
            <pc:docMk/>
            <pc:sldMk cId="3398352433" sldId="1736"/>
            <ac:picMk id="4098" creationId="{BE87384F-31F0-F516-8CCD-6456AD5FC260}"/>
          </ac:picMkLst>
        </pc:picChg>
        <pc:picChg chg="add mod">
          <ac:chgData name="伊健 杜" userId="e69aded81da48593" providerId="LiveId" clId="{30106CC4-C31E-40FD-8A64-49DA8C75574F}" dt="2022-12-06T06:29:19.570" v="6756" actId="1076"/>
          <ac:picMkLst>
            <pc:docMk/>
            <pc:sldMk cId="3398352433" sldId="1736"/>
            <ac:picMk id="5122" creationId="{DB951233-9430-70EE-D74B-E1851AB9A638}"/>
          </ac:picMkLst>
        </pc:picChg>
      </pc:sldChg>
      <pc:sldChg chg="addSp delSp modSp add mod">
        <pc:chgData name="伊健 杜" userId="e69aded81da48593" providerId="LiveId" clId="{30106CC4-C31E-40FD-8A64-49DA8C75574F}" dt="2022-12-06T06:34:21.923" v="6926" actId="1076"/>
        <pc:sldMkLst>
          <pc:docMk/>
          <pc:sldMk cId="1633068199" sldId="1737"/>
        </pc:sldMkLst>
        <pc:spChg chg="add del">
          <ac:chgData name="伊健 杜" userId="e69aded81da48593" providerId="LiveId" clId="{30106CC4-C31E-40FD-8A64-49DA8C75574F}" dt="2022-12-06T06:34:07.125" v="6920" actId="478"/>
          <ac:spMkLst>
            <pc:docMk/>
            <pc:sldMk cId="1633068199" sldId="1737"/>
            <ac:spMk id="3" creationId="{7367136D-92EA-C9F5-E35A-57A12609BC9B}"/>
          </ac:spMkLst>
        </pc:spChg>
        <pc:spChg chg="add del">
          <ac:chgData name="伊健 杜" userId="e69aded81da48593" providerId="LiveId" clId="{30106CC4-C31E-40FD-8A64-49DA8C75574F}" dt="2022-12-06T06:34:13.213" v="6922" actId="478"/>
          <ac:spMkLst>
            <pc:docMk/>
            <pc:sldMk cId="1633068199" sldId="1737"/>
            <ac:spMk id="4" creationId="{F478B228-0519-99C9-CC2E-6A23836E75EB}"/>
          </ac:spMkLst>
        </pc:spChg>
        <pc:spChg chg="mod">
          <ac:chgData name="伊健 杜" userId="e69aded81da48593" providerId="LiveId" clId="{30106CC4-C31E-40FD-8A64-49DA8C75574F}" dt="2022-12-06T06:30:30.600" v="6917"/>
          <ac:spMkLst>
            <pc:docMk/>
            <pc:sldMk cId="1633068199" sldId="1737"/>
            <ac:spMk id="5" creationId="{E7287B0E-EF55-E721-8EFA-9A9183C0EDF9}"/>
          </ac:spMkLst>
        </pc:spChg>
        <pc:picChg chg="add mod">
          <ac:chgData name="伊健 杜" userId="e69aded81da48593" providerId="LiveId" clId="{30106CC4-C31E-40FD-8A64-49DA8C75574F}" dt="2022-12-06T06:34:21.923" v="6926" actId="1076"/>
          <ac:picMkLst>
            <pc:docMk/>
            <pc:sldMk cId="1633068199" sldId="1737"/>
            <ac:picMk id="7" creationId="{6F6C1A9A-F261-2966-58C1-696BDDAE0D1A}"/>
          </ac:picMkLst>
        </pc:picChg>
        <pc:picChg chg="del">
          <ac:chgData name="伊健 杜" userId="e69aded81da48593" providerId="LiveId" clId="{30106CC4-C31E-40FD-8A64-49DA8C75574F}" dt="2022-12-06T06:30:32.464" v="6918" actId="478"/>
          <ac:picMkLst>
            <pc:docMk/>
            <pc:sldMk cId="1633068199" sldId="1737"/>
            <ac:picMk id="5122" creationId="{DB951233-9430-70EE-D74B-E1851AB9A638}"/>
          </ac:picMkLst>
        </pc:picChg>
      </pc:sldChg>
      <pc:sldChg chg="delSp modSp add mod">
        <pc:chgData name="伊健 杜" userId="e69aded81da48593" providerId="LiveId" clId="{30106CC4-C31E-40FD-8A64-49DA8C75574F}" dt="2022-12-06T06:34:59.103" v="7035"/>
        <pc:sldMkLst>
          <pc:docMk/>
          <pc:sldMk cId="1707588064" sldId="1738"/>
        </pc:sldMkLst>
        <pc:spChg chg="del">
          <ac:chgData name="伊健 杜" userId="e69aded81da48593" providerId="LiveId" clId="{30106CC4-C31E-40FD-8A64-49DA8C75574F}" dt="2022-12-06T06:34:28.933" v="6928" actId="478"/>
          <ac:spMkLst>
            <pc:docMk/>
            <pc:sldMk cId="1707588064" sldId="1738"/>
            <ac:spMk id="2" creationId="{7B80D092-9417-8868-0DAD-552DC8575882}"/>
          </ac:spMkLst>
        </pc:spChg>
        <pc:spChg chg="mod">
          <ac:chgData name="伊健 杜" userId="e69aded81da48593" providerId="LiveId" clId="{30106CC4-C31E-40FD-8A64-49DA8C75574F}" dt="2022-12-06T06:34:59.103" v="7035"/>
          <ac:spMkLst>
            <pc:docMk/>
            <pc:sldMk cId="1707588064" sldId="1738"/>
            <ac:spMk id="4" creationId="{2CD63A4E-E37B-41A6-9090-C7BF9F9D4BD7}"/>
          </ac:spMkLst>
        </pc:spChg>
      </pc:sldChg>
      <pc:sldChg chg="add del">
        <pc:chgData name="伊健 杜" userId="e69aded81da48593" providerId="LiveId" clId="{30106CC4-C31E-40FD-8A64-49DA8C75574F}" dt="2022-12-06T06:35:17.883" v="7037" actId="47"/>
        <pc:sldMkLst>
          <pc:docMk/>
          <pc:sldMk cId="927823951" sldId="1739"/>
        </pc:sldMkLst>
      </pc:sldChg>
      <pc:sldChg chg="modSp add mod">
        <pc:chgData name="伊健 杜" userId="e69aded81da48593" providerId="LiveId" clId="{30106CC4-C31E-40FD-8A64-49DA8C75574F}" dt="2022-12-06T06:35:43.169" v="7045"/>
        <pc:sldMkLst>
          <pc:docMk/>
          <pc:sldMk cId="2009820301" sldId="1739"/>
        </pc:sldMkLst>
        <pc:spChg chg="mod">
          <ac:chgData name="伊健 杜" userId="e69aded81da48593" providerId="LiveId" clId="{30106CC4-C31E-40FD-8A64-49DA8C75574F}" dt="2022-12-06T06:35:43.169" v="7045"/>
          <ac:spMkLst>
            <pc:docMk/>
            <pc:sldMk cId="2009820301" sldId="1739"/>
            <ac:spMk id="2" creationId="{93750CB4-09CB-E972-8931-8149CF602B19}"/>
          </ac:spMkLst>
        </pc:spChg>
      </pc:sldChg>
    </pc:docChg>
  </pc:docChgLst>
  <pc:docChgLst>
    <pc:chgData name="伊健 杜" userId="e69aded81da48593" providerId="LiveId" clId="{9676FA14-F351-48CF-86CB-E5C5A810DBA3}"/>
    <pc:docChg chg="undo custSel addSld delSld modSld sldOrd">
      <pc:chgData name="伊健 杜" userId="e69aded81da48593" providerId="LiveId" clId="{9676FA14-F351-48CF-86CB-E5C5A810DBA3}" dt="2023-03-09T08:22:59.733" v="2444"/>
      <pc:docMkLst>
        <pc:docMk/>
      </pc:docMkLst>
      <pc:sldChg chg="del">
        <pc:chgData name="伊健 杜" userId="e69aded81da48593" providerId="LiveId" clId="{9676FA14-F351-48CF-86CB-E5C5A810DBA3}" dt="2023-03-09T05:19:36.419" v="0" actId="47"/>
        <pc:sldMkLst>
          <pc:docMk/>
          <pc:sldMk cId="3966886732" sldId="2428"/>
        </pc:sldMkLst>
      </pc:sldChg>
      <pc:sldChg chg="del">
        <pc:chgData name="伊健 杜" userId="e69aded81da48593" providerId="LiveId" clId="{9676FA14-F351-48CF-86CB-E5C5A810DBA3}" dt="2023-03-09T05:19:36.419" v="0" actId="47"/>
        <pc:sldMkLst>
          <pc:docMk/>
          <pc:sldMk cId="2707898312" sldId="2435"/>
        </pc:sldMkLst>
      </pc:sldChg>
      <pc:sldChg chg="del">
        <pc:chgData name="伊健 杜" userId="e69aded81da48593" providerId="LiveId" clId="{9676FA14-F351-48CF-86CB-E5C5A810DBA3}" dt="2023-03-09T05:19:36.419" v="0" actId="47"/>
        <pc:sldMkLst>
          <pc:docMk/>
          <pc:sldMk cId="826799701" sldId="2443"/>
        </pc:sldMkLst>
      </pc:sldChg>
      <pc:sldChg chg="del">
        <pc:chgData name="伊健 杜" userId="e69aded81da48593" providerId="LiveId" clId="{9676FA14-F351-48CF-86CB-E5C5A810DBA3}" dt="2023-03-09T05:19:36.419" v="0" actId="47"/>
        <pc:sldMkLst>
          <pc:docMk/>
          <pc:sldMk cId="1876214131" sldId="2444"/>
        </pc:sldMkLst>
      </pc:sldChg>
      <pc:sldChg chg="del">
        <pc:chgData name="伊健 杜" userId="e69aded81da48593" providerId="LiveId" clId="{9676FA14-F351-48CF-86CB-E5C5A810DBA3}" dt="2023-03-09T05:19:36.419" v="0" actId="47"/>
        <pc:sldMkLst>
          <pc:docMk/>
          <pc:sldMk cId="2227021950" sldId="2445"/>
        </pc:sldMkLst>
      </pc:sldChg>
      <pc:sldChg chg="del">
        <pc:chgData name="伊健 杜" userId="e69aded81da48593" providerId="LiveId" clId="{9676FA14-F351-48CF-86CB-E5C5A810DBA3}" dt="2023-03-09T05:19:36.419" v="0" actId="47"/>
        <pc:sldMkLst>
          <pc:docMk/>
          <pc:sldMk cId="3364428320" sldId="2447"/>
        </pc:sldMkLst>
      </pc:sldChg>
      <pc:sldChg chg="del">
        <pc:chgData name="伊健 杜" userId="e69aded81da48593" providerId="LiveId" clId="{9676FA14-F351-48CF-86CB-E5C5A810DBA3}" dt="2023-03-09T05:19:36.419" v="0" actId="47"/>
        <pc:sldMkLst>
          <pc:docMk/>
          <pc:sldMk cId="153308325" sldId="2448"/>
        </pc:sldMkLst>
      </pc:sldChg>
      <pc:sldChg chg="del">
        <pc:chgData name="伊健 杜" userId="e69aded81da48593" providerId="LiveId" clId="{9676FA14-F351-48CF-86CB-E5C5A810DBA3}" dt="2023-03-09T05:19:36.419" v="0" actId="47"/>
        <pc:sldMkLst>
          <pc:docMk/>
          <pc:sldMk cId="663508935" sldId="2449"/>
        </pc:sldMkLst>
      </pc:sldChg>
      <pc:sldChg chg="del">
        <pc:chgData name="伊健 杜" userId="e69aded81da48593" providerId="LiveId" clId="{9676FA14-F351-48CF-86CB-E5C5A810DBA3}" dt="2023-03-09T05:19:36.419" v="0" actId="47"/>
        <pc:sldMkLst>
          <pc:docMk/>
          <pc:sldMk cId="2333436502" sldId="2450"/>
        </pc:sldMkLst>
      </pc:sldChg>
      <pc:sldChg chg="del">
        <pc:chgData name="伊健 杜" userId="e69aded81da48593" providerId="LiveId" clId="{9676FA14-F351-48CF-86CB-E5C5A810DBA3}" dt="2023-03-09T05:19:36.419" v="0" actId="47"/>
        <pc:sldMkLst>
          <pc:docMk/>
          <pc:sldMk cId="358954684" sldId="2451"/>
        </pc:sldMkLst>
      </pc:sldChg>
      <pc:sldChg chg="del">
        <pc:chgData name="伊健 杜" userId="e69aded81da48593" providerId="LiveId" clId="{9676FA14-F351-48CF-86CB-E5C5A810DBA3}" dt="2023-03-09T05:19:36.419" v="0" actId="47"/>
        <pc:sldMkLst>
          <pc:docMk/>
          <pc:sldMk cId="1041300680" sldId="2452"/>
        </pc:sldMkLst>
      </pc:sldChg>
      <pc:sldChg chg="del">
        <pc:chgData name="伊健 杜" userId="e69aded81da48593" providerId="LiveId" clId="{9676FA14-F351-48CF-86CB-E5C5A810DBA3}" dt="2023-03-09T05:19:36.419" v="0" actId="47"/>
        <pc:sldMkLst>
          <pc:docMk/>
          <pc:sldMk cId="2459391000" sldId="2453"/>
        </pc:sldMkLst>
      </pc:sldChg>
      <pc:sldChg chg="del">
        <pc:chgData name="伊健 杜" userId="e69aded81da48593" providerId="LiveId" clId="{9676FA14-F351-48CF-86CB-E5C5A810DBA3}" dt="2023-03-09T05:19:36.419" v="0" actId="47"/>
        <pc:sldMkLst>
          <pc:docMk/>
          <pc:sldMk cId="252518204" sldId="2454"/>
        </pc:sldMkLst>
      </pc:sldChg>
      <pc:sldChg chg="del">
        <pc:chgData name="伊健 杜" userId="e69aded81da48593" providerId="LiveId" clId="{9676FA14-F351-48CF-86CB-E5C5A810DBA3}" dt="2023-03-09T05:19:36.419" v="0" actId="47"/>
        <pc:sldMkLst>
          <pc:docMk/>
          <pc:sldMk cId="1672765858" sldId="2455"/>
        </pc:sldMkLst>
      </pc:sldChg>
      <pc:sldChg chg="del">
        <pc:chgData name="伊健 杜" userId="e69aded81da48593" providerId="LiveId" clId="{9676FA14-F351-48CF-86CB-E5C5A810DBA3}" dt="2023-03-09T05:19:36.419" v="0" actId="47"/>
        <pc:sldMkLst>
          <pc:docMk/>
          <pc:sldMk cId="4150931659" sldId="2456"/>
        </pc:sldMkLst>
      </pc:sldChg>
      <pc:sldChg chg="del">
        <pc:chgData name="伊健 杜" userId="e69aded81da48593" providerId="LiveId" clId="{9676FA14-F351-48CF-86CB-E5C5A810DBA3}" dt="2023-03-09T05:19:36.419" v="0" actId="47"/>
        <pc:sldMkLst>
          <pc:docMk/>
          <pc:sldMk cId="2490434264" sldId="2457"/>
        </pc:sldMkLst>
      </pc:sldChg>
      <pc:sldChg chg="del">
        <pc:chgData name="伊健 杜" userId="e69aded81da48593" providerId="LiveId" clId="{9676FA14-F351-48CF-86CB-E5C5A810DBA3}" dt="2023-03-09T05:19:36.419" v="0" actId="47"/>
        <pc:sldMkLst>
          <pc:docMk/>
          <pc:sldMk cId="3655820996" sldId="2458"/>
        </pc:sldMkLst>
      </pc:sldChg>
      <pc:sldChg chg="del">
        <pc:chgData name="伊健 杜" userId="e69aded81da48593" providerId="LiveId" clId="{9676FA14-F351-48CF-86CB-E5C5A810DBA3}" dt="2023-03-09T05:19:36.419" v="0" actId="47"/>
        <pc:sldMkLst>
          <pc:docMk/>
          <pc:sldMk cId="3626247669" sldId="2459"/>
        </pc:sldMkLst>
      </pc:sldChg>
      <pc:sldChg chg="del">
        <pc:chgData name="伊健 杜" userId="e69aded81da48593" providerId="LiveId" clId="{9676FA14-F351-48CF-86CB-E5C5A810DBA3}" dt="2023-03-09T05:19:36.419" v="0" actId="47"/>
        <pc:sldMkLst>
          <pc:docMk/>
          <pc:sldMk cId="1147433143" sldId="2460"/>
        </pc:sldMkLst>
      </pc:sldChg>
      <pc:sldChg chg="del">
        <pc:chgData name="伊健 杜" userId="e69aded81da48593" providerId="LiveId" clId="{9676FA14-F351-48CF-86CB-E5C5A810DBA3}" dt="2023-03-09T05:19:36.419" v="0" actId="47"/>
        <pc:sldMkLst>
          <pc:docMk/>
          <pc:sldMk cId="2918773697" sldId="2461"/>
        </pc:sldMkLst>
      </pc:sldChg>
      <pc:sldChg chg="del">
        <pc:chgData name="伊健 杜" userId="e69aded81da48593" providerId="LiveId" clId="{9676FA14-F351-48CF-86CB-E5C5A810DBA3}" dt="2023-03-09T05:19:36.419" v="0" actId="47"/>
        <pc:sldMkLst>
          <pc:docMk/>
          <pc:sldMk cId="2333710688" sldId="2462"/>
        </pc:sldMkLst>
      </pc:sldChg>
      <pc:sldChg chg="del">
        <pc:chgData name="伊健 杜" userId="e69aded81da48593" providerId="LiveId" clId="{9676FA14-F351-48CF-86CB-E5C5A810DBA3}" dt="2023-03-09T05:19:36.419" v="0" actId="47"/>
        <pc:sldMkLst>
          <pc:docMk/>
          <pc:sldMk cId="303379670" sldId="2464"/>
        </pc:sldMkLst>
      </pc:sldChg>
      <pc:sldChg chg="del">
        <pc:chgData name="伊健 杜" userId="e69aded81da48593" providerId="LiveId" clId="{9676FA14-F351-48CF-86CB-E5C5A810DBA3}" dt="2023-03-09T05:19:36.419" v="0" actId="47"/>
        <pc:sldMkLst>
          <pc:docMk/>
          <pc:sldMk cId="2206356862" sldId="2465"/>
        </pc:sldMkLst>
      </pc:sldChg>
      <pc:sldChg chg="modSp mod ord">
        <pc:chgData name="伊健 杜" userId="e69aded81da48593" providerId="LiveId" clId="{9676FA14-F351-48CF-86CB-E5C5A810DBA3}" dt="2023-03-09T08:12:47.311" v="2410"/>
        <pc:sldMkLst>
          <pc:docMk/>
          <pc:sldMk cId="3118980260" sldId="2466"/>
        </pc:sldMkLst>
        <pc:spChg chg="mod">
          <ac:chgData name="伊健 杜" userId="e69aded81da48593" providerId="LiveId" clId="{9676FA14-F351-48CF-86CB-E5C5A810DBA3}" dt="2023-03-09T08:12:47.311" v="2410"/>
          <ac:spMkLst>
            <pc:docMk/>
            <pc:sldMk cId="3118980260" sldId="2466"/>
            <ac:spMk id="2" creationId="{10304424-DB4A-36E7-9E0D-D32A5DD0F26C}"/>
          </ac:spMkLst>
        </pc:spChg>
      </pc:sldChg>
      <pc:sldChg chg="del">
        <pc:chgData name="伊健 杜" userId="e69aded81da48593" providerId="LiveId" clId="{9676FA14-F351-48CF-86CB-E5C5A810DBA3}" dt="2023-03-09T05:19:36.419" v="0" actId="47"/>
        <pc:sldMkLst>
          <pc:docMk/>
          <pc:sldMk cId="3054771653" sldId="2467"/>
        </pc:sldMkLst>
      </pc:sldChg>
      <pc:sldChg chg="addSp delSp modSp add del mod">
        <pc:chgData name="伊健 杜" userId="e69aded81da48593" providerId="LiveId" clId="{9676FA14-F351-48CF-86CB-E5C5A810DBA3}" dt="2023-03-09T08:12:47.311" v="2410"/>
        <pc:sldMkLst>
          <pc:docMk/>
          <pc:sldMk cId="1400167800" sldId="2468"/>
        </pc:sldMkLst>
        <pc:spChg chg="mod">
          <ac:chgData name="伊健 杜" userId="e69aded81da48593" providerId="LiveId" clId="{9676FA14-F351-48CF-86CB-E5C5A810DBA3}" dt="2023-03-09T06:12:12.674" v="797" actId="20577"/>
          <ac:spMkLst>
            <pc:docMk/>
            <pc:sldMk cId="1400167800" sldId="2468"/>
            <ac:spMk id="2" creationId="{10304424-DB4A-36E7-9E0D-D32A5DD0F26C}"/>
          </ac:spMkLst>
        </pc:spChg>
        <pc:spChg chg="mod">
          <ac:chgData name="伊健 杜" userId="e69aded81da48593" providerId="LiveId" clId="{9676FA14-F351-48CF-86CB-E5C5A810DBA3}" dt="2023-03-09T08:12:47.311" v="2410"/>
          <ac:spMkLst>
            <pc:docMk/>
            <pc:sldMk cId="1400167800" sldId="2468"/>
            <ac:spMk id="5" creationId="{E7287B0E-EF55-E721-8EFA-9A9183C0EDF9}"/>
          </ac:spMkLst>
        </pc:spChg>
        <pc:picChg chg="add mod">
          <ac:chgData name="伊健 杜" userId="e69aded81da48593" providerId="LiveId" clId="{9676FA14-F351-48CF-86CB-E5C5A810DBA3}" dt="2023-03-09T07:59:55.740" v="2309" actId="1076"/>
          <ac:picMkLst>
            <pc:docMk/>
            <pc:sldMk cId="1400167800" sldId="2468"/>
            <ac:picMk id="8194" creationId="{AE27D442-625D-6E6D-73B4-EAC9246F7689}"/>
          </ac:picMkLst>
        </pc:picChg>
        <pc:picChg chg="add mod">
          <ac:chgData name="伊健 杜" userId="e69aded81da48593" providerId="LiveId" clId="{9676FA14-F351-48CF-86CB-E5C5A810DBA3}" dt="2023-03-09T07:59:51.940" v="2308" actId="1076"/>
          <ac:picMkLst>
            <pc:docMk/>
            <pc:sldMk cId="1400167800" sldId="2468"/>
            <ac:picMk id="8196" creationId="{B8E02D52-E7E2-929A-52C9-0F0BAD466DD4}"/>
          </ac:picMkLst>
        </pc:picChg>
        <pc:picChg chg="del">
          <ac:chgData name="伊健 杜" userId="e69aded81da48593" providerId="LiveId" clId="{9676FA14-F351-48CF-86CB-E5C5A810DBA3}" dt="2023-03-09T06:08:28.497" v="570" actId="478"/>
          <ac:picMkLst>
            <pc:docMk/>
            <pc:sldMk cId="1400167800" sldId="2468"/>
            <ac:picMk id="14338" creationId="{B4E62E51-D55C-1774-BFBE-4F1685FDEAA4}"/>
          </ac:picMkLst>
        </pc:picChg>
      </pc:sldChg>
      <pc:sldChg chg="del">
        <pc:chgData name="伊健 杜" userId="e69aded81da48593" providerId="LiveId" clId="{9676FA14-F351-48CF-86CB-E5C5A810DBA3}" dt="2023-03-09T05:19:36.419" v="0" actId="47"/>
        <pc:sldMkLst>
          <pc:docMk/>
          <pc:sldMk cId="1155385519" sldId="2469"/>
        </pc:sldMkLst>
      </pc:sldChg>
      <pc:sldChg chg="del">
        <pc:chgData name="伊健 杜" userId="e69aded81da48593" providerId="LiveId" clId="{9676FA14-F351-48CF-86CB-E5C5A810DBA3}" dt="2023-03-09T05:19:36.419" v="0" actId="47"/>
        <pc:sldMkLst>
          <pc:docMk/>
          <pc:sldMk cId="2208416781" sldId="2470"/>
        </pc:sldMkLst>
      </pc:sldChg>
      <pc:sldChg chg="del">
        <pc:chgData name="伊健 杜" userId="e69aded81da48593" providerId="LiveId" clId="{9676FA14-F351-48CF-86CB-E5C5A810DBA3}" dt="2023-03-09T05:19:36.419" v="0" actId="47"/>
        <pc:sldMkLst>
          <pc:docMk/>
          <pc:sldMk cId="1977790179" sldId="2471"/>
        </pc:sldMkLst>
      </pc:sldChg>
      <pc:sldChg chg="del">
        <pc:chgData name="伊健 杜" userId="e69aded81da48593" providerId="LiveId" clId="{9676FA14-F351-48CF-86CB-E5C5A810DBA3}" dt="2023-03-09T05:19:36.419" v="0" actId="47"/>
        <pc:sldMkLst>
          <pc:docMk/>
          <pc:sldMk cId="242825978" sldId="2472"/>
        </pc:sldMkLst>
      </pc:sldChg>
      <pc:sldChg chg="del">
        <pc:chgData name="伊健 杜" userId="e69aded81da48593" providerId="LiveId" clId="{9676FA14-F351-48CF-86CB-E5C5A810DBA3}" dt="2023-03-09T05:19:36.419" v="0" actId="47"/>
        <pc:sldMkLst>
          <pc:docMk/>
          <pc:sldMk cId="3949656814" sldId="2473"/>
        </pc:sldMkLst>
      </pc:sldChg>
      <pc:sldChg chg="del">
        <pc:chgData name="伊健 杜" userId="e69aded81da48593" providerId="LiveId" clId="{9676FA14-F351-48CF-86CB-E5C5A810DBA3}" dt="2023-03-09T05:19:36.419" v="0" actId="47"/>
        <pc:sldMkLst>
          <pc:docMk/>
          <pc:sldMk cId="3685792371" sldId="2474"/>
        </pc:sldMkLst>
      </pc:sldChg>
      <pc:sldChg chg="del">
        <pc:chgData name="伊健 杜" userId="e69aded81da48593" providerId="LiveId" clId="{9676FA14-F351-48CF-86CB-E5C5A810DBA3}" dt="2023-03-09T05:19:36.419" v="0" actId="47"/>
        <pc:sldMkLst>
          <pc:docMk/>
          <pc:sldMk cId="2638032783" sldId="2475"/>
        </pc:sldMkLst>
      </pc:sldChg>
      <pc:sldChg chg="addSp delSp modSp add mod">
        <pc:chgData name="伊健 杜" userId="e69aded81da48593" providerId="LiveId" clId="{9676FA14-F351-48CF-86CB-E5C5A810DBA3}" dt="2023-03-09T08:12:47.311" v="2410"/>
        <pc:sldMkLst>
          <pc:docMk/>
          <pc:sldMk cId="1970116090" sldId="2487"/>
        </pc:sldMkLst>
        <pc:spChg chg="mod">
          <ac:chgData name="伊健 杜" userId="e69aded81da48593" providerId="LiveId" clId="{9676FA14-F351-48CF-86CB-E5C5A810DBA3}" dt="2023-03-09T08:12:47.311" v="2410"/>
          <ac:spMkLst>
            <pc:docMk/>
            <pc:sldMk cId="1970116090" sldId="2487"/>
            <ac:spMk id="2" creationId="{10304424-DB4A-36E7-9E0D-D32A5DD0F26C}"/>
          </ac:spMkLst>
        </pc:spChg>
        <pc:spChg chg="mod">
          <ac:chgData name="伊健 杜" userId="e69aded81da48593" providerId="LiveId" clId="{9676FA14-F351-48CF-86CB-E5C5A810DBA3}" dt="2023-03-09T08:12:47.311" v="2410"/>
          <ac:spMkLst>
            <pc:docMk/>
            <pc:sldMk cId="1970116090" sldId="2487"/>
            <ac:spMk id="5" creationId="{E7287B0E-EF55-E721-8EFA-9A9183C0EDF9}"/>
          </ac:spMkLst>
        </pc:spChg>
        <pc:picChg chg="add mod">
          <ac:chgData name="伊健 杜" userId="e69aded81da48593" providerId="LiveId" clId="{9676FA14-F351-48CF-86CB-E5C5A810DBA3}" dt="2023-03-09T07:55:48.887" v="2260" actId="1076"/>
          <ac:picMkLst>
            <pc:docMk/>
            <pc:sldMk cId="1970116090" sldId="2487"/>
            <ac:picMk id="4098" creationId="{D6A6BDE4-FF37-80B6-D64C-D1D2EC639211}"/>
          </ac:picMkLst>
        </pc:picChg>
        <pc:picChg chg="del">
          <ac:chgData name="伊健 杜" userId="e69aded81da48593" providerId="LiveId" clId="{9676FA14-F351-48CF-86CB-E5C5A810DBA3}" dt="2023-03-09T05:39:05.274" v="32" actId="478"/>
          <ac:picMkLst>
            <pc:docMk/>
            <pc:sldMk cId="1970116090" sldId="2487"/>
            <ac:picMk id="6146" creationId="{DE69E783-9921-439C-0FDB-CDAC2A1DB5E9}"/>
          </ac:picMkLst>
        </pc:picChg>
      </pc:sldChg>
      <pc:sldChg chg="addSp modSp add mod">
        <pc:chgData name="伊健 杜" userId="e69aded81da48593" providerId="LiveId" clId="{9676FA14-F351-48CF-86CB-E5C5A810DBA3}" dt="2023-03-09T08:12:47.311" v="2410"/>
        <pc:sldMkLst>
          <pc:docMk/>
          <pc:sldMk cId="3794512140" sldId="2488"/>
        </pc:sldMkLst>
        <pc:spChg chg="mod">
          <ac:chgData name="伊健 杜" userId="e69aded81da48593" providerId="LiveId" clId="{9676FA14-F351-48CF-86CB-E5C5A810DBA3}" dt="2023-03-09T08:12:47.311" v="2410"/>
          <ac:spMkLst>
            <pc:docMk/>
            <pc:sldMk cId="3794512140" sldId="2488"/>
            <ac:spMk id="2" creationId="{10304424-DB4A-36E7-9E0D-D32A5DD0F26C}"/>
          </ac:spMkLst>
        </pc:spChg>
        <pc:spChg chg="mod">
          <ac:chgData name="伊健 杜" userId="e69aded81da48593" providerId="LiveId" clId="{9676FA14-F351-48CF-86CB-E5C5A810DBA3}" dt="2023-03-09T08:12:47.311" v="2410"/>
          <ac:spMkLst>
            <pc:docMk/>
            <pc:sldMk cId="3794512140" sldId="2488"/>
            <ac:spMk id="5" creationId="{E7287B0E-EF55-E721-8EFA-9A9183C0EDF9}"/>
          </ac:spMkLst>
        </pc:spChg>
        <pc:picChg chg="add mod">
          <ac:chgData name="伊健 杜" userId="e69aded81da48593" providerId="LiveId" clId="{9676FA14-F351-48CF-86CB-E5C5A810DBA3}" dt="2023-03-09T07:56:59.192" v="2269" actId="1076"/>
          <ac:picMkLst>
            <pc:docMk/>
            <pc:sldMk cId="3794512140" sldId="2488"/>
            <ac:picMk id="6146" creationId="{110DC25C-CDE0-1AD8-BD91-4EF19BB0008B}"/>
          </ac:picMkLst>
        </pc:picChg>
      </pc:sldChg>
      <pc:sldChg chg="modSp add mod">
        <pc:chgData name="伊健 杜" userId="e69aded81da48593" providerId="LiveId" clId="{9676FA14-F351-48CF-86CB-E5C5A810DBA3}" dt="2023-03-09T08:12:47.311" v="2410"/>
        <pc:sldMkLst>
          <pc:docMk/>
          <pc:sldMk cId="2199602173" sldId="2489"/>
        </pc:sldMkLst>
        <pc:spChg chg="mod">
          <ac:chgData name="伊健 杜" userId="e69aded81da48593" providerId="LiveId" clId="{9676FA14-F351-48CF-86CB-E5C5A810DBA3}" dt="2023-03-09T08:12:47.311" v="2410"/>
          <ac:spMkLst>
            <pc:docMk/>
            <pc:sldMk cId="2199602173" sldId="2489"/>
            <ac:spMk id="2" creationId="{10304424-DB4A-36E7-9E0D-D32A5DD0F26C}"/>
          </ac:spMkLst>
        </pc:spChg>
      </pc:sldChg>
      <pc:sldChg chg="addSp modSp add mod">
        <pc:chgData name="伊健 杜" userId="e69aded81da48593" providerId="LiveId" clId="{9676FA14-F351-48CF-86CB-E5C5A810DBA3}" dt="2023-03-09T08:12:47.311" v="2410"/>
        <pc:sldMkLst>
          <pc:docMk/>
          <pc:sldMk cId="1796485195" sldId="2490"/>
        </pc:sldMkLst>
        <pc:spChg chg="mod">
          <ac:chgData name="伊健 杜" userId="e69aded81da48593" providerId="LiveId" clId="{9676FA14-F351-48CF-86CB-E5C5A810DBA3}" dt="2023-03-09T08:12:47.311" v="2410"/>
          <ac:spMkLst>
            <pc:docMk/>
            <pc:sldMk cId="1796485195" sldId="2490"/>
            <ac:spMk id="2" creationId="{10304424-DB4A-36E7-9E0D-D32A5DD0F26C}"/>
          </ac:spMkLst>
        </pc:spChg>
        <pc:spChg chg="mod">
          <ac:chgData name="伊健 杜" userId="e69aded81da48593" providerId="LiveId" clId="{9676FA14-F351-48CF-86CB-E5C5A810DBA3}" dt="2023-03-09T08:12:47.311" v="2410"/>
          <ac:spMkLst>
            <pc:docMk/>
            <pc:sldMk cId="1796485195" sldId="2490"/>
            <ac:spMk id="5" creationId="{E7287B0E-EF55-E721-8EFA-9A9183C0EDF9}"/>
          </ac:spMkLst>
        </pc:spChg>
        <pc:picChg chg="add mod">
          <ac:chgData name="伊健 杜" userId="e69aded81da48593" providerId="LiveId" clId="{9676FA14-F351-48CF-86CB-E5C5A810DBA3}" dt="2023-03-09T07:57:36.290" v="2275" actId="1076"/>
          <ac:picMkLst>
            <pc:docMk/>
            <pc:sldMk cId="1796485195" sldId="2490"/>
            <ac:picMk id="7170" creationId="{BF5E20C9-8CA6-ACA9-D4F6-33B4FCBAF8E6}"/>
          </ac:picMkLst>
        </pc:picChg>
      </pc:sldChg>
      <pc:sldChg chg="modSp add mod">
        <pc:chgData name="伊健 杜" userId="e69aded81da48593" providerId="LiveId" clId="{9676FA14-F351-48CF-86CB-E5C5A810DBA3}" dt="2023-03-09T08:12:47.311" v="2410"/>
        <pc:sldMkLst>
          <pc:docMk/>
          <pc:sldMk cId="573801758" sldId="2491"/>
        </pc:sldMkLst>
        <pc:spChg chg="mod">
          <ac:chgData name="伊健 杜" userId="e69aded81da48593" providerId="LiveId" clId="{9676FA14-F351-48CF-86CB-E5C5A810DBA3}" dt="2023-03-09T08:12:47.311" v="2410"/>
          <ac:spMkLst>
            <pc:docMk/>
            <pc:sldMk cId="573801758" sldId="2491"/>
            <ac:spMk id="2" creationId="{10304424-DB4A-36E7-9E0D-D32A5DD0F26C}"/>
          </ac:spMkLst>
        </pc:spChg>
      </pc:sldChg>
      <pc:sldChg chg="addSp modSp add mod">
        <pc:chgData name="伊健 杜" userId="e69aded81da48593" providerId="LiveId" clId="{9676FA14-F351-48CF-86CB-E5C5A810DBA3}" dt="2023-03-09T08:12:47.311" v="2410"/>
        <pc:sldMkLst>
          <pc:docMk/>
          <pc:sldMk cId="2231648212" sldId="2492"/>
        </pc:sldMkLst>
        <pc:spChg chg="mod">
          <ac:chgData name="伊健 杜" userId="e69aded81da48593" providerId="LiveId" clId="{9676FA14-F351-48CF-86CB-E5C5A810DBA3}" dt="2023-03-09T06:12:03.986" v="792" actId="20577"/>
          <ac:spMkLst>
            <pc:docMk/>
            <pc:sldMk cId="2231648212" sldId="2492"/>
            <ac:spMk id="2" creationId="{10304424-DB4A-36E7-9E0D-D32A5DD0F26C}"/>
          </ac:spMkLst>
        </pc:spChg>
        <pc:spChg chg="mod">
          <ac:chgData name="伊健 杜" userId="e69aded81da48593" providerId="LiveId" clId="{9676FA14-F351-48CF-86CB-E5C5A810DBA3}" dt="2023-03-09T08:12:47.311" v="2410"/>
          <ac:spMkLst>
            <pc:docMk/>
            <pc:sldMk cId="2231648212" sldId="2492"/>
            <ac:spMk id="5" creationId="{E7287B0E-EF55-E721-8EFA-9A9183C0EDF9}"/>
          </ac:spMkLst>
        </pc:spChg>
        <pc:picChg chg="add mod">
          <ac:chgData name="伊健 杜" userId="e69aded81da48593" providerId="LiveId" clId="{9676FA14-F351-48CF-86CB-E5C5A810DBA3}" dt="2023-03-09T08:01:25.968" v="2312" actId="1076"/>
          <ac:picMkLst>
            <pc:docMk/>
            <pc:sldMk cId="2231648212" sldId="2492"/>
            <ac:picMk id="9218" creationId="{0DD2B8E7-92C5-E43C-42C6-7F6EC95F4491}"/>
          </ac:picMkLst>
        </pc:picChg>
      </pc:sldChg>
      <pc:sldChg chg="addSp modSp add mod">
        <pc:chgData name="伊健 杜" userId="e69aded81da48593" providerId="LiveId" clId="{9676FA14-F351-48CF-86CB-E5C5A810DBA3}" dt="2023-03-09T08:12:47.311" v="2410"/>
        <pc:sldMkLst>
          <pc:docMk/>
          <pc:sldMk cId="495269332" sldId="2493"/>
        </pc:sldMkLst>
        <pc:spChg chg="mod">
          <ac:chgData name="伊健 杜" userId="e69aded81da48593" providerId="LiveId" clId="{9676FA14-F351-48CF-86CB-E5C5A810DBA3}" dt="2023-03-09T08:12:47.311" v="2410"/>
          <ac:spMkLst>
            <pc:docMk/>
            <pc:sldMk cId="495269332" sldId="2493"/>
            <ac:spMk id="5" creationId="{E7287B0E-EF55-E721-8EFA-9A9183C0EDF9}"/>
          </ac:spMkLst>
        </pc:spChg>
        <pc:picChg chg="add mod">
          <ac:chgData name="伊健 杜" userId="e69aded81da48593" providerId="LiveId" clId="{9676FA14-F351-48CF-86CB-E5C5A810DBA3}" dt="2023-03-09T08:02:31.101" v="2320" actId="1076"/>
          <ac:picMkLst>
            <pc:docMk/>
            <pc:sldMk cId="495269332" sldId="2493"/>
            <ac:picMk id="10242" creationId="{BB82AC26-1878-8842-2D37-7A243897F014}"/>
          </ac:picMkLst>
        </pc:picChg>
        <pc:picChg chg="add mod">
          <ac:chgData name="伊健 杜" userId="e69aded81da48593" providerId="LiveId" clId="{9676FA14-F351-48CF-86CB-E5C5A810DBA3}" dt="2023-03-09T08:02:30.054" v="2319" actId="1076"/>
          <ac:picMkLst>
            <pc:docMk/>
            <pc:sldMk cId="495269332" sldId="2493"/>
            <ac:picMk id="10244" creationId="{E11145CB-F6DF-6AAE-91A1-69E4781D73CA}"/>
          </ac:picMkLst>
        </pc:picChg>
      </pc:sldChg>
      <pc:sldChg chg="add del">
        <pc:chgData name="伊健 杜" userId="e69aded81da48593" providerId="LiveId" clId="{9676FA14-F351-48CF-86CB-E5C5A810DBA3}" dt="2023-03-09T06:28:40.073" v="988" actId="47"/>
        <pc:sldMkLst>
          <pc:docMk/>
          <pc:sldMk cId="711167961" sldId="2494"/>
        </pc:sldMkLst>
      </pc:sldChg>
      <pc:sldChg chg="addSp delSp modSp add mod">
        <pc:chgData name="伊健 杜" userId="e69aded81da48593" providerId="LiveId" clId="{9676FA14-F351-48CF-86CB-E5C5A810DBA3}" dt="2023-03-09T08:12:47.311" v="2410"/>
        <pc:sldMkLst>
          <pc:docMk/>
          <pc:sldMk cId="1046792630" sldId="2494"/>
        </pc:sldMkLst>
        <pc:spChg chg="mod">
          <ac:chgData name="伊健 杜" userId="e69aded81da48593" providerId="LiveId" clId="{9676FA14-F351-48CF-86CB-E5C5A810DBA3}" dt="2023-03-09T08:12:47.311" v="2410"/>
          <ac:spMkLst>
            <pc:docMk/>
            <pc:sldMk cId="1046792630" sldId="2494"/>
            <ac:spMk id="2" creationId="{10304424-DB4A-36E7-9E0D-D32A5DD0F26C}"/>
          </ac:spMkLst>
        </pc:spChg>
        <pc:spChg chg="mod">
          <ac:chgData name="伊健 杜" userId="e69aded81da48593" providerId="LiveId" clId="{9676FA14-F351-48CF-86CB-E5C5A810DBA3}" dt="2023-03-09T08:12:47.311" v="2410"/>
          <ac:spMkLst>
            <pc:docMk/>
            <pc:sldMk cId="1046792630" sldId="2494"/>
            <ac:spMk id="5" creationId="{E7287B0E-EF55-E721-8EFA-9A9183C0EDF9}"/>
          </ac:spMkLst>
        </pc:spChg>
        <pc:picChg chg="add mod">
          <ac:chgData name="伊健 杜" userId="e69aded81da48593" providerId="LiveId" clId="{9676FA14-F351-48CF-86CB-E5C5A810DBA3}" dt="2023-03-09T08:03:11.834" v="2327" actId="1076"/>
          <ac:picMkLst>
            <pc:docMk/>
            <pc:sldMk cId="1046792630" sldId="2494"/>
            <ac:picMk id="4" creationId="{A5FF3761-D1E7-DB98-F2D2-2704860FE7DE}"/>
          </ac:picMkLst>
        </pc:picChg>
        <pc:picChg chg="del">
          <ac:chgData name="伊健 杜" userId="e69aded81da48593" providerId="LiveId" clId="{9676FA14-F351-48CF-86CB-E5C5A810DBA3}" dt="2023-03-09T06:32:38.103" v="1003" actId="478"/>
          <ac:picMkLst>
            <pc:docMk/>
            <pc:sldMk cId="1046792630" sldId="2494"/>
            <ac:picMk id="4098" creationId="{2E58BF77-5CA7-B175-60C4-092A23773C6B}"/>
          </ac:picMkLst>
        </pc:picChg>
        <pc:picChg chg="del">
          <ac:chgData name="伊健 杜" userId="e69aded81da48593" providerId="LiveId" clId="{9676FA14-F351-48CF-86CB-E5C5A810DBA3}" dt="2023-03-09T06:32:38.103" v="1003" actId="478"/>
          <ac:picMkLst>
            <pc:docMk/>
            <pc:sldMk cId="1046792630" sldId="2494"/>
            <ac:picMk id="4102" creationId="{A7BA22E5-83A3-9245-23B3-EC07ADEB3232}"/>
          </ac:picMkLst>
        </pc:picChg>
        <pc:picChg chg="del">
          <ac:chgData name="伊健 杜" userId="e69aded81da48593" providerId="LiveId" clId="{9676FA14-F351-48CF-86CB-E5C5A810DBA3}" dt="2023-03-09T06:32:38.103" v="1003" actId="478"/>
          <ac:picMkLst>
            <pc:docMk/>
            <pc:sldMk cId="1046792630" sldId="2494"/>
            <ac:picMk id="4104" creationId="{4A9DEAC7-9792-C5C1-D15A-295C47C0FD73}"/>
          </ac:picMkLst>
        </pc:picChg>
      </pc:sldChg>
      <pc:sldChg chg="addSp modSp add mod">
        <pc:chgData name="伊健 杜" userId="e69aded81da48593" providerId="LiveId" clId="{9676FA14-F351-48CF-86CB-E5C5A810DBA3}" dt="2023-03-09T08:12:47.311" v="2410"/>
        <pc:sldMkLst>
          <pc:docMk/>
          <pc:sldMk cId="927583360" sldId="2495"/>
        </pc:sldMkLst>
        <pc:spChg chg="mod">
          <ac:chgData name="伊健 杜" userId="e69aded81da48593" providerId="LiveId" clId="{9676FA14-F351-48CF-86CB-E5C5A810DBA3}" dt="2023-03-09T08:12:47.311" v="2410"/>
          <ac:spMkLst>
            <pc:docMk/>
            <pc:sldMk cId="927583360" sldId="2495"/>
            <ac:spMk id="2" creationId="{10304424-DB4A-36E7-9E0D-D32A5DD0F26C}"/>
          </ac:spMkLst>
        </pc:spChg>
        <pc:spChg chg="add mod">
          <ac:chgData name="伊健 杜" userId="e69aded81da48593" providerId="LiveId" clId="{9676FA14-F351-48CF-86CB-E5C5A810DBA3}" dt="2023-03-09T08:04:22.709" v="2368" actId="1076"/>
          <ac:spMkLst>
            <pc:docMk/>
            <pc:sldMk cId="927583360" sldId="2495"/>
            <ac:spMk id="3" creationId="{C662288A-E4C5-9881-5B7D-8D63C1F0F155}"/>
          </ac:spMkLst>
        </pc:spChg>
        <pc:spChg chg="mod">
          <ac:chgData name="伊健 杜" userId="e69aded81da48593" providerId="LiveId" clId="{9676FA14-F351-48CF-86CB-E5C5A810DBA3}" dt="2023-03-09T08:12:47.311" v="2410"/>
          <ac:spMkLst>
            <pc:docMk/>
            <pc:sldMk cId="927583360" sldId="2495"/>
            <ac:spMk id="5" creationId="{E7287B0E-EF55-E721-8EFA-9A9183C0EDF9}"/>
          </ac:spMkLst>
        </pc:spChg>
        <pc:picChg chg="add mod">
          <ac:chgData name="伊健 杜" userId="e69aded81da48593" providerId="LiveId" clId="{9676FA14-F351-48CF-86CB-E5C5A810DBA3}" dt="2023-03-09T08:04:25.588" v="2369" actId="1076"/>
          <ac:picMkLst>
            <pc:docMk/>
            <pc:sldMk cId="927583360" sldId="2495"/>
            <ac:picMk id="11266" creationId="{AAADEAB6-CC03-63A2-C2FB-C11C4FB21005}"/>
          </ac:picMkLst>
        </pc:picChg>
      </pc:sldChg>
      <pc:sldChg chg="modSp add mod">
        <pc:chgData name="伊健 杜" userId="e69aded81da48593" providerId="LiveId" clId="{9676FA14-F351-48CF-86CB-E5C5A810DBA3}" dt="2023-03-09T08:12:47.311" v="2410"/>
        <pc:sldMkLst>
          <pc:docMk/>
          <pc:sldMk cId="1946366018" sldId="2496"/>
        </pc:sldMkLst>
        <pc:spChg chg="mod">
          <ac:chgData name="伊健 杜" userId="e69aded81da48593" providerId="LiveId" clId="{9676FA14-F351-48CF-86CB-E5C5A810DBA3}" dt="2023-03-09T08:12:47.311" v="2410"/>
          <ac:spMkLst>
            <pc:docMk/>
            <pc:sldMk cId="1946366018" sldId="2496"/>
            <ac:spMk id="2" creationId="{10304424-DB4A-36E7-9E0D-D32A5DD0F26C}"/>
          </ac:spMkLst>
        </pc:spChg>
      </pc:sldChg>
      <pc:sldChg chg="modSp add">
        <pc:chgData name="伊健 杜" userId="e69aded81da48593" providerId="LiveId" clId="{9676FA14-F351-48CF-86CB-E5C5A810DBA3}" dt="2023-03-09T08:12:47.311" v="2410"/>
        <pc:sldMkLst>
          <pc:docMk/>
          <pc:sldMk cId="4067938736" sldId="2497"/>
        </pc:sldMkLst>
        <pc:spChg chg="mod">
          <ac:chgData name="伊健 杜" userId="e69aded81da48593" providerId="LiveId" clId="{9676FA14-F351-48CF-86CB-E5C5A810DBA3}" dt="2023-03-09T08:12:47.311" v="2410"/>
          <ac:spMkLst>
            <pc:docMk/>
            <pc:sldMk cId="4067938736" sldId="2497"/>
            <ac:spMk id="2" creationId="{10304424-DB4A-36E7-9E0D-D32A5DD0F26C}"/>
          </ac:spMkLst>
        </pc:spChg>
      </pc:sldChg>
      <pc:sldChg chg="addSp modSp add mod">
        <pc:chgData name="伊健 杜" userId="e69aded81da48593" providerId="LiveId" clId="{9676FA14-F351-48CF-86CB-E5C5A810DBA3}" dt="2023-03-09T08:12:47.311" v="2410"/>
        <pc:sldMkLst>
          <pc:docMk/>
          <pc:sldMk cId="1413548341" sldId="2498"/>
        </pc:sldMkLst>
        <pc:spChg chg="mod">
          <ac:chgData name="伊健 杜" userId="e69aded81da48593" providerId="LiveId" clId="{9676FA14-F351-48CF-86CB-E5C5A810DBA3}" dt="2023-03-09T08:12:47.311" v="2410"/>
          <ac:spMkLst>
            <pc:docMk/>
            <pc:sldMk cId="1413548341" sldId="2498"/>
            <ac:spMk id="2" creationId="{10304424-DB4A-36E7-9E0D-D32A5DD0F26C}"/>
          </ac:spMkLst>
        </pc:spChg>
        <pc:spChg chg="mod">
          <ac:chgData name="伊健 杜" userId="e69aded81da48593" providerId="LiveId" clId="{9676FA14-F351-48CF-86CB-E5C5A810DBA3}" dt="2023-03-09T07:27:38.952" v="1379" actId="20577"/>
          <ac:spMkLst>
            <pc:docMk/>
            <pc:sldMk cId="1413548341" sldId="2498"/>
            <ac:spMk id="5" creationId="{E7287B0E-EF55-E721-8EFA-9A9183C0EDF9}"/>
          </ac:spMkLst>
        </pc:spChg>
        <pc:picChg chg="add mod">
          <ac:chgData name="伊健 杜" userId="e69aded81da48593" providerId="LiveId" clId="{9676FA14-F351-48CF-86CB-E5C5A810DBA3}" dt="2023-03-09T08:05:37.502" v="2380" actId="1076"/>
          <ac:picMkLst>
            <pc:docMk/>
            <pc:sldMk cId="1413548341" sldId="2498"/>
            <ac:picMk id="12290" creationId="{E19A1FDD-D10B-AA3C-0640-6439B52CCB74}"/>
          </ac:picMkLst>
        </pc:picChg>
        <pc:picChg chg="add mod">
          <ac:chgData name="伊健 杜" userId="e69aded81da48593" providerId="LiveId" clId="{9676FA14-F351-48CF-86CB-E5C5A810DBA3}" dt="2023-03-09T08:05:33.388" v="2377" actId="1076"/>
          <ac:picMkLst>
            <pc:docMk/>
            <pc:sldMk cId="1413548341" sldId="2498"/>
            <ac:picMk id="12292" creationId="{FABD908C-296A-3919-3097-D7D3746EFD1D}"/>
          </ac:picMkLst>
        </pc:picChg>
      </pc:sldChg>
      <pc:sldChg chg="modSp add mod ord">
        <pc:chgData name="伊健 杜" userId="e69aded81da48593" providerId="LiveId" clId="{9676FA14-F351-48CF-86CB-E5C5A810DBA3}" dt="2023-03-09T08:12:47.311" v="2410"/>
        <pc:sldMkLst>
          <pc:docMk/>
          <pc:sldMk cId="2240756808" sldId="2499"/>
        </pc:sldMkLst>
        <pc:spChg chg="mod">
          <ac:chgData name="伊健 杜" userId="e69aded81da48593" providerId="LiveId" clId="{9676FA14-F351-48CF-86CB-E5C5A810DBA3}" dt="2023-03-09T08:12:47.311" v="2410"/>
          <ac:spMkLst>
            <pc:docMk/>
            <pc:sldMk cId="2240756808" sldId="2499"/>
            <ac:spMk id="2" creationId="{10304424-DB4A-36E7-9E0D-D32A5DD0F26C}"/>
          </ac:spMkLst>
        </pc:spChg>
      </pc:sldChg>
      <pc:sldChg chg="addSp modSp add mod">
        <pc:chgData name="伊健 杜" userId="e69aded81da48593" providerId="LiveId" clId="{9676FA14-F351-48CF-86CB-E5C5A810DBA3}" dt="2023-03-09T08:12:47.311" v="2410"/>
        <pc:sldMkLst>
          <pc:docMk/>
          <pc:sldMk cId="1432484873" sldId="2500"/>
        </pc:sldMkLst>
        <pc:spChg chg="mod">
          <ac:chgData name="伊健 杜" userId="e69aded81da48593" providerId="LiveId" clId="{9676FA14-F351-48CF-86CB-E5C5A810DBA3}" dt="2023-03-09T08:12:47.311" v="2410"/>
          <ac:spMkLst>
            <pc:docMk/>
            <pc:sldMk cId="1432484873" sldId="2500"/>
            <ac:spMk id="2" creationId="{10304424-DB4A-36E7-9E0D-D32A5DD0F26C}"/>
          </ac:spMkLst>
        </pc:spChg>
        <pc:spChg chg="mod">
          <ac:chgData name="伊健 杜" userId="e69aded81da48593" providerId="LiveId" clId="{9676FA14-F351-48CF-86CB-E5C5A810DBA3}" dt="2023-03-09T08:12:47.311" v="2410"/>
          <ac:spMkLst>
            <pc:docMk/>
            <pc:sldMk cId="1432484873" sldId="2500"/>
            <ac:spMk id="5" creationId="{E7287B0E-EF55-E721-8EFA-9A9183C0EDF9}"/>
          </ac:spMkLst>
        </pc:spChg>
        <pc:picChg chg="add mod">
          <ac:chgData name="伊健 杜" userId="e69aded81da48593" providerId="LiveId" clId="{9676FA14-F351-48CF-86CB-E5C5A810DBA3}" dt="2023-03-09T08:06:23.752" v="2385" actId="1076"/>
          <ac:picMkLst>
            <pc:docMk/>
            <pc:sldMk cId="1432484873" sldId="2500"/>
            <ac:picMk id="13314" creationId="{14DE3D66-5398-B177-1E9F-B8506AC275C2}"/>
          </ac:picMkLst>
        </pc:picChg>
      </pc:sldChg>
      <pc:sldChg chg="addSp delSp modSp add mod modAnim">
        <pc:chgData name="伊健 杜" userId="e69aded81da48593" providerId="LiveId" clId="{9676FA14-F351-48CF-86CB-E5C5A810DBA3}" dt="2023-03-09T08:12:47.311" v="2410"/>
        <pc:sldMkLst>
          <pc:docMk/>
          <pc:sldMk cId="334060241" sldId="2501"/>
        </pc:sldMkLst>
        <pc:spChg chg="mod">
          <ac:chgData name="伊健 杜" userId="e69aded81da48593" providerId="LiveId" clId="{9676FA14-F351-48CF-86CB-E5C5A810DBA3}" dt="2023-03-09T08:12:47.311" v="2410"/>
          <ac:spMkLst>
            <pc:docMk/>
            <pc:sldMk cId="334060241" sldId="2501"/>
            <ac:spMk id="2" creationId="{10304424-DB4A-36E7-9E0D-D32A5DD0F26C}"/>
          </ac:spMkLst>
        </pc:spChg>
        <pc:spChg chg="add mod">
          <ac:chgData name="伊健 杜" userId="e69aded81da48593" providerId="LiveId" clId="{9676FA14-F351-48CF-86CB-E5C5A810DBA3}" dt="2023-03-09T08:12:47.311" v="2410"/>
          <ac:spMkLst>
            <pc:docMk/>
            <pc:sldMk cId="334060241" sldId="2501"/>
            <ac:spMk id="3" creationId="{80829702-25B7-E6E6-DE84-35F93D4E288A}"/>
          </ac:spMkLst>
        </pc:spChg>
        <pc:spChg chg="add mod">
          <ac:chgData name="伊健 杜" userId="e69aded81da48593" providerId="LiveId" clId="{9676FA14-F351-48CF-86CB-E5C5A810DBA3}" dt="2023-03-09T08:09:32.242" v="2396" actId="1076"/>
          <ac:spMkLst>
            <pc:docMk/>
            <pc:sldMk cId="334060241" sldId="2501"/>
            <ac:spMk id="4" creationId="{B0B04475-951C-4BF7-E9DE-351CEC10DD66}"/>
          </ac:spMkLst>
        </pc:spChg>
        <pc:spChg chg="del">
          <ac:chgData name="伊健 杜" userId="e69aded81da48593" providerId="LiveId" clId="{9676FA14-F351-48CF-86CB-E5C5A810DBA3}" dt="2023-03-09T07:30:01.878" v="1626" actId="478"/>
          <ac:spMkLst>
            <pc:docMk/>
            <pc:sldMk cId="334060241" sldId="2501"/>
            <ac:spMk id="5" creationId="{E7287B0E-EF55-E721-8EFA-9A9183C0EDF9}"/>
          </ac:spMkLst>
        </pc:spChg>
        <pc:picChg chg="add mod">
          <ac:chgData name="伊健 杜" userId="e69aded81da48593" providerId="LiveId" clId="{9676FA14-F351-48CF-86CB-E5C5A810DBA3}" dt="2023-03-09T08:09:27.720" v="2394" actId="1076"/>
          <ac:picMkLst>
            <pc:docMk/>
            <pc:sldMk cId="334060241" sldId="2501"/>
            <ac:picMk id="14338" creationId="{4EB5534C-0997-55BD-6253-DB0B48F93BC5}"/>
          </ac:picMkLst>
        </pc:picChg>
        <pc:picChg chg="add mod">
          <ac:chgData name="伊健 杜" userId="e69aded81da48593" providerId="LiveId" clId="{9676FA14-F351-48CF-86CB-E5C5A810DBA3}" dt="2023-03-09T08:09:23.809" v="2393" actId="1076"/>
          <ac:picMkLst>
            <pc:docMk/>
            <pc:sldMk cId="334060241" sldId="2501"/>
            <ac:picMk id="14340" creationId="{8E23F5F6-8195-76D6-0EC9-DC44DAC3C489}"/>
          </ac:picMkLst>
        </pc:picChg>
        <pc:picChg chg="add mod">
          <ac:chgData name="伊健 杜" userId="e69aded81da48593" providerId="LiveId" clId="{9676FA14-F351-48CF-86CB-E5C5A810DBA3}" dt="2023-03-09T08:10:08.935" v="2399" actId="1076"/>
          <ac:picMkLst>
            <pc:docMk/>
            <pc:sldMk cId="334060241" sldId="2501"/>
            <ac:picMk id="14342" creationId="{4198C96F-353B-5D73-C3BB-E8BEEE07FE89}"/>
          </ac:picMkLst>
        </pc:picChg>
      </pc:sldChg>
      <pc:sldChg chg="addSp delSp modSp add mod">
        <pc:chgData name="伊健 杜" userId="e69aded81da48593" providerId="LiveId" clId="{9676FA14-F351-48CF-86CB-E5C5A810DBA3}" dt="2023-03-09T08:12:47.311" v="2410"/>
        <pc:sldMkLst>
          <pc:docMk/>
          <pc:sldMk cId="899623207" sldId="2502"/>
        </pc:sldMkLst>
        <pc:spChg chg="mod">
          <ac:chgData name="伊健 杜" userId="e69aded81da48593" providerId="LiveId" clId="{9676FA14-F351-48CF-86CB-E5C5A810DBA3}" dt="2023-03-09T08:12:47.311" v="2410"/>
          <ac:spMkLst>
            <pc:docMk/>
            <pc:sldMk cId="899623207" sldId="2502"/>
            <ac:spMk id="2" creationId="{10304424-DB4A-36E7-9E0D-D32A5DD0F26C}"/>
          </ac:spMkLst>
        </pc:spChg>
        <pc:spChg chg="add del">
          <ac:chgData name="伊健 杜" userId="e69aded81da48593" providerId="LiveId" clId="{9676FA14-F351-48CF-86CB-E5C5A810DBA3}" dt="2023-03-09T07:32:41.178" v="1751" actId="478"/>
          <ac:spMkLst>
            <pc:docMk/>
            <pc:sldMk cId="899623207" sldId="2502"/>
            <ac:spMk id="3" creationId="{CF2DF485-5B51-3292-855A-D8D470E308DA}"/>
          </ac:spMkLst>
        </pc:spChg>
        <pc:spChg chg="add del">
          <ac:chgData name="伊健 杜" userId="e69aded81da48593" providerId="LiveId" clId="{9676FA14-F351-48CF-86CB-E5C5A810DBA3}" dt="2023-03-09T07:32:51.089" v="1753" actId="478"/>
          <ac:spMkLst>
            <pc:docMk/>
            <pc:sldMk cId="899623207" sldId="2502"/>
            <ac:spMk id="4" creationId="{352BAB52-974D-2C36-0947-0B0281886A9B}"/>
          </ac:spMkLst>
        </pc:spChg>
        <pc:spChg chg="mod">
          <ac:chgData name="伊健 杜" userId="e69aded81da48593" providerId="LiveId" clId="{9676FA14-F351-48CF-86CB-E5C5A810DBA3}" dt="2023-03-09T08:12:47.311" v="2410"/>
          <ac:spMkLst>
            <pc:docMk/>
            <pc:sldMk cId="899623207" sldId="2502"/>
            <ac:spMk id="5" creationId="{E7287B0E-EF55-E721-8EFA-9A9183C0EDF9}"/>
          </ac:spMkLst>
        </pc:spChg>
        <pc:picChg chg="add mod">
          <ac:chgData name="伊健 杜" userId="e69aded81da48593" providerId="LiveId" clId="{9676FA14-F351-48CF-86CB-E5C5A810DBA3}" dt="2023-03-09T07:33:01.426" v="1755" actId="1076"/>
          <ac:picMkLst>
            <pc:docMk/>
            <pc:sldMk cId="899623207" sldId="2502"/>
            <ac:picMk id="7" creationId="{BD29BBF3-0D91-29DA-B8E2-993156BB81BA}"/>
          </ac:picMkLst>
        </pc:picChg>
        <pc:picChg chg="add del mod">
          <ac:chgData name="伊健 杜" userId="e69aded81da48593" providerId="LiveId" clId="{9676FA14-F351-48CF-86CB-E5C5A810DBA3}" dt="2023-03-09T07:32:38.048" v="1749" actId="478"/>
          <ac:picMkLst>
            <pc:docMk/>
            <pc:sldMk cId="899623207" sldId="2502"/>
            <ac:picMk id="1026" creationId="{BA6A301C-1F69-7C39-6850-49BEAC82FFEB}"/>
          </ac:picMkLst>
        </pc:picChg>
      </pc:sldChg>
      <pc:sldChg chg="addSp delSp modSp add mod">
        <pc:chgData name="伊健 杜" userId="e69aded81da48593" providerId="LiveId" clId="{9676FA14-F351-48CF-86CB-E5C5A810DBA3}" dt="2023-03-09T08:12:47.311" v="2410"/>
        <pc:sldMkLst>
          <pc:docMk/>
          <pc:sldMk cId="1166779784" sldId="2503"/>
        </pc:sldMkLst>
        <pc:spChg chg="mod">
          <ac:chgData name="伊健 杜" userId="e69aded81da48593" providerId="LiveId" clId="{9676FA14-F351-48CF-86CB-E5C5A810DBA3}" dt="2023-03-09T08:12:47.311" v="2410"/>
          <ac:spMkLst>
            <pc:docMk/>
            <pc:sldMk cId="1166779784" sldId="2503"/>
            <ac:spMk id="2" creationId="{10304424-DB4A-36E7-9E0D-D32A5DD0F26C}"/>
          </ac:spMkLst>
        </pc:spChg>
        <pc:spChg chg="mod">
          <ac:chgData name="伊健 杜" userId="e69aded81da48593" providerId="LiveId" clId="{9676FA14-F351-48CF-86CB-E5C5A810DBA3}" dt="2023-03-09T08:12:47.311" v="2410"/>
          <ac:spMkLst>
            <pc:docMk/>
            <pc:sldMk cId="1166779784" sldId="2503"/>
            <ac:spMk id="5" creationId="{E7287B0E-EF55-E721-8EFA-9A9183C0EDF9}"/>
          </ac:spMkLst>
        </pc:spChg>
        <pc:picChg chg="del">
          <ac:chgData name="伊健 杜" userId="e69aded81da48593" providerId="LiveId" clId="{9676FA14-F351-48CF-86CB-E5C5A810DBA3}" dt="2023-03-09T07:33:06.860" v="1757" actId="478"/>
          <ac:picMkLst>
            <pc:docMk/>
            <pc:sldMk cId="1166779784" sldId="2503"/>
            <ac:picMk id="7" creationId="{BD29BBF3-0D91-29DA-B8E2-993156BB81BA}"/>
          </ac:picMkLst>
        </pc:picChg>
        <pc:picChg chg="add mod">
          <ac:chgData name="伊健 杜" userId="e69aded81da48593" providerId="LiveId" clId="{9676FA14-F351-48CF-86CB-E5C5A810DBA3}" dt="2023-03-09T08:11:32.418" v="2405" actId="1076"/>
          <ac:picMkLst>
            <pc:docMk/>
            <pc:sldMk cId="1166779784" sldId="2503"/>
            <ac:picMk id="3074" creationId="{CFCBAB21-5F83-1AA3-D3BF-8BA8B2FA67EB}"/>
          </ac:picMkLst>
        </pc:picChg>
      </pc:sldChg>
      <pc:sldChg chg="modSp add mod">
        <pc:chgData name="伊健 杜" userId="e69aded81da48593" providerId="LiveId" clId="{9676FA14-F351-48CF-86CB-E5C5A810DBA3}" dt="2023-03-09T08:12:47.311" v="2410"/>
        <pc:sldMkLst>
          <pc:docMk/>
          <pc:sldMk cId="3928667178" sldId="2504"/>
        </pc:sldMkLst>
        <pc:spChg chg="mod">
          <ac:chgData name="伊健 杜" userId="e69aded81da48593" providerId="LiveId" clId="{9676FA14-F351-48CF-86CB-E5C5A810DBA3}" dt="2023-03-09T08:12:47.311" v="2410"/>
          <ac:spMkLst>
            <pc:docMk/>
            <pc:sldMk cId="3928667178" sldId="2504"/>
            <ac:spMk id="2" creationId="{10304424-DB4A-36E7-9E0D-D32A5DD0F26C}"/>
          </ac:spMkLst>
        </pc:spChg>
      </pc:sldChg>
      <pc:sldChg chg="modSp add mod">
        <pc:chgData name="伊健 杜" userId="e69aded81da48593" providerId="LiveId" clId="{9676FA14-F351-48CF-86CB-E5C5A810DBA3}" dt="2023-03-09T08:12:47.311" v="2410"/>
        <pc:sldMkLst>
          <pc:docMk/>
          <pc:sldMk cId="2756890435" sldId="2505"/>
        </pc:sldMkLst>
        <pc:spChg chg="mod">
          <ac:chgData name="伊健 杜" userId="e69aded81da48593" providerId="LiveId" clId="{9676FA14-F351-48CF-86CB-E5C5A810DBA3}" dt="2023-03-09T08:12:47.311" v="2410"/>
          <ac:spMkLst>
            <pc:docMk/>
            <pc:sldMk cId="2756890435" sldId="2505"/>
            <ac:spMk id="2" creationId="{10304424-DB4A-36E7-9E0D-D32A5DD0F26C}"/>
          </ac:spMkLst>
        </pc:spChg>
      </pc:sldChg>
      <pc:sldChg chg="addSp modSp add mod">
        <pc:chgData name="伊健 杜" userId="e69aded81da48593" providerId="LiveId" clId="{9676FA14-F351-48CF-86CB-E5C5A810DBA3}" dt="2023-03-09T08:12:47.311" v="2410"/>
        <pc:sldMkLst>
          <pc:docMk/>
          <pc:sldMk cId="527251405" sldId="2506"/>
        </pc:sldMkLst>
        <pc:spChg chg="mod">
          <ac:chgData name="伊健 杜" userId="e69aded81da48593" providerId="LiveId" clId="{9676FA14-F351-48CF-86CB-E5C5A810DBA3}" dt="2023-03-09T08:12:47.311" v="2410"/>
          <ac:spMkLst>
            <pc:docMk/>
            <pc:sldMk cId="527251405" sldId="2506"/>
            <ac:spMk id="2" creationId="{10304424-DB4A-36E7-9E0D-D32A5DD0F26C}"/>
          </ac:spMkLst>
        </pc:spChg>
        <pc:spChg chg="mod">
          <ac:chgData name="伊健 杜" userId="e69aded81da48593" providerId="LiveId" clId="{9676FA14-F351-48CF-86CB-E5C5A810DBA3}" dt="2023-03-09T08:12:47.311" v="2410"/>
          <ac:spMkLst>
            <pc:docMk/>
            <pc:sldMk cId="527251405" sldId="2506"/>
            <ac:spMk id="5" creationId="{E7287B0E-EF55-E721-8EFA-9A9183C0EDF9}"/>
          </ac:spMkLst>
        </pc:spChg>
        <pc:picChg chg="add mod">
          <ac:chgData name="伊健 杜" userId="e69aded81da48593" providerId="LiveId" clId="{9676FA14-F351-48CF-86CB-E5C5A810DBA3}" dt="2023-03-09T07:51:14.929" v="2101" actId="1076"/>
          <ac:picMkLst>
            <pc:docMk/>
            <pc:sldMk cId="527251405" sldId="2506"/>
            <ac:picMk id="2050" creationId="{A1C53714-EA9B-D685-29A8-0EFEE273E4E6}"/>
          </ac:picMkLst>
        </pc:picChg>
      </pc:sldChg>
      <pc:sldChg chg="addSp delSp modSp add mod">
        <pc:chgData name="伊健 杜" userId="e69aded81da48593" providerId="LiveId" clId="{9676FA14-F351-48CF-86CB-E5C5A810DBA3}" dt="2023-03-09T08:12:47.311" v="2410"/>
        <pc:sldMkLst>
          <pc:docMk/>
          <pc:sldMk cId="2271325794" sldId="2507"/>
        </pc:sldMkLst>
        <pc:spChg chg="mod">
          <ac:chgData name="伊健 杜" userId="e69aded81da48593" providerId="LiveId" clId="{9676FA14-F351-48CF-86CB-E5C5A810DBA3}" dt="2023-03-09T08:12:47.311" v="2410"/>
          <ac:spMkLst>
            <pc:docMk/>
            <pc:sldMk cId="2271325794" sldId="2507"/>
            <ac:spMk id="2" creationId="{10304424-DB4A-36E7-9E0D-D32A5DD0F26C}"/>
          </ac:spMkLst>
        </pc:spChg>
        <pc:spChg chg="mod">
          <ac:chgData name="伊健 杜" userId="e69aded81da48593" providerId="LiveId" clId="{9676FA14-F351-48CF-86CB-E5C5A810DBA3}" dt="2023-03-09T08:12:47.311" v="2410"/>
          <ac:spMkLst>
            <pc:docMk/>
            <pc:sldMk cId="2271325794" sldId="2507"/>
            <ac:spMk id="5" creationId="{E7287B0E-EF55-E721-8EFA-9A9183C0EDF9}"/>
          </ac:spMkLst>
        </pc:spChg>
        <pc:picChg chg="del mod">
          <ac:chgData name="伊健 杜" userId="e69aded81da48593" providerId="LiveId" clId="{9676FA14-F351-48CF-86CB-E5C5A810DBA3}" dt="2023-03-09T07:51:26.122" v="2105" actId="478"/>
          <ac:picMkLst>
            <pc:docMk/>
            <pc:sldMk cId="2271325794" sldId="2507"/>
            <ac:picMk id="2050" creationId="{A1C53714-EA9B-D685-29A8-0EFEE273E4E6}"/>
          </ac:picMkLst>
        </pc:picChg>
        <pc:picChg chg="add mod">
          <ac:chgData name="伊健 杜" userId="e69aded81da48593" providerId="LiveId" clId="{9676FA14-F351-48CF-86CB-E5C5A810DBA3}" dt="2023-03-09T08:12:40.745" v="2409" actId="1076"/>
          <ac:picMkLst>
            <pc:docMk/>
            <pc:sldMk cId="2271325794" sldId="2507"/>
            <ac:picMk id="5122" creationId="{066BB952-64EB-C942-0ABE-8DEB369D9C1E}"/>
          </ac:picMkLst>
        </pc:picChg>
      </pc:sldChg>
      <pc:sldChg chg="modSp add mod">
        <pc:chgData name="伊健 杜" userId="e69aded81da48593" providerId="LiveId" clId="{9676FA14-F351-48CF-86CB-E5C5A810DBA3}" dt="2023-03-09T08:12:47.311" v="2410"/>
        <pc:sldMkLst>
          <pc:docMk/>
          <pc:sldMk cId="1524236957" sldId="2508"/>
        </pc:sldMkLst>
        <pc:spChg chg="mod">
          <ac:chgData name="伊健 杜" userId="e69aded81da48593" providerId="LiveId" clId="{9676FA14-F351-48CF-86CB-E5C5A810DBA3}" dt="2023-03-09T08:12:47.311" v="2410"/>
          <ac:spMkLst>
            <pc:docMk/>
            <pc:sldMk cId="1524236957" sldId="2508"/>
            <ac:spMk id="2" creationId="{10304424-DB4A-36E7-9E0D-D32A5DD0F26C}"/>
          </ac:spMkLst>
        </pc:spChg>
      </pc:sldChg>
      <pc:sldChg chg="modSp add mod">
        <pc:chgData name="伊健 杜" userId="e69aded81da48593" providerId="LiveId" clId="{9676FA14-F351-48CF-86CB-E5C5A810DBA3}" dt="2023-03-09T08:13:24.166" v="2443"/>
        <pc:sldMkLst>
          <pc:docMk/>
          <pc:sldMk cId="1548785704" sldId="2509"/>
        </pc:sldMkLst>
        <pc:spChg chg="mod">
          <ac:chgData name="伊健 杜" userId="e69aded81da48593" providerId="LiveId" clId="{9676FA14-F351-48CF-86CB-E5C5A810DBA3}" dt="2023-03-09T08:13:24.166" v="2443"/>
          <ac:spMkLst>
            <pc:docMk/>
            <pc:sldMk cId="1548785704" sldId="2509"/>
            <ac:spMk id="2" creationId="{10304424-DB4A-36E7-9E0D-D32A5DD0F26C}"/>
          </ac:spMkLst>
        </pc:spChg>
      </pc:sldChg>
      <pc:sldChg chg="add">
        <pc:chgData name="伊健 杜" userId="e69aded81da48593" providerId="LiveId" clId="{9676FA14-F351-48CF-86CB-E5C5A810DBA3}" dt="2023-03-09T08:22:59.733" v="2444"/>
        <pc:sldMkLst>
          <pc:docMk/>
          <pc:sldMk cId="2282525009" sldId="2510"/>
        </pc:sldMkLst>
      </pc:sldChg>
    </pc:docChg>
  </pc:docChgLst>
  <pc:docChgLst>
    <pc:chgData name="伊健 杜" userId="e69aded81da48593" providerId="LiveId" clId="{93C8A2E2-6AB2-4582-8D39-C3794001DA4A}"/>
    <pc:docChg chg="undo custSel addSld delSld modSld sldOrd">
      <pc:chgData name="伊健 杜" userId="e69aded81da48593" providerId="LiveId" clId="{93C8A2E2-6AB2-4582-8D39-C3794001DA4A}" dt="2022-11-16T15:12:40.309" v="5954" actId="478"/>
      <pc:docMkLst>
        <pc:docMk/>
      </pc:docMkLst>
      <pc:sldChg chg="del">
        <pc:chgData name="伊健 杜" userId="e69aded81da48593" providerId="LiveId" clId="{93C8A2E2-6AB2-4582-8D39-C3794001DA4A}" dt="2022-11-15T04:20:19.247" v="0" actId="47"/>
        <pc:sldMkLst>
          <pc:docMk/>
          <pc:sldMk cId="90922646" sldId="1372"/>
        </pc:sldMkLst>
      </pc:sldChg>
      <pc:sldChg chg="del">
        <pc:chgData name="伊健 杜" userId="e69aded81da48593" providerId="LiveId" clId="{93C8A2E2-6AB2-4582-8D39-C3794001DA4A}" dt="2022-11-15T04:20:19.247" v="0" actId="47"/>
        <pc:sldMkLst>
          <pc:docMk/>
          <pc:sldMk cId="449833426" sldId="1373"/>
        </pc:sldMkLst>
      </pc:sldChg>
      <pc:sldChg chg="addSp modSp mod">
        <pc:chgData name="伊健 杜" userId="e69aded81da48593" providerId="LiveId" clId="{93C8A2E2-6AB2-4582-8D39-C3794001DA4A}" dt="2022-11-15T15:01:41.409" v="5120"/>
        <pc:sldMkLst>
          <pc:docMk/>
          <pc:sldMk cId="1448871973" sldId="1416"/>
        </pc:sldMkLst>
        <pc:spChg chg="add mod">
          <ac:chgData name="伊健 杜" userId="e69aded81da48593" providerId="LiveId" clId="{93C8A2E2-6AB2-4582-8D39-C3794001DA4A}" dt="2022-11-15T15:01:41.409" v="5120"/>
          <ac:spMkLst>
            <pc:docMk/>
            <pc:sldMk cId="1448871973" sldId="1416"/>
            <ac:spMk id="3" creationId="{643EE2B6-36EF-3BDD-DD27-09B2A2DAA7C7}"/>
          </ac:spMkLst>
        </pc:spChg>
        <pc:picChg chg="add mod">
          <ac:chgData name="伊健 杜" userId="e69aded81da48593" providerId="LiveId" clId="{93C8A2E2-6AB2-4582-8D39-C3794001DA4A}" dt="2022-11-15T14:39:02.516" v="4779" actId="1076"/>
          <ac:picMkLst>
            <pc:docMk/>
            <pc:sldMk cId="1448871973" sldId="1416"/>
            <ac:picMk id="2" creationId="{E6938CC7-32C3-B644-6BF0-96DB5164831D}"/>
          </ac:picMkLst>
        </pc:picChg>
      </pc:sldChg>
      <pc:sldChg chg="addSp delSp modSp mod ord">
        <pc:chgData name="伊健 杜" userId="e69aded81da48593" providerId="LiveId" clId="{93C8A2E2-6AB2-4582-8D39-C3794001DA4A}" dt="2022-11-16T03:55:47.144" v="5246"/>
        <pc:sldMkLst>
          <pc:docMk/>
          <pc:sldMk cId="772246356" sldId="1417"/>
        </pc:sldMkLst>
        <pc:spChg chg="mod">
          <ac:chgData name="伊健 杜" userId="e69aded81da48593" providerId="LiveId" clId="{93C8A2E2-6AB2-4582-8D39-C3794001DA4A}" dt="2022-11-15T14:07:54.721" v="3118" actId="20577"/>
          <ac:spMkLst>
            <pc:docMk/>
            <pc:sldMk cId="772246356" sldId="1417"/>
            <ac:spMk id="2" creationId="{1302A11A-625D-774F-23B3-739301B530C3}"/>
          </ac:spMkLst>
        </pc:spChg>
        <pc:spChg chg="mod">
          <ac:chgData name="伊健 杜" userId="e69aded81da48593" providerId="LiveId" clId="{93C8A2E2-6AB2-4582-8D39-C3794001DA4A}" dt="2022-11-16T03:55:47.144" v="5246"/>
          <ac:spMkLst>
            <pc:docMk/>
            <pc:sldMk cId="772246356" sldId="1417"/>
            <ac:spMk id="3" creationId="{ABC6FAE7-B0DC-C53F-ABA7-511046C801BC}"/>
          </ac:spMkLst>
        </pc:spChg>
        <pc:spChg chg="del">
          <ac:chgData name="伊健 杜" userId="e69aded81da48593" providerId="LiveId" clId="{93C8A2E2-6AB2-4582-8D39-C3794001DA4A}" dt="2022-11-15T13:52:36.563" v="2547" actId="478"/>
          <ac:spMkLst>
            <pc:docMk/>
            <pc:sldMk cId="772246356" sldId="1417"/>
            <ac:spMk id="8" creationId="{0438729B-0F82-A5C2-5BC7-7451302EC36A}"/>
          </ac:spMkLst>
        </pc:spChg>
        <pc:picChg chg="add mod">
          <ac:chgData name="伊健 杜" userId="e69aded81da48593" providerId="LiveId" clId="{93C8A2E2-6AB2-4582-8D39-C3794001DA4A}" dt="2022-11-15T13:55:57.851" v="2573" actId="1076"/>
          <ac:picMkLst>
            <pc:docMk/>
            <pc:sldMk cId="772246356" sldId="1417"/>
            <ac:picMk id="4" creationId="{B7A1AC26-2E73-B94F-8933-F002AD40A87C}"/>
          </ac:picMkLst>
        </pc:picChg>
        <pc:picChg chg="add mod">
          <ac:chgData name="伊健 杜" userId="e69aded81da48593" providerId="LiveId" clId="{93C8A2E2-6AB2-4582-8D39-C3794001DA4A}" dt="2022-11-15T13:55:53.059" v="2569" actId="1076"/>
          <ac:picMkLst>
            <pc:docMk/>
            <pc:sldMk cId="772246356" sldId="1417"/>
            <ac:picMk id="5" creationId="{E4542C6A-FC17-9734-6AAC-DE73FC742BF5}"/>
          </ac:picMkLst>
        </pc:picChg>
        <pc:picChg chg="add mod">
          <ac:chgData name="伊健 杜" userId="e69aded81da48593" providerId="LiveId" clId="{93C8A2E2-6AB2-4582-8D39-C3794001DA4A}" dt="2022-11-15T13:54:08.128" v="2549" actId="1076"/>
          <ac:picMkLst>
            <pc:docMk/>
            <pc:sldMk cId="772246356" sldId="1417"/>
            <ac:picMk id="8194" creationId="{B28FE505-DC2F-157D-72EB-4D50F32C2EDF}"/>
          </ac:picMkLst>
        </pc:picChg>
        <pc:picChg chg="add mod">
          <ac:chgData name="伊健 杜" userId="e69aded81da48593" providerId="LiveId" clId="{93C8A2E2-6AB2-4582-8D39-C3794001DA4A}" dt="2022-11-15T13:55:56.939" v="2572" actId="1076"/>
          <ac:picMkLst>
            <pc:docMk/>
            <pc:sldMk cId="772246356" sldId="1417"/>
            <ac:picMk id="8196" creationId="{8A1739C8-04BD-30AF-0434-6A0AF6169BD5}"/>
          </ac:picMkLst>
        </pc:picChg>
        <pc:picChg chg="add mod">
          <ac:chgData name="伊健 杜" userId="e69aded81da48593" providerId="LiveId" clId="{93C8A2E2-6AB2-4582-8D39-C3794001DA4A}" dt="2022-11-15T13:55:54.266" v="2570" actId="1076"/>
          <ac:picMkLst>
            <pc:docMk/>
            <pc:sldMk cId="772246356" sldId="1417"/>
            <ac:picMk id="8198" creationId="{73EEAE31-0CFC-5804-1985-7A478ED743D9}"/>
          </ac:picMkLst>
        </pc:picChg>
        <pc:picChg chg="add mod">
          <ac:chgData name="伊健 杜" userId="e69aded81da48593" providerId="LiveId" clId="{93C8A2E2-6AB2-4582-8D39-C3794001DA4A}" dt="2022-11-15T13:55:27.096" v="2562" actId="1076"/>
          <ac:picMkLst>
            <pc:docMk/>
            <pc:sldMk cId="772246356" sldId="1417"/>
            <ac:picMk id="8200" creationId="{22406CC3-0ED8-708B-89F3-D73448D24AEB}"/>
          </ac:picMkLst>
        </pc:picChg>
      </pc:sldChg>
      <pc:sldChg chg="del ord">
        <pc:chgData name="伊健 杜" userId="e69aded81da48593" providerId="LiveId" clId="{93C8A2E2-6AB2-4582-8D39-C3794001DA4A}" dt="2022-11-15T13:57:33.034" v="2696" actId="47"/>
        <pc:sldMkLst>
          <pc:docMk/>
          <pc:sldMk cId="1212169619" sldId="1418"/>
        </pc:sldMkLst>
      </pc:sldChg>
      <pc:sldChg chg="del">
        <pc:chgData name="伊健 杜" userId="e69aded81da48593" providerId="LiveId" clId="{93C8A2E2-6AB2-4582-8D39-C3794001DA4A}" dt="2022-11-15T04:20:19.247" v="0" actId="47"/>
        <pc:sldMkLst>
          <pc:docMk/>
          <pc:sldMk cId="3669796521" sldId="1419"/>
        </pc:sldMkLst>
      </pc:sldChg>
      <pc:sldChg chg="del">
        <pc:chgData name="伊健 杜" userId="e69aded81da48593" providerId="LiveId" clId="{93C8A2E2-6AB2-4582-8D39-C3794001DA4A}" dt="2022-11-15T04:20:19.247" v="0" actId="47"/>
        <pc:sldMkLst>
          <pc:docMk/>
          <pc:sldMk cId="4028858739" sldId="1420"/>
        </pc:sldMkLst>
      </pc:sldChg>
      <pc:sldChg chg="del">
        <pc:chgData name="伊健 杜" userId="e69aded81da48593" providerId="LiveId" clId="{93C8A2E2-6AB2-4582-8D39-C3794001DA4A}" dt="2022-11-15T04:20:19.247" v="0" actId="47"/>
        <pc:sldMkLst>
          <pc:docMk/>
          <pc:sldMk cId="3886600310" sldId="1421"/>
        </pc:sldMkLst>
      </pc:sldChg>
      <pc:sldChg chg="del">
        <pc:chgData name="伊健 杜" userId="e69aded81da48593" providerId="LiveId" clId="{93C8A2E2-6AB2-4582-8D39-C3794001DA4A}" dt="2022-11-15T04:20:19.247" v="0" actId="47"/>
        <pc:sldMkLst>
          <pc:docMk/>
          <pc:sldMk cId="708181604" sldId="1422"/>
        </pc:sldMkLst>
      </pc:sldChg>
      <pc:sldChg chg="del">
        <pc:chgData name="伊健 杜" userId="e69aded81da48593" providerId="LiveId" clId="{93C8A2E2-6AB2-4582-8D39-C3794001DA4A}" dt="2022-11-15T04:20:19.247" v="0" actId="47"/>
        <pc:sldMkLst>
          <pc:docMk/>
          <pc:sldMk cId="2773464825" sldId="1423"/>
        </pc:sldMkLst>
      </pc:sldChg>
      <pc:sldChg chg="del">
        <pc:chgData name="伊健 杜" userId="e69aded81da48593" providerId="LiveId" clId="{93C8A2E2-6AB2-4582-8D39-C3794001DA4A}" dt="2022-11-15T04:20:19.247" v="0" actId="47"/>
        <pc:sldMkLst>
          <pc:docMk/>
          <pc:sldMk cId="1384512412" sldId="1424"/>
        </pc:sldMkLst>
      </pc:sldChg>
      <pc:sldChg chg="del">
        <pc:chgData name="伊健 杜" userId="e69aded81da48593" providerId="LiveId" clId="{93C8A2E2-6AB2-4582-8D39-C3794001DA4A}" dt="2022-11-15T04:20:19.247" v="0" actId="47"/>
        <pc:sldMkLst>
          <pc:docMk/>
          <pc:sldMk cId="52287951" sldId="1425"/>
        </pc:sldMkLst>
      </pc:sldChg>
      <pc:sldChg chg="del">
        <pc:chgData name="伊健 杜" userId="e69aded81da48593" providerId="LiveId" clId="{93C8A2E2-6AB2-4582-8D39-C3794001DA4A}" dt="2022-11-15T04:20:19.247" v="0" actId="47"/>
        <pc:sldMkLst>
          <pc:docMk/>
          <pc:sldMk cId="3617327801" sldId="1426"/>
        </pc:sldMkLst>
      </pc:sldChg>
      <pc:sldChg chg="del">
        <pc:chgData name="伊健 杜" userId="e69aded81da48593" providerId="LiveId" clId="{93C8A2E2-6AB2-4582-8D39-C3794001DA4A}" dt="2022-11-15T04:20:19.247" v="0" actId="47"/>
        <pc:sldMkLst>
          <pc:docMk/>
          <pc:sldMk cId="2376671682" sldId="1427"/>
        </pc:sldMkLst>
      </pc:sldChg>
      <pc:sldChg chg="del">
        <pc:chgData name="伊健 杜" userId="e69aded81da48593" providerId="LiveId" clId="{93C8A2E2-6AB2-4582-8D39-C3794001DA4A}" dt="2022-11-15T04:20:19.247" v="0" actId="47"/>
        <pc:sldMkLst>
          <pc:docMk/>
          <pc:sldMk cId="1728265304" sldId="1428"/>
        </pc:sldMkLst>
      </pc:sldChg>
      <pc:sldChg chg="del">
        <pc:chgData name="伊健 杜" userId="e69aded81da48593" providerId="LiveId" clId="{93C8A2E2-6AB2-4582-8D39-C3794001DA4A}" dt="2022-11-15T04:20:19.247" v="0" actId="47"/>
        <pc:sldMkLst>
          <pc:docMk/>
          <pc:sldMk cId="1514705370" sldId="1429"/>
        </pc:sldMkLst>
      </pc:sldChg>
      <pc:sldChg chg="del">
        <pc:chgData name="伊健 杜" userId="e69aded81da48593" providerId="LiveId" clId="{93C8A2E2-6AB2-4582-8D39-C3794001DA4A}" dt="2022-11-15T04:20:19.247" v="0" actId="47"/>
        <pc:sldMkLst>
          <pc:docMk/>
          <pc:sldMk cId="1074578269" sldId="1430"/>
        </pc:sldMkLst>
      </pc:sldChg>
      <pc:sldChg chg="del">
        <pc:chgData name="伊健 杜" userId="e69aded81da48593" providerId="LiveId" clId="{93C8A2E2-6AB2-4582-8D39-C3794001DA4A}" dt="2022-11-15T04:20:19.247" v="0" actId="47"/>
        <pc:sldMkLst>
          <pc:docMk/>
          <pc:sldMk cId="3110603941" sldId="1431"/>
        </pc:sldMkLst>
      </pc:sldChg>
      <pc:sldChg chg="del">
        <pc:chgData name="伊健 杜" userId="e69aded81da48593" providerId="LiveId" clId="{93C8A2E2-6AB2-4582-8D39-C3794001DA4A}" dt="2022-11-15T04:20:19.247" v="0" actId="47"/>
        <pc:sldMkLst>
          <pc:docMk/>
          <pc:sldMk cId="1360496025" sldId="1432"/>
        </pc:sldMkLst>
      </pc:sldChg>
      <pc:sldChg chg="del">
        <pc:chgData name="伊健 杜" userId="e69aded81da48593" providerId="LiveId" clId="{93C8A2E2-6AB2-4582-8D39-C3794001DA4A}" dt="2022-11-15T04:20:19.247" v="0" actId="47"/>
        <pc:sldMkLst>
          <pc:docMk/>
          <pc:sldMk cId="1376590941" sldId="1433"/>
        </pc:sldMkLst>
      </pc:sldChg>
      <pc:sldChg chg="del">
        <pc:chgData name="伊健 杜" userId="e69aded81da48593" providerId="LiveId" clId="{93C8A2E2-6AB2-4582-8D39-C3794001DA4A}" dt="2022-11-15T04:20:19.247" v="0" actId="47"/>
        <pc:sldMkLst>
          <pc:docMk/>
          <pc:sldMk cId="3212442284" sldId="1434"/>
        </pc:sldMkLst>
      </pc:sldChg>
      <pc:sldChg chg="del">
        <pc:chgData name="伊健 杜" userId="e69aded81da48593" providerId="LiveId" clId="{93C8A2E2-6AB2-4582-8D39-C3794001DA4A}" dt="2022-11-15T04:20:19.247" v="0" actId="47"/>
        <pc:sldMkLst>
          <pc:docMk/>
          <pc:sldMk cId="4148429377" sldId="1435"/>
        </pc:sldMkLst>
      </pc:sldChg>
      <pc:sldChg chg="del">
        <pc:chgData name="伊健 杜" userId="e69aded81da48593" providerId="LiveId" clId="{93C8A2E2-6AB2-4582-8D39-C3794001DA4A}" dt="2022-11-15T04:20:19.247" v="0" actId="47"/>
        <pc:sldMkLst>
          <pc:docMk/>
          <pc:sldMk cId="3749997224" sldId="1436"/>
        </pc:sldMkLst>
      </pc:sldChg>
      <pc:sldChg chg="del">
        <pc:chgData name="伊健 杜" userId="e69aded81da48593" providerId="LiveId" clId="{93C8A2E2-6AB2-4582-8D39-C3794001DA4A}" dt="2022-11-15T04:20:19.247" v="0" actId="47"/>
        <pc:sldMkLst>
          <pc:docMk/>
          <pc:sldMk cId="2829787781" sldId="1437"/>
        </pc:sldMkLst>
      </pc:sldChg>
      <pc:sldChg chg="del">
        <pc:chgData name="伊健 杜" userId="e69aded81da48593" providerId="LiveId" clId="{93C8A2E2-6AB2-4582-8D39-C3794001DA4A}" dt="2022-11-15T04:20:19.247" v="0" actId="47"/>
        <pc:sldMkLst>
          <pc:docMk/>
          <pc:sldMk cId="3748470082" sldId="1438"/>
        </pc:sldMkLst>
      </pc:sldChg>
      <pc:sldChg chg="del">
        <pc:chgData name="伊健 杜" userId="e69aded81da48593" providerId="LiveId" clId="{93C8A2E2-6AB2-4582-8D39-C3794001DA4A}" dt="2022-11-15T04:20:19.247" v="0" actId="47"/>
        <pc:sldMkLst>
          <pc:docMk/>
          <pc:sldMk cId="1651208866" sldId="1439"/>
        </pc:sldMkLst>
      </pc:sldChg>
      <pc:sldChg chg="del">
        <pc:chgData name="伊健 杜" userId="e69aded81da48593" providerId="LiveId" clId="{93C8A2E2-6AB2-4582-8D39-C3794001DA4A}" dt="2022-11-15T04:20:19.247" v="0" actId="47"/>
        <pc:sldMkLst>
          <pc:docMk/>
          <pc:sldMk cId="778565629" sldId="1440"/>
        </pc:sldMkLst>
      </pc:sldChg>
      <pc:sldChg chg="del">
        <pc:chgData name="伊健 杜" userId="e69aded81da48593" providerId="LiveId" clId="{93C8A2E2-6AB2-4582-8D39-C3794001DA4A}" dt="2022-11-15T04:20:19.247" v="0" actId="47"/>
        <pc:sldMkLst>
          <pc:docMk/>
          <pc:sldMk cId="1998223275" sldId="1441"/>
        </pc:sldMkLst>
      </pc:sldChg>
      <pc:sldChg chg="del">
        <pc:chgData name="伊健 杜" userId="e69aded81da48593" providerId="LiveId" clId="{93C8A2E2-6AB2-4582-8D39-C3794001DA4A}" dt="2022-11-15T04:20:19.247" v="0" actId="47"/>
        <pc:sldMkLst>
          <pc:docMk/>
          <pc:sldMk cId="2024699787" sldId="1442"/>
        </pc:sldMkLst>
      </pc:sldChg>
      <pc:sldChg chg="del">
        <pc:chgData name="伊健 杜" userId="e69aded81da48593" providerId="LiveId" clId="{93C8A2E2-6AB2-4582-8D39-C3794001DA4A}" dt="2022-11-15T04:20:19.247" v="0" actId="47"/>
        <pc:sldMkLst>
          <pc:docMk/>
          <pc:sldMk cId="329158389" sldId="1443"/>
        </pc:sldMkLst>
      </pc:sldChg>
      <pc:sldChg chg="del">
        <pc:chgData name="伊健 杜" userId="e69aded81da48593" providerId="LiveId" clId="{93C8A2E2-6AB2-4582-8D39-C3794001DA4A}" dt="2022-11-15T04:20:19.247" v="0" actId="47"/>
        <pc:sldMkLst>
          <pc:docMk/>
          <pc:sldMk cId="4062787218" sldId="1444"/>
        </pc:sldMkLst>
      </pc:sldChg>
      <pc:sldChg chg="del">
        <pc:chgData name="伊健 杜" userId="e69aded81da48593" providerId="LiveId" clId="{93C8A2E2-6AB2-4582-8D39-C3794001DA4A}" dt="2022-11-15T04:20:19.247" v="0" actId="47"/>
        <pc:sldMkLst>
          <pc:docMk/>
          <pc:sldMk cId="3563096706" sldId="1445"/>
        </pc:sldMkLst>
      </pc:sldChg>
      <pc:sldChg chg="del">
        <pc:chgData name="伊健 杜" userId="e69aded81da48593" providerId="LiveId" clId="{93C8A2E2-6AB2-4582-8D39-C3794001DA4A}" dt="2022-11-15T04:20:19.247" v="0" actId="47"/>
        <pc:sldMkLst>
          <pc:docMk/>
          <pc:sldMk cId="2595347586" sldId="1446"/>
        </pc:sldMkLst>
      </pc:sldChg>
      <pc:sldChg chg="del">
        <pc:chgData name="伊健 杜" userId="e69aded81da48593" providerId="LiveId" clId="{93C8A2E2-6AB2-4582-8D39-C3794001DA4A}" dt="2022-11-15T04:20:19.247" v="0" actId="47"/>
        <pc:sldMkLst>
          <pc:docMk/>
          <pc:sldMk cId="1521844240" sldId="1447"/>
        </pc:sldMkLst>
      </pc:sldChg>
      <pc:sldChg chg="del">
        <pc:chgData name="伊健 杜" userId="e69aded81da48593" providerId="LiveId" clId="{93C8A2E2-6AB2-4582-8D39-C3794001DA4A}" dt="2022-11-15T04:20:19.247" v="0" actId="47"/>
        <pc:sldMkLst>
          <pc:docMk/>
          <pc:sldMk cId="2189335945" sldId="1448"/>
        </pc:sldMkLst>
      </pc:sldChg>
      <pc:sldChg chg="del">
        <pc:chgData name="伊健 杜" userId="e69aded81da48593" providerId="LiveId" clId="{93C8A2E2-6AB2-4582-8D39-C3794001DA4A}" dt="2022-11-15T04:20:19.247" v="0" actId="47"/>
        <pc:sldMkLst>
          <pc:docMk/>
          <pc:sldMk cId="4108458019" sldId="1450"/>
        </pc:sldMkLst>
      </pc:sldChg>
      <pc:sldChg chg="del">
        <pc:chgData name="伊健 杜" userId="e69aded81da48593" providerId="LiveId" clId="{93C8A2E2-6AB2-4582-8D39-C3794001DA4A}" dt="2022-11-15T04:20:19.247" v="0" actId="47"/>
        <pc:sldMkLst>
          <pc:docMk/>
          <pc:sldMk cId="2055944880" sldId="1451"/>
        </pc:sldMkLst>
      </pc:sldChg>
      <pc:sldChg chg="del">
        <pc:chgData name="伊健 杜" userId="e69aded81da48593" providerId="LiveId" clId="{93C8A2E2-6AB2-4582-8D39-C3794001DA4A}" dt="2022-11-15T04:20:19.247" v="0" actId="47"/>
        <pc:sldMkLst>
          <pc:docMk/>
          <pc:sldMk cId="2036396173" sldId="1452"/>
        </pc:sldMkLst>
      </pc:sldChg>
      <pc:sldChg chg="del">
        <pc:chgData name="伊健 杜" userId="e69aded81da48593" providerId="LiveId" clId="{93C8A2E2-6AB2-4582-8D39-C3794001DA4A}" dt="2022-11-15T04:20:19.247" v="0" actId="47"/>
        <pc:sldMkLst>
          <pc:docMk/>
          <pc:sldMk cId="2750053049" sldId="1453"/>
        </pc:sldMkLst>
      </pc:sldChg>
      <pc:sldChg chg="del">
        <pc:chgData name="伊健 杜" userId="e69aded81da48593" providerId="LiveId" clId="{93C8A2E2-6AB2-4582-8D39-C3794001DA4A}" dt="2022-11-15T04:20:19.247" v="0" actId="47"/>
        <pc:sldMkLst>
          <pc:docMk/>
          <pc:sldMk cId="1585521088" sldId="1454"/>
        </pc:sldMkLst>
      </pc:sldChg>
      <pc:sldChg chg="del">
        <pc:chgData name="伊健 杜" userId="e69aded81da48593" providerId="LiveId" clId="{93C8A2E2-6AB2-4582-8D39-C3794001DA4A}" dt="2022-11-15T04:20:19.247" v="0" actId="47"/>
        <pc:sldMkLst>
          <pc:docMk/>
          <pc:sldMk cId="4052126815" sldId="1455"/>
        </pc:sldMkLst>
      </pc:sldChg>
      <pc:sldChg chg="del">
        <pc:chgData name="伊健 杜" userId="e69aded81da48593" providerId="LiveId" clId="{93C8A2E2-6AB2-4582-8D39-C3794001DA4A}" dt="2022-11-15T04:20:19.247" v="0" actId="47"/>
        <pc:sldMkLst>
          <pc:docMk/>
          <pc:sldMk cId="3884525527" sldId="1456"/>
        </pc:sldMkLst>
      </pc:sldChg>
      <pc:sldChg chg="del">
        <pc:chgData name="伊健 杜" userId="e69aded81da48593" providerId="LiveId" clId="{93C8A2E2-6AB2-4582-8D39-C3794001DA4A}" dt="2022-11-15T04:20:19.247" v="0" actId="47"/>
        <pc:sldMkLst>
          <pc:docMk/>
          <pc:sldMk cId="3641807255" sldId="1457"/>
        </pc:sldMkLst>
      </pc:sldChg>
      <pc:sldChg chg="del">
        <pc:chgData name="伊健 杜" userId="e69aded81da48593" providerId="LiveId" clId="{93C8A2E2-6AB2-4582-8D39-C3794001DA4A}" dt="2022-11-15T04:20:19.247" v="0" actId="47"/>
        <pc:sldMkLst>
          <pc:docMk/>
          <pc:sldMk cId="187311882" sldId="1458"/>
        </pc:sldMkLst>
      </pc:sldChg>
      <pc:sldChg chg="del">
        <pc:chgData name="伊健 杜" userId="e69aded81da48593" providerId="LiveId" clId="{93C8A2E2-6AB2-4582-8D39-C3794001DA4A}" dt="2022-11-15T04:20:19.247" v="0" actId="47"/>
        <pc:sldMkLst>
          <pc:docMk/>
          <pc:sldMk cId="2694867240" sldId="1459"/>
        </pc:sldMkLst>
      </pc:sldChg>
      <pc:sldChg chg="del">
        <pc:chgData name="伊健 杜" userId="e69aded81da48593" providerId="LiveId" clId="{93C8A2E2-6AB2-4582-8D39-C3794001DA4A}" dt="2022-11-15T04:20:19.247" v="0" actId="47"/>
        <pc:sldMkLst>
          <pc:docMk/>
          <pc:sldMk cId="2836874455" sldId="1460"/>
        </pc:sldMkLst>
      </pc:sldChg>
      <pc:sldChg chg="del">
        <pc:chgData name="伊健 杜" userId="e69aded81da48593" providerId="LiveId" clId="{93C8A2E2-6AB2-4582-8D39-C3794001DA4A}" dt="2022-11-16T11:23:56.504" v="5256" actId="47"/>
        <pc:sldMkLst>
          <pc:docMk/>
          <pc:sldMk cId="1574419231" sldId="1461"/>
        </pc:sldMkLst>
      </pc:sldChg>
      <pc:sldChg chg="del">
        <pc:chgData name="伊健 杜" userId="e69aded81da48593" providerId="LiveId" clId="{93C8A2E2-6AB2-4582-8D39-C3794001DA4A}" dt="2022-11-16T11:23:56.504" v="5256" actId="47"/>
        <pc:sldMkLst>
          <pc:docMk/>
          <pc:sldMk cId="2684770762" sldId="1462"/>
        </pc:sldMkLst>
      </pc:sldChg>
      <pc:sldChg chg="del">
        <pc:chgData name="伊健 杜" userId="e69aded81da48593" providerId="LiveId" clId="{93C8A2E2-6AB2-4582-8D39-C3794001DA4A}" dt="2022-11-16T11:23:56.504" v="5256" actId="47"/>
        <pc:sldMkLst>
          <pc:docMk/>
          <pc:sldMk cId="2801364716" sldId="1463"/>
        </pc:sldMkLst>
      </pc:sldChg>
      <pc:sldChg chg="del">
        <pc:chgData name="伊健 杜" userId="e69aded81da48593" providerId="LiveId" clId="{93C8A2E2-6AB2-4582-8D39-C3794001DA4A}" dt="2022-11-16T11:23:56.504" v="5256" actId="47"/>
        <pc:sldMkLst>
          <pc:docMk/>
          <pc:sldMk cId="723232856" sldId="1464"/>
        </pc:sldMkLst>
      </pc:sldChg>
      <pc:sldChg chg="addSp delSp modSp add mod">
        <pc:chgData name="伊健 杜" userId="e69aded81da48593" providerId="LiveId" clId="{93C8A2E2-6AB2-4582-8D39-C3794001DA4A}" dt="2022-11-15T15:01:41.409" v="5120"/>
        <pc:sldMkLst>
          <pc:docMk/>
          <pc:sldMk cId="3665493611" sldId="1465"/>
        </pc:sldMkLst>
        <pc:spChg chg="mod">
          <ac:chgData name="伊健 杜" userId="e69aded81da48593" providerId="LiveId" clId="{93C8A2E2-6AB2-4582-8D39-C3794001DA4A}" dt="2022-11-15T15:01:41.409" v="5120"/>
          <ac:spMkLst>
            <pc:docMk/>
            <pc:sldMk cId="3665493611" sldId="1465"/>
            <ac:spMk id="2" creationId="{10304424-DB4A-36E7-9E0D-D32A5DD0F26C}"/>
          </ac:spMkLst>
        </pc:spChg>
        <pc:spChg chg="mod">
          <ac:chgData name="伊健 杜" userId="e69aded81da48593" providerId="LiveId" clId="{93C8A2E2-6AB2-4582-8D39-C3794001DA4A}" dt="2022-11-15T15:01:41.409" v="5120"/>
          <ac:spMkLst>
            <pc:docMk/>
            <pc:sldMk cId="3665493611" sldId="1465"/>
            <ac:spMk id="5" creationId="{E7287B0E-EF55-E721-8EFA-9A9183C0EDF9}"/>
          </ac:spMkLst>
        </pc:spChg>
        <pc:picChg chg="add del mod">
          <ac:chgData name="伊健 杜" userId="e69aded81da48593" providerId="LiveId" clId="{93C8A2E2-6AB2-4582-8D39-C3794001DA4A}" dt="2022-11-15T06:06:21.273" v="361" actId="478"/>
          <ac:picMkLst>
            <pc:docMk/>
            <pc:sldMk cId="3665493611" sldId="1465"/>
            <ac:picMk id="1026" creationId="{8D8FCF44-D66F-E16B-DCC3-761B44A2FE8B}"/>
          </ac:picMkLst>
        </pc:picChg>
        <pc:picChg chg="add mod">
          <ac:chgData name="伊健 杜" userId="e69aded81da48593" providerId="LiveId" clId="{93C8A2E2-6AB2-4582-8D39-C3794001DA4A}" dt="2022-11-15T06:10:14.846" v="365" actId="1076"/>
          <ac:picMkLst>
            <pc:docMk/>
            <pc:sldMk cId="3665493611" sldId="1465"/>
            <ac:picMk id="1028" creationId="{E57BB68F-8C91-5B96-0E54-DEF2EF317411}"/>
          </ac:picMkLst>
        </pc:picChg>
        <pc:picChg chg="add mod">
          <ac:chgData name="伊健 杜" userId="e69aded81da48593" providerId="LiveId" clId="{93C8A2E2-6AB2-4582-8D39-C3794001DA4A}" dt="2022-11-15T06:10:54.868" v="370" actId="1076"/>
          <ac:picMkLst>
            <pc:docMk/>
            <pc:sldMk cId="3665493611" sldId="1465"/>
            <ac:picMk id="1030" creationId="{7A5C783C-7A56-1583-3C4A-A6930226303D}"/>
          </ac:picMkLst>
        </pc:picChg>
        <pc:picChg chg="del">
          <ac:chgData name="伊健 杜" userId="e69aded81da48593" providerId="LiveId" clId="{93C8A2E2-6AB2-4582-8D39-C3794001DA4A}" dt="2022-11-15T06:03:26.601" v="18" actId="478"/>
          <ac:picMkLst>
            <pc:docMk/>
            <pc:sldMk cId="3665493611" sldId="1465"/>
            <ac:picMk id="14338" creationId="{CC8AF4F0-0ED2-8325-0A32-90942108A075}"/>
          </ac:picMkLst>
        </pc:picChg>
      </pc:sldChg>
      <pc:sldChg chg="modSp add mod">
        <pc:chgData name="伊健 杜" userId="e69aded81da48593" providerId="LiveId" clId="{93C8A2E2-6AB2-4582-8D39-C3794001DA4A}" dt="2022-11-15T15:01:41.409" v="5120"/>
        <pc:sldMkLst>
          <pc:docMk/>
          <pc:sldMk cId="2755867468" sldId="1466"/>
        </pc:sldMkLst>
        <pc:spChg chg="mod">
          <ac:chgData name="伊健 杜" userId="e69aded81da48593" providerId="LiveId" clId="{93C8A2E2-6AB2-4582-8D39-C3794001DA4A}" dt="2022-11-15T15:01:41.409" v="5120"/>
          <ac:spMkLst>
            <pc:docMk/>
            <pc:sldMk cId="2755867468" sldId="1466"/>
            <ac:spMk id="2" creationId="{10304424-DB4A-36E7-9E0D-D32A5DD0F26C}"/>
          </ac:spMkLst>
        </pc:spChg>
        <pc:spChg chg="mod">
          <ac:chgData name="伊健 杜" userId="e69aded81da48593" providerId="LiveId" clId="{93C8A2E2-6AB2-4582-8D39-C3794001DA4A}" dt="2022-11-15T15:01:41.409" v="5120"/>
          <ac:spMkLst>
            <pc:docMk/>
            <pc:sldMk cId="2755867468" sldId="1466"/>
            <ac:spMk id="5" creationId="{E7287B0E-EF55-E721-8EFA-9A9183C0EDF9}"/>
          </ac:spMkLst>
        </pc:spChg>
      </pc:sldChg>
      <pc:sldChg chg="addSp delSp modSp add mod">
        <pc:chgData name="伊健 杜" userId="e69aded81da48593" providerId="LiveId" clId="{93C8A2E2-6AB2-4582-8D39-C3794001DA4A}" dt="2022-11-16T15:12:40.309" v="5954" actId="478"/>
        <pc:sldMkLst>
          <pc:docMk/>
          <pc:sldMk cId="587087416" sldId="1467"/>
        </pc:sldMkLst>
        <pc:spChg chg="mod">
          <ac:chgData name="伊健 杜" userId="e69aded81da48593" providerId="LiveId" clId="{93C8A2E2-6AB2-4582-8D39-C3794001DA4A}" dt="2022-11-15T15:01:41.409" v="5120"/>
          <ac:spMkLst>
            <pc:docMk/>
            <pc:sldMk cId="587087416" sldId="1467"/>
            <ac:spMk id="2" creationId="{10304424-DB4A-36E7-9E0D-D32A5DD0F26C}"/>
          </ac:spMkLst>
        </pc:spChg>
        <pc:spChg chg="mod">
          <ac:chgData name="伊健 杜" userId="e69aded81da48593" providerId="LiveId" clId="{93C8A2E2-6AB2-4582-8D39-C3794001DA4A}" dt="2022-11-15T15:13:44.856" v="5180" actId="1076"/>
          <ac:spMkLst>
            <pc:docMk/>
            <pc:sldMk cId="587087416" sldId="1467"/>
            <ac:spMk id="4" creationId="{CD51F1A4-557D-97DD-DAE2-94D888CF547E}"/>
          </ac:spMkLst>
        </pc:spChg>
        <pc:spChg chg="del">
          <ac:chgData name="伊健 杜" userId="e69aded81da48593" providerId="LiveId" clId="{93C8A2E2-6AB2-4582-8D39-C3794001DA4A}" dt="2022-11-15T06:12:55.458" v="372" actId="478"/>
          <ac:spMkLst>
            <pc:docMk/>
            <pc:sldMk cId="587087416" sldId="1467"/>
            <ac:spMk id="5" creationId="{E7287B0E-EF55-E721-8EFA-9A9183C0EDF9}"/>
          </ac:spMkLst>
        </pc:spChg>
        <pc:spChg chg="add del mod">
          <ac:chgData name="伊健 杜" userId="e69aded81da48593" providerId="LiveId" clId="{93C8A2E2-6AB2-4582-8D39-C3794001DA4A}" dt="2022-11-16T15:12:40.309" v="5954" actId="478"/>
          <ac:spMkLst>
            <pc:docMk/>
            <pc:sldMk cId="587087416" sldId="1467"/>
            <ac:spMk id="5" creationId="{FF644494-5454-0BAC-929D-565C5A9AA429}"/>
          </ac:spMkLst>
        </pc:spChg>
        <pc:spChg chg="add del mod">
          <ac:chgData name="伊健 杜" userId="e69aded81da48593" providerId="LiveId" clId="{93C8A2E2-6AB2-4582-8D39-C3794001DA4A}" dt="2022-11-15T06:19:25.765" v="380" actId="478"/>
          <ac:spMkLst>
            <pc:docMk/>
            <pc:sldMk cId="587087416" sldId="1467"/>
            <ac:spMk id="7" creationId="{6DF50A26-5A96-3CE8-FD61-68C67DEF3F0F}"/>
          </ac:spMkLst>
        </pc:spChg>
        <pc:spChg chg="add del mod">
          <ac:chgData name="伊健 杜" userId="e69aded81da48593" providerId="LiveId" clId="{93C8A2E2-6AB2-4582-8D39-C3794001DA4A}" dt="2022-11-15T06:19:45.468" v="382" actId="478"/>
          <ac:spMkLst>
            <pc:docMk/>
            <pc:sldMk cId="587087416" sldId="1467"/>
            <ac:spMk id="8" creationId="{FD79B3D5-0174-B114-4914-DD44ECF6A33D}"/>
          </ac:spMkLst>
        </pc:spChg>
        <pc:spChg chg="add del mod">
          <ac:chgData name="伊健 杜" userId="e69aded81da48593" providerId="LiveId" clId="{93C8A2E2-6AB2-4582-8D39-C3794001DA4A}" dt="2022-11-15T06:31:35.772" v="405" actId="478"/>
          <ac:spMkLst>
            <pc:docMk/>
            <pc:sldMk cId="587087416" sldId="1467"/>
            <ac:spMk id="11" creationId="{CC54CCD4-1C97-A2B0-6D21-0A082B4A6A51}"/>
          </ac:spMkLst>
        </pc:spChg>
        <pc:spChg chg="add mod">
          <ac:chgData name="伊健 杜" userId="e69aded81da48593" providerId="LiveId" clId="{93C8A2E2-6AB2-4582-8D39-C3794001DA4A}" dt="2022-11-15T06:32:26.719" v="414" actId="1076"/>
          <ac:spMkLst>
            <pc:docMk/>
            <pc:sldMk cId="587087416" sldId="1467"/>
            <ac:spMk id="15" creationId="{DE147201-B287-1A88-658C-11FF621D40DC}"/>
          </ac:spMkLst>
        </pc:spChg>
        <pc:spChg chg="add mod">
          <ac:chgData name="伊健 杜" userId="e69aded81da48593" providerId="LiveId" clId="{93C8A2E2-6AB2-4582-8D39-C3794001DA4A}" dt="2022-11-15T06:32:35.583" v="419" actId="1076"/>
          <ac:spMkLst>
            <pc:docMk/>
            <pc:sldMk cId="587087416" sldId="1467"/>
            <ac:spMk id="17" creationId="{AF4A23F1-1A22-F4E1-AE7C-06FA8B6AF163}"/>
          </ac:spMkLst>
        </pc:spChg>
        <pc:spChg chg="add mod">
          <ac:chgData name="伊健 杜" userId="e69aded81da48593" providerId="LiveId" clId="{93C8A2E2-6AB2-4582-8D39-C3794001DA4A}" dt="2022-11-15T06:33:07.402" v="436" actId="1076"/>
          <ac:spMkLst>
            <pc:docMk/>
            <pc:sldMk cId="587087416" sldId="1467"/>
            <ac:spMk id="19" creationId="{B705F46D-2D7E-7110-6297-91CE71ABB09D}"/>
          </ac:spMkLst>
        </pc:spChg>
        <pc:spChg chg="add mod">
          <ac:chgData name="伊健 杜" userId="e69aded81da48593" providerId="LiveId" clId="{93C8A2E2-6AB2-4582-8D39-C3794001DA4A}" dt="2022-11-15T06:33:34.440" v="452" actId="14100"/>
          <ac:spMkLst>
            <pc:docMk/>
            <pc:sldMk cId="587087416" sldId="1467"/>
            <ac:spMk id="21" creationId="{EDA3662E-3495-BDA9-F2EF-4919697FE730}"/>
          </ac:spMkLst>
        </pc:spChg>
        <pc:spChg chg="add del mod">
          <ac:chgData name="伊健 杜" userId="e69aded81da48593" providerId="LiveId" clId="{93C8A2E2-6AB2-4582-8D39-C3794001DA4A}" dt="2022-11-15T06:33:42.574" v="455" actId="478"/>
          <ac:spMkLst>
            <pc:docMk/>
            <pc:sldMk cId="587087416" sldId="1467"/>
            <ac:spMk id="22" creationId="{2E36FA89-816E-7579-4741-ECE8B6A312CB}"/>
          </ac:spMkLst>
        </pc:spChg>
        <pc:spChg chg="add del mod">
          <ac:chgData name="伊健 杜" userId="e69aded81da48593" providerId="LiveId" clId="{93C8A2E2-6AB2-4582-8D39-C3794001DA4A}" dt="2022-11-15T06:33:45.918" v="458" actId="478"/>
          <ac:spMkLst>
            <pc:docMk/>
            <pc:sldMk cId="587087416" sldId="1467"/>
            <ac:spMk id="23" creationId="{040263AC-4476-2635-F67D-4D3B17DC4B23}"/>
          </ac:spMkLst>
        </pc:spChg>
        <pc:spChg chg="add mod">
          <ac:chgData name="伊健 杜" userId="e69aded81da48593" providerId="LiveId" clId="{93C8A2E2-6AB2-4582-8D39-C3794001DA4A}" dt="2022-11-15T06:34:02.870" v="463" actId="1076"/>
          <ac:spMkLst>
            <pc:docMk/>
            <pc:sldMk cId="587087416" sldId="1467"/>
            <ac:spMk id="25" creationId="{125D01E1-F2E4-9049-04D2-C323101A47A3}"/>
          </ac:spMkLst>
        </pc:spChg>
        <pc:picChg chg="add mod">
          <ac:chgData name="伊健 杜" userId="e69aded81da48593" providerId="LiveId" clId="{93C8A2E2-6AB2-4582-8D39-C3794001DA4A}" dt="2022-11-15T06:19:53.699" v="384" actId="1076"/>
          <ac:picMkLst>
            <pc:docMk/>
            <pc:sldMk cId="587087416" sldId="1467"/>
            <ac:picMk id="10" creationId="{152C3D02-9BEE-9A0D-42A8-D9E9A6B82C01}"/>
          </ac:picMkLst>
        </pc:picChg>
        <pc:picChg chg="add mod">
          <ac:chgData name="伊健 杜" userId="e69aded81da48593" providerId="LiveId" clId="{93C8A2E2-6AB2-4582-8D39-C3794001DA4A}" dt="2022-11-15T06:32:41.679" v="421" actId="1076"/>
          <ac:picMkLst>
            <pc:docMk/>
            <pc:sldMk cId="587087416" sldId="1467"/>
            <ac:picMk id="13" creationId="{2868FE8E-C6C9-5AB4-99EE-B15199ECCE1F}"/>
          </ac:picMkLst>
        </pc:picChg>
        <pc:picChg chg="del">
          <ac:chgData name="伊健 杜" userId="e69aded81da48593" providerId="LiveId" clId="{93C8A2E2-6AB2-4582-8D39-C3794001DA4A}" dt="2022-11-15T06:12:55.458" v="372" actId="478"/>
          <ac:picMkLst>
            <pc:docMk/>
            <pc:sldMk cId="587087416" sldId="1467"/>
            <ac:picMk id="1026" creationId="{8D8FCF44-D66F-E16B-DCC3-761B44A2FE8B}"/>
          </ac:picMkLst>
        </pc:picChg>
        <pc:picChg chg="add mod">
          <ac:chgData name="伊健 杜" userId="e69aded81da48593" providerId="LiveId" clId="{93C8A2E2-6AB2-4582-8D39-C3794001DA4A}" dt="2022-11-15T06:22:05.387" v="393" actId="14100"/>
          <ac:picMkLst>
            <pc:docMk/>
            <pc:sldMk cId="587087416" sldId="1467"/>
            <ac:picMk id="3076" creationId="{692E7599-F206-807C-3E84-71D12DB5BFA7}"/>
          </ac:picMkLst>
        </pc:picChg>
        <pc:picChg chg="add mod">
          <ac:chgData name="伊健 杜" userId="e69aded81da48593" providerId="LiveId" clId="{93C8A2E2-6AB2-4582-8D39-C3794001DA4A}" dt="2022-11-15T06:22:56.842" v="400" actId="14100"/>
          <ac:picMkLst>
            <pc:docMk/>
            <pc:sldMk cId="587087416" sldId="1467"/>
            <ac:picMk id="3078" creationId="{937C3606-0610-F056-CBA8-81B9D71AC1A4}"/>
          </ac:picMkLst>
        </pc:picChg>
        <pc:picChg chg="add mod">
          <ac:chgData name="伊健 杜" userId="e69aded81da48593" providerId="LiveId" clId="{93C8A2E2-6AB2-4582-8D39-C3794001DA4A}" dt="2022-11-15T06:32:48.563" v="425" actId="1076"/>
          <ac:picMkLst>
            <pc:docMk/>
            <pc:sldMk cId="587087416" sldId="1467"/>
            <ac:picMk id="3080" creationId="{36A8F6A6-7CBD-CA9B-C8D0-B1C199A86D3E}"/>
          </ac:picMkLst>
        </pc:picChg>
      </pc:sldChg>
      <pc:sldChg chg="modSp add mod">
        <pc:chgData name="伊健 杜" userId="e69aded81da48593" providerId="LiveId" clId="{93C8A2E2-6AB2-4582-8D39-C3794001DA4A}" dt="2022-11-15T15:01:41.409" v="5120"/>
        <pc:sldMkLst>
          <pc:docMk/>
          <pc:sldMk cId="1593512564" sldId="1468"/>
        </pc:sldMkLst>
        <pc:spChg chg="mod">
          <ac:chgData name="伊健 杜" userId="e69aded81da48593" providerId="LiveId" clId="{93C8A2E2-6AB2-4582-8D39-C3794001DA4A}" dt="2022-11-15T15:01:41.409" v="5120"/>
          <ac:spMkLst>
            <pc:docMk/>
            <pc:sldMk cId="1593512564" sldId="1468"/>
            <ac:spMk id="2" creationId="{14AA01B4-803C-6EF8-8381-CE336009E693}"/>
          </ac:spMkLst>
        </pc:spChg>
      </pc:sldChg>
      <pc:sldChg chg="addSp delSp modSp add mod">
        <pc:chgData name="伊健 杜" userId="e69aded81da48593" providerId="LiveId" clId="{93C8A2E2-6AB2-4582-8D39-C3794001DA4A}" dt="2022-11-15T15:18:34.383" v="5188" actId="20577"/>
        <pc:sldMkLst>
          <pc:docMk/>
          <pc:sldMk cId="2191543383" sldId="1469"/>
        </pc:sldMkLst>
        <pc:spChg chg="mod">
          <ac:chgData name="伊健 杜" userId="e69aded81da48593" providerId="LiveId" clId="{93C8A2E2-6AB2-4582-8D39-C3794001DA4A}" dt="2022-11-15T15:01:41.409" v="5120"/>
          <ac:spMkLst>
            <pc:docMk/>
            <pc:sldMk cId="2191543383" sldId="1469"/>
            <ac:spMk id="2" creationId="{10304424-DB4A-36E7-9E0D-D32A5DD0F26C}"/>
          </ac:spMkLst>
        </pc:spChg>
        <pc:spChg chg="mod">
          <ac:chgData name="伊健 杜" userId="e69aded81da48593" providerId="LiveId" clId="{93C8A2E2-6AB2-4582-8D39-C3794001DA4A}" dt="2022-11-15T15:18:34.383" v="5188" actId="20577"/>
          <ac:spMkLst>
            <pc:docMk/>
            <pc:sldMk cId="2191543383" sldId="1469"/>
            <ac:spMk id="5" creationId="{E7287B0E-EF55-E721-8EFA-9A9183C0EDF9}"/>
          </ac:spMkLst>
        </pc:spChg>
        <pc:picChg chg="add mod">
          <ac:chgData name="伊健 杜" userId="e69aded81da48593" providerId="LiveId" clId="{93C8A2E2-6AB2-4582-8D39-C3794001DA4A}" dt="2022-11-15T12:04:28.625" v="752" actId="1076"/>
          <ac:picMkLst>
            <pc:docMk/>
            <pc:sldMk cId="2191543383" sldId="1469"/>
            <ac:picMk id="6" creationId="{7A82264C-4535-B090-9710-6AC3C2F89D10}"/>
          </ac:picMkLst>
        </pc:picChg>
        <pc:picChg chg="add del">
          <ac:chgData name="伊健 杜" userId="e69aded81da48593" providerId="LiveId" clId="{93C8A2E2-6AB2-4582-8D39-C3794001DA4A}" dt="2022-11-15T12:04:22.148" v="749" actId="478"/>
          <ac:picMkLst>
            <pc:docMk/>
            <pc:sldMk cId="2191543383" sldId="1469"/>
            <ac:picMk id="1026" creationId="{A644CFCE-773A-A0AB-A2C9-0BCE93376781}"/>
          </ac:picMkLst>
        </pc:picChg>
        <pc:picChg chg="del">
          <ac:chgData name="伊健 杜" userId="e69aded81da48593" providerId="LiveId" clId="{93C8A2E2-6AB2-4582-8D39-C3794001DA4A}" dt="2022-11-15T12:03:55.668" v="747" actId="478"/>
          <ac:picMkLst>
            <pc:docMk/>
            <pc:sldMk cId="2191543383" sldId="1469"/>
            <ac:picMk id="1028" creationId="{E57BB68F-8C91-5B96-0E54-DEF2EF317411}"/>
          </ac:picMkLst>
        </pc:picChg>
        <pc:picChg chg="del">
          <ac:chgData name="伊健 杜" userId="e69aded81da48593" providerId="LiveId" clId="{93C8A2E2-6AB2-4582-8D39-C3794001DA4A}" dt="2022-11-15T12:03:55.668" v="747" actId="478"/>
          <ac:picMkLst>
            <pc:docMk/>
            <pc:sldMk cId="2191543383" sldId="1469"/>
            <ac:picMk id="1030" creationId="{7A5C783C-7A56-1583-3C4A-A6930226303D}"/>
          </ac:picMkLst>
        </pc:picChg>
      </pc:sldChg>
      <pc:sldChg chg="addSp delSp modSp add mod">
        <pc:chgData name="伊健 杜" userId="e69aded81da48593" providerId="LiveId" clId="{93C8A2E2-6AB2-4582-8D39-C3794001DA4A}" dt="2022-11-15T15:01:41.409" v="5120"/>
        <pc:sldMkLst>
          <pc:docMk/>
          <pc:sldMk cId="3119913099" sldId="1470"/>
        </pc:sldMkLst>
        <pc:spChg chg="mod">
          <ac:chgData name="伊健 杜" userId="e69aded81da48593" providerId="LiveId" clId="{93C8A2E2-6AB2-4582-8D39-C3794001DA4A}" dt="2022-11-15T15:01:41.409" v="5120"/>
          <ac:spMkLst>
            <pc:docMk/>
            <pc:sldMk cId="3119913099" sldId="1470"/>
            <ac:spMk id="2" creationId="{10304424-DB4A-36E7-9E0D-D32A5DD0F26C}"/>
          </ac:spMkLst>
        </pc:spChg>
        <pc:spChg chg="mod">
          <ac:chgData name="伊健 杜" userId="e69aded81da48593" providerId="LiveId" clId="{93C8A2E2-6AB2-4582-8D39-C3794001DA4A}" dt="2022-11-15T15:01:41.409" v="5120"/>
          <ac:spMkLst>
            <pc:docMk/>
            <pc:sldMk cId="3119913099" sldId="1470"/>
            <ac:spMk id="5" creationId="{E7287B0E-EF55-E721-8EFA-9A9183C0EDF9}"/>
          </ac:spMkLst>
        </pc:spChg>
        <pc:picChg chg="del">
          <ac:chgData name="伊健 杜" userId="e69aded81da48593" providerId="LiveId" clId="{93C8A2E2-6AB2-4582-8D39-C3794001DA4A}" dt="2022-11-15T12:04:34.848" v="756" actId="478"/>
          <ac:picMkLst>
            <pc:docMk/>
            <pc:sldMk cId="3119913099" sldId="1470"/>
            <ac:picMk id="6" creationId="{7A82264C-4535-B090-9710-6AC3C2F89D10}"/>
          </ac:picMkLst>
        </pc:picChg>
        <pc:picChg chg="add mod">
          <ac:chgData name="伊健 杜" userId="e69aded81da48593" providerId="LiveId" clId="{93C8A2E2-6AB2-4582-8D39-C3794001DA4A}" dt="2022-11-15T12:06:42.118" v="981" actId="1076"/>
          <ac:picMkLst>
            <pc:docMk/>
            <pc:sldMk cId="3119913099" sldId="1470"/>
            <ac:picMk id="2050" creationId="{B93836CF-3577-220B-B0C1-CBDFDA8394FB}"/>
          </ac:picMkLst>
        </pc:picChg>
      </pc:sldChg>
      <pc:sldChg chg="modSp add mod">
        <pc:chgData name="伊健 杜" userId="e69aded81da48593" providerId="LiveId" clId="{93C8A2E2-6AB2-4582-8D39-C3794001DA4A}" dt="2022-11-15T15:01:41.409" v="5120"/>
        <pc:sldMkLst>
          <pc:docMk/>
          <pc:sldMk cId="295177858" sldId="1471"/>
        </pc:sldMkLst>
        <pc:spChg chg="mod">
          <ac:chgData name="伊健 杜" userId="e69aded81da48593" providerId="LiveId" clId="{93C8A2E2-6AB2-4582-8D39-C3794001DA4A}" dt="2022-11-15T15:01:41.409" v="5120"/>
          <ac:spMkLst>
            <pc:docMk/>
            <pc:sldMk cId="295177858" sldId="1471"/>
            <ac:spMk id="2" creationId="{14AA01B4-803C-6EF8-8381-CE336009E693}"/>
          </ac:spMkLst>
        </pc:spChg>
      </pc:sldChg>
      <pc:sldChg chg="modSp add mod">
        <pc:chgData name="伊健 杜" userId="e69aded81da48593" providerId="LiveId" clId="{93C8A2E2-6AB2-4582-8D39-C3794001DA4A}" dt="2022-11-15T15:01:41.409" v="5120"/>
        <pc:sldMkLst>
          <pc:docMk/>
          <pc:sldMk cId="3939830818" sldId="1472"/>
        </pc:sldMkLst>
        <pc:spChg chg="mod">
          <ac:chgData name="伊健 杜" userId="e69aded81da48593" providerId="LiveId" clId="{93C8A2E2-6AB2-4582-8D39-C3794001DA4A}" dt="2022-11-15T15:01:41.409" v="5120"/>
          <ac:spMkLst>
            <pc:docMk/>
            <pc:sldMk cId="3939830818" sldId="1472"/>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067078767" sldId="1473"/>
        </pc:sldMkLst>
        <pc:spChg chg="mod">
          <ac:chgData name="伊健 杜" userId="e69aded81da48593" providerId="LiveId" clId="{93C8A2E2-6AB2-4582-8D39-C3794001DA4A}" dt="2022-11-15T12:14:24.842" v="1094"/>
          <ac:spMkLst>
            <pc:docMk/>
            <pc:sldMk cId="2067078767" sldId="1473"/>
            <ac:spMk id="2" creationId="{10304424-DB4A-36E7-9E0D-D32A5DD0F26C}"/>
          </ac:spMkLst>
        </pc:spChg>
        <pc:spChg chg="mod">
          <ac:chgData name="伊健 杜" userId="e69aded81da48593" providerId="LiveId" clId="{93C8A2E2-6AB2-4582-8D39-C3794001DA4A}" dt="2022-11-15T15:01:41.409" v="5120"/>
          <ac:spMkLst>
            <pc:docMk/>
            <pc:sldMk cId="2067078767" sldId="1473"/>
            <ac:spMk id="5" creationId="{E7287B0E-EF55-E721-8EFA-9A9183C0EDF9}"/>
          </ac:spMkLst>
        </pc:spChg>
        <pc:picChg chg="del">
          <ac:chgData name="伊健 杜" userId="e69aded81da48593" providerId="LiveId" clId="{93C8A2E2-6AB2-4582-8D39-C3794001DA4A}" dt="2022-11-15T13:09:58.860" v="1200" actId="478"/>
          <ac:picMkLst>
            <pc:docMk/>
            <pc:sldMk cId="2067078767" sldId="1473"/>
            <ac:picMk id="6" creationId="{7A82264C-4535-B090-9710-6AC3C2F89D10}"/>
          </ac:picMkLst>
        </pc:picChg>
        <pc:picChg chg="add mod">
          <ac:chgData name="伊健 杜" userId="e69aded81da48593" providerId="LiveId" clId="{93C8A2E2-6AB2-4582-8D39-C3794001DA4A}" dt="2022-11-15T13:10:33.422" v="1204" actId="1076"/>
          <ac:picMkLst>
            <pc:docMk/>
            <pc:sldMk cId="2067078767" sldId="1473"/>
            <ac:picMk id="3074" creationId="{A6ACAB47-E660-CACB-851E-7DE9B7124F8D}"/>
          </ac:picMkLst>
        </pc:picChg>
      </pc:sldChg>
      <pc:sldChg chg="addSp delSp modSp add mod">
        <pc:chgData name="伊健 杜" userId="e69aded81da48593" providerId="LiveId" clId="{93C8A2E2-6AB2-4582-8D39-C3794001DA4A}" dt="2022-11-15T15:01:41.409" v="5120"/>
        <pc:sldMkLst>
          <pc:docMk/>
          <pc:sldMk cId="2985740022" sldId="1474"/>
        </pc:sldMkLst>
        <pc:spChg chg="add del mod">
          <ac:chgData name="伊健 杜" userId="e69aded81da48593" providerId="LiveId" clId="{93C8A2E2-6AB2-4582-8D39-C3794001DA4A}" dt="2022-11-15T13:10:44.023" v="1211" actId="20577"/>
          <ac:spMkLst>
            <pc:docMk/>
            <pc:sldMk cId="2985740022" sldId="1474"/>
            <ac:spMk id="2" creationId="{10304424-DB4A-36E7-9E0D-D32A5DD0F26C}"/>
          </ac:spMkLst>
        </pc:spChg>
        <pc:spChg chg="mod">
          <ac:chgData name="伊健 杜" userId="e69aded81da48593" providerId="LiveId" clId="{93C8A2E2-6AB2-4582-8D39-C3794001DA4A}" dt="2022-11-15T15:01:41.409" v="5120"/>
          <ac:spMkLst>
            <pc:docMk/>
            <pc:sldMk cId="2985740022" sldId="1474"/>
            <ac:spMk id="5" creationId="{E7287B0E-EF55-E721-8EFA-9A9183C0EDF9}"/>
          </ac:spMkLst>
        </pc:spChg>
        <pc:spChg chg="add del mod">
          <ac:chgData name="伊健 杜" userId="e69aded81da48593" providerId="LiveId" clId="{93C8A2E2-6AB2-4582-8D39-C3794001DA4A}" dt="2022-11-15T13:10:41.856" v="1207" actId="478"/>
          <ac:spMkLst>
            <pc:docMk/>
            <pc:sldMk cId="2985740022" sldId="1474"/>
            <ac:spMk id="7" creationId="{93993C7A-84F7-239B-A962-0992EFB14BC8}"/>
          </ac:spMkLst>
        </pc:spChg>
        <pc:picChg chg="del">
          <ac:chgData name="伊健 杜" userId="e69aded81da48593" providerId="LiveId" clId="{93C8A2E2-6AB2-4582-8D39-C3794001DA4A}" dt="2022-11-15T13:13:57.520" v="1313" actId="478"/>
          <ac:picMkLst>
            <pc:docMk/>
            <pc:sldMk cId="2985740022" sldId="1474"/>
            <ac:picMk id="3074" creationId="{A6ACAB47-E660-CACB-851E-7DE9B7124F8D}"/>
          </ac:picMkLst>
        </pc:picChg>
        <pc:picChg chg="add mod">
          <ac:chgData name="伊健 杜" userId="e69aded81da48593" providerId="LiveId" clId="{93C8A2E2-6AB2-4582-8D39-C3794001DA4A}" dt="2022-11-15T13:17:17.108" v="1316" actId="1076"/>
          <ac:picMkLst>
            <pc:docMk/>
            <pc:sldMk cId="2985740022" sldId="1474"/>
            <ac:picMk id="4098" creationId="{B8CA5019-2CF1-542F-70F6-084B5331402A}"/>
          </ac:picMkLst>
        </pc:picChg>
      </pc:sldChg>
      <pc:sldChg chg="modSp add mod">
        <pc:chgData name="伊健 杜" userId="e69aded81da48593" providerId="LiveId" clId="{93C8A2E2-6AB2-4582-8D39-C3794001DA4A}" dt="2022-11-15T15:01:41.409" v="5120"/>
        <pc:sldMkLst>
          <pc:docMk/>
          <pc:sldMk cId="1976743777" sldId="1475"/>
        </pc:sldMkLst>
        <pc:spChg chg="mod">
          <ac:chgData name="伊健 杜" userId="e69aded81da48593" providerId="LiveId" clId="{93C8A2E2-6AB2-4582-8D39-C3794001DA4A}" dt="2022-11-15T15:01:41.409" v="5120"/>
          <ac:spMkLst>
            <pc:docMk/>
            <pc:sldMk cId="1976743777" sldId="147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084014001" sldId="1476"/>
        </pc:sldMkLst>
        <pc:spChg chg="mod">
          <ac:chgData name="伊健 杜" userId="e69aded81da48593" providerId="LiveId" clId="{93C8A2E2-6AB2-4582-8D39-C3794001DA4A}" dt="2022-11-15T15:01:41.409" v="5120"/>
          <ac:spMkLst>
            <pc:docMk/>
            <pc:sldMk cId="3084014001" sldId="1476"/>
            <ac:spMk id="2" creationId="{10304424-DB4A-36E7-9E0D-D32A5DD0F26C}"/>
          </ac:spMkLst>
        </pc:spChg>
        <pc:spChg chg="mod">
          <ac:chgData name="伊健 杜" userId="e69aded81da48593" providerId="LiveId" clId="{93C8A2E2-6AB2-4582-8D39-C3794001DA4A}" dt="2022-11-15T15:01:41.409" v="5120"/>
          <ac:spMkLst>
            <pc:docMk/>
            <pc:sldMk cId="3084014001" sldId="1476"/>
            <ac:spMk id="5" creationId="{E7287B0E-EF55-E721-8EFA-9A9183C0EDF9}"/>
          </ac:spMkLst>
        </pc:spChg>
        <pc:picChg chg="del">
          <ac:chgData name="伊健 杜" userId="e69aded81da48593" providerId="LiveId" clId="{93C8A2E2-6AB2-4582-8D39-C3794001DA4A}" dt="2022-11-15T14:22:02.141" v="4088" actId="478"/>
          <ac:picMkLst>
            <pc:docMk/>
            <pc:sldMk cId="3084014001" sldId="1476"/>
            <ac:picMk id="3074" creationId="{A6ACAB47-E660-CACB-851E-7DE9B7124F8D}"/>
          </ac:picMkLst>
        </pc:picChg>
        <pc:picChg chg="add mod">
          <ac:chgData name="伊健 杜" userId="e69aded81da48593" providerId="LiveId" clId="{93C8A2E2-6AB2-4582-8D39-C3794001DA4A}" dt="2022-11-15T14:22:17.910" v="4090" actId="1076"/>
          <ac:picMkLst>
            <pc:docMk/>
            <pc:sldMk cId="3084014001" sldId="1476"/>
            <ac:picMk id="7170" creationId="{DAAB5EED-01B9-018C-11C7-D6C22CDC1A7C}"/>
          </ac:picMkLst>
        </pc:picChg>
      </pc:sldChg>
      <pc:sldChg chg="modSp add del mod">
        <pc:chgData name="伊健 杜" userId="e69aded81da48593" providerId="LiveId" clId="{93C8A2E2-6AB2-4582-8D39-C3794001DA4A}" dt="2022-11-15T13:22:54.468" v="1659" actId="47"/>
        <pc:sldMkLst>
          <pc:docMk/>
          <pc:sldMk cId="2883742053" sldId="1477"/>
        </pc:sldMkLst>
        <pc:spChg chg="mod">
          <ac:chgData name="伊健 杜" userId="e69aded81da48593" providerId="LiveId" clId="{93C8A2E2-6AB2-4582-8D39-C3794001DA4A}" dt="2022-11-15T13:21:58.396" v="1658"/>
          <ac:spMkLst>
            <pc:docMk/>
            <pc:sldMk cId="2883742053" sldId="1477"/>
            <ac:spMk id="2" creationId="{14AA01B4-803C-6EF8-8381-CE336009E693}"/>
          </ac:spMkLst>
        </pc:spChg>
      </pc:sldChg>
      <pc:sldChg chg="modSp add mod">
        <pc:chgData name="伊健 杜" userId="e69aded81da48593" providerId="LiveId" clId="{93C8A2E2-6AB2-4582-8D39-C3794001DA4A}" dt="2022-11-15T15:01:41.409" v="5120"/>
        <pc:sldMkLst>
          <pc:docMk/>
          <pc:sldMk cId="3108467277" sldId="1477"/>
        </pc:sldMkLst>
        <pc:spChg chg="mod">
          <ac:chgData name="伊健 杜" userId="e69aded81da48593" providerId="LiveId" clId="{93C8A2E2-6AB2-4582-8D39-C3794001DA4A}" dt="2022-11-15T15:01:41.409" v="5120"/>
          <ac:spMkLst>
            <pc:docMk/>
            <pc:sldMk cId="3108467277" sldId="1477"/>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922266676" sldId="1478"/>
        </pc:sldMkLst>
        <pc:spChg chg="mod">
          <ac:chgData name="伊健 杜" userId="e69aded81da48593" providerId="LiveId" clId="{93C8A2E2-6AB2-4582-8D39-C3794001DA4A}" dt="2022-11-15T15:01:41.409" v="5120"/>
          <ac:spMkLst>
            <pc:docMk/>
            <pc:sldMk cId="2922266676" sldId="1478"/>
            <ac:spMk id="2" creationId="{10304424-DB4A-36E7-9E0D-D32A5DD0F26C}"/>
          </ac:spMkLst>
        </pc:spChg>
        <pc:spChg chg="mod">
          <ac:chgData name="伊健 杜" userId="e69aded81da48593" providerId="LiveId" clId="{93C8A2E2-6AB2-4582-8D39-C3794001DA4A}" dt="2022-11-15T15:01:41.409" v="5120"/>
          <ac:spMkLst>
            <pc:docMk/>
            <pc:sldMk cId="2922266676" sldId="1478"/>
            <ac:spMk id="5" creationId="{E7287B0E-EF55-E721-8EFA-9A9183C0EDF9}"/>
          </ac:spMkLst>
        </pc:spChg>
        <pc:picChg chg="del">
          <ac:chgData name="伊健 杜" userId="e69aded81da48593" providerId="LiveId" clId="{93C8A2E2-6AB2-4582-8D39-C3794001DA4A}" dt="2022-11-15T13:27:56.467" v="2257" actId="478"/>
          <ac:picMkLst>
            <pc:docMk/>
            <pc:sldMk cId="2922266676" sldId="1478"/>
            <ac:picMk id="3074" creationId="{A6ACAB47-E660-CACB-851E-7DE9B7124F8D}"/>
          </ac:picMkLst>
        </pc:picChg>
        <pc:picChg chg="add mod">
          <ac:chgData name="伊健 杜" userId="e69aded81da48593" providerId="LiveId" clId="{93C8A2E2-6AB2-4582-8D39-C3794001DA4A}" dt="2022-11-15T13:30:19.669" v="2260" actId="1076"/>
          <ac:picMkLst>
            <pc:docMk/>
            <pc:sldMk cId="2922266676" sldId="1478"/>
            <ac:picMk id="6146" creationId="{CC1DA830-E890-AF89-6375-2338A838E663}"/>
          </ac:picMkLst>
        </pc:picChg>
      </pc:sldChg>
      <pc:sldChg chg="addSp delSp modSp add mod">
        <pc:chgData name="伊健 杜" userId="e69aded81da48593" providerId="LiveId" clId="{93C8A2E2-6AB2-4582-8D39-C3794001DA4A}" dt="2022-11-15T15:01:41.409" v="5120"/>
        <pc:sldMkLst>
          <pc:docMk/>
          <pc:sldMk cId="1160289605" sldId="1479"/>
        </pc:sldMkLst>
        <pc:spChg chg="mod">
          <ac:chgData name="伊健 杜" userId="e69aded81da48593" providerId="LiveId" clId="{93C8A2E2-6AB2-4582-8D39-C3794001DA4A}" dt="2022-11-15T15:01:41.409" v="5120"/>
          <ac:spMkLst>
            <pc:docMk/>
            <pc:sldMk cId="1160289605" sldId="1479"/>
            <ac:spMk id="2" creationId="{10304424-DB4A-36E7-9E0D-D32A5DD0F26C}"/>
          </ac:spMkLst>
        </pc:spChg>
        <pc:spChg chg="mod">
          <ac:chgData name="伊健 杜" userId="e69aded81da48593" providerId="LiveId" clId="{93C8A2E2-6AB2-4582-8D39-C3794001DA4A}" dt="2022-11-15T15:01:41.409" v="5120"/>
          <ac:spMkLst>
            <pc:docMk/>
            <pc:sldMk cId="1160289605" sldId="1479"/>
            <ac:spMk id="5" creationId="{E7287B0E-EF55-E721-8EFA-9A9183C0EDF9}"/>
          </ac:spMkLst>
        </pc:spChg>
        <pc:picChg chg="del">
          <ac:chgData name="伊健 杜" userId="e69aded81da48593" providerId="LiveId" clId="{93C8A2E2-6AB2-4582-8D39-C3794001DA4A}" dt="2022-11-15T13:32:53.535" v="2261" actId="478"/>
          <ac:picMkLst>
            <pc:docMk/>
            <pc:sldMk cId="1160289605" sldId="1479"/>
            <ac:picMk id="3074" creationId="{A6ACAB47-E660-CACB-851E-7DE9B7124F8D}"/>
          </ac:picMkLst>
        </pc:picChg>
        <pc:picChg chg="add mod">
          <ac:chgData name="伊健 杜" userId="e69aded81da48593" providerId="LiveId" clId="{93C8A2E2-6AB2-4582-8D39-C3794001DA4A}" dt="2022-11-15T13:33:09.794" v="2265" actId="1076"/>
          <ac:picMkLst>
            <pc:docMk/>
            <pc:sldMk cId="1160289605" sldId="1479"/>
            <ac:picMk id="5122" creationId="{2989494C-A7B9-F546-2399-454A95A3FDB5}"/>
          </ac:picMkLst>
        </pc:picChg>
      </pc:sldChg>
      <pc:sldChg chg="addSp delSp modSp add mod">
        <pc:chgData name="伊健 杜" userId="e69aded81da48593" providerId="LiveId" clId="{93C8A2E2-6AB2-4582-8D39-C3794001DA4A}" dt="2022-11-15T15:42:38.043" v="5200" actId="478"/>
        <pc:sldMkLst>
          <pc:docMk/>
          <pc:sldMk cId="1309438925" sldId="1480"/>
        </pc:sldMkLst>
        <pc:spChg chg="mod">
          <ac:chgData name="伊健 杜" userId="e69aded81da48593" providerId="LiveId" clId="{93C8A2E2-6AB2-4582-8D39-C3794001DA4A}" dt="2022-11-15T15:01:41.409" v="5120"/>
          <ac:spMkLst>
            <pc:docMk/>
            <pc:sldMk cId="1309438925" sldId="1480"/>
            <ac:spMk id="2" creationId="{14AA01B4-803C-6EF8-8381-CE336009E693}"/>
          </ac:spMkLst>
        </pc:spChg>
        <pc:spChg chg="add del mod">
          <ac:chgData name="伊健 杜" userId="e69aded81da48593" providerId="LiveId" clId="{93C8A2E2-6AB2-4582-8D39-C3794001DA4A}" dt="2022-11-15T15:42:38.043" v="5200" actId="478"/>
          <ac:spMkLst>
            <pc:docMk/>
            <pc:sldMk cId="1309438925" sldId="1480"/>
            <ac:spMk id="3" creationId="{C29F37FB-B2BD-3452-1063-705E1969D0DC}"/>
          </ac:spMkLst>
        </pc:spChg>
      </pc:sldChg>
      <pc:sldChg chg="add del">
        <pc:chgData name="伊健 杜" userId="e69aded81da48593" providerId="LiveId" clId="{93C8A2E2-6AB2-4582-8D39-C3794001DA4A}" dt="2022-11-15T13:38:20.391" v="2394" actId="47"/>
        <pc:sldMkLst>
          <pc:docMk/>
          <pc:sldMk cId="1982197990" sldId="1481"/>
        </pc:sldMkLst>
      </pc:sldChg>
      <pc:sldChg chg="modSp add mod">
        <pc:chgData name="伊健 杜" userId="e69aded81da48593" providerId="LiveId" clId="{93C8A2E2-6AB2-4582-8D39-C3794001DA4A}" dt="2022-11-15T15:01:41.409" v="5120"/>
        <pc:sldMkLst>
          <pc:docMk/>
          <pc:sldMk cId="3027538845" sldId="1481"/>
        </pc:sldMkLst>
        <pc:spChg chg="mod">
          <ac:chgData name="伊健 杜" userId="e69aded81da48593" providerId="LiveId" clId="{93C8A2E2-6AB2-4582-8D39-C3794001DA4A}" dt="2022-11-15T15:01:41.409" v="5120"/>
          <ac:spMkLst>
            <pc:docMk/>
            <pc:sldMk cId="3027538845" sldId="1481"/>
            <ac:spMk id="2" creationId="{14AA01B4-803C-6EF8-8381-CE336009E693}"/>
          </ac:spMkLst>
        </pc:spChg>
      </pc:sldChg>
      <pc:sldChg chg="addSp delSp modSp add mod">
        <pc:chgData name="伊健 杜" userId="e69aded81da48593" providerId="LiveId" clId="{93C8A2E2-6AB2-4582-8D39-C3794001DA4A}" dt="2022-11-15T15:01:41.409" v="5120"/>
        <pc:sldMkLst>
          <pc:docMk/>
          <pc:sldMk cId="955606810" sldId="1482"/>
        </pc:sldMkLst>
        <pc:spChg chg="mod">
          <ac:chgData name="伊健 杜" userId="e69aded81da48593" providerId="LiveId" clId="{93C8A2E2-6AB2-4582-8D39-C3794001DA4A}" dt="2022-11-15T14:07:56.558" v="3120" actId="20577"/>
          <ac:spMkLst>
            <pc:docMk/>
            <pc:sldMk cId="955606810" sldId="1482"/>
            <ac:spMk id="2" creationId="{1302A11A-625D-774F-23B3-739301B530C3}"/>
          </ac:spMkLst>
        </pc:spChg>
        <pc:spChg chg="mod">
          <ac:chgData name="伊健 杜" userId="e69aded81da48593" providerId="LiveId" clId="{93C8A2E2-6AB2-4582-8D39-C3794001DA4A}" dt="2022-11-15T15:01:41.409" v="5120"/>
          <ac:spMkLst>
            <pc:docMk/>
            <pc:sldMk cId="955606810" sldId="1482"/>
            <ac:spMk id="3" creationId="{ABC6FAE7-B0DC-C53F-ABA7-511046C801BC}"/>
          </ac:spMkLst>
        </pc:spChg>
        <pc:picChg chg="del mod">
          <ac:chgData name="伊健 杜" userId="e69aded81da48593" providerId="LiveId" clId="{93C8A2E2-6AB2-4582-8D39-C3794001DA4A}" dt="2022-11-15T13:59:35.721" v="2812" actId="478"/>
          <ac:picMkLst>
            <pc:docMk/>
            <pc:sldMk cId="955606810" sldId="1482"/>
            <ac:picMk id="4" creationId="{B7A1AC26-2E73-B94F-8933-F002AD40A87C}"/>
          </ac:picMkLst>
        </pc:picChg>
        <pc:picChg chg="del mod">
          <ac:chgData name="伊健 杜" userId="e69aded81da48593" providerId="LiveId" clId="{93C8A2E2-6AB2-4582-8D39-C3794001DA4A}" dt="2022-11-15T13:59:35.721" v="2812" actId="478"/>
          <ac:picMkLst>
            <pc:docMk/>
            <pc:sldMk cId="955606810" sldId="1482"/>
            <ac:picMk id="5" creationId="{E4542C6A-FC17-9734-6AAC-DE73FC742BF5}"/>
          </ac:picMkLst>
        </pc:picChg>
        <pc:picChg chg="del">
          <ac:chgData name="伊健 杜" userId="e69aded81da48593" providerId="LiveId" clId="{93C8A2E2-6AB2-4582-8D39-C3794001DA4A}" dt="2022-11-15T13:59:35.721" v="2812" actId="478"/>
          <ac:picMkLst>
            <pc:docMk/>
            <pc:sldMk cId="955606810" sldId="1482"/>
            <ac:picMk id="8194" creationId="{B28FE505-DC2F-157D-72EB-4D50F32C2EDF}"/>
          </ac:picMkLst>
        </pc:picChg>
        <pc:picChg chg="del mod">
          <ac:chgData name="伊健 杜" userId="e69aded81da48593" providerId="LiveId" clId="{93C8A2E2-6AB2-4582-8D39-C3794001DA4A}" dt="2022-11-15T13:59:35.721" v="2812" actId="478"/>
          <ac:picMkLst>
            <pc:docMk/>
            <pc:sldMk cId="955606810" sldId="1482"/>
            <ac:picMk id="8196" creationId="{8A1739C8-04BD-30AF-0434-6A0AF6169BD5}"/>
          </ac:picMkLst>
        </pc:picChg>
        <pc:picChg chg="del mod">
          <ac:chgData name="伊健 杜" userId="e69aded81da48593" providerId="LiveId" clId="{93C8A2E2-6AB2-4582-8D39-C3794001DA4A}" dt="2022-11-15T13:59:35.721" v="2812" actId="478"/>
          <ac:picMkLst>
            <pc:docMk/>
            <pc:sldMk cId="955606810" sldId="1482"/>
            <ac:picMk id="8198" creationId="{73EEAE31-0CFC-5804-1985-7A478ED743D9}"/>
          </ac:picMkLst>
        </pc:picChg>
        <pc:picChg chg="del mod">
          <ac:chgData name="伊健 杜" userId="e69aded81da48593" providerId="LiveId" clId="{93C8A2E2-6AB2-4582-8D39-C3794001DA4A}" dt="2022-11-15T13:59:35.721" v="2812" actId="478"/>
          <ac:picMkLst>
            <pc:docMk/>
            <pc:sldMk cId="955606810" sldId="1482"/>
            <ac:picMk id="8200" creationId="{22406CC3-0ED8-708B-89F3-D73448D24AEB}"/>
          </ac:picMkLst>
        </pc:picChg>
        <pc:picChg chg="add mod">
          <ac:chgData name="伊健 杜" userId="e69aded81da48593" providerId="LiveId" clId="{93C8A2E2-6AB2-4582-8D39-C3794001DA4A}" dt="2022-11-15T14:00:24.507" v="2817" actId="1076"/>
          <ac:picMkLst>
            <pc:docMk/>
            <pc:sldMk cId="955606810" sldId="1482"/>
            <ac:picMk id="9218" creationId="{B9575EAA-B8B2-F47E-B06A-8D8895471A68}"/>
          </ac:picMkLst>
        </pc:picChg>
      </pc:sldChg>
      <pc:sldChg chg="addSp delSp modSp add mod">
        <pc:chgData name="伊健 杜" userId="e69aded81da48593" providerId="LiveId" clId="{93C8A2E2-6AB2-4582-8D39-C3794001DA4A}" dt="2022-11-15T15:01:41.409" v="5120"/>
        <pc:sldMkLst>
          <pc:docMk/>
          <pc:sldMk cId="2743464962" sldId="1483"/>
        </pc:sldMkLst>
        <pc:spChg chg="mod">
          <ac:chgData name="伊健 杜" userId="e69aded81da48593" providerId="LiveId" clId="{93C8A2E2-6AB2-4582-8D39-C3794001DA4A}" dt="2022-11-15T15:01:41.409" v="5120"/>
          <ac:spMkLst>
            <pc:docMk/>
            <pc:sldMk cId="2743464962" sldId="1483"/>
            <ac:spMk id="3" creationId="{ABC6FAE7-B0DC-C53F-ABA7-511046C801BC}"/>
          </ac:spMkLst>
        </pc:spChg>
        <pc:picChg chg="del mod">
          <ac:chgData name="伊健 杜" userId="e69aded81da48593" providerId="LiveId" clId="{93C8A2E2-6AB2-4582-8D39-C3794001DA4A}" dt="2022-11-15T14:04:06.008" v="3007" actId="478"/>
          <ac:picMkLst>
            <pc:docMk/>
            <pc:sldMk cId="2743464962" sldId="1483"/>
            <ac:picMk id="9218" creationId="{B9575EAA-B8B2-F47E-B06A-8D8895471A68}"/>
          </ac:picMkLst>
        </pc:picChg>
        <pc:picChg chg="add mod">
          <ac:chgData name="伊健 杜" userId="e69aded81da48593" providerId="LiveId" clId="{93C8A2E2-6AB2-4582-8D39-C3794001DA4A}" dt="2022-11-15T14:04:33.013" v="3009" actId="1076"/>
          <ac:picMkLst>
            <pc:docMk/>
            <pc:sldMk cId="2743464962" sldId="1483"/>
            <ac:picMk id="10242" creationId="{59641091-C864-ACDA-81E6-8E66843B6208}"/>
          </ac:picMkLst>
        </pc:picChg>
      </pc:sldChg>
      <pc:sldChg chg="modSp add mod">
        <pc:chgData name="伊健 杜" userId="e69aded81da48593" providerId="LiveId" clId="{93C8A2E2-6AB2-4582-8D39-C3794001DA4A}" dt="2022-11-15T15:01:41.409" v="5120"/>
        <pc:sldMkLst>
          <pc:docMk/>
          <pc:sldMk cId="1908575509" sldId="1484"/>
        </pc:sldMkLst>
        <pc:spChg chg="mod">
          <ac:chgData name="伊健 杜" userId="e69aded81da48593" providerId="LiveId" clId="{93C8A2E2-6AB2-4582-8D39-C3794001DA4A}" dt="2022-11-15T15:01:41.409" v="5120"/>
          <ac:spMkLst>
            <pc:docMk/>
            <pc:sldMk cId="1908575509" sldId="1484"/>
            <ac:spMk id="2" creationId="{14AA01B4-803C-6EF8-8381-CE336009E693}"/>
          </ac:spMkLst>
        </pc:spChg>
      </pc:sldChg>
      <pc:sldChg chg="delSp add del mod">
        <pc:chgData name="伊健 杜" userId="e69aded81da48593" providerId="LiveId" clId="{93C8A2E2-6AB2-4582-8D39-C3794001DA4A}" dt="2022-11-15T14:06:52.549" v="3012" actId="47"/>
        <pc:sldMkLst>
          <pc:docMk/>
          <pc:sldMk cId="3523046966" sldId="1484"/>
        </pc:sldMkLst>
        <pc:spChg chg="del">
          <ac:chgData name="伊健 杜" userId="e69aded81da48593" providerId="LiveId" clId="{93C8A2E2-6AB2-4582-8D39-C3794001DA4A}" dt="2022-11-15T14:06:50.896" v="3011" actId="478"/>
          <ac:spMkLst>
            <pc:docMk/>
            <pc:sldMk cId="3523046966" sldId="1484"/>
            <ac:spMk id="3" creationId="{ABC6FAE7-B0DC-C53F-ABA7-511046C801BC}"/>
          </ac:spMkLst>
        </pc:spChg>
      </pc:sldChg>
      <pc:sldChg chg="modSp add mod">
        <pc:chgData name="伊健 杜" userId="e69aded81da48593" providerId="LiveId" clId="{93C8A2E2-6AB2-4582-8D39-C3794001DA4A}" dt="2022-11-15T15:01:41.409" v="5120"/>
        <pc:sldMkLst>
          <pc:docMk/>
          <pc:sldMk cId="1007474982" sldId="1485"/>
        </pc:sldMkLst>
        <pc:spChg chg="mod">
          <ac:chgData name="伊健 杜" userId="e69aded81da48593" providerId="LiveId" clId="{93C8A2E2-6AB2-4582-8D39-C3794001DA4A}" dt="2022-11-15T15:01:41.409" v="5120"/>
          <ac:spMkLst>
            <pc:docMk/>
            <pc:sldMk cId="1007474982" sldId="148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755420511" sldId="1486"/>
        </pc:sldMkLst>
        <pc:spChg chg="mod">
          <ac:chgData name="伊健 杜" userId="e69aded81da48593" providerId="LiveId" clId="{93C8A2E2-6AB2-4582-8D39-C3794001DA4A}" dt="2022-11-15T15:01:41.409" v="5120"/>
          <ac:spMkLst>
            <pc:docMk/>
            <pc:sldMk cId="3755420511" sldId="1486"/>
            <ac:spMk id="2" creationId="{10304424-DB4A-36E7-9E0D-D32A5DD0F26C}"/>
          </ac:spMkLst>
        </pc:spChg>
        <pc:spChg chg="mod">
          <ac:chgData name="伊健 杜" userId="e69aded81da48593" providerId="LiveId" clId="{93C8A2E2-6AB2-4582-8D39-C3794001DA4A}" dt="2022-11-15T15:01:41.409" v="5120"/>
          <ac:spMkLst>
            <pc:docMk/>
            <pc:sldMk cId="3755420511" sldId="1486"/>
            <ac:spMk id="5" creationId="{E7287B0E-EF55-E721-8EFA-9A9183C0EDF9}"/>
          </ac:spMkLst>
        </pc:spChg>
        <pc:picChg chg="del mod">
          <ac:chgData name="伊健 杜" userId="e69aded81da48593" providerId="LiveId" clId="{93C8A2E2-6AB2-4582-8D39-C3794001DA4A}" dt="2022-11-15T14:13:06.054" v="3314" actId="478"/>
          <ac:picMkLst>
            <pc:docMk/>
            <pc:sldMk cId="3755420511" sldId="1486"/>
            <ac:picMk id="3074" creationId="{A6ACAB47-E660-CACB-851E-7DE9B7124F8D}"/>
          </ac:picMkLst>
        </pc:picChg>
        <pc:picChg chg="add mod">
          <ac:chgData name="伊健 杜" userId="e69aded81da48593" providerId="LiveId" clId="{93C8A2E2-6AB2-4582-8D39-C3794001DA4A}" dt="2022-11-15T14:14:03.889" v="3319" actId="1076"/>
          <ac:picMkLst>
            <pc:docMk/>
            <pc:sldMk cId="3755420511" sldId="1486"/>
            <ac:picMk id="11266" creationId="{5B16D930-E079-84DD-11D5-A5E8D05F0DF4}"/>
          </ac:picMkLst>
        </pc:picChg>
      </pc:sldChg>
      <pc:sldChg chg="addSp delSp modSp add mod">
        <pc:chgData name="伊健 杜" userId="e69aded81da48593" providerId="LiveId" clId="{93C8A2E2-6AB2-4582-8D39-C3794001DA4A}" dt="2022-11-15T15:01:41.409" v="5120"/>
        <pc:sldMkLst>
          <pc:docMk/>
          <pc:sldMk cId="2560927530" sldId="1487"/>
        </pc:sldMkLst>
        <pc:spChg chg="mod">
          <ac:chgData name="伊健 杜" userId="e69aded81da48593" providerId="LiveId" clId="{93C8A2E2-6AB2-4582-8D39-C3794001DA4A}" dt="2022-11-15T15:01:41.409" v="5120"/>
          <ac:spMkLst>
            <pc:docMk/>
            <pc:sldMk cId="2560927530" sldId="1487"/>
            <ac:spMk id="2" creationId="{10304424-DB4A-36E7-9E0D-D32A5DD0F26C}"/>
          </ac:spMkLst>
        </pc:spChg>
        <pc:spChg chg="mod">
          <ac:chgData name="伊健 杜" userId="e69aded81da48593" providerId="LiveId" clId="{93C8A2E2-6AB2-4582-8D39-C3794001DA4A}" dt="2022-11-15T15:01:41.409" v="5120"/>
          <ac:spMkLst>
            <pc:docMk/>
            <pc:sldMk cId="2560927530" sldId="1487"/>
            <ac:spMk id="5" creationId="{E7287B0E-EF55-E721-8EFA-9A9183C0EDF9}"/>
          </ac:spMkLst>
        </pc:spChg>
        <pc:picChg chg="del">
          <ac:chgData name="伊健 杜" userId="e69aded81da48593" providerId="LiveId" clId="{93C8A2E2-6AB2-4582-8D39-C3794001DA4A}" dt="2022-11-15T14:14:08.252" v="3323" actId="478"/>
          <ac:picMkLst>
            <pc:docMk/>
            <pc:sldMk cId="2560927530" sldId="1487"/>
            <ac:picMk id="11266" creationId="{5B16D930-E079-84DD-11D5-A5E8D05F0DF4}"/>
          </ac:picMkLst>
        </pc:picChg>
        <pc:picChg chg="add mod">
          <ac:chgData name="伊健 杜" userId="e69aded81da48593" providerId="LiveId" clId="{93C8A2E2-6AB2-4582-8D39-C3794001DA4A}" dt="2022-11-15T14:15:35.664" v="3449" actId="1076"/>
          <ac:picMkLst>
            <pc:docMk/>
            <pc:sldMk cId="2560927530" sldId="1487"/>
            <ac:picMk id="12290" creationId="{8E52451E-DDBA-CEAA-9993-036239D53CA7}"/>
          </ac:picMkLst>
        </pc:picChg>
      </pc:sldChg>
      <pc:sldChg chg="addSp delSp modSp add mod">
        <pc:chgData name="伊健 杜" userId="e69aded81da48593" providerId="LiveId" clId="{93C8A2E2-6AB2-4582-8D39-C3794001DA4A}" dt="2022-11-15T16:02:08.191" v="5224" actId="21"/>
        <pc:sldMkLst>
          <pc:docMk/>
          <pc:sldMk cId="1076862709" sldId="1488"/>
        </pc:sldMkLst>
        <pc:spChg chg="mod">
          <ac:chgData name="伊健 杜" userId="e69aded81da48593" providerId="LiveId" clId="{93C8A2E2-6AB2-4582-8D39-C3794001DA4A}" dt="2022-11-15T15:01:41.409" v="5120"/>
          <ac:spMkLst>
            <pc:docMk/>
            <pc:sldMk cId="1076862709" sldId="1488"/>
            <ac:spMk id="2" creationId="{14AA01B4-803C-6EF8-8381-CE336009E693}"/>
          </ac:spMkLst>
        </pc:spChg>
        <pc:spChg chg="add del mod">
          <ac:chgData name="伊健 杜" userId="e69aded81da48593" providerId="LiveId" clId="{93C8A2E2-6AB2-4582-8D39-C3794001DA4A}" dt="2022-11-15T16:02:08.191" v="5224" actId="21"/>
          <ac:spMkLst>
            <pc:docMk/>
            <pc:sldMk cId="1076862709" sldId="1488"/>
            <ac:spMk id="3" creationId="{19F764F6-CC70-0B79-1545-ED596DF0DB8E}"/>
          </ac:spMkLst>
        </pc:spChg>
      </pc:sldChg>
      <pc:sldChg chg="addSp delSp modSp add mod">
        <pc:chgData name="伊健 杜" userId="e69aded81da48593" providerId="LiveId" clId="{93C8A2E2-6AB2-4582-8D39-C3794001DA4A}" dt="2022-11-15T16:02:41.441" v="5226" actId="478"/>
        <pc:sldMkLst>
          <pc:docMk/>
          <pc:sldMk cId="2664531176" sldId="1489"/>
        </pc:sldMkLst>
        <pc:spChg chg="mod">
          <ac:chgData name="伊健 杜" userId="e69aded81da48593" providerId="LiveId" clId="{93C8A2E2-6AB2-4582-8D39-C3794001DA4A}" dt="2022-11-15T15:01:41.409" v="5120"/>
          <ac:spMkLst>
            <pc:docMk/>
            <pc:sldMk cId="2664531176" sldId="1489"/>
            <ac:spMk id="2" creationId="{14AA01B4-803C-6EF8-8381-CE336009E693}"/>
          </ac:spMkLst>
        </pc:spChg>
        <pc:spChg chg="add mod">
          <ac:chgData name="伊健 杜" userId="e69aded81da48593" providerId="LiveId" clId="{93C8A2E2-6AB2-4582-8D39-C3794001DA4A}" dt="2022-11-15T15:01:41.409" v="5120"/>
          <ac:spMkLst>
            <pc:docMk/>
            <pc:sldMk cId="2664531176" sldId="1489"/>
            <ac:spMk id="3" creationId="{1A590429-DDEC-BEED-19F3-A4FD600C6A67}"/>
          </ac:spMkLst>
        </pc:spChg>
        <pc:spChg chg="add del mod">
          <ac:chgData name="伊健 杜" userId="e69aded81da48593" providerId="LiveId" clId="{93C8A2E2-6AB2-4582-8D39-C3794001DA4A}" dt="2022-11-15T16:01:57.570" v="5222" actId="21"/>
          <ac:spMkLst>
            <pc:docMk/>
            <pc:sldMk cId="2664531176" sldId="1489"/>
            <ac:spMk id="4" creationId="{397322E6-BB42-13DB-49D2-6D544E882315}"/>
          </ac:spMkLst>
        </pc:spChg>
        <pc:spChg chg="add del mod">
          <ac:chgData name="伊健 杜" userId="e69aded81da48593" providerId="LiveId" clId="{93C8A2E2-6AB2-4582-8D39-C3794001DA4A}" dt="2022-11-15T16:02:41.441" v="5226" actId="478"/>
          <ac:spMkLst>
            <pc:docMk/>
            <pc:sldMk cId="2664531176" sldId="1489"/>
            <ac:spMk id="5" creationId="{0DA000A6-3B1F-8674-D751-25199DAA77C7}"/>
          </ac:spMkLst>
        </pc:spChg>
      </pc:sldChg>
      <pc:sldChg chg="addSp delSp modSp add mod">
        <pc:chgData name="伊健 杜" userId="e69aded81da48593" providerId="LiveId" clId="{93C8A2E2-6AB2-4582-8D39-C3794001DA4A}" dt="2022-11-15T15:01:41.409" v="5120"/>
        <pc:sldMkLst>
          <pc:docMk/>
          <pc:sldMk cId="2252619750" sldId="1490"/>
        </pc:sldMkLst>
        <pc:spChg chg="mod">
          <ac:chgData name="伊健 杜" userId="e69aded81da48593" providerId="LiveId" clId="{93C8A2E2-6AB2-4582-8D39-C3794001DA4A}" dt="2022-11-15T14:19:35.122" v="3977"/>
          <ac:spMkLst>
            <pc:docMk/>
            <pc:sldMk cId="2252619750" sldId="1490"/>
            <ac:spMk id="2" creationId="{10304424-DB4A-36E7-9E0D-D32A5DD0F26C}"/>
          </ac:spMkLst>
        </pc:spChg>
        <pc:spChg chg="mod">
          <ac:chgData name="伊健 杜" userId="e69aded81da48593" providerId="LiveId" clId="{93C8A2E2-6AB2-4582-8D39-C3794001DA4A}" dt="2022-11-15T15:01:41.409" v="5120"/>
          <ac:spMkLst>
            <pc:docMk/>
            <pc:sldMk cId="2252619750" sldId="1490"/>
            <ac:spMk id="5" creationId="{E7287B0E-EF55-E721-8EFA-9A9183C0EDF9}"/>
          </ac:spMkLst>
        </pc:spChg>
        <pc:picChg chg="del mod">
          <ac:chgData name="伊健 杜" userId="e69aded81da48593" providerId="LiveId" clId="{93C8A2E2-6AB2-4582-8D39-C3794001DA4A}" dt="2022-11-15T14:20:07.021" v="4080" actId="478"/>
          <ac:picMkLst>
            <pc:docMk/>
            <pc:sldMk cId="2252619750" sldId="1490"/>
            <ac:picMk id="11266" creationId="{5B16D930-E079-84DD-11D5-A5E8D05F0DF4}"/>
          </ac:picMkLst>
        </pc:picChg>
        <pc:picChg chg="add del mod">
          <ac:chgData name="伊健 杜" userId="e69aded81da48593" providerId="LiveId" clId="{93C8A2E2-6AB2-4582-8D39-C3794001DA4A}" dt="2022-11-15T14:20:38.543" v="4083" actId="478"/>
          <ac:picMkLst>
            <pc:docMk/>
            <pc:sldMk cId="2252619750" sldId="1490"/>
            <ac:picMk id="13314" creationId="{3D5C573B-141C-8455-9528-61FC57B2574A}"/>
          </ac:picMkLst>
        </pc:picChg>
        <pc:picChg chg="add mod">
          <ac:chgData name="伊健 杜" userId="e69aded81da48593" providerId="LiveId" clId="{93C8A2E2-6AB2-4582-8D39-C3794001DA4A}" dt="2022-11-15T14:20:54.310" v="4087" actId="1076"/>
          <ac:picMkLst>
            <pc:docMk/>
            <pc:sldMk cId="2252619750" sldId="1490"/>
            <ac:picMk id="13316" creationId="{A2FE23CB-3D24-F3B8-6813-3A1BE947DC00}"/>
          </ac:picMkLst>
        </pc:picChg>
      </pc:sldChg>
      <pc:sldChg chg="delSp modSp new mod">
        <pc:chgData name="伊健 杜" userId="e69aded81da48593" providerId="LiveId" clId="{93C8A2E2-6AB2-4582-8D39-C3794001DA4A}" dt="2022-11-15T15:01:41.409" v="5120"/>
        <pc:sldMkLst>
          <pc:docMk/>
          <pc:sldMk cId="3205201872" sldId="1491"/>
        </pc:sldMkLst>
        <pc:spChg chg="mod">
          <ac:chgData name="伊健 杜" userId="e69aded81da48593" providerId="LiveId" clId="{93C8A2E2-6AB2-4582-8D39-C3794001DA4A}" dt="2022-11-15T15:01:41.409" v="5120"/>
          <ac:spMkLst>
            <pc:docMk/>
            <pc:sldMk cId="3205201872" sldId="1491"/>
            <ac:spMk id="2" creationId="{E6929B84-1100-312D-15B7-664929BB4B6D}"/>
          </ac:spMkLst>
        </pc:spChg>
        <pc:spChg chg="del">
          <ac:chgData name="伊健 杜" userId="e69aded81da48593" providerId="LiveId" clId="{93C8A2E2-6AB2-4582-8D39-C3794001DA4A}" dt="2022-11-15T14:36:02.158" v="4660" actId="478"/>
          <ac:spMkLst>
            <pc:docMk/>
            <pc:sldMk cId="3205201872" sldId="1491"/>
            <ac:spMk id="3" creationId="{8F88D530-6007-A042-5333-31ED50AEFBCF}"/>
          </ac:spMkLst>
        </pc:spChg>
      </pc:sldChg>
      <pc:sldChg chg="modSp add del mod">
        <pc:chgData name="伊健 杜" userId="e69aded81da48593" providerId="LiveId" clId="{93C8A2E2-6AB2-4582-8D39-C3794001DA4A}" dt="2022-11-15T14:24:40.996" v="4094" actId="47"/>
        <pc:sldMkLst>
          <pc:docMk/>
          <pc:sldMk cId="954768630" sldId="1492"/>
        </pc:sldMkLst>
        <pc:spChg chg="mod">
          <ac:chgData name="伊健 杜" userId="e69aded81da48593" providerId="LiveId" clId="{93C8A2E2-6AB2-4582-8D39-C3794001DA4A}" dt="2022-11-15T14:22:24.685" v="4093" actId="20577"/>
          <ac:spMkLst>
            <pc:docMk/>
            <pc:sldMk cId="954768630" sldId="1492"/>
            <ac:spMk id="2" creationId="{10304424-DB4A-36E7-9E0D-D32A5DD0F26C}"/>
          </ac:spMkLst>
        </pc:spChg>
      </pc:sldChg>
      <pc:sldChg chg="modSp add mod">
        <pc:chgData name="伊健 杜" userId="e69aded81da48593" providerId="LiveId" clId="{93C8A2E2-6AB2-4582-8D39-C3794001DA4A}" dt="2022-11-15T15:01:41.409" v="5120"/>
        <pc:sldMkLst>
          <pc:docMk/>
          <pc:sldMk cId="2025786835" sldId="1492"/>
        </pc:sldMkLst>
        <pc:spChg chg="mod">
          <ac:chgData name="伊健 杜" userId="e69aded81da48593" providerId="LiveId" clId="{93C8A2E2-6AB2-4582-8D39-C3794001DA4A}" dt="2022-11-15T15:01:41.409" v="5120"/>
          <ac:spMkLst>
            <pc:docMk/>
            <pc:sldMk cId="2025786835" sldId="1492"/>
            <ac:spMk id="2" creationId="{14AA01B4-803C-6EF8-8381-CE336009E693}"/>
          </ac:spMkLst>
        </pc:spChg>
      </pc:sldChg>
      <pc:sldChg chg="modSp add mod">
        <pc:chgData name="伊健 杜" userId="e69aded81da48593" providerId="LiveId" clId="{93C8A2E2-6AB2-4582-8D39-C3794001DA4A}" dt="2022-11-15T15:01:41.409" v="5120"/>
        <pc:sldMkLst>
          <pc:docMk/>
          <pc:sldMk cId="200274336" sldId="1493"/>
        </pc:sldMkLst>
        <pc:spChg chg="mod">
          <ac:chgData name="伊健 杜" userId="e69aded81da48593" providerId="LiveId" clId="{93C8A2E2-6AB2-4582-8D39-C3794001DA4A}" dt="2022-11-15T15:01:41.409" v="5120"/>
          <ac:spMkLst>
            <pc:docMk/>
            <pc:sldMk cId="200274336" sldId="1493"/>
            <ac:spMk id="2" creationId="{14AA01B4-803C-6EF8-8381-CE336009E693}"/>
          </ac:spMkLst>
        </pc:spChg>
      </pc:sldChg>
      <pc:sldChg chg="add del">
        <pc:chgData name="伊健 杜" userId="e69aded81da48593" providerId="LiveId" clId="{93C8A2E2-6AB2-4582-8D39-C3794001DA4A}" dt="2022-11-15T14:25:34.217" v="4184" actId="47"/>
        <pc:sldMkLst>
          <pc:docMk/>
          <pc:sldMk cId="1936825964" sldId="1494"/>
        </pc:sldMkLst>
      </pc:sldChg>
      <pc:sldChg chg="delSp modSp add mod">
        <pc:chgData name="伊健 杜" userId="e69aded81da48593" providerId="LiveId" clId="{93C8A2E2-6AB2-4582-8D39-C3794001DA4A}" dt="2022-11-15T16:03:14.930" v="5228" actId="1076"/>
        <pc:sldMkLst>
          <pc:docMk/>
          <pc:sldMk cId="1340987334" sldId="1495"/>
        </pc:sldMkLst>
        <pc:spChg chg="mod">
          <ac:chgData name="伊健 杜" userId="e69aded81da48593" providerId="LiveId" clId="{93C8A2E2-6AB2-4582-8D39-C3794001DA4A}" dt="2022-11-15T14:25:30.798" v="4183" actId="20577"/>
          <ac:spMkLst>
            <pc:docMk/>
            <pc:sldMk cId="1340987334" sldId="1495"/>
            <ac:spMk id="2" creationId="{10304424-DB4A-36E7-9E0D-D32A5DD0F26C}"/>
          </ac:spMkLst>
        </pc:spChg>
        <pc:spChg chg="mod">
          <ac:chgData name="伊健 杜" userId="e69aded81da48593" providerId="LiveId" clId="{93C8A2E2-6AB2-4582-8D39-C3794001DA4A}" dt="2022-11-15T16:03:14.930" v="5228" actId="1076"/>
          <ac:spMkLst>
            <pc:docMk/>
            <pc:sldMk cId="1340987334" sldId="1495"/>
            <ac:spMk id="5" creationId="{E7287B0E-EF55-E721-8EFA-9A9183C0EDF9}"/>
          </ac:spMkLst>
        </pc:spChg>
        <pc:picChg chg="del">
          <ac:chgData name="伊健 杜" userId="e69aded81da48593" providerId="LiveId" clId="{93C8A2E2-6AB2-4582-8D39-C3794001DA4A}" dt="2022-11-15T16:03:11.735" v="5227" actId="478"/>
          <ac:picMkLst>
            <pc:docMk/>
            <pc:sldMk cId="1340987334" sldId="1495"/>
            <ac:picMk id="13316" creationId="{A2FE23CB-3D24-F3B8-6813-3A1BE947DC00}"/>
          </ac:picMkLst>
        </pc:picChg>
      </pc:sldChg>
      <pc:sldChg chg="modSp add mod">
        <pc:chgData name="伊健 杜" userId="e69aded81da48593" providerId="LiveId" clId="{93C8A2E2-6AB2-4582-8D39-C3794001DA4A}" dt="2022-11-15T15:01:41.409" v="5120"/>
        <pc:sldMkLst>
          <pc:docMk/>
          <pc:sldMk cId="2457051013" sldId="1496"/>
        </pc:sldMkLst>
        <pc:spChg chg="mod">
          <ac:chgData name="伊健 杜" userId="e69aded81da48593" providerId="LiveId" clId="{93C8A2E2-6AB2-4582-8D39-C3794001DA4A}" dt="2022-11-15T15:01:41.409" v="5120"/>
          <ac:spMkLst>
            <pc:docMk/>
            <pc:sldMk cId="2457051013" sldId="1496"/>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689371073" sldId="1497"/>
        </pc:sldMkLst>
        <pc:spChg chg="mod">
          <ac:chgData name="伊健 杜" userId="e69aded81da48593" providerId="LiveId" clId="{93C8A2E2-6AB2-4582-8D39-C3794001DA4A}" dt="2022-11-15T15:01:41.409" v="5120"/>
          <ac:spMkLst>
            <pc:docMk/>
            <pc:sldMk cId="2689371073" sldId="1497"/>
            <ac:spMk id="2" creationId="{10304424-DB4A-36E7-9E0D-D32A5DD0F26C}"/>
          </ac:spMkLst>
        </pc:spChg>
        <pc:spChg chg="mod">
          <ac:chgData name="伊健 杜" userId="e69aded81da48593" providerId="LiveId" clId="{93C8A2E2-6AB2-4582-8D39-C3794001DA4A}" dt="2022-11-15T15:01:41.409" v="5120"/>
          <ac:spMkLst>
            <pc:docMk/>
            <pc:sldMk cId="2689371073" sldId="1497"/>
            <ac:spMk id="5" creationId="{E7287B0E-EF55-E721-8EFA-9A9183C0EDF9}"/>
          </ac:spMkLst>
        </pc:spChg>
        <pc:picChg chg="del">
          <ac:chgData name="伊健 杜" userId="e69aded81da48593" providerId="LiveId" clId="{93C8A2E2-6AB2-4582-8D39-C3794001DA4A}" dt="2022-11-15T14:31:23.789" v="4537" actId="478"/>
          <ac:picMkLst>
            <pc:docMk/>
            <pc:sldMk cId="2689371073" sldId="1497"/>
            <ac:picMk id="13316" creationId="{A2FE23CB-3D24-F3B8-6813-3A1BE947DC00}"/>
          </ac:picMkLst>
        </pc:picChg>
        <pc:picChg chg="add mod">
          <ac:chgData name="伊健 杜" userId="e69aded81da48593" providerId="LiveId" clId="{93C8A2E2-6AB2-4582-8D39-C3794001DA4A}" dt="2022-11-15T14:31:46.155" v="4542" actId="1076"/>
          <ac:picMkLst>
            <pc:docMk/>
            <pc:sldMk cId="2689371073" sldId="1497"/>
            <ac:picMk id="15362" creationId="{BCDA6286-3836-E62E-38A7-D1E44D85DF7A}"/>
          </ac:picMkLst>
        </pc:picChg>
      </pc:sldChg>
      <pc:sldChg chg="addSp delSp modSp add mod">
        <pc:chgData name="伊健 杜" userId="e69aded81da48593" providerId="LiveId" clId="{93C8A2E2-6AB2-4582-8D39-C3794001DA4A}" dt="2022-11-15T15:01:41.409" v="5120"/>
        <pc:sldMkLst>
          <pc:docMk/>
          <pc:sldMk cId="426990113" sldId="1498"/>
        </pc:sldMkLst>
        <pc:spChg chg="mod">
          <ac:chgData name="伊健 杜" userId="e69aded81da48593" providerId="LiveId" clId="{93C8A2E2-6AB2-4582-8D39-C3794001DA4A}" dt="2022-11-15T15:01:41.409" v="5120"/>
          <ac:spMkLst>
            <pc:docMk/>
            <pc:sldMk cId="426990113" sldId="1498"/>
            <ac:spMk id="2" creationId="{10304424-DB4A-36E7-9E0D-D32A5DD0F26C}"/>
          </ac:spMkLst>
        </pc:spChg>
        <pc:spChg chg="mod">
          <ac:chgData name="伊健 杜" userId="e69aded81da48593" providerId="LiveId" clId="{93C8A2E2-6AB2-4582-8D39-C3794001DA4A}" dt="2022-11-15T15:01:41.409" v="5120"/>
          <ac:spMkLst>
            <pc:docMk/>
            <pc:sldMk cId="426990113" sldId="1498"/>
            <ac:spMk id="5" creationId="{E7287B0E-EF55-E721-8EFA-9A9183C0EDF9}"/>
          </ac:spMkLst>
        </pc:spChg>
        <pc:picChg chg="del">
          <ac:chgData name="伊健 杜" userId="e69aded81da48593" providerId="LiveId" clId="{93C8A2E2-6AB2-4582-8D39-C3794001DA4A}" dt="2022-11-15T14:31:21.603" v="4536" actId="478"/>
          <ac:picMkLst>
            <pc:docMk/>
            <pc:sldMk cId="426990113" sldId="1498"/>
            <ac:picMk id="13316" creationId="{A2FE23CB-3D24-F3B8-6813-3A1BE947DC00}"/>
          </ac:picMkLst>
        </pc:picChg>
        <pc:picChg chg="add mod">
          <ac:chgData name="伊健 杜" userId="e69aded81da48593" providerId="LiveId" clId="{93C8A2E2-6AB2-4582-8D39-C3794001DA4A}" dt="2022-11-15T14:33:41.539" v="4545" actId="1076"/>
          <ac:picMkLst>
            <pc:docMk/>
            <pc:sldMk cId="426990113" sldId="1498"/>
            <ac:picMk id="14338" creationId="{2163C4B9-1101-2210-B8FA-989DE976E838}"/>
          </ac:picMkLst>
        </pc:picChg>
      </pc:sldChg>
      <pc:sldChg chg="modSp add mod">
        <pc:chgData name="伊健 杜" userId="e69aded81da48593" providerId="LiveId" clId="{93C8A2E2-6AB2-4582-8D39-C3794001DA4A}" dt="2022-11-15T15:01:41.409" v="5120"/>
        <pc:sldMkLst>
          <pc:docMk/>
          <pc:sldMk cId="3412138120" sldId="1499"/>
        </pc:sldMkLst>
        <pc:spChg chg="mod">
          <ac:chgData name="伊健 杜" userId="e69aded81da48593" providerId="LiveId" clId="{93C8A2E2-6AB2-4582-8D39-C3794001DA4A}" dt="2022-11-15T15:01:41.409" v="5120"/>
          <ac:spMkLst>
            <pc:docMk/>
            <pc:sldMk cId="3412138120" sldId="1499"/>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368211349" sldId="1500"/>
        </pc:sldMkLst>
        <pc:spChg chg="mod">
          <ac:chgData name="伊健 杜" userId="e69aded81da48593" providerId="LiveId" clId="{93C8A2E2-6AB2-4582-8D39-C3794001DA4A}" dt="2022-11-15T15:01:41.409" v="5120"/>
          <ac:spMkLst>
            <pc:docMk/>
            <pc:sldMk cId="2368211349" sldId="1500"/>
            <ac:spMk id="2" creationId="{E6929B84-1100-312D-15B7-664929BB4B6D}"/>
          </ac:spMkLst>
        </pc:spChg>
        <pc:spChg chg="add mod">
          <ac:chgData name="伊健 杜" userId="e69aded81da48593" providerId="LiveId" clId="{93C8A2E2-6AB2-4582-8D39-C3794001DA4A}" dt="2022-11-15T15:01:41.409" v="5120"/>
          <ac:spMkLst>
            <pc:docMk/>
            <pc:sldMk cId="2368211349" sldId="1500"/>
            <ac:spMk id="4" creationId="{898D153B-F10E-22B8-F737-350DB751CF89}"/>
          </ac:spMkLst>
        </pc:spChg>
        <pc:spChg chg="add mod">
          <ac:chgData name="伊健 杜" userId="e69aded81da48593" providerId="LiveId" clId="{93C8A2E2-6AB2-4582-8D39-C3794001DA4A}" dt="2022-11-15T15:01:41.409" v="5120"/>
          <ac:spMkLst>
            <pc:docMk/>
            <pc:sldMk cId="2368211349" sldId="1500"/>
            <ac:spMk id="5" creationId="{1AE5DD18-4362-2086-9EBF-7285055B600F}"/>
          </ac:spMkLst>
        </pc:spChg>
        <pc:picChg chg="add del mod">
          <ac:chgData name="伊健 杜" userId="e69aded81da48593" providerId="LiveId" clId="{93C8A2E2-6AB2-4582-8D39-C3794001DA4A}" dt="2022-11-15T14:37:44.768" v="4692" actId="478"/>
          <ac:picMkLst>
            <pc:docMk/>
            <pc:sldMk cId="2368211349" sldId="1500"/>
            <ac:picMk id="3" creationId="{861EEAA4-A1C2-E07B-F9FC-B32C747EFAB9}"/>
          </ac:picMkLst>
        </pc:picChg>
        <pc:picChg chg="add mod">
          <ac:chgData name="伊健 杜" userId="e69aded81da48593" providerId="LiveId" clId="{93C8A2E2-6AB2-4582-8D39-C3794001DA4A}" dt="2022-11-15T14:37:43.110" v="4689" actId="1076"/>
          <ac:picMkLst>
            <pc:docMk/>
            <pc:sldMk cId="2368211349" sldId="1500"/>
            <ac:picMk id="17410" creationId="{908ACBE8-902B-2415-094F-647EE89B8328}"/>
          </ac:picMkLst>
        </pc:picChg>
        <pc:picChg chg="add mod">
          <ac:chgData name="伊健 杜" userId="e69aded81da48593" providerId="LiveId" clId="{93C8A2E2-6AB2-4582-8D39-C3794001DA4A}" dt="2022-11-15T14:38:09.655" v="4696" actId="14100"/>
          <ac:picMkLst>
            <pc:docMk/>
            <pc:sldMk cId="2368211349" sldId="1500"/>
            <ac:picMk id="17412" creationId="{952A349A-AB1A-AC69-26ED-1B0364454FFE}"/>
          </ac:picMkLst>
        </pc:picChg>
      </pc:sldChg>
      <pc:sldChg chg="addSp delSp modSp add mod">
        <pc:chgData name="伊健 杜" userId="e69aded81da48593" providerId="LiveId" clId="{93C8A2E2-6AB2-4582-8D39-C3794001DA4A}" dt="2022-11-15T15:01:41.409" v="5120"/>
        <pc:sldMkLst>
          <pc:docMk/>
          <pc:sldMk cId="3012214576" sldId="1501"/>
        </pc:sldMkLst>
        <pc:spChg chg="mod">
          <ac:chgData name="伊健 杜" userId="e69aded81da48593" providerId="LiveId" clId="{93C8A2E2-6AB2-4582-8D39-C3794001DA4A}" dt="2022-11-15T15:01:41.409" v="5120"/>
          <ac:spMkLst>
            <pc:docMk/>
            <pc:sldMk cId="3012214576" sldId="1501"/>
            <ac:spMk id="3" creationId="{643EE2B6-36EF-3BDD-DD27-09B2A2DAA7C7}"/>
          </ac:spMkLst>
        </pc:spChg>
        <pc:picChg chg="del">
          <ac:chgData name="伊健 杜" userId="e69aded81da48593" providerId="LiveId" clId="{93C8A2E2-6AB2-4582-8D39-C3794001DA4A}" dt="2022-11-15T14:40:57.972" v="4786" actId="478"/>
          <ac:picMkLst>
            <pc:docMk/>
            <pc:sldMk cId="3012214576" sldId="1501"/>
            <ac:picMk id="2" creationId="{E6938CC7-32C3-B644-6BF0-96DB5164831D}"/>
          </ac:picMkLst>
        </pc:picChg>
        <pc:picChg chg="add mod">
          <ac:chgData name="伊健 杜" userId="e69aded81da48593" providerId="LiveId" clId="{93C8A2E2-6AB2-4582-8D39-C3794001DA4A}" dt="2022-11-15T14:41:13.662" v="4789" actId="1076"/>
          <ac:picMkLst>
            <pc:docMk/>
            <pc:sldMk cId="3012214576" sldId="1501"/>
            <ac:picMk id="18434" creationId="{4E995BB3-BAC5-4904-93F1-C89F5CE31457}"/>
          </ac:picMkLst>
        </pc:picChg>
      </pc:sldChg>
      <pc:sldChg chg="addSp delSp modSp add mod">
        <pc:chgData name="伊健 杜" userId="e69aded81da48593" providerId="LiveId" clId="{93C8A2E2-6AB2-4582-8D39-C3794001DA4A}" dt="2022-11-15T15:01:41.409" v="5120"/>
        <pc:sldMkLst>
          <pc:docMk/>
          <pc:sldMk cId="1274825245" sldId="1502"/>
        </pc:sldMkLst>
        <pc:spChg chg="mod">
          <ac:chgData name="伊健 杜" userId="e69aded81da48593" providerId="LiveId" clId="{93C8A2E2-6AB2-4582-8D39-C3794001DA4A}" dt="2022-11-15T15:01:41.409" v="5120"/>
          <ac:spMkLst>
            <pc:docMk/>
            <pc:sldMk cId="1274825245" sldId="1502"/>
            <ac:spMk id="3" creationId="{643EE2B6-36EF-3BDD-DD27-09B2A2DAA7C7}"/>
          </ac:spMkLst>
        </pc:spChg>
        <pc:picChg chg="del">
          <ac:chgData name="伊健 杜" userId="e69aded81da48593" providerId="LiveId" clId="{93C8A2E2-6AB2-4582-8D39-C3794001DA4A}" dt="2022-11-15T14:41:27.396" v="4810" actId="478"/>
          <ac:picMkLst>
            <pc:docMk/>
            <pc:sldMk cId="1274825245" sldId="1502"/>
            <ac:picMk id="18434" creationId="{4E995BB3-BAC5-4904-93F1-C89F5CE31457}"/>
          </ac:picMkLst>
        </pc:picChg>
        <pc:picChg chg="add mod">
          <ac:chgData name="伊健 杜" userId="e69aded81da48593" providerId="LiveId" clId="{93C8A2E2-6AB2-4582-8D39-C3794001DA4A}" dt="2022-11-15T14:42:12.160" v="4814" actId="1076"/>
          <ac:picMkLst>
            <pc:docMk/>
            <pc:sldMk cId="1274825245" sldId="1502"/>
            <ac:picMk id="20482" creationId="{4AC528C2-D0D3-726B-2886-2B23EA8DEAC1}"/>
          </ac:picMkLst>
        </pc:picChg>
      </pc:sldChg>
      <pc:sldChg chg="addSp delSp modSp add mod">
        <pc:chgData name="伊健 杜" userId="e69aded81da48593" providerId="LiveId" clId="{93C8A2E2-6AB2-4582-8D39-C3794001DA4A}" dt="2022-11-15T15:01:41.409" v="5120"/>
        <pc:sldMkLst>
          <pc:docMk/>
          <pc:sldMk cId="1110381474" sldId="1503"/>
        </pc:sldMkLst>
        <pc:spChg chg="mod">
          <ac:chgData name="伊健 杜" userId="e69aded81da48593" providerId="LiveId" clId="{93C8A2E2-6AB2-4582-8D39-C3794001DA4A}" dt="2022-11-15T15:01:41.409" v="5120"/>
          <ac:spMkLst>
            <pc:docMk/>
            <pc:sldMk cId="1110381474" sldId="1503"/>
            <ac:spMk id="3" creationId="{643EE2B6-36EF-3BDD-DD27-09B2A2DAA7C7}"/>
          </ac:spMkLst>
        </pc:spChg>
        <pc:picChg chg="del">
          <ac:chgData name="伊健 杜" userId="e69aded81da48593" providerId="LiveId" clId="{93C8A2E2-6AB2-4582-8D39-C3794001DA4A}" dt="2022-11-15T14:42:33.385" v="4852" actId="478"/>
          <ac:picMkLst>
            <pc:docMk/>
            <pc:sldMk cId="1110381474" sldId="1503"/>
            <ac:picMk id="2" creationId="{E6938CC7-32C3-B644-6BF0-96DB5164831D}"/>
          </ac:picMkLst>
        </pc:picChg>
        <pc:picChg chg="add mod">
          <ac:chgData name="伊健 杜" userId="e69aded81da48593" providerId="LiveId" clId="{93C8A2E2-6AB2-4582-8D39-C3794001DA4A}" dt="2022-11-15T14:42:51.054" v="4854" actId="1076"/>
          <ac:picMkLst>
            <pc:docMk/>
            <pc:sldMk cId="1110381474" sldId="1503"/>
            <ac:picMk id="21506" creationId="{3D512CBE-DB6E-EB02-916D-4A67905FA303}"/>
          </ac:picMkLst>
        </pc:picChg>
      </pc:sldChg>
      <pc:sldChg chg="addSp delSp modSp add mod">
        <pc:chgData name="伊健 杜" userId="e69aded81da48593" providerId="LiveId" clId="{93C8A2E2-6AB2-4582-8D39-C3794001DA4A}" dt="2022-11-15T15:01:41.409" v="5120"/>
        <pc:sldMkLst>
          <pc:docMk/>
          <pc:sldMk cId="592203408" sldId="1504"/>
        </pc:sldMkLst>
        <pc:spChg chg="mod">
          <ac:chgData name="伊健 杜" userId="e69aded81da48593" providerId="LiveId" clId="{93C8A2E2-6AB2-4582-8D39-C3794001DA4A}" dt="2022-11-15T15:01:41.409" v="5120"/>
          <ac:spMkLst>
            <pc:docMk/>
            <pc:sldMk cId="592203408" sldId="1504"/>
            <ac:spMk id="3" creationId="{643EE2B6-36EF-3BDD-DD27-09B2A2DAA7C7}"/>
          </ac:spMkLst>
        </pc:spChg>
        <pc:picChg chg="del">
          <ac:chgData name="伊健 杜" userId="e69aded81da48593" providerId="LiveId" clId="{93C8A2E2-6AB2-4582-8D39-C3794001DA4A}" dt="2022-11-15T14:42:53.874" v="4856" actId="478"/>
          <ac:picMkLst>
            <pc:docMk/>
            <pc:sldMk cId="592203408" sldId="1504"/>
            <ac:picMk id="21506" creationId="{3D512CBE-DB6E-EB02-916D-4A67905FA303}"/>
          </ac:picMkLst>
        </pc:picChg>
        <pc:picChg chg="add mod">
          <ac:chgData name="伊健 杜" userId="e69aded81da48593" providerId="LiveId" clId="{93C8A2E2-6AB2-4582-8D39-C3794001DA4A}" dt="2022-11-15T14:43:41.758" v="4910" actId="1076"/>
          <ac:picMkLst>
            <pc:docMk/>
            <pc:sldMk cId="592203408" sldId="1504"/>
            <ac:picMk id="22530" creationId="{DA5FEEB4-EC3A-843B-0E70-B0D0A9D77CE0}"/>
          </ac:picMkLst>
        </pc:picChg>
      </pc:sldChg>
      <pc:sldChg chg="addSp delSp modSp add mod">
        <pc:chgData name="伊健 杜" userId="e69aded81da48593" providerId="LiveId" clId="{93C8A2E2-6AB2-4582-8D39-C3794001DA4A}" dt="2022-11-15T15:01:41.409" v="5120"/>
        <pc:sldMkLst>
          <pc:docMk/>
          <pc:sldMk cId="2890259245" sldId="1505"/>
        </pc:sldMkLst>
        <pc:spChg chg="mod">
          <ac:chgData name="伊健 杜" userId="e69aded81da48593" providerId="LiveId" clId="{93C8A2E2-6AB2-4582-8D39-C3794001DA4A}" dt="2022-11-15T15:01:41.409" v="5120"/>
          <ac:spMkLst>
            <pc:docMk/>
            <pc:sldMk cId="2890259245" sldId="1505"/>
            <ac:spMk id="3" creationId="{643EE2B6-36EF-3BDD-DD27-09B2A2DAA7C7}"/>
          </ac:spMkLst>
        </pc:spChg>
        <pc:picChg chg="del">
          <ac:chgData name="伊健 杜" userId="e69aded81da48593" providerId="LiveId" clId="{93C8A2E2-6AB2-4582-8D39-C3794001DA4A}" dt="2022-11-15T14:44:26.274" v="4912" actId="478"/>
          <ac:picMkLst>
            <pc:docMk/>
            <pc:sldMk cId="2890259245" sldId="1505"/>
            <ac:picMk id="22530" creationId="{DA5FEEB4-EC3A-843B-0E70-B0D0A9D77CE0}"/>
          </ac:picMkLst>
        </pc:picChg>
        <pc:picChg chg="add mod">
          <ac:chgData name="伊健 杜" userId="e69aded81da48593" providerId="LiveId" clId="{93C8A2E2-6AB2-4582-8D39-C3794001DA4A}" dt="2022-11-15T14:44:29.903" v="4917" actId="1076"/>
          <ac:picMkLst>
            <pc:docMk/>
            <pc:sldMk cId="2890259245" sldId="1505"/>
            <ac:picMk id="23554" creationId="{66F5D8D3-3139-2838-4072-5FD76067FAED}"/>
          </ac:picMkLst>
        </pc:picChg>
      </pc:sldChg>
      <pc:sldChg chg="addSp delSp modSp add del mod">
        <pc:chgData name="伊健 杜" userId="e69aded81da48593" providerId="LiveId" clId="{93C8A2E2-6AB2-4582-8D39-C3794001DA4A}" dt="2022-11-16T11:23:51.586" v="5254" actId="47"/>
        <pc:sldMkLst>
          <pc:docMk/>
          <pc:sldMk cId="3964773566" sldId="1506"/>
        </pc:sldMkLst>
        <pc:spChg chg="mod">
          <ac:chgData name="伊健 杜" userId="e69aded81da48593" providerId="LiveId" clId="{93C8A2E2-6AB2-4582-8D39-C3794001DA4A}" dt="2022-11-15T14:45:13.394" v="4948" actId="20577"/>
          <ac:spMkLst>
            <pc:docMk/>
            <pc:sldMk cId="3964773566" sldId="1506"/>
            <ac:spMk id="2" creationId="{10304424-DB4A-36E7-9E0D-D32A5DD0F26C}"/>
          </ac:spMkLst>
        </pc:spChg>
        <pc:spChg chg="mod">
          <ac:chgData name="伊健 杜" userId="e69aded81da48593" providerId="LiveId" clId="{93C8A2E2-6AB2-4582-8D39-C3794001DA4A}" dt="2022-11-15T15:01:41.409" v="5120"/>
          <ac:spMkLst>
            <pc:docMk/>
            <pc:sldMk cId="3964773566" sldId="1506"/>
            <ac:spMk id="5" creationId="{E7287B0E-EF55-E721-8EFA-9A9183C0EDF9}"/>
          </ac:spMkLst>
        </pc:spChg>
        <pc:spChg chg="add mod">
          <ac:chgData name="伊健 杜" userId="e69aded81da48593" providerId="LiveId" clId="{93C8A2E2-6AB2-4582-8D39-C3794001DA4A}" dt="2022-11-15T14:46:53.340" v="5101" actId="1076"/>
          <ac:spMkLst>
            <pc:docMk/>
            <pc:sldMk cId="3964773566" sldId="1506"/>
            <ac:spMk id="6" creationId="{8DC0B781-6404-0A76-862C-9CAEA536FC64}"/>
          </ac:spMkLst>
        </pc:spChg>
        <pc:picChg chg="del mod">
          <ac:chgData name="伊健 杜" userId="e69aded81da48593" providerId="LiveId" clId="{93C8A2E2-6AB2-4582-8D39-C3794001DA4A}" dt="2022-11-15T14:45:38.046" v="5016" actId="478"/>
          <ac:picMkLst>
            <pc:docMk/>
            <pc:sldMk cId="3964773566" sldId="1506"/>
            <ac:picMk id="15362" creationId="{BCDA6286-3836-E62E-38A7-D1E44D85DF7A}"/>
          </ac:picMkLst>
        </pc:picChg>
        <pc:picChg chg="add mod">
          <ac:chgData name="伊健 杜" userId="e69aded81da48593" providerId="LiveId" clId="{93C8A2E2-6AB2-4582-8D39-C3794001DA4A}" dt="2022-11-15T14:47:37.994" v="5108" actId="14100"/>
          <ac:picMkLst>
            <pc:docMk/>
            <pc:sldMk cId="3964773566" sldId="1506"/>
            <ac:picMk id="24579" creationId="{7D67EBFC-8E7C-880D-831F-E71EFB49AEA5}"/>
          </ac:picMkLst>
        </pc:picChg>
        <pc:picChg chg="add mod">
          <ac:chgData name="伊健 杜" userId="e69aded81da48593" providerId="LiveId" clId="{93C8A2E2-6AB2-4582-8D39-C3794001DA4A}" dt="2022-11-15T14:47:40.466" v="5110" actId="14100"/>
          <ac:picMkLst>
            <pc:docMk/>
            <pc:sldMk cId="3964773566" sldId="1506"/>
            <ac:picMk id="24581" creationId="{6F3DCE2B-ECD7-6105-73EF-F15B85D2CBCC}"/>
          </ac:picMkLst>
        </pc:picChg>
      </pc:sldChg>
      <pc:sldChg chg="modSp add del mod">
        <pc:chgData name="伊健 杜" userId="e69aded81da48593" providerId="LiveId" clId="{93C8A2E2-6AB2-4582-8D39-C3794001DA4A}" dt="2022-11-15T14:48:28.613" v="5119" actId="47"/>
        <pc:sldMkLst>
          <pc:docMk/>
          <pc:sldMk cId="770747330" sldId="1507"/>
        </pc:sldMkLst>
        <pc:spChg chg="mod">
          <ac:chgData name="伊健 杜" userId="e69aded81da48593" providerId="LiveId" clId="{93C8A2E2-6AB2-4582-8D39-C3794001DA4A}" dt="2022-11-15T14:47:58.485" v="5118" actId="20577"/>
          <ac:spMkLst>
            <pc:docMk/>
            <pc:sldMk cId="770747330" sldId="1507"/>
            <ac:spMk id="2" creationId="{10304424-DB4A-36E7-9E0D-D32A5DD0F26C}"/>
          </ac:spMkLst>
        </pc:spChg>
      </pc:sldChg>
      <pc:sldChg chg="addSp delSp modSp add del mod">
        <pc:chgData name="伊健 杜" userId="e69aded81da48593" providerId="LiveId" clId="{93C8A2E2-6AB2-4582-8D39-C3794001DA4A}" dt="2022-11-16T11:41:46.295" v="5953"/>
        <pc:sldMkLst>
          <pc:docMk/>
          <pc:sldMk cId="3949248301" sldId="1507"/>
        </pc:sldMkLst>
        <pc:spChg chg="mod">
          <ac:chgData name="伊健 杜" userId="e69aded81da48593" providerId="LiveId" clId="{93C8A2E2-6AB2-4582-8D39-C3794001DA4A}" dt="2022-11-16T11:24:04.813" v="5258" actId="20577"/>
          <ac:spMkLst>
            <pc:docMk/>
            <pc:sldMk cId="3949248301" sldId="1507"/>
            <ac:spMk id="2" creationId="{10304424-DB4A-36E7-9E0D-D32A5DD0F26C}"/>
          </ac:spMkLst>
        </pc:spChg>
        <pc:spChg chg="mod">
          <ac:chgData name="伊健 杜" userId="e69aded81da48593" providerId="LiveId" clId="{93C8A2E2-6AB2-4582-8D39-C3794001DA4A}" dt="2022-11-16T11:41:46.295" v="5953"/>
          <ac:spMkLst>
            <pc:docMk/>
            <pc:sldMk cId="3949248301" sldId="1507"/>
            <ac:spMk id="5" creationId="{E7287B0E-EF55-E721-8EFA-9A9183C0EDF9}"/>
          </ac:spMkLst>
        </pc:spChg>
        <pc:spChg chg="del">
          <ac:chgData name="伊健 杜" userId="e69aded81da48593" providerId="LiveId" clId="{93C8A2E2-6AB2-4582-8D39-C3794001DA4A}" dt="2022-11-16T11:31:18.510" v="5422" actId="478"/>
          <ac:spMkLst>
            <pc:docMk/>
            <pc:sldMk cId="3949248301" sldId="1507"/>
            <ac:spMk id="6" creationId="{8DC0B781-6404-0A76-862C-9CAEA536FC64}"/>
          </ac:spMkLst>
        </pc:spChg>
        <pc:picChg chg="add mod">
          <ac:chgData name="伊健 杜" userId="e69aded81da48593" providerId="LiveId" clId="{93C8A2E2-6AB2-4582-8D39-C3794001DA4A}" dt="2022-11-16T11:33:08.141" v="5458" actId="1076"/>
          <ac:picMkLst>
            <pc:docMk/>
            <pc:sldMk cId="3949248301" sldId="1507"/>
            <ac:picMk id="1026" creationId="{B43FA233-2C82-8D62-B3C8-FCF31B5E21FE}"/>
          </ac:picMkLst>
        </pc:picChg>
        <pc:picChg chg="del">
          <ac:chgData name="伊健 杜" userId="e69aded81da48593" providerId="LiveId" clId="{93C8A2E2-6AB2-4582-8D39-C3794001DA4A}" dt="2022-11-16T11:31:39.030" v="5455" actId="478"/>
          <ac:picMkLst>
            <pc:docMk/>
            <pc:sldMk cId="3949248301" sldId="1507"/>
            <ac:picMk id="24579" creationId="{7D67EBFC-8E7C-880D-831F-E71EFB49AEA5}"/>
          </ac:picMkLst>
        </pc:picChg>
        <pc:picChg chg="del">
          <ac:chgData name="伊健 杜" userId="e69aded81da48593" providerId="LiveId" clId="{93C8A2E2-6AB2-4582-8D39-C3794001DA4A}" dt="2022-11-16T11:31:39.030" v="5455" actId="478"/>
          <ac:picMkLst>
            <pc:docMk/>
            <pc:sldMk cId="3949248301" sldId="1507"/>
            <ac:picMk id="24581" creationId="{6F3DCE2B-ECD7-6105-73EF-F15B85D2CBCC}"/>
          </ac:picMkLst>
        </pc:picChg>
      </pc:sldChg>
      <pc:sldChg chg="new del">
        <pc:chgData name="伊健 杜" userId="e69aded81da48593" providerId="LiveId" clId="{93C8A2E2-6AB2-4582-8D39-C3794001DA4A}" dt="2022-11-15T14:47:47.978" v="5112" actId="47"/>
        <pc:sldMkLst>
          <pc:docMk/>
          <pc:sldMk cId="4075453388" sldId="1507"/>
        </pc:sldMkLst>
      </pc:sldChg>
      <pc:sldChg chg="addSp delSp modSp add mod">
        <pc:chgData name="伊健 杜" userId="e69aded81da48593" providerId="LiveId" clId="{93C8A2E2-6AB2-4582-8D39-C3794001DA4A}" dt="2022-11-16T11:41:46.295" v="5953"/>
        <pc:sldMkLst>
          <pc:docMk/>
          <pc:sldMk cId="857310124" sldId="1508"/>
        </pc:sldMkLst>
        <pc:spChg chg="mod">
          <ac:chgData name="伊健 杜" userId="e69aded81da48593" providerId="LiveId" clId="{93C8A2E2-6AB2-4582-8D39-C3794001DA4A}" dt="2022-11-16T11:41:46.295" v="5953"/>
          <ac:spMkLst>
            <pc:docMk/>
            <pc:sldMk cId="857310124" sldId="1508"/>
            <ac:spMk id="5" creationId="{E7287B0E-EF55-E721-8EFA-9A9183C0EDF9}"/>
          </ac:spMkLst>
        </pc:spChg>
        <pc:picChg chg="del">
          <ac:chgData name="伊健 杜" userId="e69aded81da48593" providerId="LiveId" clId="{93C8A2E2-6AB2-4582-8D39-C3794001DA4A}" dt="2022-11-16T11:35:50.461" v="5601" actId="478"/>
          <ac:picMkLst>
            <pc:docMk/>
            <pc:sldMk cId="857310124" sldId="1508"/>
            <ac:picMk id="1026" creationId="{B43FA233-2C82-8D62-B3C8-FCF31B5E21FE}"/>
          </ac:picMkLst>
        </pc:picChg>
        <pc:picChg chg="add mod">
          <ac:chgData name="伊健 杜" userId="e69aded81da48593" providerId="LiveId" clId="{93C8A2E2-6AB2-4582-8D39-C3794001DA4A}" dt="2022-11-16T11:38:16.595" v="5608"/>
          <ac:picMkLst>
            <pc:docMk/>
            <pc:sldMk cId="857310124" sldId="1508"/>
            <ac:picMk id="2050" creationId="{E2572654-EB09-489B-AF54-47C6974BAE54}"/>
          </ac:picMkLst>
        </pc:picChg>
        <pc:picChg chg="add mod">
          <ac:chgData name="伊健 杜" userId="e69aded81da48593" providerId="LiveId" clId="{93C8A2E2-6AB2-4582-8D39-C3794001DA4A}" dt="2022-11-16T11:38:11.110" v="5607" actId="1076"/>
          <ac:picMkLst>
            <pc:docMk/>
            <pc:sldMk cId="857310124" sldId="1508"/>
            <ac:picMk id="2052" creationId="{27F88030-83C8-8951-1075-8D054CAD7194}"/>
          </ac:picMkLst>
        </pc:picChg>
      </pc:sldChg>
      <pc:sldChg chg="addSp delSp modSp new mod">
        <pc:chgData name="伊健 杜" userId="e69aded81da48593" providerId="LiveId" clId="{93C8A2E2-6AB2-4582-8D39-C3794001DA4A}" dt="2022-11-16T11:41:46.295" v="5953"/>
        <pc:sldMkLst>
          <pc:docMk/>
          <pc:sldMk cId="938570056" sldId="1509"/>
        </pc:sldMkLst>
        <pc:spChg chg="del">
          <ac:chgData name="伊健 杜" userId="e69aded81da48593" providerId="LiveId" clId="{93C8A2E2-6AB2-4582-8D39-C3794001DA4A}" dt="2022-11-16T11:39:01.370" v="5612" actId="478"/>
          <ac:spMkLst>
            <pc:docMk/>
            <pc:sldMk cId="938570056" sldId="1509"/>
            <ac:spMk id="2" creationId="{33C4FC76-1804-C20D-C37C-5492A6FACC36}"/>
          </ac:spMkLst>
        </pc:spChg>
        <pc:spChg chg="del">
          <ac:chgData name="伊健 杜" userId="e69aded81da48593" providerId="LiveId" clId="{93C8A2E2-6AB2-4582-8D39-C3794001DA4A}" dt="2022-11-16T11:39:01.370" v="5612" actId="478"/>
          <ac:spMkLst>
            <pc:docMk/>
            <pc:sldMk cId="938570056" sldId="1509"/>
            <ac:spMk id="3" creationId="{8D7A0403-1827-9AAC-6108-7A319F19D33A}"/>
          </ac:spMkLst>
        </pc:spChg>
        <pc:spChg chg="add mod">
          <ac:chgData name="伊健 杜" userId="e69aded81da48593" providerId="LiveId" clId="{93C8A2E2-6AB2-4582-8D39-C3794001DA4A}" dt="2022-11-16T11:41:46.295" v="5953"/>
          <ac:spMkLst>
            <pc:docMk/>
            <pc:sldMk cId="938570056" sldId="1509"/>
            <ac:spMk id="4" creationId="{2CD63A4E-E37B-41A6-9090-C7BF9F9D4BD7}"/>
          </ac:spMkLst>
        </pc:spChg>
      </pc:sldChg>
      <pc:sldChg chg="new">
        <pc:chgData name="伊健 杜" userId="e69aded81da48593" providerId="LiveId" clId="{93C8A2E2-6AB2-4582-8D39-C3794001DA4A}" dt="2022-11-16T11:38:46.505" v="5610" actId="680"/>
        <pc:sldMkLst>
          <pc:docMk/>
          <pc:sldMk cId="2449746338" sldId="1510"/>
        </pc:sldMkLst>
      </pc:sldChg>
      <pc:sldChg chg="modSp add del mod">
        <pc:chgData name="伊健 杜" userId="e69aded81da48593" providerId="LiveId" clId="{93C8A2E2-6AB2-4582-8D39-C3794001DA4A}" dt="2022-11-16T11:41:19.522" v="5950" actId="47"/>
        <pc:sldMkLst>
          <pc:docMk/>
          <pc:sldMk cId="1423470403" sldId="1511"/>
        </pc:sldMkLst>
        <pc:spChg chg="mod">
          <ac:chgData name="伊健 杜" userId="e69aded81da48593" providerId="LiveId" clId="{93C8A2E2-6AB2-4582-8D39-C3794001DA4A}" dt="2022-11-16T11:41:11.995" v="5948"/>
          <ac:spMkLst>
            <pc:docMk/>
            <pc:sldMk cId="1423470403" sldId="1511"/>
            <ac:spMk id="4" creationId="{2CD63A4E-E37B-41A6-9090-C7BF9F9D4BD7}"/>
          </ac:spMkLst>
        </pc:spChg>
      </pc:sldChg>
      <pc:sldChg chg="add del">
        <pc:chgData name="伊健 杜" userId="e69aded81da48593" providerId="LiveId" clId="{93C8A2E2-6AB2-4582-8D39-C3794001DA4A}" dt="2022-11-16T11:41:41.732" v="5952" actId="47"/>
        <pc:sldMkLst>
          <pc:docMk/>
          <pc:sldMk cId="1785157085" sldId="1511"/>
        </pc:sldMkLst>
      </pc:sldChg>
      <pc:sldChg chg="add del">
        <pc:chgData name="伊健 杜" userId="e69aded81da48593" providerId="LiveId" clId="{93C8A2E2-6AB2-4582-8D39-C3794001DA4A}" dt="2022-11-16T11:41:16.471" v="5949" actId="47"/>
        <pc:sldMkLst>
          <pc:docMk/>
          <pc:sldMk cId="3277513119" sldId="1512"/>
        </pc:sldMkLst>
      </pc:sldChg>
    </pc:docChg>
  </pc:docChgLst>
  <pc:docChgLst>
    <pc:chgData name="伊健 杜" userId="e69aded81da48593" providerId="LiveId" clId="{3D6178CC-4BAD-43D0-BB8E-005EB43DBE38}"/>
    <pc:docChg chg="undo custSel addSld delSld modSld sldOrd">
      <pc:chgData name="伊健 杜" userId="e69aded81da48593" providerId="LiveId" clId="{3D6178CC-4BAD-43D0-BB8E-005EB43DBE38}" dt="2023-03-07T16:27:25.200" v="3298" actId="20577"/>
      <pc:docMkLst>
        <pc:docMk/>
      </pc:docMkLst>
      <pc:sldChg chg="del">
        <pc:chgData name="伊健 杜" userId="e69aded81da48593" providerId="LiveId" clId="{3D6178CC-4BAD-43D0-BB8E-005EB43DBE38}" dt="2023-03-07T08:58:18.775" v="0" actId="47"/>
        <pc:sldMkLst>
          <pc:docMk/>
          <pc:sldMk cId="834047182" sldId="2184"/>
        </pc:sldMkLst>
      </pc:sldChg>
      <pc:sldChg chg="del">
        <pc:chgData name="伊健 杜" userId="e69aded81da48593" providerId="LiveId" clId="{3D6178CC-4BAD-43D0-BB8E-005EB43DBE38}" dt="2023-03-07T08:58:18.775" v="0" actId="47"/>
        <pc:sldMkLst>
          <pc:docMk/>
          <pc:sldMk cId="1212189098" sldId="2188"/>
        </pc:sldMkLst>
      </pc:sldChg>
      <pc:sldChg chg="del">
        <pc:chgData name="伊健 杜" userId="e69aded81da48593" providerId="LiveId" clId="{3D6178CC-4BAD-43D0-BB8E-005EB43DBE38}" dt="2023-03-07T08:58:18.775" v="0" actId="47"/>
        <pc:sldMkLst>
          <pc:docMk/>
          <pc:sldMk cId="2669719062" sldId="2189"/>
        </pc:sldMkLst>
      </pc:sldChg>
      <pc:sldChg chg="del">
        <pc:chgData name="伊健 杜" userId="e69aded81da48593" providerId="LiveId" clId="{3D6178CC-4BAD-43D0-BB8E-005EB43DBE38}" dt="2023-03-07T08:58:18.775" v="0" actId="47"/>
        <pc:sldMkLst>
          <pc:docMk/>
          <pc:sldMk cId="3104156791" sldId="2190"/>
        </pc:sldMkLst>
      </pc:sldChg>
      <pc:sldChg chg="addSp delSp modSp add del mod">
        <pc:chgData name="伊健 杜" userId="e69aded81da48593" providerId="LiveId" clId="{3D6178CC-4BAD-43D0-BB8E-005EB43DBE38}" dt="2023-03-07T13:33:04.563" v="3279"/>
        <pc:sldMkLst>
          <pc:docMk/>
          <pc:sldMk cId="3518088350" sldId="2370"/>
        </pc:sldMkLst>
        <pc:spChg chg="mod">
          <ac:chgData name="伊健 杜" userId="e69aded81da48593" providerId="LiveId" clId="{3D6178CC-4BAD-43D0-BB8E-005EB43DBE38}" dt="2023-03-07T12:30:49.100" v="2026" actId="1076"/>
          <ac:spMkLst>
            <pc:docMk/>
            <pc:sldMk cId="3518088350" sldId="2370"/>
            <ac:spMk id="2" creationId="{B0D122F6-5EBB-0418-860A-479F752688DE}"/>
          </ac:spMkLst>
        </pc:spChg>
        <pc:spChg chg="mod">
          <ac:chgData name="伊健 杜" userId="e69aded81da48593" providerId="LiveId" clId="{3D6178CC-4BAD-43D0-BB8E-005EB43DBE38}" dt="2023-03-07T13:33:04.563" v="3279"/>
          <ac:spMkLst>
            <pc:docMk/>
            <pc:sldMk cId="3518088350" sldId="2370"/>
            <ac:spMk id="3" creationId="{D2C5C566-75E5-BE1C-DFFC-65AA0A5B5929}"/>
          </ac:spMkLst>
        </pc:spChg>
        <pc:picChg chg="del">
          <ac:chgData name="伊健 杜" userId="e69aded81da48593" providerId="LiveId" clId="{3D6178CC-4BAD-43D0-BB8E-005EB43DBE38}" dt="2023-03-07T12:31:00.473" v="2027" actId="478"/>
          <ac:picMkLst>
            <pc:docMk/>
            <pc:sldMk cId="3518088350" sldId="2370"/>
            <ac:picMk id="13314" creationId="{F9D13F11-C2B2-8A4E-009F-1A137510BC14}"/>
          </ac:picMkLst>
        </pc:picChg>
        <pc:picChg chg="add mod">
          <ac:chgData name="伊健 杜" userId="e69aded81da48593" providerId="LiveId" clId="{3D6178CC-4BAD-43D0-BB8E-005EB43DBE38}" dt="2023-03-07T12:52:34.463" v="3040" actId="1076"/>
          <ac:picMkLst>
            <pc:docMk/>
            <pc:sldMk cId="3518088350" sldId="2370"/>
            <ac:picMk id="25602" creationId="{CE988CF1-9524-A334-9844-357BEE0DF99A}"/>
          </ac:picMkLst>
        </pc:picChg>
        <pc:picChg chg="add mod">
          <ac:chgData name="伊健 杜" userId="e69aded81da48593" providerId="LiveId" clId="{3D6178CC-4BAD-43D0-BB8E-005EB43DBE38}" dt="2023-03-07T12:52:47.883" v="3042" actId="1076"/>
          <ac:picMkLst>
            <pc:docMk/>
            <pc:sldMk cId="3518088350" sldId="2370"/>
            <ac:picMk id="25604" creationId="{37A83BC3-FC0F-3944-376F-AA44D74EB58A}"/>
          </ac:picMkLst>
        </pc:picChg>
      </pc:sldChg>
      <pc:sldChg chg="del">
        <pc:chgData name="伊健 杜" userId="e69aded81da48593" providerId="LiveId" clId="{3D6178CC-4BAD-43D0-BB8E-005EB43DBE38}" dt="2023-03-07T08:58:36.712" v="1" actId="47"/>
        <pc:sldMkLst>
          <pc:docMk/>
          <pc:sldMk cId="3154943659" sldId="2381"/>
        </pc:sldMkLst>
      </pc:sldChg>
      <pc:sldChg chg="del">
        <pc:chgData name="伊健 杜" userId="e69aded81da48593" providerId="LiveId" clId="{3D6178CC-4BAD-43D0-BB8E-005EB43DBE38}" dt="2023-03-07T08:58:18.775" v="0" actId="47"/>
        <pc:sldMkLst>
          <pc:docMk/>
          <pc:sldMk cId="3036228478" sldId="2382"/>
        </pc:sldMkLst>
      </pc:sldChg>
      <pc:sldChg chg="del">
        <pc:chgData name="伊健 杜" userId="e69aded81da48593" providerId="LiveId" clId="{3D6178CC-4BAD-43D0-BB8E-005EB43DBE38}" dt="2023-03-07T08:58:18.775" v="0" actId="47"/>
        <pc:sldMkLst>
          <pc:docMk/>
          <pc:sldMk cId="459982546" sldId="2383"/>
        </pc:sldMkLst>
      </pc:sldChg>
      <pc:sldChg chg="del">
        <pc:chgData name="伊健 杜" userId="e69aded81da48593" providerId="LiveId" clId="{3D6178CC-4BAD-43D0-BB8E-005EB43DBE38}" dt="2023-03-07T08:58:18.775" v="0" actId="47"/>
        <pc:sldMkLst>
          <pc:docMk/>
          <pc:sldMk cId="1402866946" sldId="2384"/>
        </pc:sldMkLst>
      </pc:sldChg>
      <pc:sldChg chg="del">
        <pc:chgData name="伊健 杜" userId="e69aded81da48593" providerId="LiveId" clId="{3D6178CC-4BAD-43D0-BB8E-005EB43DBE38}" dt="2023-03-07T08:58:18.775" v="0" actId="47"/>
        <pc:sldMkLst>
          <pc:docMk/>
          <pc:sldMk cId="2023395980" sldId="2385"/>
        </pc:sldMkLst>
      </pc:sldChg>
      <pc:sldChg chg="del">
        <pc:chgData name="伊健 杜" userId="e69aded81da48593" providerId="LiveId" clId="{3D6178CC-4BAD-43D0-BB8E-005EB43DBE38}" dt="2023-03-07T08:58:18.775" v="0" actId="47"/>
        <pc:sldMkLst>
          <pc:docMk/>
          <pc:sldMk cId="2201681272" sldId="2386"/>
        </pc:sldMkLst>
      </pc:sldChg>
      <pc:sldChg chg="del">
        <pc:chgData name="伊健 杜" userId="e69aded81da48593" providerId="LiveId" clId="{3D6178CC-4BAD-43D0-BB8E-005EB43DBE38}" dt="2023-03-07T08:58:18.775" v="0" actId="47"/>
        <pc:sldMkLst>
          <pc:docMk/>
          <pc:sldMk cId="2094141012" sldId="2388"/>
        </pc:sldMkLst>
      </pc:sldChg>
      <pc:sldChg chg="del">
        <pc:chgData name="伊健 杜" userId="e69aded81da48593" providerId="LiveId" clId="{3D6178CC-4BAD-43D0-BB8E-005EB43DBE38}" dt="2023-03-07T08:58:18.775" v="0" actId="47"/>
        <pc:sldMkLst>
          <pc:docMk/>
          <pc:sldMk cId="4130767050" sldId="2389"/>
        </pc:sldMkLst>
      </pc:sldChg>
      <pc:sldChg chg="del">
        <pc:chgData name="伊健 杜" userId="e69aded81da48593" providerId="LiveId" clId="{3D6178CC-4BAD-43D0-BB8E-005EB43DBE38}" dt="2023-03-07T08:58:18.775" v="0" actId="47"/>
        <pc:sldMkLst>
          <pc:docMk/>
          <pc:sldMk cId="3829797887" sldId="2390"/>
        </pc:sldMkLst>
      </pc:sldChg>
      <pc:sldChg chg="del">
        <pc:chgData name="伊健 杜" userId="e69aded81da48593" providerId="LiveId" clId="{3D6178CC-4BAD-43D0-BB8E-005EB43DBE38}" dt="2023-03-07T08:58:18.775" v="0" actId="47"/>
        <pc:sldMkLst>
          <pc:docMk/>
          <pc:sldMk cId="3514973378" sldId="2391"/>
        </pc:sldMkLst>
      </pc:sldChg>
      <pc:sldChg chg="del">
        <pc:chgData name="伊健 杜" userId="e69aded81da48593" providerId="LiveId" clId="{3D6178CC-4BAD-43D0-BB8E-005EB43DBE38}" dt="2023-03-07T08:58:18.775" v="0" actId="47"/>
        <pc:sldMkLst>
          <pc:docMk/>
          <pc:sldMk cId="3949187802" sldId="2392"/>
        </pc:sldMkLst>
      </pc:sldChg>
      <pc:sldChg chg="del">
        <pc:chgData name="伊健 杜" userId="e69aded81da48593" providerId="LiveId" clId="{3D6178CC-4BAD-43D0-BB8E-005EB43DBE38}" dt="2023-03-07T08:58:36.712" v="1" actId="47"/>
        <pc:sldMkLst>
          <pc:docMk/>
          <pc:sldMk cId="3648397201" sldId="2393"/>
        </pc:sldMkLst>
      </pc:sldChg>
      <pc:sldChg chg="addSp delSp modSp mod ord">
        <pc:chgData name="伊健 杜" userId="e69aded81da48593" providerId="LiveId" clId="{3D6178CC-4BAD-43D0-BB8E-005EB43DBE38}" dt="2023-03-07T13:33:04.563" v="3279"/>
        <pc:sldMkLst>
          <pc:docMk/>
          <pc:sldMk cId="2751488196" sldId="2394"/>
        </pc:sldMkLst>
        <pc:spChg chg="mod">
          <ac:chgData name="伊健 杜" userId="e69aded81da48593" providerId="LiveId" clId="{3D6178CC-4BAD-43D0-BB8E-005EB43DBE38}" dt="2023-03-07T13:33:04.563" v="3279"/>
          <ac:spMkLst>
            <pc:docMk/>
            <pc:sldMk cId="2751488196" sldId="2394"/>
            <ac:spMk id="2" creationId="{10304424-DB4A-36E7-9E0D-D32A5DD0F26C}"/>
          </ac:spMkLst>
        </pc:spChg>
        <pc:spChg chg="del mod">
          <ac:chgData name="伊健 杜" userId="e69aded81da48593" providerId="LiveId" clId="{3D6178CC-4BAD-43D0-BB8E-005EB43DBE38}" dt="2023-03-07T11:28:57.385" v="9" actId="478"/>
          <ac:spMkLst>
            <pc:docMk/>
            <pc:sldMk cId="2751488196" sldId="2394"/>
            <ac:spMk id="5" creationId="{E7287B0E-EF55-E721-8EFA-9A9183C0EDF9}"/>
          </ac:spMkLst>
        </pc:spChg>
        <pc:picChg chg="add mod">
          <ac:chgData name="伊健 杜" userId="e69aded81da48593" providerId="LiveId" clId="{3D6178CC-4BAD-43D0-BB8E-005EB43DBE38}" dt="2023-03-07T11:32:48.045" v="92" actId="1076"/>
          <ac:picMkLst>
            <pc:docMk/>
            <pc:sldMk cId="2751488196" sldId="2394"/>
            <ac:picMk id="1026" creationId="{0996A675-32B7-1265-9409-135C25473781}"/>
          </ac:picMkLst>
        </pc:picChg>
        <pc:picChg chg="del mod">
          <ac:chgData name="伊健 杜" userId="e69aded81da48593" providerId="LiveId" clId="{3D6178CC-4BAD-43D0-BB8E-005EB43DBE38}" dt="2023-03-07T11:28:53.599" v="7" actId="478"/>
          <ac:picMkLst>
            <pc:docMk/>
            <pc:sldMk cId="2751488196" sldId="2394"/>
            <ac:picMk id="5126" creationId="{3D1F828C-4AB3-20C1-47BD-CDA6288B72BF}"/>
          </ac:picMkLst>
        </pc:picChg>
      </pc:sldChg>
      <pc:sldChg chg="del">
        <pc:chgData name="伊健 杜" userId="e69aded81da48593" providerId="LiveId" clId="{3D6178CC-4BAD-43D0-BB8E-005EB43DBE38}" dt="2023-03-07T08:58:36.712" v="1" actId="47"/>
        <pc:sldMkLst>
          <pc:docMk/>
          <pc:sldMk cId="2893989547" sldId="2395"/>
        </pc:sldMkLst>
      </pc:sldChg>
      <pc:sldChg chg="del">
        <pc:chgData name="伊健 杜" userId="e69aded81da48593" providerId="LiveId" clId="{3D6178CC-4BAD-43D0-BB8E-005EB43DBE38}" dt="2023-03-07T08:58:36.712" v="1" actId="47"/>
        <pc:sldMkLst>
          <pc:docMk/>
          <pc:sldMk cId="2187273062" sldId="2396"/>
        </pc:sldMkLst>
      </pc:sldChg>
      <pc:sldChg chg="del">
        <pc:chgData name="伊健 杜" userId="e69aded81da48593" providerId="LiveId" clId="{3D6178CC-4BAD-43D0-BB8E-005EB43DBE38}" dt="2023-03-07T08:58:18.775" v="0" actId="47"/>
        <pc:sldMkLst>
          <pc:docMk/>
          <pc:sldMk cId="3975697474" sldId="2397"/>
        </pc:sldMkLst>
      </pc:sldChg>
      <pc:sldChg chg="del">
        <pc:chgData name="伊健 杜" userId="e69aded81da48593" providerId="LiveId" clId="{3D6178CC-4BAD-43D0-BB8E-005EB43DBE38}" dt="2023-03-07T08:58:36.712" v="1" actId="47"/>
        <pc:sldMkLst>
          <pc:docMk/>
          <pc:sldMk cId="2851851377" sldId="2398"/>
        </pc:sldMkLst>
      </pc:sldChg>
      <pc:sldChg chg="del">
        <pc:chgData name="伊健 杜" userId="e69aded81da48593" providerId="LiveId" clId="{3D6178CC-4BAD-43D0-BB8E-005EB43DBE38}" dt="2023-03-07T08:58:18.775" v="0" actId="47"/>
        <pc:sldMkLst>
          <pc:docMk/>
          <pc:sldMk cId="2209848964" sldId="2399"/>
        </pc:sldMkLst>
      </pc:sldChg>
      <pc:sldChg chg="del">
        <pc:chgData name="伊健 杜" userId="e69aded81da48593" providerId="LiveId" clId="{3D6178CC-4BAD-43D0-BB8E-005EB43DBE38}" dt="2023-03-07T08:58:18.775" v="0" actId="47"/>
        <pc:sldMkLst>
          <pc:docMk/>
          <pc:sldMk cId="3790647379" sldId="2400"/>
        </pc:sldMkLst>
      </pc:sldChg>
      <pc:sldChg chg="del">
        <pc:chgData name="伊健 杜" userId="e69aded81da48593" providerId="LiveId" clId="{3D6178CC-4BAD-43D0-BB8E-005EB43DBE38}" dt="2023-03-07T08:58:18.775" v="0" actId="47"/>
        <pc:sldMkLst>
          <pc:docMk/>
          <pc:sldMk cId="2980636346" sldId="2401"/>
        </pc:sldMkLst>
      </pc:sldChg>
      <pc:sldChg chg="del">
        <pc:chgData name="伊健 杜" userId="e69aded81da48593" providerId="LiveId" clId="{3D6178CC-4BAD-43D0-BB8E-005EB43DBE38}" dt="2023-03-07T08:58:36.712" v="1" actId="47"/>
        <pc:sldMkLst>
          <pc:docMk/>
          <pc:sldMk cId="474874758" sldId="2402"/>
        </pc:sldMkLst>
      </pc:sldChg>
      <pc:sldChg chg="del">
        <pc:chgData name="伊健 杜" userId="e69aded81da48593" providerId="LiveId" clId="{3D6178CC-4BAD-43D0-BB8E-005EB43DBE38}" dt="2023-03-07T08:58:36.712" v="1" actId="47"/>
        <pc:sldMkLst>
          <pc:docMk/>
          <pc:sldMk cId="847133223" sldId="2403"/>
        </pc:sldMkLst>
      </pc:sldChg>
      <pc:sldChg chg="del ord">
        <pc:chgData name="伊健 杜" userId="e69aded81da48593" providerId="LiveId" clId="{3D6178CC-4BAD-43D0-BB8E-005EB43DBE38}" dt="2023-03-07T08:58:41.586" v="4" actId="47"/>
        <pc:sldMkLst>
          <pc:docMk/>
          <pc:sldMk cId="1543698883" sldId="2405"/>
        </pc:sldMkLst>
      </pc:sldChg>
      <pc:sldChg chg="del">
        <pc:chgData name="伊健 杜" userId="e69aded81da48593" providerId="LiveId" clId="{3D6178CC-4BAD-43D0-BB8E-005EB43DBE38}" dt="2023-03-07T08:58:36.712" v="1" actId="47"/>
        <pc:sldMkLst>
          <pc:docMk/>
          <pc:sldMk cId="2695497273" sldId="2406"/>
        </pc:sldMkLst>
      </pc:sldChg>
      <pc:sldChg chg="modSp mod ord">
        <pc:chgData name="伊健 杜" userId="e69aded81da48593" providerId="LiveId" clId="{3D6178CC-4BAD-43D0-BB8E-005EB43DBE38}" dt="2023-03-07T13:33:04.563" v="3279"/>
        <pc:sldMkLst>
          <pc:docMk/>
          <pc:sldMk cId="279886821" sldId="2407"/>
        </pc:sldMkLst>
        <pc:spChg chg="mod">
          <ac:chgData name="伊健 杜" userId="e69aded81da48593" providerId="LiveId" clId="{3D6178CC-4BAD-43D0-BB8E-005EB43DBE38}" dt="2023-03-07T13:33:04.563" v="3279"/>
          <ac:spMkLst>
            <pc:docMk/>
            <pc:sldMk cId="279886821" sldId="2407"/>
            <ac:spMk id="5" creationId="{E7287B0E-EF55-E721-8EFA-9A9183C0EDF9}"/>
          </ac:spMkLst>
        </pc:spChg>
      </pc:sldChg>
      <pc:sldChg chg="del">
        <pc:chgData name="伊健 杜" userId="e69aded81da48593" providerId="LiveId" clId="{3D6178CC-4BAD-43D0-BB8E-005EB43DBE38}" dt="2023-03-07T08:58:36.712" v="1" actId="47"/>
        <pc:sldMkLst>
          <pc:docMk/>
          <pc:sldMk cId="4101132583" sldId="2408"/>
        </pc:sldMkLst>
      </pc:sldChg>
      <pc:sldChg chg="del">
        <pc:chgData name="伊健 杜" userId="e69aded81da48593" providerId="LiveId" clId="{3D6178CC-4BAD-43D0-BB8E-005EB43DBE38}" dt="2023-03-07T08:58:36.712" v="1" actId="47"/>
        <pc:sldMkLst>
          <pc:docMk/>
          <pc:sldMk cId="3799016291" sldId="2409"/>
        </pc:sldMkLst>
      </pc:sldChg>
      <pc:sldChg chg="del">
        <pc:chgData name="伊健 杜" userId="e69aded81da48593" providerId="LiveId" clId="{3D6178CC-4BAD-43D0-BB8E-005EB43DBE38}" dt="2023-03-07T08:58:36.712" v="1" actId="47"/>
        <pc:sldMkLst>
          <pc:docMk/>
          <pc:sldMk cId="1950456382" sldId="2410"/>
        </pc:sldMkLst>
      </pc:sldChg>
      <pc:sldChg chg="del">
        <pc:chgData name="伊健 杜" userId="e69aded81da48593" providerId="LiveId" clId="{3D6178CC-4BAD-43D0-BB8E-005EB43DBE38}" dt="2023-03-07T08:58:36.712" v="1" actId="47"/>
        <pc:sldMkLst>
          <pc:docMk/>
          <pc:sldMk cId="1581505895" sldId="2412"/>
        </pc:sldMkLst>
      </pc:sldChg>
      <pc:sldChg chg="del">
        <pc:chgData name="伊健 杜" userId="e69aded81da48593" providerId="LiveId" clId="{3D6178CC-4BAD-43D0-BB8E-005EB43DBE38}" dt="2023-03-07T08:58:36.712" v="1" actId="47"/>
        <pc:sldMkLst>
          <pc:docMk/>
          <pc:sldMk cId="2447963049" sldId="2413"/>
        </pc:sldMkLst>
      </pc:sldChg>
      <pc:sldChg chg="del">
        <pc:chgData name="伊健 杜" userId="e69aded81da48593" providerId="LiveId" clId="{3D6178CC-4BAD-43D0-BB8E-005EB43DBE38}" dt="2023-03-07T08:58:36.712" v="1" actId="47"/>
        <pc:sldMkLst>
          <pc:docMk/>
          <pc:sldMk cId="4063308967" sldId="2414"/>
        </pc:sldMkLst>
      </pc:sldChg>
      <pc:sldChg chg="del">
        <pc:chgData name="伊健 杜" userId="e69aded81da48593" providerId="LiveId" clId="{3D6178CC-4BAD-43D0-BB8E-005EB43DBE38}" dt="2023-03-07T08:58:36.712" v="1" actId="47"/>
        <pc:sldMkLst>
          <pc:docMk/>
          <pc:sldMk cId="668223940" sldId="2415"/>
        </pc:sldMkLst>
      </pc:sldChg>
      <pc:sldChg chg="del">
        <pc:chgData name="伊健 杜" userId="e69aded81da48593" providerId="LiveId" clId="{3D6178CC-4BAD-43D0-BB8E-005EB43DBE38}" dt="2023-03-07T08:58:36.712" v="1" actId="47"/>
        <pc:sldMkLst>
          <pc:docMk/>
          <pc:sldMk cId="1508327596" sldId="2417"/>
        </pc:sldMkLst>
      </pc:sldChg>
      <pc:sldChg chg="delSp modSp add del mod ord">
        <pc:chgData name="伊健 杜" userId="e69aded81da48593" providerId="LiveId" clId="{3D6178CC-4BAD-43D0-BB8E-005EB43DBE38}" dt="2023-03-07T12:30:15.667" v="2003" actId="47"/>
        <pc:sldMkLst>
          <pc:docMk/>
          <pc:sldMk cId="3152009167" sldId="2417"/>
        </pc:sldMkLst>
        <pc:spChg chg="mod">
          <ac:chgData name="伊健 杜" userId="e69aded81da48593" providerId="LiveId" clId="{3D6178CC-4BAD-43D0-BB8E-005EB43DBE38}" dt="2023-03-07T12:15:28.084" v="1537"/>
          <ac:spMkLst>
            <pc:docMk/>
            <pc:sldMk cId="3152009167" sldId="2417"/>
            <ac:spMk id="2" creationId="{10304424-DB4A-36E7-9E0D-D32A5DD0F26C}"/>
          </ac:spMkLst>
        </pc:spChg>
        <pc:spChg chg="mod">
          <ac:chgData name="伊健 杜" userId="e69aded81da48593" providerId="LiveId" clId="{3D6178CC-4BAD-43D0-BB8E-005EB43DBE38}" dt="2023-03-07T12:15:55.744" v="1644"/>
          <ac:spMkLst>
            <pc:docMk/>
            <pc:sldMk cId="3152009167" sldId="2417"/>
            <ac:spMk id="5" creationId="{E7287B0E-EF55-E721-8EFA-9A9183C0EDF9}"/>
          </ac:spMkLst>
        </pc:spChg>
        <pc:picChg chg="del">
          <ac:chgData name="伊健 杜" userId="e69aded81da48593" providerId="LiveId" clId="{3D6178CC-4BAD-43D0-BB8E-005EB43DBE38}" dt="2023-03-07T11:43:00.510" v="767" actId="478"/>
          <ac:picMkLst>
            <pc:docMk/>
            <pc:sldMk cId="3152009167" sldId="2417"/>
            <ac:picMk id="5126" creationId="{3D1F828C-4AB3-20C1-47BD-CDA6288B72BF}"/>
          </ac:picMkLst>
        </pc:picChg>
      </pc:sldChg>
      <pc:sldChg chg="addSp modSp add mod">
        <pc:chgData name="伊健 杜" userId="e69aded81da48593" providerId="LiveId" clId="{3D6178CC-4BAD-43D0-BB8E-005EB43DBE38}" dt="2023-03-07T13:33:04.563" v="3279"/>
        <pc:sldMkLst>
          <pc:docMk/>
          <pc:sldMk cId="604775589" sldId="2418"/>
        </pc:sldMkLst>
        <pc:spChg chg="mod">
          <ac:chgData name="伊健 杜" userId="e69aded81da48593" providerId="LiveId" clId="{3D6178CC-4BAD-43D0-BB8E-005EB43DBE38}" dt="2023-03-07T13:33:04.563" v="3279"/>
          <ac:spMkLst>
            <pc:docMk/>
            <pc:sldMk cId="604775589" sldId="2418"/>
            <ac:spMk id="2" creationId="{10304424-DB4A-36E7-9E0D-D32A5DD0F26C}"/>
          </ac:spMkLst>
        </pc:spChg>
        <pc:spChg chg="mod">
          <ac:chgData name="伊健 杜" userId="e69aded81da48593" providerId="LiveId" clId="{3D6178CC-4BAD-43D0-BB8E-005EB43DBE38}" dt="2023-03-07T13:33:04.563" v="3279"/>
          <ac:spMkLst>
            <pc:docMk/>
            <pc:sldMk cId="604775589" sldId="2418"/>
            <ac:spMk id="5" creationId="{E7287B0E-EF55-E721-8EFA-9A9183C0EDF9}"/>
          </ac:spMkLst>
        </pc:spChg>
        <pc:picChg chg="add mod">
          <ac:chgData name="伊健 杜" userId="e69aded81da48593" providerId="LiveId" clId="{3D6178CC-4BAD-43D0-BB8E-005EB43DBE38}" dt="2023-03-07T11:40:14.396" v="504" actId="1076"/>
          <ac:picMkLst>
            <pc:docMk/>
            <pc:sldMk cId="604775589" sldId="2418"/>
            <ac:picMk id="4098" creationId="{CA49C901-9C2E-F9CC-C1DE-D117299A2240}"/>
          </ac:picMkLst>
        </pc:picChg>
      </pc:sldChg>
      <pc:sldChg chg="del">
        <pc:chgData name="伊健 杜" userId="e69aded81da48593" providerId="LiveId" clId="{3D6178CC-4BAD-43D0-BB8E-005EB43DBE38}" dt="2023-03-07T08:58:36.712" v="1" actId="47"/>
        <pc:sldMkLst>
          <pc:docMk/>
          <pc:sldMk cId="1645852067" sldId="2418"/>
        </pc:sldMkLst>
      </pc:sldChg>
      <pc:sldChg chg="delSp modSp add del mod ord">
        <pc:chgData name="伊健 杜" userId="e69aded81da48593" providerId="LiveId" clId="{3D6178CC-4BAD-43D0-BB8E-005EB43DBE38}" dt="2023-03-07T12:58:05.453" v="3278" actId="47"/>
        <pc:sldMkLst>
          <pc:docMk/>
          <pc:sldMk cId="842796978" sldId="2419"/>
        </pc:sldMkLst>
        <pc:spChg chg="mod">
          <ac:chgData name="伊健 杜" userId="e69aded81da48593" providerId="LiveId" clId="{3D6178CC-4BAD-43D0-BB8E-005EB43DBE38}" dt="2023-03-07T12:57:50.801" v="3273"/>
          <ac:spMkLst>
            <pc:docMk/>
            <pc:sldMk cId="842796978" sldId="2419"/>
            <ac:spMk id="2" creationId="{10304424-DB4A-36E7-9E0D-D32A5DD0F26C}"/>
          </ac:spMkLst>
        </pc:spChg>
        <pc:picChg chg="del">
          <ac:chgData name="伊健 杜" userId="e69aded81da48593" providerId="LiveId" clId="{3D6178CC-4BAD-43D0-BB8E-005EB43DBE38}" dt="2023-03-07T11:33:46.429" v="125" actId="478"/>
          <ac:picMkLst>
            <pc:docMk/>
            <pc:sldMk cId="842796978" sldId="2419"/>
            <ac:picMk id="1026" creationId="{0996A675-32B7-1265-9409-135C25473781}"/>
          </ac:picMkLst>
        </pc:picChg>
      </pc:sldChg>
      <pc:sldChg chg="del">
        <pc:chgData name="伊健 杜" userId="e69aded81da48593" providerId="LiveId" clId="{3D6178CC-4BAD-43D0-BB8E-005EB43DBE38}" dt="2023-03-07T08:58:36.712" v="1" actId="47"/>
        <pc:sldMkLst>
          <pc:docMk/>
          <pc:sldMk cId="4100540751" sldId="2419"/>
        </pc:sldMkLst>
      </pc:sldChg>
      <pc:sldChg chg="addSp modSp add mod">
        <pc:chgData name="伊健 杜" userId="e69aded81da48593" providerId="LiveId" clId="{3D6178CC-4BAD-43D0-BB8E-005EB43DBE38}" dt="2023-03-07T13:33:04.563" v="3279"/>
        <pc:sldMkLst>
          <pc:docMk/>
          <pc:sldMk cId="3185862080" sldId="2420"/>
        </pc:sldMkLst>
        <pc:spChg chg="mod">
          <ac:chgData name="伊健 杜" userId="e69aded81da48593" providerId="LiveId" clId="{3D6178CC-4BAD-43D0-BB8E-005EB43DBE38}" dt="2023-03-07T13:33:04.563" v="3279"/>
          <ac:spMkLst>
            <pc:docMk/>
            <pc:sldMk cId="3185862080" sldId="2420"/>
            <ac:spMk id="2" creationId="{10304424-DB4A-36E7-9E0D-D32A5DD0F26C}"/>
          </ac:spMkLst>
        </pc:spChg>
        <pc:spChg chg="mod">
          <ac:chgData name="伊健 杜" userId="e69aded81da48593" providerId="LiveId" clId="{3D6178CC-4BAD-43D0-BB8E-005EB43DBE38}" dt="2023-03-07T13:33:04.563" v="3279"/>
          <ac:spMkLst>
            <pc:docMk/>
            <pc:sldMk cId="3185862080" sldId="2420"/>
            <ac:spMk id="5" creationId="{E7287B0E-EF55-E721-8EFA-9A9183C0EDF9}"/>
          </ac:spMkLst>
        </pc:spChg>
        <pc:picChg chg="add mod">
          <ac:chgData name="伊健 杜" userId="e69aded81da48593" providerId="LiveId" clId="{3D6178CC-4BAD-43D0-BB8E-005EB43DBE38}" dt="2023-03-07T11:38:41.111" v="394" actId="14100"/>
          <ac:picMkLst>
            <pc:docMk/>
            <pc:sldMk cId="3185862080" sldId="2420"/>
            <ac:picMk id="2050" creationId="{BC671D7D-1CD0-13A2-6631-AA6DA2DC4D47}"/>
          </ac:picMkLst>
        </pc:picChg>
      </pc:sldChg>
      <pc:sldChg chg="del">
        <pc:chgData name="伊健 杜" userId="e69aded81da48593" providerId="LiveId" clId="{3D6178CC-4BAD-43D0-BB8E-005EB43DBE38}" dt="2023-03-07T08:58:36.712" v="1" actId="47"/>
        <pc:sldMkLst>
          <pc:docMk/>
          <pc:sldMk cId="3504543119" sldId="2420"/>
        </pc:sldMkLst>
      </pc:sldChg>
      <pc:sldChg chg="modSp add mod">
        <pc:chgData name="伊健 杜" userId="e69aded81da48593" providerId="LiveId" clId="{3D6178CC-4BAD-43D0-BB8E-005EB43DBE38}" dt="2023-03-07T13:33:04.563" v="3279"/>
        <pc:sldMkLst>
          <pc:docMk/>
          <pc:sldMk cId="2282371370" sldId="2421"/>
        </pc:sldMkLst>
        <pc:spChg chg="mod">
          <ac:chgData name="伊健 杜" userId="e69aded81da48593" providerId="LiveId" clId="{3D6178CC-4BAD-43D0-BB8E-005EB43DBE38}" dt="2023-03-07T13:33:04.563" v="3279"/>
          <ac:spMkLst>
            <pc:docMk/>
            <pc:sldMk cId="2282371370" sldId="2421"/>
            <ac:spMk id="2" creationId="{10304424-DB4A-36E7-9E0D-D32A5DD0F26C}"/>
          </ac:spMkLst>
        </pc:spChg>
      </pc:sldChg>
      <pc:sldChg chg="del">
        <pc:chgData name="伊健 杜" userId="e69aded81da48593" providerId="LiveId" clId="{3D6178CC-4BAD-43D0-BB8E-005EB43DBE38}" dt="2023-03-07T08:58:36.712" v="1" actId="47"/>
        <pc:sldMkLst>
          <pc:docMk/>
          <pc:sldMk cId="3607935131" sldId="2421"/>
        </pc:sldMkLst>
      </pc:sldChg>
      <pc:sldChg chg="del">
        <pc:chgData name="伊健 杜" userId="e69aded81da48593" providerId="LiveId" clId="{3D6178CC-4BAD-43D0-BB8E-005EB43DBE38}" dt="2023-03-07T08:58:36.712" v="1" actId="47"/>
        <pc:sldMkLst>
          <pc:docMk/>
          <pc:sldMk cId="2734081382" sldId="2422"/>
        </pc:sldMkLst>
      </pc:sldChg>
      <pc:sldChg chg="addSp modSp add mod">
        <pc:chgData name="伊健 杜" userId="e69aded81da48593" providerId="LiveId" clId="{3D6178CC-4BAD-43D0-BB8E-005EB43DBE38}" dt="2023-03-07T13:33:04.563" v="3279"/>
        <pc:sldMkLst>
          <pc:docMk/>
          <pc:sldMk cId="4056101547" sldId="2422"/>
        </pc:sldMkLst>
        <pc:spChg chg="mod">
          <ac:chgData name="伊健 杜" userId="e69aded81da48593" providerId="LiveId" clId="{3D6178CC-4BAD-43D0-BB8E-005EB43DBE38}" dt="2023-03-07T13:33:04.563" v="3279"/>
          <ac:spMkLst>
            <pc:docMk/>
            <pc:sldMk cId="4056101547" sldId="2422"/>
            <ac:spMk id="2" creationId="{10304424-DB4A-36E7-9E0D-D32A5DD0F26C}"/>
          </ac:spMkLst>
        </pc:spChg>
        <pc:spChg chg="mod">
          <ac:chgData name="伊健 杜" userId="e69aded81da48593" providerId="LiveId" clId="{3D6178CC-4BAD-43D0-BB8E-005EB43DBE38}" dt="2023-03-07T13:33:04.563" v="3279"/>
          <ac:spMkLst>
            <pc:docMk/>
            <pc:sldMk cId="4056101547" sldId="2422"/>
            <ac:spMk id="5" creationId="{E7287B0E-EF55-E721-8EFA-9A9183C0EDF9}"/>
          </ac:spMkLst>
        </pc:spChg>
        <pc:picChg chg="add mod">
          <ac:chgData name="伊健 杜" userId="e69aded81da48593" providerId="LiveId" clId="{3D6178CC-4BAD-43D0-BB8E-005EB43DBE38}" dt="2023-03-07T12:47:53.591" v="2894" actId="1076"/>
          <ac:picMkLst>
            <pc:docMk/>
            <pc:sldMk cId="4056101547" sldId="2422"/>
            <ac:picMk id="17410" creationId="{E94C5CED-D0DB-4C02-DE24-4EFFCAA3F2A1}"/>
          </ac:picMkLst>
        </pc:picChg>
      </pc:sldChg>
      <pc:sldChg chg="del">
        <pc:chgData name="伊健 杜" userId="e69aded81da48593" providerId="LiveId" clId="{3D6178CC-4BAD-43D0-BB8E-005EB43DBE38}" dt="2023-03-07T08:58:36.712" v="1" actId="47"/>
        <pc:sldMkLst>
          <pc:docMk/>
          <pc:sldMk cId="32954566" sldId="2423"/>
        </pc:sldMkLst>
      </pc:sldChg>
      <pc:sldChg chg="addSp delSp modSp add mod">
        <pc:chgData name="伊健 杜" userId="e69aded81da48593" providerId="LiveId" clId="{3D6178CC-4BAD-43D0-BB8E-005EB43DBE38}" dt="2023-03-07T13:33:04.563" v="3279"/>
        <pc:sldMkLst>
          <pc:docMk/>
          <pc:sldMk cId="3128871209" sldId="2423"/>
        </pc:sldMkLst>
        <pc:spChg chg="mod">
          <ac:chgData name="伊健 杜" userId="e69aded81da48593" providerId="LiveId" clId="{3D6178CC-4BAD-43D0-BB8E-005EB43DBE38}" dt="2023-03-07T11:47:14.221" v="1109"/>
          <ac:spMkLst>
            <pc:docMk/>
            <pc:sldMk cId="3128871209" sldId="2423"/>
            <ac:spMk id="2" creationId="{10304424-DB4A-36E7-9E0D-D32A5DD0F26C}"/>
          </ac:spMkLst>
        </pc:spChg>
        <pc:spChg chg="mod">
          <ac:chgData name="伊健 杜" userId="e69aded81da48593" providerId="LiveId" clId="{3D6178CC-4BAD-43D0-BB8E-005EB43DBE38}" dt="2023-03-07T13:33:04.563" v="3279"/>
          <ac:spMkLst>
            <pc:docMk/>
            <pc:sldMk cId="3128871209" sldId="2423"/>
            <ac:spMk id="5" creationId="{E7287B0E-EF55-E721-8EFA-9A9183C0EDF9}"/>
          </ac:spMkLst>
        </pc:spChg>
        <pc:picChg chg="del">
          <ac:chgData name="伊健 杜" userId="e69aded81da48593" providerId="LiveId" clId="{3D6178CC-4BAD-43D0-BB8E-005EB43DBE38}" dt="2023-03-07T11:47:40.462" v="1161" actId="478"/>
          <ac:picMkLst>
            <pc:docMk/>
            <pc:sldMk cId="3128871209" sldId="2423"/>
            <ac:picMk id="4098" creationId="{CA49C901-9C2E-F9CC-C1DE-D117299A2240}"/>
          </ac:picMkLst>
        </pc:picChg>
        <pc:picChg chg="add mod">
          <ac:chgData name="伊健 杜" userId="e69aded81da48593" providerId="LiveId" clId="{3D6178CC-4BAD-43D0-BB8E-005EB43DBE38}" dt="2023-03-07T12:51:55.325" v="3032" actId="1076"/>
          <ac:picMkLst>
            <pc:docMk/>
            <pc:sldMk cId="3128871209" sldId="2423"/>
            <ac:picMk id="14338" creationId="{599AF6C1-7F91-CB6A-E61E-431DAB93315A}"/>
          </ac:picMkLst>
        </pc:picChg>
      </pc:sldChg>
      <pc:sldChg chg="addSp modSp add mod ord">
        <pc:chgData name="伊健 杜" userId="e69aded81da48593" providerId="LiveId" clId="{3D6178CC-4BAD-43D0-BB8E-005EB43DBE38}" dt="2023-03-07T13:33:04.563" v="3279"/>
        <pc:sldMkLst>
          <pc:docMk/>
          <pc:sldMk cId="2072093970" sldId="2424"/>
        </pc:sldMkLst>
        <pc:spChg chg="mod">
          <ac:chgData name="伊健 杜" userId="e69aded81da48593" providerId="LiveId" clId="{3D6178CC-4BAD-43D0-BB8E-005EB43DBE38}" dt="2023-03-07T13:33:04.563" v="3279"/>
          <ac:spMkLst>
            <pc:docMk/>
            <pc:sldMk cId="2072093970" sldId="2424"/>
            <ac:spMk id="5" creationId="{E7287B0E-EF55-E721-8EFA-9A9183C0EDF9}"/>
          </ac:spMkLst>
        </pc:spChg>
        <pc:picChg chg="add mod">
          <ac:chgData name="伊健 杜" userId="e69aded81da48593" providerId="LiveId" clId="{3D6178CC-4BAD-43D0-BB8E-005EB43DBE38}" dt="2023-03-07T12:51:24.436" v="3029" actId="14100"/>
          <ac:picMkLst>
            <pc:docMk/>
            <pc:sldMk cId="2072093970" sldId="2424"/>
            <ac:picMk id="13314" creationId="{35E045E8-B7FE-4A1C-0EC5-BDC6D6A133C0}"/>
          </ac:picMkLst>
        </pc:picChg>
      </pc:sldChg>
      <pc:sldChg chg="add del">
        <pc:chgData name="伊健 杜" userId="e69aded81da48593" providerId="LiveId" clId="{3D6178CC-4BAD-43D0-BB8E-005EB43DBE38}" dt="2023-03-07T11:48:15.725" v="1223" actId="47"/>
        <pc:sldMkLst>
          <pc:docMk/>
          <pc:sldMk cId="4282017780" sldId="2424"/>
        </pc:sldMkLst>
      </pc:sldChg>
      <pc:sldChg chg="addSp modSp add mod">
        <pc:chgData name="伊健 杜" userId="e69aded81da48593" providerId="LiveId" clId="{3D6178CC-4BAD-43D0-BB8E-005EB43DBE38}" dt="2023-03-07T13:33:04.563" v="3279"/>
        <pc:sldMkLst>
          <pc:docMk/>
          <pc:sldMk cId="789552879" sldId="2425"/>
        </pc:sldMkLst>
        <pc:spChg chg="mod">
          <ac:chgData name="伊健 杜" userId="e69aded81da48593" providerId="LiveId" clId="{3D6178CC-4BAD-43D0-BB8E-005EB43DBE38}" dt="2023-03-07T11:59:40.337" v="1288"/>
          <ac:spMkLst>
            <pc:docMk/>
            <pc:sldMk cId="789552879" sldId="2425"/>
            <ac:spMk id="2" creationId="{10304424-DB4A-36E7-9E0D-D32A5DD0F26C}"/>
          </ac:spMkLst>
        </pc:spChg>
        <pc:spChg chg="mod">
          <ac:chgData name="伊健 杜" userId="e69aded81da48593" providerId="LiveId" clId="{3D6178CC-4BAD-43D0-BB8E-005EB43DBE38}" dt="2023-03-07T13:33:04.563" v="3279"/>
          <ac:spMkLst>
            <pc:docMk/>
            <pc:sldMk cId="789552879" sldId="2425"/>
            <ac:spMk id="5" creationId="{E7287B0E-EF55-E721-8EFA-9A9183C0EDF9}"/>
          </ac:spMkLst>
        </pc:spChg>
        <pc:picChg chg="add mod">
          <ac:chgData name="伊健 杜" userId="e69aded81da48593" providerId="LiveId" clId="{3D6178CC-4BAD-43D0-BB8E-005EB43DBE38}" dt="2023-03-07T12:52:18.272" v="3036" actId="1076"/>
          <ac:picMkLst>
            <pc:docMk/>
            <pc:sldMk cId="789552879" sldId="2425"/>
            <ac:picMk id="12290" creationId="{8BE0D5D6-C4D0-E490-F6B9-52263428EDE6}"/>
          </ac:picMkLst>
        </pc:picChg>
      </pc:sldChg>
      <pc:sldChg chg="addSp delSp modSp add del mod">
        <pc:chgData name="伊健 杜" userId="e69aded81da48593" providerId="LiveId" clId="{3D6178CC-4BAD-43D0-BB8E-005EB43DBE38}" dt="2023-03-07T12:11:46.913" v="1402" actId="47"/>
        <pc:sldMkLst>
          <pc:docMk/>
          <pc:sldMk cId="2704864977" sldId="2426"/>
        </pc:sldMkLst>
        <pc:spChg chg="mod">
          <ac:chgData name="伊健 杜" userId="e69aded81da48593" providerId="LiveId" clId="{3D6178CC-4BAD-43D0-BB8E-005EB43DBE38}" dt="2023-03-07T11:59:46.925" v="1289"/>
          <ac:spMkLst>
            <pc:docMk/>
            <pc:sldMk cId="2704864977" sldId="2426"/>
            <ac:spMk id="2" creationId="{10304424-DB4A-36E7-9E0D-D32A5DD0F26C}"/>
          </ac:spMkLst>
        </pc:spChg>
        <pc:spChg chg="add del">
          <ac:chgData name="伊健 杜" userId="e69aded81da48593" providerId="LiveId" clId="{3D6178CC-4BAD-43D0-BB8E-005EB43DBE38}" dt="2023-03-07T12:02:24.552" v="1344" actId="22"/>
          <ac:spMkLst>
            <pc:docMk/>
            <pc:sldMk cId="2704864977" sldId="2426"/>
            <ac:spMk id="4" creationId="{00A6382E-71C2-4B5C-1E95-FD00C4B9F964}"/>
          </ac:spMkLst>
        </pc:spChg>
        <pc:spChg chg="mod">
          <ac:chgData name="伊健 杜" userId="e69aded81da48593" providerId="LiveId" clId="{3D6178CC-4BAD-43D0-BB8E-005EB43DBE38}" dt="2023-03-07T12:10:49.557" v="1371" actId="20577"/>
          <ac:spMkLst>
            <pc:docMk/>
            <pc:sldMk cId="2704864977" sldId="2426"/>
            <ac:spMk id="5" creationId="{E7287B0E-EF55-E721-8EFA-9A9183C0EDF9}"/>
          </ac:spMkLst>
        </pc:spChg>
      </pc:sldChg>
      <pc:sldChg chg="modSp add mod">
        <pc:chgData name="伊健 杜" userId="e69aded81da48593" providerId="LiveId" clId="{3D6178CC-4BAD-43D0-BB8E-005EB43DBE38}" dt="2023-03-07T13:33:04.563" v="3279"/>
        <pc:sldMkLst>
          <pc:docMk/>
          <pc:sldMk cId="457221520" sldId="2427"/>
        </pc:sldMkLst>
        <pc:spChg chg="mod">
          <ac:chgData name="伊健 杜" userId="e69aded81da48593" providerId="LiveId" clId="{3D6178CC-4BAD-43D0-BB8E-005EB43DBE38}" dt="2023-03-07T13:33:04.563" v="3279"/>
          <ac:spMkLst>
            <pc:docMk/>
            <pc:sldMk cId="457221520" sldId="2427"/>
            <ac:spMk id="2" creationId="{10304424-DB4A-36E7-9E0D-D32A5DD0F26C}"/>
          </ac:spMkLst>
        </pc:spChg>
      </pc:sldChg>
      <pc:sldChg chg="modSp add mod ord">
        <pc:chgData name="伊健 杜" userId="e69aded81da48593" providerId="LiveId" clId="{3D6178CC-4BAD-43D0-BB8E-005EB43DBE38}" dt="2023-03-07T13:33:04.563" v="3279"/>
        <pc:sldMkLst>
          <pc:docMk/>
          <pc:sldMk cId="3966886732" sldId="2428"/>
        </pc:sldMkLst>
        <pc:spChg chg="mod">
          <ac:chgData name="伊健 杜" userId="e69aded81da48593" providerId="LiveId" clId="{3D6178CC-4BAD-43D0-BB8E-005EB43DBE38}" dt="2023-03-07T13:33:04.563" v="3279"/>
          <ac:spMkLst>
            <pc:docMk/>
            <pc:sldMk cId="3966886732" sldId="2428"/>
            <ac:spMk id="2" creationId="{10304424-DB4A-36E7-9E0D-D32A5DD0F26C}"/>
          </ac:spMkLst>
        </pc:spChg>
      </pc:sldChg>
      <pc:sldChg chg="addSp delSp modSp add mod">
        <pc:chgData name="伊健 杜" userId="e69aded81da48593" providerId="LiveId" clId="{3D6178CC-4BAD-43D0-BB8E-005EB43DBE38}" dt="2023-03-07T13:33:04.563" v="3279"/>
        <pc:sldMkLst>
          <pc:docMk/>
          <pc:sldMk cId="1406224214" sldId="2429"/>
        </pc:sldMkLst>
        <pc:spChg chg="mod">
          <ac:chgData name="伊健 杜" userId="e69aded81da48593" providerId="LiveId" clId="{3D6178CC-4BAD-43D0-BB8E-005EB43DBE38}" dt="2023-03-07T12:16:49.290" v="1657"/>
          <ac:spMkLst>
            <pc:docMk/>
            <pc:sldMk cId="1406224214" sldId="2429"/>
            <ac:spMk id="2" creationId="{10304424-DB4A-36E7-9E0D-D32A5DD0F26C}"/>
          </ac:spMkLst>
        </pc:spChg>
        <pc:spChg chg="mod">
          <ac:chgData name="伊健 杜" userId="e69aded81da48593" providerId="LiveId" clId="{3D6178CC-4BAD-43D0-BB8E-005EB43DBE38}" dt="2023-03-07T13:33:04.563" v="3279"/>
          <ac:spMkLst>
            <pc:docMk/>
            <pc:sldMk cId="1406224214" sldId="2429"/>
            <ac:spMk id="5" creationId="{E7287B0E-EF55-E721-8EFA-9A9183C0EDF9}"/>
          </ac:spMkLst>
        </pc:spChg>
        <pc:picChg chg="del">
          <ac:chgData name="伊健 杜" userId="e69aded81da48593" providerId="LiveId" clId="{3D6178CC-4BAD-43D0-BB8E-005EB43DBE38}" dt="2023-03-07T12:16:41.448" v="1648" actId="478"/>
          <ac:picMkLst>
            <pc:docMk/>
            <pc:sldMk cId="1406224214" sldId="2429"/>
            <ac:picMk id="4098" creationId="{CA49C901-9C2E-F9CC-C1DE-D117299A2240}"/>
          </ac:picMkLst>
        </pc:picChg>
        <pc:picChg chg="add mod">
          <ac:chgData name="伊健 杜" userId="e69aded81da48593" providerId="LiveId" clId="{3D6178CC-4BAD-43D0-BB8E-005EB43DBE38}" dt="2023-03-07T12:49:56.797" v="3005" actId="1076"/>
          <ac:picMkLst>
            <pc:docMk/>
            <pc:sldMk cId="1406224214" sldId="2429"/>
            <ac:picMk id="9218" creationId="{FE846446-88A8-9D79-4BEB-626133D06003}"/>
          </ac:picMkLst>
        </pc:picChg>
        <pc:picChg chg="add mod">
          <ac:chgData name="伊健 杜" userId="e69aded81da48593" providerId="LiveId" clId="{3D6178CC-4BAD-43D0-BB8E-005EB43DBE38}" dt="2023-03-07T12:50:26.492" v="3007" actId="1076"/>
          <ac:picMkLst>
            <pc:docMk/>
            <pc:sldMk cId="1406224214" sldId="2429"/>
            <ac:picMk id="9220" creationId="{FD36B18D-65AA-D4DC-F0FB-0A731553E955}"/>
          </ac:picMkLst>
        </pc:picChg>
      </pc:sldChg>
      <pc:sldChg chg="new del">
        <pc:chgData name="伊健 杜" userId="e69aded81da48593" providerId="LiveId" clId="{3D6178CC-4BAD-43D0-BB8E-005EB43DBE38}" dt="2023-03-07T12:15:40.892" v="1577" actId="680"/>
        <pc:sldMkLst>
          <pc:docMk/>
          <pc:sldMk cId="2302853684" sldId="2429"/>
        </pc:sldMkLst>
      </pc:sldChg>
      <pc:sldChg chg="addSp modSp add mod">
        <pc:chgData name="伊健 杜" userId="e69aded81da48593" providerId="LiveId" clId="{3D6178CC-4BAD-43D0-BB8E-005EB43DBE38}" dt="2023-03-07T13:33:04.563" v="3279"/>
        <pc:sldMkLst>
          <pc:docMk/>
          <pc:sldMk cId="3514871052" sldId="2430"/>
        </pc:sldMkLst>
        <pc:spChg chg="mod">
          <ac:chgData name="伊健 杜" userId="e69aded81da48593" providerId="LiveId" clId="{3D6178CC-4BAD-43D0-BB8E-005EB43DBE38}" dt="2023-03-07T13:33:04.563" v="3279"/>
          <ac:spMkLst>
            <pc:docMk/>
            <pc:sldMk cId="3514871052" sldId="2430"/>
            <ac:spMk id="5" creationId="{E7287B0E-EF55-E721-8EFA-9A9183C0EDF9}"/>
          </ac:spMkLst>
        </pc:spChg>
        <pc:picChg chg="add mod">
          <ac:chgData name="伊健 杜" userId="e69aded81da48593" providerId="LiveId" clId="{3D6178CC-4BAD-43D0-BB8E-005EB43DBE38}" dt="2023-03-07T12:50:54.811" v="3026" actId="1076"/>
          <ac:picMkLst>
            <pc:docMk/>
            <pc:sldMk cId="3514871052" sldId="2430"/>
            <ac:picMk id="8194" creationId="{8167EF80-FA57-3EE1-AAB8-E30224658168}"/>
          </ac:picMkLst>
        </pc:picChg>
      </pc:sldChg>
      <pc:sldChg chg="addSp delSp modSp add mod">
        <pc:chgData name="伊健 杜" userId="e69aded81da48593" providerId="LiveId" clId="{3D6178CC-4BAD-43D0-BB8E-005EB43DBE38}" dt="2023-03-07T12:23:37.651" v="1936"/>
        <pc:sldMkLst>
          <pc:docMk/>
          <pc:sldMk cId="1428814522" sldId="2431"/>
        </pc:sldMkLst>
        <pc:spChg chg="mod">
          <ac:chgData name="伊健 杜" userId="e69aded81da48593" providerId="LiveId" clId="{3D6178CC-4BAD-43D0-BB8E-005EB43DBE38}" dt="2023-03-07T12:21:40.627" v="1929" actId="20577"/>
          <ac:spMkLst>
            <pc:docMk/>
            <pc:sldMk cId="1428814522" sldId="2431"/>
            <ac:spMk id="2" creationId="{10304424-DB4A-36E7-9E0D-D32A5DD0F26C}"/>
          </ac:spMkLst>
        </pc:spChg>
        <pc:picChg chg="add del mod">
          <ac:chgData name="伊健 杜" userId="e69aded81da48593" providerId="LiveId" clId="{3D6178CC-4BAD-43D0-BB8E-005EB43DBE38}" dt="2023-03-07T12:23:27.012" v="1935" actId="478"/>
          <ac:picMkLst>
            <pc:docMk/>
            <pc:sldMk cId="1428814522" sldId="2431"/>
            <ac:picMk id="7170" creationId="{22FD63A2-FBF4-B23B-2092-21FC4E08018C}"/>
          </ac:picMkLst>
        </pc:picChg>
        <pc:picChg chg="add">
          <ac:chgData name="伊健 杜" userId="e69aded81da48593" providerId="LiveId" clId="{3D6178CC-4BAD-43D0-BB8E-005EB43DBE38}" dt="2023-03-07T12:23:37.651" v="1936"/>
          <ac:picMkLst>
            <pc:docMk/>
            <pc:sldMk cId="1428814522" sldId="2431"/>
            <ac:picMk id="7172" creationId="{8703EAD9-ADC3-366D-FEBA-30744A2F37F3}"/>
          </ac:picMkLst>
        </pc:picChg>
      </pc:sldChg>
      <pc:sldChg chg="addSp modSp add">
        <pc:chgData name="伊健 杜" userId="e69aded81da48593" providerId="LiveId" clId="{3D6178CC-4BAD-43D0-BB8E-005EB43DBE38}" dt="2023-03-07T12:24:11.095" v="1941" actId="1076"/>
        <pc:sldMkLst>
          <pc:docMk/>
          <pc:sldMk cId="2572536915" sldId="2432"/>
        </pc:sldMkLst>
        <pc:picChg chg="add mod">
          <ac:chgData name="伊健 杜" userId="e69aded81da48593" providerId="LiveId" clId="{3D6178CC-4BAD-43D0-BB8E-005EB43DBE38}" dt="2023-03-07T12:24:11.095" v="1941" actId="1076"/>
          <ac:picMkLst>
            <pc:docMk/>
            <pc:sldMk cId="2572536915" sldId="2432"/>
            <ac:picMk id="6146" creationId="{E0762719-E719-6EA2-1822-9DF17889718A}"/>
          </ac:picMkLst>
        </pc:picChg>
      </pc:sldChg>
      <pc:sldChg chg="addSp add">
        <pc:chgData name="伊健 杜" userId="e69aded81da48593" providerId="LiveId" clId="{3D6178CC-4BAD-43D0-BB8E-005EB43DBE38}" dt="2023-03-07T12:24:35.778" v="1942"/>
        <pc:sldMkLst>
          <pc:docMk/>
          <pc:sldMk cId="3788570779" sldId="2433"/>
        </pc:sldMkLst>
        <pc:picChg chg="add">
          <ac:chgData name="伊健 杜" userId="e69aded81da48593" providerId="LiveId" clId="{3D6178CC-4BAD-43D0-BB8E-005EB43DBE38}" dt="2023-03-07T12:24:35.778" v="1942"/>
          <ac:picMkLst>
            <pc:docMk/>
            <pc:sldMk cId="3788570779" sldId="2433"/>
            <ac:picMk id="5122" creationId="{D4957140-4278-E15E-3A5E-9503E5216C52}"/>
          </ac:picMkLst>
        </pc:picChg>
      </pc:sldChg>
      <pc:sldChg chg="addSp delSp modSp add">
        <pc:chgData name="伊健 杜" userId="e69aded81da48593" providerId="LiveId" clId="{3D6178CC-4BAD-43D0-BB8E-005EB43DBE38}" dt="2023-03-07T12:25:25.507" v="1948" actId="1076"/>
        <pc:sldMkLst>
          <pc:docMk/>
          <pc:sldMk cId="2135056359" sldId="2434"/>
        </pc:sldMkLst>
        <pc:picChg chg="del">
          <ac:chgData name="伊健 杜" userId="e69aded81da48593" providerId="LiveId" clId="{3D6178CC-4BAD-43D0-BB8E-005EB43DBE38}" dt="2023-03-07T12:24:40.637" v="1944" actId="478"/>
          <ac:picMkLst>
            <pc:docMk/>
            <pc:sldMk cId="2135056359" sldId="2434"/>
            <ac:picMk id="5122" creationId="{D4957140-4278-E15E-3A5E-9503E5216C52}"/>
          </ac:picMkLst>
        </pc:picChg>
        <pc:picChg chg="add mod">
          <ac:chgData name="伊健 杜" userId="e69aded81da48593" providerId="LiveId" clId="{3D6178CC-4BAD-43D0-BB8E-005EB43DBE38}" dt="2023-03-07T12:25:25.507" v="1948" actId="1076"/>
          <ac:picMkLst>
            <pc:docMk/>
            <pc:sldMk cId="2135056359" sldId="2434"/>
            <ac:picMk id="16386" creationId="{B57FC95A-5130-7818-4133-74F9926EBBC5}"/>
          </ac:picMkLst>
        </pc:picChg>
      </pc:sldChg>
      <pc:sldChg chg="addSp modSp add">
        <pc:chgData name="伊健 杜" userId="e69aded81da48593" providerId="LiveId" clId="{3D6178CC-4BAD-43D0-BB8E-005EB43DBE38}" dt="2023-03-07T13:33:04.563" v="3279"/>
        <pc:sldMkLst>
          <pc:docMk/>
          <pc:sldMk cId="2707898312" sldId="2435"/>
        </pc:sldMkLst>
        <pc:spChg chg="mod">
          <ac:chgData name="伊健 杜" userId="e69aded81da48593" providerId="LiveId" clId="{3D6178CC-4BAD-43D0-BB8E-005EB43DBE38}" dt="2023-03-07T13:33:04.563" v="3279"/>
          <ac:spMkLst>
            <pc:docMk/>
            <pc:sldMk cId="2707898312" sldId="2435"/>
            <ac:spMk id="2" creationId="{10304424-DB4A-36E7-9E0D-D32A5DD0F26C}"/>
          </ac:spMkLst>
        </pc:spChg>
        <pc:spChg chg="mod">
          <ac:chgData name="伊健 杜" userId="e69aded81da48593" providerId="LiveId" clId="{3D6178CC-4BAD-43D0-BB8E-005EB43DBE38}" dt="2023-03-07T13:33:04.563" v="3279"/>
          <ac:spMkLst>
            <pc:docMk/>
            <pc:sldMk cId="2707898312" sldId="2435"/>
            <ac:spMk id="5" creationId="{E7287B0E-EF55-E721-8EFA-9A9183C0EDF9}"/>
          </ac:spMkLst>
        </pc:spChg>
        <pc:picChg chg="add mod">
          <ac:chgData name="伊健 杜" userId="e69aded81da48593" providerId="LiveId" clId="{3D6178CC-4BAD-43D0-BB8E-005EB43DBE38}" dt="2023-03-07T12:56:30.361" v="3115" actId="1076"/>
          <ac:picMkLst>
            <pc:docMk/>
            <pc:sldMk cId="2707898312" sldId="2435"/>
            <ac:picMk id="28674" creationId="{ED78DF58-4FEE-3653-57DE-AA853B5E5445}"/>
          </ac:picMkLst>
        </pc:picChg>
        <pc:picChg chg="add mod">
          <ac:chgData name="伊健 杜" userId="e69aded81da48593" providerId="LiveId" clId="{3D6178CC-4BAD-43D0-BB8E-005EB43DBE38}" dt="2023-03-07T12:56:30.361" v="3115" actId="1076"/>
          <ac:picMkLst>
            <pc:docMk/>
            <pc:sldMk cId="2707898312" sldId="2435"/>
            <ac:picMk id="28676" creationId="{6312D1A3-3676-92C7-4B67-537BB1AA2B9E}"/>
          </ac:picMkLst>
        </pc:picChg>
      </pc:sldChg>
      <pc:sldChg chg="new del ord">
        <pc:chgData name="伊健 杜" userId="e69aded81da48593" providerId="LiveId" clId="{3D6178CC-4BAD-43D0-BB8E-005EB43DBE38}" dt="2023-03-07T12:30:33.840" v="2008" actId="47"/>
        <pc:sldMkLst>
          <pc:docMk/>
          <pc:sldMk cId="1393053418" sldId="2436"/>
        </pc:sldMkLst>
      </pc:sldChg>
      <pc:sldChg chg="addSp modSp add mod">
        <pc:chgData name="伊健 杜" userId="e69aded81da48593" providerId="LiveId" clId="{3D6178CC-4BAD-43D0-BB8E-005EB43DBE38}" dt="2023-03-07T16:22:49.554" v="3280" actId="20578"/>
        <pc:sldMkLst>
          <pc:docMk/>
          <pc:sldMk cId="2820281392" sldId="2436"/>
        </pc:sldMkLst>
        <pc:spChg chg="mod">
          <ac:chgData name="伊健 杜" userId="e69aded81da48593" providerId="LiveId" clId="{3D6178CC-4BAD-43D0-BB8E-005EB43DBE38}" dt="2023-03-07T16:22:49.554" v="3280" actId="20578"/>
          <ac:spMkLst>
            <pc:docMk/>
            <pc:sldMk cId="2820281392" sldId="2436"/>
            <ac:spMk id="3" creationId="{D2C5C566-75E5-BE1C-DFFC-65AA0A5B5929}"/>
          </ac:spMkLst>
        </pc:spChg>
        <pc:picChg chg="add mod">
          <ac:chgData name="伊健 杜" userId="e69aded81da48593" providerId="LiveId" clId="{3D6178CC-4BAD-43D0-BB8E-005EB43DBE38}" dt="2023-03-07T12:53:34.147" v="3051" actId="1076"/>
          <ac:picMkLst>
            <pc:docMk/>
            <pc:sldMk cId="2820281392" sldId="2436"/>
            <ac:picMk id="26626" creationId="{A46E7024-6860-A09C-4486-977CF7FED580}"/>
          </ac:picMkLst>
        </pc:picChg>
      </pc:sldChg>
      <pc:sldChg chg="addSp modSp add mod">
        <pc:chgData name="伊健 杜" userId="e69aded81da48593" providerId="LiveId" clId="{3D6178CC-4BAD-43D0-BB8E-005EB43DBE38}" dt="2023-03-07T13:33:04.563" v="3279"/>
        <pc:sldMkLst>
          <pc:docMk/>
          <pc:sldMk cId="1846108375" sldId="2437"/>
        </pc:sldMkLst>
        <pc:spChg chg="mod">
          <ac:chgData name="伊健 杜" userId="e69aded81da48593" providerId="LiveId" clId="{3D6178CC-4BAD-43D0-BB8E-005EB43DBE38}" dt="2023-03-07T13:33:04.563" v="3279"/>
          <ac:spMkLst>
            <pc:docMk/>
            <pc:sldMk cId="1846108375" sldId="2437"/>
            <ac:spMk id="3" creationId="{D2C5C566-75E5-BE1C-DFFC-65AA0A5B5929}"/>
          </ac:spMkLst>
        </pc:spChg>
        <pc:picChg chg="add mod">
          <ac:chgData name="伊健 杜" userId="e69aded81da48593" providerId="LiveId" clId="{3D6178CC-4BAD-43D0-BB8E-005EB43DBE38}" dt="2023-03-07T12:53:47.810" v="3054" actId="1076"/>
          <ac:picMkLst>
            <pc:docMk/>
            <pc:sldMk cId="1846108375" sldId="2437"/>
            <ac:picMk id="27650" creationId="{74C1F1EC-8A17-C300-3D46-C704A39C9BFA}"/>
          </ac:picMkLst>
        </pc:picChg>
      </pc:sldChg>
      <pc:sldChg chg="addSp delSp modSp add mod">
        <pc:chgData name="伊健 杜" userId="e69aded81da48593" providerId="LiveId" clId="{3D6178CC-4BAD-43D0-BB8E-005EB43DBE38}" dt="2023-03-07T13:33:04.563" v="3279"/>
        <pc:sldMkLst>
          <pc:docMk/>
          <pc:sldMk cId="3681197422" sldId="2438"/>
        </pc:sldMkLst>
        <pc:spChg chg="mod">
          <ac:chgData name="伊健 杜" userId="e69aded81da48593" providerId="LiveId" clId="{3D6178CC-4BAD-43D0-BB8E-005EB43DBE38}" dt="2023-03-07T13:33:04.563" v="3279"/>
          <ac:spMkLst>
            <pc:docMk/>
            <pc:sldMk cId="3681197422" sldId="2438"/>
            <ac:spMk id="2" creationId="{B0D122F6-5EBB-0418-860A-479F752688DE}"/>
          </ac:spMkLst>
        </pc:spChg>
        <pc:spChg chg="del">
          <ac:chgData name="伊健 杜" userId="e69aded81da48593" providerId="LiveId" clId="{3D6178CC-4BAD-43D0-BB8E-005EB43DBE38}" dt="2023-03-07T12:33:56.450" v="2208" actId="478"/>
          <ac:spMkLst>
            <pc:docMk/>
            <pc:sldMk cId="3681197422" sldId="2438"/>
            <ac:spMk id="3" creationId="{D2C5C566-75E5-BE1C-DFFC-65AA0A5B5929}"/>
          </ac:spMkLst>
        </pc:spChg>
        <pc:spChg chg="add mod">
          <ac:chgData name="伊健 杜" userId="e69aded81da48593" providerId="LiveId" clId="{3D6178CC-4BAD-43D0-BB8E-005EB43DBE38}" dt="2023-03-07T12:34:32.487" v="2235" actId="1076"/>
          <ac:spMkLst>
            <pc:docMk/>
            <pc:sldMk cId="3681197422" sldId="2438"/>
            <ac:spMk id="4" creationId="{93D9C5C2-EAE9-A40B-B5F8-04B6B518D68A}"/>
          </ac:spMkLst>
        </pc:spChg>
        <pc:spChg chg="add mod">
          <ac:chgData name="伊健 杜" userId="e69aded81da48593" providerId="LiveId" clId="{3D6178CC-4BAD-43D0-BB8E-005EB43DBE38}" dt="2023-03-07T13:33:04.563" v="3279"/>
          <ac:spMkLst>
            <pc:docMk/>
            <pc:sldMk cId="3681197422" sldId="2438"/>
            <ac:spMk id="6" creationId="{9B924F15-F6F1-27E4-F67B-5CB8E38E1390}"/>
          </ac:spMkLst>
        </pc:spChg>
        <pc:spChg chg="add mod">
          <ac:chgData name="伊健 杜" userId="e69aded81da48593" providerId="LiveId" clId="{3D6178CC-4BAD-43D0-BB8E-005EB43DBE38}" dt="2023-03-07T13:33:04.563" v="3279"/>
          <ac:spMkLst>
            <pc:docMk/>
            <pc:sldMk cId="3681197422" sldId="2438"/>
            <ac:spMk id="7" creationId="{45B95980-BC29-E316-FC72-7C6A2072DD87}"/>
          </ac:spMkLst>
        </pc:spChg>
        <pc:spChg chg="add mod">
          <ac:chgData name="伊健 杜" userId="e69aded81da48593" providerId="LiveId" clId="{3D6178CC-4BAD-43D0-BB8E-005EB43DBE38}" dt="2023-03-07T13:33:04.563" v="3279"/>
          <ac:spMkLst>
            <pc:docMk/>
            <pc:sldMk cId="3681197422" sldId="2438"/>
            <ac:spMk id="8" creationId="{3373B391-0185-0E70-182E-718A931F23B3}"/>
          </ac:spMkLst>
        </pc:spChg>
        <pc:spChg chg="add mod">
          <ac:chgData name="伊健 杜" userId="e69aded81da48593" providerId="LiveId" clId="{3D6178CC-4BAD-43D0-BB8E-005EB43DBE38}" dt="2023-03-07T12:35:40.358" v="2338"/>
          <ac:spMkLst>
            <pc:docMk/>
            <pc:sldMk cId="3681197422" sldId="2438"/>
            <ac:spMk id="9" creationId="{2B77B97B-9BB0-8E30-E29B-E39CC6957D07}"/>
          </ac:spMkLst>
        </pc:spChg>
        <pc:spChg chg="add mod">
          <ac:chgData name="伊健 杜" userId="e69aded81da48593" providerId="LiveId" clId="{3D6178CC-4BAD-43D0-BB8E-005EB43DBE38}" dt="2023-03-07T12:35:49.493" v="2343"/>
          <ac:spMkLst>
            <pc:docMk/>
            <pc:sldMk cId="3681197422" sldId="2438"/>
            <ac:spMk id="10" creationId="{AB872864-78E0-1724-04EC-D28D0F4E4644}"/>
          </ac:spMkLst>
        </pc:spChg>
        <pc:spChg chg="add mod">
          <ac:chgData name="伊健 杜" userId="e69aded81da48593" providerId="LiveId" clId="{3D6178CC-4BAD-43D0-BB8E-005EB43DBE38}" dt="2023-03-07T12:36:49.256" v="2446" actId="1076"/>
          <ac:spMkLst>
            <pc:docMk/>
            <pc:sldMk cId="3681197422" sldId="2438"/>
            <ac:spMk id="11" creationId="{E6869D1C-A44E-8903-835F-7830F1E91EFD}"/>
          </ac:spMkLst>
        </pc:spChg>
      </pc:sldChg>
      <pc:sldChg chg="addSp modSp add mod">
        <pc:chgData name="伊健 杜" userId="e69aded81da48593" providerId="LiveId" clId="{3D6178CC-4BAD-43D0-BB8E-005EB43DBE38}" dt="2023-03-07T13:33:04.563" v="3279"/>
        <pc:sldMkLst>
          <pc:docMk/>
          <pc:sldMk cId="1841320742" sldId="2439"/>
        </pc:sldMkLst>
        <pc:spChg chg="mod">
          <ac:chgData name="伊健 杜" userId="e69aded81da48593" providerId="LiveId" clId="{3D6178CC-4BAD-43D0-BB8E-005EB43DBE38}" dt="2023-03-07T12:36:03.957" v="2347"/>
          <ac:spMkLst>
            <pc:docMk/>
            <pc:sldMk cId="1841320742" sldId="2439"/>
            <ac:spMk id="2" creationId="{B0D122F6-5EBB-0418-860A-479F752688DE}"/>
          </ac:spMkLst>
        </pc:spChg>
        <pc:spChg chg="mod">
          <ac:chgData name="伊健 杜" userId="e69aded81da48593" providerId="LiveId" clId="{3D6178CC-4BAD-43D0-BB8E-005EB43DBE38}" dt="2023-03-07T13:33:04.563" v="3279"/>
          <ac:spMkLst>
            <pc:docMk/>
            <pc:sldMk cId="1841320742" sldId="2439"/>
            <ac:spMk id="3" creationId="{D2C5C566-75E5-BE1C-DFFC-65AA0A5B5929}"/>
          </ac:spMkLst>
        </pc:spChg>
        <pc:spChg chg="add mod">
          <ac:chgData name="伊健 杜" userId="e69aded81da48593" providerId="LiveId" clId="{3D6178CC-4BAD-43D0-BB8E-005EB43DBE38}" dt="2023-03-07T12:39:25.075" v="2747"/>
          <ac:spMkLst>
            <pc:docMk/>
            <pc:sldMk cId="1841320742" sldId="2439"/>
            <ac:spMk id="4" creationId="{DDBAEADD-2408-2803-0D29-88B560A91142}"/>
          </ac:spMkLst>
        </pc:spChg>
        <pc:picChg chg="add mod">
          <ac:chgData name="伊健 杜" userId="e69aded81da48593" providerId="LiveId" clId="{3D6178CC-4BAD-43D0-BB8E-005EB43DBE38}" dt="2023-03-07T12:55:02.303" v="3068" actId="1076"/>
          <ac:picMkLst>
            <pc:docMk/>
            <pc:sldMk cId="1841320742" sldId="2439"/>
            <ac:picMk id="20482" creationId="{94739F54-253A-BCDE-0584-C22CC433D544}"/>
          </ac:picMkLst>
        </pc:picChg>
      </pc:sldChg>
      <pc:sldChg chg="addSp delSp modSp add mod">
        <pc:chgData name="伊健 杜" userId="e69aded81da48593" providerId="LiveId" clId="{3D6178CC-4BAD-43D0-BB8E-005EB43DBE38}" dt="2023-03-07T13:33:04.563" v="3279"/>
        <pc:sldMkLst>
          <pc:docMk/>
          <pc:sldMk cId="1755234947" sldId="2440"/>
        </pc:sldMkLst>
        <pc:spChg chg="mod">
          <ac:chgData name="伊健 杜" userId="e69aded81da48593" providerId="LiveId" clId="{3D6178CC-4BAD-43D0-BB8E-005EB43DBE38}" dt="2023-03-07T13:33:04.563" v="3279"/>
          <ac:spMkLst>
            <pc:docMk/>
            <pc:sldMk cId="1755234947" sldId="2440"/>
            <ac:spMk id="2" creationId="{B0D122F6-5EBB-0418-860A-479F752688DE}"/>
          </ac:spMkLst>
        </pc:spChg>
        <pc:spChg chg="del mod">
          <ac:chgData name="伊健 杜" userId="e69aded81da48593" providerId="LiveId" clId="{3D6178CC-4BAD-43D0-BB8E-005EB43DBE38}" dt="2023-03-07T12:37:06.719" v="2455" actId="478"/>
          <ac:spMkLst>
            <pc:docMk/>
            <pc:sldMk cId="1755234947" sldId="2440"/>
            <ac:spMk id="4" creationId="{93D9C5C2-EAE9-A40B-B5F8-04B6B518D68A}"/>
          </ac:spMkLst>
        </pc:spChg>
        <pc:spChg chg="del">
          <ac:chgData name="伊健 杜" userId="e69aded81da48593" providerId="LiveId" clId="{3D6178CC-4BAD-43D0-BB8E-005EB43DBE38}" dt="2023-03-07T12:37:01.651" v="2453" actId="478"/>
          <ac:spMkLst>
            <pc:docMk/>
            <pc:sldMk cId="1755234947" sldId="2440"/>
            <ac:spMk id="6" creationId="{9B924F15-F6F1-27E4-F67B-5CB8E38E1390}"/>
          </ac:spMkLst>
        </pc:spChg>
        <pc:spChg chg="mod">
          <ac:chgData name="伊健 杜" userId="e69aded81da48593" providerId="LiveId" clId="{3D6178CC-4BAD-43D0-BB8E-005EB43DBE38}" dt="2023-03-07T13:33:04.563" v="3279"/>
          <ac:spMkLst>
            <pc:docMk/>
            <pc:sldMk cId="1755234947" sldId="2440"/>
            <ac:spMk id="7" creationId="{45B95980-BC29-E316-FC72-7C6A2072DD87}"/>
          </ac:spMkLst>
        </pc:spChg>
        <pc:spChg chg="del">
          <ac:chgData name="伊健 杜" userId="e69aded81da48593" providerId="LiveId" clId="{3D6178CC-4BAD-43D0-BB8E-005EB43DBE38}" dt="2023-03-07T12:37:01.651" v="2453" actId="478"/>
          <ac:spMkLst>
            <pc:docMk/>
            <pc:sldMk cId="1755234947" sldId="2440"/>
            <ac:spMk id="8" creationId="{3373B391-0185-0E70-182E-718A931F23B3}"/>
          </ac:spMkLst>
        </pc:spChg>
        <pc:spChg chg="del">
          <ac:chgData name="伊健 杜" userId="e69aded81da48593" providerId="LiveId" clId="{3D6178CC-4BAD-43D0-BB8E-005EB43DBE38}" dt="2023-03-07T12:37:37.253" v="2560" actId="478"/>
          <ac:spMkLst>
            <pc:docMk/>
            <pc:sldMk cId="1755234947" sldId="2440"/>
            <ac:spMk id="9" creationId="{2B77B97B-9BB0-8E30-E29B-E39CC6957D07}"/>
          </ac:spMkLst>
        </pc:spChg>
        <pc:spChg chg="del">
          <ac:chgData name="伊健 杜" userId="e69aded81da48593" providerId="LiveId" clId="{3D6178CC-4BAD-43D0-BB8E-005EB43DBE38}" dt="2023-03-07T12:37:01.651" v="2453" actId="478"/>
          <ac:spMkLst>
            <pc:docMk/>
            <pc:sldMk cId="1755234947" sldId="2440"/>
            <ac:spMk id="10" creationId="{AB872864-78E0-1724-04EC-D28D0F4E4644}"/>
          </ac:spMkLst>
        </pc:spChg>
        <pc:spChg chg="mod">
          <ac:chgData name="伊健 杜" userId="e69aded81da48593" providerId="LiveId" clId="{3D6178CC-4BAD-43D0-BB8E-005EB43DBE38}" dt="2023-03-07T12:36:53.646" v="2452"/>
          <ac:spMkLst>
            <pc:docMk/>
            <pc:sldMk cId="1755234947" sldId="2440"/>
            <ac:spMk id="11" creationId="{E6869D1C-A44E-8903-835F-7830F1E91EFD}"/>
          </ac:spMkLst>
        </pc:spChg>
        <pc:picChg chg="add mod">
          <ac:chgData name="伊健 杜" userId="e69aded81da48593" providerId="LiveId" clId="{3D6178CC-4BAD-43D0-BB8E-005EB43DBE38}" dt="2023-03-07T12:54:18.570" v="3060" actId="14100"/>
          <ac:picMkLst>
            <pc:docMk/>
            <pc:sldMk cId="1755234947" sldId="2440"/>
            <ac:picMk id="22530" creationId="{89774D87-86D0-DE2C-E5AB-4ECDA9AAE2D6}"/>
          </ac:picMkLst>
        </pc:picChg>
      </pc:sldChg>
      <pc:sldChg chg="addSp modSp add mod">
        <pc:chgData name="伊健 杜" userId="e69aded81da48593" providerId="LiveId" clId="{3D6178CC-4BAD-43D0-BB8E-005EB43DBE38}" dt="2023-03-07T16:27:25.200" v="3298" actId="20577"/>
        <pc:sldMkLst>
          <pc:docMk/>
          <pc:sldMk cId="1963710002" sldId="2441"/>
        </pc:sldMkLst>
        <pc:spChg chg="mod">
          <ac:chgData name="伊健 杜" userId="e69aded81da48593" providerId="LiveId" clId="{3D6178CC-4BAD-43D0-BB8E-005EB43DBE38}" dt="2023-03-07T13:33:04.563" v="3279"/>
          <ac:spMkLst>
            <pc:docMk/>
            <pc:sldMk cId="1963710002" sldId="2441"/>
            <ac:spMk id="2" creationId="{B0D122F6-5EBB-0418-860A-479F752688DE}"/>
          </ac:spMkLst>
        </pc:spChg>
        <pc:spChg chg="mod">
          <ac:chgData name="伊健 杜" userId="e69aded81da48593" providerId="LiveId" clId="{3D6178CC-4BAD-43D0-BB8E-005EB43DBE38}" dt="2023-03-07T16:27:25.200" v="3298" actId="20577"/>
          <ac:spMkLst>
            <pc:docMk/>
            <pc:sldMk cId="1963710002" sldId="2441"/>
            <ac:spMk id="7" creationId="{45B95980-BC29-E316-FC72-7C6A2072DD87}"/>
          </ac:spMkLst>
        </pc:spChg>
        <pc:spChg chg="mod">
          <ac:chgData name="伊健 杜" userId="e69aded81da48593" providerId="LiveId" clId="{3D6178CC-4BAD-43D0-BB8E-005EB43DBE38}" dt="2023-03-07T12:38:01.517" v="2572"/>
          <ac:spMkLst>
            <pc:docMk/>
            <pc:sldMk cId="1963710002" sldId="2441"/>
            <ac:spMk id="11" creationId="{E6869D1C-A44E-8903-835F-7830F1E91EFD}"/>
          </ac:spMkLst>
        </pc:spChg>
        <pc:picChg chg="add mod">
          <ac:chgData name="伊健 杜" userId="e69aded81da48593" providerId="LiveId" clId="{3D6178CC-4BAD-43D0-BB8E-005EB43DBE38}" dt="2023-03-07T12:54:39.556" v="3064" actId="1076"/>
          <ac:picMkLst>
            <pc:docMk/>
            <pc:sldMk cId="1963710002" sldId="2441"/>
            <ac:picMk id="21506" creationId="{603C10C0-B9A5-F8FC-6CA2-C542360C9B89}"/>
          </ac:picMkLst>
        </pc:picChg>
      </pc:sldChg>
      <pc:sldChg chg="addSp modSp add mod">
        <pc:chgData name="伊健 杜" userId="e69aded81da48593" providerId="LiveId" clId="{3D6178CC-4BAD-43D0-BB8E-005EB43DBE38}" dt="2023-03-07T13:33:04.563" v="3279"/>
        <pc:sldMkLst>
          <pc:docMk/>
          <pc:sldMk cId="1628238897" sldId="2442"/>
        </pc:sldMkLst>
        <pc:spChg chg="mod">
          <ac:chgData name="伊健 杜" userId="e69aded81da48593" providerId="LiveId" clId="{3D6178CC-4BAD-43D0-BB8E-005EB43DBE38}" dt="2023-03-07T13:33:04.563" v="3279"/>
          <ac:spMkLst>
            <pc:docMk/>
            <pc:sldMk cId="1628238897" sldId="2442"/>
            <ac:spMk id="3" creationId="{D2C5C566-75E5-BE1C-DFFC-65AA0A5B5929}"/>
          </ac:spMkLst>
        </pc:spChg>
        <pc:picChg chg="add mod">
          <ac:chgData name="伊健 杜" userId="e69aded81da48593" providerId="LiveId" clId="{3D6178CC-4BAD-43D0-BB8E-005EB43DBE38}" dt="2023-03-07T12:55:26.706" v="3080" actId="1076"/>
          <ac:picMkLst>
            <pc:docMk/>
            <pc:sldMk cId="1628238897" sldId="2442"/>
            <ac:picMk id="19458" creationId="{18CAFD58-F3CB-EF83-64E0-4B2FB2B7953F}"/>
          </ac:picMkLst>
        </pc:picChg>
      </pc:sldChg>
      <pc:sldChg chg="addSp delSp modSp add mod">
        <pc:chgData name="伊健 杜" userId="e69aded81da48593" providerId="LiveId" clId="{3D6178CC-4BAD-43D0-BB8E-005EB43DBE38}" dt="2023-03-07T12:47:07.645" v="2884" actId="22"/>
        <pc:sldMkLst>
          <pc:docMk/>
          <pc:sldMk cId="826799701" sldId="2443"/>
        </pc:sldMkLst>
        <pc:spChg chg="del">
          <ac:chgData name="伊健 杜" userId="e69aded81da48593" providerId="LiveId" clId="{3D6178CC-4BAD-43D0-BB8E-005EB43DBE38}" dt="2023-03-07T12:40:32.258" v="2882" actId="478"/>
          <ac:spMkLst>
            <pc:docMk/>
            <pc:sldMk cId="826799701" sldId="2443"/>
            <ac:spMk id="2" creationId="{10304424-DB4A-36E7-9E0D-D32A5DD0F26C}"/>
          </ac:spMkLst>
        </pc:spChg>
        <pc:spChg chg="add del mod">
          <ac:chgData name="伊健 杜" userId="e69aded81da48593" providerId="LiveId" clId="{3D6178CC-4BAD-43D0-BB8E-005EB43DBE38}" dt="2023-03-07T12:40:34.162" v="2883" actId="478"/>
          <ac:spMkLst>
            <pc:docMk/>
            <pc:sldMk cId="826799701" sldId="2443"/>
            <ac:spMk id="4" creationId="{AAFDD082-787F-E544-35AD-8346074E378F}"/>
          </ac:spMkLst>
        </pc:spChg>
        <pc:spChg chg="add">
          <ac:chgData name="伊健 杜" userId="e69aded81da48593" providerId="LiveId" clId="{3D6178CC-4BAD-43D0-BB8E-005EB43DBE38}" dt="2023-03-07T12:47:07.645" v="2884" actId="22"/>
          <ac:spMkLst>
            <pc:docMk/>
            <pc:sldMk cId="826799701" sldId="2443"/>
            <ac:spMk id="6" creationId="{64E6FAAC-0513-B5C7-B18A-8D78905ED202}"/>
          </ac:spMkLst>
        </pc:spChg>
      </pc:sldChg>
      <pc:sldChg chg="addSp delSp modSp add mod">
        <pc:chgData name="伊健 杜" userId="e69aded81da48593" providerId="LiveId" clId="{3D6178CC-4BAD-43D0-BB8E-005EB43DBE38}" dt="2023-03-07T13:33:04.563" v="3279"/>
        <pc:sldMkLst>
          <pc:docMk/>
          <pc:sldMk cId="382289821" sldId="2444"/>
        </pc:sldMkLst>
        <pc:spChg chg="mod">
          <ac:chgData name="伊健 杜" userId="e69aded81da48593" providerId="LiveId" clId="{3D6178CC-4BAD-43D0-BB8E-005EB43DBE38}" dt="2023-03-07T13:33:04.563" v="3279"/>
          <ac:spMkLst>
            <pc:docMk/>
            <pc:sldMk cId="382289821" sldId="2444"/>
            <ac:spMk id="2" creationId="{10304424-DB4A-36E7-9E0D-D32A5DD0F26C}"/>
          </ac:spMkLst>
        </pc:spChg>
        <pc:spChg chg="mod">
          <ac:chgData name="伊健 杜" userId="e69aded81da48593" providerId="LiveId" clId="{3D6178CC-4BAD-43D0-BB8E-005EB43DBE38}" dt="2023-03-07T13:33:04.563" v="3279"/>
          <ac:spMkLst>
            <pc:docMk/>
            <pc:sldMk cId="382289821" sldId="2444"/>
            <ac:spMk id="5" creationId="{E7287B0E-EF55-E721-8EFA-9A9183C0EDF9}"/>
          </ac:spMkLst>
        </pc:spChg>
        <pc:picChg chg="del">
          <ac:chgData name="伊健 杜" userId="e69aded81da48593" providerId="LiveId" clId="{3D6178CC-4BAD-43D0-BB8E-005EB43DBE38}" dt="2023-03-07T12:48:48.798" v="2986" actId="478"/>
          <ac:picMkLst>
            <pc:docMk/>
            <pc:sldMk cId="382289821" sldId="2444"/>
            <ac:picMk id="17410" creationId="{E94C5CED-D0DB-4C02-DE24-4EFFCAA3F2A1}"/>
          </ac:picMkLst>
        </pc:picChg>
        <pc:picChg chg="add mod">
          <ac:chgData name="伊健 杜" userId="e69aded81da48593" providerId="LiveId" clId="{3D6178CC-4BAD-43D0-BB8E-005EB43DBE38}" dt="2023-03-07T12:49:13.018" v="2990" actId="1076"/>
          <ac:picMkLst>
            <pc:docMk/>
            <pc:sldMk cId="382289821" sldId="2444"/>
            <ac:picMk id="24578" creationId="{C276E0C0-0981-2762-A6EE-44F66635FC98}"/>
          </ac:picMkLst>
        </pc:picChg>
      </pc:sldChg>
      <pc:sldChg chg="modSp add mod ord">
        <pc:chgData name="伊健 杜" userId="e69aded81da48593" providerId="LiveId" clId="{3D6178CC-4BAD-43D0-BB8E-005EB43DBE38}" dt="2023-03-07T13:33:04.563" v="3279"/>
        <pc:sldMkLst>
          <pc:docMk/>
          <pc:sldMk cId="2838869393" sldId="2445"/>
        </pc:sldMkLst>
        <pc:spChg chg="mod">
          <ac:chgData name="伊健 杜" userId="e69aded81da48593" providerId="LiveId" clId="{3D6178CC-4BAD-43D0-BB8E-005EB43DBE38}" dt="2023-03-07T13:33:04.563" v="3279"/>
          <ac:spMkLst>
            <pc:docMk/>
            <pc:sldMk cId="2838869393" sldId="2445"/>
            <ac:spMk id="2" creationId="{10304424-DB4A-36E7-9E0D-D32A5DD0F26C}"/>
          </ac:spMkLst>
        </pc:spChg>
      </pc:sldChg>
    </pc:docChg>
  </pc:docChgLst>
  <pc:docChgLst>
    <pc:chgData name="伊健 杜" userId="e69aded81da48593" providerId="LiveId" clId="{EB7F38A4-AA77-4554-93BA-E96D4083E896}"/>
    <pc:docChg chg="custSel addSld delSld modSld sldOrd">
      <pc:chgData name="伊健 杜" userId="e69aded81da48593" providerId="LiveId" clId="{EB7F38A4-AA77-4554-93BA-E96D4083E896}" dt="2023-02-23T12:30:45.527" v="3350"/>
      <pc:docMkLst>
        <pc:docMk/>
      </pc:docMkLst>
      <pc:sldChg chg="modSp mod">
        <pc:chgData name="伊健 杜" userId="e69aded81da48593" providerId="LiveId" clId="{EB7F38A4-AA77-4554-93BA-E96D4083E896}" dt="2023-02-23T08:08:30.033" v="3107"/>
        <pc:sldMkLst>
          <pc:docMk/>
          <pc:sldMk cId="1206195055" sldId="1836"/>
        </pc:sldMkLst>
        <pc:spChg chg="mod">
          <ac:chgData name="伊健 杜" userId="e69aded81da48593" providerId="LiveId" clId="{EB7F38A4-AA77-4554-93BA-E96D4083E896}" dt="2023-02-23T08:08:30.033" v="3107"/>
          <ac:spMkLst>
            <pc:docMk/>
            <pc:sldMk cId="1206195055" sldId="1836"/>
            <ac:spMk id="2" creationId="{3D78739E-41E8-236E-E230-B8B23241333A}"/>
          </ac:spMkLst>
        </pc:spChg>
      </pc:sldChg>
      <pc:sldChg chg="del">
        <pc:chgData name="伊健 杜" userId="e69aded81da48593" providerId="LiveId" clId="{EB7F38A4-AA77-4554-93BA-E96D4083E896}" dt="2023-02-23T03:51:28.593" v="0" actId="47"/>
        <pc:sldMkLst>
          <pc:docMk/>
          <pc:sldMk cId="1185750856" sldId="1870"/>
        </pc:sldMkLst>
      </pc:sldChg>
      <pc:sldChg chg="del">
        <pc:chgData name="伊健 杜" userId="e69aded81da48593" providerId="LiveId" clId="{EB7F38A4-AA77-4554-93BA-E96D4083E896}" dt="2023-02-23T06:09:42.204" v="2338" actId="47"/>
        <pc:sldMkLst>
          <pc:docMk/>
          <pc:sldMk cId="1649950130" sldId="2222"/>
        </pc:sldMkLst>
      </pc:sldChg>
      <pc:sldChg chg="del">
        <pc:chgData name="伊健 杜" userId="e69aded81da48593" providerId="LiveId" clId="{EB7F38A4-AA77-4554-93BA-E96D4083E896}" dt="2023-02-23T03:51:28.593" v="0" actId="47"/>
        <pc:sldMkLst>
          <pc:docMk/>
          <pc:sldMk cId="2212759090" sldId="2226"/>
        </pc:sldMkLst>
      </pc:sldChg>
      <pc:sldChg chg="del">
        <pc:chgData name="伊健 杜" userId="e69aded81da48593" providerId="LiveId" clId="{EB7F38A4-AA77-4554-93BA-E96D4083E896}" dt="2023-02-23T03:51:28.593" v="0" actId="47"/>
        <pc:sldMkLst>
          <pc:docMk/>
          <pc:sldMk cId="1667927401" sldId="2228"/>
        </pc:sldMkLst>
      </pc:sldChg>
      <pc:sldChg chg="del">
        <pc:chgData name="伊健 杜" userId="e69aded81da48593" providerId="LiveId" clId="{EB7F38A4-AA77-4554-93BA-E96D4083E896}" dt="2023-02-23T03:51:28.593" v="0" actId="47"/>
        <pc:sldMkLst>
          <pc:docMk/>
          <pc:sldMk cId="2961070994" sldId="2229"/>
        </pc:sldMkLst>
      </pc:sldChg>
      <pc:sldChg chg="del">
        <pc:chgData name="伊健 杜" userId="e69aded81da48593" providerId="LiveId" clId="{EB7F38A4-AA77-4554-93BA-E96D4083E896}" dt="2023-02-23T03:51:28.593" v="0" actId="47"/>
        <pc:sldMkLst>
          <pc:docMk/>
          <pc:sldMk cId="3549436785" sldId="2230"/>
        </pc:sldMkLst>
      </pc:sldChg>
      <pc:sldChg chg="del">
        <pc:chgData name="伊健 杜" userId="e69aded81da48593" providerId="LiveId" clId="{EB7F38A4-AA77-4554-93BA-E96D4083E896}" dt="2023-02-23T03:51:28.593" v="0" actId="47"/>
        <pc:sldMkLst>
          <pc:docMk/>
          <pc:sldMk cId="917048311" sldId="2268"/>
        </pc:sldMkLst>
      </pc:sldChg>
      <pc:sldChg chg="del">
        <pc:chgData name="伊健 杜" userId="e69aded81da48593" providerId="LiveId" clId="{EB7F38A4-AA77-4554-93BA-E96D4083E896}" dt="2023-02-23T03:51:28.593" v="0" actId="47"/>
        <pc:sldMkLst>
          <pc:docMk/>
          <pc:sldMk cId="3081471045" sldId="2270"/>
        </pc:sldMkLst>
      </pc:sldChg>
      <pc:sldChg chg="del">
        <pc:chgData name="伊健 杜" userId="e69aded81da48593" providerId="LiveId" clId="{EB7F38A4-AA77-4554-93BA-E96D4083E896}" dt="2023-02-23T03:51:28.593" v="0" actId="47"/>
        <pc:sldMkLst>
          <pc:docMk/>
          <pc:sldMk cId="3758514626" sldId="2271"/>
        </pc:sldMkLst>
      </pc:sldChg>
      <pc:sldChg chg="del">
        <pc:chgData name="伊健 杜" userId="e69aded81da48593" providerId="LiveId" clId="{EB7F38A4-AA77-4554-93BA-E96D4083E896}" dt="2023-02-23T03:51:28.593" v="0" actId="47"/>
        <pc:sldMkLst>
          <pc:docMk/>
          <pc:sldMk cId="2385434541" sldId="2272"/>
        </pc:sldMkLst>
      </pc:sldChg>
      <pc:sldChg chg="addSp delSp modSp mod">
        <pc:chgData name="伊健 杜" userId="e69aded81da48593" providerId="LiveId" clId="{EB7F38A4-AA77-4554-93BA-E96D4083E896}" dt="2023-02-23T11:54:57.740" v="3341"/>
        <pc:sldMkLst>
          <pc:docMk/>
          <pc:sldMk cId="563916958" sldId="2273"/>
        </pc:sldMkLst>
        <pc:spChg chg="mod">
          <ac:chgData name="伊健 杜" userId="e69aded81da48593" providerId="LiveId" clId="{EB7F38A4-AA77-4554-93BA-E96D4083E896}" dt="2023-02-23T08:28:09.030" v="3228"/>
          <ac:spMkLst>
            <pc:docMk/>
            <pc:sldMk cId="563916958" sldId="2273"/>
            <ac:spMk id="2" creationId="{10304424-DB4A-36E7-9E0D-D32A5DD0F26C}"/>
          </ac:spMkLst>
        </pc:spChg>
        <pc:spChg chg="mod">
          <ac:chgData name="伊健 杜" userId="e69aded81da48593" providerId="LiveId" clId="{EB7F38A4-AA77-4554-93BA-E96D4083E896}" dt="2023-02-23T08:28:09.030" v="3228"/>
          <ac:spMkLst>
            <pc:docMk/>
            <pc:sldMk cId="563916958" sldId="2273"/>
            <ac:spMk id="5" creationId="{E7287B0E-EF55-E721-8EFA-9A9183C0EDF9}"/>
          </ac:spMkLst>
        </pc:spChg>
        <pc:picChg chg="del">
          <ac:chgData name="伊健 杜" userId="e69aded81da48593" providerId="LiveId" clId="{EB7F38A4-AA77-4554-93BA-E96D4083E896}" dt="2023-02-23T04:10:56.874" v="70" actId="478"/>
          <ac:picMkLst>
            <pc:docMk/>
            <pc:sldMk cId="563916958" sldId="2273"/>
            <ac:picMk id="1026" creationId="{574147DF-8AEA-C6C7-C131-98E12408BDCD}"/>
          </ac:picMkLst>
        </pc:picChg>
        <pc:picChg chg="add mod">
          <ac:chgData name="伊健 杜" userId="e69aded81da48593" providerId="LiveId" clId="{EB7F38A4-AA77-4554-93BA-E96D4083E896}" dt="2023-02-23T08:12:21.242" v="3113" actId="14100"/>
          <ac:picMkLst>
            <pc:docMk/>
            <pc:sldMk cId="563916958" sldId="2273"/>
            <ac:picMk id="2050" creationId="{0CB606D2-5CE2-6FBE-7786-BAD1D52D55C8}"/>
          </ac:picMkLst>
        </pc:picChg>
        <pc:picChg chg="add mod">
          <ac:chgData name="伊健 杜" userId="e69aded81da48593" providerId="LiveId" clId="{EB7F38A4-AA77-4554-93BA-E96D4083E896}" dt="2023-02-23T08:12:55.550" v="3115" actId="1076"/>
          <ac:picMkLst>
            <pc:docMk/>
            <pc:sldMk cId="563916958" sldId="2273"/>
            <ac:picMk id="2052" creationId="{B51B7387-55DA-7EB0-13AC-11523A998605}"/>
          </ac:picMkLst>
        </pc:picChg>
        <pc:inkChg chg="add">
          <ac:chgData name="伊健 杜" userId="e69aded81da48593" providerId="LiveId" clId="{EB7F38A4-AA77-4554-93BA-E96D4083E896}" dt="2023-02-23T11:54:57.740" v="3341"/>
          <ac:inkMkLst>
            <pc:docMk/>
            <pc:sldMk cId="563916958" sldId="2273"/>
            <ac:inkMk id="3" creationId="{F03D2C75-A17B-E348-A751-09733D775E42}"/>
          </ac:inkMkLst>
        </pc:inkChg>
      </pc:sldChg>
      <pc:sldChg chg="del">
        <pc:chgData name="伊健 杜" userId="e69aded81da48593" providerId="LiveId" clId="{EB7F38A4-AA77-4554-93BA-E96D4083E896}" dt="2023-02-23T04:08:08.166" v="11" actId="47"/>
        <pc:sldMkLst>
          <pc:docMk/>
          <pc:sldMk cId="2034064852" sldId="2274"/>
        </pc:sldMkLst>
      </pc:sldChg>
      <pc:sldChg chg="delSp del mod">
        <pc:chgData name="伊健 杜" userId="e69aded81da48593" providerId="LiveId" clId="{EB7F38A4-AA77-4554-93BA-E96D4083E896}" dt="2023-02-23T04:25:27.128" v="166" actId="47"/>
        <pc:sldMkLst>
          <pc:docMk/>
          <pc:sldMk cId="3504565596" sldId="2275"/>
        </pc:sldMkLst>
        <pc:spChg chg="del">
          <ac:chgData name="伊健 杜" userId="e69aded81da48593" providerId="LiveId" clId="{EB7F38A4-AA77-4554-93BA-E96D4083E896}" dt="2023-02-23T04:14:35.570" v="165" actId="478"/>
          <ac:spMkLst>
            <pc:docMk/>
            <pc:sldMk cId="3504565596" sldId="2275"/>
            <ac:spMk id="6" creationId="{25D7E685-CA93-F9F9-F2B0-91CAB4A596E4}"/>
          </ac:spMkLst>
        </pc:spChg>
      </pc:sldChg>
      <pc:sldChg chg="delSp modSp mod ord">
        <pc:chgData name="伊健 杜" userId="e69aded81da48593" providerId="LiveId" clId="{EB7F38A4-AA77-4554-93BA-E96D4083E896}" dt="2023-02-23T08:28:09.030" v="3228"/>
        <pc:sldMkLst>
          <pc:docMk/>
          <pc:sldMk cId="3768352549" sldId="2276"/>
        </pc:sldMkLst>
        <pc:spChg chg="mod">
          <ac:chgData name="伊健 杜" userId="e69aded81da48593" providerId="LiveId" clId="{EB7F38A4-AA77-4554-93BA-E96D4083E896}" dt="2023-02-23T08:28:09.030" v="3228"/>
          <ac:spMkLst>
            <pc:docMk/>
            <pc:sldMk cId="3768352549" sldId="2276"/>
            <ac:spMk id="2" creationId="{B49F4F3A-C329-67E8-9746-FE22E68DE264}"/>
          </ac:spMkLst>
        </pc:spChg>
        <pc:spChg chg="del">
          <ac:chgData name="伊健 杜" userId="e69aded81da48593" providerId="LiveId" clId="{EB7F38A4-AA77-4554-93BA-E96D4083E896}" dt="2023-02-23T08:27:31.268" v="3224" actId="478"/>
          <ac:spMkLst>
            <pc:docMk/>
            <pc:sldMk cId="3768352549" sldId="2276"/>
            <ac:spMk id="3" creationId="{9061CC76-3552-2AC6-DC1B-7584D5FD25BD}"/>
          </ac:spMkLst>
        </pc:spChg>
      </pc:sldChg>
      <pc:sldChg chg="del">
        <pc:chgData name="伊健 杜" userId="e69aded81da48593" providerId="LiveId" clId="{EB7F38A4-AA77-4554-93BA-E96D4083E896}" dt="2023-02-23T04:07:09.818" v="2" actId="47"/>
        <pc:sldMkLst>
          <pc:docMk/>
          <pc:sldMk cId="852897728" sldId="2277"/>
        </pc:sldMkLst>
      </pc:sldChg>
      <pc:sldChg chg="del">
        <pc:chgData name="伊健 杜" userId="e69aded81da48593" providerId="LiveId" clId="{EB7F38A4-AA77-4554-93BA-E96D4083E896}" dt="2023-02-23T04:07:09.818" v="2" actId="47"/>
        <pc:sldMkLst>
          <pc:docMk/>
          <pc:sldMk cId="1743236621" sldId="2278"/>
        </pc:sldMkLst>
      </pc:sldChg>
      <pc:sldChg chg="del">
        <pc:chgData name="伊健 杜" userId="e69aded81da48593" providerId="LiveId" clId="{EB7F38A4-AA77-4554-93BA-E96D4083E896}" dt="2023-02-23T04:07:09.818" v="2" actId="47"/>
        <pc:sldMkLst>
          <pc:docMk/>
          <pc:sldMk cId="4184151053" sldId="2279"/>
        </pc:sldMkLst>
      </pc:sldChg>
      <pc:sldChg chg="del">
        <pc:chgData name="伊健 杜" userId="e69aded81da48593" providerId="LiveId" clId="{EB7F38A4-AA77-4554-93BA-E96D4083E896}" dt="2023-02-23T04:07:09.818" v="2" actId="47"/>
        <pc:sldMkLst>
          <pc:docMk/>
          <pc:sldMk cId="1930783900" sldId="2280"/>
        </pc:sldMkLst>
      </pc:sldChg>
      <pc:sldChg chg="del">
        <pc:chgData name="伊健 杜" userId="e69aded81da48593" providerId="LiveId" clId="{EB7F38A4-AA77-4554-93BA-E96D4083E896}" dt="2023-02-23T04:07:09.818" v="2" actId="47"/>
        <pc:sldMkLst>
          <pc:docMk/>
          <pc:sldMk cId="349110739" sldId="2281"/>
        </pc:sldMkLst>
      </pc:sldChg>
      <pc:sldChg chg="del">
        <pc:chgData name="伊健 杜" userId="e69aded81da48593" providerId="LiveId" clId="{EB7F38A4-AA77-4554-93BA-E96D4083E896}" dt="2023-02-23T04:07:09.818" v="2" actId="47"/>
        <pc:sldMkLst>
          <pc:docMk/>
          <pc:sldMk cId="451124147" sldId="2282"/>
        </pc:sldMkLst>
      </pc:sldChg>
      <pc:sldChg chg="del">
        <pc:chgData name="伊健 杜" userId="e69aded81da48593" providerId="LiveId" clId="{EB7F38A4-AA77-4554-93BA-E96D4083E896}" dt="2023-02-23T04:07:09.818" v="2" actId="47"/>
        <pc:sldMkLst>
          <pc:docMk/>
          <pc:sldMk cId="2098761679" sldId="2283"/>
        </pc:sldMkLst>
      </pc:sldChg>
      <pc:sldChg chg="del">
        <pc:chgData name="伊健 杜" userId="e69aded81da48593" providerId="LiveId" clId="{EB7F38A4-AA77-4554-93BA-E96D4083E896}" dt="2023-02-23T04:07:09.818" v="2" actId="47"/>
        <pc:sldMkLst>
          <pc:docMk/>
          <pc:sldMk cId="240391578" sldId="2284"/>
        </pc:sldMkLst>
      </pc:sldChg>
      <pc:sldChg chg="del">
        <pc:chgData name="伊健 杜" userId="e69aded81da48593" providerId="LiveId" clId="{EB7F38A4-AA77-4554-93BA-E96D4083E896}" dt="2023-02-23T04:07:09.818" v="2" actId="47"/>
        <pc:sldMkLst>
          <pc:docMk/>
          <pc:sldMk cId="63187579" sldId="2285"/>
        </pc:sldMkLst>
      </pc:sldChg>
      <pc:sldChg chg="del">
        <pc:chgData name="伊健 杜" userId="e69aded81da48593" providerId="LiveId" clId="{EB7F38A4-AA77-4554-93BA-E96D4083E896}" dt="2023-02-23T04:07:09.818" v="2" actId="47"/>
        <pc:sldMkLst>
          <pc:docMk/>
          <pc:sldMk cId="1619590246" sldId="2286"/>
        </pc:sldMkLst>
      </pc:sldChg>
      <pc:sldChg chg="del">
        <pc:chgData name="伊健 杜" userId="e69aded81da48593" providerId="LiveId" clId="{EB7F38A4-AA77-4554-93BA-E96D4083E896}" dt="2023-02-23T04:07:09.818" v="2" actId="47"/>
        <pc:sldMkLst>
          <pc:docMk/>
          <pc:sldMk cId="2099059896" sldId="2287"/>
        </pc:sldMkLst>
      </pc:sldChg>
      <pc:sldChg chg="del">
        <pc:chgData name="伊健 杜" userId="e69aded81da48593" providerId="LiveId" clId="{EB7F38A4-AA77-4554-93BA-E96D4083E896}" dt="2023-02-23T04:07:09.818" v="2" actId="47"/>
        <pc:sldMkLst>
          <pc:docMk/>
          <pc:sldMk cId="1213722837" sldId="2288"/>
        </pc:sldMkLst>
      </pc:sldChg>
      <pc:sldChg chg="del">
        <pc:chgData name="伊健 杜" userId="e69aded81da48593" providerId="LiveId" clId="{EB7F38A4-AA77-4554-93BA-E96D4083E896}" dt="2023-02-23T04:07:09.818" v="2" actId="47"/>
        <pc:sldMkLst>
          <pc:docMk/>
          <pc:sldMk cId="3396777915" sldId="2289"/>
        </pc:sldMkLst>
      </pc:sldChg>
      <pc:sldChg chg="del">
        <pc:chgData name="伊健 杜" userId="e69aded81da48593" providerId="LiveId" clId="{EB7F38A4-AA77-4554-93BA-E96D4083E896}" dt="2023-02-23T04:07:09.818" v="2" actId="47"/>
        <pc:sldMkLst>
          <pc:docMk/>
          <pc:sldMk cId="269134630" sldId="2290"/>
        </pc:sldMkLst>
      </pc:sldChg>
      <pc:sldChg chg="del">
        <pc:chgData name="伊健 杜" userId="e69aded81da48593" providerId="LiveId" clId="{EB7F38A4-AA77-4554-93BA-E96D4083E896}" dt="2023-02-23T04:07:09.818" v="2" actId="47"/>
        <pc:sldMkLst>
          <pc:docMk/>
          <pc:sldMk cId="1281444511" sldId="2291"/>
        </pc:sldMkLst>
      </pc:sldChg>
      <pc:sldChg chg="del">
        <pc:chgData name="伊健 杜" userId="e69aded81da48593" providerId="LiveId" clId="{EB7F38A4-AA77-4554-93BA-E96D4083E896}" dt="2023-02-23T04:07:09.818" v="2" actId="47"/>
        <pc:sldMkLst>
          <pc:docMk/>
          <pc:sldMk cId="265406597" sldId="2292"/>
        </pc:sldMkLst>
      </pc:sldChg>
      <pc:sldChg chg="del">
        <pc:chgData name="伊健 杜" userId="e69aded81da48593" providerId="LiveId" clId="{EB7F38A4-AA77-4554-93BA-E96D4083E896}" dt="2023-02-23T04:07:09.818" v="2" actId="47"/>
        <pc:sldMkLst>
          <pc:docMk/>
          <pc:sldMk cId="3078278652" sldId="2293"/>
        </pc:sldMkLst>
      </pc:sldChg>
      <pc:sldChg chg="del">
        <pc:chgData name="伊健 杜" userId="e69aded81da48593" providerId="LiveId" clId="{EB7F38A4-AA77-4554-93BA-E96D4083E896}" dt="2023-02-23T04:07:09.818" v="2" actId="47"/>
        <pc:sldMkLst>
          <pc:docMk/>
          <pc:sldMk cId="1390237729" sldId="2294"/>
        </pc:sldMkLst>
      </pc:sldChg>
      <pc:sldChg chg="del">
        <pc:chgData name="伊健 杜" userId="e69aded81da48593" providerId="LiveId" clId="{EB7F38A4-AA77-4554-93BA-E96D4083E896}" dt="2023-02-23T04:07:09.818" v="2" actId="47"/>
        <pc:sldMkLst>
          <pc:docMk/>
          <pc:sldMk cId="2819726591" sldId="2295"/>
        </pc:sldMkLst>
      </pc:sldChg>
      <pc:sldChg chg="del">
        <pc:chgData name="伊健 杜" userId="e69aded81da48593" providerId="LiveId" clId="{EB7F38A4-AA77-4554-93BA-E96D4083E896}" dt="2023-02-23T04:07:09.818" v="2" actId="47"/>
        <pc:sldMkLst>
          <pc:docMk/>
          <pc:sldMk cId="2348506154" sldId="2296"/>
        </pc:sldMkLst>
      </pc:sldChg>
      <pc:sldChg chg="del">
        <pc:chgData name="伊健 杜" userId="e69aded81da48593" providerId="LiveId" clId="{EB7F38A4-AA77-4554-93BA-E96D4083E896}" dt="2023-02-23T04:07:09.818" v="2" actId="47"/>
        <pc:sldMkLst>
          <pc:docMk/>
          <pc:sldMk cId="1627014034" sldId="2297"/>
        </pc:sldMkLst>
      </pc:sldChg>
      <pc:sldChg chg="del">
        <pc:chgData name="伊健 杜" userId="e69aded81da48593" providerId="LiveId" clId="{EB7F38A4-AA77-4554-93BA-E96D4083E896}" dt="2023-02-23T06:09:42.204" v="2338" actId="47"/>
        <pc:sldMkLst>
          <pc:docMk/>
          <pc:sldMk cId="1310802097" sldId="2298"/>
        </pc:sldMkLst>
      </pc:sldChg>
      <pc:sldChg chg="del">
        <pc:chgData name="伊健 杜" userId="e69aded81da48593" providerId="LiveId" clId="{EB7F38A4-AA77-4554-93BA-E96D4083E896}" dt="2023-02-23T06:09:42.204" v="2338" actId="47"/>
        <pc:sldMkLst>
          <pc:docMk/>
          <pc:sldMk cId="3963866622" sldId="2299"/>
        </pc:sldMkLst>
      </pc:sldChg>
      <pc:sldChg chg="del">
        <pc:chgData name="伊健 杜" userId="e69aded81da48593" providerId="LiveId" clId="{EB7F38A4-AA77-4554-93BA-E96D4083E896}" dt="2023-02-23T06:09:42.204" v="2338" actId="47"/>
        <pc:sldMkLst>
          <pc:docMk/>
          <pc:sldMk cId="2636335413" sldId="2300"/>
        </pc:sldMkLst>
      </pc:sldChg>
      <pc:sldChg chg="addSp modSp mod ord">
        <pc:chgData name="伊健 杜" userId="e69aded81da48593" providerId="LiveId" clId="{EB7F38A4-AA77-4554-93BA-E96D4083E896}" dt="2023-02-23T12:30:45.527" v="3350"/>
        <pc:sldMkLst>
          <pc:docMk/>
          <pc:sldMk cId="1132473216" sldId="2301"/>
        </pc:sldMkLst>
        <pc:spChg chg="mod">
          <ac:chgData name="伊健 杜" userId="e69aded81da48593" providerId="LiveId" clId="{EB7F38A4-AA77-4554-93BA-E96D4083E896}" dt="2023-02-23T06:11:20.821" v="2362"/>
          <ac:spMkLst>
            <pc:docMk/>
            <pc:sldMk cId="1132473216" sldId="2301"/>
            <ac:spMk id="5" creationId="{E7287B0E-EF55-E721-8EFA-9A9183C0EDF9}"/>
          </ac:spMkLst>
        </pc:spChg>
        <pc:inkChg chg="add">
          <ac:chgData name="伊健 杜" userId="e69aded81da48593" providerId="LiveId" clId="{EB7F38A4-AA77-4554-93BA-E96D4083E896}" dt="2023-02-23T12:30:45.527" v="3350"/>
          <ac:inkMkLst>
            <pc:docMk/>
            <pc:sldMk cId="1132473216" sldId="2301"/>
            <ac:inkMk id="3" creationId="{923F9E3A-DAE4-13B6-C026-D9C2563550BB}"/>
          </ac:inkMkLst>
        </pc:inkChg>
      </pc:sldChg>
      <pc:sldChg chg="addSp delSp modSp add mod ord">
        <pc:chgData name="伊健 杜" userId="e69aded81da48593" providerId="LiveId" clId="{EB7F38A4-AA77-4554-93BA-E96D4083E896}" dt="2023-02-23T08:28:09.030" v="3228"/>
        <pc:sldMkLst>
          <pc:docMk/>
          <pc:sldMk cId="2670481974" sldId="2302"/>
        </pc:sldMkLst>
        <pc:spChg chg="mod">
          <ac:chgData name="伊健 杜" userId="e69aded81da48593" providerId="LiveId" clId="{EB7F38A4-AA77-4554-93BA-E96D4083E896}" dt="2023-02-23T08:28:09.030" v="3228"/>
          <ac:spMkLst>
            <pc:docMk/>
            <pc:sldMk cId="2670481974" sldId="2302"/>
            <ac:spMk id="2" creationId="{10304424-DB4A-36E7-9E0D-D32A5DD0F26C}"/>
          </ac:spMkLst>
        </pc:spChg>
        <pc:spChg chg="mod">
          <ac:chgData name="伊健 杜" userId="e69aded81da48593" providerId="LiveId" clId="{EB7F38A4-AA77-4554-93BA-E96D4083E896}" dt="2023-02-23T08:28:09.030" v="3228"/>
          <ac:spMkLst>
            <pc:docMk/>
            <pc:sldMk cId="2670481974" sldId="2302"/>
            <ac:spMk id="5" creationId="{E7287B0E-EF55-E721-8EFA-9A9183C0EDF9}"/>
          </ac:spMkLst>
        </pc:spChg>
        <pc:picChg chg="add mod">
          <ac:chgData name="伊健 杜" userId="e69aded81da48593" providerId="LiveId" clId="{EB7F38A4-AA77-4554-93BA-E96D4083E896}" dt="2023-02-23T08:11:48.576" v="3110" actId="1076"/>
          <ac:picMkLst>
            <pc:docMk/>
            <pc:sldMk cId="2670481974" sldId="2302"/>
            <ac:picMk id="3" creationId="{0BBFD499-9AFE-97B8-5660-3B2CA01DFB29}"/>
          </ac:picMkLst>
        </pc:picChg>
        <pc:picChg chg="del">
          <ac:chgData name="伊健 杜" userId="e69aded81da48593" providerId="LiveId" clId="{EB7F38A4-AA77-4554-93BA-E96D4083E896}" dt="2023-02-23T04:08:47.911" v="64" actId="478"/>
          <ac:picMkLst>
            <pc:docMk/>
            <pc:sldMk cId="2670481974" sldId="2302"/>
            <ac:picMk id="1026" creationId="{574147DF-8AEA-C6C7-C131-98E12408BDCD}"/>
          </ac:picMkLst>
        </pc:picChg>
      </pc:sldChg>
      <pc:sldChg chg="del">
        <pc:chgData name="伊健 杜" userId="e69aded81da48593" providerId="LiveId" clId="{EB7F38A4-AA77-4554-93BA-E96D4083E896}" dt="2023-02-23T04:07:01.295" v="1" actId="47"/>
        <pc:sldMkLst>
          <pc:docMk/>
          <pc:sldMk cId="4036170169" sldId="2302"/>
        </pc:sldMkLst>
      </pc:sldChg>
      <pc:sldChg chg="addSp modSp add mod">
        <pc:chgData name="伊健 杜" userId="e69aded81da48593" providerId="LiveId" clId="{EB7F38A4-AA77-4554-93BA-E96D4083E896}" dt="2023-02-23T11:54:57.740" v="3341"/>
        <pc:sldMkLst>
          <pc:docMk/>
          <pc:sldMk cId="2572592514" sldId="2303"/>
        </pc:sldMkLst>
        <pc:spChg chg="mod">
          <ac:chgData name="伊健 杜" userId="e69aded81da48593" providerId="LiveId" clId="{EB7F38A4-AA77-4554-93BA-E96D4083E896}" dt="2023-02-23T04:27:48.581" v="179"/>
          <ac:spMkLst>
            <pc:docMk/>
            <pc:sldMk cId="2572592514" sldId="2303"/>
            <ac:spMk id="2" creationId="{10304424-DB4A-36E7-9E0D-D32A5DD0F26C}"/>
          </ac:spMkLst>
        </pc:spChg>
        <pc:spChg chg="add mod">
          <ac:chgData name="伊健 杜" userId="e69aded81da48593" providerId="LiveId" clId="{EB7F38A4-AA77-4554-93BA-E96D4083E896}" dt="2023-02-23T09:49:53.290" v="3229"/>
          <ac:spMkLst>
            <pc:docMk/>
            <pc:sldMk cId="2572592514" sldId="2303"/>
            <ac:spMk id="3" creationId="{3C575619-8BD1-ABAC-56E8-AD5EE638923D}"/>
          </ac:spMkLst>
        </pc:spChg>
        <pc:spChg chg="mod">
          <ac:chgData name="伊健 杜" userId="e69aded81da48593" providerId="LiveId" clId="{EB7F38A4-AA77-4554-93BA-E96D4083E896}" dt="2023-02-23T09:50:32.387" v="3254" actId="20577"/>
          <ac:spMkLst>
            <pc:docMk/>
            <pc:sldMk cId="2572592514" sldId="2303"/>
            <ac:spMk id="5" creationId="{E7287B0E-EF55-E721-8EFA-9A9183C0EDF9}"/>
          </ac:spMkLst>
        </pc:spChg>
        <pc:picChg chg="add mod">
          <ac:chgData name="伊健 杜" userId="e69aded81da48593" providerId="LiveId" clId="{EB7F38A4-AA77-4554-93BA-E96D4083E896}" dt="2023-02-23T08:13:18.122" v="3118" actId="1076"/>
          <ac:picMkLst>
            <pc:docMk/>
            <pc:sldMk cId="2572592514" sldId="2303"/>
            <ac:picMk id="3074" creationId="{82056235-D5FD-073E-1682-8E50773DBE9E}"/>
          </ac:picMkLst>
        </pc:picChg>
        <pc:picChg chg="add mod">
          <ac:chgData name="伊健 杜" userId="e69aded81da48593" providerId="LiveId" clId="{EB7F38A4-AA77-4554-93BA-E96D4083E896}" dt="2023-02-23T08:13:32.449" v="3121" actId="1076"/>
          <ac:picMkLst>
            <pc:docMk/>
            <pc:sldMk cId="2572592514" sldId="2303"/>
            <ac:picMk id="3076" creationId="{7FD1BE29-94E6-C5A7-82F9-EE2801830BE0}"/>
          </ac:picMkLst>
        </pc:picChg>
        <pc:inkChg chg="add">
          <ac:chgData name="伊健 杜" userId="e69aded81da48593" providerId="LiveId" clId="{EB7F38A4-AA77-4554-93BA-E96D4083E896}" dt="2023-02-23T11:54:57.740" v="3341"/>
          <ac:inkMkLst>
            <pc:docMk/>
            <pc:sldMk cId="2572592514" sldId="2303"/>
            <ac:inkMk id="4" creationId="{9581158E-1BAB-3F46-8BA6-02A7D774A9EE}"/>
          </ac:inkMkLst>
        </pc:inkChg>
      </pc:sldChg>
      <pc:sldChg chg="addSp modSp add mod">
        <pc:chgData name="伊健 杜" userId="e69aded81da48593" providerId="LiveId" clId="{EB7F38A4-AA77-4554-93BA-E96D4083E896}" dt="2023-02-23T08:28:09.030" v="3228"/>
        <pc:sldMkLst>
          <pc:docMk/>
          <pc:sldMk cId="1106675445" sldId="2304"/>
        </pc:sldMkLst>
        <pc:spChg chg="mod">
          <ac:chgData name="伊健 杜" userId="e69aded81da48593" providerId="LiveId" clId="{EB7F38A4-AA77-4554-93BA-E96D4083E896}" dt="2023-02-23T08:28:09.030" v="3228"/>
          <ac:spMkLst>
            <pc:docMk/>
            <pc:sldMk cId="1106675445" sldId="2304"/>
            <ac:spMk id="2" creationId="{10304424-DB4A-36E7-9E0D-D32A5DD0F26C}"/>
          </ac:spMkLst>
        </pc:spChg>
        <pc:spChg chg="mod">
          <ac:chgData name="伊健 杜" userId="e69aded81da48593" providerId="LiveId" clId="{EB7F38A4-AA77-4554-93BA-E96D4083E896}" dt="2023-02-23T08:28:09.030" v="3228"/>
          <ac:spMkLst>
            <pc:docMk/>
            <pc:sldMk cId="1106675445" sldId="2304"/>
            <ac:spMk id="5" creationId="{E7287B0E-EF55-E721-8EFA-9A9183C0EDF9}"/>
          </ac:spMkLst>
        </pc:spChg>
        <pc:picChg chg="add mod">
          <ac:chgData name="伊健 杜" userId="e69aded81da48593" providerId="LiveId" clId="{EB7F38A4-AA77-4554-93BA-E96D4083E896}" dt="2023-02-23T08:14:52.611" v="3128" actId="1076"/>
          <ac:picMkLst>
            <pc:docMk/>
            <pc:sldMk cId="1106675445" sldId="2304"/>
            <ac:picMk id="5122" creationId="{517710D3-9D5A-EEE3-648B-0BB5B1ECE30F}"/>
          </ac:picMkLst>
        </pc:picChg>
      </pc:sldChg>
      <pc:sldChg chg="modSp add del mod">
        <pc:chgData name="伊健 杜" userId="e69aded81da48593" providerId="LiveId" clId="{EB7F38A4-AA77-4554-93BA-E96D4083E896}" dt="2023-02-23T04:37:52.788" v="321" actId="47"/>
        <pc:sldMkLst>
          <pc:docMk/>
          <pc:sldMk cId="3851811779" sldId="2304"/>
        </pc:sldMkLst>
        <pc:spChg chg="mod">
          <ac:chgData name="伊健 杜" userId="e69aded81da48593" providerId="LiveId" clId="{EB7F38A4-AA77-4554-93BA-E96D4083E896}" dt="2023-02-23T04:31:45.809" v="320"/>
          <ac:spMkLst>
            <pc:docMk/>
            <pc:sldMk cId="3851811779" sldId="2304"/>
            <ac:spMk id="5" creationId="{E7287B0E-EF55-E721-8EFA-9A9183C0EDF9}"/>
          </ac:spMkLst>
        </pc:spChg>
      </pc:sldChg>
      <pc:sldChg chg="addSp modSp add mod">
        <pc:chgData name="伊健 杜" userId="e69aded81da48593" providerId="LiveId" clId="{EB7F38A4-AA77-4554-93BA-E96D4083E896}" dt="2023-02-23T08:28:09.030" v="3228"/>
        <pc:sldMkLst>
          <pc:docMk/>
          <pc:sldMk cId="1557109581" sldId="2305"/>
        </pc:sldMkLst>
        <pc:spChg chg="mod">
          <ac:chgData name="伊健 杜" userId="e69aded81da48593" providerId="LiveId" clId="{EB7F38A4-AA77-4554-93BA-E96D4083E896}" dt="2023-02-23T08:28:09.030" v="3228"/>
          <ac:spMkLst>
            <pc:docMk/>
            <pc:sldMk cId="1557109581" sldId="2305"/>
            <ac:spMk id="2" creationId="{10304424-DB4A-36E7-9E0D-D32A5DD0F26C}"/>
          </ac:spMkLst>
        </pc:spChg>
        <pc:spChg chg="mod">
          <ac:chgData name="伊健 杜" userId="e69aded81da48593" providerId="LiveId" clId="{EB7F38A4-AA77-4554-93BA-E96D4083E896}" dt="2023-02-23T08:28:09.030" v="3228"/>
          <ac:spMkLst>
            <pc:docMk/>
            <pc:sldMk cId="1557109581" sldId="2305"/>
            <ac:spMk id="5" creationId="{E7287B0E-EF55-E721-8EFA-9A9183C0EDF9}"/>
          </ac:spMkLst>
        </pc:spChg>
        <pc:picChg chg="add mod">
          <ac:chgData name="伊健 杜" userId="e69aded81da48593" providerId="LiveId" clId="{EB7F38A4-AA77-4554-93BA-E96D4083E896}" dt="2023-02-23T08:16:01.061" v="3132" actId="14100"/>
          <ac:picMkLst>
            <pc:docMk/>
            <pc:sldMk cId="1557109581" sldId="2305"/>
            <ac:picMk id="6146" creationId="{B64EE461-9A6C-2528-2487-06F1D5BCF5D4}"/>
          </ac:picMkLst>
        </pc:picChg>
      </pc:sldChg>
      <pc:sldChg chg="addSp modSp add mod">
        <pc:chgData name="伊健 杜" userId="e69aded81da48593" providerId="LiveId" clId="{EB7F38A4-AA77-4554-93BA-E96D4083E896}" dt="2023-02-23T08:28:09.030" v="3228"/>
        <pc:sldMkLst>
          <pc:docMk/>
          <pc:sldMk cId="4233209896" sldId="2306"/>
        </pc:sldMkLst>
        <pc:spChg chg="mod">
          <ac:chgData name="伊健 杜" userId="e69aded81da48593" providerId="LiveId" clId="{EB7F38A4-AA77-4554-93BA-E96D4083E896}" dt="2023-02-23T04:44:59.082" v="608"/>
          <ac:spMkLst>
            <pc:docMk/>
            <pc:sldMk cId="4233209896" sldId="2306"/>
            <ac:spMk id="2" creationId="{10304424-DB4A-36E7-9E0D-D32A5DD0F26C}"/>
          </ac:spMkLst>
        </pc:spChg>
        <pc:spChg chg="mod">
          <ac:chgData name="伊健 杜" userId="e69aded81da48593" providerId="LiveId" clId="{EB7F38A4-AA77-4554-93BA-E96D4083E896}" dt="2023-02-23T08:28:09.030" v="3228"/>
          <ac:spMkLst>
            <pc:docMk/>
            <pc:sldMk cId="4233209896" sldId="2306"/>
            <ac:spMk id="5" creationId="{E7287B0E-EF55-E721-8EFA-9A9183C0EDF9}"/>
          </ac:spMkLst>
        </pc:spChg>
        <pc:picChg chg="add mod">
          <ac:chgData name="伊健 杜" userId="e69aded81da48593" providerId="LiveId" clId="{EB7F38A4-AA77-4554-93BA-E96D4083E896}" dt="2023-02-23T08:18:08.117" v="3150" actId="1076"/>
          <ac:picMkLst>
            <pc:docMk/>
            <pc:sldMk cId="4233209896" sldId="2306"/>
            <ac:picMk id="7170" creationId="{4F5CAAFD-98A7-54A2-82A4-C455991E4D18}"/>
          </ac:picMkLst>
        </pc:picChg>
      </pc:sldChg>
      <pc:sldChg chg="addSp modSp add mod">
        <pc:chgData name="伊健 杜" userId="e69aded81da48593" providerId="LiveId" clId="{EB7F38A4-AA77-4554-93BA-E96D4083E896}" dt="2023-02-23T08:28:09.030" v="3228"/>
        <pc:sldMkLst>
          <pc:docMk/>
          <pc:sldMk cId="1593181623" sldId="2307"/>
        </pc:sldMkLst>
        <pc:spChg chg="mod">
          <ac:chgData name="伊健 杜" userId="e69aded81da48593" providerId="LiveId" clId="{EB7F38A4-AA77-4554-93BA-E96D4083E896}" dt="2023-02-23T08:28:09.030" v="3228"/>
          <ac:spMkLst>
            <pc:docMk/>
            <pc:sldMk cId="1593181623" sldId="2307"/>
            <ac:spMk id="5" creationId="{E7287B0E-EF55-E721-8EFA-9A9183C0EDF9}"/>
          </ac:spMkLst>
        </pc:spChg>
        <pc:picChg chg="add mod">
          <ac:chgData name="伊健 杜" userId="e69aded81da48593" providerId="LiveId" clId="{EB7F38A4-AA77-4554-93BA-E96D4083E896}" dt="2023-02-23T08:20:24.019" v="3153" actId="1076"/>
          <ac:picMkLst>
            <pc:docMk/>
            <pc:sldMk cId="1593181623" sldId="2307"/>
            <ac:picMk id="8194" creationId="{025A7D08-7FA0-7C53-2B06-0A1A50D93EB3}"/>
          </ac:picMkLst>
        </pc:picChg>
      </pc:sldChg>
      <pc:sldChg chg="addSp modSp add mod ord">
        <pc:chgData name="伊健 杜" userId="e69aded81da48593" providerId="LiveId" clId="{EB7F38A4-AA77-4554-93BA-E96D4083E896}" dt="2023-02-23T11:54:57.740" v="3341"/>
        <pc:sldMkLst>
          <pc:docMk/>
          <pc:sldMk cId="2804818673" sldId="2308"/>
        </pc:sldMkLst>
        <pc:spChg chg="mod">
          <ac:chgData name="伊健 杜" userId="e69aded81da48593" providerId="LiveId" clId="{EB7F38A4-AA77-4554-93BA-E96D4083E896}" dt="2023-02-23T08:28:09.030" v="3228"/>
          <ac:spMkLst>
            <pc:docMk/>
            <pc:sldMk cId="2804818673" sldId="2308"/>
            <ac:spMk id="2" creationId="{3D78739E-41E8-236E-E230-B8B23241333A}"/>
          </ac:spMkLst>
        </pc:spChg>
        <pc:spChg chg="add mod">
          <ac:chgData name="伊健 杜" userId="e69aded81da48593" providerId="LiveId" clId="{EB7F38A4-AA77-4554-93BA-E96D4083E896}" dt="2023-02-23T09:53:25.784" v="3265" actId="20577"/>
          <ac:spMkLst>
            <pc:docMk/>
            <pc:sldMk cId="2804818673" sldId="2308"/>
            <ac:spMk id="3" creationId="{2A6DA576-8246-941A-FEB0-58C0AA39CAFA}"/>
          </ac:spMkLst>
        </pc:spChg>
        <pc:inkChg chg="add">
          <ac:chgData name="伊健 杜" userId="e69aded81da48593" providerId="LiveId" clId="{EB7F38A4-AA77-4554-93BA-E96D4083E896}" dt="2023-02-23T11:54:57.740" v="3341"/>
          <ac:inkMkLst>
            <pc:docMk/>
            <pc:sldMk cId="2804818673" sldId="2308"/>
            <ac:inkMk id="4" creationId="{4C7A1D3D-DCFB-D998-CD86-D7BB1C6B8284}"/>
          </ac:inkMkLst>
        </pc:inkChg>
      </pc:sldChg>
      <pc:sldChg chg="addSp modSp add mod">
        <pc:chgData name="伊健 杜" userId="e69aded81da48593" providerId="LiveId" clId="{EB7F38A4-AA77-4554-93BA-E96D4083E896}" dt="2023-02-23T11:54:57.740" v="3341"/>
        <pc:sldMkLst>
          <pc:docMk/>
          <pc:sldMk cId="3080317491" sldId="2309"/>
        </pc:sldMkLst>
        <pc:spChg chg="mod">
          <ac:chgData name="伊健 杜" userId="e69aded81da48593" providerId="LiveId" clId="{EB7F38A4-AA77-4554-93BA-E96D4083E896}" dt="2023-02-23T08:28:09.030" v="3228"/>
          <ac:spMkLst>
            <pc:docMk/>
            <pc:sldMk cId="3080317491" sldId="2309"/>
            <ac:spMk id="5" creationId="{E7287B0E-EF55-E721-8EFA-9A9183C0EDF9}"/>
          </ac:spMkLst>
        </pc:spChg>
        <pc:picChg chg="add mod">
          <ac:chgData name="伊健 杜" userId="e69aded81da48593" providerId="LiveId" clId="{EB7F38A4-AA77-4554-93BA-E96D4083E896}" dt="2023-02-23T08:14:06.390" v="3125" actId="1076"/>
          <ac:picMkLst>
            <pc:docMk/>
            <pc:sldMk cId="3080317491" sldId="2309"/>
            <ac:picMk id="4098" creationId="{EBBA21FE-3980-5486-93B2-F6FECD6269EC}"/>
          </ac:picMkLst>
        </pc:picChg>
        <pc:inkChg chg="add">
          <ac:chgData name="伊健 杜" userId="e69aded81da48593" providerId="LiveId" clId="{EB7F38A4-AA77-4554-93BA-E96D4083E896}" dt="2023-02-23T11:54:57.740" v="3341"/>
          <ac:inkMkLst>
            <pc:docMk/>
            <pc:sldMk cId="3080317491" sldId="2309"/>
            <ac:inkMk id="3" creationId="{F1BD6976-698E-ADDA-A9D8-7940D33BC1E3}"/>
          </ac:inkMkLst>
        </pc:inkChg>
      </pc:sldChg>
      <pc:sldChg chg="addSp modSp add mod">
        <pc:chgData name="伊健 杜" userId="e69aded81da48593" providerId="LiveId" clId="{EB7F38A4-AA77-4554-93BA-E96D4083E896}" dt="2023-02-23T11:54:57.740" v="3341"/>
        <pc:sldMkLst>
          <pc:docMk/>
          <pc:sldMk cId="3945051099" sldId="2310"/>
        </pc:sldMkLst>
        <pc:spChg chg="mod">
          <ac:chgData name="伊健 杜" userId="e69aded81da48593" providerId="LiveId" clId="{EB7F38A4-AA77-4554-93BA-E96D4083E896}" dt="2023-02-23T08:28:09.030" v="3228"/>
          <ac:spMkLst>
            <pc:docMk/>
            <pc:sldMk cId="3945051099" sldId="2310"/>
            <ac:spMk id="2" creationId="{3D78739E-41E8-236E-E230-B8B23241333A}"/>
          </ac:spMkLst>
        </pc:spChg>
        <pc:spChg chg="add mod">
          <ac:chgData name="伊健 杜" userId="e69aded81da48593" providerId="LiveId" clId="{EB7F38A4-AA77-4554-93BA-E96D4083E896}" dt="2023-02-23T11:42:07.678" v="3340" actId="20577"/>
          <ac:spMkLst>
            <pc:docMk/>
            <pc:sldMk cId="3945051099" sldId="2310"/>
            <ac:spMk id="3" creationId="{D076F051-0970-947C-6673-B3602BFEAE95}"/>
          </ac:spMkLst>
        </pc:spChg>
        <pc:inkChg chg="add">
          <ac:chgData name="伊健 杜" userId="e69aded81da48593" providerId="LiveId" clId="{EB7F38A4-AA77-4554-93BA-E96D4083E896}" dt="2023-02-23T11:54:57.740" v="3341"/>
          <ac:inkMkLst>
            <pc:docMk/>
            <pc:sldMk cId="3945051099" sldId="2310"/>
            <ac:inkMk id="4" creationId="{B50A1F89-731D-9238-F749-CA6E2A13DBD0}"/>
          </ac:inkMkLst>
        </pc:inkChg>
      </pc:sldChg>
      <pc:sldChg chg="add del">
        <pc:chgData name="伊健 杜" userId="e69aded81da48593" providerId="LiveId" clId="{EB7F38A4-AA77-4554-93BA-E96D4083E896}" dt="2023-02-23T05:19:57.154" v="979" actId="47"/>
        <pc:sldMkLst>
          <pc:docMk/>
          <pc:sldMk cId="4186102740" sldId="2310"/>
        </pc:sldMkLst>
      </pc:sldChg>
      <pc:sldChg chg="add del">
        <pc:chgData name="伊健 杜" userId="e69aded81da48593" providerId="LiveId" clId="{EB7F38A4-AA77-4554-93BA-E96D4083E896}" dt="2023-02-23T05:23:34.093" v="1219" actId="47"/>
        <pc:sldMkLst>
          <pc:docMk/>
          <pc:sldMk cId="832986263" sldId="2311"/>
        </pc:sldMkLst>
      </pc:sldChg>
      <pc:sldChg chg="addSp modSp add">
        <pc:chgData name="伊健 杜" userId="e69aded81da48593" providerId="LiveId" clId="{EB7F38A4-AA77-4554-93BA-E96D4083E896}" dt="2023-02-23T11:54:57.740" v="3341"/>
        <pc:sldMkLst>
          <pc:docMk/>
          <pc:sldMk cId="1027848832" sldId="2311"/>
        </pc:sldMkLst>
        <pc:spChg chg="mod">
          <ac:chgData name="伊健 杜" userId="e69aded81da48593" providerId="LiveId" clId="{EB7F38A4-AA77-4554-93BA-E96D4083E896}" dt="2023-02-23T08:28:09.030" v="3228"/>
          <ac:spMkLst>
            <pc:docMk/>
            <pc:sldMk cId="1027848832" sldId="2311"/>
            <ac:spMk id="2" creationId="{3D78739E-41E8-236E-E230-B8B23241333A}"/>
          </ac:spMkLst>
        </pc:spChg>
        <pc:inkChg chg="add">
          <ac:chgData name="伊健 杜" userId="e69aded81da48593" providerId="LiveId" clId="{EB7F38A4-AA77-4554-93BA-E96D4083E896}" dt="2023-02-23T11:54:57.740" v="3341"/>
          <ac:inkMkLst>
            <pc:docMk/>
            <pc:sldMk cId="1027848832" sldId="2311"/>
            <ac:inkMk id="3" creationId="{5D0E302E-60E4-82DF-3884-C0756E8B4F76}"/>
          </ac:inkMkLst>
        </pc:inkChg>
      </pc:sldChg>
      <pc:sldChg chg="modSp add mod">
        <pc:chgData name="伊健 杜" userId="e69aded81da48593" providerId="LiveId" clId="{EB7F38A4-AA77-4554-93BA-E96D4083E896}" dt="2023-02-23T08:28:09.030" v="3228"/>
        <pc:sldMkLst>
          <pc:docMk/>
          <pc:sldMk cId="952692238" sldId="2312"/>
        </pc:sldMkLst>
        <pc:spChg chg="mod">
          <ac:chgData name="伊健 杜" userId="e69aded81da48593" providerId="LiveId" clId="{EB7F38A4-AA77-4554-93BA-E96D4083E896}" dt="2023-02-23T08:28:09.030" v="3228"/>
          <ac:spMkLst>
            <pc:docMk/>
            <pc:sldMk cId="952692238" sldId="2312"/>
            <ac:spMk id="2" creationId="{3D78739E-41E8-236E-E230-B8B23241333A}"/>
          </ac:spMkLst>
        </pc:spChg>
      </pc:sldChg>
      <pc:sldChg chg="modSp add del mod">
        <pc:chgData name="伊健 杜" userId="e69aded81da48593" providerId="LiveId" clId="{EB7F38A4-AA77-4554-93BA-E96D4083E896}" dt="2023-02-23T06:11:23.678" v="2363" actId="47"/>
        <pc:sldMkLst>
          <pc:docMk/>
          <pc:sldMk cId="3373677240" sldId="2313"/>
        </pc:sldMkLst>
        <pc:spChg chg="mod">
          <ac:chgData name="伊健 杜" userId="e69aded81da48593" providerId="LiveId" clId="{EB7F38A4-AA77-4554-93BA-E96D4083E896}" dt="2023-02-23T05:39:20.086" v="1564"/>
          <ac:spMkLst>
            <pc:docMk/>
            <pc:sldMk cId="3373677240" sldId="2313"/>
            <ac:spMk id="2" creationId="{3D78739E-41E8-236E-E230-B8B23241333A}"/>
          </ac:spMkLst>
        </pc:spChg>
      </pc:sldChg>
      <pc:sldChg chg="addSp modSp add mod">
        <pc:chgData name="伊健 杜" userId="e69aded81da48593" providerId="LiveId" clId="{EB7F38A4-AA77-4554-93BA-E96D4083E896}" dt="2023-02-23T08:28:09.030" v="3228"/>
        <pc:sldMkLst>
          <pc:docMk/>
          <pc:sldMk cId="1513756883" sldId="2314"/>
        </pc:sldMkLst>
        <pc:spChg chg="mod">
          <ac:chgData name="伊健 杜" userId="e69aded81da48593" providerId="LiveId" clId="{EB7F38A4-AA77-4554-93BA-E96D4083E896}" dt="2023-02-23T08:28:09.030" v="3228"/>
          <ac:spMkLst>
            <pc:docMk/>
            <pc:sldMk cId="1513756883" sldId="2314"/>
            <ac:spMk id="2" creationId="{10304424-DB4A-36E7-9E0D-D32A5DD0F26C}"/>
          </ac:spMkLst>
        </pc:spChg>
        <pc:spChg chg="mod">
          <ac:chgData name="伊健 杜" userId="e69aded81da48593" providerId="LiveId" clId="{EB7F38A4-AA77-4554-93BA-E96D4083E896}" dt="2023-02-23T08:28:09.030" v="3228"/>
          <ac:spMkLst>
            <pc:docMk/>
            <pc:sldMk cId="1513756883" sldId="2314"/>
            <ac:spMk id="5" creationId="{E7287B0E-EF55-E721-8EFA-9A9183C0EDF9}"/>
          </ac:spMkLst>
        </pc:spChg>
        <pc:picChg chg="add mod">
          <ac:chgData name="伊健 杜" userId="e69aded81da48593" providerId="LiveId" clId="{EB7F38A4-AA77-4554-93BA-E96D4083E896}" dt="2023-02-23T08:22:01.618" v="3155" actId="1076"/>
          <ac:picMkLst>
            <pc:docMk/>
            <pc:sldMk cId="1513756883" sldId="2314"/>
            <ac:picMk id="9218" creationId="{E61CD88A-6CFE-E259-5584-BFB506473052}"/>
          </ac:picMkLst>
        </pc:picChg>
      </pc:sldChg>
      <pc:sldChg chg="modSp add mod">
        <pc:chgData name="伊健 杜" userId="e69aded81da48593" providerId="LiveId" clId="{EB7F38A4-AA77-4554-93BA-E96D4083E896}" dt="2023-02-23T08:28:09.030" v="3228"/>
        <pc:sldMkLst>
          <pc:docMk/>
          <pc:sldMk cId="1094530956" sldId="2315"/>
        </pc:sldMkLst>
        <pc:spChg chg="mod">
          <ac:chgData name="伊健 杜" userId="e69aded81da48593" providerId="LiveId" clId="{EB7F38A4-AA77-4554-93BA-E96D4083E896}" dt="2023-02-23T08:28:09.030" v="3228"/>
          <ac:spMkLst>
            <pc:docMk/>
            <pc:sldMk cId="1094530956" sldId="2315"/>
            <ac:spMk id="2" creationId="{3D78739E-41E8-236E-E230-B8B23241333A}"/>
          </ac:spMkLst>
        </pc:spChg>
      </pc:sldChg>
      <pc:sldChg chg="addSp modSp add mod">
        <pc:chgData name="伊健 杜" userId="e69aded81da48593" providerId="LiveId" clId="{EB7F38A4-AA77-4554-93BA-E96D4083E896}" dt="2023-02-23T08:28:09.030" v="3228"/>
        <pc:sldMkLst>
          <pc:docMk/>
          <pc:sldMk cId="2596875815" sldId="2316"/>
        </pc:sldMkLst>
        <pc:spChg chg="mod">
          <ac:chgData name="伊健 杜" userId="e69aded81da48593" providerId="LiveId" clId="{EB7F38A4-AA77-4554-93BA-E96D4083E896}" dt="2023-02-23T08:28:09.030" v="3228"/>
          <ac:spMkLst>
            <pc:docMk/>
            <pc:sldMk cId="2596875815" sldId="2316"/>
            <ac:spMk id="2" creationId="{10304424-DB4A-36E7-9E0D-D32A5DD0F26C}"/>
          </ac:spMkLst>
        </pc:spChg>
        <pc:spChg chg="mod">
          <ac:chgData name="伊健 杜" userId="e69aded81da48593" providerId="LiveId" clId="{EB7F38A4-AA77-4554-93BA-E96D4083E896}" dt="2023-02-23T08:28:09.030" v="3228"/>
          <ac:spMkLst>
            <pc:docMk/>
            <pc:sldMk cId="2596875815" sldId="2316"/>
            <ac:spMk id="5" creationId="{E7287B0E-EF55-E721-8EFA-9A9183C0EDF9}"/>
          </ac:spMkLst>
        </pc:spChg>
        <pc:picChg chg="add mod">
          <ac:chgData name="伊健 杜" userId="e69aded81da48593" providerId="LiveId" clId="{EB7F38A4-AA77-4554-93BA-E96D4083E896}" dt="2023-02-23T08:22:18.893" v="3157" actId="1076"/>
          <ac:picMkLst>
            <pc:docMk/>
            <pc:sldMk cId="2596875815" sldId="2316"/>
            <ac:picMk id="10242" creationId="{D967BE2D-4D5E-BF28-D0D3-E512070F4713}"/>
          </ac:picMkLst>
        </pc:picChg>
      </pc:sldChg>
      <pc:sldChg chg="modSp add mod">
        <pc:chgData name="伊健 杜" userId="e69aded81da48593" providerId="LiveId" clId="{EB7F38A4-AA77-4554-93BA-E96D4083E896}" dt="2023-02-23T08:28:09.030" v="3228"/>
        <pc:sldMkLst>
          <pc:docMk/>
          <pc:sldMk cId="358462328" sldId="2317"/>
        </pc:sldMkLst>
        <pc:spChg chg="mod">
          <ac:chgData name="伊健 杜" userId="e69aded81da48593" providerId="LiveId" clId="{EB7F38A4-AA77-4554-93BA-E96D4083E896}" dt="2023-02-23T08:28:09.030" v="3228"/>
          <ac:spMkLst>
            <pc:docMk/>
            <pc:sldMk cId="358462328" sldId="2317"/>
            <ac:spMk id="2" creationId="{3D78739E-41E8-236E-E230-B8B23241333A}"/>
          </ac:spMkLst>
        </pc:spChg>
      </pc:sldChg>
      <pc:sldChg chg="addSp modSp add mod">
        <pc:chgData name="伊健 杜" userId="e69aded81da48593" providerId="LiveId" clId="{EB7F38A4-AA77-4554-93BA-E96D4083E896}" dt="2023-02-23T12:30:45.527" v="3350"/>
        <pc:sldMkLst>
          <pc:docMk/>
          <pc:sldMk cId="136064816" sldId="2318"/>
        </pc:sldMkLst>
        <pc:spChg chg="mod">
          <ac:chgData name="伊健 杜" userId="e69aded81da48593" providerId="LiveId" clId="{EB7F38A4-AA77-4554-93BA-E96D4083E896}" dt="2023-02-23T08:28:09.030" v="3228"/>
          <ac:spMkLst>
            <pc:docMk/>
            <pc:sldMk cId="136064816" sldId="2318"/>
            <ac:spMk id="2" creationId="{10304424-DB4A-36E7-9E0D-D32A5DD0F26C}"/>
          </ac:spMkLst>
        </pc:spChg>
        <pc:spChg chg="mod">
          <ac:chgData name="伊健 杜" userId="e69aded81da48593" providerId="LiveId" clId="{EB7F38A4-AA77-4554-93BA-E96D4083E896}" dt="2023-02-23T08:28:09.030" v="3228"/>
          <ac:spMkLst>
            <pc:docMk/>
            <pc:sldMk cId="136064816" sldId="2318"/>
            <ac:spMk id="5" creationId="{E7287B0E-EF55-E721-8EFA-9A9183C0EDF9}"/>
          </ac:spMkLst>
        </pc:spChg>
        <pc:picChg chg="add mod">
          <ac:chgData name="伊健 杜" userId="e69aded81da48593" providerId="LiveId" clId="{EB7F38A4-AA77-4554-93BA-E96D4083E896}" dt="2023-02-23T08:22:49.133" v="3159" actId="1076"/>
          <ac:picMkLst>
            <pc:docMk/>
            <pc:sldMk cId="136064816" sldId="2318"/>
            <ac:picMk id="11266" creationId="{C65EE77C-C017-3C10-D75F-0242DC767178}"/>
          </ac:picMkLst>
        </pc:picChg>
        <pc:inkChg chg="add">
          <ac:chgData name="伊健 杜" userId="e69aded81da48593" providerId="LiveId" clId="{EB7F38A4-AA77-4554-93BA-E96D4083E896}" dt="2023-02-23T12:30:45.527" v="3350"/>
          <ac:inkMkLst>
            <pc:docMk/>
            <pc:sldMk cId="136064816" sldId="2318"/>
            <ac:inkMk id="3" creationId="{F1737DC4-F224-6CB9-8FD5-3D2D182A5B42}"/>
          </ac:inkMkLst>
        </pc:inkChg>
      </pc:sldChg>
      <pc:sldChg chg="add del">
        <pc:chgData name="伊健 杜" userId="e69aded81da48593" providerId="LiveId" clId="{EB7F38A4-AA77-4554-93BA-E96D4083E896}" dt="2023-02-23T05:48:11.522" v="2024" actId="47"/>
        <pc:sldMkLst>
          <pc:docMk/>
          <pc:sldMk cId="616940830" sldId="2318"/>
        </pc:sldMkLst>
      </pc:sldChg>
      <pc:sldChg chg="addSp modSp add mod">
        <pc:chgData name="伊健 杜" userId="e69aded81da48593" providerId="LiveId" clId="{EB7F38A4-AA77-4554-93BA-E96D4083E896}" dt="2023-02-23T08:28:09.030" v="3228"/>
        <pc:sldMkLst>
          <pc:docMk/>
          <pc:sldMk cId="2697946321" sldId="2319"/>
        </pc:sldMkLst>
        <pc:spChg chg="mod">
          <ac:chgData name="伊健 杜" userId="e69aded81da48593" providerId="LiveId" clId="{EB7F38A4-AA77-4554-93BA-E96D4083E896}" dt="2023-02-23T08:28:09.030" v="3228"/>
          <ac:spMkLst>
            <pc:docMk/>
            <pc:sldMk cId="2697946321" sldId="2319"/>
            <ac:spMk id="2" creationId="{10304424-DB4A-36E7-9E0D-D32A5DD0F26C}"/>
          </ac:spMkLst>
        </pc:spChg>
        <pc:spChg chg="mod">
          <ac:chgData name="伊健 杜" userId="e69aded81da48593" providerId="LiveId" clId="{EB7F38A4-AA77-4554-93BA-E96D4083E896}" dt="2023-02-23T08:28:09.030" v="3228"/>
          <ac:spMkLst>
            <pc:docMk/>
            <pc:sldMk cId="2697946321" sldId="2319"/>
            <ac:spMk id="5" creationId="{E7287B0E-EF55-E721-8EFA-9A9183C0EDF9}"/>
          </ac:spMkLst>
        </pc:spChg>
        <pc:picChg chg="add mod">
          <ac:chgData name="伊健 杜" userId="e69aded81da48593" providerId="LiveId" clId="{EB7F38A4-AA77-4554-93BA-E96D4083E896}" dt="2023-02-23T08:23:26.760" v="3162" actId="1076"/>
          <ac:picMkLst>
            <pc:docMk/>
            <pc:sldMk cId="2697946321" sldId="2319"/>
            <ac:picMk id="12290" creationId="{BC189CC1-9304-0FDC-FE8D-400FD18DE556}"/>
          </ac:picMkLst>
        </pc:picChg>
      </pc:sldChg>
      <pc:sldChg chg="modSp add mod ord">
        <pc:chgData name="伊健 杜" userId="e69aded81da48593" providerId="LiveId" clId="{EB7F38A4-AA77-4554-93BA-E96D4083E896}" dt="2023-02-23T08:28:09.030" v="3228"/>
        <pc:sldMkLst>
          <pc:docMk/>
          <pc:sldMk cId="3080894702" sldId="2320"/>
        </pc:sldMkLst>
        <pc:spChg chg="mod">
          <ac:chgData name="伊健 杜" userId="e69aded81da48593" providerId="LiveId" clId="{EB7F38A4-AA77-4554-93BA-E96D4083E896}" dt="2023-02-23T08:28:09.030" v="3228"/>
          <ac:spMkLst>
            <pc:docMk/>
            <pc:sldMk cId="3080894702" sldId="2320"/>
            <ac:spMk id="2" creationId="{3D78739E-41E8-236E-E230-B8B23241333A}"/>
          </ac:spMkLst>
        </pc:spChg>
      </pc:sldChg>
      <pc:sldChg chg="addSp modSp add mod">
        <pc:chgData name="伊健 杜" userId="e69aded81da48593" providerId="LiveId" clId="{EB7F38A4-AA77-4554-93BA-E96D4083E896}" dt="2023-02-23T08:28:09.030" v="3228"/>
        <pc:sldMkLst>
          <pc:docMk/>
          <pc:sldMk cId="2976547932" sldId="2321"/>
        </pc:sldMkLst>
        <pc:spChg chg="mod">
          <ac:chgData name="伊健 杜" userId="e69aded81da48593" providerId="LiveId" clId="{EB7F38A4-AA77-4554-93BA-E96D4083E896}" dt="2023-02-23T08:28:09.030" v="3228"/>
          <ac:spMkLst>
            <pc:docMk/>
            <pc:sldMk cId="2976547932" sldId="2321"/>
            <ac:spMk id="2" creationId="{10304424-DB4A-36E7-9E0D-D32A5DD0F26C}"/>
          </ac:spMkLst>
        </pc:spChg>
        <pc:spChg chg="mod">
          <ac:chgData name="伊健 杜" userId="e69aded81da48593" providerId="LiveId" clId="{EB7F38A4-AA77-4554-93BA-E96D4083E896}" dt="2023-02-23T08:28:09.030" v="3228"/>
          <ac:spMkLst>
            <pc:docMk/>
            <pc:sldMk cId="2976547932" sldId="2321"/>
            <ac:spMk id="5" creationId="{E7287B0E-EF55-E721-8EFA-9A9183C0EDF9}"/>
          </ac:spMkLst>
        </pc:spChg>
        <pc:picChg chg="add mod">
          <ac:chgData name="伊健 杜" userId="e69aded81da48593" providerId="LiveId" clId="{EB7F38A4-AA77-4554-93BA-E96D4083E896}" dt="2023-02-23T08:23:50.342" v="3164" actId="1076"/>
          <ac:picMkLst>
            <pc:docMk/>
            <pc:sldMk cId="2976547932" sldId="2321"/>
            <ac:picMk id="13314" creationId="{F5AD7EE8-D959-6267-7CBC-5887609D26BB}"/>
          </ac:picMkLst>
        </pc:picChg>
      </pc:sldChg>
      <pc:sldChg chg="add ord">
        <pc:chgData name="伊健 杜" userId="e69aded81da48593" providerId="LiveId" clId="{EB7F38A4-AA77-4554-93BA-E96D4083E896}" dt="2023-02-23T08:27:57.172" v="3227"/>
        <pc:sldMkLst>
          <pc:docMk/>
          <pc:sldMk cId="4036170169" sldId="2322"/>
        </pc:sldMkLst>
      </pc:sldChg>
      <pc:sldChg chg="addSp modSp add mod">
        <pc:chgData name="伊健 杜" userId="e69aded81da48593" providerId="LiveId" clId="{EB7F38A4-AA77-4554-93BA-E96D4083E896}" dt="2023-02-23T08:28:09.030" v="3228"/>
        <pc:sldMkLst>
          <pc:docMk/>
          <pc:sldMk cId="4122714467" sldId="2323"/>
        </pc:sldMkLst>
        <pc:spChg chg="mod">
          <ac:chgData name="伊健 杜" userId="e69aded81da48593" providerId="LiveId" clId="{EB7F38A4-AA77-4554-93BA-E96D4083E896}" dt="2023-02-23T08:28:09.030" v="3228"/>
          <ac:spMkLst>
            <pc:docMk/>
            <pc:sldMk cId="4122714467" sldId="2323"/>
            <ac:spMk id="2" creationId="{10304424-DB4A-36E7-9E0D-D32A5DD0F26C}"/>
          </ac:spMkLst>
        </pc:spChg>
        <pc:spChg chg="mod">
          <ac:chgData name="伊健 杜" userId="e69aded81da48593" providerId="LiveId" clId="{EB7F38A4-AA77-4554-93BA-E96D4083E896}" dt="2023-02-23T08:28:09.030" v="3228"/>
          <ac:spMkLst>
            <pc:docMk/>
            <pc:sldMk cId="4122714467" sldId="2323"/>
            <ac:spMk id="5" creationId="{E7287B0E-EF55-E721-8EFA-9A9183C0EDF9}"/>
          </ac:spMkLst>
        </pc:spChg>
        <pc:picChg chg="add mod">
          <ac:chgData name="伊健 杜" userId="e69aded81da48593" providerId="LiveId" clId="{EB7F38A4-AA77-4554-93BA-E96D4083E896}" dt="2023-02-23T08:24:40.868" v="3167" actId="14100"/>
          <ac:picMkLst>
            <pc:docMk/>
            <pc:sldMk cId="4122714467" sldId="2323"/>
            <ac:picMk id="4" creationId="{DBAE0DA1-525A-98D6-44A9-A3149BE1474C}"/>
          </ac:picMkLst>
        </pc:picChg>
      </pc:sldChg>
      <pc:sldChg chg="addSp modSp add mod">
        <pc:chgData name="伊健 杜" userId="e69aded81da48593" providerId="LiveId" clId="{EB7F38A4-AA77-4554-93BA-E96D4083E896}" dt="2023-02-23T08:28:09.030" v="3228"/>
        <pc:sldMkLst>
          <pc:docMk/>
          <pc:sldMk cId="1670619611" sldId="2324"/>
        </pc:sldMkLst>
        <pc:spChg chg="mod">
          <ac:chgData name="伊健 杜" userId="e69aded81da48593" providerId="LiveId" clId="{EB7F38A4-AA77-4554-93BA-E96D4083E896}" dt="2023-02-23T08:28:09.030" v="3228"/>
          <ac:spMkLst>
            <pc:docMk/>
            <pc:sldMk cId="1670619611" sldId="2324"/>
            <ac:spMk id="2" creationId="{10304424-DB4A-36E7-9E0D-D32A5DD0F26C}"/>
          </ac:spMkLst>
        </pc:spChg>
        <pc:spChg chg="mod">
          <ac:chgData name="伊健 杜" userId="e69aded81da48593" providerId="LiveId" clId="{EB7F38A4-AA77-4554-93BA-E96D4083E896}" dt="2023-02-23T08:28:09.030" v="3228"/>
          <ac:spMkLst>
            <pc:docMk/>
            <pc:sldMk cId="1670619611" sldId="2324"/>
            <ac:spMk id="5" creationId="{E7287B0E-EF55-E721-8EFA-9A9183C0EDF9}"/>
          </ac:spMkLst>
        </pc:spChg>
        <pc:picChg chg="add mod">
          <ac:chgData name="伊健 杜" userId="e69aded81da48593" providerId="LiveId" clId="{EB7F38A4-AA77-4554-93BA-E96D4083E896}" dt="2023-02-23T08:25:00.412" v="3171" actId="1076"/>
          <ac:picMkLst>
            <pc:docMk/>
            <pc:sldMk cId="1670619611" sldId="2324"/>
            <ac:picMk id="14338" creationId="{0FCD6B14-66C6-ABF4-70F5-A3DE20A09D73}"/>
          </ac:picMkLst>
        </pc:picChg>
      </pc:sldChg>
      <pc:sldChg chg="addSp modSp add mod">
        <pc:chgData name="伊健 杜" userId="e69aded81da48593" providerId="LiveId" clId="{EB7F38A4-AA77-4554-93BA-E96D4083E896}" dt="2023-02-23T12:27:12.350" v="3349" actId="20577"/>
        <pc:sldMkLst>
          <pc:docMk/>
          <pc:sldMk cId="3370330819" sldId="2325"/>
        </pc:sldMkLst>
        <pc:spChg chg="mod">
          <ac:chgData name="伊健 杜" userId="e69aded81da48593" providerId="LiveId" clId="{EB7F38A4-AA77-4554-93BA-E96D4083E896}" dt="2023-02-23T08:28:09.030" v="3228"/>
          <ac:spMkLst>
            <pc:docMk/>
            <pc:sldMk cId="3370330819" sldId="2325"/>
            <ac:spMk id="2" creationId="{10304424-DB4A-36E7-9E0D-D32A5DD0F26C}"/>
          </ac:spMkLst>
        </pc:spChg>
        <pc:spChg chg="mod">
          <ac:chgData name="伊健 杜" userId="e69aded81da48593" providerId="LiveId" clId="{EB7F38A4-AA77-4554-93BA-E96D4083E896}" dt="2023-02-23T12:27:12.350" v="3349" actId="20577"/>
          <ac:spMkLst>
            <pc:docMk/>
            <pc:sldMk cId="3370330819" sldId="2325"/>
            <ac:spMk id="5" creationId="{E7287B0E-EF55-E721-8EFA-9A9183C0EDF9}"/>
          </ac:spMkLst>
        </pc:spChg>
        <pc:picChg chg="add mod">
          <ac:chgData name="伊健 杜" userId="e69aded81da48593" providerId="LiveId" clId="{EB7F38A4-AA77-4554-93BA-E96D4083E896}" dt="2023-02-23T08:26:35.294" v="3197" actId="1076"/>
          <ac:picMkLst>
            <pc:docMk/>
            <pc:sldMk cId="3370330819" sldId="2325"/>
            <ac:picMk id="16386" creationId="{256F17CA-25E6-53A2-4633-0A4E2A353161}"/>
          </ac:picMkLst>
        </pc:picChg>
      </pc:sldChg>
      <pc:sldChg chg="addSp modSp add mod">
        <pc:chgData name="伊健 杜" userId="e69aded81da48593" providerId="LiveId" clId="{EB7F38A4-AA77-4554-93BA-E96D4083E896}" dt="2023-02-23T08:28:09.030" v="3228"/>
        <pc:sldMkLst>
          <pc:docMk/>
          <pc:sldMk cId="3607352857" sldId="2326"/>
        </pc:sldMkLst>
        <pc:spChg chg="mod">
          <ac:chgData name="伊健 杜" userId="e69aded81da48593" providerId="LiveId" clId="{EB7F38A4-AA77-4554-93BA-E96D4083E896}" dt="2023-02-23T08:28:09.030" v="3228"/>
          <ac:spMkLst>
            <pc:docMk/>
            <pc:sldMk cId="3607352857" sldId="2326"/>
            <ac:spMk id="2" creationId="{10304424-DB4A-36E7-9E0D-D32A5DD0F26C}"/>
          </ac:spMkLst>
        </pc:spChg>
        <pc:spChg chg="mod">
          <ac:chgData name="伊健 杜" userId="e69aded81da48593" providerId="LiveId" clId="{EB7F38A4-AA77-4554-93BA-E96D4083E896}" dt="2023-02-23T08:28:09.030" v="3228"/>
          <ac:spMkLst>
            <pc:docMk/>
            <pc:sldMk cId="3607352857" sldId="2326"/>
            <ac:spMk id="5" creationId="{E7287B0E-EF55-E721-8EFA-9A9183C0EDF9}"/>
          </ac:spMkLst>
        </pc:spChg>
        <pc:picChg chg="add mod">
          <ac:chgData name="伊健 杜" userId="e69aded81da48593" providerId="LiveId" clId="{EB7F38A4-AA77-4554-93BA-E96D4083E896}" dt="2023-02-23T08:27:00.743" v="3201" actId="1076"/>
          <ac:picMkLst>
            <pc:docMk/>
            <pc:sldMk cId="3607352857" sldId="2326"/>
            <ac:picMk id="17410" creationId="{31B7D1CB-7745-568B-A492-628B7E925074}"/>
          </ac:picMkLst>
        </pc:picChg>
      </pc:sldChg>
      <pc:sldChg chg="modSp add mod">
        <pc:chgData name="伊健 杜" userId="e69aded81da48593" providerId="LiveId" clId="{EB7F38A4-AA77-4554-93BA-E96D4083E896}" dt="2023-02-23T08:28:09.030" v="3228"/>
        <pc:sldMkLst>
          <pc:docMk/>
          <pc:sldMk cId="2656300679" sldId="2327"/>
        </pc:sldMkLst>
        <pc:spChg chg="mod">
          <ac:chgData name="伊健 杜" userId="e69aded81da48593" providerId="LiveId" clId="{EB7F38A4-AA77-4554-93BA-E96D4083E896}" dt="2023-02-23T08:28:09.030" v="3228"/>
          <ac:spMkLst>
            <pc:docMk/>
            <pc:sldMk cId="2656300679" sldId="2327"/>
            <ac:spMk id="2" creationId="{3D78739E-41E8-236E-E230-B8B23241333A}"/>
          </ac:spMkLst>
        </pc:spChg>
      </pc:sldChg>
      <pc:sldChg chg="addSp modSp add mod">
        <pc:chgData name="伊健 杜" userId="e69aded81da48593" providerId="LiveId" clId="{EB7F38A4-AA77-4554-93BA-E96D4083E896}" dt="2023-02-23T08:28:09.030" v="3228"/>
        <pc:sldMkLst>
          <pc:docMk/>
          <pc:sldMk cId="1286899758" sldId="2328"/>
        </pc:sldMkLst>
        <pc:spChg chg="mod">
          <ac:chgData name="伊健 杜" userId="e69aded81da48593" providerId="LiveId" clId="{EB7F38A4-AA77-4554-93BA-E96D4083E896}" dt="2023-02-23T08:28:09.030" v="3228"/>
          <ac:spMkLst>
            <pc:docMk/>
            <pc:sldMk cId="1286899758" sldId="2328"/>
            <ac:spMk id="2" creationId="{10304424-DB4A-36E7-9E0D-D32A5DD0F26C}"/>
          </ac:spMkLst>
        </pc:spChg>
        <pc:spChg chg="mod">
          <ac:chgData name="伊健 杜" userId="e69aded81da48593" providerId="LiveId" clId="{EB7F38A4-AA77-4554-93BA-E96D4083E896}" dt="2023-02-23T08:28:09.030" v="3228"/>
          <ac:spMkLst>
            <pc:docMk/>
            <pc:sldMk cId="1286899758" sldId="2328"/>
            <ac:spMk id="5" creationId="{E7287B0E-EF55-E721-8EFA-9A9183C0EDF9}"/>
          </ac:spMkLst>
        </pc:spChg>
        <pc:picChg chg="add mod">
          <ac:chgData name="伊健 杜" userId="e69aded81da48593" providerId="LiveId" clId="{EB7F38A4-AA77-4554-93BA-E96D4083E896}" dt="2023-02-23T08:26:11.405" v="3195" actId="1076"/>
          <ac:picMkLst>
            <pc:docMk/>
            <pc:sldMk cId="1286899758" sldId="2328"/>
            <ac:picMk id="15362" creationId="{86427994-650A-BE9B-8CE0-E1B778894F11}"/>
          </ac:picMkLst>
        </pc:picChg>
      </pc:sldChg>
      <pc:sldChg chg="modSp add mod">
        <pc:chgData name="伊健 杜" userId="e69aded81da48593" providerId="LiveId" clId="{EB7F38A4-AA77-4554-93BA-E96D4083E896}" dt="2023-02-23T08:28:09.030" v="3228"/>
        <pc:sldMkLst>
          <pc:docMk/>
          <pc:sldMk cId="3097404710" sldId="2329"/>
        </pc:sldMkLst>
        <pc:spChg chg="mod">
          <ac:chgData name="伊健 杜" userId="e69aded81da48593" providerId="LiveId" clId="{EB7F38A4-AA77-4554-93BA-E96D4083E896}" dt="2023-02-23T08:28:09.030" v="3228"/>
          <ac:spMkLst>
            <pc:docMk/>
            <pc:sldMk cId="3097404710" sldId="2329"/>
            <ac:spMk id="2" creationId="{3D78739E-41E8-236E-E230-B8B23241333A}"/>
          </ac:spMkLst>
        </pc:spChg>
      </pc:sldChg>
    </pc:docChg>
  </pc:docChgLst>
  <pc:docChgLst>
    <pc:chgData name="伊健 杜" userId="e69aded81da48593" providerId="LiveId" clId="{44E9D8D9-3818-4B73-ABCE-99D8F3DA982F}"/>
    <pc:docChg chg="undo custSel addSld delSld modSld sldOrd">
      <pc:chgData name="伊健 杜" userId="e69aded81da48593" providerId="LiveId" clId="{44E9D8D9-3818-4B73-ABCE-99D8F3DA982F}" dt="2022-11-09T15:57:15.913" v="3329" actId="478"/>
      <pc:docMkLst>
        <pc:docMk/>
      </pc:docMkLst>
      <pc:sldChg chg="del">
        <pc:chgData name="伊健 杜" userId="e69aded81da48593" providerId="LiveId" clId="{44E9D8D9-3818-4B73-ABCE-99D8F3DA982F}" dt="2022-11-08T12:49:24.405" v="0" actId="47"/>
        <pc:sldMkLst>
          <pc:docMk/>
          <pc:sldMk cId="908993150" sldId="1052"/>
        </pc:sldMkLst>
      </pc:sldChg>
      <pc:sldChg chg="del">
        <pc:chgData name="伊健 杜" userId="e69aded81da48593" providerId="LiveId" clId="{44E9D8D9-3818-4B73-ABCE-99D8F3DA982F}" dt="2022-11-08T12:49:24.405" v="0" actId="47"/>
        <pc:sldMkLst>
          <pc:docMk/>
          <pc:sldMk cId="220748793" sldId="1055"/>
        </pc:sldMkLst>
      </pc:sldChg>
      <pc:sldChg chg="del">
        <pc:chgData name="伊健 杜" userId="e69aded81da48593" providerId="LiveId" clId="{44E9D8D9-3818-4B73-ABCE-99D8F3DA982F}" dt="2022-11-08T12:49:24.405" v="0" actId="47"/>
        <pc:sldMkLst>
          <pc:docMk/>
          <pc:sldMk cId="3512884570" sldId="1058"/>
        </pc:sldMkLst>
      </pc:sldChg>
      <pc:sldChg chg="del">
        <pc:chgData name="伊健 杜" userId="e69aded81da48593" providerId="LiveId" clId="{44E9D8D9-3818-4B73-ABCE-99D8F3DA982F}" dt="2022-11-08T12:49:24.405" v="0" actId="47"/>
        <pc:sldMkLst>
          <pc:docMk/>
          <pc:sldMk cId="112783076" sldId="1059"/>
        </pc:sldMkLst>
      </pc:sldChg>
      <pc:sldChg chg="del">
        <pc:chgData name="伊健 杜" userId="e69aded81da48593" providerId="LiveId" clId="{44E9D8D9-3818-4B73-ABCE-99D8F3DA982F}" dt="2022-11-08T12:49:24.405" v="0" actId="47"/>
        <pc:sldMkLst>
          <pc:docMk/>
          <pc:sldMk cId="2659696134" sldId="1061"/>
        </pc:sldMkLst>
      </pc:sldChg>
      <pc:sldChg chg="del">
        <pc:chgData name="伊健 杜" userId="e69aded81da48593" providerId="LiveId" clId="{44E9D8D9-3818-4B73-ABCE-99D8F3DA982F}" dt="2022-11-08T12:49:24.405" v="0" actId="47"/>
        <pc:sldMkLst>
          <pc:docMk/>
          <pc:sldMk cId="4213634241" sldId="1062"/>
        </pc:sldMkLst>
      </pc:sldChg>
      <pc:sldChg chg="del">
        <pc:chgData name="伊健 杜" userId="e69aded81da48593" providerId="LiveId" clId="{44E9D8D9-3818-4B73-ABCE-99D8F3DA982F}" dt="2022-11-08T12:49:24.405" v="0" actId="47"/>
        <pc:sldMkLst>
          <pc:docMk/>
          <pc:sldMk cId="219116573" sldId="1063"/>
        </pc:sldMkLst>
      </pc:sldChg>
      <pc:sldChg chg="del">
        <pc:chgData name="伊健 杜" userId="e69aded81da48593" providerId="LiveId" clId="{44E9D8D9-3818-4B73-ABCE-99D8F3DA982F}" dt="2022-11-08T12:49:24.405" v="0" actId="47"/>
        <pc:sldMkLst>
          <pc:docMk/>
          <pc:sldMk cId="3873620914" sldId="1102"/>
        </pc:sldMkLst>
      </pc:sldChg>
      <pc:sldChg chg="del">
        <pc:chgData name="伊健 杜" userId="e69aded81da48593" providerId="LiveId" clId="{44E9D8D9-3818-4B73-ABCE-99D8F3DA982F}" dt="2022-11-08T12:49:24.405" v="0" actId="47"/>
        <pc:sldMkLst>
          <pc:docMk/>
          <pc:sldMk cId="1309910865" sldId="1133"/>
        </pc:sldMkLst>
      </pc:sldChg>
      <pc:sldChg chg="del">
        <pc:chgData name="伊健 杜" userId="e69aded81da48593" providerId="LiveId" clId="{44E9D8D9-3818-4B73-ABCE-99D8F3DA982F}" dt="2022-11-08T12:49:24.405" v="0" actId="47"/>
        <pc:sldMkLst>
          <pc:docMk/>
          <pc:sldMk cId="3707629675" sldId="1134"/>
        </pc:sldMkLst>
      </pc:sldChg>
      <pc:sldChg chg="del">
        <pc:chgData name="伊健 杜" userId="e69aded81da48593" providerId="LiveId" clId="{44E9D8D9-3818-4B73-ABCE-99D8F3DA982F}" dt="2022-11-08T12:49:24.405" v="0" actId="47"/>
        <pc:sldMkLst>
          <pc:docMk/>
          <pc:sldMk cId="3302287553" sldId="1135"/>
        </pc:sldMkLst>
      </pc:sldChg>
      <pc:sldChg chg="del">
        <pc:chgData name="伊健 杜" userId="e69aded81da48593" providerId="LiveId" clId="{44E9D8D9-3818-4B73-ABCE-99D8F3DA982F}" dt="2022-11-08T12:49:24.405" v="0" actId="47"/>
        <pc:sldMkLst>
          <pc:docMk/>
          <pc:sldMk cId="1218884673" sldId="1281"/>
        </pc:sldMkLst>
      </pc:sldChg>
      <pc:sldChg chg="del">
        <pc:chgData name="伊健 杜" userId="e69aded81da48593" providerId="LiveId" clId="{44E9D8D9-3818-4B73-ABCE-99D8F3DA982F}" dt="2022-11-08T12:49:24.405" v="0" actId="47"/>
        <pc:sldMkLst>
          <pc:docMk/>
          <pc:sldMk cId="183672570" sldId="1286"/>
        </pc:sldMkLst>
      </pc:sldChg>
      <pc:sldChg chg="del">
        <pc:chgData name="伊健 杜" userId="e69aded81da48593" providerId="LiveId" clId="{44E9D8D9-3818-4B73-ABCE-99D8F3DA982F}" dt="2022-11-08T12:49:24.405" v="0" actId="47"/>
        <pc:sldMkLst>
          <pc:docMk/>
          <pc:sldMk cId="1325299379" sldId="1314"/>
        </pc:sldMkLst>
      </pc:sldChg>
      <pc:sldChg chg="del">
        <pc:chgData name="伊健 杜" userId="e69aded81da48593" providerId="LiveId" clId="{44E9D8D9-3818-4B73-ABCE-99D8F3DA982F}" dt="2022-11-08T12:49:24.405" v="0" actId="47"/>
        <pc:sldMkLst>
          <pc:docMk/>
          <pc:sldMk cId="3330264523" sldId="1315"/>
        </pc:sldMkLst>
      </pc:sldChg>
      <pc:sldChg chg="del">
        <pc:chgData name="伊健 杜" userId="e69aded81da48593" providerId="LiveId" clId="{44E9D8D9-3818-4B73-ABCE-99D8F3DA982F}" dt="2022-11-08T12:49:24.405" v="0" actId="47"/>
        <pc:sldMkLst>
          <pc:docMk/>
          <pc:sldMk cId="1387651184" sldId="1316"/>
        </pc:sldMkLst>
      </pc:sldChg>
      <pc:sldChg chg="del">
        <pc:chgData name="伊健 杜" userId="e69aded81da48593" providerId="LiveId" clId="{44E9D8D9-3818-4B73-ABCE-99D8F3DA982F}" dt="2022-11-08T12:49:24.405" v="0" actId="47"/>
        <pc:sldMkLst>
          <pc:docMk/>
          <pc:sldMk cId="3570062756" sldId="1317"/>
        </pc:sldMkLst>
      </pc:sldChg>
      <pc:sldChg chg="del">
        <pc:chgData name="伊健 杜" userId="e69aded81da48593" providerId="LiveId" clId="{44E9D8D9-3818-4B73-ABCE-99D8F3DA982F}" dt="2022-11-08T12:49:24.405" v="0" actId="47"/>
        <pc:sldMkLst>
          <pc:docMk/>
          <pc:sldMk cId="1651624357" sldId="1318"/>
        </pc:sldMkLst>
      </pc:sldChg>
      <pc:sldChg chg="del">
        <pc:chgData name="伊健 杜" userId="e69aded81da48593" providerId="LiveId" clId="{44E9D8D9-3818-4B73-ABCE-99D8F3DA982F}" dt="2022-11-08T12:49:24.405" v="0" actId="47"/>
        <pc:sldMkLst>
          <pc:docMk/>
          <pc:sldMk cId="1455723292" sldId="1319"/>
        </pc:sldMkLst>
      </pc:sldChg>
      <pc:sldChg chg="del">
        <pc:chgData name="伊健 杜" userId="e69aded81da48593" providerId="LiveId" clId="{44E9D8D9-3818-4B73-ABCE-99D8F3DA982F}" dt="2022-11-08T12:49:24.405" v="0" actId="47"/>
        <pc:sldMkLst>
          <pc:docMk/>
          <pc:sldMk cId="2629711549" sldId="1320"/>
        </pc:sldMkLst>
      </pc:sldChg>
      <pc:sldChg chg="del">
        <pc:chgData name="伊健 杜" userId="e69aded81da48593" providerId="LiveId" clId="{44E9D8D9-3818-4B73-ABCE-99D8F3DA982F}" dt="2022-11-08T12:49:24.405" v="0" actId="47"/>
        <pc:sldMkLst>
          <pc:docMk/>
          <pc:sldMk cId="2376481575" sldId="1321"/>
        </pc:sldMkLst>
      </pc:sldChg>
      <pc:sldChg chg="del">
        <pc:chgData name="伊健 杜" userId="e69aded81da48593" providerId="LiveId" clId="{44E9D8D9-3818-4B73-ABCE-99D8F3DA982F}" dt="2022-11-08T12:49:24.405" v="0" actId="47"/>
        <pc:sldMkLst>
          <pc:docMk/>
          <pc:sldMk cId="3935581333" sldId="1322"/>
        </pc:sldMkLst>
      </pc:sldChg>
      <pc:sldChg chg="del">
        <pc:chgData name="伊健 杜" userId="e69aded81da48593" providerId="LiveId" clId="{44E9D8D9-3818-4B73-ABCE-99D8F3DA982F}" dt="2022-11-08T12:49:24.405" v="0" actId="47"/>
        <pc:sldMkLst>
          <pc:docMk/>
          <pc:sldMk cId="3163218652" sldId="1323"/>
        </pc:sldMkLst>
      </pc:sldChg>
      <pc:sldChg chg="del">
        <pc:chgData name="伊健 杜" userId="e69aded81da48593" providerId="LiveId" clId="{44E9D8D9-3818-4B73-ABCE-99D8F3DA982F}" dt="2022-11-08T12:49:24.405" v="0" actId="47"/>
        <pc:sldMkLst>
          <pc:docMk/>
          <pc:sldMk cId="215593242" sldId="1324"/>
        </pc:sldMkLst>
      </pc:sldChg>
      <pc:sldChg chg="del">
        <pc:chgData name="伊健 杜" userId="e69aded81da48593" providerId="LiveId" clId="{44E9D8D9-3818-4B73-ABCE-99D8F3DA982F}" dt="2022-11-08T12:49:24.405" v="0" actId="47"/>
        <pc:sldMkLst>
          <pc:docMk/>
          <pc:sldMk cId="3722400407" sldId="1325"/>
        </pc:sldMkLst>
      </pc:sldChg>
      <pc:sldChg chg="del">
        <pc:chgData name="伊健 杜" userId="e69aded81da48593" providerId="LiveId" clId="{44E9D8D9-3818-4B73-ABCE-99D8F3DA982F}" dt="2022-11-08T12:49:24.405" v="0" actId="47"/>
        <pc:sldMkLst>
          <pc:docMk/>
          <pc:sldMk cId="4012879993" sldId="1326"/>
        </pc:sldMkLst>
      </pc:sldChg>
      <pc:sldChg chg="del">
        <pc:chgData name="伊健 杜" userId="e69aded81da48593" providerId="LiveId" clId="{44E9D8D9-3818-4B73-ABCE-99D8F3DA982F}" dt="2022-11-08T12:49:24.405" v="0" actId="47"/>
        <pc:sldMkLst>
          <pc:docMk/>
          <pc:sldMk cId="3830340413" sldId="1327"/>
        </pc:sldMkLst>
      </pc:sldChg>
      <pc:sldChg chg="del">
        <pc:chgData name="伊健 杜" userId="e69aded81da48593" providerId="LiveId" clId="{44E9D8D9-3818-4B73-ABCE-99D8F3DA982F}" dt="2022-11-08T12:49:24.405" v="0" actId="47"/>
        <pc:sldMkLst>
          <pc:docMk/>
          <pc:sldMk cId="533938312" sldId="1328"/>
        </pc:sldMkLst>
      </pc:sldChg>
      <pc:sldChg chg="del">
        <pc:chgData name="伊健 杜" userId="e69aded81da48593" providerId="LiveId" clId="{44E9D8D9-3818-4B73-ABCE-99D8F3DA982F}" dt="2022-11-08T12:49:24.405" v="0" actId="47"/>
        <pc:sldMkLst>
          <pc:docMk/>
          <pc:sldMk cId="46492511" sldId="1329"/>
        </pc:sldMkLst>
      </pc:sldChg>
      <pc:sldChg chg="del">
        <pc:chgData name="伊健 杜" userId="e69aded81da48593" providerId="LiveId" clId="{44E9D8D9-3818-4B73-ABCE-99D8F3DA982F}" dt="2022-11-08T12:49:24.405" v="0" actId="47"/>
        <pc:sldMkLst>
          <pc:docMk/>
          <pc:sldMk cId="3075560344" sldId="1331"/>
        </pc:sldMkLst>
      </pc:sldChg>
      <pc:sldChg chg="del">
        <pc:chgData name="伊健 杜" userId="e69aded81da48593" providerId="LiveId" clId="{44E9D8D9-3818-4B73-ABCE-99D8F3DA982F}" dt="2022-11-08T12:49:24.405" v="0" actId="47"/>
        <pc:sldMkLst>
          <pc:docMk/>
          <pc:sldMk cId="31899718" sldId="1332"/>
        </pc:sldMkLst>
      </pc:sldChg>
      <pc:sldChg chg="del">
        <pc:chgData name="伊健 杜" userId="e69aded81da48593" providerId="LiveId" clId="{44E9D8D9-3818-4B73-ABCE-99D8F3DA982F}" dt="2022-11-08T12:49:24.405" v="0" actId="47"/>
        <pc:sldMkLst>
          <pc:docMk/>
          <pc:sldMk cId="3136878403" sldId="1333"/>
        </pc:sldMkLst>
      </pc:sldChg>
      <pc:sldChg chg="del">
        <pc:chgData name="伊健 杜" userId="e69aded81da48593" providerId="LiveId" clId="{44E9D8D9-3818-4B73-ABCE-99D8F3DA982F}" dt="2022-11-08T12:49:24.405" v="0" actId="47"/>
        <pc:sldMkLst>
          <pc:docMk/>
          <pc:sldMk cId="3286441463" sldId="1334"/>
        </pc:sldMkLst>
      </pc:sldChg>
      <pc:sldChg chg="del">
        <pc:chgData name="伊健 杜" userId="e69aded81da48593" providerId="LiveId" clId="{44E9D8D9-3818-4B73-ABCE-99D8F3DA982F}" dt="2022-11-08T12:49:24.405" v="0" actId="47"/>
        <pc:sldMkLst>
          <pc:docMk/>
          <pc:sldMk cId="1601269251" sldId="1335"/>
        </pc:sldMkLst>
      </pc:sldChg>
      <pc:sldChg chg="del">
        <pc:chgData name="伊健 杜" userId="e69aded81da48593" providerId="LiveId" clId="{44E9D8D9-3818-4B73-ABCE-99D8F3DA982F}" dt="2022-11-08T12:49:24.405" v="0" actId="47"/>
        <pc:sldMkLst>
          <pc:docMk/>
          <pc:sldMk cId="4191015823" sldId="1336"/>
        </pc:sldMkLst>
      </pc:sldChg>
      <pc:sldChg chg="del">
        <pc:chgData name="伊健 杜" userId="e69aded81da48593" providerId="LiveId" clId="{44E9D8D9-3818-4B73-ABCE-99D8F3DA982F}" dt="2022-11-08T12:49:24.405" v="0" actId="47"/>
        <pc:sldMkLst>
          <pc:docMk/>
          <pc:sldMk cId="1622450669" sldId="1337"/>
        </pc:sldMkLst>
      </pc:sldChg>
      <pc:sldChg chg="del">
        <pc:chgData name="伊健 杜" userId="e69aded81da48593" providerId="LiveId" clId="{44E9D8D9-3818-4B73-ABCE-99D8F3DA982F}" dt="2022-11-08T12:49:24.405" v="0" actId="47"/>
        <pc:sldMkLst>
          <pc:docMk/>
          <pc:sldMk cId="4245350664" sldId="1338"/>
        </pc:sldMkLst>
      </pc:sldChg>
      <pc:sldChg chg="del">
        <pc:chgData name="伊健 杜" userId="e69aded81da48593" providerId="LiveId" clId="{44E9D8D9-3818-4B73-ABCE-99D8F3DA982F}" dt="2022-11-08T12:49:24.405" v="0" actId="47"/>
        <pc:sldMkLst>
          <pc:docMk/>
          <pc:sldMk cId="2013525724" sldId="1339"/>
        </pc:sldMkLst>
      </pc:sldChg>
      <pc:sldChg chg="modSp mod">
        <pc:chgData name="伊健 杜" userId="e69aded81da48593" providerId="LiveId" clId="{44E9D8D9-3818-4B73-ABCE-99D8F3DA982F}" dt="2022-11-08T15:19:50.538" v="3251" actId="20577"/>
        <pc:sldMkLst>
          <pc:docMk/>
          <pc:sldMk cId="3336084374" sldId="1344"/>
        </pc:sldMkLst>
        <pc:spChg chg="mod">
          <ac:chgData name="伊健 杜" userId="e69aded81da48593" providerId="LiveId" clId="{44E9D8D9-3818-4B73-ABCE-99D8F3DA982F}" dt="2022-11-08T15:19:50.538" v="3251" actId="20577"/>
          <ac:spMkLst>
            <pc:docMk/>
            <pc:sldMk cId="3336084374" sldId="1344"/>
            <ac:spMk id="4" creationId="{CD51F1A4-557D-97DD-DAE2-94D888CF547E}"/>
          </ac:spMkLst>
        </pc:spChg>
      </pc:sldChg>
      <pc:sldChg chg="addSp delSp modSp mod">
        <pc:chgData name="伊健 杜" userId="e69aded81da48593" providerId="LiveId" clId="{44E9D8D9-3818-4B73-ABCE-99D8F3DA982F}" dt="2022-11-08T15:04:59.997" v="3232"/>
        <pc:sldMkLst>
          <pc:docMk/>
          <pc:sldMk cId="1447223873" sldId="1348"/>
        </pc:sldMkLst>
        <pc:spChg chg="mod">
          <ac:chgData name="伊健 杜" userId="e69aded81da48593" providerId="LiveId" clId="{44E9D8D9-3818-4B73-ABCE-99D8F3DA982F}" dt="2022-11-08T12:50:25.683" v="34" actId="20577"/>
          <ac:spMkLst>
            <pc:docMk/>
            <pc:sldMk cId="1447223873" sldId="1348"/>
            <ac:spMk id="2" creationId="{10304424-DB4A-36E7-9E0D-D32A5DD0F26C}"/>
          </ac:spMkLst>
        </pc:spChg>
        <pc:spChg chg="mod">
          <ac:chgData name="伊健 杜" userId="e69aded81da48593" providerId="LiveId" clId="{44E9D8D9-3818-4B73-ABCE-99D8F3DA982F}" dt="2022-11-08T15:04:59.997" v="3232"/>
          <ac:spMkLst>
            <pc:docMk/>
            <pc:sldMk cId="1447223873" sldId="1348"/>
            <ac:spMk id="4" creationId="{CD51F1A4-557D-97DD-DAE2-94D888CF547E}"/>
          </ac:spMkLst>
        </pc:spChg>
        <pc:picChg chg="add mod">
          <ac:chgData name="伊健 杜" userId="e69aded81da48593" providerId="LiveId" clId="{44E9D8D9-3818-4B73-ABCE-99D8F3DA982F}" dt="2022-11-08T12:52:50.709" v="103" actId="1076"/>
          <ac:picMkLst>
            <pc:docMk/>
            <pc:sldMk cId="1447223873" sldId="1348"/>
            <ac:picMk id="1026" creationId="{DD9647FD-D301-3AD0-DA37-AF412169D84D}"/>
          </ac:picMkLst>
        </pc:picChg>
        <pc:picChg chg="del">
          <ac:chgData name="伊健 杜" userId="e69aded81da48593" providerId="LiveId" clId="{44E9D8D9-3818-4B73-ABCE-99D8F3DA982F}" dt="2022-11-08T12:52:08.260" v="101" actId="478"/>
          <ac:picMkLst>
            <pc:docMk/>
            <pc:sldMk cId="1447223873" sldId="1348"/>
            <ac:picMk id="3074" creationId="{F6061779-A623-C430-50D2-8FFF28309971}"/>
          </ac:picMkLst>
        </pc:picChg>
      </pc:sldChg>
      <pc:sldChg chg="addSp">
        <pc:chgData name="伊健 杜" userId="e69aded81da48593" providerId="LiveId" clId="{44E9D8D9-3818-4B73-ABCE-99D8F3DA982F}" dt="2022-11-08T15:32:49.721" v="3252"/>
        <pc:sldMkLst>
          <pc:docMk/>
          <pc:sldMk cId="2226104690" sldId="1350"/>
        </pc:sldMkLst>
        <pc:inkChg chg="add">
          <ac:chgData name="伊健 杜" userId="e69aded81da48593" providerId="LiveId" clId="{44E9D8D9-3818-4B73-ABCE-99D8F3DA982F}" dt="2022-11-08T15:32:49.721" v="3252"/>
          <ac:inkMkLst>
            <pc:docMk/>
            <pc:sldMk cId="2226104690" sldId="1350"/>
            <ac:inkMk id="5" creationId="{89CD9E1B-92A9-A4E8-8139-95A6D4E80295}"/>
          </ac:inkMkLst>
        </pc:inkChg>
      </pc:sldChg>
      <pc:sldChg chg="addSp delSp modSp add mod">
        <pc:chgData name="伊健 杜" userId="e69aded81da48593" providerId="LiveId" clId="{44E9D8D9-3818-4B73-ABCE-99D8F3DA982F}" dt="2022-11-08T15:04:59.997" v="3232"/>
        <pc:sldMkLst>
          <pc:docMk/>
          <pc:sldMk cId="3213862680" sldId="1352"/>
        </pc:sldMkLst>
        <pc:spChg chg="mod">
          <ac:chgData name="伊健 杜" userId="e69aded81da48593" providerId="LiveId" clId="{44E9D8D9-3818-4B73-ABCE-99D8F3DA982F}" dt="2022-11-08T13:02:23.047" v="225" actId="20577"/>
          <ac:spMkLst>
            <pc:docMk/>
            <pc:sldMk cId="3213862680" sldId="1352"/>
            <ac:spMk id="2" creationId="{10304424-DB4A-36E7-9E0D-D32A5DD0F26C}"/>
          </ac:spMkLst>
        </pc:spChg>
        <pc:spChg chg="mod">
          <ac:chgData name="伊健 杜" userId="e69aded81da48593" providerId="LiveId" clId="{44E9D8D9-3818-4B73-ABCE-99D8F3DA982F}" dt="2022-11-08T15:04:59.997" v="3232"/>
          <ac:spMkLst>
            <pc:docMk/>
            <pc:sldMk cId="3213862680" sldId="1352"/>
            <ac:spMk id="4" creationId="{CD51F1A4-557D-97DD-DAE2-94D888CF547E}"/>
          </ac:spMkLst>
        </pc:spChg>
        <pc:picChg chg="del">
          <ac:chgData name="伊健 杜" userId="e69aded81da48593" providerId="LiveId" clId="{44E9D8D9-3818-4B73-ABCE-99D8F3DA982F}" dt="2022-11-08T12:57:50.297" v="105" actId="478"/>
          <ac:picMkLst>
            <pc:docMk/>
            <pc:sldMk cId="3213862680" sldId="1352"/>
            <ac:picMk id="1026" creationId="{DD9647FD-D301-3AD0-DA37-AF412169D84D}"/>
          </ac:picMkLst>
        </pc:picChg>
        <pc:picChg chg="add mod">
          <ac:chgData name="伊健 杜" userId="e69aded81da48593" providerId="LiveId" clId="{44E9D8D9-3818-4B73-ABCE-99D8F3DA982F}" dt="2022-11-08T13:00:23.131" v="109" actId="1076"/>
          <ac:picMkLst>
            <pc:docMk/>
            <pc:sldMk cId="3213862680" sldId="1352"/>
            <ac:picMk id="2050" creationId="{35674F0E-15FD-2EFE-0E44-7323458230ED}"/>
          </ac:picMkLst>
        </pc:picChg>
        <pc:picChg chg="add mod">
          <ac:chgData name="伊健 杜" userId="e69aded81da48593" providerId="LiveId" clId="{44E9D8D9-3818-4B73-ABCE-99D8F3DA982F}" dt="2022-11-08T13:00:44.481" v="113" actId="14100"/>
          <ac:picMkLst>
            <pc:docMk/>
            <pc:sldMk cId="3213862680" sldId="1352"/>
            <ac:picMk id="2052" creationId="{078D451D-AF44-7DDD-26C2-E8ADACF9DC1E}"/>
          </ac:picMkLst>
        </pc:picChg>
        <pc:picChg chg="add mod">
          <ac:chgData name="伊健 杜" userId="e69aded81da48593" providerId="LiveId" clId="{44E9D8D9-3818-4B73-ABCE-99D8F3DA982F}" dt="2022-11-08T13:00:56.774" v="115" actId="1076"/>
          <ac:picMkLst>
            <pc:docMk/>
            <pc:sldMk cId="3213862680" sldId="1352"/>
            <ac:picMk id="2054" creationId="{B54BCB9C-2BFB-18D4-2726-2D998CE11E1B}"/>
          </ac:picMkLst>
        </pc:picChg>
      </pc:sldChg>
      <pc:sldChg chg="addSp delSp modSp add mod">
        <pc:chgData name="伊健 杜" userId="e69aded81da48593" providerId="LiveId" clId="{44E9D8D9-3818-4B73-ABCE-99D8F3DA982F}" dt="2022-11-08T15:04:59.997" v="3232"/>
        <pc:sldMkLst>
          <pc:docMk/>
          <pc:sldMk cId="2123708486" sldId="1353"/>
        </pc:sldMkLst>
        <pc:spChg chg="mod">
          <ac:chgData name="伊健 杜" userId="e69aded81da48593" providerId="LiveId" clId="{44E9D8D9-3818-4B73-ABCE-99D8F3DA982F}" dt="2022-11-08T13:02:26.450" v="230" actId="20577"/>
          <ac:spMkLst>
            <pc:docMk/>
            <pc:sldMk cId="2123708486" sldId="1353"/>
            <ac:spMk id="2" creationId="{10304424-DB4A-36E7-9E0D-D32A5DD0F26C}"/>
          </ac:spMkLst>
        </pc:spChg>
        <pc:spChg chg="mod ord">
          <ac:chgData name="伊健 杜" userId="e69aded81da48593" providerId="LiveId" clId="{44E9D8D9-3818-4B73-ABCE-99D8F3DA982F}" dt="2022-11-08T15:04:59.997" v="3232"/>
          <ac:spMkLst>
            <pc:docMk/>
            <pc:sldMk cId="2123708486" sldId="1353"/>
            <ac:spMk id="4" creationId="{CD51F1A4-557D-97DD-DAE2-94D888CF547E}"/>
          </ac:spMkLst>
        </pc:spChg>
        <pc:picChg chg="del">
          <ac:chgData name="伊健 杜" userId="e69aded81da48593" providerId="LiveId" clId="{44E9D8D9-3818-4B73-ABCE-99D8F3DA982F}" dt="2022-11-08T13:05:22.769" v="232" actId="478"/>
          <ac:picMkLst>
            <pc:docMk/>
            <pc:sldMk cId="2123708486" sldId="1353"/>
            <ac:picMk id="2050" creationId="{35674F0E-15FD-2EFE-0E44-7323458230ED}"/>
          </ac:picMkLst>
        </pc:picChg>
        <pc:picChg chg="del mod">
          <ac:chgData name="伊健 杜" userId="e69aded81da48593" providerId="LiveId" clId="{44E9D8D9-3818-4B73-ABCE-99D8F3DA982F}" dt="2022-11-08T13:05:22.769" v="232" actId="478"/>
          <ac:picMkLst>
            <pc:docMk/>
            <pc:sldMk cId="2123708486" sldId="1353"/>
            <ac:picMk id="2052" creationId="{078D451D-AF44-7DDD-26C2-E8ADACF9DC1E}"/>
          </ac:picMkLst>
        </pc:picChg>
        <pc:picChg chg="del">
          <ac:chgData name="伊健 杜" userId="e69aded81da48593" providerId="LiveId" clId="{44E9D8D9-3818-4B73-ABCE-99D8F3DA982F}" dt="2022-11-08T13:05:22.769" v="232" actId="478"/>
          <ac:picMkLst>
            <pc:docMk/>
            <pc:sldMk cId="2123708486" sldId="1353"/>
            <ac:picMk id="2054" creationId="{B54BCB9C-2BFB-18D4-2726-2D998CE11E1B}"/>
          </ac:picMkLst>
        </pc:picChg>
        <pc:picChg chg="add mod">
          <ac:chgData name="伊健 杜" userId="e69aded81da48593" providerId="LiveId" clId="{44E9D8D9-3818-4B73-ABCE-99D8F3DA982F}" dt="2022-11-08T13:07:55.564" v="234" actId="1076"/>
          <ac:picMkLst>
            <pc:docMk/>
            <pc:sldMk cId="2123708486" sldId="1353"/>
            <ac:picMk id="3074" creationId="{04D6B51D-8245-7D91-24C1-8BEF32B2E9AF}"/>
          </ac:picMkLst>
        </pc:picChg>
        <pc:picChg chg="add mod">
          <ac:chgData name="伊健 杜" userId="e69aded81da48593" providerId="LiveId" clId="{44E9D8D9-3818-4B73-ABCE-99D8F3DA982F}" dt="2022-11-08T13:09:37.587" v="314" actId="1076"/>
          <ac:picMkLst>
            <pc:docMk/>
            <pc:sldMk cId="2123708486" sldId="1353"/>
            <ac:picMk id="3076" creationId="{3459B541-000A-A1FA-8B44-AB45264CC961}"/>
          </ac:picMkLst>
        </pc:picChg>
        <pc:picChg chg="add mod">
          <ac:chgData name="伊健 杜" userId="e69aded81da48593" providerId="LiveId" clId="{44E9D8D9-3818-4B73-ABCE-99D8F3DA982F}" dt="2022-11-08T13:09:27.082" v="310" actId="14100"/>
          <ac:picMkLst>
            <pc:docMk/>
            <pc:sldMk cId="2123708486" sldId="1353"/>
            <ac:picMk id="3078" creationId="{38F0E1D3-40E6-455C-3DE9-BD24A98E2C38}"/>
          </ac:picMkLst>
        </pc:picChg>
        <pc:picChg chg="add mod">
          <ac:chgData name="伊健 杜" userId="e69aded81da48593" providerId="LiveId" clId="{44E9D8D9-3818-4B73-ABCE-99D8F3DA982F}" dt="2022-11-08T13:09:59.135" v="319" actId="1076"/>
          <ac:picMkLst>
            <pc:docMk/>
            <pc:sldMk cId="2123708486" sldId="1353"/>
            <ac:picMk id="3080" creationId="{EEE1AB98-9567-9370-973A-5BACD0BABD6B}"/>
          </ac:picMkLst>
        </pc:picChg>
      </pc:sldChg>
      <pc:sldChg chg="modSp add mod">
        <pc:chgData name="伊健 杜" userId="e69aded81da48593" providerId="LiveId" clId="{44E9D8D9-3818-4B73-ABCE-99D8F3DA982F}" dt="2022-11-08T15:04:59.997" v="3232"/>
        <pc:sldMkLst>
          <pc:docMk/>
          <pc:sldMk cId="2845333162" sldId="1354"/>
        </pc:sldMkLst>
        <pc:spChg chg="mod">
          <ac:chgData name="伊健 杜" userId="e69aded81da48593" providerId="LiveId" clId="{44E9D8D9-3818-4B73-ABCE-99D8F3DA982F}" dt="2022-11-08T15:04:59.997" v="3232"/>
          <ac:spMkLst>
            <pc:docMk/>
            <pc:sldMk cId="2845333162" sldId="1354"/>
            <ac:spMk id="2" creationId="{D2C34D6B-9D74-5A40-A4EB-E483659E36B7}"/>
          </ac:spMkLst>
        </pc:spChg>
      </pc:sldChg>
      <pc:sldChg chg="modSp add mod">
        <pc:chgData name="伊健 杜" userId="e69aded81da48593" providerId="LiveId" clId="{44E9D8D9-3818-4B73-ABCE-99D8F3DA982F}" dt="2022-11-08T15:04:59.997" v="3232"/>
        <pc:sldMkLst>
          <pc:docMk/>
          <pc:sldMk cId="3519373040" sldId="1355"/>
        </pc:sldMkLst>
        <pc:spChg chg="mod">
          <ac:chgData name="伊健 杜" userId="e69aded81da48593" providerId="LiveId" clId="{44E9D8D9-3818-4B73-ABCE-99D8F3DA982F}" dt="2022-11-08T15:04:59.997" v="3232"/>
          <ac:spMkLst>
            <pc:docMk/>
            <pc:sldMk cId="3519373040" sldId="1355"/>
            <ac:spMk id="2" creationId="{D2C34D6B-9D74-5A40-A4EB-E483659E36B7}"/>
          </ac:spMkLst>
        </pc:spChg>
      </pc:sldChg>
      <pc:sldChg chg="modSp add mod ord">
        <pc:chgData name="伊健 杜" userId="e69aded81da48593" providerId="LiveId" clId="{44E9D8D9-3818-4B73-ABCE-99D8F3DA982F}" dt="2022-11-08T15:04:59.997" v="3232"/>
        <pc:sldMkLst>
          <pc:docMk/>
          <pc:sldMk cId="3056407504" sldId="1356"/>
        </pc:sldMkLst>
        <pc:spChg chg="mod">
          <ac:chgData name="伊健 杜" userId="e69aded81da48593" providerId="LiveId" clId="{44E9D8D9-3818-4B73-ABCE-99D8F3DA982F}" dt="2022-11-08T15:04:59.997" v="3232"/>
          <ac:spMkLst>
            <pc:docMk/>
            <pc:sldMk cId="3056407504" sldId="1356"/>
            <ac:spMk id="2" creationId="{D2C34D6B-9D74-5A40-A4EB-E483659E36B7}"/>
          </ac:spMkLst>
        </pc:spChg>
      </pc:sldChg>
      <pc:sldChg chg="add del">
        <pc:chgData name="伊健 杜" userId="e69aded81da48593" providerId="LiveId" clId="{44E9D8D9-3818-4B73-ABCE-99D8F3DA982F}" dt="2022-11-08T13:17:19.481" v="597" actId="47"/>
        <pc:sldMkLst>
          <pc:docMk/>
          <pc:sldMk cId="56264993" sldId="1357"/>
        </pc:sldMkLst>
      </pc:sldChg>
      <pc:sldChg chg="addSp delSp modSp add mod">
        <pc:chgData name="伊健 杜" userId="e69aded81da48593" providerId="LiveId" clId="{44E9D8D9-3818-4B73-ABCE-99D8F3DA982F}" dt="2022-11-08T15:04:59.997" v="3232"/>
        <pc:sldMkLst>
          <pc:docMk/>
          <pc:sldMk cId="1880548816" sldId="1357"/>
        </pc:sldMkLst>
        <pc:spChg chg="mod">
          <ac:chgData name="伊健 杜" userId="e69aded81da48593" providerId="LiveId" clId="{44E9D8D9-3818-4B73-ABCE-99D8F3DA982F}" dt="2022-11-08T13:37:13.355" v="609"/>
          <ac:spMkLst>
            <pc:docMk/>
            <pc:sldMk cId="1880548816" sldId="1357"/>
            <ac:spMk id="2" creationId="{10304424-DB4A-36E7-9E0D-D32A5DD0F26C}"/>
          </ac:spMkLst>
        </pc:spChg>
        <pc:spChg chg="mod">
          <ac:chgData name="伊健 杜" userId="e69aded81da48593" providerId="LiveId" clId="{44E9D8D9-3818-4B73-ABCE-99D8F3DA982F}" dt="2022-11-08T15:04:59.997" v="3232"/>
          <ac:spMkLst>
            <pc:docMk/>
            <pc:sldMk cId="1880548816" sldId="1357"/>
            <ac:spMk id="4" creationId="{CD51F1A4-557D-97DD-DAE2-94D888CF547E}"/>
          </ac:spMkLst>
        </pc:spChg>
        <pc:picChg chg="del">
          <ac:chgData name="伊健 杜" userId="e69aded81da48593" providerId="LiveId" clId="{44E9D8D9-3818-4B73-ABCE-99D8F3DA982F}" dt="2022-11-08T13:39:36.282" v="683" actId="478"/>
          <ac:picMkLst>
            <pc:docMk/>
            <pc:sldMk cId="1880548816" sldId="1357"/>
            <ac:picMk id="1026" creationId="{DD9647FD-D301-3AD0-DA37-AF412169D84D}"/>
          </ac:picMkLst>
        </pc:picChg>
        <pc:picChg chg="add del mod">
          <ac:chgData name="伊健 杜" userId="e69aded81da48593" providerId="LiveId" clId="{44E9D8D9-3818-4B73-ABCE-99D8F3DA982F}" dt="2022-11-08T13:40:29.276" v="693" actId="478"/>
          <ac:picMkLst>
            <pc:docMk/>
            <pc:sldMk cId="1880548816" sldId="1357"/>
            <ac:picMk id="4098" creationId="{85D580ED-E944-0A12-8E48-A15229657F9B}"/>
          </ac:picMkLst>
        </pc:picChg>
        <pc:picChg chg="add mod">
          <ac:chgData name="伊健 杜" userId="e69aded81da48593" providerId="LiveId" clId="{44E9D8D9-3818-4B73-ABCE-99D8F3DA982F}" dt="2022-11-08T13:40:36.776" v="697" actId="1076"/>
          <ac:picMkLst>
            <pc:docMk/>
            <pc:sldMk cId="1880548816" sldId="1357"/>
            <ac:picMk id="4100" creationId="{E092F4DC-105D-6AB5-80F5-B820D885303F}"/>
          </ac:picMkLst>
        </pc:picChg>
      </pc:sldChg>
      <pc:sldChg chg="addSp delSp modSp add mod">
        <pc:chgData name="伊健 杜" userId="e69aded81da48593" providerId="LiveId" clId="{44E9D8D9-3818-4B73-ABCE-99D8F3DA982F}" dt="2022-11-08T15:04:59.997" v="3232"/>
        <pc:sldMkLst>
          <pc:docMk/>
          <pc:sldMk cId="1964930671" sldId="1358"/>
        </pc:sldMkLst>
        <pc:spChg chg="mod">
          <ac:chgData name="伊健 杜" userId="e69aded81da48593" providerId="LiveId" clId="{44E9D8D9-3818-4B73-ABCE-99D8F3DA982F}" dt="2022-11-08T13:40:18.447" v="691" actId="20577"/>
          <ac:spMkLst>
            <pc:docMk/>
            <pc:sldMk cId="1964930671" sldId="1358"/>
            <ac:spMk id="2" creationId="{10304424-DB4A-36E7-9E0D-D32A5DD0F26C}"/>
          </ac:spMkLst>
        </pc:spChg>
        <pc:spChg chg="mod">
          <ac:chgData name="伊健 杜" userId="e69aded81da48593" providerId="LiveId" clId="{44E9D8D9-3818-4B73-ABCE-99D8F3DA982F}" dt="2022-11-08T15:04:59.997" v="3232"/>
          <ac:spMkLst>
            <pc:docMk/>
            <pc:sldMk cId="1964930671" sldId="1358"/>
            <ac:spMk id="4" creationId="{CD51F1A4-557D-97DD-DAE2-94D888CF547E}"/>
          </ac:spMkLst>
        </pc:spChg>
        <pc:spChg chg="add del mod">
          <ac:chgData name="伊健 杜" userId="e69aded81da48593" providerId="LiveId" clId="{44E9D8D9-3818-4B73-ABCE-99D8F3DA982F}" dt="2022-11-08T13:47:28.603" v="818" actId="478"/>
          <ac:spMkLst>
            <pc:docMk/>
            <pc:sldMk cId="1964930671" sldId="1358"/>
            <ac:spMk id="5" creationId="{6EC3ED43-3274-4ECE-9504-FD067091B75A}"/>
          </ac:spMkLst>
        </pc:spChg>
        <pc:picChg chg="del">
          <ac:chgData name="伊健 杜" userId="e69aded81da48593" providerId="LiveId" clId="{44E9D8D9-3818-4B73-ABCE-99D8F3DA982F}" dt="2022-11-08T13:40:19.958" v="692" actId="478"/>
          <ac:picMkLst>
            <pc:docMk/>
            <pc:sldMk cId="1964930671" sldId="1358"/>
            <ac:picMk id="4098" creationId="{85D580ED-E944-0A12-8E48-A15229657F9B}"/>
          </ac:picMkLst>
        </pc:picChg>
        <pc:picChg chg="add mod">
          <ac:chgData name="伊健 杜" userId="e69aded81da48593" providerId="LiveId" clId="{44E9D8D9-3818-4B73-ABCE-99D8F3DA982F}" dt="2022-11-08T13:47:51.974" v="821" actId="1076"/>
          <ac:picMkLst>
            <pc:docMk/>
            <pc:sldMk cId="1964930671" sldId="1358"/>
            <ac:picMk id="5124" creationId="{EFC29E07-B52F-BDBB-A93F-27CA87FBF290}"/>
          </ac:picMkLst>
        </pc:picChg>
      </pc:sldChg>
      <pc:sldChg chg="addSp delSp modSp add mod">
        <pc:chgData name="伊健 杜" userId="e69aded81da48593" providerId="LiveId" clId="{44E9D8D9-3818-4B73-ABCE-99D8F3DA982F}" dt="2022-11-08T15:04:59.997" v="3232"/>
        <pc:sldMkLst>
          <pc:docMk/>
          <pc:sldMk cId="1462147061" sldId="1359"/>
        </pc:sldMkLst>
        <pc:spChg chg="mod">
          <ac:chgData name="伊健 杜" userId="e69aded81da48593" providerId="LiveId" clId="{44E9D8D9-3818-4B73-ABCE-99D8F3DA982F}" dt="2022-11-08T15:04:59.997" v="3232"/>
          <ac:spMkLst>
            <pc:docMk/>
            <pc:sldMk cId="1462147061" sldId="1359"/>
            <ac:spMk id="4" creationId="{CD51F1A4-557D-97DD-DAE2-94D888CF547E}"/>
          </ac:spMkLst>
        </pc:spChg>
        <pc:picChg chg="del">
          <ac:chgData name="伊健 杜" userId="e69aded81da48593" providerId="LiveId" clId="{44E9D8D9-3818-4B73-ABCE-99D8F3DA982F}" dt="2022-11-08T13:47:59.307" v="823" actId="478"/>
          <ac:picMkLst>
            <pc:docMk/>
            <pc:sldMk cId="1462147061" sldId="1359"/>
            <ac:picMk id="5124" creationId="{EFC29E07-B52F-BDBB-A93F-27CA87FBF290}"/>
          </ac:picMkLst>
        </pc:picChg>
        <pc:picChg chg="add mod">
          <ac:chgData name="伊健 杜" userId="e69aded81da48593" providerId="LiveId" clId="{44E9D8D9-3818-4B73-ABCE-99D8F3DA982F}" dt="2022-11-08T13:50:31.228" v="937" actId="1076"/>
          <ac:picMkLst>
            <pc:docMk/>
            <pc:sldMk cId="1462147061" sldId="1359"/>
            <ac:picMk id="6146" creationId="{23502534-17F6-877D-2EFD-2F47D2E85FCE}"/>
          </ac:picMkLst>
        </pc:picChg>
      </pc:sldChg>
      <pc:sldChg chg="addSp delSp modSp new mod">
        <pc:chgData name="伊健 杜" userId="e69aded81da48593" providerId="LiveId" clId="{44E9D8D9-3818-4B73-ABCE-99D8F3DA982F}" dt="2022-11-08T16:02:40.713" v="3273" actId="1076"/>
        <pc:sldMkLst>
          <pc:docMk/>
          <pc:sldMk cId="1290959149" sldId="1360"/>
        </pc:sldMkLst>
        <pc:spChg chg="add mod">
          <ac:chgData name="伊健 杜" userId="e69aded81da48593" providerId="LiveId" clId="{44E9D8D9-3818-4B73-ABCE-99D8F3DA982F}" dt="2022-11-08T16:02:40.713" v="3273" actId="1076"/>
          <ac:spMkLst>
            <pc:docMk/>
            <pc:sldMk cId="1290959149" sldId="1360"/>
            <ac:spMk id="2" creationId="{9D9EF1CC-C20A-B06A-06A3-93C12A094B82}"/>
          </ac:spMkLst>
        </pc:spChg>
        <pc:spChg chg="del">
          <ac:chgData name="伊健 杜" userId="e69aded81da48593" providerId="LiveId" clId="{44E9D8D9-3818-4B73-ABCE-99D8F3DA982F}" dt="2022-11-08T13:50:46.163" v="939" actId="478"/>
          <ac:spMkLst>
            <pc:docMk/>
            <pc:sldMk cId="1290959149" sldId="1360"/>
            <ac:spMk id="2" creationId="{CEF6749B-56AA-68D4-2837-4416699817C1}"/>
          </ac:spMkLst>
        </pc:spChg>
        <pc:spChg chg="del">
          <ac:chgData name="伊健 杜" userId="e69aded81da48593" providerId="LiveId" clId="{44E9D8D9-3818-4B73-ABCE-99D8F3DA982F}" dt="2022-11-08T13:50:46.163" v="939" actId="478"/>
          <ac:spMkLst>
            <pc:docMk/>
            <pc:sldMk cId="1290959149" sldId="1360"/>
            <ac:spMk id="3" creationId="{A1B8F2BC-74E5-A4FB-84B6-BBF3D74C2A8E}"/>
          </ac:spMkLst>
        </pc:spChg>
        <pc:spChg chg="add del mod">
          <ac:chgData name="伊健 杜" userId="e69aded81da48593" providerId="LiveId" clId="{44E9D8D9-3818-4B73-ABCE-99D8F3DA982F}" dt="2022-11-08T15:47:53.014" v="3271" actId="478"/>
          <ac:spMkLst>
            <pc:docMk/>
            <pc:sldMk cId="1290959149" sldId="1360"/>
            <ac:spMk id="4" creationId="{3B50B9CE-D1CC-40A1-E959-15FEB992355F}"/>
          </ac:spMkLst>
        </pc:spChg>
        <pc:spChg chg="add del mod">
          <ac:chgData name="伊健 杜" userId="e69aded81da48593" providerId="LiveId" clId="{44E9D8D9-3818-4B73-ABCE-99D8F3DA982F}" dt="2022-11-08T15:47:56.720" v="3272" actId="478"/>
          <ac:spMkLst>
            <pc:docMk/>
            <pc:sldMk cId="1290959149" sldId="1360"/>
            <ac:spMk id="5" creationId="{BD8D0C7B-AC50-2898-648A-FC40A18871D6}"/>
          </ac:spMkLst>
        </pc:spChg>
      </pc:sldChg>
      <pc:sldChg chg="modSp add del mod">
        <pc:chgData name="伊健 杜" userId="e69aded81da48593" providerId="LiveId" clId="{44E9D8D9-3818-4B73-ABCE-99D8F3DA982F}" dt="2022-11-08T13:52:28.110" v="1002" actId="47"/>
        <pc:sldMkLst>
          <pc:docMk/>
          <pc:sldMk cId="205544076" sldId="1361"/>
        </pc:sldMkLst>
        <pc:spChg chg="mod">
          <ac:chgData name="伊健 杜" userId="e69aded81da48593" providerId="LiveId" clId="{44E9D8D9-3818-4B73-ABCE-99D8F3DA982F}" dt="2022-11-08T13:52:23.533" v="1001" actId="20577"/>
          <ac:spMkLst>
            <pc:docMk/>
            <pc:sldMk cId="205544076" sldId="1361"/>
            <ac:spMk id="2" creationId="{10304424-DB4A-36E7-9E0D-D32A5DD0F26C}"/>
          </ac:spMkLst>
        </pc:spChg>
      </pc:sldChg>
      <pc:sldChg chg="addSp delSp modSp add mod">
        <pc:chgData name="伊健 杜" userId="e69aded81da48593" providerId="LiveId" clId="{44E9D8D9-3818-4B73-ABCE-99D8F3DA982F}" dt="2022-11-08T15:04:59.997" v="3232"/>
        <pc:sldMkLst>
          <pc:docMk/>
          <pc:sldMk cId="3180302470" sldId="1361"/>
        </pc:sldMkLst>
        <pc:spChg chg="mod">
          <ac:chgData name="伊健 杜" userId="e69aded81da48593" providerId="LiveId" clId="{44E9D8D9-3818-4B73-ABCE-99D8F3DA982F}" dt="2022-11-08T13:52:55.432" v="1024" actId="1076"/>
          <ac:spMkLst>
            <pc:docMk/>
            <pc:sldMk cId="3180302470" sldId="1361"/>
            <ac:spMk id="2" creationId="{1302A11A-625D-774F-23B3-739301B530C3}"/>
          </ac:spMkLst>
        </pc:spChg>
        <pc:spChg chg="mod">
          <ac:chgData name="伊健 杜" userId="e69aded81da48593" providerId="LiveId" clId="{44E9D8D9-3818-4B73-ABCE-99D8F3DA982F}" dt="2022-11-08T15:04:59.997" v="3232"/>
          <ac:spMkLst>
            <pc:docMk/>
            <pc:sldMk cId="3180302470" sldId="1361"/>
            <ac:spMk id="8" creationId="{0438729B-0F82-A5C2-5BC7-7451302EC36A}"/>
          </ac:spMkLst>
        </pc:spChg>
        <pc:picChg chg="add mod">
          <ac:chgData name="伊健 杜" userId="e69aded81da48593" providerId="LiveId" clId="{44E9D8D9-3818-4B73-ABCE-99D8F3DA982F}" dt="2022-11-08T13:56:37.194" v="1225" actId="1076"/>
          <ac:picMkLst>
            <pc:docMk/>
            <pc:sldMk cId="3180302470" sldId="1361"/>
            <ac:picMk id="7170" creationId="{EE0814A4-B31C-09C2-9557-CCA1E36628E3}"/>
          </ac:picMkLst>
        </pc:picChg>
        <pc:picChg chg="del mod">
          <ac:chgData name="伊健 杜" userId="e69aded81da48593" providerId="LiveId" clId="{44E9D8D9-3818-4B73-ABCE-99D8F3DA982F}" dt="2022-11-08T13:52:57.030" v="1026" actId="478"/>
          <ac:picMkLst>
            <pc:docMk/>
            <pc:sldMk cId="3180302470" sldId="1361"/>
            <ac:picMk id="31746" creationId="{EC53C62C-27C5-B32B-13E6-9B061AD850FB}"/>
          </ac:picMkLst>
        </pc:picChg>
      </pc:sldChg>
      <pc:sldChg chg="addSp delSp modSp add mod">
        <pc:chgData name="伊健 杜" userId="e69aded81da48593" providerId="LiveId" clId="{44E9D8D9-3818-4B73-ABCE-99D8F3DA982F}" dt="2022-11-08T15:04:59.997" v="3232"/>
        <pc:sldMkLst>
          <pc:docMk/>
          <pc:sldMk cId="776947752" sldId="1362"/>
        </pc:sldMkLst>
        <pc:spChg chg="mod">
          <ac:chgData name="伊健 杜" userId="e69aded81da48593" providerId="LiveId" clId="{44E9D8D9-3818-4B73-ABCE-99D8F3DA982F}" dt="2022-11-08T15:04:59.997" v="3232"/>
          <ac:spMkLst>
            <pc:docMk/>
            <pc:sldMk cId="776947752" sldId="1362"/>
            <ac:spMk id="8" creationId="{0438729B-0F82-A5C2-5BC7-7451302EC36A}"/>
          </ac:spMkLst>
        </pc:spChg>
        <pc:picChg chg="del">
          <ac:chgData name="伊健 杜" userId="e69aded81da48593" providerId="LiveId" clId="{44E9D8D9-3818-4B73-ABCE-99D8F3DA982F}" dt="2022-11-08T13:56:42.346" v="1227" actId="478"/>
          <ac:picMkLst>
            <pc:docMk/>
            <pc:sldMk cId="776947752" sldId="1362"/>
            <ac:picMk id="7170" creationId="{EE0814A4-B31C-09C2-9557-CCA1E36628E3}"/>
          </ac:picMkLst>
        </pc:picChg>
        <pc:picChg chg="add mod">
          <ac:chgData name="伊健 杜" userId="e69aded81da48593" providerId="LiveId" clId="{44E9D8D9-3818-4B73-ABCE-99D8F3DA982F}" dt="2022-11-08T14:01:30.905" v="1332" actId="1076"/>
          <ac:picMkLst>
            <pc:docMk/>
            <pc:sldMk cId="776947752" sldId="1362"/>
            <ac:picMk id="8194" creationId="{D5E33884-26A5-6158-2F71-338DA1EE3ECB}"/>
          </ac:picMkLst>
        </pc:picChg>
      </pc:sldChg>
      <pc:sldChg chg="addSp delSp modSp add mod">
        <pc:chgData name="伊健 杜" userId="e69aded81da48593" providerId="LiveId" clId="{44E9D8D9-3818-4B73-ABCE-99D8F3DA982F}" dt="2022-11-08T15:04:59.997" v="3232"/>
        <pc:sldMkLst>
          <pc:docMk/>
          <pc:sldMk cId="1103607178" sldId="1363"/>
        </pc:sldMkLst>
        <pc:spChg chg="mod">
          <ac:chgData name="伊健 杜" userId="e69aded81da48593" providerId="LiveId" clId="{44E9D8D9-3818-4B73-ABCE-99D8F3DA982F}" dt="2022-11-08T15:04:59.997" v="3232"/>
          <ac:spMkLst>
            <pc:docMk/>
            <pc:sldMk cId="1103607178" sldId="1363"/>
            <ac:spMk id="8" creationId="{0438729B-0F82-A5C2-5BC7-7451302EC36A}"/>
          </ac:spMkLst>
        </pc:spChg>
        <pc:picChg chg="del">
          <ac:chgData name="伊健 杜" userId="e69aded81da48593" providerId="LiveId" clId="{44E9D8D9-3818-4B73-ABCE-99D8F3DA982F}" dt="2022-11-08T14:02:07.114" v="1334" actId="478"/>
          <ac:picMkLst>
            <pc:docMk/>
            <pc:sldMk cId="1103607178" sldId="1363"/>
            <ac:picMk id="8194" creationId="{D5E33884-26A5-6158-2F71-338DA1EE3ECB}"/>
          </ac:picMkLst>
        </pc:picChg>
        <pc:picChg chg="add mod">
          <ac:chgData name="伊健 杜" userId="e69aded81da48593" providerId="LiveId" clId="{44E9D8D9-3818-4B73-ABCE-99D8F3DA982F}" dt="2022-11-08T14:05:52.524" v="1501" actId="1076"/>
          <ac:picMkLst>
            <pc:docMk/>
            <pc:sldMk cId="1103607178" sldId="1363"/>
            <ac:picMk id="9218" creationId="{FA6016D8-9419-1D03-5041-8B872FF7C3D7}"/>
          </ac:picMkLst>
        </pc:picChg>
      </pc:sldChg>
      <pc:sldChg chg="addSp delSp modSp add mod">
        <pc:chgData name="伊健 杜" userId="e69aded81da48593" providerId="LiveId" clId="{44E9D8D9-3818-4B73-ABCE-99D8F3DA982F}" dt="2022-11-08T16:03:06.395" v="3286" actId="478"/>
        <pc:sldMkLst>
          <pc:docMk/>
          <pc:sldMk cId="2726543373" sldId="1364"/>
        </pc:sldMkLst>
        <pc:spChg chg="add mod">
          <ac:chgData name="伊健 杜" userId="e69aded81da48593" providerId="LiveId" clId="{44E9D8D9-3818-4B73-ABCE-99D8F3DA982F}" dt="2022-11-08T14:14:29.520" v="1622" actId="20577"/>
          <ac:spMkLst>
            <pc:docMk/>
            <pc:sldMk cId="2726543373" sldId="1364"/>
            <ac:spMk id="2" creationId="{D91CBC05-7D4D-04C2-4C5E-B03DC567A419}"/>
          </ac:spMkLst>
        </pc:spChg>
        <pc:spChg chg="add del mod">
          <ac:chgData name="伊健 杜" userId="e69aded81da48593" providerId="LiveId" clId="{44E9D8D9-3818-4B73-ABCE-99D8F3DA982F}" dt="2022-11-08T16:03:06.395" v="3286" actId="478"/>
          <ac:spMkLst>
            <pc:docMk/>
            <pc:sldMk cId="2726543373" sldId="1364"/>
            <ac:spMk id="3" creationId="{22030E71-7913-1ABD-89E4-890476E9FFAD}"/>
          </ac:spMkLst>
        </pc:spChg>
        <pc:spChg chg="mod">
          <ac:chgData name="伊健 杜" userId="e69aded81da48593" providerId="LiveId" clId="{44E9D8D9-3818-4B73-ABCE-99D8F3DA982F}" dt="2022-11-08T15:04:59.997" v="3232"/>
          <ac:spMkLst>
            <pc:docMk/>
            <pc:sldMk cId="2726543373" sldId="1364"/>
            <ac:spMk id="4" creationId="{3B50B9CE-D1CC-40A1-E959-15FEB992355F}"/>
          </ac:spMkLst>
        </pc:spChg>
      </pc:sldChg>
      <pc:sldChg chg="addSp delSp modSp add mod">
        <pc:chgData name="伊健 杜" userId="e69aded81da48593" providerId="LiveId" clId="{44E9D8D9-3818-4B73-ABCE-99D8F3DA982F}" dt="2022-11-09T15:57:15.913" v="3329" actId="478"/>
        <pc:sldMkLst>
          <pc:docMk/>
          <pc:sldMk cId="258313583" sldId="1365"/>
        </pc:sldMkLst>
        <pc:spChg chg="add del mod">
          <ac:chgData name="伊健 杜" userId="e69aded81da48593" providerId="LiveId" clId="{44E9D8D9-3818-4B73-ABCE-99D8F3DA982F}" dt="2022-11-09T15:57:15.913" v="3329" actId="478"/>
          <ac:spMkLst>
            <pc:docMk/>
            <pc:sldMk cId="258313583" sldId="1365"/>
            <ac:spMk id="3" creationId="{B40FCE87-ABC1-F532-B008-898536112ECF}"/>
          </ac:spMkLst>
        </pc:spChg>
        <pc:spChg chg="mod">
          <ac:chgData name="伊健 杜" userId="e69aded81da48593" providerId="LiveId" clId="{44E9D8D9-3818-4B73-ABCE-99D8F3DA982F}" dt="2022-11-08T15:04:59.997" v="3232"/>
          <ac:spMkLst>
            <pc:docMk/>
            <pc:sldMk cId="258313583" sldId="1365"/>
            <ac:spMk id="4" creationId="{3B50B9CE-D1CC-40A1-E959-15FEB992355F}"/>
          </ac:spMkLst>
        </pc:spChg>
        <pc:spChg chg="add del mod">
          <ac:chgData name="伊健 杜" userId="e69aded81da48593" providerId="LiveId" clId="{44E9D8D9-3818-4B73-ABCE-99D8F3DA982F}" dt="2022-11-09T15:57:15.913" v="3329" actId="478"/>
          <ac:spMkLst>
            <pc:docMk/>
            <pc:sldMk cId="258313583" sldId="1365"/>
            <ac:spMk id="6" creationId="{B11F5E04-4EFB-E3BB-24DF-A073AB77CD33}"/>
          </ac:spMkLst>
        </pc:spChg>
        <pc:spChg chg="add del mod">
          <ac:chgData name="伊健 杜" userId="e69aded81da48593" providerId="LiveId" clId="{44E9D8D9-3818-4B73-ABCE-99D8F3DA982F}" dt="2022-11-08T16:10:45.562" v="3324" actId="478"/>
          <ac:spMkLst>
            <pc:docMk/>
            <pc:sldMk cId="258313583" sldId="1365"/>
            <ac:spMk id="7" creationId="{2A6F4464-43EF-53D5-E235-0AA7B54D6DB0}"/>
          </ac:spMkLst>
        </pc:spChg>
        <pc:picChg chg="add mod">
          <ac:chgData name="伊健 杜" userId="e69aded81da48593" providerId="LiveId" clId="{44E9D8D9-3818-4B73-ABCE-99D8F3DA982F}" dt="2022-11-08T14:18:30.951" v="1930" actId="1076"/>
          <ac:picMkLst>
            <pc:docMk/>
            <pc:sldMk cId="258313583" sldId="1365"/>
            <ac:picMk id="5" creationId="{9782687C-5587-39C7-49A5-D01D7A0A8ED1}"/>
          </ac:picMkLst>
        </pc:picChg>
      </pc:sldChg>
      <pc:sldChg chg="new del">
        <pc:chgData name="伊健 杜" userId="e69aded81da48593" providerId="LiveId" clId="{44E9D8D9-3818-4B73-ABCE-99D8F3DA982F}" dt="2022-11-08T14:16:24.789" v="1848" actId="47"/>
        <pc:sldMkLst>
          <pc:docMk/>
          <pc:sldMk cId="3422545127" sldId="1365"/>
        </pc:sldMkLst>
      </pc:sldChg>
      <pc:sldChg chg="delSp modSp new mod">
        <pc:chgData name="伊健 杜" userId="e69aded81da48593" providerId="LiveId" clId="{44E9D8D9-3818-4B73-ABCE-99D8F3DA982F}" dt="2022-11-08T14:19:38.611" v="2046" actId="122"/>
        <pc:sldMkLst>
          <pc:docMk/>
          <pc:sldMk cId="2032691627" sldId="1366"/>
        </pc:sldMkLst>
        <pc:spChg chg="mod">
          <ac:chgData name="伊健 杜" userId="e69aded81da48593" providerId="LiveId" clId="{44E9D8D9-3818-4B73-ABCE-99D8F3DA982F}" dt="2022-11-08T14:19:38.611" v="2046" actId="122"/>
          <ac:spMkLst>
            <pc:docMk/>
            <pc:sldMk cId="2032691627" sldId="1366"/>
            <ac:spMk id="2" creationId="{6084B583-4B82-A4DC-19D1-BC381BD4D41F}"/>
          </ac:spMkLst>
        </pc:spChg>
        <pc:spChg chg="del">
          <ac:chgData name="伊健 杜" userId="e69aded81da48593" providerId="LiveId" clId="{44E9D8D9-3818-4B73-ABCE-99D8F3DA982F}" dt="2022-11-08T14:19:30.391" v="2040" actId="478"/>
          <ac:spMkLst>
            <pc:docMk/>
            <pc:sldMk cId="2032691627" sldId="1366"/>
            <ac:spMk id="3" creationId="{8F0274CB-9319-6FBB-31C2-C92D4110EFA0}"/>
          </ac:spMkLst>
        </pc:spChg>
      </pc:sldChg>
      <pc:sldChg chg="modSp add mod">
        <pc:chgData name="伊健 杜" userId="e69aded81da48593" providerId="LiveId" clId="{44E9D8D9-3818-4B73-ABCE-99D8F3DA982F}" dt="2022-11-08T15:04:59.997" v="3232"/>
        <pc:sldMkLst>
          <pc:docMk/>
          <pc:sldMk cId="925321847" sldId="1367"/>
        </pc:sldMkLst>
        <pc:spChg chg="mod">
          <ac:chgData name="伊健 杜" userId="e69aded81da48593" providerId="LiveId" clId="{44E9D8D9-3818-4B73-ABCE-99D8F3DA982F}" dt="2022-11-08T15:04:59.997" v="3232"/>
          <ac:spMkLst>
            <pc:docMk/>
            <pc:sldMk cId="925321847" sldId="1367"/>
            <ac:spMk id="2" creationId="{6084B583-4B82-A4DC-19D1-BC381BD4D41F}"/>
          </ac:spMkLst>
        </pc:spChg>
      </pc:sldChg>
      <pc:sldChg chg="modSp add mod">
        <pc:chgData name="伊健 杜" userId="e69aded81da48593" providerId="LiveId" clId="{44E9D8D9-3818-4B73-ABCE-99D8F3DA982F}" dt="2022-11-08T15:04:59.997" v="3232"/>
        <pc:sldMkLst>
          <pc:docMk/>
          <pc:sldMk cId="201298377" sldId="1368"/>
        </pc:sldMkLst>
        <pc:spChg chg="mod">
          <ac:chgData name="伊健 杜" userId="e69aded81da48593" providerId="LiveId" clId="{44E9D8D9-3818-4B73-ABCE-99D8F3DA982F}" dt="2022-11-08T15:04:59.997" v="3232"/>
          <ac:spMkLst>
            <pc:docMk/>
            <pc:sldMk cId="201298377" sldId="1368"/>
            <ac:spMk id="2" creationId="{6084B583-4B82-A4DC-19D1-BC381BD4D41F}"/>
          </ac:spMkLst>
        </pc:spChg>
      </pc:sldChg>
      <pc:sldChg chg="addSp delSp modSp add mod">
        <pc:chgData name="伊健 杜" userId="e69aded81da48593" providerId="LiveId" clId="{44E9D8D9-3818-4B73-ABCE-99D8F3DA982F}" dt="2022-11-08T15:04:59.997" v="3232"/>
        <pc:sldMkLst>
          <pc:docMk/>
          <pc:sldMk cId="3489661798" sldId="1369"/>
        </pc:sldMkLst>
        <pc:spChg chg="mod">
          <ac:chgData name="伊健 杜" userId="e69aded81da48593" providerId="LiveId" clId="{44E9D8D9-3818-4B73-ABCE-99D8F3DA982F}" dt="2022-11-08T14:21:59.017" v="2203"/>
          <ac:spMkLst>
            <pc:docMk/>
            <pc:sldMk cId="3489661798" sldId="1369"/>
            <ac:spMk id="2" creationId="{10304424-DB4A-36E7-9E0D-D32A5DD0F26C}"/>
          </ac:spMkLst>
        </pc:spChg>
        <pc:spChg chg="mod">
          <ac:chgData name="伊健 杜" userId="e69aded81da48593" providerId="LiveId" clId="{44E9D8D9-3818-4B73-ABCE-99D8F3DA982F}" dt="2022-11-08T14:22:03.846" v="2211" actId="20577"/>
          <ac:spMkLst>
            <pc:docMk/>
            <pc:sldMk cId="3489661798" sldId="1369"/>
            <ac:spMk id="4" creationId="{CD51F1A4-557D-97DD-DAE2-94D888CF547E}"/>
          </ac:spMkLst>
        </pc:spChg>
        <pc:spChg chg="add mod">
          <ac:chgData name="伊健 杜" userId="e69aded81da48593" providerId="LiveId" clId="{44E9D8D9-3818-4B73-ABCE-99D8F3DA982F}" dt="2022-11-08T14:24:36.556" v="2247" actId="1076"/>
          <ac:spMkLst>
            <pc:docMk/>
            <pc:sldMk cId="3489661798" sldId="1369"/>
            <ac:spMk id="8" creationId="{A2DBC4E4-CAE4-0DDD-D5CD-63E97D8863E7}"/>
          </ac:spMkLst>
        </pc:spChg>
        <pc:spChg chg="add del mod">
          <ac:chgData name="伊健 杜" userId="e69aded81da48593" providerId="LiveId" clId="{44E9D8D9-3818-4B73-ABCE-99D8F3DA982F}" dt="2022-11-08T14:24:29.710" v="2246" actId="478"/>
          <ac:spMkLst>
            <pc:docMk/>
            <pc:sldMk cId="3489661798" sldId="1369"/>
            <ac:spMk id="9" creationId="{4CDA07AB-F271-7B2D-289A-924D0389910B}"/>
          </ac:spMkLst>
        </pc:spChg>
        <pc:spChg chg="add mod">
          <ac:chgData name="伊健 杜" userId="e69aded81da48593" providerId="LiveId" clId="{44E9D8D9-3818-4B73-ABCE-99D8F3DA982F}" dt="2022-11-08T14:25:38.689" v="2257" actId="1076"/>
          <ac:spMkLst>
            <pc:docMk/>
            <pc:sldMk cId="3489661798" sldId="1369"/>
            <ac:spMk id="10" creationId="{C563D12D-C672-DCA2-94E7-1AFD51EC851A}"/>
          </ac:spMkLst>
        </pc:spChg>
        <pc:spChg chg="add mod">
          <ac:chgData name="伊健 杜" userId="e69aded81da48593" providerId="LiveId" clId="{44E9D8D9-3818-4B73-ABCE-99D8F3DA982F}" dt="2022-11-08T15:04:59.997" v="3232"/>
          <ac:spMkLst>
            <pc:docMk/>
            <pc:sldMk cId="3489661798" sldId="1369"/>
            <ac:spMk id="11" creationId="{99DACB77-177C-DAEE-E1C9-C4DAB3D5FD71}"/>
          </ac:spMkLst>
        </pc:spChg>
        <pc:spChg chg="add mod">
          <ac:chgData name="伊健 杜" userId="e69aded81da48593" providerId="LiveId" clId="{44E9D8D9-3818-4B73-ABCE-99D8F3DA982F}" dt="2022-11-08T15:04:59.997" v="3232"/>
          <ac:spMkLst>
            <pc:docMk/>
            <pc:sldMk cId="3489661798" sldId="1369"/>
            <ac:spMk id="12" creationId="{A5D315CA-7291-1677-2789-560A0291ADFC}"/>
          </ac:spMkLst>
        </pc:spChg>
        <pc:picChg chg="add del mod">
          <ac:chgData name="伊健 杜" userId="e69aded81da48593" providerId="LiveId" clId="{44E9D8D9-3818-4B73-ABCE-99D8F3DA982F}" dt="2022-11-08T14:25:00.500" v="2250" actId="478"/>
          <ac:picMkLst>
            <pc:docMk/>
            <pc:sldMk cId="3489661798" sldId="1369"/>
            <ac:picMk id="6" creationId="{CD497D7D-A8C2-3E76-BD93-62A9E9724222}"/>
          </ac:picMkLst>
        </pc:picChg>
        <pc:picChg chg="del">
          <ac:chgData name="伊健 杜" userId="e69aded81da48593" providerId="LiveId" clId="{44E9D8D9-3818-4B73-ABCE-99D8F3DA982F}" dt="2022-11-08T14:22:05.298" v="2212" actId="478"/>
          <ac:picMkLst>
            <pc:docMk/>
            <pc:sldMk cId="3489661798" sldId="1369"/>
            <ac:picMk id="3074" creationId="{F6061779-A623-C430-50D2-8FFF28309971}"/>
          </ac:picMkLst>
        </pc:picChg>
        <pc:picChg chg="add mod">
          <ac:chgData name="伊健 杜" userId="e69aded81da48593" providerId="LiveId" clId="{44E9D8D9-3818-4B73-ABCE-99D8F3DA982F}" dt="2022-11-08T14:25:36.104" v="2255" actId="1076"/>
          <ac:picMkLst>
            <pc:docMk/>
            <pc:sldMk cId="3489661798" sldId="1369"/>
            <ac:picMk id="10242" creationId="{3E4190FF-54BF-1623-8760-C155B5E686E7}"/>
          </ac:picMkLst>
        </pc:picChg>
        <pc:picChg chg="add mod">
          <ac:chgData name="伊健 杜" userId="e69aded81da48593" providerId="LiveId" clId="{44E9D8D9-3818-4B73-ABCE-99D8F3DA982F}" dt="2022-11-08T14:25:32.506" v="2253" actId="1076"/>
          <ac:picMkLst>
            <pc:docMk/>
            <pc:sldMk cId="3489661798" sldId="1369"/>
            <ac:picMk id="10244" creationId="{BD52D9C9-3D34-CF76-C17A-8CCD7040E6B7}"/>
          </ac:picMkLst>
        </pc:picChg>
      </pc:sldChg>
      <pc:sldChg chg="modSp add mod">
        <pc:chgData name="伊健 杜" userId="e69aded81da48593" providerId="LiveId" clId="{44E9D8D9-3818-4B73-ABCE-99D8F3DA982F}" dt="2022-11-08T15:04:59.997" v="3232"/>
        <pc:sldMkLst>
          <pc:docMk/>
          <pc:sldMk cId="4147561219" sldId="1370"/>
        </pc:sldMkLst>
        <pc:spChg chg="mod">
          <ac:chgData name="伊健 杜" userId="e69aded81da48593" providerId="LiveId" clId="{44E9D8D9-3818-4B73-ABCE-99D8F3DA982F}" dt="2022-11-08T15:04:59.997" v="3232"/>
          <ac:spMkLst>
            <pc:docMk/>
            <pc:sldMk cId="4147561219" sldId="1370"/>
            <ac:spMk id="2" creationId="{6084B583-4B82-A4DC-19D1-BC381BD4D41F}"/>
          </ac:spMkLst>
        </pc:spChg>
      </pc:sldChg>
      <pc:sldChg chg="modSp add mod">
        <pc:chgData name="伊健 杜" userId="e69aded81da48593" providerId="LiveId" clId="{44E9D8D9-3818-4B73-ABCE-99D8F3DA982F}" dt="2022-11-08T15:04:59.997" v="3232"/>
        <pc:sldMkLst>
          <pc:docMk/>
          <pc:sldMk cId="819749412" sldId="1371"/>
        </pc:sldMkLst>
        <pc:spChg chg="mod">
          <ac:chgData name="伊健 杜" userId="e69aded81da48593" providerId="LiveId" clId="{44E9D8D9-3818-4B73-ABCE-99D8F3DA982F}" dt="2022-11-08T15:04:59.997" v="3232"/>
          <ac:spMkLst>
            <pc:docMk/>
            <pc:sldMk cId="819749412" sldId="1371"/>
            <ac:spMk id="2" creationId="{6084B583-4B82-A4DC-19D1-BC381BD4D41F}"/>
          </ac:spMkLst>
        </pc:spChg>
      </pc:sldChg>
      <pc:sldChg chg="addSp delSp modSp add mod">
        <pc:chgData name="伊健 杜" userId="e69aded81da48593" providerId="LiveId" clId="{44E9D8D9-3818-4B73-ABCE-99D8F3DA982F}" dt="2022-11-08T15:04:59.997" v="3232"/>
        <pc:sldMkLst>
          <pc:docMk/>
          <pc:sldMk cId="90922646" sldId="1372"/>
        </pc:sldMkLst>
        <pc:spChg chg="mod">
          <ac:chgData name="伊健 杜" userId="e69aded81da48593" providerId="LiveId" clId="{44E9D8D9-3818-4B73-ABCE-99D8F3DA982F}" dt="2022-11-08T15:04:59.997" v="3232"/>
          <ac:spMkLst>
            <pc:docMk/>
            <pc:sldMk cId="90922646" sldId="1372"/>
            <ac:spMk id="2" creationId="{10304424-DB4A-36E7-9E0D-D32A5DD0F26C}"/>
          </ac:spMkLst>
        </pc:spChg>
        <pc:spChg chg="add mod">
          <ac:chgData name="伊健 杜" userId="e69aded81da48593" providerId="LiveId" clId="{44E9D8D9-3818-4B73-ABCE-99D8F3DA982F}" dt="2022-11-08T15:04:59.997" v="3232"/>
          <ac:spMkLst>
            <pc:docMk/>
            <pc:sldMk cId="90922646" sldId="1372"/>
            <ac:spMk id="5" creationId="{E7287B0E-EF55-E721-8EFA-9A9183C0EDF9}"/>
          </ac:spMkLst>
        </pc:spChg>
        <pc:spChg chg="del">
          <ac:chgData name="伊健 杜" userId="e69aded81da48593" providerId="LiveId" clId="{44E9D8D9-3818-4B73-ABCE-99D8F3DA982F}" dt="2022-11-08T14:37:22.489" v="2402" actId="478"/>
          <ac:spMkLst>
            <pc:docMk/>
            <pc:sldMk cId="90922646" sldId="1372"/>
            <ac:spMk id="8" creationId="{A2DBC4E4-CAE4-0DDD-D5CD-63E97D8863E7}"/>
          </ac:spMkLst>
        </pc:spChg>
        <pc:spChg chg="del">
          <ac:chgData name="伊健 杜" userId="e69aded81da48593" providerId="LiveId" clId="{44E9D8D9-3818-4B73-ABCE-99D8F3DA982F}" dt="2022-11-08T14:37:22.489" v="2402" actId="478"/>
          <ac:spMkLst>
            <pc:docMk/>
            <pc:sldMk cId="90922646" sldId="1372"/>
            <ac:spMk id="10" creationId="{C563D12D-C672-DCA2-94E7-1AFD51EC851A}"/>
          </ac:spMkLst>
        </pc:spChg>
        <pc:spChg chg="del">
          <ac:chgData name="伊健 杜" userId="e69aded81da48593" providerId="LiveId" clId="{44E9D8D9-3818-4B73-ABCE-99D8F3DA982F}" dt="2022-11-08T14:37:22.489" v="2402" actId="478"/>
          <ac:spMkLst>
            <pc:docMk/>
            <pc:sldMk cId="90922646" sldId="1372"/>
            <ac:spMk id="11" creationId="{99DACB77-177C-DAEE-E1C9-C4DAB3D5FD71}"/>
          </ac:spMkLst>
        </pc:spChg>
        <pc:spChg chg="del">
          <ac:chgData name="伊健 杜" userId="e69aded81da48593" providerId="LiveId" clId="{44E9D8D9-3818-4B73-ABCE-99D8F3DA982F}" dt="2022-11-08T14:37:22.489" v="2402" actId="478"/>
          <ac:spMkLst>
            <pc:docMk/>
            <pc:sldMk cId="90922646" sldId="1372"/>
            <ac:spMk id="12" creationId="{A5D315CA-7291-1677-2789-560A0291ADFC}"/>
          </ac:spMkLst>
        </pc:spChg>
        <pc:picChg chg="del">
          <ac:chgData name="伊健 杜" userId="e69aded81da48593" providerId="LiveId" clId="{44E9D8D9-3818-4B73-ABCE-99D8F3DA982F}" dt="2022-11-08T14:37:22.489" v="2402" actId="478"/>
          <ac:picMkLst>
            <pc:docMk/>
            <pc:sldMk cId="90922646" sldId="1372"/>
            <ac:picMk id="10242" creationId="{3E4190FF-54BF-1623-8760-C155B5E686E7}"/>
          </ac:picMkLst>
        </pc:picChg>
        <pc:picChg chg="del">
          <ac:chgData name="伊健 杜" userId="e69aded81da48593" providerId="LiveId" clId="{44E9D8D9-3818-4B73-ABCE-99D8F3DA982F}" dt="2022-11-08T14:37:22.489" v="2402" actId="478"/>
          <ac:picMkLst>
            <pc:docMk/>
            <pc:sldMk cId="90922646" sldId="1372"/>
            <ac:picMk id="10244" creationId="{BD52D9C9-3D34-CF76-C17A-8CCD7040E6B7}"/>
          </ac:picMkLst>
        </pc:picChg>
        <pc:picChg chg="add mod">
          <ac:chgData name="伊健 杜" userId="e69aded81da48593" providerId="LiveId" clId="{44E9D8D9-3818-4B73-ABCE-99D8F3DA982F}" dt="2022-11-08T14:37:35.921" v="2410" actId="1076"/>
          <ac:picMkLst>
            <pc:docMk/>
            <pc:sldMk cId="90922646" sldId="1372"/>
            <ac:picMk id="11266" creationId="{A5E8A16D-DA69-7191-543B-B95427F0EB35}"/>
          </ac:picMkLst>
        </pc:picChg>
      </pc:sldChg>
      <pc:sldChg chg="modSp add mod">
        <pc:chgData name="伊健 杜" userId="e69aded81da48593" providerId="LiveId" clId="{44E9D8D9-3818-4B73-ABCE-99D8F3DA982F}" dt="2022-11-08T15:04:59.997" v="3232"/>
        <pc:sldMkLst>
          <pc:docMk/>
          <pc:sldMk cId="449833426" sldId="1373"/>
        </pc:sldMkLst>
        <pc:spChg chg="mod">
          <ac:chgData name="伊健 杜" userId="e69aded81da48593" providerId="LiveId" clId="{44E9D8D9-3818-4B73-ABCE-99D8F3DA982F}" dt="2022-11-08T15:04:59.997" v="3232"/>
          <ac:spMkLst>
            <pc:docMk/>
            <pc:sldMk cId="449833426" sldId="1373"/>
            <ac:spMk id="2" creationId="{6084B583-4B82-A4DC-19D1-BC381BD4D41F}"/>
          </ac:spMkLst>
        </pc:spChg>
      </pc:sldChg>
      <pc:sldChg chg="modSp add mod">
        <pc:chgData name="伊健 杜" userId="e69aded81da48593" providerId="LiveId" clId="{44E9D8D9-3818-4B73-ABCE-99D8F3DA982F}" dt="2022-11-08T15:04:59.997" v="3232"/>
        <pc:sldMkLst>
          <pc:docMk/>
          <pc:sldMk cId="486638814" sldId="1374"/>
        </pc:sldMkLst>
        <pc:spChg chg="mod">
          <ac:chgData name="伊健 杜" userId="e69aded81da48593" providerId="LiveId" clId="{44E9D8D9-3818-4B73-ABCE-99D8F3DA982F}" dt="2022-11-08T15:04:59.997" v="3232"/>
          <ac:spMkLst>
            <pc:docMk/>
            <pc:sldMk cId="486638814" sldId="1374"/>
            <ac:spMk id="2" creationId="{6084B583-4B82-A4DC-19D1-BC381BD4D41F}"/>
          </ac:spMkLst>
        </pc:spChg>
      </pc:sldChg>
      <pc:sldChg chg="addSp delSp modSp add mod">
        <pc:chgData name="伊健 杜" userId="e69aded81da48593" providerId="LiveId" clId="{44E9D8D9-3818-4B73-ABCE-99D8F3DA982F}" dt="2022-11-08T15:04:59.997" v="3232"/>
        <pc:sldMkLst>
          <pc:docMk/>
          <pc:sldMk cId="1276298087" sldId="1375"/>
        </pc:sldMkLst>
        <pc:spChg chg="mod">
          <ac:chgData name="伊健 杜" userId="e69aded81da48593" providerId="LiveId" clId="{44E9D8D9-3818-4B73-ABCE-99D8F3DA982F}" dt="2022-11-08T15:04:59.997" v="3232"/>
          <ac:spMkLst>
            <pc:docMk/>
            <pc:sldMk cId="1276298087" sldId="1375"/>
            <ac:spMk id="2" creationId="{10304424-DB4A-36E7-9E0D-D32A5DD0F26C}"/>
          </ac:spMkLst>
        </pc:spChg>
        <pc:spChg chg="mod">
          <ac:chgData name="伊健 杜" userId="e69aded81da48593" providerId="LiveId" clId="{44E9D8D9-3818-4B73-ABCE-99D8F3DA982F}" dt="2022-11-08T15:04:59.997" v="3232"/>
          <ac:spMkLst>
            <pc:docMk/>
            <pc:sldMk cId="1276298087" sldId="1375"/>
            <ac:spMk id="5" creationId="{E7287B0E-EF55-E721-8EFA-9A9183C0EDF9}"/>
          </ac:spMkLst>
        </pc:spChg>
        <pc:picChg chg="add del mod">
          <ac:chgData name="伊健 杜" userId="e69aded81da48593" providerId="LiveId" clId="{44E9D8D9-3818-4B73-ABCE-99D8F3DA982F}" dt="2022-11-08T14:46:35.164" v="2964" actId="478"/>
          <ac:picMkLst>
            <pc:docMk/>
            <pc:sldMk cId="1276298087" sldId="1375"/>
            <ac:picMk id="6" creationId="{B7600CC4-A281-6A6A-78CD-48668CBF49B2}"/>
          </ac:picMkLst>
        </pc:picChg>
        <pc:picChg chg="del">
          <ac:chgData name="伊健 杜" userId="e69aded81da48593" providerId="LiveId" clId="{44E9D8D9-3818-4B73-ABCE-99D8F3DA982F}" dt="2022-11-08T14:42:57.632" v="2655" actId="478"/>
          <ac:picMkLst>
            <pc:docMk/>
            <pc:sldMk cId="1276298087" sldId="1375"/>
            <ac:picMk id="11266" creationId="{A5E8A16D-DA69-7191-543B-B95427F0EB35}"/>
          </ac:picMkLst>
        </pc:picChg>
        <pc:picChg chg="add del mod">
          <ac:chgData name="伊健 杜" userId="e69aded81da48593" providerId="LiveId" clId="{44E9D8D9-3818-4B73-ABCE-99D8F3DA982F}" dt="2022-11-08T14:46:36.569" v="2965" actId="478"/>
          <ac:picMkLst>
            <pc:docMk/>
            <pc:sldMk cId="1276298087" sldId="1375"/>
            <ac:picMk id="12290" creationId="{69574E62-66C6-D0BC-33D0-5611CB62428A}"/>
          </ac:picMkLst>
        </pc:picChg>
        <pc:picChg chg="add mod">
          <ac:chgData name="伊健 杜" userId="e69aded81da48593" providerId="LiveId" clId="{44E9D8D9-3818-4B73-ABCE-99D8F3DA982F}" dt="2022-11-08T14:46:39.693" v="2968" actId="1076"/>
          <ac:picMkLst>
            <pc:docMk/>
            <pc:sldMk cId="1276298087" sldId="1375"/>
            <ac:picMk id="12292" creationId="{10A1B122-578C-C919-3162-47F896AC7681}"/>
          </ac:picMkLst>
        </pc:picChg>
      </pc:sldChg>
      <pc:sldChg chg="delSp modSp add mod ord">
        <pc:chgData name="伊健 杜" userId="e69aded81da48593" providerId="LiveId" clId="{44E9D8D9-3818-4B73-ABCE-99D8F3DA982F}" dt="2022-11-08T15:04:59.997" v="3232"/>
        <pc:sldMkLst>
          <pc:docMk/>
          <pc:sldMk cId="795428135" sldId="1376"/>
        </pc:sldMkLst>
        <pc:spChg chg="mod">
          <ac:chgData name="伊健 杜" userId="e69aded81da48593" providerId="LiveId" clId="{44E9D8D9-3818-4B73-ABCE-99D8F3DA982F}" dt="2022-11-08T15:04:59.997" v="3232"/>
          <ac:spMkLst>
            <pc:docMk/>
            <pc:sldMk cId="795428135" sldId="1376"/>
            <ac:spMk id="2" creationId="{10304424-DB4A-36E7-9E0D-D32A5DD0F26C}"/>
          </ac:spMkLst>
        </pc:spChg>
        <pc:spChg chg="mod">
          <ac:chgData name="伊健 杜" userId="e69aded81da48593" providerId="LiveId" clId="{44E9D8D9-3818-4B73-ABCE-99D8F3DA982F}" dt="2022-11-08T15:04:59.997" v="3232"/>
          <ac:spMkLst>
            <pc:docMk/>
            <pc:sldMk cId="795428135" sldId="1376"/>
            <ac:spMk id="5" creationId="{E7287B0E-EF55-E721-8EFA-9A9183C0EDF9}"/>
          </ac:spMkLst>
        </pc:spChg>
        <pc:picChg chg="mod">
          <ac:chgData name="伊健 杜" userId="e69aded81da48593" providerId="LiveId" clId="{44E9D8D9-3818-4B73-ABCE-99D8F3DA982F}" dt="2022-11-08T14:47:29.538" v="3073" actId="1076"/>
          <ac:picMkLst>
            <pc:docMk/>
            <pc:sldMk cId="795428135" sldId="1376"/>
            <ac:picMk id="12290" creationId="{69574E62-66C6-D0BC-33D0-5611CB62428A}"/>
          </ac:picMkLst>
        </pc:picChg>
        <pc:picChg chg="del">
          <ac:chgData name="伊健 杜" userId="e69aded81da48593" providerId="LiveId" clId="{44E9D8D9-3818-4B73-ABCE-99D8F3DA982F}" dt="2022-11-08T14:45:53.536" v="2914" actId="21"/>
          <ac:picMkLst>
            <pc:docMk/>
            <pc:sldMk cId="795428135" sldId="1376"/>
            <ac:picMk id="12292" creationId="{10A1B122-578C-C919-3162-47F896AC7681}"/>
          </ac:picMkLst>
        </pc:picChg>
      </pc:sldChg>
      <pc:sldChg chg="addSp delSp modSp add mod modNotes modNotesTx">
        <pc:chgData name="伊健 杜" userId="e69aded81da48593" providerId="LiveId" clId="{44E9D8D9-3818-4B73-ABCE-99D8F3DA982F}" dt="2022-11-08T15:04:59.997" v="3232"/>
        <pc:sldMkLst>
          <pc:docMk/>
          <pc:sldMk cId="3846005690" sldId="1377"/>
        </pc:sldMkLst>
        <pc:spChg chg="del mod">
          <ac:chgData name="伊健 杜" userId="e69aded81da48593" providerId="LiveId" clId="{44E9D8D9-3818-4B73-ABCE-99D8F3DA982F}" dt="2022-11-08T14:47:48.792" v="3096" actId="478"/>
          <ac:spMkLst>
            <pc:docMk/>
            <pc:sldMk cId="3846005690" sldId="1377"/>
            <ac:spMk id="2" creationId="{6084B583-4B82-A4DC-19D1-BC381BD4D41F}"/>
          </ac:spMkLst>
        </pc:spChg>
        <pc:picChg chg="add mod">
          <ac:chgData name="伊健 杜" userId="e69aded81da48593" providerId="LiveId" clId="{44E9D8D9-3818-4B73-ABCE-99D8F3DA982F}" dt="2022-11-08T14:49:37.863" v="3231" actId="14100"/>
          <ac:picMkLst>
            <pc:docMk/>
            <pc:sldMk cId="3846005690" sldId="1377"/>
            <ac:picMk id="3" creationId="{85B49AE4-2867-BA70-7CB0-A38633520F3B}"/>
          </ac:picMkLst>
        </pc:picChg>
        <pc:picChg chg="add mod">
          <ac:chgData name="伊健 杜" userId="e69aded81da48593" providerId="LiveId" clId="{44E9D8D9-3818-4B73-ABCE-99D8F3DA982F}" dt="2022-11-08T14:49:26.272" v="3226" actId="1076"/>
          <ac:picMkLst>
            <pc:docMk/>
            <pc:sldMk cId="3846005690" sldId="1377"/>
            <ac:picMk id="4" creationId="{B36B8DB1-4155-B858-EF91-27496DAB7CD6}"/>
          </ac:picMkLst>
        </pc:picChg>
      </pc:sldChg>
    </pc:docChg>
  </pc:docChgLst>
  <pc:docChgLst>
    <pc:chgData name="伊健 杜" userId="e69aded81da48593" providerId="LiveId" clId="{797B5AC5-0C22-43F7-87C5-83E5A38BDB0F}"/>
    <pc:docChg chg="undo custSel addSld delSld modSld sldOrd">
      <pc:chgData name="伊健 杜" userId="e69aded81da48593" providerId="LiveId" clId="{797B5AC5-0C22-43F7-87C5-83E5A38BDB0F}" dt="2023-02-22T15:28:40.447" v="4895" actId="478"/>
      <pc:docMkLst>
        <pc:docMk/>
      </pc:docMkLst>
      <pc:sldChg chg="modSp mod">
        <pc:chgData name="伊健 杜" userId="e69aded81da48593" providerId="LiveId" clId="{797B5AC5-0C22-43F7-87C5-83E5A38BDB0F}" dt="2023-02-22T04:51:16.199" v="1" actId="20577"/>
        <pc:sldMkLst>
          <pc:docMk/>
          <pc:sldMk cId="1206195055" sldId="1836"/>
        </pc:sldMkLst>
        <pc:spChg chg="mod">
          <ac:chgData name="伊健 杜" userId="e69aded81da48593" providerId="LiveId" clId="{797B5AC5-0C22-43F7-87C5-83E5A38BDB0F}" dt="2023-02-22T04:51:16.199" v="1" actId="20577"/>
          <ac:spMkLst>
            <pc:docMk/>
            <pc:sldMk cId="1206195055" sldId="1836"/>
            <ac:spMk id="2" creationId="{3D78739E-41E8-236E-E230-B8B23241333A}"/>
          </ac:spMkLst>
        </pc:spChg>
      </pc:sldChg>
      <pc:sldChg chg="del">
        <pc:chgData name="伊健 杜" userId="e69aded81da48593" providerId="LiveId" clId="{797B5AC5-0C22-43F7-87C5-83E5A38BDB0F}" dt="2023-02-22T05:22:14.473" v="269" actId="47"/>
        <pc:sldMkLst>
          <pc:docMk/>
          <pc:sldMk cId="601978743" sldId="1866"/>
        </pc:sldMkLst>
      </pc:sldChg>
      <pc:sldChg chg="addSp delSp modSp mod">
        <pc:chgData name="伊健 杜" userId="e69aded81da48593" providerId="LiveId" clId="{797B5AC5-0C22-43F7-87C5-83E5A38BDB0F}" dt="2023-02-22T05:16:30.175" v="76" actId="1076"/>
        <pc:sldMkLst>
          <pc:docMk/>
          <pc:sldMk cId="1185750856" sldId="1870"/>
        </pc:sldMkLst>
        <pc:spChg chg="mod">
          <ac:chgData name="伊健 杜" userId="e69aded81da48593" providerId="LiveId" clId="{797B5AC5-0C22-43F7-87C5-83E5A38BDB0F}" dt="2023-02-22T04:59:16.147" v="45" actId="122"/>
          <ac:spMkLst>
            <pc:docMk/>
            <pc:sldMk cId="1185750856" sldId="1870"/>
            <ac:spMk id="2" creationId="{10304424-DB4A-36E7-9E0D-D32A5DD0F26C}"/>
          </ac:spMkLst>
        </pc:spChg>
        <pc:spChg chg="add mod">
          <ac:chgData name="伊健 杜" userId="e69aded81da48593" providerId="LiveId" clId="{797B5AC5-0C22-43F7-87C5-83E5A38BDB0F}" dt="2023-02-22T05:15:34.619" v="70" actId="1076"/>
          <ac:spMkLst>
            <pc:docMk/>
            <pc:sldMk cId="1185750856" sldId="1870"/>
            <ac:spMk id="3" creationId="{94F00586-F1E4-048E-EB82-823FE7B47C2D}"/>
          </ac:spMkLst>
        </pc:spChg>
        <pc:spChg chg="del">
          <ac:chgData name="伊健 杜" userId="e69aded81da48593" providerId="LiveId" clId="{797B5AC5-0C22-43F7-87C5-83E5A38BDB0F}" dt="2023-02-22T04:58:55.033" v="6" actId="478"/>
          <ac:spMkLst>
            <pc:docMk/>
            <pc:sldMk cId="1185750856" sldId="1870"/>
            <ac:spMk id="5" creationId="{E7287B0E-EF55-E721-8EFA-9A9183C0EDF9}"/>
          </ac:spMkLst>
        </pc:spChg>
        <pc:picChg chg="add mod">
          <ac:chgData name="伊健 杜" userId="e69aded81da48593" providerId="LiveId" clId="{797B5AC5-0C22-43F7-87C5-83E5A38BDB0F}" dt="2023-02-22T05:15:34.619" v="70" actId="1076"/>
          <ac:picMkLst>
            <pc:docMk/>
            <pc:sldMk cId="1185750856" sldId="1870"/>
            <ac:picMk id="4" creationId="{22B0189D-6293-E35D-E84B-A059AA59F1E9}"/>
          </ac:picMkLst>
        </pc:picChg>
        <pc:picChg chg="add mod">
          <ac:chgData name="伊健 杜" userId="e69aded81da48593" providerId="LiveId" clId="{797B5AC5-0C22-43F7-87C5-83E5A38BDB0F}" dt="2023-02-22T05:15:48.096" v="74" actId="1076"/>
          <ac:picMkLst>
            <pc:docMk/>
            <pc:sldMk cId="1185750856" sldId="1870"/>
            <ac:picMk id="6" creationId="{D999E142-3AAD-C966-7EA6-332C8654BFFA}"/>
          </ac:picMkLst>
        </pc:picChg>
        <pc:picChg chg="del">
          <ac:chgData name="伊健 杜" userId="e69aded81da48593" providerId="LiveId" clId="{797B5AC5-0C22-43F7-87C5-83E5A38BDB0F}" dt="2023-02-22T04:58:55.033" v="6" actId="478"/>
          <ac:picMkLst>
            <pc:docMk/>
            <pc:sldMk cId="1185750856" sldId="1870"/>
            <ac:picMk id="1026" creationId="{54C21841-146E-1CF6-47E7-668B4F278DDC}"/>
          </ac:picMkLst>
        </pc:picChg>
        <pc:picChg chg="add mod">
          <ac:chgData name="伊健 杜" userId="e69aded81da48593" providerId="LiveId" clId="{797B5AC5-0C22-43F7-87C5-83E5A38BDB0F}" dt="2023-02-22T05:16:30.175" v="76" actId="1076"/>
          <ac:picMkLst>
            <pc:docMk/>
            <pc:sldMk cId="1185750856" sldId="1870"/>
            <ac:picMk id="1028" creationId="{6BB02CF9-5EAA-7E7E-4A73-7A2106942F82}"/>
          </ac:picMkLst>
        </pc:picChg>
      </pc:sldChg>
      <pc:sldChg chg="del">
        <pc:chgData name="伊健 杜" userId="e69aded81da48593" providerId="LiveId" clId="{797B5AC5-0C22-43F7-87C5-83E5A38BDB0F}" dt="2023-02-22T04:53:39.921" v="2" actId="47"/>
        <pc:sldMkLst>
          <pc:docMk/>
          <pc:sldMk cId="4147731477" sldId="2189"/>
        </pc:sldMkLst>
      </pc:sldChg>
      <pc:sldChg chg="del">
        <pc:chgData name="伊健 杜" userId="e69aded81da48593" providerId="LiveId" clId="{797B5AC5-0C22-43F7-87C5-83E5A38BDB0F}" dt="2023-02-22T04:53:42.884" v="3" actId="47"/>
        <pc:sldMkLst>
          <pc:docMk/>
          <pc:sldMk cId="3251590188" sldId="2190"/>
        </pc:sldMkLst>
      </pc:sldChg>
      <pc:sldChg chg="del">
        <pc:chgData name="伊健 杜" userId="e69aded81da48593" providerId="LiveId" clId="{797B5AC5-0C22-43F7-87C5-83E5A38BDB0F}" dt="2023-02-22T04:53:42.884" v="3" actId="47"/>
        <pc:sldMkLst>
          <pc:docMk/>
          <pc:sldMk cId="3959936085" sldId="2191"/>
        </pc:sldMkLst>
      </pc:sldChg>
      <pc:sldChg chg="addSp delSp modSp add del mod">
        <pc:chgData name="伊健 杜" userId="e69aded81da48593" providerId="LiveId" clId="{797B5AC5-0C22-43F7-87C5-83E5A38BDB0F}" dt="2023-02-22T13:09:56.424" v="4871"/>
        <pc:sldMkLst>
          <pc:docMk/>
          <pc:sldMk cId="1649950130" sldId="2222"/>
        </pc:sldMkLst>
        <pc:spChg chg="del">
          <ac:chgData name="伊健 杜" userId="e69aded81da48593" providerId="LiveId" clId="{797B5AC5-0C22-43F7-87C5-83E5A38BDB0F}" dt="2023-02-22T12:28:24.918" v="3414" actId="478"/>
          <ac:spMkLst>
            <pc:docMk/>
            <pc:sldMk cId="1649950130" sldId="2222"/>
            <ac:spMk id="2" creationId="{C0DDC4A4-8841-9717-4B2D-91F7B79965CB}"/>
          </ac:spMkLst>
        </pc:spChg>
        <pc:spChg chg="mod">
          <ac:chgData name="伊健 杜" userId="e69aded81da48593" providerId="LiveId" clId="{797B5AC5-0C22-43F7-87C5-83E5A38BDB0F}" dt="2023-02-22T13:09:56.424" v="4871"/>
          <ac:spMkLst>
            <pc:docMk/>
            <pc:sldMk cId="1649950130" sldId="2222"/>
            <ac:spMk id="3" creationId="{AFF80177-B508-486C-D283-AFDDC448C9C4}"/>
          </ac:spMkLst>
        </pc:spChg>
        <pc:spChg chg="add mod">
          <ac:chgData name="伊健 杜" userId="e69aded81da48593" providerId="LiveId" clId="{797B5AC5-0C22-43F7-87C5-83E5A38BDB0F}" dt="2023-02-22T12:27:14.322" v="3300" actId="1076"/>
          <ac:spMkLst>
            <pc:docMk/>
            <pc:sldMk cId="1649950130" sldId="2222"/>
            <ac:spMk id="4" creationId="{AEB96B34-8719-6DA0-797F-9E7428EE09A9}"/>
          </ac:spMkLst>
        </pc:spChg>
        <pc:spChg chg="mod">
          <ac:chgData name="伊健 杜" userId="e69aded81da48593" providerId="LiveId" clId="{797B5AC5-0C22-43F7-87C5-83E5A38BDB0F}" dt="2023-02-22T12:27:11.217" v="3297" actId="1076"/>
          <ac:spMkLst>
            <pc:docMk/>
            <pc:sldMk cId="1649950130" sldId="2222"/>
            <ac:spMk id="5" creationId="{AE22C5B0-802A-DD21-6C99-331819EEBDCC}"/>
          </ac:spMkLst>
        </pc:spChg>
        <pc:spChg chg="del">
          <ac:chgData name="伊健 杜" userId="e69aded81da48593" providerId="LiveId" clId="{797B5AC5-0C22-43F7-87C5-83E5A38BDB0F}" dt="2023-02-22T12:27:07.767" v="3295" actId="478"/>
          <ac:spMkLst>
            <pc:docMk/>
            <pc:sldMk cId="1649950130" sldId="2222"/>
            <ac:spMk id="6" creationId="{DA04786D-3FE1-B0BF-2654-021227D4ECC0}"/>
          </ac:spMkLst>
        </pc:spChg>
        <pc:spChg chg="del">
          <ac:chgData name="伊健 杜" userId="e69aded81da48593" providerId="LiveId" clId="{797B5AC5-0C22-43F7-87C5-83E5A38BDB0F}" dt="2023-02-22T12:27:06.669" v="3294" actId="478"/>
          <ac:spMkLst>
            <pc:docMk/>
            <pc:sldMk cId="1649950130" sldId="2222"/>
            <ac:spMk id="7" creationId="{9D09D09D-0010-77F7-9F97-22B099F990B8}"/>
          </ac:spMkLst>
        </pc:spChg>
        <pc:spChg chg="add mod">
          <ac:chgData name="伊健 杜" userId="e69aded81da48593" providerId="LiveId" clId="{797B5AC5-0C22-43F7-87C5-83E5A38BDB0F}" dt="2023-02-22T12:27:41.148" v="3310" actId="1076"/>
          <ac:spMkLst>
            <pc:docMk/>
            <pc:sldMk cId="1649950130" sldId="2222"/>
            <ac:spMk id="8" creationId="{C16E707B-AA4F-0F03-2DF7-BEEF1C848814}"/>
          </ac:spMkLst>
        </pc:spChg>
        <pc:spChg chg="add del mod">
          <ac:chgData name="伊健 杜" userId="e69aded81da48593" providerId="LiveId" clId="{797B5AC5-0C22-43F7-87C5-83E5A38BDB0F}" dt="2023-02-22T12:28:47.265" v="3418"/>
          <ac:spMkLst>
            <pc:docMk/>
            <pc:sldMk cId="1649950130" sldId="2222"/>
            <ac:spMk id="9" creationId="{8AD13A3E-AA31-B7B1-43FE-D0FD9A987126}"/>
          </ac:spMkLst>
        </pc:spChg>
        <pc:spChg chg="mod">
          <ac:chgData name="伊健 杜" userId="e69aded81da48593" providerId="LiveId" clId="{797B5AC5-0C22-43F7-87C5-83E5A38BDB0F}" dt="2023-02-22T12:27:17.749" v="3301" actId="1076"/>
          <ac:spMkLst>
            <pc:docMk/>
            <pc:sldMk cId="1649950130" sldId="2222"/>
            <ac:spMk id="10" creationId="{775124FD-46F6-133D-886E-330114BE8359}"/>
          </ac:spMkLst>
        </pc:spChg>
        <pc:spChg chg="add mod">
          <ac:chgData name="伊健 杜" userId="e69aded81da48593" providerId="LiveId" clId="{797B5AC5-0C22-43F7-87C5-83E5A38BDB0F}" dt="2023-02-22T12:31:15.117" v="3548" actId="1076"/>
          <ac:spMkLst>
            <pc:docMk/>
            <pc:sldMk cId="1649950130" sldId="2222"/>
            <ac:spMk id="11" creationId="{1C76FED4-FCE9-602A-4591-CCA5C1A80B46}"/>
          </ac:spMkLst>
        </pc:spChg>
        <pc:spChg chg="mod">
          <ac:chgData name="伊健 杜" userId="e69aded81da48593" providerId="LiveId" clId="{797B5AC5-0C22-43F7-87C5-83E5A38BDB0F}" dt="2023-02-22T13:09:56.424" v="4871"/>
          <ac:spMkLst>
            <pc:docMk/>
            <pc:sldMk cId="1649950130" sldId="2222"/>
            <ac:spMk id="12" creationId="{566E938F-8B7F-45C0-0B4C-43DED0666BD4}"/>
          </ac:spMkLst>
        </pc:spChg>
        <pc:picChg chg="del">
          <ac:chgData name="伊健 杜" userId="e69aded81da48593" providerId="LiveId" clId="{797B5AC5-0C22-43F7-87C5-83E5A38BDB0F}" dt="2023-02-22T12:28:24.918" v="3414" actId="478"/>
          <ac:picMkLst>
            <pc:docMk/>
            <pc:sldMk cId="1649950130" sldId="2222"/>
            <ac:picMk id="4098" creationId="{8E3C29A0-FF15-DE7D-422A-4F199FC8192B}"/>
          </ac:picMkLst>
        </pc:picChg>
        <pc:picChg chg="del">
          <ac:chgData name="伊健 杜" userId="e69aded81da48593" providerId="LiveId" clId="{797B5AC5-0C22-43F7-87C5-83E5A38BDB0F}" dt="2023-02-22T12:28:24.918" v="3414" actId="478"/>
          <ac:picMkLst>
            <pc:docMk/>
            <pc:sldMk cId="1649950130" sldId="2222"/>
            <ac:picMk id="4100" creationId="{0AA36CAC-D37C-4A68-CE8B-4B302F95CA01}"/>
          </ac:picMkLst>
        </pc:picChg>
        <pc:picChg chg="add mod">
          <ac:chgData name="伊健 杜" userId="e69aded81da48593" providerId="LiveId" clId="{797B5AC5-0C22-43F7-87C5-83E5A38BDB0F}" dt="2023-02-22T13:00:43.070" v="4858" actId="1076"/>
          <ac:picMkLst>
            <pc:docMk/>
            <pc:sldMk cId="1649950130" sldId="2222"/>
            <ac:picMk id="15362" creationId="{19B06D4C-8B84-0AC2-F91E-F8375BA1F3A2}"/>
          </ac:picMkLst>
        </pc:picChg>
      </pc:sldChg>
      <pc:sldChg chg="del">
        <pc:chgData name="伊健 杜" userId="e69aded81da48593" providerId="LiveId" clId="{797B5AC5-0C22-43F7-87C5-83E5A38BDB0F}" dt="2023-02-22T04:53:39.921" v="2" actId="47"/>
        <pc:sldMkLst>
          <pc:docMk/>
          <pc:sldMk cId="915865001" sldId="2223"/>
        </pc:sldMkLst>
      </pc:sldChg>
      <pc:sldChg chg="del">
        <pc:chgData name="伊健 杜" userId="e69aded81da48593" providerId="LiveId" clId="{797B5AC5-0C22-43F7-87C5-83E5A38BDB0F}" dt="2023-02-22T04:53:53.374" v="4" actId="47"/>
        <pc:sldMkLst>
          <pc:docMk/>
          <pc:sldMk cId="119649316" sldId="2224"/>
        </pc:sldMkLst>
      </pc:sldChg>
      <pc:sldChg chg="del">
        <pc:chgData name="伊健 杜" userId="e69aded81da48593" providerId="LiveId" clId="{797B5AC5-0C22-43F7-87C5-83E5A38BDB0F}" dt="2023-02-22T04:53:53.374" v="4" actId="47"/>
        <pc:sldMkLst>
          <pc:docMk/>
          <pc:sldMk cId="2171478332" sldId="2225"/>
        </pc:sldMkLst>
      </pc:sldChg>
      <pc:sldChg chg="add del">
        <pc:chgData name="伊健 杜" userId="e69aded81da48593" providerId="LiveId" clId="{797B5AC5-0C22-43F7-87C5-83E5A38BDB0F}" dt="2023-02-22T13:02:45.793" v="4870"/>
        <pc:sldMkLst>
          <pc:docMk/>
          <pc:sldMk cId="2212759090" sldId="2226"/>
        </pc:sldMkLst>
      </pc:sldChg>
      <pc:sldChg chg="del">
        <pc:chgData name="伊健 杜" userId="e69aded81da48593" providerId="LiveId" clId="{797B5AC5-0C22-43F7-87C5-83E5A38BDB0F}" dt="2023-02-22T04:53:53.374" v="4" actId="47"/>
        <pc:sldMkLst>
          <pc:docMk/>
          <pc:sldMk cId="2375999010" sldId="2227"/>
        </pc:sldMkLst>
      </pc:sldChg>
      <pc:sldChg chg="add del">
        <pc:chgData name="伊健 杜" userId="e69aded81da48593" providerId="LiveId" clId="{797B5AC5-0C22-43F7-87C5-83E5A38BDB0F}" dt="2023-02-22T13:02:45.793" v="4870"/>
        <pc:sldMkLst>
          <pc:docMk/>
          <pc:sldMk cId="1667927401" sldId="2228"/>
        </pc:sldMkLst>
      </pc:sldChg>
      <pc:sldChg chg="add del">
        <pc:chgData name="伊健 杜" userId="e69aded81da48593" providerId="LiveId" clId="{797B5AC5-0C22-43F7-87C5-83E5A38BDB0F}" dt="2023-02-22T13:02:45.793" v="4870"/>
        <pc:sldMkLst>
          <pc:docMk/>
          <pc:sldMk cId="2961070994" sldId="2229"/>
        </pc:sldMkLst>
      </pc:sldChg>
      <pc:sldChg chg="add del">
        <pc:chgData name="伊健 杜" userId="e69aded81da48593" providerId="LiveId" clId="{797B5AC5-0C22-43F7-87C5-83E5A38BDB0F}" dt="2023-02-22T13:02:45.793" v="4870"/>
        <pc:sldMkLst>
          <pc:docMk/>
          <pc:sldMk cId="3549436785" sldId="2230"/>
        </pc:sldMkLst>
      </pc:sldChg>
      <pc:sldChg chg="del">
        <pc:chgData name="伊健 杜" userId="e69aded81da48593" providerId="LiveId" clId="{797B5AC5-0C22-43F7-87C5-83E5A38BDB0F}" dt="2023-02-22T04:53:53.374" v="4" actId="47"/>
        <pc:sldMkLst>
          <pc:docMk/>
          <pc:sldMk cId="1673292072" sldId="2231"/>
        </pc:sldMkLst>
      </pc:sldChg>
      <pc:sldChg chg="del">
        <pc:chgData name="伊健 杜" userId="e69aded81da48593" providerId="LiveId" clId="{797B5AC5-0C22-43F7-87C5-83E5A38BDB0F}" dt="2023-02-22T04:53:53.374" v="4" actId="47"/>
        <pc:sldMkLst>
          <pc:docMk/>
          <pc:sldMk cId="3686662755" sldId="2232"/>
        </pc:sldMkLst>
      </pc:sldChg>
      <pc:sldChg chg="del">
        <pc:chgData name="伊健 杜" userId="e69aded81da48593" providerId="LiveId" clId="{797B5AC5-0C22-43F7-87C5-83E5A38BDB0F}" dt="2023-02-22T04:53:53.374" v="4" actId="47"/>
        <pc:sldMkLst>
          <pc:docMk/>
          <pc:sldMk cId="1237289689" sldId="2233"/>
        </pc:sldMkLst>
      </pc:sldChg>
      <pc:sldChg chg="del">
        <pc:chgData name="伊健 杜" userId="e69aded81da48593" providerId="LiveId" clId="{797B5AC5-0C22-43F7-87C5-83E5A38BDB0F}" dt="2023-02-22T04:53:53.374" v="4" actId="47"/>
        <pc:sldMkLst>
          <pc:docMk/>
          <pc:sldMk cId="6844166" sldId="2234"/>
        </pc:sldMkLst>
      </pc:sldChg>
      <pc:sldChg chg="del">
        <pc:chgData name="伊健 杜" userId="e69aded81da48593" providerId="LiveId" clId="{797B5AC5-0C22-43F7-87C5-83E5A38BDB0F}" dt="2023-02-22T04:53:53.374" v="4" actId="47"/>
        <pc:sldMkLst>
          <pc:docMk/>
          <pc:sldMk cId="3575517933" sldId="2235"/>
        </pc:sldMkLst>
      </pc:sldChg>
      <pc:sldChg chg="del">
        <pc:chgData name="伊健 杜" userId="e69aded81da48593" providerId="LiveId" clId="{797B5AC5-0C22-43F7-87C5-83E5A38BDB0F}" dt="2023-02-22T04:53:53.374" v="4" actId="47"/>
        <pc:sldMkLst>
          <pc:docMk/>
          <pc:sldMk cId="3200574079" sldId="2236"/>
        </pc:sldMkLst>
      </pc:sldChg>
      <pc:sldChg chg="del">
        <pc:chgData name="伊健 杜" userId="e69aded81da48593" providerId="LiveId" clId="{797B5AC5-0C22-43F7-87C5-83E5A38BDB0F}" dt="2023-02-22T04:53:53.374" v="4" actId="47"/>
        <pc:sldMkLst>
          <pc:docMk/>
          <pc:sldMk cId="2848262092" sldId="2237"/>
        </pc:sldMkLst>
      </pc:sldChg>
      <pc:sldChg chg="del">
        <pc:chgData name="伊健 杜" userId="e69aded81da48593" providerId="LiveId" clId="{797B5AC5-0C22-43F7-87C5-83E5A38BDB0F}" dt="2023-02-22T04:53:53.374" v="4" actId="47"/>
        <pc:sldMkLst>
          <pc:docMk/>
          <pc:sldMk cId="3192034466" sldId="2238"/>
        </pc:sldMkLst>
      </pc:sldChg>
      <pc:sldChg chg="del">
        <pc:chgData name="伊健 杜" userId="e69aded81da48593" providerId="LiveId" clId="{797B5AC5-0C22-43F7-87C5-83E5A38BDB0F}" dt="2023-02-22T04:53:53.374" v="4" actId="47"/>
        <pc:sldMkLst>
          <pc:docMk/>
          <pc:sldMk cId="3880096558" sldId="2239"/>
        </pc:sldMkLst>
      </pc:sldChg>
      <pc:sldChg chg="del">
        <pc:chgData name="伊健 杜" userId="e69aded81da48593" providerId="LiveId" clId="{797B5AC5-0C22-43F7-87C5-83E5A38BDB0F}" dt="2023-02-22T04:53:53.374" v="4" actId="47"/>
        <pc:sldMkLst>
          <pc:docMk/>
          <pc:sldMk cId="3083138883" sldId="2240"/>
        </pc:sldMkLst>
      </pc:sldChg>
      <pc:sldChg chg="del">
        <pc:chgData name="伊健 杜" userId="e69aded81da48593" providerId="LiveId" clId="{797B5AC5-0C22-43F7-87C5-83E5A38BDB0F}" dt="2023-02-22T04:53:53.374" v="4" actId="47"/>
        <pc:sldMkLst>
          <pc:docMk/>
          <pc:sldMk cId="4266393787" sldId="2241"/>
        </pc:sldMkLst>
      </pc:sldChg>
      <pc:sldChg chg="del">
        <pc:chgData name="伊健 杜" userId="e69aded81da48593" providerId="LiveId" clId="{797B5AC5-0C22-43F7-87C5-83E5A38BDB0F}" dt="2023-02-22T04:53:53.374" v="4" actId="47"/>
        <pc:sldMkLst>
          <pc:docMk/>
          <pc:sldMk cId="3773866786" sldId="2242"/>
        </pc:sldMkLst>
      </pc:sldChg>
      <pc:sldChg chg="del">
        <pc:chgData name="伊健 杜" userId="e69aded81da48593" providerId="LiveId" clId="{797B5AC5-0C22-43F7-87C5-83E5A38BDB0F}" dt="2023-02-22T04:53:53.374" v="4" actId="47"/>
        <pc:sldMkLst>
          <pc:docMk/>
          <pc:sldMk cId="4029286358" sldId="2243"/>
        </pc:sldMkLst>
      </pc:sldChg>
      <pc:sldChg chg="del">
        <pc:chgData name="伊健 杜" userId="e69aded81da48593" providerId="LiveId" clId="{797B5AC5-0C22-43F7-87C5-83E5A38BDB0F}" dt="2023-02-22T04:53:53.374" v="4" actId="47"/>
        <pc:sldMkLst>
          <pc:docMk/>
          <pc:sldMk cId="2737644136" sldId="2244"/>
        </pc:sldMkLst>
      </pc:sldChg>
      <pc:sldChg chg="del">
        <pc:chgData name="伊健 杜" userId="e69aded81da48593" providerId="LiveId" clId="{797B5AC5-0C22-43F7-87C5-83E5A38BDB0F}" dt="2023-02-22T04:53:53.374" v="4" actId="47"/>
        <pc:sldMkLst>
          <pc:docMk/>
          <pc:sldMk cId="2012142691" sldId="2245"/>
        </pc:sldMkLst>
      </pc:sldChg>
      <pc:sldChg chg="del">
        <pc:chgData name="伊健 杜" userId="e69aded81da48593" providerId="LiveId" clId="{797B5AC5-0C22-43F7-87C5-83E5A38BDB0F}" dt="2023-02-22T04:53:53.374" v="4" actId="47"/>
        <pc:sldMkLst>
          <pc:docMk/>
          <pc:sldMk cId="1940879293" sldId="2246"/>
        </pc:sldMkLst>
      </pc:sldChg>
      <pc:sldChg chg="del">
        <pc:chgData name="伊健 杜" userId="e69aded81da48593" providerId="LiveId" clId="{797B5AC5-0C22-43F7-87C5-83E5A38BDB0F}" dt="2023-02-22T04:53:53.374" v="4" actId="47"/>
        <pc:sldMkLst>
          <pc:docMk/>
          <pc:sldMk cId="867876123" sldId="2247"/>
        </pc:sldMkLst>
      </pc:sldChg>
      <pc:sldChg chg="del">
        <pc:chgData name="伊健 杜" userId="e69aded81da48593" providerId="LiveId" clId="{797B5AC5-0C22-43F7-87C5-83E5A38BDB0F}" dt="2023-02-22T04:53:53.374" v="4" actId="47"/>
        <pc:sldMkLst>
          <pc:docMk/>
          <pc:sldMk cId="1206652299" sldId="2248"/>
        </pc:sldMkLst>
      </pc:sldChg>
      <pc:sldChg chg="del">
        <pc:chgData name="伊健 杜" userId="e69aded81da48593" providerId="LiveId" clId="{797B5AC5-0C22-43F7-87C5-83E5A38BDB0F}" dt="2023-02-22T04:53:53.374" v="4" actId="47"/>
        <pc:sldMkLst>
          <pc:docMk/>
          <pc:sldMk cId="1402655408" sldId="2249"/>
        </pc:sldMkLst>
      </pc:sldChg>
      <pc:sldChg chg="del">
        <pc:chgData name="伊健 杜" userId="e69aded81da48593" providerId="LiveId" clId="{797B5AC5-0C22-43F7-87C5-83E5A38BDB0F}" dt="2023-02-22T04:53:53.374" v="4" actId="47"/>
        <pc:sldMkLst>
          <pc:docMk/>
          <pc:sldMk cId="3546783395" sldId="2250"/>
        </pc:sldMkLst>
      </pc:sldChg>
      <pc:sldChg chg="del">
        <pc:chgData name="伊健 杜" userId="e69aded81da48593" providerId="LiveId" clId="{797B5AC5-0C22-43F7-87C5-83E5A38BDB0F}" dt="2023-02-22T04:53:53.374" v="4" actId="47"/>
        <pc:sldMkLst>
          <pc:docMk/>
          <pc:sldMk cId="364054386" sldId="2251"/>
        </pc:sldMkLst>
      </pc:sldChg>
      <pc:sldChg chg="del">
        <pc:chgData name="伊健 杜" userId="e69aded81da48593" providerId="LiveId" clId="{797B5AC5-0C22-43F7-87C5-83E5A38BDB0F}" dt="2023-02-22T04:53:53.374" v="4" actId="47"/>
        <pc:sldMkLst>
          <pc:docMk/>
          <pc:sldMk cId="3685489568" sldId="2252"/>
        </pc:sldMkLst>
      </pc:sldChg>
      <pc:sldChg chg="del">
        <pc:chgData name="伊健 杜" userId="e69aded81da48593" providerId="LiveId" clId="{797B5AC5-0C22-43F7-87C5-83E5A38BDB0F}" dt="2023-02-22T04:53:53.374" v="4" actId="47"/>
        <pc:sldMkLst>
          <pc:docMk/>
          <pc:sldMk cId="3371019328" sldId="2253"/>
        </pc:sldMkLst>
      </pc:sldChg>
      <pc:sldChg chg="del">
        <pc:chgData name="伊健 杜" userId="e69aded81da48593" providerId="LiveId" clId="{797B5AC5-0C22-43F7-87C5-83E5A38BDB0F}" dt="2023-02-22T04:53:53.374" v="4" actId="47"/>
        <pc:sldMkLst>
          <pc:docMk/>
          <pc:sldMk cId="2638423198" sldId="2254"/>
        </pc:sldMkLst>
      </pc:sldChg>
      <pc:sldChg chg="del">
        <pc:chgData name="伊健 杜" userId="e69aded81da48593" providerId="LiveId" clId="{797B5AC5-0C22-43F7-87C5-83E5A38BDB0F}" dt="2023-02-22T04:53:53.374" v="4" actId="47"/>
        <pc:sldMkLst>
          <pc:docMk/>
          <pc:sldMk cId="4116058296" sldId="2255"/>
        </pc:sldMkLst>
      </pc:sldChg>
      <pc:sldChg chg="del">
        <pc:chgData name="伊健 杜" userId="e69aded81da48593" providerId="LiveId" clId="{797B5AC5-0C22-43F7-87C5-83E5A38BDB0F}" dt="2023-02-22T04:53:53.374" v="4" actId="47"/>
        <pc:sldMkLst>
          <pc:docMk/>
          <pc:sldMk cId="4033524611" sldId="2256"/>
        </pc:sldMkLst>
      </pc:sldChg>
      <pc:sldChg chg="del">
        <pc:chgData name="伊健 杜" userId="e69aded81da48593" providerId="LiveId" clId="{797B5AC5-0C22-43F7-87C5-83E5A38BDB0F}" dt="2023-02-22T04:53:53.374" v="4" actId="47"/>
        <pc:sldMkLst>
          <pc:docMk/>
          <pc:sldMk cId="2889901919" sldId="2257"/>
        </pc:sldMkLst>
      </pc:sldChg>
      <pc:sldChg chg="del">
        <pc:chgData name="伊健 杜" userId="e69aded81da48593" providerId="LiveId" clId="{797B5AC5-0C22-43F7-87C5-83E5A38BDB0F}" dt="2023-02-22T04:53:53.374" v="4" actId="47"/>
        <pc:sldMkLst>
          <pc:docMk/>
          <pc:sldMk cId="1476478785" sldId="2258"/>
        </pc:sldMkLst>
      </pc:sldChg>
      <pc:sldChg chg="del">
        <pc:chgData name="伊健 杜" userId="e69aded81da48593" providerId="LiveId" clId="{797B5AC5-0C22-43F7-87C5-83E5A38BDB0F}" dt="2023-02-22T04:53:53.374" v="4" actId="47"/>
        <pc:sldMkLst>
          <pc:docMk/>
          <pc:sldMk cId="2963006058" sldId="2259"/>
        </pc:sldMkLst>
      </pc:sldChg>
      <pc:sldChg chg="del">
        <pc:chgData name="伊健 杜" userId="e69aded81da48593" providerId="LiveId" clId="{797B5AC5-0C22-43F7-87C5-83E5A38BDB0F}" dt="2023-02-22T04:53:53.374" v="4" actId="47"/>
        <pc:sldMkLst>
          <pc:docMk/>
          <pc:sldMk cId="2235023524" sldId="2260"/>
        </pc:sldMkLst>
      </pc:sldChg>
      <pc:sldChg chg="del">
        <pc:chgData name="伊健 杜" userId="e69aded81da48593" providerId="LiveId" clId="{797B5AC5-0C22-43F7-87C5-83E5A38BDB0F}" dt="2023-02-22T04:53:53.374" v="4" actId="47"/>
        <pc:sldMkLst>
          <pc:docMk/>
          <pc:sldMk cId="1730605624" sldId="2261"/>
        </pc:sldMkLst>
      </pc:sldChg>
      <pc:sldChg chg="del">
        <pc:chgData name="伊健 杜" userId="e69aded81da48593" providerId="LiveId" clId="{797B5AC5-0C22-43F7-87C5-83E5A38BDB0F}" dt="2023-02-22T04:53:53.374" v="4" actId="47"/>
        <pc:sldMkLst>
          <pc:docMk/>
          <pc:sldMk cId="1055754642" sldId="2262"/>
        </pc:sldMkLst>
      </pc:sldChg>
      <pc:sldChg chg="del">
        <pc:chgData name="伊健 杜" userId="e69aded81da48593" providerId="LiveId" clId="{797B5AC5-0C22-43F7-87C5-83E5A38BDB0F}" dt="2023-02-22T04:53:53.374" v="4" actId="47"/>
        <pc:sldMkLst>
          <pc:docMk/>
          <pc:sldMk cId="770163816" sldId="2263"/>
        </pc:sldMkLst>
      </pc:sldChg>
      <pc:sldChg chg="del">
        <pc:chgData name="伊健 杜" userId="e69aded81da48593" providerId="LiveId" clId="{797B5AC5-0C22-43F7-87C5-83E5A38BDB0F}" dt="2023-02-22T04:53:53.374" v="4" actId="47"/>
        <pc:sldMkLst>
          <pc:docMk/>
          <pc:sldMk cId="123197649" sldId="2264"/>
        </pc:sldMkLst>
      </pc:sldChg>
      <pc:sldChg chg="del">
        <pc:chgData name="伊健 杜" userId="e69aded81da48593" providerId="LiveId" clId="{797B5AC5-0C22-43F7-87C5-83E5A38BDB0F}" dt="2023-02-22T04:53:53.374" v="4" actId="47"/>
        <pc:sldMkLst>
          <pc:docMk/>
          <pc:sldMk cId="1162300324" sldId="2265"/>
        </pc:sldMkLst>
      </pc:sldChg>
      <pc:sldChg chg="del">
        <pc:chgData name="伊健 杜" userId="e69aded81da48593" providerId="LiveId" clId="{797B5AC5-0C22-43F7-87C5-83E5A38BDB0F}" dt="2023-02-22T04:53:53.374" v="4" actId="47"/>
        <pc:sldMkLst>
          <pc:docMk/>
          <pc:sldMk cId="91397980" sldId="2266"/>
        </pc:sldMkLst>
      </pc:sldChg>
      <pc:sldChg chg="del">
        <pc:chgData name="伊健 杜" userId="e69aded81da48593" providerId="LiveId" clId="{797B5AC5-0C22-43F7-87C5-83E5A38BDB0F}" dt="2023-02-22T04:53:53.374" v="4" actId="47"/>
        <pc:sldMkLst>
          <pc:docMk/>
          <pc:sldMk cId="362356432" sldId="2267"/>
        </pc:sldMkLst>
      </pc:sldChg>
      <pc:sldChg chg="add del">
        <pc:chgData name="伊健 杜" userId="e69aded81da48593" providerId="LiveId" clId="{797B5AC5-0C22-43F7-87C5-83E5A38BDB0F}" dt="2023-02-22T13:02:18.774" v="4869"/>
        <pc:sldMkLst>
          <pc:docMk/>
          <pc:sldMk cId="917048311" sldId="2268"/>
        </pc:sldMkLst>
      </pc:sldChg>
      <pc:sldChg chg="add del">
        <pc:chgData name="伊健 杜" userId="e69aded81da48593" providerId="LiveId" clId="{797B5AC5-0C22-43F7-87C5-83E5A38BDB0F}" dt="2023-02-22T05:22:14.473" v="269" actId="47"/>
        <pc:sldMkLst>
          <pc:docMk/>
          <pc:sldMk cId="1779876700" sldId="2269"/>
        </pc:sldMkLst>
      </pc:sldChg>
      <pc:sldChg chg="addSp delSp modSp add mod">
        <pc:chgData name="伊健 杜" userId="e69aded81da48593" providerId="LiveId" clId="{797B5AC5-0C22-43F7-87C5-83E5A38BDB0F}" dt="2023-02-22T05:18:36.406" v="104" actId="1076"/>
        <pc:sldMkLst>
          <pc:docMk/>
          <pc:sldMk cId="3081471045" sldId="2270"/>
        </pc:sldMkLst>
        <pc:spChg chg="mod">
          <ac:chgData name="伊健 杜" userId="e69aded81da48593" providerId="LiveId" clId="{797B5AC5-0C22-43F7-87C5-83E5A38BDB0F}" dt="2023-02-22T05:18:36.406" v="104" actId="1076"/>
          <ac:spMkLst>
            <pc:docMk/>
            <pc:sldMk cId="3081471045" sldId="2270"/>
            <ac:spMk id="2" creationId="{10304424-DB4A-36E7-9E0D-D32A5DD0F26C}"/>
          </ac:spMkLst>
        </pc:spChg>
        <pc:spChg chg="del mod">
          <ac:chgData name="伊健 杜" userId="e69aded81da48593" providerId="LiveId" clId="{797B5AC5-0C22-43F7-87C5-83E5A38BDB0F}" dt="2023-02-22T05:17:46.227" v="84" actId="478"/>
          <ac:spMkLst>
            <pc:docMk/>
            <pc:sldMk cId="3081471045" sldId="2270"/>
            <ac:spMk id="3" creationId="{94F00586-F1E4-048E-EB82-823FE7B47C2D}"/>
          </ac:spMkLst>
        </pc:spChg>
        <pc:spChg chg="add mod">
          <ac:chgData name="伊健 杜" userId="e69aded81da48593" providerId="LiveId" clId="{797B5AC5-0C22-43F7-87C5-83E5A38BDB0F}" dt="2023-02-22T05:18:08.548" v="95" actId="1076"/>
          <ac:spMkLst>
            <pc:docMk/>
            <pc:sldMk cId="3081471045" sldId="2270"/>
            <ac:spMk id="8" creationId="{3E5B3D14-95EA-A6E9-DBA0-39F33FCD99A2}"/>
          </ac:spMkLst>
        </pc:spChg>
        <pc:picChg chg="del">
          <ac:chgData name="伊健 杜" userId="e69aded81da48593" providerId="LiveId" clId="{797B5AC5-0C22-43F7-87C5-83E5A38BDB0F}" dt="2023-02-22T05:16:34.121" v="78" actId="478"/>
          <ac:picMkLst>
            <pc:docMk/>
            <pc:sldMk cId="3081471045" sldId="2270"/>
            <ac:picMk id="4" creationId="{22B0189D-6293-E35D-E84B-A059AA59F1E9}"/>
          </ac:picMkLst>
        </pc:picChg>
        <pc:picChg chg="del">
          <ac:chgData name="伊健 杜" userId="e69aded81da48593" providerId="LiveId" clId="{797B5AC5-0C22-43F7-87C5-83E5A38BDB0F}" dt="2023-02-22T05:16:34.121" v="78" actId="478"/>
          <ac:picMkLst>
            <pc:docMk/>
            <pc:sldMk cId="3081471045" sldId="2270"/>
            <ac:picMk id="6" creationId="{D999E142-3AAD-C966-7EA6-332C8654BFFA}"/>
          </ac:picMkLst>
        </pc:picChg>
        <pc:picChg chg="add mod">
          <ac:chgData name="伊健 杜" userId="e69aded81da48593" providerId="LiveId" clId="{797B5AC5-0C22-43F7-87C5-83E5A38BDB0F}" dt="2023-02-22T05:17:58.288" v="91" actId="1076"/>
          <ac:picMkLst>
            <pc:docMk/>
            <pc:sldMk cId="3081471045" sldId="2270"/>
            <ac:picMk id="7" creationId="{EEAE0F2A-8EF9-F3E8-869A-3D778209B46D}"/>
          </ac:picMkLst>
        </pc:picChg>
        <pc:picChg chg="del">
          <ac:chgData name="伊健 杜" userId="e69aded81da48593" providerId="LiveId" clId="{797B5AC5-0C22-43F7-87C5-83E5A38BDB0F}" dt="2023-02-22T05:16:34.121" v="78" actId="478"/>
          <ac:picMkLst>
            <pc:docMk/>
            <pc:sldMk cId="3081471045" sldId="2270"/>
            <ac:picMk id="1028" creationId="{6BB02CF9-5EAA-7E7E-4A73-7A2106942F82}"/>
          </ac:picMkLst>
        </pc:picChg>
      </pc:sldChg>
      <pc:sldChg chg="addSp delSp modSp add mod">
        <pc:chgData name="伊健 杜" userId="e69aded81da48593" providerId="LiveId" clId="{797B5AC5-0C22-43F7-87C5-83E5A38BDB0F}" dt="2023-02-22T13:09:56.424" v="4871"/>
        <pc:sldMkLst>
          <pc:docMk/>
          <pc:sldMk cId="3758514626" sldId="2271"/>
        </pc:sldMkLst>
        <pc:spChg chg="del">
          <ac:chgData name="伊健 杜" userId="e69aded81da48593" providerId="LiveId" clId="{797B5AC5-0C22-43F7-87C5-83E5A38BDB0F}" dt="2023-02-22T05:19:07.195" v="164" actId="478"/>
          <ac:spMkLst>
            <pc:docMk/>
            <pc:sldMk cId="3758514626" sldId="2271"/>
            <ac:spMk id="2" creationId="{10304424-DB4A-36E7-9E0D-D32A5DD0F26C}"/>
          </ac:spMkLst>
        </pc:spChg>
        <pc:spChg chg="add del mod">
          <ac:chgData name="伊健 杜" userId="e69aded81da48593" providerId="LiveId" clId="{797B5AC5-0C22-43F7-87C5-83E5A38BDB0F}" dt="2023-02-22T05:19:09.890" v="165" actId="478"/>
          <ac:spMkLst>
            <pc:docMk/>
            <pc:sldMk cId="3758514626" sldId="2271"/>
            <ac:spMk id="4" creationId="{C132494B-0DBF-12C9-7070-3DEE1AE902D1}"/>
          </ac:spMkLst>
        </pc:spChg>
        <pc:spChg chg="add mod">
          <ac:chgData name="伊健 杜" userId="e69aded81da48593" providerId="LiveId" clId="{797B5AC5-0C22-43F7-87C5-83E5A38BDB0F}" dt="2023-02-22T13:09:56.424" v="4871"/>
          <ac:spMkLst>
            <pc:docMk/>
            <pc:sldMk cId="3758514626" sldId="2271"/>
            <ac:spMk id="5" creationId="{F0F5F393-75EB-D596-27E9-9590BE0BD0C3}"/>
          </ac:spMkLst>
        </pc:spChg>
        <pc:spChg chg="mod">
          <ac:chgData name="伊健 杜" userId="e69aded81da48593" providerId="LiveId" clId="{797B5AC5-0C22-43F7-87C5-83E5A38BDB0F}" dt="2023-02-22T13:09:56.424" v="4871"/>
          <ac:spMkLst>
            <pc:docMk/>
            <pc:sldMk cId="3758514626" sldId="2271"/>
            <ac:spMk id="8" creationId="{3E5B3D14-95EA-A6E9-DBA0-39F33FCD99A2}"/>
          </ac:spMkLst>
        </pc:spChg>
        <pc:picChg chg="del">
          <ac:chgData name="伊健 杜" userId="e69aded81da48593" providerId="LiveId" clId="{797B5AC5-0C22-43F7-87C5-83E5A38BDB0F}" dt="2023-02-22T05:18:42.846" v="106" actId="478"/>
          <ac:picMkLst>
            <pc:docMk/>
            <pc:sldMk cId="3758514626" sldId="2271"/>
            <ac:picMk id="7" creationId="{EEAE0F2A-8EF9-F3E8-869A-3D778209B46D}"/>
          </ac:picMkLst>
        </pc:picChg>
        <pc:picChg chg="add mod">
          <ac:chgData name="伊健 杜" userId="e69aded81da48593" providerId="LiveId" clId="{797B5AC5-0C22-43F7-87C5-83E5A38BDB0F}" dt="2023-02-22T05:20:07.649" v="182" actId="1076"/>
          <ac:picMkLst>
            <pc:docMk/>
            <pc:sldMk cId="3758514626" sldId="2271"/>
            <ac:picMk id="2050" creationId="{9E90B27D-F8C0-4EEA-FCAF-2D9AF03E9750}"/>
          </ac:picMkLst>
        </pc:picChg>
        <pc:picChg chg="add mod">
          <ac:chgData name="伊健 杜" userId="e69aded81da48593" providerId="LiveId" clId="{797B5AC5-0C22-43F7-87C5-83E5A38BDB0F}" dt="2023-02-22T05:20:15.056" v="186" actId="14100"/>
          <ac:picMkLst>
            <pc:docMk/>
            <pc:sldMk cId="3758514626" sldId="2271"/>
            <ac:picMk id="2052" creationId="{5231A6B3-ADE5-CCED-2799-E9810AA40F4A}"/>
          </ac:picMkLst>
        </pc:picChg>
      </pc:sldChg>
      <pc:sldChg chg="addSp delSp modSp add mod">
        <pc:chgData name="伊健 杜" userId="e69aded81da48593" providerId="LiveId" clId="{797B5AC5-0C22-43F7-87C5-83E5A38BDB0F}" dt="2023-02-22T13:09:56.424" v="4871"/>
        <pc:sldMkLst>
          <pc:docMk/>
          <pc:sldMk cId="2385434541" sldId="2272"/>
        </pc:sldMkLst>
        <pc:spChg chg="mod">
          <ac:chgData name="伊健 杜" userId="e69aded81da48593" providerId="LiveId" clId="{797B5AC5-0C22-43F7-87C5-83E5A38BDB0F}" dt="2023-02-22T13:09:56.424" v="4871"/>
          <ac:spMkLst>
            <pc:docMk/>
            <pc:sldMk cId="2385434541" sldId="2272"/>
            <ac:spMk id="5" creationId="{F0F5F393-75EB-D596-27E9-9590BE0BD0C3}"/>
          </ac:spMkLst>
        </pc:spChg>
        <pc:spChg chg="mod">
          <ac:chgData name="伊健 杜" userId="e69aded81da48593" providerId="LiveId" clId="{797B5AC5-0C22-43F7-87C5-83E5A38BDB0F}" dt="2023-02-22T13:09:56.424" v="4871"/>
          <ac:spMkLst>
            <pc:docMk/>
            <pc:sldMk cId="2385434541" sldId="2272"/>
            <ac:spMk id="8" creationId="{3E5B3D14-95EA-A6E9-DBA0-39F33FCD99A2}"/>
          </ac:spMkLst>
        </pc:spChg>
        <pc:picChg chg="del">
          <ac:chgData name="伊健 杜" userId="e69aded81da48593" providerId="LiveId" clId="{797B5AC5-0C22-43F7-87C5-83E5A38BDB0F}" dt="2023-02-22T05:21:29.013" v="262" actId="478"/>
          <ac:picMkLst>
            <pc:docMk/>
            <pc:sldMk cId="2385434541" sldId="2272"/>
            <ac:picMk id="2050" creationId="{9E90B27D-F8C0-4EEA-FCAF-2D9AF03E9750}"/>
          </ac:picMkLst>
        </pc:picChg>
        <pc:picChg chg="del">
          <ac:chgData name="伊健 杜" userId="e69aded81da48593" providerId="LiveId" clId="{797B5AC5-0C22-43F7-87C5-83E5A38BDB0F}" dt="2023-02-22T05:21:29.013" v="262" actId="478"/>
          <ac:picMkLst>
            <pc:docMk/>
            <pc:sldMk cId="2385434541" sldId="2272"/>
            <ac:picMk id="2052" creationId="{5231A6B3-ADE5-CCED-2799-E9810AA40F4A}"/>
          </ac:picMkLst>
        </pc:picChg>
        <pc:picChg chg="add mod">
          <ac:chgData name="伊健 杜" userId="e69aded81da48593" providerId="LiveId" clId="{797B5AC5-0C22-43F7-87C5-83E5A38BDB0F}" dt="2023-02-22T05:21:50.705" v="265" actId="1076"/>
          <ac:picMkLst>
            <pc:docMk/>
            <pc:sldMk cId="2385434541" sldId="2272"/>
            <ac:picMk id="4098" creationId="{E0A46A0D-A6DF-F054-0393-2E56FEA30227}"/>
          </ac:picMkLst>
        </pc:picChg>
        <pc:picChg chg="add mod">
          <ac:chgData name="伊健 杜" userId="e69aded81da48593" providerId="LiveId" clId="{797B5AC5-0C22-43F7-87C5-83E5A38BDB0F}" dt="2023-02-22T05:22:06.018" v="268" actId="1076"/>
          <ac:picMkLst>
            <pc:docMk/>
            <pc:sldMk cId="2385434541" sldId="2272"/>
            <ac:picMk id="4100" creationId="{E1C67704-FEE3-9D7B-72AD-5F0A9CD9F168}"/>
          </ac:picMkLst>
        </pc:picChg>
      </pc:sldChg>
      <pc:sldChg chg="addSp delSp modSp add mod">
        <pc:chgData name="伊健 杜" userId="e69aded81da48593" providerId="LiveId" clId="{797B5AC5-0C22-43F7-87C5-83E5A38BDB0F}" dt="2023-02-22T13:09:56.424" v="4871"/>
        <pc:sldMkLst>
          <pc:docMk/>
          <pc:sldMk cId="563916958" sldId="2273"/>
        </pc:sldMkLst>
        <pc:spChg chg="mod">
          <ac:chgData name="伊健 杜" userId="e69aded81da48593" providerId="LiveId" clId="{797B5AC5-0C22-43F7-87C5-83E5A38BDB0F}" dt="2023-02-22T13:09:56.424" v="4871"/>
          <ac:spMkLst>
            <pc:docMk/>
            <pc:sldMk cId="563916958" sldId="2273"/>
            <ac:spMk id="2" creationId="{10304424-DB4A-36E7-9E0D-D32A5DD0F26C}"/>
          </ac:spMkLst>
        </pc:spChg>
        <pc:spChg chg="mod">
          <ac:chgData name="伊健 杜" userId="e69aded81da48593" providerId="LiveId" clId="{797B5AC5-0C22-43F7-87C5-83E5A38BDB0F}" dt="2023-02-22T13:09:56.424" v="4871"/>
          <ac:spMkLst>
            <pc:docMk/>
            <pc:sldMk cId="563916958" sldId="2273"/>
            <ac:spMk id="5" creationId="{E7287B0E-EF55-E721-8EFA-9A9183C0EDF9}"/>
          </ac:spMkLst>
        </pc:spChg>
        <pc:picChg chg="del">
          <ac:chgData name="伊健 杜" userId="e69aded81da48593" providerId="LiveId" clId="{797B5AC5-0C22-43F7-87C5-83E5A38BDB0F}" dt="2023-02-22T05:26:29.594" v="481" actId="478"/>
          <ac:picMkLst>
            <pc:docMk/>
            <pc:sldMk cId="563916958" sldId="2273"/>
            <ac:picMk id="1026" creationId="{54C21841-146E-1CF6-47E7-668B4F278DDC}"/>
          </ac:picMkLst>
        </pc:picChg>
        <pc:picChg chg="add mod">
          <ac:chgData name="伊健 杜" userId="e69aded81da48593" providerId="LiveId" clId="{797B5AC5-0C22-43F7-87C5-83E5A38BDB0F}" dt="2023-02-22T12:49:16.090" v="4638" actId="1076"/>
          <ac:picMkLst>
            <pc:docMk/>
            <pc:sldMk cId="563916958" sldId="2273"/>
            <ac:picMk id="1026" creationId="{574147DF-8AEA-C6C7-C131-98E12408BDCD}"/>
          </ac:picMkLst>
        </pc:picChg>
      </pc:sldChg>
      <pc:sldChg chg="addSp delSp modSp add mod">
        <pc:chgData name="伊健 杜" userId="e69aded81da48593" providerId="LiveId" clId="{797B5AC5-0C22-43F7-87C5-83E5A38BDB0F}" dt="2023-02-22T13:09:56.424" v="4871"/>
        <pc:sldMkLst>
          <pc:docMk/>
          <pc:sldMk cId="2034064852" sldId="2274"/>
        </pc:sldMkLst>
        <pc:spChg chg="mod">
          <ac:chgData name="伊健 杜" userId="e69aded81da48593" providerId="LiveId" clId="{797B5AC5-0C22-43F7-87C5-83E5A38BDB0F}" dt="2023-02-22T13:09:56.424" v="4871"/>
          <ac:spMkLst>
            <pc:docMk/>
            <pc:sldMk cId="2034064852" sldId="2274"/>
            <ac:spMk id="2" creationId="{10304424-DB4A-36E7-9E0D-D32A5DD0F26C}"/>
          </ac:spMkLst>
        </pc:spChg>
        <pc:spChg chg="mod">
          <ac:chgData name="伊健 杜" userId="e69aded81da48593" providerId="LiveId" clId="{797B5AC5-0C22-43F7-87C5-83E5A38BDB0F}" dt="2023-02-22T13:09:56.424" v="4871"/>
          <ac:spMkLst>
            <pc:docMk/>
            <pc:sldMk cId="2034064852" sldId="2274"/>
            <ac:spMk id="5" creationId="{E7287B0E-EF55-E721-8EFA-9A9183C0EDF9}"/>
          </ac:spMkLst>
        </pc:spChg>
        <pc:picChg chg="del">
          <ac:chgData name="伊健 杜" userId="e69aded81da48593" providerId="LiveId" clId="{797B5AC5-0C22-43F7-87C5-83E5A38BDB0F}" dt="2023-02-22T05:26:30.538" v="482" actId="478"/>
          <ac:picMkLst>
            <pc:docMk/>
            <pc:sldMk cId="2034064852" sldId="2274"/>
            <ac:picMk id="1026" creationId="{54C21841-146E-1CF6-47E7-668B4F278DDC}"/>
          </ac:picMkLst>
        </pc:picChg>
        <pc:picChg chg="add mod">
          <ac:chgData name="伊健 杜" userId="e69aded81da48593" providerId="LiveId" clId="{797B5AC5-0C22-43F7-87C5-83E5A38BDB0F}" dt="2023-02-22T12:49:53.883" v="4641" actId="14100"/>
          <ac:picMkLst>
            <pc:docMk/>
            <pc:sldMk cId="2034064852" sldId="2274"/>
            <ac:picMk id="2050" creationId="{4DF7D2F4-6051-9CC4-ED49-68AF649FBC9E}"/>
          </ac:picMkLst>
        </pc:picChg>
      </pc:sldChg>
      <pc:sldChg chg="add del">
        <pc:chgData name="伊健 杜" userId="e69aded81da48593" providerId="LiveId" clId="{797B5AC5-0C22-43F7-87C5-83E5A38BDB0F}" dt="2023-02-22T05:24:05.786" v="272" actId="47"/>
        <pc:sldMkLst>
          <pc:docMk/>
          <pc:sldMk cId="2603197317" sldId="2274"/>
        </pc:sldMkLst>
      </pc:sldChg>
      <pc:sldChg chg="addSp delSp modSp add mod">
        <pc:chgData name="伊健 杜" userId="e69aded81da48593" providerId="LiveId" clId="{797B5AC5-0C22-43F7-87C5-83E5A38BDB0F}" dt="2023-02-22T15:28:40.447" v="4895" actId="478"/>
        <pc:sldMkLst>
          <pc:docMk/>
          <pc:sldMk cId="3504565596" sldId="2275"/>
        </pc:sldMkLst>
        <pc:spChg chg="del">
          <ac:chgData name="伊健 杜" userId="e69aded81da48593" providerId="LiveId" clId="{797B5AC5-0C22-43F7-87C5-83E5A38BDB0F}" dt="2023-02-22T05:29:21.859" v="484" actId="478"/>
          <ac:spMkLst>
            <pc:docMk/>
            <pc:sldMk cId="3504565596" sldId="2275"/>
            <ac:spMk id="2" creationId="{10304424-DB4A-36E7-9E0D-D32A5DD0F26C}"/>
          </ac:spMkLst>
        </pc:spChg>
        <pc:spChg chg="add del mod">
          <ac:chgData name="伊健 杜" userId="e69aded81da48593" providerId="LiveId" clId="{797B5AC5-0C22-43F7-87C5-83E5A38BDB0F}" dt="2023-02-22T15:28:40.447" v="4895" actId="478"/>
          <ac:spMkLst>
            <pc:docMk/>
            <pc:sldMk cId="3504565596" sldId="2275"/>
            <ac:spMk id="2" creationId="{2A00F648-9874-B81D-016B-7953CCD8B2D1}"/>
          </ac:spMkLst>
        </pc:spChg>
        <pc:spChg chg="add del mod">
          <ac:chgData name="伊健 杜" userId="e69aded81da48593" providerId="LiveId" clId="{797B5AC5-0C22-43F7-87C5-83E5A38BDB0F}" dt="2023-02-22T05:29:23.040" v="485" actId="478"/>
          <ac:spMkLst>
            <pc:docMk/>
            <pc:sldMk cId="3504565596" sldId="2275"/>
            <ac:spMk id="4" creationId="{55017F80-3C42-1429-0D7D-94EBBD2B5F29}"/>
          </ac:spMkLst>
        </pc:spChg>
        <pc:spChg chg="mod">
          <ac:chgData name="伊健 杜" userId="e69aded81da48593" providerId="LiveId" clId="{797B5AC5-0C22-43F7-87C5-83E5A38BDB0F}" dt="2023-02-22T13:09:56.424" v="4871"/>
          <ac:spMkLst>
            <pc:docMk/>
            <pc:sldMk cId="3504565596" sldId="2275"/>
            <ac:spMk id="5" creationId="{E7287B0E-EF55-E721-8EFA-9A9183C0EDF9}"/>
          </ac:spMkLst>
        </pc:spChg>
        <pc:spChg chg="add mod">
          <ac:chgData name="伊健 杜" userId="e69aded81da48593" providerId="LiveId" clId="{797B5AC5-0C22-43F7-87C5-83E5A38BDB0F}" dt="2023-02-22T13:09:56.424" v="4871"/>
          <ac:spMkLst>
            <pc:docMk/>
            <pc:sldMk cId="3504565596" sldId="2275"/>
            <ac:spMk id="6" creationId="{25D7E685-CA93-F9F9-F2B0-91CAB4A596E4}"/>
          </ac:spMkLst>
        </pc:spChg>
      </pc:sldChg>
      <pc:sldChg chg="modSp add del mod">
        <pc:chgData name="伊健 杜" userId="e69aded81da48593" providerId="LiveId" clId="{797B5AC5-0C22-43F7-87C5-83E5A38BDB0F}" dt="2023-02-22T05:29:33.743" v="490" actId="47"/>
        <pc:sldMkLst>
          <pc:docMk/>
          <pc:sldMk cId="2116838651" sldId="2276"/>
        </pc:sldMkLst>
        <pc:spChg chg="mod">
          <ac:chgData name="伊健 杜" userId="e69aded81da48593" providerId="LiveId" clId="{797B5AC5-0C22-43F7-87C5-83E5A38BDB0F}" dt="2023-02-22T05:29:30.483" v="489" actId="20577"/>
          <ac:spMkLst>
            <pc:docMk/>
            <pc:sldMk cId="2116838651" sldId="2276"/>
            <ac:spMk id="5" creationId="{E7287B0E-EF55-E721-8EFA-9A9183C0EDF9}"/>
          </ac:spMkLst>
        </pc:spChg>
      </pc:sldChg>
      <pc:sldChg chg="new">
        <pc:chgData name="伊健 杜" userId="e69aded81da48593" providerId="LiveId" clId="{797B5AC5-0C22-43F7-87C5-83E5A38BDB0F}" dt="2023-02-22T05:29:48.716" v="536" actId="680"/>
        <pc:sldMkLst>
          <pc:docMk/>
          <pc:sldMk cId="3768352549" sldId="2276"/>
        </pc:sldMkLst>
      </pc:sldChg>
      <pc:sldChg chg="addSp modSp add mod">
        <pc:chgData name="伊健 杜" userId="e69aded81da48593" providerId="LiveId" clId="{797B5AC5-0C22-43F7-87C5-83E5A38BDB0F}" dt="2023-02-22T13:09:56.424" v="4871"/>
        <pc:sldMkLst>
          <pc:docMk/>
          <pc:sldMk cId="852897728" sldId="2277"/>
        </pc:sldMkLst>
        <pc:spChg chg="mod">
          <ac:chgData name="伊健 杜" userId="e69aded81da48593" providerId="LiveId" clId="{797B5AC5-0C22-43F7-87C5-83E5A38BDB0F}" dt="2023-02-22T05:31:49.595" v="694"/>
          <ac:spMkLst>
            <pc:docMk/>
            <pc:sldMk cId="852897728" sldId="2277"/>
            <ac:spMk id="2" creationId="{10304424-DB4A-36E7-9E0D-D32A5DD0F26C}"/>
          </ac:spMkLst>
        </pc:spChg>
        <pc:spChg chg="mod">
          <ac:chgData name="伊健 杜" userId="e69aded81da48593" providerId="LiveId" clId="{797B5AC5-0C22-43F7-87C5-83E5A38BDB0F}" dt="2023-02-22T13:09:56.424" v="4871"/>
          <ac:spMkLst>
            <pc:docMk/>
            <pc:sldMk cId="852897728" sldId="2277"/>
            <ac:spMk id="5" creationId="{E7287B0E-EF55-E721-8EFA-9A9183C0EDF9}"/>
          </ac:spMkLst>
        </pc:spChg>
        <pc:picChg chg="add mod">
          <ac:chgData name="伊健 杜" userId="e69aded81da48593" providerId="LiveId" clId="{797B5AC5-0C22-43F7-87C5-83E5A38BDB0F}" dt="2023-02-22T12:51:28.892" v="4646" actId="1076"/>
          <ac:picMkLst>
            <pc:docMk/>
            <pc:sldMk cId="852897728" sldId="2277"/>
            <ac:picMk id="4098" creationId="{81F3B2F5-D9D0-F31E-CB73-DC2CBFD82B97}"/>
          </ac:picMkLst>
        </pc:picChg>
      </pc:sldChg>
      <pc:sldChg chg="addSp modSp add mod ord">
        <pc:chgData name="伊健 杜" userId="e69aded81da48593" providerId="LiveId" clId="{797B5AC5-0C22-43F7-87C5-83E5A38BDB0F}" dt="2023-02-22T13:09:56.424" v="4871"/>
        <pc:sldMkLst>
          <pc:docMk/>
          <pc:sldMk cId="1743236621" sldId="2278"/>
        </pc:sldMkLst>
        <pc:spChg chg="mod">
          <ac:chgData name="伊健 杜" userId="e69aded81da48593" providerId="LiveId" clId="{797B5AC5-0C22-43F7-87C5-83E5A38BDB0F}" dt="2023-02-22T13:09:56.424" v="4871"/>
          <ac:spMkLst>
            <pc:docMk/>
            <pc:sldMk cId="1743236621" sldId="2278"/>
            <ac:spMk id="5" creationId="{E7287B0E-EF55-E721-8EFA-9A9183C0EDF9}"/>
          </ac:spMkLst>
        </pc:spChg>
        <pc:picChg chg="add mod">
          <ac:chgData name="伊健 杜" userId="e69aded81da48593" providerId="LiveId" clId="{797B5AC5-0C22-43F7-87C5-83E5A38BDB0F}" dt="2023-02-22T12:51:00.777" v="4644" actId="1076"/>
          <ac:picMkLst>
            <pc:docMk/>
            <pc:sldMk cId="1743236621" sldId="2278"/>
            <ac:picMk id="3074" creationId="{E88BD53C-64A9-5F08-A573-CAE2831C95F6}"/>
          </ac:picMkLst>
        </pc:picChg>
      </pc:sldChg>
      <pc:sldChg chg="modSp add mod">
        <pc:chgData name="伊健 杜" userId="e69aded81da48593" providerId="LiveId" clId="{797B5AC5-0C22-43F7-87C5-83E5A38BDB0F}" dt="2023-02-22T13:09:56.424" v="4871"/>
        <pc:sldMkLst>
          <pc:docMk/>
          <pc:sldMk cId="4184151053" sldId="2279"/>
        </pc:sldMkLst>
        <pc:spChg chg="mod">
          <ac:chgData name="伊健 杜" userId="e69aded81da48593" providerId="LiveId" clId="{797B5AC5-0C22-43F7-87C5-83E5A38BDB0F}" dt="2023-02-22T13:09:56.424" v="4871"/>
          <ac:spMkLst>
            <pc:docMk/>
            <pc:sldMk cId="4184151053" sldId="2279"/>
            <ac:spMk id="5" creationId="{E7287B0E-EF55-E721-8EFA-9A9183C0EDF9}"/>
          </ac:spMkLst>
        </pc:spChg>
      </pc:sldChg>
      <pc:sldChg chg="addSp modSp add mod">
        <pc:chgData name="伊健 杜" userId="e69aded81da48593" providerId="LiveId" clId="{797B5AC5-0C22-43F7-87C5-83E5A38BDB0F}" dt="2023-02-22T13:09:56.424" v="4871"/>
        <pc:sldMkLst>
          <pc:docMk/>
          <pc:sldMk cId="1930783900" sldId="2280"/>
        </pc:sldMkLst>
        <pc:spChg chg="mod">
          <ac:chgData name="伊健 杜" userId="e69aded81da48593" providerId="LiveId" clId="{797B5AC5-0C22-43F7-87C5-83E5A38BDB0F}" dt="2023-02-22T13:09:56.424" v="4871"/>
          <ac:spMkLst>
            <pc:docMk/>
            <pc:sldMk cId="1930783900" sldId="2280"/>
            <ac:spMk id="5" creationId="{E7287B0E-EF55-E721-8EFA-9A9183C0EDF9}"/>
          </ac:spMkLst>
        </pc:spChg>
        <pc:picChg chg="add mod">
          <ac:chgData name="伊健 杜" userId="e69aded81da48593" providerId="LiveId" clId="{797B5AC5-0C22-43F7-87C5-83E5A38BDB0F}" dt="2023-02-22T12:52:30.174" v="4665" actId="14100"/>
          <ac:picMkLst>
            <pc:docMk/>
            <pc:sldMk cId="1930783900" sldId="2280"/>
            <ac:picMk id="5122" creationId="{55569F42-36AF-7205-FF62-5CA3D931F963}"/>
          </ac:picMkLst>
        </pc:picChg>
      </pc:sldChg>
      <pc:sldChg chg="addSp modSp add mod">
        <pc:chgData name="伊健 杜" userId="e69aded81da48593" providerId="LiveId" clId="{797B5AC5-0C22-43F7-87C5-83E5A38BDB0F}" dt="2023-02-22T13:09:56.424" v="4871"/>
        <pc:sldMkLst>
          <pc:docMk/>
          <pc:sldMk cId="349110739" sldId="2281"/>
        </pc:sldMkLst>
        <pc:spChg chg="mod">
          <ac:chgData name="伊健 杜" userId="e69aded81da48593" providerId="LiveId" clId="{797B5AC5-0C22-43F7-87C5-83E5A38BDB0F}" dt="2023-02-22T13:09:56.424" v="4871"/>
          <ac:spMkLst>
            <pc:docMk/>
            <pc:sldMk cId="349110739" sldId="2281"/>
            <ac:spMk id="5" creationId="{E7287B0E-EF55-E721-8EFA-9A9183C0EDF9}"/>
          </ac:spMkLst>
        </pc:spChg>
        <pc:picChg chg="add mod">
          <ac:chgData name="伊健 杜" userId="e69aded81da48593" providerId="LiveId" clId="{797B5AC5-0C22-43F7-87C5-83E5A38BDB0F}" dt="2023-02-22T12:53:28.438" v="4667" actId="1076"/>
          <ac:picMkLst>
            <pc:docMk/>
            <pc:sldMk cId="349110739" sldId="2281"/>
            <ac:picMk id="6146" creationId="{BE725FF5-8BC5-38EC-8D57-7ECDD49262E3}"/>
          </ac:picMkLst>
        </pc:picChg>
      </pc:sldChg>
      <pc:sldChg chg="modSp add mod">
        <pc:chgData name="伊健 杜" userId="e69aded81da48593" providerId="LiveId" clId="{797B5AC5-0C22-43F7-87C5-83E5A38BDB0F}" dt="2023-02-22T13:09:56.424" v="4871"/>
        <pc:sldMkLst>
          <pc:docMk/>
          <pc:sldMk cId="451124147" sldId="2282"/>
        </pc:sldMkLst>
        <pc:spChg chg="mod">
          <ac:chgData name="伊健 杜" userId="e69aded81da48593" providerId="LiveId" clId="{797B5AC5-0C22-43F7-87C5-83E5A38BDB0F}" dt="2023-02-22T13:09:56.424" v="4871"/>
          <ac:spMkLst>
            <pc:docMk/>
            <pc:sldMk cId="451124147" sldId="2282"/>
            <ac:spMk id="5" creationId="{E7287B0E-EF55-E721-8EFA-9A9183C0EDF9}"/>
          </ac:spMkLst>
        </pc:spChg>
      </pc:sldChg>
      <pc:sldChg chg="addSp modSp add mod">
        <pc:chgData name="伊健 杜" userId="e69aded81da48593" providerId="LiveId" clId="{797B5AC5-0C22-43F7-87C5-83E5A38BDB0F}" dt="2023-02-22T13:09:56.424" v="4871"/>
        <pc:sldMkLst>
          <pc:docMk/>
          <pc:sldMk cId="2098761679" sldId="2283"/>
        </pc:sldMkLst>
        <pc:spChg chg="mod">
          <ac:chgData name="伊健 杜" userId="e69aded81da48593" providerId="LiveId" clId="{797B5AC5-0C22-43F7-87C5-83E5A38BDB0F}" dt="2023-02-22T05:42:12.976" v="1301"/>
          <ac:spMkLst>
            <pc:docMk/>
            <pc:sldMk cId="2098761679" sldId="2283"/>
            <ac:spMk id="2" creationId="{10304424-DB4A-36E7-9E0D-D32A5DD0F26C}"/>
          </ac:spMkLst>
        </pc:spChg>
        <pc:spChg chg="mod">
          <ac:chgData name="伊健 杜" userId="e69aded81da48593" providerId="LiveId" clId="{797B5AC5-0C22-43F7-87C5-83E5A38BDB0F}" dt="2023-02-22T13:09:56.424" v="4871"/>
          <ac:spMkLst>
            <pc:docMk/>
            <pc:sldMk cId="2098761679" sldId="2283"/>
            <ac:spMk id="5" creationId="{E7287B0E-EF55-E721-8EFA-9A9183C0EDF9}"/>
          </ac:spMkLst>
        </pc:spChg>
        <pc:picChg chg="add mod">
          <ac:chgData name="伊健 杜" userId="e69aded81da48593" providerId="LiveId" clId="{797B5AC5-0C22-43F7-87C5-83E5A38BDB0F}" dt="2023-02-22T12:54:12.429" v="4716" actId="1076"/>
          <ac:picMkLst>
            <pc:docMk/>
            <pc:sldMk cId="2098761679" sldId="2283"/>
            <ac:picMk id="7170" creationId="{77E3B13A-9590-D767-5416-693437BF5465}"/>
          </ac:picMkLst>
        </pc:picChg>
        <pc:picChg chg="add mod">
          <ac:chgData name="伊健 杜" userId="e69aded81da48593" providerId="LiveId" clId="{797B5AC5-0C22-43F7-87C5-83E5A38BDB0F}" dt="2023-02-22T12:55:18.710" v="4720" actId="1076"/>
          <ac:picMkLst>
            <pc:docMk/>
            <pc:sldMk cId="2098761679" sldId="2283"/>
            <ac:picMk id="7172" creationId="{A61DF7A0-51D3-926B-193C-825779924859}"/>
          </ac:picMkLst>
        </pc:picChg>
      </pc:sldChg>
      <pc:sldChg chg="addSp modSp add mod">
        <pc:chgData name="伊健 杜" userId="e69aded81da48593" providerId="LiveId" clId="{797B5AC5-0C22-43F7-87C5-83E5A38BDB0F}" dt="2023-02-22T13:09:56.424" v="4871"/>
        <pc:sldMkLst>
          <pc:docMk/>
          <pc:sldMk cId="240391578" sldId="2284"/>
        </pc:sldMkLst>
        <pc:spChg chg="mod">
          <ac:chgData name="伊健 杜" userId="e69aded81da48593" providerId="LiveId" clId="{797B5AC5-0C22-43F7-87C5-83E5A38BDB0F}" dt="2023-02-22T13:09:56.424" v="4871"/>
          <ac:spMkLst>
            <pc:docMk/>
            <pc:sldMk cId="240391578" sldId="2284"/>
            <ac:spMk id="5" creationId="{E7287B0E-EF55-E721-8EFA-9A9183C0EDF9}"/>
          </ac:spMkLst>
        </pc:spChg>
        <pc:picChg chg="add mod">
          <ac:chgData name="伊健 杜" userId="e69aded81da48593" providerId="LiveId" clId="{797B5AC5-0C22-43F7-87C5-83E5A38BDB0F}" dt="2023-02-22T12:55:49.427" v="4723" actId="1076"/>
          <ac:picMkLst>
            <pc:docMk/>
            <pc:sldMk cId="240391578" sldId="2284"/>
            <ac:picMk id="8194" creationId="{8ECEA639-F4EB-5043-1384-6D58E8A77B97}"/>
          </ac:picMkLst>
        </pc:picChg>
      </pc:sldChg>
      <pc:sldChg chg="modSp add mod">
        <pc:chgData name="伊健 杜" userId="e69aded81da48593" providerId="LiveId" clId="{797B5AC5-0C22-43F7-87C5-83E5A38BDB0F}" dt="2023-02-22T13:09:56.424" v="4871"/>
        <pc:sldMkLst>
          <pc:docMk/>
          <pc:sldMk cId="63187579" sldId="2285"/>
        </pc:sldMkLst>
        <pc:spChg chg="mod">
          <ac:chgData name="伊健 杜" userId="e69aded81da48593" providerId="LiveId" clId="{797B5AC5-0C22-43F7-87C5-83E5A38BDB0F}" dt="2023-02-22T13:09:56.424" v="4871"/>
          <ac:spMkLst>
            <pc:docMk/>
            <pc:sldMk cId="63187579" sldId="2285"/>
            <ac:spMk id="5" creationId="{E7287B0E-EF55-E721-8EFA-9A9183C0EDF9}"/>
          </ac:spMkLst>
        </pc:spChg>
      </pc:sldChg>
      <pc:sldChg chg="add del">
        <pc:chgData name="伊健 杜" userId="e69aded81da48593" providerId="LiveId" clId="{797B5AC5-0C22-43F7-87C5-83E5A38BDB0F}" dt="2023-02-22T06:03:03.989" v="1564" actId="47"/>
        <pc:sldMkLst>
          <pc:docMk/>
          <pc:sldMk cId="612004637" sldId="2286"/>
        </pc:sldMkLst>
      </pc:sldChg>
      <pc:sldChg chg="addSp modSp add mod">
        <pc:chgData name="伊健 杜" userId="e69aded81da48593" providerId="LiveId" clId="{797B5AC5-0C22-43F7-87C5-83E5A38BDB0F}" dt="2023-02-22T13:09:56.424" v="4871"/>
        <pc:sldMkLst>
          <pc:docMk/>
          <pc:sldMk cId="1619590246" sldId="2286"/>
        </pc:sldMkLst>
        <pc:spChg chg="mod">
          <ac:chgData name="伊健 杜" userId="e69aded81da48593" providerId="LiveId" clId="{797B5AC5-0C22-43F7-87C5-83E5A38BDB0F}" dt="2023-02-22T06:51:24.485" v="1581"/>
          <ac:spMkLst>
            <pc:docMk/>
            <pc:sldMk cId="1619590246" sldId="2286"/>
            <ac:spMk id="2" creationId="{10304424-DB4A-36E7-9E0D-D32A5DD0F26C}"/>
          </ac:spMkLst>
        </pc:spChg>
        <pc:spChg chg="add mod">
          <ac:chgData name="伊健 杜" userId="e69aded81da48593" providerId="LiveId" clId="{797B5AC5-0C22-43F7-87C5-83E5A38BDB0F}" dt="2023-02-22T13:09:56.424" v="4871"/>
          <ac:spMkLst>
            <pc:docMk/>
            <pc:sldMk cId="1619590246" sldId="2286"/>
            <ac:spMk id="3" creationId="{1A164DFB-BFF6-B134-0E6B-9328A990C38B}"/>
          </ac:spMkLst>
        </pc:spChg>
        <pc:spChg chg="mod">
          <ac:chgData name="伊健 杜" userId="e69aded81da48593" providerId="LiveId" clId="{797B5AC5-0C22-43F7-87C5-83E5A38BDB0F}" dt="2023-02-22T13:09:56.424" v="4871"/>
          <ac:spMkLst>
            <pc:docMk/>
            <pc:sldMk cId="1619590246" sldId="2286"/>
            <ac:spMk id="5" creationId="{E7287B0E-EF55-E721-8EFA-9A9183C0EDF9}"/>
          </ac:spMkLst>
        </pc:spChg>
        <pc:picChg chg="add mod">
          <ac:chgData name="伊健 杜" userId="e69aded81da48593" providerId="LiveId" clId="{797B5AC5-0C22-43F7-87C5-83E5A38BDB0F}" dt="2023-02-22T12:56:51.505" v="4726" actId="14100"/>
          <ac:picMkLst>
            <pc:docMk/>
            <pc:sldMk cId="1619590246" sldId="2286"/>
            <ac:picMk id="9218" creationId="{4DF633B2-DA47-693A-C69D-1B0CA5E7994A}"/>
          </ac:picMkLst>
        </pc:picChg>
      </pc:sldChg>
      <pc:sldChg chg="addSp modSp add mod">
        <pc:chgData name="伊健 杜" userId="e69aded81da48593" providerId="LiveId" clId="{797B5AC5-0C22-43F7-87C5-83E5A38BDB0F}" dt="2023-02-22T13:09:56.424" v="4871"/>
        <pc:sldMkLst>
          <pc:docMk/>
          <pc:sldMk cId="2099059896" sldId="2287"/>
        </pc:sldMkLst>
        <pc:spChg chg="mod">
          <ac:chgData name="伊健 杜" userId="e69aded81da48593" providerId="LiveId" clId="{797B5AC5-0C22-43F7-87C5-83E5A38BDB0F}" dt="2023-02-22T13:09:56.424" v="4871"/>
          <ac:spMkLst>
            <pc:docMk/>
            <pc:sldMk cId="2099059896" sldId="2287"/>
            <ac:spMk id="5" creationId="{E7287B0E-EF55-E721-8EFA-9A9183C0EDF9}"/>
          </ac:spMkLst>
        </pc:spChg>
        <pc:picChg chg="add mod">
          <ac:chgData name="伊健 杜" userId="e69aded81da48593" providerId="LiveId" clId="{797B5AC5-0C22-43F7-87C5-83E5A38BDB0F}" dt="2023-02-22T12:57:57.709" v="4814" actId="1076"/>
          <ac:picMkLst>
            <pc:docMk/>
            <pc:sldMk cId="2099059896" sldId="2287"/>
            <ac:picMk id="10242" creationId="{7D2CE33F-E7A9-7048-E6DA-74C4F66FA21E}"/>
          </ac:picMkLst>
        </pc:picChg>
      </pc:sldChg>
      <pc:sldChg chg="modSp add mod">
        <pc:chgData name="伊健 杜" userId="e69aded81da48593" providerId="LiveId" clId="{797B5AC5-0C22-43F7-87C5-83E5A38BDB0F}" dt="2023-02-22T13:09:56.424" v="4871"/>
        <pc:sldMkLst>
          <pc:docMk/>
          <pc:sldMk cId="1213722837" sldId="2288"/>
        </pc:sldMkLst>
        <pc:spChg chg="mod">
          <ac:chgData name="伊健 杜" userId="e69aded81da48593" providerId="LiveId" clId="{797B5AC5-0C22-43F7-87C5-83E5A38BDB0F}" dt="2023-02-22T13:09:56.424" v="4871"/>
          <ac:spMkLst>
            <pc:docMk/>
            <pc:sldMk cId="1213722837" sldId="2288"/>
            <ac:spMk id="5" creationId="{E7287B0E-EF55-E721-8EFA-9A9183C0EDF9}"/>
          </ac:spMkLst>
        </pc:spChg>
      </pc:sldChg>
      <pc:sldChg chg="modSp add del mod">
        <pc:chgData name="伊健 杜" userId="e69aded81da48593" providerId="LiveId" clId="{797B5AC5-0C22-43F7-87C5-83E5A38BDB0F}" dt="2023-02-22T11:49:07.323" v="1873" actId="47"/>
        <pc:sldMkLst>
          <pc:docMk/>
          <pc:sldMk cId="2264131862" sldId="2289"/>
        </pc:sldMkLst>
        <pc:spChg chg="mod">
          <ac:chgData name="伊健 杜" userId="e69aded81da48593" providerId="LiveId" clId="{797B5AC5-0C22-43F7-87C5-83E5A38BDB0F}" dt="2023-02-22T11:47:42.417" v="1872"/>
          <ac:spMkLst>
            <pc:docMk/>
            <pc:sldMk cId="2264131862" sldId="2289"/>
            <ac:spMk id="5" creationId="{E7287B0E-EF55-E721-8EFA-9A9183C0EDF9}"/>
          </ac:spMkLst>
        </pc:spChg>
      </pc:sldChg>
      <pc:sldChg chg="addSp modSp add mod">
        <pc:chgData name="伊健 杜" userId="e69aded81da48593" providerId="LiveId" clId="{797B5AC5-0C22-43F7-87C5-83E5A38BDB0F}" dt="2023-02-22T13:09:56.424" v="4871"/>
        <pc:sldMkLst>
          <pc:docMk/>
          <pc:sldMk cId="3396777915" sldId="2289"/>
        </pc:sldMkLst>
        <pc:spChg chg="mod">
          <ac:chgData name="伊健 杜" userId="e69aded81da48593" providerId="LiveId" clId="{797B5AC5-0C22-43F7-87C5-83E5A38BDB0F}" dt="2023-02-22T13:09:56.424" v="4871"/>
          <ac:spMkLst>
            <pc:docMk/>
            <pc:sldMk cId="3396777915" sldId="2289"/>
            <ac:spMk id="2" creationId="{10304424-DB4A-36E7-9E0D-D32A5DD0F26C}"/>
          </ac:spMkLst>
        </pc:spChg>
        <pc:spChg chg="mod">
          <ac:chgData name="伊健 杜" userId="e69aded81da48593" providerId="LiveId" clId="{797B5AC5-0C22-43F7-87C5-83E5A38BDB0F}" dt="2023-02-22T13:09:56.424" v="4871"/>
          <ac:spMkLst>
            <pc:docMk/>
            <pc:sldMk cId="3396777915" sldId="2289"/>
            <ac:spMk id="5" creationId="{E7287B0E-EF55-E721-8EFA-9A9183C0EDF9}"/>
          </ac:spMkLst>
        </pc:spChg>
        <pc:picChg chg="add mod">
          <ac:chgData name="伊健 杜" userId="e69aded81da48593" providerId="LiveId" clId="{797B5AC5-0C22-43F7-87C5-83E5A38BDB0F}" dt="2023-02-22T12:58:25.479" v="4830" actId="1076"/>
          <ac:picMkLst>
            <pc:docMk/>
            <pc:sldMk cId="3396777915" sldId="2289"/>
            <ac:picMk id="11266" creationId="{D460F782-AC73-C7CC-783E-60183553F624}"/>
          </ac:picMkLst>
        </pc:picChg>
      </pc:sldChg>
      <pc:sldChg chg="addSp modSp add mod">
        <pc:chgData name="伊健 杜" userId="e69aded81da48593" providerId="LiveId" clId="{797B5AC5-0C22-43F7-87C5-83E5A38BDB0F}" dt="2023-02-22T13:09:56.424" v="4871"/>
        <pc:sldMkLst>
          <pc:docMk/>
          <pc:sldMk cId="269134630" sldId="2290"/>
        </pc:sldMkLst>
        <pc:spChg chg="mod">
          <ac:chgData name="伊健 杜" userId="e69aded81da48593" providerId="LiveId" clId="{797B5AC5-0C22-43F7-87C5-83E5A38BDB0F}" dt="2023-02-22T13:09:56.424" v="4871"/>
          <ac:spMkLst>
            <pc:docMk/>
            <pc:sldMk cId="269134630" sldId="2290"/>
            <ac:spMk id="2" creationId="{10304424-DB4A-36E7-9E0D-D32A5DD0F26C}"/>
          </ac:spMkLst>
        </pc:spChg>
        <pc:spChg chg="mod">
          <ac:chgData name="伊健 杜" userId="e69aded81da48593" providerId="LiveId" clId="{797B5AC5-0C22-43F7-87C5-83E5A38BDB0F}" dt="2023-02-22T13:09:56.424" v="4871"/>
          <ac:spMkLst>
            <pc:docMk/>
            <pc:sldMk cId="269134630" sldId="2290"/>
            <ac:spMk id="5" creationId="{E7287B0E-EF55-E721-8EFA-9A9183C0EDF9}"/>
          </ac:spMkLst>
        </pc:spChg>
        <pc:picChg chg="add mod">
          <ac:chgData name="伊健 杜" userId="e69aded81da48593" providerId="LiveId" clId="{797B5AC5-0C22-43F7-87C5-83E5A38BDB0F}" dt="2023-02-22T12:58:53.460" v="4834" actId="1076"/>
          <ac:picMkLst>
            <pc:docMk/>
            <pc:sldMk cId="269134630" sldId="2290"/>
            <ac:picMk id="12290" creationId="{B33CF831-9FE5-0D29-A893-FCA99C0EDE9E}"/>
          </ac:picMkLst>
        </pc:picChg>
        <pc:picChg chg="add mod">
          <ac:chgData name="伊健 杜" userId="e69aded81da48593" providerId="LiveId" clId="{797B5AC5-0C22-43F7-87C5-83E5A38BDB0F}" dt="2023-02-22T12:59:18.719" v="4846" actId="1076"/>
          <ac:picMkLst>
            <pc:docMk/>
            <pc:sldMk cId="269134630" sldId="2290"/>
            <ac:picMk id="12292" creationId="{361F69DE-DF01-82FC-D270-544583198C3D}"/>
          </ac:picMkLst>
        </pc:picChg>
      </pc:sldChg>
      <pc:sldChg chg="addSp modSp add mod">
        <pc:chgData name="伊健 杜" userId="e69aded81da48593" providerId="LiveId" clId="{797B5AC5-0C22-43F7-87C5-83E5A38BDB0F}" dt="2023-02-22T13:09:56.424" v="4871"/>
        <pc:sldMkLst>
          <pc:docMk/>
          <pc:sldMk cId="1281444511" sldId="2291"/>
        </pc:sldMkLst>
        <pc:spChg chg="add mod">
          <ac:chgData name="伊健 杜" userId="e69aded81da48593" providerId="LiveId" clId="{797B5AC5-0C22-43F7-87C5-83E5A38BDB0F}" dt="2023-02-22T13:09:56.424" v="4871"/>
          <ac:spMkLst>
            <pc:docMk/>
            <pc:sldMk cId="1281444511" sldId="2291"/>
            <ac:spMk id="2" creationId="{E29F38F7-BA42-0A60-EED5-6E5F68216D61}"/>
          </ac:spMkLst>
        </pc:spChg>
        <pc:spChg chg="mod">
          <ac:chgData name="伊健 杜" userId="e69aded81da48593" providerId="LiveId" clId="{797B5AC5-0C22-43F7-87C5-83E5A38BDB0F}" dt="2023-02-22T13:09:56.424" v="4871"/>
          <ac:spMkLst>
            <pc:docMk/>
            <pc:sldMk cId="1281444511" sldId="2291"/>
            <ac:spMk id="5" creationId="{E7287B0E-EF55-E721-8EFA-9A9183C0EDF9}"/>
          </ac:spMkLst>
        </pc:spChg>
      </pc:sldChg>
      <pc:sldChg chg="addSp delSp modSp add mod">
        <pc:chgData name="伊健 杜" userId="e69aded81da48593" providerId="LiveId" clId="{797B5AC5-0C22-43F7-87C5-83E5A38BDB0F}" dt="2023-02-22T13:09:56.424" v="4871"/>
        <pc:sldMkLst>
          <pc:docMk/>
          <pc:sldMk cId="265406597" sldId="2292"/>
        </pc:sldMkLst>
        <pc:spChg chg="add del mod">
          <ac:chgData name="伊健 杜" userId="e69aded81da48593" providerId="LiveId" clId="{797B5AC5-0C22-43F7-87C5-83E5A38BDB0F}" dt="2023-02-22T12:08:18.253" v="2496" actId="478"/>
          <ac:spMkLst>
            <pc:docMk/>
            <pc:sldMk cId="265406597" sldId="2292"/>
            <ac:spMk id="2" creationId="{A87A7900-F866-DAE8-BB4E-CA4A16FCC6D8}"/>
          </ac:spMkLst>
        </pc:spChg>
        <pc:spChg chg="add mod">
          <ac:chgData name="伊健 杜" userId="e69aded81da48593" providerId="LiveId" clId="{797B5AC5-0C22-43F7-87C5-83E5A38BDB0F}" dt="2023-02-22T13:09:56.424" v="4871"/>
          <ac:spMkLst>
            <pc:docMk/>
            <pc:sldMk cId="265406597" sldId="2292"/>
            <ac:spMk id="3" creationId="{477C94C7-4338-781C-D2EB-4D4C5D9ED270}"/>
          </ac:spMkLst>
        </pc:spChg>
        <pc:spChg chg="mod">
          <ac:chgData name="伊健 杜" userId="e69aded81da48593" providerId="LiveId" clId="{797B5AC5-0C22-43F7-87C5-83E5A38BDB0F}" dt="2023-02-22T13:09:56.424" v="4871"/>
          <ac:spMkLst>
            <pc:docMk/>
            <pc:sldMk cId="265406597" sldId="2292"/>
            <ac:spMk id="5" creationId="{E7287B0E-EF55-E721-8EFA-9A9183C0EDF9}"/>
          </ac:spMkLst>
        </pc:spChg>
        <pc:spChg chg="add mod">
          <ac:chgData name="伊健 杜" userId="e69aded81da48593" providerId="LiveId" clId="{797B5AC5-0C22-43F7-87C5-83E5A38BDB0F}" dt="2023-02-22T12:08:18.253" v="2496" actId="478"/>
          <ac:spMkLst>
            <pc:docMk/>
            <pc:sldMk cId="265406597" sldId="2292"/>
            <ac:spMk id="6" creationId="{C58924AE-8FDD-99CF-F584-5323C1A4D91B}"/>
          </ac:spMkLst>
        </pc:spChg>
      </pc:sldChg>
      <pc:sldChg chg="addSp delSp modSp add mod">
        <pc:chgData name="伊健 杜" userId="e69aded81da48593" providerId="LiveId" clId="{797B5AC5-0C22-43F7-87C5-83E5A38BDB0F}" dt="2023-02-22T13:09:56.424" v="4871"/>
        <pc:sldMkLst>
          <pc:docMk/>
          <pc:sldMk cId="3078278652" sldId="2293"/>
        </pc:sldMkLst>
        <pc:spChg chg="add del mod">
          <ac:chgData name="伊健 杜" userId="e69aded81da48593" providerId="LiveId" clId="{797B5AC5-0C22-43F7-87C5-83E5A38BDB0F}" dt="2023-02-22T12:08:22.306" v="2498" actId="478"/>
          <ac:spMkLst>
            <pc:docMk/>
            <pc:sldMk cId="3078278652" sldId="2293"/>
            <ac:spMk id="2" creationId="{158A9506-4125-6862-949F-8B6275C9629C}"/>
          </ac:spMkLst>
        </pc:spChg>
        <pc:spChg chg="add mod">
          <ac:chgData name="伊健 杜" userId="e69aded81da48593" providerId="LiveId" clId="{797B5AC5-0C22-43F7-87C5-83E5A38BDB0F}" dt="2023-02-22T13:09:56.424" v="4871"/>
          <ac:spMkLst>
            <pc:docMk/>
            <pc:sldMk cId="3078278652" sldId="2293"/>
            <ac:spMk id="3" creationId="{5858D551-1DE1-E73C-E49F-EC6F936FCEE9}"/>
          </ac:spMkLst>
        </pc:spChg>
        <pc:spChg chg="mod">
          <ac:chgData name="伊健 杜" userId="e69aded81da48593" providerId="LiveId" clId="{797B5AC5-0C22-43F7-87C5-83E5A38BDB0F}" dt="2023-02-22T13:09:56.424" v="4871"/>
          <ac:spMkLst>
            <pc:docMk/>
            <pc:sldMk cId="3078278652" sldId="2293"/>
            <ac:spMk id="5" creationId="{E7287B0E-EF55-E721-8EFA-9A9183C0EDF9}"/>
          </ac:spMkLst>
        </pc:spChg>
        <pc:spChg chg="add mod">
          <ac:chgData name="伊健 杜" userId="e69aded81da48593" providerId="LiveId" clId="{797B5AC5-0C22-43F7-87C5-83E5A38BDB0F}" dt="2023-02-22T12:08:22.306" v="2498" actId="478"/>
          <ac:spMkLst>
            <pc:docMk/>
            <pc:sldMk cId="3078278652" sldId="2293"/>
            <ac:spMk id="6" creationId="{F2F0BB43-C19F-A7CB-F2FA-EA2211B25D09}"/>
          </ac:spMkLst>
        </pc:spChg>
      </pc:sldChg>
      <pc:sldChg chg="addSp modSp add mod">
        <pc:chgData name="伊健 杜" userId="e69aded81da48593" providerId="LiveId" clId="{797B5AC5-0C22-43F7-87C5-83E5A38BDB0F}" dt="2023-02-22T13:09:56.424" v="4871"/>
        <pc:sldMkLst>
          <pc:docMk/>
          <pc:sldMk cId="1390237729" sldId="2294"/>
        </pc:sldMkLst>
        <pc:spChg chg="mod">
          <ac:chgData name="伊健 杜" userId="e69aded81da48593" providerId="LiveId" clId="{797B5AC5-0C22-43F7-87C5-83E5A38BDB0F}" dt="2023-02-22T11:59:21.153" v="2492"/>
          <ac:spMkLst>
            <pc:docMk/>
            <pc:sldMk cId="1390237729" sldId="2294"/>
            <ac:spMk id="2" creationId="{10304424-DB4A-36E7-9E0D-D32A5DD0F26C}"/>
          </ac:spMkLst>
        </pc:spChg>
        <pc:spChg chg="add">
          <ac:chgData name="伊健 杜" userId="e69aded81da48593" providerId="LiveId" clId="{797B5AC5-0C22-43F7-87C5-83E5A38BDB0F}" dt="2023-02-22T12:59:50.061" v="4847"/>
          <ac:spMkLst>
            <pc:docMk/>
            <pc:sldMk cId="1390237729" sldId="2294"/>
            <ac:spMk id="3" creationId="{1A1BC63D-3A12-7977-932F-6FDA39DD287D}"/>
          </ac:spMkLst>
        </pc:spChg>
        <pc:spChg chg="mod">
          <ac:chgData name="伊健 杜" userId="e69aded81da48593" providerId="LiveId" clId="{797B5AC5-0C22-43F7-87C5-83E5A38BDB0F}" dt="2023-02-22T13:09:56.424" v="4871"/>
          <ac:spMkLst>
            <pc:docMk/>
            <pc:sldMk cId="1390237729" sldId="2294"/>
            <ac:spMk id="5" creationId="{E7287B0E-EF55-E721-8EFA-9A9183C0EDF9}"/>
          </ac:spMkLst>
        </pc:spChg>
        <pc:picChg chg="add mod">
          <ac:chgData name="伊健 杜" userId="e69aded81da48593" providerId="LiveId" clId="{797B5AC5-0C22-43F7-87C5-83E5A38BDB0F}" dt="2023-02-22T12:59:56.621" v="4851" actId="1076"/>
          <ac:picMkLst>
            <pc:docMk/>
            <pc:sldMk cId="1390237729" sldId="2294"/>
            <ac:picMk id="13316" creationId="{993C6AA1-8C62-539F-1DBB-07D5F7E0010D}"/>
          </ac:picMkLst>
        </pc:picChg>
      </pc:sldChg>
      <pc:sldChg chg="addSp modSp add mod">
        <pc:chgData name="伊健 杜" userId="e69aded81da48593" providerId="LiveId" clId="{797B5AC5-0C22-43F7-87C5-83E5A38BDB0F}" dt="2023-02-22T13:09:56.424" v="4871"/>
        <pc:sldMkLst>
          <pc:docMk/>
          <pc:sldMk cId="2819726591" sldId="2295"/>
        </pc:sldMkLst>
        <pc:spChg chg="mod">
          <ac:chgData name="伊健 杜" userId="e69aded81da48593" providerId="LiveId" clId="{797B5AC5-0C22-43F7-87C5-83E5A38BDB0F}" dt="2023-02-22T13:09:56.424" v="4871"/>
          <ac:spMkLst>
            <pc:docMk/>
            <pc:sldMk cId="2819726591" sldId="2295"/>
            <ac:spMk id="5" creationId="{E7287B0E-EF55-E721-8EFA-9A9183C0EDF9}"/>
          </ac:spMkLst>
        </pc:spChg>
        <pc:picChg chg="add mod">
          <ac:chgData name="伊健 杜" userId="e69aded81da48593" providerId="LiveId" clId="{797B5AC5-0C22-43F7-87C5-83E5A38BDB0F}" dt="2023-02-22T13:00:15.727" v="4854" actId="1076"/>
          <ac:picMkLst>
            <pc:docMk/>
            <pc:sldMk cId="2819726591" sldId="2295"/>
            <ac:picMk id="14338" creationId="{619E02D8-3404-5C00-ED91-991586CB1945}"/>
          </ac:picMkLst>
        </pc:picChg>
      </pc:sldChg>
      <pc:sldChg chg="delSp modSp add mod">
        <pc:chgData name="伊健 杜" userId="e69aded81da48593" providerId="LiveId" clId="{797B5AC5-0C22-43F7-87C5-83E5A38BDB0F}" dt="2023-02-22T13:09:56.424" v="4871"/>
        <pc:sldMkLst>
          <pc:docMk/>
          <pc:sldMk cId="2348506154" sldId="2296"/>
        </pc:sldMkLst>
        <pc:spChg chg="del">
          <ac:chgData name="伊健 杜" userId="e69aded81da48593" providerId="LiveId" clId="{797B5AC5-0C22-43F7-87C5-83E5A38BDB0F}" dt="2023-02-22T12:13:59.042" v="2826" actId="478"/>
          <ac:spMkLst>
            <pc:docMk/>
            <pc:sldMk cId="2348506154" sldId="2296"/>
            <ac:spMk id="3" creationId="{5858D551-1DE1-E73C-E49F-EC6F936FCEE9}"/>
          </ac:spMkLst>
        </pc:spChg>
        <pc:spChg chg="mod">
          <ac:chgData name="伊健 杜" userId="e69aded81da48593" providerId="LiveId" clId="{797B5AC5-0C22-43F7-87C5-83E5A38BDB0F}" dt="2023-02-22T13:09:56.424" v="4871"/>
          <ac:spMkLst>
            <pc:docMk/>
            <pc:sldMk cId="2348506154" sldId="2296"/>
            <ac:spMk id="5" creationId="{E7287B0E-EF55-E721-8EFA-9A9183C0EDF9}"/>
          </ac:spMkLst>
        </pc:spChg>
        <pc:spChg chg="del">
          <ac:chgData name="伊健 杜" userId="e69aded81da48593" providerId="LiveId" clId="{797B5AC5-0C22-43F7-87C5-83E5A38BDB0F}" dt="2023-02-22T12:14:00.984" v="2827" actId="478"/>
          <ac:spMkLst>
            <pc:docMk/>
            <pc:sldMk cId="2348506154" sldId="2296"/>
            <ac:spMk id="6" creationId="{F2F0BB43-C19F-A7CB-F2FA-EA2211B25D09}"/>
          </ac:spMkLst>
        </pc:spChg>
      </pc:sldChg>
      <pc:sldChg chg="add del">
        <pc:chgData name="伊健 杜" userId="e69aded81da48593" providerId="LiveId" clId="{797B5AC5-0C22-43F7-87C5-83E5A38BDB0F}" dt="2023-02-22T12:21:47.909" v="3084" actId="47"/>
        <pc:sldMkLst>
          <pc:docMk/>
          <pc:sldMk cId="983061292" sldId="2297"/>
        </pc:sldMkLst>
      </pc:sldChg>
      <pc:sldChg chg="modSp add">
        <pc:chgData name="伊健 杜" userId="e69aded81da48593" providerId="LiveId" clId="{797B5AC5-0C22-43F7-87C5-83E5A38BDB0F}" dt="2023-02-22T13:09:56.424" v="4871"/>
        <pc:sldMkLst>
          <pc:docMk/>
          <pc:sldMk cId="1627014034" sldId="2297"/>
        </pc:sldMkLst>
        <pc:spChg chg="mod">
          <ac:chgData name="伊健 杜" userId="e69aded81da48593" providerId="LiveId" clId="{797B5AC5-0C22-43F7-87C5-83E5A38BDB0F}" dt="2023-02-22T13:09:56.424" v="4871"/>
          <ac:spMkLst>
            <pc:docMk/>
            <pc:sldMk cId="1627014034" sldId="2297"/>
            <ac:spMk id="5" creationId="{E7287B0E-EF55-E721-8EFA-9A9183C0EDF9}"/>
          </ac:spMkLst>
        </pc:spChg>
      </pc:sldChg>
      <pc:sldChg chg="addSp modSp add mod">
        <pc:chgData name="伊健 杜" userId="e69aded81da48593" providerId="LiveId" clId="{797B5AC5-0C22-43F7-87C5-83E5A38BDB0F}" dt="2023-02-22T13:09:56.424" v="4871"/>
        <pc:sldMkLst>
          <pc:docMk/>
          <pc:sldMk cId="1310802097" sldId="2298"/>
        </pc:sldMkLst>
        <pc:spChg chg="add mod">
          <ac:chgData name="伊健 杜" userId="e69aded81da48593" providerId="LiveId" clId="{797B5AC5-0C22-43F7-87C5-83E5A38BDB0F}" dt="2023-02-22T12:31:20.305" v="3549"/>
          <ac:spMkLst>
            <pc:docMk/>
            <pc:sldMk cId="1310802097" sldId="2298"/>
            <ac:spMk id="2" creationId="{70187D6F-E5D7-57AC-12A8-EE1E4BE4F506}"/>
          </ac:spMkLst>
        </pc:spChg>
        <pc:spChg chg="mod">
          <ac:chgData name="伊健 杜" userId="e69aded81da48593" providerId="LiveId" clId="{797B5AC5-0C22-43F7-87C5-83E5A38BDB0F}" dt="2023-02-22T13:09:56.424" v="4871"/>
          <ac:spMkLst>
            <pc:docMk/>
            <pc:sldMk cId="1310802097" sldId="2298"/>
            <ac:spMk id="3" creationId="{AFF80177-B508-486C-D283-AFDDC448C9C4}"/>
          </ac:spMkLst>
        </pc:spChg>
        <pc:spChg chg="mod">
          <ac:chgData name="伊健 杜" userId="e69aded81da48593" providerId="LiveId" clId="{797B5AC5-0C22-43F7-87C5-83E5A38BDB0F}" dt="2023-02-22T13:09:56.424" v="4871"/>
          <ac:spMkLst>
            <pc:docMk/>
            <pc:sldMk cId="1310802097" sldId="2298"/>
            <ac:spMk id="12" creationId="{566E938F-8B7F-45C0-0B4C-43DED0666BD4}"/>
          </ac:spMkLst>
        </pc:spChg>
        <pc:picChg chg="add mod">
          <ac:chgData name="伊健 杜" userId="e69aded81da48593" providerId="LiveId" clId="{797B5AC5-0C22-43F7-87C5-83E5A38BDB0F}" dt="2023-02-22T13:00:56.573" v="4860" actId="1076"/>
          <ac:picMkLst>
            <pc:docMk/>
            <pc:sldMk cId="1310802097" sldId="2298"/>
            <ac:picMk id="16386" creationId="{51CCFEE0-E245-8D49-FE3B-690AD8F33998}"/>
          </ac:picMkLst>
        </pc:picChg>
      </pc:sldChg>
      <pc:sldChg chg="addSp modSp add mod">
        <pc:chgData name="伊健 杜" userId="e69aded81da48593" providerId="LiveId" clId="{797B5AC5-0C22-43F7-87C5-83E5A38BDB0F}" dt="2023-02-22T13:09:56.424" v="4871"/>
        <pc:sldMkLst>
          <pc:docMk/>
          <pc:sldMk cId="3963866622" sldId="2299"/>
        </pc:sldMkLst>
        <pc:spChg chg="add mod">
          <ac:chgData name="伊健 杜" userId="e69aded81da48593" providerId="LiveId" clId="{797B5AC5-0C22-43F7-87C5-83E5A38BDB0F}" dt="2023-02-22T12:31:24.309" v="3553"/>
          <ac:spMkLst>
            <pc:docMk/>
            <pc:sldMk cId="3963866622" sldId="2299"/>
            <ac:spMk id="2" creationId="{30186AB1-7D50-BD50-02BF-B4081D9906A1}"/>
          </ac:spMkLst>
        </pc:spChg>
        <pc:spChg chg="mod">
          <ac:chgData name="伊健 杜" userId="e69aded81da48593" providerId="LiveId" clId="{797B5AC5-0C22-43F7-87C5-83E5A38BDB0F}" dt="2023-02-22T13:09:56.424" v="4871"/>
          <ac:spMkLst>
            <pc:docMk/>
            <pc:sldMk cId="3963866622" sldId="2299"/>
            <ac:spMk id="3" creationId="{AFF80177-B508-486C-D283-AFDDC448C9C4}"/>
          </ac:spMkLst>
        </pc:spChg>
        <pc:spChg chg="mod">
          <ac:chgData name="伊健 杜" userId="e69aded81da48593" providerId="LiveId" clId="{797B5AC5-0C22-43F7-87C5-83E5A38BDB0F}" dt="2023-02-22T13:09:56.424" v="4871"/>
          <ac:spMkLst>
            <pc:docMk/>
            <pc:sldMk cId="3963866622" sldId="2299"/>
            <ac:spMk id="12" creationId="{566E938F-8B7F-45C0-0B4C-43DED0666BD4}"/>
          </ac:spMkLst>
        </pc:spChg>
        <pc:picChg chg="add mod">
          <ac:chgData name="伊健 杜" userId="e69aded81da48593" providerId="LiveId" clId="{797B5AC5-0C22-43F7-87C5-83E5A38BDB0F}" dt="2023-02-22T13:01:57.601" v="4868" actId="1076"/>
          <ac:picMkLst>
            <pc:docMk/>
            <pc:sldMk cId="3963866622" sldId="2299"/>
            <ac:picMk id="18434" creationId="{0717D2D3-D117-E0CC-7669-FB45BD761B6D}"/>
          </ac:picMkLst>
        </pc:picChg>
      </pc:sldChg>
      <pc:sldChg chg="addSp modSp add mod">
        <pc:chgData name="伊健 杜" userId="e69aded81da48593" providerId="LiveId" clId="{797B5AC5-0C22-43F7-87C5-83E5A38BDB0F}" dt="2023-02-22T13:09:56.424" v="4871"/>
        <pc:sldMkLst>
          <pc:docMk/>
          <pc:sldMk cId="2636335413" sldId="2300"/>
        </pc:sldMkLst>
        <pc:spChg chg="mod">
          <ac:chgData name="伊健 杜" userId="e69aded81da48593" providerId="LiveId" clId="{797B5AC5-0C22-43F7-87C5-83E5A38BDB0F}" dt="2023-02-22T13:09:56.424" v="4871"/>
          <ac:spMkLst>
            <pc:docMk/>
            <pc:sldMk cId="2636335413" sldId="2300"/>
            <ac:spMk id="3" creationId="{AFF80177-B508-486C-D283-AFDDC448C9C4}"/>
          </ac:spMkLst>
        </pc:spChg>
        <pc:spChg chg="mod">
          <ac:chgData name="伊健 杜" userId="e69aded81da48593" providerId="LiveId" clId="{797B5AC5-0C22-43F7-87C5-83E5A38BDB0F}" dt="2023-02-22T13:09:56.424" v="4871"/>
          <ac:spMkLst>
            <pc:docMk/>
            <pc:sldMk cId="2636335413" sldId="2300"/>
            <ac:spMk id="12" creationId="{566E938F-8B7F-45C0-0B4C-43DED0666BD4}"/>
          </ac:spMkLst>
        </pc:spChg>
        <pc:picChg chg="add mod">
          <ac:chgData name="伊健 杜" userId="e69aded81da48593" providerId="LiveId" clId="{797B5AC5-0C22-43F7-87C5-83E5A38BDB0F}" dt="2023-02-22T13:01:09.684" v="4863" actId="1076"/>
          <ac:picMkLst>
            <pc:docMk/>
            <pc:sldMk cId="2636335413" sldId="2300"/>
            <ac:picMk id="17410" creationId="{9CF5F791-2667-E8BB-E45A-BA5AD35BA4A0}"/>
          </ac:picMkLst>
        </pc:picChg>
        <pc:picChg chg="add mod">
          <ac:chgData name="伊健 杜" userId="e69aded81da48593" providerId="LiveId" clId="{797B5AC5-0C22-43F7-87C5-83E5A38BDB0F}" dt="2023-02-22T13:01:35.083" v="4866" actId="1076"/>
          <ac:picMkLst>
            <pc:docMk/>
            <pc:sldMk cId="2636335413" sldId="2300"/>
            <ac:picMk id="17412" creationId="{DD3951FF-5ADD-87A4-401B-41FAF5EDCCB9}"/>
          </ac:picMkLst>
        </pc:picChg>
      </pc:sldChg>
      <pc:sldChg chg="addSp modSp add mod">
        <pc:chgData name="伊健 杜" userId="e69aded81da48593" providerId="LiveId" clId="{797B5AC5-0C22-43F7-87C5-83E5A38BDB0F}" dt="2023-02-22T13:09:56.424" v="4871"/>
        <pc:sldMkLst>
          <pc:docMk/>
          <pc:sldMk cId="1132473216" sldId="2301"/>
        </pc:sldMkLst>
        <pc:spChg chg="add mod">
          <ac:chgData name="伊健 杜" userId="e69aded81da48593" providerId="LiveId" clId="{797B5AC5-0C22-43F7-87C5-83E5A38BDB0F}" dt="2023-02-22T13:09:56.424" v="4871"/>
          <ac:spMkLst>
            <pc:docMk/>
            <pc:sldMk cId="1132473216" sldId="2301"/>
            <ac:spMk id="2" creationId="{B2FAD86E-7B69-6C91-F263-BCB3A02B801A}"/>
          </ac:spMkLst>
        </pc:spChg>
        <pc:spChg chg="mod">
          <ac:chgData name="伊健 杜" userId="e69aded81da48593" providerId="LiveId" clId="{797B5AC5-0C22-43F7-87C5-83E5A38BDB0F}" dt="2023-02-22T13:09:56.424" v="4871"/>
          <ac:spMkLst>
            <pc:docMk/>
            <pc:sldMk cId="1132473216" sldId="2301"/>
            <ac:spMk id="5" creationId="{E7287B0E-EF55-E721-8EFA-9A9183C0EDF9}"/>
          </ac:spMkLst>
        </pc:spChg>
      </pc:sldChg>
      <pc:sldChg chg="addSp delSp modSp add mod">
        <pc:chgData name="伊健 杜" userId="e69aded81da48593" providerId="LiveId" clId="{797B5AC5-0C22-43F7-87C5-83E5A38BDB0F}" dt="2023-02-22T13:09:56.424" v="4871"/>
        <pc:sldMkLst>
          <pc:docMk/>
          <pc:sldMk cId="4036170169" sldId="2302"/>
        </pc:sldMkLst>
        <pc:spChg chg="add del mod">
          <ac:chgData name="伊健 杜" userId="e69aded81da48593" providerId="LiveId" clId="{797B5AC5-0C22-43F7-87C5-83E5A38BDB0F}" dt="2023-02-22T12:47:15.280" v="4634" actId="478"/>
          <ac:spMkLst>
            <pc:docMk/>
            <pc:sldMk cId="4036170169" sldId="2302"/>
            <ac:spMk id="2" creationId="{6C537D94-E98F-3EA3-FDFD-C1887F3154FF}"/>
          </ac:spMkLst>
        </pc:spChg>
        <pc:spChg chg="mod">
          <ac:chgData name="伊健 杜" userId="e69aded81da48593" providerId="LiveId" clId="{797B5AC5-0C22-43F7-87C5-83E5A38BDB0F}" dt="2023-02-22T13:09:56.424" v="4871"/>
          <ac:spMkLst>
            <pc:docMk/>
            <pc:sldMk cId="4036170169" sldId="2302"/>
            <ac:spMk id="5" creationId="{E7287B0E-EF55-E721-8EFA-9A9183C0EDF9}"/>
          </ac:spMkLst>
        </pc:spChg>
      </pc:sldChg>
      <pc:sldChg chg="modSp add del mod ord">
        <pc:chgData name="伊健 杜" userId="e69aded81da48593" providerId="LiveId" clId="{797B5AC5-0C22-43F7-87C5-83E5A38BDB0F}" dt="2023-02-22T12:44:58.280" v="4303" actId="47"/>
        <pc:sldMkLst>
          <pc:docMk/>
          <pc:sldMk cId="335211032" sldId="2303"/>
        </pc:sldMkLst>
        <pc:spChg chg="mod">
          <ac:chgData name="伊健 杜" userId="e69aded81da48593" providerId="LiveId" clId="{797B5AC5-0C22-43F7-87C5-83E5A38BDB0F}" dt="2023-02-22T12:44:31.763" v="4247" actId="1076"/>
          <ac:spMkLst>
            <pc:docMk/>
            <pc:sldMk cId="335211032" sldId="2303"/>
            <ac:spMk id="2" creationId="{B2FAD86E-7B69-6C91-F263-BCB3A02B801A}"/>
          </ac:spMkLst>
        </pc:spChg>
        <pc:spChg chg="mod">
          <ac:chgData name="伊健 杜" userId="e69aded81da48593" providerId="LiveId" clId="{797B5AC5-0C22-43F7-87C5-83E5A38BDB0F}" dt="2023-02-22T12:44:54.769" v="4302" actId="20577"/>
          <ac:spMkLst>
            <pc:docMk/>
            <pc:sldMk cId="335211032" sldId="2303"/>
            <ac:spMk id="5" creationId="{E7287B0E-EF55-E721-8EFA-9A9183C0EDF9}"/>
          </ac:spMkLst>
        </pc:spChg>
      </pc:sldChg>
    </pc:docChg>
  </pc:docChgLst>
  <pc:docChgLst>
    <pc:chgData name="伊健 杜" userId="e69aded81da48593" providerId="LiveId" clId="{DF7AD5C2-FB82-437E-AA04-4958D4AF7326}"/>
    <pc:docChg chg="undo custSel addSld delSld modSld sldOrd">
      <pc:chgData name="伊健 杜" userId="e69aded81da48593" providerId="LiveId" clId="{DF7AD5C2-FB82-437E-AA04-4958D4AF7326}" dt="2023-02-14T15:47:14.413" v="7329" actId="20577"/>
      <pc:docMkLst>
        <pc:docMk/>
      </pc:docMkLst>
      <pc:sldChg chg="del">
        <pc:chgData name="伊健 杜" userId="e69aded81da48593" providerId="LiveId" clId="{DF7AD5C2-FB82-437E-AA04-4958D4AF7326}" dt="2023-02-13T13:44:09.931" v="1" actId="47"/>
        <pc:sldMkLst>
          <pc:docMk/>
          <pc:sldMk cId="3856165884" sldId="1783"/>
        </pc:sldMkLst>
      </pc:sldChg>
      <pc:sldChg chg="del">
        <pc:chgData name="伊健 杜" userId="e69aded81da48593" providerId="LiveId" clId="{DF7AD5C2-FB82-437E-AA04-4958D4AF7326}" dt="2023-02-13T13:44:09.931" v="1" actId="47"/>
        <pc:sldMkLst>
          <pc:docMk/>
          <pc:sldMk cId="4283497013" sldId="1808"/>
        </pc:sldMkLst>
      </pc:sldChg>
      <pc:sldChg chg="del">
        <pc:chgData name="伊健 杜" userId="e69aded81da48593" providerId="LiveId" clId="{DF7AD5C2-FB82-437E-AA04-4958D4AF7326}" dt="2023-02-13T13:44:09.931" v="1" actId="47"/>
        <pc:sldMkLst>
          <pc:docMk/>
          <pc:sldMk cId="3654403645" sldId="1809"/>
        </pc:sldMkLst>
      </pc:sldChg>
      <pc:sldChg chg="del">
        <pc:chgData name="伊健 杜" userId="e69aded81da48593" providerId="LiveId" clId="{DF7AD5C2-FB82-437E-AA04-4958D4AF7326}" dt="2023-02-13T13:44:09.931" v="1" actId="47"/>
        <pc:sldMkLst>
          <pc:docMk/>
          <pc:sldMk cId="3382976734" sldId="1810"/>
        </pc:sldMkLst>
      </pc:sldChg>
      <pc:sldChg chg="del">
        <pc:chgData name="伊健 杜" userId="e69aded81da48593" providerId="LiveId" clId="{DF7AD5C2-FB82-437E-AA04-4958D4AF7326}" dt="2023-02-13T13:44:09.931" v="1" actId="47"/>
        <pc:sldMkLst>
          <pc:docMk/>
          <pc:sldMk cId="534003533" sldId="1811"/>
        </pc:sldMkLst>
      </pc:sldChg>
      <pc:sldChg chg="del">
        <pc:chgData name="伊健 杜" userId="e69aded81da48593" providerId="LiveId" clId="{DF7AD5C2-FB82-437E-AA04-4958D4AF7326}" dt="2023-02-13T13:44:09.931" v="1" actId="47"/>
        <pc:sldMkLst>
          <pc:docMk/>
          <pc:sldMk cId="2110167488" sldId="1812"/>
        </pc:sldMkLst>
      </pc:sldChg>
      <pc:sldChg chg="del">
        <pc:chgData name="伊健 杜" userId="e69aded81da48593" providerId="LiveId" clId="{DF7AD5C2-FB82-437E-AA04-4958D4AF7326}" dt="2023-02-13T13:44:09.931" v="1" actId="47"/>
        <pc:sldMkLst>
          <pc:docMk/>
          <pc:sldMk cId="1323335388" sldId="1813"/>
        </pc:sldMkLst>
      </pc:sldChg>
      <pc:sldChg chg="del">
        <pc:chgData name="伊健 杜" userId="e69aded81da48593" providerId="LiveId" clId="{DF7AD5C2-FB82-437E-AA04-4958D4AF7326}" dt="2023-02-13T13:44:09.931" v="1" actId="47"/>
        <pc:sldMkLst>
          <pc:docMk/>
          <pc:sldMk cId="3980471894" sldId="1814"/>
        </pc:sldMkLst>
      </pc:sldChg>
      <pc:sldChg chg="del">
        <pc:chgData name="伊健 杜" userId="e69aded81da48593" providerId="LiveId" clId="{DF7AD5C2-FB82-437E-AA04-4958D4AF7326}" dt="2023-02-13T13:44:09.931" v="1" actId="47"/>
        <pc:sldMkLst>
          <pc:docMk/>
          <pc:sldMk cId="1852353414" sldId="1815"/>
        </pc:sldMkLst>
      </pc:sldChg>
      <pc:sldChg chg="addSp delSp modSp mod ord">
        <pc:chgData name="伊健 杜" userId="e69aded81da48593" providerId="LiveId" clId="{DF7AD5C2-FB82-437E-AA04-4958D4AF7326}" dt="2023-02-14T12:17:35.902" v="7297"/>
        <pc:sldMkLst>
          <pc:docMk/>
          <pc:sldMk cId="1182784179" sldId="1816"/>
        </pc:sldMkLst>
        <pc:spChg chg="mod">
          <ac:chgData name="伊健 杜" userId="e69aded81da48593" providerId="LiveId" clId="{DF7AD5C2-FB82-437E-AA04-4958D4AF7326}" dt="2023-02-13T13:46:41.708" v="107"/>
          <ac:spMkLst>
            <pc:docMk/>
            <pc:sldMk cId="1182784179" sldId="1816"/>
            <ac:spMk id="2" creationId="{10304424-DB4A-36E7-9E0D-D32A5DD0F26C}"/>
          </ac:spMkLst>
        </pc:spChg>
        <pc:spChg chg="mod">
          <ac:chgData name="伊健 杜" userId="e69aded81da48593" providerId="LiveId" clId="{DF7AD5C2-FB82-437E-AA04-4958D4AF7326}" dt="2023-02-14T12:17:35.902" v="7297"/>
          <ac:spMkLst>
            <pc:docMk/>
            <pc:sldMk cId="1182784179" sldId="1816"/>
            <ac:spMk id="5" creationId="{E7287B0E-EF55-E721-8EFA-9A9183C0EDF9}"/>
          </ac:spMkLst>
        </pc:spChg>
        <pc:picChg chg="add mod">
          <ac:chgData name="伊健 杜" userId="e69aded81da48593" providerId="LiveId" clId="{DF7AD5C2-FB82-437E-AA04-4958D4AF7326}" dt="2023-02-13T23:15:27.256" v="7141" actId="1076"/>
          <ac:picMkLst>
            <pc:docMk/>
            <pc:sldMk cId="1182784179" sldId="1816"/>
            <ac:picMk id="2050" creationId="{7987A1F1-E436-0F07-B2E7-9390D4B9A4A6}"/>
          </ac:picMkLst>
        </pc:picChg>
        <pc:picChg chg="del">
          <ac:chgData name="伊健 杜" userId="e69aded81da48593" providerId="LiveId" clId="{DF7AD5C2-FB82-437E-AA04-4958D4AF7326}" dt="2023-02-13T13:47:20.771" v="245" actId="478"/>
          <ac:picMkLst>
            <pc:docMk/>
            <pc:sldMk cId="1182784179" sldId="1816"/>
            <ac:picMk id="10242" creationId="{FD3EE104-74C1-008A-7939-F2E6873BD4F4}"/>
          </ac:picMkLst>
        </pc:picChg>
      </pc:sldChg>
      <pc:sldChg chg="del">
        <pc:chgData name="伊健 杜" userId="e69aded81da48593" providerId="LiveId" clId="{DF7AD5C2-FB82-437E-AA04-4958D4AF7326}" dt="2023-02-13T13:46:38.117" v="96" actId="47"/>
        <pc:sldMkLst>
          <pc:docMk/>
          <pc:sldMk cId="3329540244" sldId="1817"/>
        </pc:sldMkLst>
      </pc:sldChg>
      <pc:sldChg chg="modSp mod">
        <pc:chgData name="伊健 杜" userId="e69aded81da48593" providerId="LiveId" clId="{DF7AD5C2-FB82-437E-AA04-4958D4AF7326}" dt="2023-02-14T12:17:35.902" v="7297"/>
        <pc:sldMkLst>
          <pc:docMk/>
          <pc:sldMk cId="3732309597" sldId="1818"/>
        </pc:sldMkLst>
        <pc:spChg chg="mod">
          <ac:chgData name="伊健 杜" userId="e69aded81da48593" providerId="LiveId" clId="{DF7AD5C2-FB82-437E-AA04-4958D4AF7326}" dt="2023-02-14T12:17:35.902" v="7297"/>
          <ac:spMkLst>
            <pc:docMk/>
            <pc:sldMk cId="3732309597" sldId="1818"/>
            <ac:spMk id="5" creationId="{E7287B0E-EF55-E721-8EFA-9A9183C0EDF9}"/>
          </ac:spMkLst>
        </pc:spChg>
      </pc:sldChg>
      <pc:sldChg chg="modSp mod">
        <pc:chgData name="伊健 杜" userId="e69aded81da48593" providerId="LiveId" clId="{DF7AD5C2-FB82-437E-AA04-4958D4AF7326}" dt="2023-02-14T12:17:35.902" v="7297"/>
        <pc:sldMkLst>
          <pc:docMk/>
          <pc:sldMk cId="2424331750" sldId="1819"/>
        </pc:sldMkLst>
        <pc:spChg chg="mod">
          <ac:chgData name="伊健 杜" userId="e69aded81da48593" providerId="LiveId" clId="{DF7AD5C2-FB82-437E-AA04-4958D4AF7326}" dt="2023-02-14T12:17:35.902" v="7297"/>
          <ac:spMkLst>
            <pc:docMk/>
            <pc:sldMk cId="2424331750" sldId="1819"/>
            <ac:spMk id="5" creationId="{E7287B0E-EF55-E721-8EFA-9A9183C0EDF9}"/>
          </ac:spMkLst>
        </pc:spChg>
      </pc:sldChg>
      <pc:sldChg chg="del">
        <pc:chgData name="伊健 杜" userId="e69aded81da48593" providerId="LiveId" clId="{DF7AD5C2-FB82-437E-AA04-4958D4AF7326}" dt="2023-02-13T13:44:26.894" v="2" actId="47"/>
        <pc:sldMkLst>
          <pc:docMk/>
          <pc:sldMk cId="840721233" sldId="1820"/>
        </pc:sldMkLst>
      </pc:sldChg>
      <pc:sldChg chg="del">
        <pc:chgData name="伊健 杜" userId="e69aded81da48593" providerId="LiveId" clId="{DF7AD5C2-FB82-437E-AA04-4958D4AF7326}" dt="2023-02-13T13:44:26.894" v="2" actId="47"/>
        <pc:sldMkLst>
          <pc:docMk/>
          <pc:sldMk cId="775145746" sldId="1821"/>
        </pc:sldMkLst>
      </pc:sldChg>
      <pc:sldChg chg="del">
        <pc:chgData name="伊健 杜" userId="e69aded81da48593" providerId="LiveId" clId="{DF7AD5C2-FB82-437E-AA04-4958D4AF7326}" dt="2023-02-13T13:44:26.894" v="2" actId="47"/>
        <pc:sldMkLst>
          <pc:docMk/>
          <pc:sldMk cId="1189890073" sldId="1822"/>
        </pc:sldMkLst>
      </pc:sldChg>
      <pc:sldChg chg="del">
        <pc:chgData name="伊健 杜" userId="e69aded81da48593" providerId="LiveId" clId="{DF7AD5C2-FB82-437E-AA04-4958D4AF7326}" dt="2023-02-13T13:44:26.894" v="2" actId="47"/>
        <pc:sldMkLst>
          <pc:docMk/>
          <pc:sldMk cId="2623191584" sldId="1823"/>
        </pc:sldMkLst>
      </pc:sldChg>
      <pc:sldChg chg="del">
        <pc:chgData name="伊健 杜" userId="e69aded81da48593" providerId="LiveId" clId="{DF7AD5C2-FB82-437E-AA04-4958D4AF7326}" dt="2023-02-13T13:44:26.894" v="2" actId="47"/>
        <pc:sldMkLst>
          <pc:docMk/>
          <pc:sldMk cId="894672260" sldId="1824"/>
        </pc:sldMkLst>
      </pc:sldChg>
      <pc:sldChg chg="del">
        <pc:chgData name="伊健 杜" userId="e69aded81da48593" providerId="LiveId" clId="{DF7AD5C2-FB82-437E-AA04-4958D4AF7326}" dt="2023-02-13T13:44:26.894" v="2" actId="47"/>
        <pc:sldMkLst>
          <pc:docMk/>
          <pc:sldMk cId="424594395" sldId="1825"/>
        </pc:sldMkLst>
      </pc:sldChg>
      <pc:sldChg chg="del">
        <pc:chgData name="伊健 杜" userId="e69aded81da48593" providerId="LiveId" clId="{DF7AD5C2-FB82-437E-AA04-4958D4AF7326}" dt="2023-02-13T13:44:26.894" v="2" actId="47"/>
        <pc:sldMkLst>
          <pc:docMk/>
          <pc:sldMk cId="325125849" sldId="1826"/>
        </pc:sldMkLst>
      </pc:sldChg>
      <pc:sldChg chg="del">
        <pc:chgData name="伊健 杜" userId="e69aded81da48593" providerId="LiveId" clId="{DF7AD5C2-FB82-437E-AA04-4958D4AF7326}" dt="2023-02-13T13:44:26.894" v="2" actId="47"/>
        <pc:sldMkLst>
          <pc:docMk/>
          <pc:sldMk cId="2388399253" sldId="1827"/>
        </pc:sldMkLst>
      </pc:sldChg>
      <pc:sldChg chg="del">
        <pc:chgData name="伊健 杜" userId="e69aded81da48593" providerId="LiveId" clId="{DF7AD5C2-FB82-437E-AA04-4958D4AF7326}" dt="2023-02-13T13:44:26.894" v="2" actId="47"/>
        <pc:sldMkLst>
          <pc:docMk/>
          <pc:sldMk cId="129023773" sldId="1828"/>
        </pc:sldMkLst>
      </pc:sldChg>
      <pc:sldChg chg="del">
        <pc:chgData name="伊健 杜" userId="e69aded81da48593" providerId="LiveId" clId="{DF7AD5C2-FB82-437E-AA04-4958D4AF7326}" dt="2023-02-13T13:44:26.894" v="2" actId="47"/>
        <pc:sldMkLst>
          <pc:docMk/>
          <pc:sldMk cId="2050799650" sldId="1829"/>
        </pc:sldMkLst>
      </pc:sldChg>
      <pc:sldChg chg="del">
        <pc:chgData name="伊健 杜" userId="e69aded81da48593" providerId="LiveId" clId="{DF7AD5C2-FB82-437E-AA04-4958D4AF7326}" dt="2023-02-13T13:44:26.894" v="2" actId="47"/>
        <pc:sldMkLst>
          <pc:docMk/>
          <pc:sldMk cId="723896810" sldId="1830"/>
        </pc:sldMkLst>
      </pc:sldChg>
      <pc:sldChg chg="del">
        <pc:chgData name="伊健 杜" userId="e69aded81da48593" providerId="LiveId" clId="{DF7AD5C2-FB82-437E-AA04-4958D4AF7326}" dt="2023-02-13T13:44:26.894" v="2" actId="47"/>
        <pc:sldMkLst>
          <pc:docMk/>
          <pc:sldMk cId="3914552007" sldId="1831"/>
        </pc:sldMkLst>
      </pc:sldChg>
      <pc:sldChg chg="addSp modSp mod">
        <pc:chgData name="伊健 杜" userId="e69aded81da48593" providerId="LiveId" clId="{DF7AD5C2-FB82-437E-AA04-4958D4AF7326}" dt="2023-02-14T12:17:35.902" v="7297"/>
        <pc:sldMkLst>
          <pc:docMk/>
          <pc:sldMk cId="469157231" sldId="1832"/>
        </pc:sldMkLst>
        <pc:spChg chg="add mod">
          <ac:chgData name="伊健 杜" userId="e69aded81da48593" providerId="LiveId" clId="{DF7AD5C2-FB82-437E-AA04-4958D4AF7326}" dt="2023-02-14T12:17:35.902" v="7297"/>
          <ac:spMkLst>
            <pc:docMk/>
            <pc:sldMk cId="469157231" sldId="1832"/>
            <ac:spMk id="2" creationId="{1BBA1E6B-CF13-CBBF-146F-B0891DE8FB09}"/>
          </ac:spMkLst>
        </pc:spChg>
        <pc:spChg chg="add mod">
          <ac:chgData name="伊健 杜" userId="e69aded81da48593" providerId="LiveId" clId="{DF7AD5C2-FB82-437E-AA04-4958D4AF7326}" dt="2023-02-13T18:59:23.110" v="4796" actId="1076"/>
          <ac:spMkLst>
            <pc:docMk/>
            <pc:sldMk cId="469157231" sldId="1832"/>
            <ac:spMk id="3" creationId="{93947BA8-9F1F-D745-ABFA-3C017523E387}"/>
          </ac:spMkLst>
        </pc:spChg>
        <pc:spChg chg="add mod">
          <ac:chgData name="伊健 杜" userId="e69aded81da48593" providerId="LiveId" clId="{DF7AD5C2-FB82-437E-AA04-4958D4AF7326}" dt="2023-02-13T18:59:23.110" v="4796" actId="1076"/>
          <ac:spMkLst>
            <pc:docMk/>
            <pc:sldMk cId="469157231" sldId="1832"/>
            <ac:spMk id="4" creationId="{DBB94264-3D4B-BBC9-E2C8-CF53F4F5AD26}"/>
          </ac:spMkLst>
        </pc:spChg>
        <pc:spChg chg="mod">
          <ac:chgData name="伊健 杜" userId="e69aded81da48593" providerId="LiveId" clId="{DF7AD5C2-FB82-437E-AA04-4958D4AF7326}" dt="2023-02-14T12:17:35.902" v="7297"/>
          <ac:spMkLst>
            <pc:docMk/>
            <pc:sldMk cId="469157231" sldId="1832"/>
            <ac:spMk id="5" creationId="{E7287B0E-EF55-E721-8EFA-9A9183C0EDF9}"/>
          </ac:spMkLst>
        </pc:spChg>
      </pc:sldChg>
      <pc:sldChg chg="del">
        <pc:chgData name="伊健 杜" userId="e69aded81da48593" providerId="LiveId" clId="{DF7AD5C2-FB82-437E-AA04-4958D4AF7326}" dt="2023-02-13T13:44:36.709" v="3" actId="47"/>
        <pc:sldMkLst>
          <pc:docMk/>
          <pc:sldMk cId="1141779814" sldId="1833"/>
        </pc:sldMkLst>
      </pc:sldChg>
      <pc:sldChg chg="addSp delSp modSp mod">
        <pc:chgData name="伊健 杜" userId="e69aded81da48593" providerId="LiveId" clId="{DF7AD5C2-FB82-437E-AA04-4958D4AF7326}" dt="2023-02-14T12:17:35.902" v="7297"/>
        <pc:sldMkLst>
          <pc:docMk/>
          <pc:sldMk cId="441302955" sldId="1834"/>
        </pc:sldMkLst>
        <pc:spChg chg="add mod">
          <ac:chgData name="伊健 杜" userId="e69aded81da48593" providerId="LiveId" clId="{DF7AD5C2-FB82-437E-AA04-4958D4AF7326}" dt="2023-02-13T14:54:00.722" v="3849"/>
          <ac:spMkLst>
            <pc:docMk/>
            <pc:sldMk cId="441302955" sldId="1834"/>
            <ac:spMk id="2" creationId="{67909CFC-9978-E786-E794-1C64E9238F59}"/>
          </ac:spMkLst>
        </pc:spChg>
        <pc:spChg chg="mod">
          <ac:chgData name="伊健 杜" userId="e69aded81da48593" providerId="LiveId" clId="{DF7AD5C2-FB82-437E-AA04-4958D4AF7326}" dt="2023-02-14T12:17:35.902" v="7297"/>
          <ac:spMkLst>
            <pc:docMk/>
            <pc:sldMk cId="441302955" sldId="1834"/>
            <ac:spMk id="3" creationId="{AFF80177-B508-486C-D283-AFDDC448C9C4}"/>
          </ac:spMkLst>
        </pc:spChg>
        <pc:spChg chg="add mod">
          <ac:chgData name="伊健 杜" userId="e69aded81da48593" providerId="LiveId" clId="{DF7AD5C2-FB82-437E-AA04-4958D4AF7326}" dt="2023-02-13T14:54:39.455" v="3854" actId="1076"/>
          <ac:spMkLst>
            <pc:docMk/>
            <pc:sldMk cId="441302955" sldId="1834"/>
            <ac:spMk id="4" creationId="{17CA4060-4498-716D-D762-ADD92313E304}"/>
          </ac:spMkLst>
        </pc:spChg>
        <pc:spChg chg="mod">
          <ac:chgData name="伊健 杜" userId="e69aded81da48593" providerId="LiveId" clId="{DF7AD5C2-FB82-437E-AA04-4958D4AF7326}" dt="2023-02-14T12:17:35.902" v="7297"/>
          <ac:spMkLst>
            <pc:docMk/>
            <pc:sldMk cId="441302955" sldId="1834"/>
            <ac:spMk id="5" creationId="{E7287B0E-EF55-E721-8EFA-9A9183C0EDF9}"/>
          </ac:spMkLst>
        </pc:spChg>
        <pc:picChg chg="add mod">
          <ac:chgData name="伊健 杜" userId="e69aded81da48593" providerId="LiveId" clId="{DF7AD5C2-FB82-437E-AA04-4958D4AF7326}" dt="2023-02-13T18:48:00.781" v="4470" actId="1076"/>
          <ac:picMkLst>
            <pc:docMk/>
            <pc:sldMk cId="441302955" sldId="1834"/>
            <ac:picMk id="2050" creationId="{02FDCC22-FB9D-61CA-5BD8-F79C44DC3681}"/>
          </ac:picMkLst>
        </pc:picChg>
        <pc:picChg chg="del">
          <ac:chgData name="伊健 杜" userId="e69aded81da48593" providerId="LiveId" clId="{DF7AD5C2-FB82-437E-AA04-4958D4AF7326}" dt="2023-02-13T18:46:55.244" v="4334" actId="478"/>
          <ac:picMkLst>
            <pc:docMk/>
            <pc:sldMk cId="441302955" sldId="1834"/>
            <ac:picMk id="5122" creationId="{204562D6-7356-DAC9-4A32-EAD619A48062}"/>
          </ac:picMkLst>
        </pc:picChg>
      </pc:sldChg>
      <pc:sldChg chg="del">
        <pc:chgData name="伊健 杜" userId="e69aded81da48593" providerId="LiveId" clId="{DF7AD5C2-FB82-437E-AA04-4958D4AF7326}" dt="2023-02-13T18:59:35.304" v="4797" actId="47"/>
        <pc:sldMkLst>
          <pc:docMk/>
          <pc:sldMk cId="3272918559" sldId="1835"/>
        </pc:sldMkLst>
      </pc:sldChg>
      <pc:sldChg chg="delSp modSp new mod ord">
        <pc:chgData name="伊健 杜" userId="e69aded81da48593" providerId="LiveId" clId="{DF7AD5C2-FB82-437E-AA04-4958D4AF7326}" dt="2023-02-14T12:59:53.838" v="7300"/>
        <pc:sldMkLst>
          <pc:docMk/>
          <pc:sldMk cId="1206195055" sldId="1836"/>
        </pc:sldMkLst>
        <pc:spChg chg="mod">
          <ac:chgData name="伊健 杜" userId="e69aded81da48593" providerId="LiveId" clId="{DF7AD5C2-FB82-437E-AA04-4958D4AF7326}" dt="2023-02-14T12:59:53.838" v="7300"/>
          <ac:spMkLst>
            <pc:docMk/>
            <pc:sldMk cId="1206195055" sldId="1836"/>
            <ac:spMk id="2" creationId="{3D78739E-41E8-236E-E230-B8B23241333A}"/>
          </ac:spMkLst>
        </pc:spChg>
        <pc:spChg chg="del">
          <ac:chgData name="伊健 杜" userId="e69aded81da48593" providerId="LiveId" clId="{DF7AD5C2-FB82-437E-AA04-4958D4AF7326}" dt="2023-02-13T13:45:10.311" v="5" actId="478"/>
          <ac:spMkLst>
            <pc:docMk/>
            <pc:sldMk cId="1206195055" sldId="1836"/>
            <ac:spMk id="3" creationId="{D719E48C-75B2-FDAE-2E02-34A2EA4DBBCD}"/>
          </ac:spMkLst>
        </pc:spChg>
      </pc:sldChg>
      <pc:sldChg chg="del">
        <pc:chgData name="伊健 杜" userId="e69aded81da48593" providerId="LiveId" clId="{DF7AD5C2-FB82-437E-AA04-4958D4AF7326}" dt="2023-02-13T13:44:36.709" v="3" actId="47"/>
        <pc:sldMkLst>
          <pc:docMk/>
          <pc:sldMk cId="3328939384" sldId="1836"/>
        </pc:sldMkLst>
      </pc:sldChg>
      <pc:sldChg chg="delSp modSp new mod ord">
        <pc:chgData name="伊健 杜" userId="e69aded81da48593" providerId="LiveId" clId="{DF7AD5C2-FB82-437E-AA04-4958D4AF7326}" dt="2023-02-14T12:17:35.902" v="7297"/>
        <pc:sldMkLst>
          <pc:docMk/>
          <pc:sldMk cId="559681157" sldId="1837"/>
        </pc:sldMkLst>
        <pc:spChg chg="mod">
          <ac:chgData name="伊健 杜" userId="e69aded81da48593" providerId="LiveId" clId="{DF7AD5C2-FB82-437E-AA04-4958D4AF7326}" dt="2023-02-14T12:17:35.902" v="7297"/>
          <ac:spMkLst>
            <pc:docMk/>
            <pc:sldMk cId="559681157" sldId="1837"/>
            <ac:spMk id="2" creationId="{E02B9A2C-0D27-A09A-4FB3-2AB2BDFA1E24}"/>
          </ac:spMkLst>
        </pc:spChg>
        <pc:spChg chg="del">
          <ac:chgData name="伊健 杜" userId="e69aded81da48593" providerId="LiveId" clId="{DF7AD5C2-FB82-437E-AA04-4958D4AF7326}" dt="2023-02-13T13:45:22.492" v="15" actId="478"/>
          <ac:spMkLst>
            <pc:docMk/>
            <pc:sldMk cId="559681157" sldId="1837"/>
            <ac:spMk id="3" creationId="{F33EC05C-45DF-5FC1-CE33-D31E4773ABA1}"/>
          </ac:spMkLst>
        </pc:spChg>
      </pc:sldChg>
      <pc:sldChg chg="del">
        <pc:chgData name="伊健 杜" userId="e69aded81da48593" providerId="LiveId" clId="{DF7AD5C2-FB82-437E-AA04-4958D4AF7326}" dt="2023-02-13T13:44:36.709" v="3" actId="47"/>
        <pc:sldMkLst>
          <pc:docMk/>
          <pc:sldMk cId="1310852061" sldId="1837"/>
        </pc:sldMkLst>
      </pc:sldChg>
      <pc:sldChg chg="del">
        <pc:chgData name="伊健 杜" userId="e69aded81da48593" providerId="LiveId" clId="{DF7AD5C2-FB82-437E-AA04-4958D4AF7326}" dt="2023-02-13T13:44:36.709" v="3" actId="47"/>
        <pc:sldMkLst>
          <pc:docMk/>
          <pc:sldMk cId="647846251" sldId="1838"/>
        </pc:sldMkLst>
      </pc:sldChg>
      <pc:sldChg chg="addSp modSp add mod">
        <pc:chgData name="伊健 杜" userId="e69aded81da48593" providerId="LiveId" clId="{DF7AD5C2-FB82-437E-AA04-4958D4AF7326}" dt="2023-02-14T12:17:35.902" v="7297"/>
        <pc:sldMkLst>
          <pc:docMk/>
          <pc:sldMk cId="2276778235" sldId="1838"/>
        </pc:sldMkLst>
        <pc:spChg chg="add mod">
          <ac:chgData name="伊健 杜" userId="e69aded81da48593" providerId="LiveId" clId="{DF7AD5C2-FB82-437E-AA04-4958D4AF7326}" dt="2023-02-13T23:18:29.096" v="7184" actId="14100"/>
          <ac:spMkLst>
            <pc:docMk/>
            <pc:sldMk cId="2276778235" sldId="1838"/>
            <ac:spMk id="3" creationId="{EEF48AE6-8696-C8BF-4788-1337B39C6E09}"/>
          </ac:spMkLst>
        </pc:spChg>
        <pc:spChg chg="add mod">
          <ac:chgData name="伊健 杜" userId="e69aded81da48593" providerId="LiveId" clId="{DF7AD5C2-FB82-437E-AA04-4958D4AF7326}" dt="2023-02-13T23:18:37.038" v="7187" actId="14100"/>
          <ac:spMkLst>
            <pc:docMk/>
            <pc:sldMk cId="2276778235" sldId="1838"/>
            <ac:spMk id="4" creationId="{8829797B-115C-FED2-2141-B1C2D17E6744}"/>
          </ac:spMkLst>
        </pc:spChg>
        <pc:spChg chg="mod">
          <ac:chgData name="伊健 杜" userId="e69aded81da48593" providerId="LiveId" clId="{DF7AD5C2-FB82-437E-AA04-4958D4AF7326}" dt="2023-02-14T12:17:35.902" v="7297"/>
          <ac:spMkLst>
            <pc:docMk/>
            <pc:sldMk cId="2276778235" sldId="1838"/>
            <ac:spMk id="5" creationId="{E7287B0E-EF55-E721-8EFA-9A9183C0EDF9}"/>
          </ac:spMkLst>
        </pc:spChg>
        <pc:picChg chg="add mod">
          <ac:chgData name="伊健 杜" userId="e69aded81da48593" providerId="LiveId" clId="{DF7AD5C2-FB82-437E-AA04-4958D4AF7326}" dt="2023-02-13T23:17:58.245" v="7178" actId="1076"/>
          <ac:picMkLst>
            <pc:docMk/>
            <pc:sldMk cId="2276778235" sldId="1838"/>
            <ac:picMk id="3074" creationId="{6DB22818-D0C0-C120-3223-B88B8D2F9CCE}"/>
          </ac:picMkLst>
        </pc:picChg>
      </pc:sldChg>
      <pc:sldChg chg="modSp add mod">
        <pc:chgData name="伊健 杜" userId="e69aded81da48593" providerId="LiveId" clId="{DF7AD5C2-FB82-437E-AA04-4958D4AF7326}" dt="2023-02-14T12:17:35.902" v="7297"/>
        <pc:sldMkLst>
          <pc:docMk/>
          <pc:sldMk cId="1118664200" sldId="1839"/>
        </pc:sldMkLst>
        <pc:spChg chg="mod">
          <ac:chgData name="伊健 杜" userId="e69aded81da48593" providerId="LiveId" clId="{DF7AD5C2-FB82-437E-AA04-4958D4AF7326}" dt="2023-02-14T12:17:35.902" v="7297"/>
          <ac:spMkLst>
            <pc:docMk/>
            <pc:sldMk cId="1118664200" sldId="1839"/>
            <ac:spMk id="2" creationId="{E02B9A2C-0D27-A09A-4FB3-2AB2BDFA1E24}"/>
          </ac:spMkLst>
        </pc:spChg>
      </pc:sldChg>
      <pc:sldChg chg="del">
        <pc:chgData name="伊健 杜" userId="e69aded81da48593" providerId="LiveId" clId="{DF7AD5C2-FB82-437E-AA04-4958D4AF7326}" dt="2023-02-13T13:44:36.709" v="3" actId="47"/>
        <pc:sldMkLst>
          <pc:docMk/>
          <pc:sldMk cId="3553750469" sldId="1839"/>
        </pc:sldMkLst>
      </pc:sldChg>
      <pc:sldChg chg="modSp add mod">
        <pc:chgData name="伊健 杜" userId="e69aded81da48593" providerId="LiveId" clId="{DF7AD5C2-FB82-437E-AA04-4958D4AF7326}" dt="2023-02-14T12:17:35.902" v="7297"/>
        <pc:sldMkLst>
          <pc:docMk/>
          <pc:sldMk cId="1082628279" sldId="1840"/>
        </pc:sldMkLst>
        <pc:spChg chg="mod">
          <ac:chgData name="伊健 杜" userId="e69aded81da48593" providerId="LiveId" clId="{DF7AD5C2-FB82-437E-AA04-4958D4AF7326}" dt="2023-02-14T12:17:35.902" v="7297"/>
          <ac:spMkLst>
            <pc:docMk/>
            <pc:sldMk cId="1082628279" sldId="1840"/>
            <ac:spMk id="2" creationId="{E02B9A2C-0D27-A09A-4FB3-2AB2BDFA1E24}"/>
          </ac:spMkLst>
        </pc:spChg>
      </pc:sldChg>
      <pc:sldChg chg="del">
        <pc:chgData name="伊健 杜" userId="e69aded81da48593" providerId="LiveId" clId="{DF7AD5C2-FB82-437E-AA04-4958D4AF7326}" dt="2023-02-13T13:44:36.709" v="3" actId="47"/>
        <pc:sldMkLst>
          <pc:docMk/>
          <pc:sldMk cId="4093228433" sldId="1840"/>
        </pc:sldMkLst>
      </pc:sldChg>
      <pc:sldChg chg="modSp add mod">
        <pc:chgData name="伊健 杜" userId="e69aded81da48593" providerId="LiveId" clId="{DF7AD5C2-FB82-437E-AA04-4958D4AF7326}" dt="2023-02-14T12:17:35.902" v="7297"/>
        <pc:sldMkLst>
          <pc:docMk/>
          <pc:sldMk cId="2816285143" sldId="1841"/>
        </pc:sldMkLst>
        <pc:spChg chg="mod">
          <ac:chgData name="伊健 杜" userId="e69aded81da48593" providerId="LiveId" clId="{DF7AD5C2-FB82-437E-AA04-4958D4AF7326}" dt="2023-02-14T12:17:35.902" v="7297"/>
          <ac:spMkLst>
            <pc:docMk/>
            <pc:sldMk cId="2816285143" sldId="1841"/>
            <ac:spMk id="5" creationId="{E7287B0E-EF55-E721-8EFA-9A9183C0EDF9}"/>
          </ac:spMkLst>
        </pc:spChg>
      </pc:sldChg>
      <pc:sldChg chg="del">
        <pc:chgData name="伊健 杜" userId="e69aded81da48593" providerId="LiveId" clId="{DF7AD5C2-FB82-437E-AA04-4958D4AF7326}" dt="2023-02-13T13:44:36.709" v="3" actId="47"/>
        <pc:sldMkLst>
          <pc:docMk/>
          <pc:sldMk cId="3787247942" sldId="1841"/>
        </pc:sldMkLst>
      </pc:sldChg>
      <pc:sldChg chg="del">
        <pc:chgData name="伊健 杜" userId="e69aded81da48593" providerId="LiveId" clId="{DF7AD5C2-FB82-437E-AA04-4958D4AF7326}" dt="2023-02-13T13:44:36.709" v="3" actId="47"/>
        <pc:sldMkLst>
          <pc:docMk/>
          <pc:sldMk cId="3282397901" sldId="1842"/>
        </pc:sldMkLst>
      </pc:sldChg>
      <pc:sldChg chg="addSp modSp add mod">
        <pc:chgData name="伊健 杜" userId="e69aded81da48593" providerId="LiveId" clId="{DF7AD5C2-FB82-437E-AA04-4958D4AF7326}" dt="2023-02-14T12:17:35.902" v="7297"/>
        <pc:sldMkLst>
          <pc:docMk/>
          <pc:sldMk cId="4008097233" sldId="1842"/>
        </pc:sldMkLst>
        <pc:spChg chg="mod">
          <ac:chgData name="伊健 杜" userId="e69aded81da48593" providerId="LiveId" clId="{DF7AD5C2-FB82-437E-AA04-4958D4AF7326}" dt="2023-02-14T12:17:35.902" v="7297"/>
          <ac:spMkLst>
            <pc:docMk/>
            <pc:sldMk cId="4008097233" sldId="1842"/>
            <ac:spMk id="2" creationId="{10304424-DB4A-36E7-9E0D-D32A5DD0F26C}"/>
          </ac:spMkLst>
        </pc:spChg>
        <pc:spChg chg="mod">
          <ac:chgData name="伊健 杜" userId="e69aded81da48593" providerId="LiveId" clId="{DF7AD5C2-FB82-437E-AA04-4958D4AF7326}" dt="2023-02-14T12:17:35.902" v="7297"/>
          <ac:spMkLst>
            <pc:docMk/>
            <pc:sldMk cId="4008097233" sldId="1842"/>
            <ac:spMk id="5" creationId="{E7287B0E-EF55-E721-8EFA-9A9183C0EDF9}"/>
          </ac:spMkLst>
        </pc:spChg>
        <pc:picChg chg="add mod">
          <ac:chgData name="伊健 杜" userId="e69aded81da48593" providerId="LiveId" clId="{DF7AD5C2-FB82-437E-AA04-4958D4AF7326}" dt="2023-02-13T23:24:59.451" v="7190" actId="1076"/>
          <ac:picMkLst>
            <pc:docMk/>
            <pc:sldMk cId="4008097233" sldId="1842"/>
            <ac:picMk id="4098" creationId="{A5C3F476-C640-B68D-ABE6-ECEC0B371396}"/>
          </ac:picMkLst>
        </pc:picChg>
      </pc:sldChg>
      <pc:sldChg chg="addSp modSp add mod">
        <pc:chgData name="伊健 杜" userId="e69aded81da48593" providerId="LiveId" clId="{DF7AD5C2-FB82-437E-AA04-4958D4AF7326}" dt="2023-02-14T12:17:35.902" v="7297"/>
        <pc:sldMkLst>
          <pc:docMk/>
          <pc:sldMk cId="520123745" sldId="1843"/>
        </pc:sldMkLst>
        <pc:spChg chg="mod">
          <ac:chgData name="伊健 杜" userId="e69aded81da48593" providerId="LiveId" clId="{DF7AD5C2-FB82-437E-AA04-4958D4AF7326}" dt="2023-02-14T12:17:35.902" v="7297"/>
          <ac:spMkLst>
            <pc:docMk/>
            <pc:sldMk cId="520123745" sldId="1843"/>
            <ac:spMk id="2" creationId="{10304424-DB4A-36E7-9E0D-D32A5DD0F26C}"/>
          </ac:spMkLst>
        </pc:spChg>
        <pc:spChg chg="mod">
          <ac:chgData name="伊健 杜" userId="e69aded81da48593" providerId="LiveId" clId="{DF7AD5C2-FB82-437E-AA04-4958D4AF7326}" dt="2023-02-14T12:17:35.902" v="7297"/>
          <ac:spMkLst>
            <pc:docMk/>
            <pc:sldMk cId="520123745" sldId="1843"/>
            <ac:spMk id="5" creationId="{E7287B0E-EF55-E721-8EFA-9A9183C0EDF9}"/>
          </ac:spMkLst>
        </pc:spChg>
        <pc:picChg chg="add mod">
          <ac:chgData name="伊健 杜" userId="e69aded81da48593" providerId="LiveId" clId="{DF7AD5C2-FB82-437E-AA04-4958D4AF7326}" dt="2023-02-13T23:25:21.630" v="7192" actId="1076"/>
          <ac:picMkLst>
            <pc:docMk/>
            <pc:sldMk cId="520123745" sldId="1843"/>
            <ac:picMk id="5122" creationId="{A5DDBAEB-B368-A348-3DC4-DFC7514354B4}"/>
          </ac:picMkLst>
        </pc:picChg>
      </pc:sldChg>
      <pc:sldChg chg="del">
        <pc:chgData name="伊健 杜" userId="e69aded81da48593" providerId="LiveId" clId="{DF7AD5C2-FB82-437E-AA04-4958D4AF7326}" dt="2023-02-13T13:44:36.709" v="3" actId="47"/>
        <pc:sldMkLst>
          <pc:docMk/>
          <pc:sldMk cId="2247810595" sldId="1843"/>
        </pc:sldMkLst>
      </pc:sldChg>
      <pc:sldChg chg="modSp add mod">
        <pc:chgData name="伊健 杜" userId="e69aded81da48593" providerId="LiveId" clId="{DF7AD5C2-FB82-437E-AA04-4958D4AF7326}" dt="2023-02-14T12:17:35.902" v="7297"/>
        <pc:sldMkLst>
          <pc:docMk/>
          <pc:sldMk cId="943858495" sldId="1844"/>
        </pc:sldMkLst>
        <pc:spChg chg="mod">
          <ac:chgData name="伊健 杜" userId="e69aded81da48593" providerId="LiveId" clId="{DF7AD5C2-FB82-437E-AA04-4958D4AF7326}" dt="2023-02-14T12:17:35.902" v="7297"/>
          <ac:spMkLst>
            <pc:docMk/>
            <pc:sldMk cId="943858495" sldId="1844"/>
            <ac:spMk id="5" creationId="{E7287B0E-EF55-E721-8EFA-9A9183C0EDF9}"/>
          </ac:spMkLst>
        </pc:spChg>
      </pc:sldChg>
      <pc:sldChg chg="del">
        <pc:chgData name="伊健 杜" userId="e69aded81da48593" providerId="LiveId" clId="{DF7AD5C2-FB82-437E-AA04-4958D4AF7326}" dt="2023-02-13T13:44:36.709" v="3" actId="47"/>
        <pc:sldMkLst>
          <pc:docMk/>
          <pc:sldMk cId="3199710514" sldId="1844"/>
        </pc:sldMkLst>
      </pc:sldChg>
      <pc:sldChg chg="modSp add mod">
        <pc:chgData name="伊健 杜" userId="e69aded81da48593" providerId="LiveId" clId="{DF7AD5C2-FB82-437E-AA04-4958D4AF7326}" dt="2023-02-14T12:17:35.902" v="7297"/>
        <pc:sldMkLst>
          <pc:docMk/>
          <pc:sldMk cId="761785810" sldId="1845"/>
        </pc:sldMkLst>
        <pc:spChg chg="mod">
          <ac:chgData name="伊健 杜" userId="e69aded81da48593" providerId="LiveId" clId="{DF7AD5C2-FB82-437E-AA04-4958D4AF7326}" dt="2023-02-14T12:17:35.902" v="7297"/>
          <ac:spMkLst>
            <pc:docMk/>
            <pc:sldMk cId="761785810" sldId="1845"/>
            <ac:spMk id="5" creationId="{E7287B0E-EF55-E721-8EFA-9A9183C0EDF9}"/>
          </ac:spMkLst>
        </pc:spChg>
      </pc:sldChg>
      <pc:sldChg chg="del">
        <pc:chgData name="伊健 杜" userId="e69aded81da48593" providerId="LiveId" clId="{DF7AD5C2-FB82-437E-AA04-4958D4AF7326}" dt="2023-02-13T13:44:36.709" v="3" actId="47"/>
        <pc:sldMkLst>
          <pc:docMk/>
          <pc:sldMk cId="2043309908" sldId="1845"/>
        </pc:sldMkLst>
      </pc:sldChg>
      <pc:sldChg chg="modSp add mod">
        <pc:chgData name="伊健 杜" userId="e69aded81da48593" providerId="LiveId" clId="{DF7AD5C2-FB82-437E-AA04-4958D4AF7326}" dt="2023-02-14T12:17:35.902" v="7297"/>
        <pc:sldMkLst>
          <pc:docMk/>
          <pc:sldMk cId="4108740789" sldId="1846"/>
        </pc:sldMkLst>
        <pc:spChg chg="mod">
          <ac:chgData name="伊健 杜" userId="e69aded81da48593" providerId="LiveId" clId="{DF7AD5C2-FB82-437E-AA04-4958D4AF7326}" dt="2023-02-14T12:17:35.902" v="7297"/>
          <ac:spMkLst>
            <pc:docMk/>
            <pc:sldMk cId="4108740789" sldId="1846"/>
            <ac:spMk id="5" creationId="{E7287B0E-EF55-E721-8EFA-9A9183C0EDF9}"/>
          </ac:spMkLst>
        </pc:spChg>
      </pc:sldChg>
      <pc:sldChg chg="addSp modSp add mod">
        <pc:chgData name="伊健 杜" userId="e69aded81da48593" providerId="LiveId" clId="{DF7AD5C2-FB82-437E-AA04-4958D4AF7326}" dt="2023-02-14T12:17:35.902" v="7297"/>
        <pc:sldMkLst>
          <pc:docMk/>
          <pc:sldMk cId="1574584794" sldId="1847"/>
        </pc:sldMkLst>
        <pc:spChg chg="mod">
          <ac:chgData name="伊健 杜" userId="e69aded81da48593" providerId="LiveId" clId="{DF7AD5C2-FB82-437E-AA04-4958D4AF7326}" dt="2023-02-14T12:17:35.902" v="7297"/>
          <ac:spMkLst>
            <pc:docMk/>
            <pc:sldMk cId="1574584794" sldId="1847"/>
            <ac:spMk id="2" creationId="{10304424-DB4A-36E7-9E0D-D32A5DD0F26C}"/>
          </ac:spMkLst>
        </pc:spChg>
        <pc:spChg chg="mod">
          <ac:chgData name="伊健 杜" userId="e69aded81da48593" providerId="LiveId" clId="{DF7AD5C2-FB82-437E-AA04-4958D4AF7326}" dt="2023-02-14T12:17:35.902" v="7297"/>
          <ac:spMkLst>
            <pc:docMk/>
            <pc:sldMk cId="1574584794" sldId="1847"/>
            <ac:spMk id="5" creationId="{E7287B0E-EF55-E721-8EFA-9A9183C0EDF9}"/>
          </ac:spMkLst>
        </pc:spChg>
        <pc:picChg chg="add mod">
          <ac:chgData name="伊健 杜" userId="e69aded81da48593" providerId="LiveId" clId="{DF7AD5C2-FB82-437E-AA04-4958D4AF7326}" dt="2023-02-14T06:06:39.571" v="7194" actId="1076"/>
          <ac:picMkLst>
            <pc:docMk/>
            <pc:sldMk cId="1574584794" sldId="1847"/>
            <ac:picMk id="1026" creationId="{D2C480A4-3906-DFF9-9794-351AF62A9E0B}"/>
          </ac:picMkLst>
        </pc:picChg>
      </pc:sldChg>
      <pc:sldChg chg="del">
        <pc:chgData name="伊健 杜" userId="e69aded81da48593" providerId="LiveId" clId="{DF7AD5C2-FB82-437E-AA04-4958D4AF7326}" dt="2023-02-13T13:44:36.709" v="3" actId="47"/>
        <pc:sldMkLst>
          <pc:docMk/>
          <pc:sldMk cId="1712841235" sldId="1847"/>
        </pc:sldMkLst>
      </pc:sldChg>
      <pc:sldChg chg="addSp modSp add mod">
        <pc:chgData name="伊健 杜" userId="e69aded81da48593" providerId="LiveId" clId="{DF7AD5C2-FB82-437E-AA04-4958D4AF7326}" dt="2023-02-14T12:17:35.902" v="7297"/>
        <pc:sldMkLst>
          <pc:docMk/>
          <pc:sldMk cId="2320414823" sldId="1848"/>
        </pc:sldMkLst>
        <pc:spChg chg="mod">
          <ac:chgData name="伊健 杜" userId="e69aded81da48593" providerId="LiveId" clId="{DF7AD5C2-FB82-437E-AA04-4958D4AF7326}" dt="2023-02-14T12:17:35.902" v="7297"/>
          <ac:spMkLst>
            <pc:docMk/>
            <pc:sldMk cId="2320414823" sldId="1848"/>
            <ac:spMk id="2" creationId="{10304424-DB4A-36E7-9E0D-D32A5DD0F26C}"/>
          </ac:spMkLst>
        </pc:spChg>
        <pc:spChg chg="mod">
          <ac:chgData name="伊健 杜" userId="e69aded81da48593" providerId="LiveId" clId="{DF7AD5C2-FB82-437E-AA04-4958D4AF7326}" dt="2023-02-14T12:17:35.902" v="7297"/>
          <ac:spMkLst>
            <pc:docMk/>
            <pc:sldMk cId="2320414823" sldId="1848"/>
            <ac:spMk id="5" creationId="{E7287B0E-EF55-E721-8EFA-9A9183C0EDF9}"/>
          </ac:spMkLst>
        </pc:spChg>
        <pc:picChg chg="add mod">
          <ac:chgData name="伊健 杜" userId="e69aded81da48593" providerId="LiveId" clId="{DF7AD5C2-FB82-437E-AA04-4958D4AF7326}" dt="2023-02-14T06:07:10.777" v="7198" actId="1076"/>
          <ac:picMkLst>
            <pc:docMk/>
            <pc:sldMk cId="2320414823" sldId="1848"/>
            <ac:picMk id="2050" creationId="{5A51870B-486D-F656-0AB3-2A7E7B6F62E1}"/>
          </ac:picMkLst>
        </pc:picChg>
        <pc:picChg chg="add mod">
          <ac:chgData name="伊健 杜" userId="e69aded81da48593" providerId="LiveId" clId="{DF7AD5C2-FB82-437E-AA04-4958D4AF7326}" dt="2023-02-14T06:07:40.914" v="7200" actId="1076"/>
          <ac:picMkLst>
            <pc:docMk/>
            <pc:sldMk cId="2320414823" sldId="1848"/>
            <ac:picMk id="2052" creationId="{1228235D-E40E-E27E-D002-5F5CC49C040B}"/>
          </ac:picMkLst>
        </pc:picChg>
      </pc:sldChg>
      <pc:sldChg chg="del">
        <pc:chgData name="伊健 杜" userId="e69aded81da48593" providerId="LiveId" clId="{DF7AD5C2-FB82-437E-AA04-4958D4AF7326}" dt="2023-02-13T13:44:36.709" v="3" actId="47"/>
        <pc:sldMkLst>
          <pc:docMk/>
          <pc:sldMk cId="3673186016" sldId="1848"/>
        </pc:sldMkLst>
      </pc:sldChg>
      <pc:sldChg chg="del">
        <pc:chgData name="伊健 杜" userId="e69aded81da48593" providerId="LiveId" clId="{DF7AD5C2-FB82-437E-AA04-4958D4AF7326}" dt="2023-02-13T13:44:36.709" v="3" actId="47"/>
        <pc:sldMkLst>
          <pc:docMk/>
          <pc:sldMk cId="2025854122" sldId="1849"/>
        </pc:sldMkLst>
      </pc:sldChg>
      <pc:sldChg chg="modSp add mod">
        <pc:chgData name="伊健 杜" userId="e69aded81da48593" providerId="LiveId" clId="{DF7AD5C2-FB82-437E-AA04-4958D4AF7326}" dt="2023-02-14T12:17:35.902" v="7297"/>
        <pc:sldMkLst>
          <pc:docMk/>
          <pc:sldMk cId="2047851705" sldId="1849"/>
        </pc:sldMkLst>
        <pc:spChg chg="mod">
          <ac:chgData name="伊健 杜" userId="e69aded81da48593" providerId="LiveId" clId="{DF7AD5C2-FB82-437E-AA04-4958D4AF7326}" dt="2023-02-14T12:17:35.902" v="7297"/>
          <ac:spMkLst>
            <pc:docMk/>
            <pc:sldMk cId="2047851705" sldId="1849"/>
            <ac:spMk id="5" creationId="{E7287B0E-EF55-E721-8EFA-9A9183C0EDF9}"/>
          </ac:spMkLst>
        </pc:spChg>
      </pc:sldChg>
      <pc:sldChg chg="del">
        <pc:chgData name="伊健 杜" userId="e69aded81da48593" providerId="LiveId" clId="{DF7AD5C2-FB82-437E-AA04-4958D4AF7326}" dt="2023-02-13T13:44:36.709" v="3" actId="47"/>
        <pc:sldMkLst>
          <pc:docMk/>
          <pc:sldMk cId="225046245" sldId="1850"/>
        </pc:sldMkLst>
      </pc:sldChg>
      <pc:sldChg chg="modSp add mod">
        <pc:chgData name="伊健 杜" userId="e69aded81da48593" providerId="LiveId" clId="{DF7AD5C2-FB82-437E-AA04-4958D4AF7326}" dt="2023-02-14T12:17:35.902" v="7297"/>
        <pc:sldMkLst>
          <pc:docMk/>
          <pc:sldMk cId="2118042326" sldId="1850"/>
        </pc:sldMkLst>
        <pc:spChg chg="mod">
          <ac:chgData name="伊健 杜" userId="e69aded81da48593" providerId="LiveId" clId="{DF7AD5C2-FB82-437E-AA04-4958D4AF7326}" dt="2023-02-14T12:17:35.902" v="7297"/>
          <ac:spMkLst>
            <pc:docMk/>
            <pc:sldMk cId="2118042326" sldId="1850"/>
            <ac:spMk id="5" creationId="{E7287B0E-EF55-E721-8EFA-9A9183C0EDF9}"/>
          </ac:spMkLst>
        </pc:spChg>
      </pc:sldChg>
      <pc:sldChg chg="del">
        <pc:chgData name="伊健 杜" userId="e69aded81da48593" providerId="LiveId" clId="{DF7AD5C2-FB82-437E-AA04-4958D4AF7326}" dt="2023-02-13T13:44:36.709" v="3" actId="47"/>
        <pc:sldMkLst>
          <pc:docMk/>
          <pc:sldMk cId="155880092" sldId="1851"/>
        </pc:sldMkLst>
      </pc:sldChg>
      <pc:sldChg chg="modSp add mod">
        <pc:chgData name="伊健 杜" userId="e69aded81da48593" providerId="LiveId" clId="{DF7AD5C2-FB82-437E-AA04-4958D4AF7326}" dt="2023-02-14T12:17:35.902" v="7297"/>
        <pc:sldMkLst>
          <pc:docMk/>
          <pc:sldMk cId="546406609" sldId="1851"/>
        </pc:sldMkLst>
        <pc:spChg chg="mod">
          <ac:chgData name="伊健 杜" userId="e69aded81da48593" providerId="LiveId" clId="{DF7AD5C2-FB82-437E-AA04-4958D4AF7326}" dt="2023-02-14T12:17:35.902" v="7297"/>
          <ac:spMkLst>
            <pc:docMk/>
            <pc:sldMk cId="546406609" sldId="1851"/>
            <ac:spMk id="5" creationId="{E7287B0E-EF55-E721-8EFA-9A9183C0EDF9}"/>
          </ac:spMkLst>
        </pc:spChg>
      </pc:sldChg>
      <pc:sldChg chg="del">
        <pc:chgData name="伊健 杜" userId="e69aded81da48593" providerId="LiveId" clId="{DF7AD5C2-FB82-437E-AA04-4958D4AF7326}" dt="2023-02-13T13:44:36.709" v="3" actId="47"/>
        <pc:sldMkLst>
          <pc:docMk/>
          <pc:sldMk cId="1848858954" sldId="1852"/>
        </pc:sldMkLst>
      </pc:sldChg>
      <pc:sldChg chg="addSp modSp add mod">
        <pc:chgData name="伊健 杜" userId="e69aded81da48593" providerId="LiveId" clId="{DF7AD5C2-FB82-437E-AA04-4958D4AF7326}" dt="2023-02-14T12:17:35.902" v="7297"/>
        <pc:sldMkLst>
          <pc:docMk/>
          <pc:sldMk cId="2260333010" sldId="1852"/>
        </pc:sldMkLst>
        <pc:spChg chg="mod">
          <ac:chgData name="伊健 杜" userId="e69aded81da48593" providerId="LiveId" clId="{DF7AD5C2-FB82-437E-AA04-4958D4AF7326}" dt="2023-02-14T12:17:35.902" v="7297"/>
          <ac:spMkLst>
            <pc:docMk/>
            <pc:sldMk cId="2260333010" sldId="1852"/>
            <ac:spMk id="2" creationId="{10304424-DB4A-36E7-9E0D-D32A5DD0F26C}"/>
          </ac:spMkLst>
        </pc:spChg>
        <pc:spChg chg="mod">
          <ac:chgData name="伊健 杜" userId="e69aded81da48593" providerId="LiveId" clId="{DF7AD5C2-FB82-437E-AA04-4958D4AF7326}" dt="2023-02-14T12:17:35.902" v="7297"/>
          <ac:spMkLst>
            <pc:docMk/>
            <pc:sldMk cId="2260333010" sldId="1852"/>
            <ac:spMk id="5" creationId="{E7287B0E-EF55-E721-8EFA-9A9183C0EDF9}"/>
          </ac:spMkLst>
        </pc:spChg>
        <pc:picChg chg="add mod">
          <ac:chgData name="伊健 杜" userId="e69aded81da48593" providerId="LiveId" clId="{DF7AD5C2-FB82-437E-AA04-4958D4AF7326}" dt="2023-02-14T06:08:24.651" v="7205" actId="1076"/>
          <ac:picMkLst>
            <pc:docMk/>
            <pc:sldMk cId="2260333010" sldId="1852"/>
            <ac:picMk id="3074" creationId="{08DCC905-965F-6C42-91AE-C14E839FAF05}"/>
          </ac:picMkLst>
        </pc:picChg>
      </pc:sldChg>
      <pc:sldChg chg="addSp modSp add mod">
        <pc:chgData name="伊健 杜" userId="e69aded81da48593" providerId="LiveId" clId="{DF7AD5C2-FB82-437E-AA04-4958D4AF7326}" dt="2023-02-14T12:17:35.902" v="7297"/>
        <pc:sldMkLst>
          <pc:docMk/>
          <pc:sldMk cId="593841963" sldId="1853"/>
        </pc:sldMkLst>
        <pc:spChg chg="mod">
          <ac:chgData name="伊健 杜" userId="e69aded81da48593" providerId="LiveId" clId="{DF7AD5C2-FB82-437E-AA04-4958D4AF7326}" dt="2023-02-14T12:17:35.902" v="7297"/>
          <ac:spMkLst>
            <pc:docMk/>
            <pc:sldMk cId="593841963" sldId="1853"/>
            <ac:spMk id="2" creationId="{10304424-DB4A-36E7-9E0D-D32A5DD0F26C}"/>
          </ac:spMkLst>
        </pc:spChg>
        <pc:spChg chg="mod">
          <ac:chgData name="伊健 杜" userId="e69aded81da48593" providerId="LiveId" clId="{DF7AD5C2-FB82-437E-AA04-4958D4AF7326}" dt="2023-02-14T12:17:35.902" v="7297"/>
          <ac:spMkLst>
            <pc:docMk/>
            <pc:sldMk cId="593841963" sldId="1853"/>
            <ac:spMk id="5" creationId="{E7287B0E-EF55-E721-8EFA-9A9183C0EDF9}"/>
          </ac:spMkLst>
        </pc:spChg>
        <pc:picChg chg="add mod">
          <ac:chgData name="伊健 杜" userId="e69aded81da48593" providerId="LiveId" clId="{DF7AD5C2-FB82-437E-AA04-4958D4AF7326}" dt="2023-02-14T06:11:01.069" v="7227" actId="1076"/>
          <ac:picMkLst>
            <pc:docMk/>
            <pc:sldMk cId="593841963" sldId="1853"/>
            <ac:picMk id="4098" creationId="{9C3F2949-5197-896E-E5C1-A483623A38D5}"/>
          </ac:picMkLst>
        </pc:picChg>
        <pc:picChg chg="add mod">
          <ac:chgData name="伊健 杜" userId="e69aded81da48593" providerId="LiveId" clId="{DF7AD5C2-FB82-437E-AA04-4958D4AF7326}" dt="2023-02-14T06:12:46.019" v="7230" actId="1076"/>
          <ac:picMkLst>
            <pc:docMk/>
            <pc:sldMk cId="593841963" sldId="1853"/>
            <ac:picMk id="4100" creationId="{8872B296-C561-3CF3-F2A7-2EDCDB07C923}"/>
          </ac:picMkLst>
        </pc:picChg>
      </pc:sldChg>
      <pc:sldChg chg="del">
        <pc:chgData name="伊健 杜" userId="e69aded81da48593" providerId="LiveId" clId="{DF7AD5C2-FB82-437E-AA04-4958D4AF7326}" dt="2023-02-13T13:44:36.709" v="3" actId="47"/>
        <pc:sldMkLst>
          <pc:docMk/>
          <pc:sldMk cId="1281149884" sldId="1853"/>
        </pc:sldMkLst>
      </pc:sldChg>
      <pc:sldChg chg="del">
        <pc:chgData name="伊健 杜" userId="e69aded81da48593" providerId="LiveId" clId="{DF7AD5C2-FB82-437E-AA04-4958D4AF7326}" dt="2023-02-13T13:44:36.709" v="3" actId="47"/>
        <pc:sldMkLst>
          <pc:docMk/>
          <pc:sldMk cId="2383208265" sldId="1854"/>
        </pc:sldMkLst>
      </pc:sldChg>
      <pc:sldChg chg="modSp add mod">
        <pc:chgData name="伊健 杜" userId="e69aded81da48593" providerId="LiveId" clId="{DF7AD5C2-FB82-437E-AA04-4958D4AF7326}" dt="2023-02-14T15:47:14.413" v="7329" actId="20577"/>
        <pc:sldMkLst>
          <pc:docMk/>
          <pc:sldMk cId="3598124087" sldId="1854"/>
        </pc:sldMkLst>
        <pc:spChg chg="mod">
          <ac:chgData name="伊健 杜" userId="e69aded81da48593" providerId="LiveId" clId="{DF7AD5C2-FB82-437E-AA04-4958D4AF7326}" dt="2023-02-14T15:47:14.413" v="7329" actId="20577"/>
          <ac:spMkLst>
            <pc:docMk/>
            <pc:sldMk cId="3598124087" sldId="1854"/>
            <ac:spMk id="5" creationId="{E7287B0E-EF55-E721-8EFA-9A9183C0EDF9}"/>
          </ac:spMkLst>
        </pc:spChg>
      </pc:sldChg>
      <pc:sldChg chg="del">
        <pc:chgData name="伊健 杜" userId="e69aded81da48593" providerId="LiveId" clId="{DF7AD5C2-FB82-437E-AA04-4958D4AF7326}" dt="2023-02-13T13:44:36.709" v="3" actId="47"/>
        <pc:sldMkLst>
          <pc:docMk/>
          <pc:sldMk cId="1834061836" sldId="1855"/>
        </pc:sldMkLst>
      </pc:sldChg>
      <pc:sldChg chg="modSp add mod">
        <pc:chgData name="伊健 杜" userId="e69aded81da48593" providerId="LiveId" clId="{DF7AD5C2-FB82-437E-AA04-4958D4AF7326}" dt="2023-02-14T12:17:35.902" v="7297"/>
        <pc:sldMkLst>
          <pc:docMk/>
          <pc:sldMk cId="3424883701" sldId="1855"/>
        </pc:sldMkLst>
        <pc:spChg chg="mod">
          <ac:chgData name="伊健 杜" userId="e69aded81da48593" providerId="LiveId" clId="{DF7AD5C2-FB82-437E-AA04-4958D4AF7326}" dt="2023-02-14T12:17:35.902" v="7297"/>
          <ac:spMkLst>
            <pc:docMk/>
            <pc:sldMk cId="3424883701" sldId="1855"/>
            <ac:spMk id="5" creationId="{E7287B0E-EF55-E721-8EFA-9A9183C0EDF9}"/>
          </ac:spMkLst>
        </pc:spChg>
      </pc:sldChg>
      <pc:sldChg chg="del">
        <pc:chgData name="伊健 杜" userId="e69aded81da48593" providerId="LiveId" clId="{DF7AD5C2-FB82-437E-AA04-4958D4AF7326}" dt="2023-02-13T13:44:36.709" v="3" actId="47"/>
        <pc:sldMkLst>
          <pc:docMk/>
          <pc:sldMk cId="1247942368" sldId="1856"/>
        </pc:sldMkLst>
      </pc:sldChg>
      <pc:sldChg chg="modSp add mod">
        <pc:chgData name="伊健 杜" userId="e69aded81da48593" providerId="LiveId" clId="{DF7AD5C2-FB82-437E-AA04-4958D4AF7326}" dt="2023-02-14T12:17:35.902" v="7297"/>
        <pc:sldMkLst>
          <pc:docMk/>
          <pc:sldMk cId="1769131069" sldId="1856"/>
        </pc:sldMkLst>
        <pc:spChg chg="mod">
          <ac:chgData name="伊健 杜" userId="e69aded81da48593" providerId="LiveId" clId="{DF7AD5C2-FB82-437E-AA04-4958D4AF7326}" dt="2023-02-14T12:17:35.902" v="7297"/>
          <ac:spMkLst>
            <pc:docMk/>
            <pc:sldMk cId="1769131069" sldId="1856"/>
            <ac:spMk id="5" creationId="{E7287B0E-EF55-E721-8EFA-9A9183C0EDF9}"/>
          </ac:spMkLst>
        </pc:spChg>
      </pc:sldChg>
      <pc:sldChg chg="add del">
        <pc:chgData name="伊健 杜" userId="e69aded81da48593" providerId="LiveId" clId="{DF7AD5C2-FB82-437E-AA04-4958D4AF7326}" dt="2023-02-13T14:41:37.541" v="3155" actId="47"/>
        <pc:sldMkLst>
          <pc:docMk/>
          <pc:sldMk cId="1916692986" sldId="1856"/>
        </pc:sldMkLst>
      </pc:sldChg>
      <pc:sldChg chg="addSp modSp add mod">
        <pc:chgData name="伊健 杜" userId="e69aded81da48593" providerId="LiveId" clId="{DF7AD5C2-FB82-437E-AA04-4958D4AF7326}" dt="2023-02-14T12:17:35.902" v="7297"/>
        <pc:sldMkLst>
          <pc:docMk/>
          <pc:sldMk cId="1348994491" sldId="1857"/>
        </pc:sldMkLst>
        <pc:spChg chg="mod">
          <ac:chgData name="伊健 杜" userId="e69aded81da48593" providerId="LiveId" clId="{DF7AD5C2-FB82-437E-AA04-4958D4AF7326}" dt="2023-02-14T12:17:35.902" v="7297"/>
          <ac:spMkLst>
            <pc:docMk/>
            <pc:sldMk cId="1348994491" sldId="1857"/>
            <ac:spMk id="2" creationId="{10304424-DB4A-36E7-9E0D-D32A5DD0F26C}"/>
          </ac:spMkLst>
        </pc:spChg>
        <pc:spChg chg="mod">
          <ac:chgData name="伊健 杜" userId="e69aded81da48593" providerId="LiveId" clId="{DF7AD5C2-FB82-437E-AA04-4958D4AF7326}" dt="2023-02-14T12:17:35.902" v="7297"/>
          <ac:spMkLst>
            <pc:docMk/>
            <pc:sldMk cId="1348994491" sldId="1857"/>
            <ac:spMk id="5" creationId="{E7287B0E-EF55-E721-8EFA-9A9183C0EDF9}"/>
          </ac:spMkLst>
        </pc:spChg>
        <pc:picChg chg="add mod">
          <ac:chgData name="伊健 杜" userId="e69aded81da48593" providerId="LiveId" clId="{DF7AD5C2-FB82-437E-AA04-4958D4AF7326}" dt="2023-02-14T06:13:29.522" v="7234" actId="1076"/>
          <ac:picMkLst>
            <pc:docMk/>
            <pc:sldMk cId="1348994491" sldId="1857"/>
            <ac:picMk id="5122" creationId="{378DD9CF-3B3F-BE87-C8EE-A26D7F42DB63}"/>
          </ac:picMkLst>
        </pc:picChg>
      </pc:sldChg>
      <pc:sldChg chg="del">
        <pc:chgData name="伊健 杜" userId="e69aded81da48593" providerId="LiveId" clId="{DF7AD5C2-FB82-437E-AA04-4958D4AF7326}" dt="2023-02-13T13:44:36.709" v="3" actId="47"/>
        <pc:sldMkLst>
          <pc:docMk/>
          <pc:sldMk cId="1444010171" sldId="1857"/>
        </pc:sldMkLst>
      </pc:sldChg>
      <pc:sldChg chg="addSp delSp modSp add mod">
        <pc:chgData name="伊健 杜" userId="e69aded81da48593" providerId="LiveId" clId="{DF7AD5C2-FB82-437E-AA04-4958D4AF7326}" dt="2023-02-14T12:17:35.902" v="7297"/>
        <pc:sldMkLst>
          <pc:docMk/>
          <pc:sldMk cId="985599936" sldId="1858"/>
        </pc:sldMkLst>
        <pc:spChg chg="mod">
          <ac:chgData name="伊健 杜" userId="e69aded81da48593" providerId="LiveId" clId="{DF7AD5C2-FB82-437E-AA04-4958D4AF7326}" dt="2023-02-14T12:17:35.902" v="7297"/>
          <ac:spMkLst>
            <pc:docMk/>
            <pc:sldMk cId="985599936" sldId="1858"/>
            <ac:spMk id="2" creationId="{10304424-DB4A-36E7-9E0D-D32A5DD0F26C}"/>
          </ac:spMkLst>
        </pc:spChg>
        <pc:spChg chg="add mod">
          <ac:chgData name="伊健 杜" userId="e69aded81da48593" providerId="LiveId" clId="{DF7AD5C2-FB82-437E-AA04-4958D4AF7326}" dt="2023-02-14T12:17:35.902" v="7297"/>
          <ac:spMkLst>
            <pc:docMk/>
            <pc:sldMk cId="985599936" sldId="1858"/>
            <ac:spMk id="3" creationId="{1F4B8DC6-094A-5CB3-8BAE-D3FE3162A830}"/>
          </ac:spMkLst>
        </pc:spChg>
        <pc:spChg chg="add mod">
          <ac:chgData name="伊健 杜" userId="e69aded81da48593" providerId="LiveId" clId="{DF7AD5C2-FB82-437E-AA04-4958D4AF7326}" dt="2023-02-14T12:17:35.902" v="7297"/>
          <ac:spMkLst>
            <pc:docMk/>
            <pc:sldMk cId="985599936" sldId="1858"/>
            <ac:spMk id="4" creationId="{C56188FD-1AE9-75B1-A176-4499B854894B}"/>
          </ac:spMkLst>
        </pc:spChg>
        <pc:spChg chg="del mod">
          <ac:chgData name="伊健 杜" userId="e69aded81da48593" providerId="LiveId" clId="{DF7AD5C2-FB82-437E-AA04-4958D4AF7326}" dt="2023-02-13T14:43:55.769" v="3510" actId="478"/>
          <ac:spMkLst>
            <pc:docMk/>
            <pc:sldMk cId="985599936" sldId="1858"/>
            <ac:spMk id="5" creationId="{E7287B0E-EF55-E721-8EFA-9A9183C0EDF9}"/>
          </ac:spMkLst>
        </pc:spChg>
      </pc:sldChg>
      <pc:sldChg chg="del">
        <pc:chgData name="伊健 杜" userId="e69aded81da48593" providerId="LiveId" clId="{DF7AD5C2-FB82-437E-AA04-4958D4AF7326}" dt="2023-02-13T13:44:36.709" v="3" actId="47"/>
        <pc:sldMkLst>
          <pc:docMk/>
          <pc:sldMk cId="3242509332" sldId="1858"/>
        </pc:sldMkLst>
      </pc:sldChg>
      <pc:sldChg chg="del">
        <pc:chgData name="伊健 杜" userId="e69aded81da48593" providerId="LiveId" clId="{DF7AD5C2-FB82-437E-AA04-4958D4AF7326}" dt="2023-02-13T13:44:36.709" v="3" actId="47"/>
        <pc:sldMkLst>
          <pc:docMk/>
          <pc:sldMk cId="3487957228" sldId="1859"/>
        </pc:sldMkLst>
      </pc:sldChg>
      <pc:sldChg chg="modSp add mod">
        <pc:chgData name="伊健 杜" userId="e69aded81da48593" providerId="LiveId" clId="{DF7AD5C2-FB82-437E-AA04-4958D4AF7326}" dt="2023-02-14T12:17:35.902" v="7297"/>
        <pc:sldMkLst>
          <pc:docMk/>
          <pc:sldMk cId="4045785956" sldId="1859"/>
        </pc:sldMkLst>
        <pc:spChg chg="mod">
          <ac:chgData name="伊健 杜" userId="e69aded81da48593" providerId="LiveId" clId="{DF7AD5C2-FB82-437E-AA04-4958D4AF7326}" dt="2023-02-14T12:17:35.902" v="7297"/>
          <ac:spMkLst>
            <pc:docMk/>
            <pc:sldMk cId="4045785956" sldId="1859"/>
            <ac:spMk id="5" creationId="{E7287B0E-EF55-E721-8EFA-9A9183C0EDF9}"/>
          </ac:spMkLst>
        </pc:spChg>
      </pc:sldChg>
      <pc:sldChg chg="modSp add mod">
        <pc:chgData name="伊健 杜" userId="e69aded81da48593" providerId="LiveId" clId="{DF7AD5C2-FB82-437E-AA04-4958D4AF7326}" dt="2023-02-14T13:49:13.327" v="7327"/>
        <pc:sldMkLst>
          <pc:docMk/>
          <pc:sldMk cId="2348487570" sldId="1860"/>
        </pc:sldMkLst>
        <pc:spChg chg="mod">
          <ac:chgData name="伊健 杜" userId="e69aded81da48593" providerId="LiveId" clId="{DF7AD5C2-FB82-437E-AA04-4958D4AF7326}" dt="2023-02-14T13:49:13.327" v="7327"/>
          <ac:spMkLst>
            <pc:docMk/>
            <pc:sldMk cId="2348487570" sldId="1860"/>
            <ac:spMk id="5" creationId="{E7287B0E-EF55-E721-8EFA-9A9183C0EDF9}"/>
          </ac:spMkLst>
        </pc:spChg>
      </pc:sldChg>
      <pc:sldChg chg="add del">
        <pc:chgData name="伊健 杜" userId="e69aded81da48593" providerId="LiveId" clId="{DF7AD5C2-FB82-437E-AA04-4958D4AF7326}" dt="2023-02-13T13:44:09.931" v="1" actId="47"/>
        <pc:sldMkLst>
          <pc:docMk/>
          <pc:sldMk cId="3347053401" sldId="1860"/>
        </pc:sldMkLst>
      </pc:sldChg>
      <pc:sldChg chg="add del ord">
        <pc:chgData name="伊健 杜" userId="e69aded81da48593" providerId="LiveId" clId="{DF7AD5C2-FB82-437E-AA04-4958D4AF7326}" dt="2023-02-13T18:59:35.304" v="4797" actId="47"/>
        <pc:sldMkLst>
          <pc:docMk/>
          <pc:sldMk cId="1224520831" sldId="1861"/>
        </pc:sldMkLst>
      </pc:sldChg>
      <pc:sldChg chg="add del">
        <pc:chgData name="伊健 杜" userId="e69aded81da48593" providerId="LiveId" clId="{DF7AD5C2-FB82-437E-AA04-4958D4AF7326}" dt="2023-02-13T14:53:49.195" v="3835" actId="47"/>
        <pc:sldMkLst>
          <pc:docMk/>
          <pc:sldMk cId="1276364897" sldId="1862"/>
        </pc:sldMkLst>
      </pc:sldChg>
      <pc:sldChg chg="addSp delSp modSp add mod ord">
        <pc:chgData name="伊健 杜" userId="e69aded81da48593" providerId="LiveId" clId="{DF7AD5C2-FB82-437E-AA04-4958D4AF7326}" dt="2023-02-14T12:17:35.902" v="7297"/>
        <pc:sldMkLst>
          <pc:docMk/>
          <pc:sldMk cId="2578987838" sldId="1862"/>
        </pc:sldMkLst>
        <pc:spChg chg="mod">
          <ac:chgData name="伊健 杜" userId="e69aded81da48593" providerId="LiveId" clId="{DF7AD5C2-FB82-437E-AA04-4958D4AF7326}" dt="2023-02-14T12:17:35.902" v="7297"/>
          <ac:spMkLst>
            <pc:docMk/>
            <pc:sldMk cId="2578987838" sldId="1862"/>
            <ac:spMk id="3" creationId="{AFF80177-B508-486C-D283-AFDDC448C9C4}"/>
          </ac:spMkLst>
        </pc:spChg>
        <pc:spChg chg="mod">
          <ac:chgData name="伊健 杜" userId="e69aded81da48593" providerId="LiveId" clId="{DF7AD5C2-FB82-437E-AA04-4958D4AF7326}" dt="2023-02-13T18:44:34.377" v="4292" actId="1076"/>
          <ac:spMkLst>
            <pc:docMk/>
            <pc:sldMk cId="2578987838" sldId="1862"/>
            <ac:spMk id="4" creationId="{17CA4060-4498-716D-D762-ADD92313E304}"/>
          </ac:spMkLst>
        </pc:spChg>
        <pc:spChg chg="mod">
          <ac:chgData name="伊健 杜" userId="e69aded81da48593" providerId="LiveId" clId="{DF7AD5C2-FB82-437E-AA04-4958D4AF7326}" dt="2023-02-14T12:17:35.902" v="7297"/>
          <ac:spMkLst>
            <pc:docMk/>
            <pc:sldMk cId="2578987838" sldId="1862"/>
            <ac:spMk id="5" creationId="{E7287B0E-EF55-E721-8EFA-9A9183C0EDF9}"/>
          </ac:spMkLst>
        </pc:spChg>
        <pc:spChg chg="add mod">
          <ac:chgData name="伊健 杜" userId="e69aded81da48593" providerId="LiveId" clId="{DF7AD5C2-FB82-437E-AA04-4958D4AF7326}" dt="2023-02-13T18:44:55.174" v="4294" actId="1076"/>
          <ac:spMkLst>
            <pc:docMk/>
            <pc:sldMk cId="2578987838" sldId="1862"/>
            <ac:spMk id="6" creationId="{B4A41A23-8C9E-5CED-E21C-05CE8E02A9DE}"/>
          </ac:spMkLst>
        </pc:spChg>
        <pc:spChg chg="add mod">
          <ac:chgData name="伊健 杜" userId="e69aded81da48593" providerId="LiveId" clId="{DF7AD5C2-FB82-437E-AA04-4958D4AF7326}" dt="2023-02-13T18:45:05.793" v="4304" actId="1076"/>
          <ac:spMkLst>
            <pc:docMk/>
            <pc:sldMk cId="2578987838" sldId="1862"/>
            <ac:spMk id="7" creationId="{21B979C9-250E-85CE-2413-85B3FA14DECC}"/>
          </ac:spMkLst>
        </pc:spChg>
        <pc:spChg chg="add mod">
          <ac:chgData name="伊健 杜" userId="e69aded81da48593" providerId="LiveId" clId="{DF7AD5C2-FB82-437E-AA04-4958D4AF7326}" dt="2023-02-13T18:46:17.577" v="4327" actId="1076"/>
          <ac:spMkLst>
            <pc:docMk/>
            <pc:sldMk cId="2578987838" sldId="1862"/>
            <ac:spMk id="8" creationId="{755DC383-E2A0-32C2-8340-1801810DE705}"/>
          </ac:spMkLst>
        </pc:spChg>
        <pc:picChg chg="add mod">
          <ac:chgData name="伊健 杜" userId="e69aded81da48593" providerId="LiveId" clId="{DF7AD5C2-FB82-437E-AA04-4958D4AF7326}" dt="2023-02-13T18:22:49.920" v="4065" actId="14100"/>
          <ac:picMkLst>
            <pc:docMk/>
            <pc:sldMk cId="2578987838" sldId="1862"/>
            <ac:picMk id="1026" creationId="{39E586D3-EFD7-118E-4BD1-17B6652C451B}"/>
          </ac:picMkLst>
        </pc:picChg>
        <pc:picChg chg="del">
          <ac:chgData name="伊健 杜" userId="e69aded81da48593" providerId="LiveId" clId="{DF7AD5C2-FB82-437E-AA04-4958D4AF7326}" dt="2023-02-13T18:21:50.509" v="3963" actId="478"/>
          <ac:picMkLst>
            <pc:docMk/>
            <pc:sldMk cId="2578987838" sldId="1862"/>
            <ac:picMk id="5122" creationId="{204562D6-7356-DAC9-4A32-EAD619A48062}"/>
          </ac:picMkLst>
        </pc:picChg>
      </pc:sldChg>
      <pc:sldChg chg="addSp delSp modSp add mod delAnim modAnim">
        <pc:chgData name="伊健 杜" userId="e69aded81da48593" providerId="LiveId" clId="{DF7AD5C2-FB82-437E-AA04-4958D4AF7326}" dt="2023-02-14T12:17:35.902" v="7297"/>
        <pc:sldMkLst>
          <pc:docMk/>
          <pc:sldMk cId="1905041575" sldId="1863"/>
        </pc:sldMkLst>
        <pc:spChg chg="mod">
          <ac:chgData name="伊健 杜" userId="e69aded81da48593" providerId="LiveId" clId="{DF7AD5C2-FB82-437E-AA04-4958D4AF7326}" dt="2023-02-13T18:46:33.365" v="4332" actId="1076"/>
          <ac:spMkLst>
            <pc:docMk/>
            <pc:sldMk cId="1905041575" sldId="1863"/>
            <ac:spMk id="2" creationId="{67909CFC-9978-E786-E794-1C64E9238F59}"/>
          </ac:spMkLst>
        </pc:spChg>
        <pc:spChg chg="mod">
          <ac:chgData name="伊健 杜" userId="e69aded81da48593" providerId="LiveId" clId="{DF7AD5C2-FB82-437E-AA04-4958D4AF7326}" dt="2023-02-14T12:17:35.902" v="7297"/>
          <ac:spMkLst>
            <pc:docMk/>
            <pc:sldMk cId="1905041575" sldId="1863"/>
            <ac:spMk id="3" creationId="{AFF80177-B508-486C-D283-AFDDC448C9C4}"/>
          </ac:spMkLst>
        </pc:spChg>
        <pc:spChg chg="mod">
          <ac:chgData name="伊健 杜" userId="e69aded81da48593" providerId="LiveId" clId="{DF7AD5C2-FB82-437E-AA04-4958D4AF7326}" dt="2023-02-13T18:46:33.365" v="4332" actId="1076"/>
          <ac:spMkLst>
            <pc:docMk/>
            <pc:sldMk cId="1905041575" sldId="1863"/>
            <ac:spMk id="4" creationId="{17CA4060-4498-716D-D762-ADD92313E304}"/>
          </ac:spMkLst>
        </pc:spChg>
        <pc:spChg chg="mod">
          <ac:chgData name="伊健 杜" userId="e69aded81da48593" providerId="LiveId" clId="{DF7AD5C2-FB82-437E-AA04-4958D4AF7326}" dt="2023-02-13T18:46:33.365" v="4332" actId="1076"/>
          <ac:spMkLst>
            <pc:docMk/>
            <pc:sldMk cId="1905041575" sldId="1863"/>
            <ac:spMk id="5" creationId="{E7287B0E-EF55-E721-8EFA-9A9183C0EDF9}"/>
          </ac:spMkLst>
        </pc:spChg>
        <pc:spChg chg="add mod">
          <ac:chgData name="伊健 杜" userId="e69aded81da48593" providerId="LiveId" clId="{DF7AD5C2-FB82-437E-AA04-4958D4AF7326}" dt="2023-02-13T18:46:33.365" v="4332" actId="1076"/>
          <ac:spMkLst>
            <pc:docMk/>
            <pc:sldMk cId="1905041575" sldId="1863"/>
            <ac:spMk id="6" creationId="{1452B079-85F7-38B0-8A5F-D85E8751A282}"/>
          </ac:spMkLst>
        </pc:spChg>
        <pc:spChg chg="add mod">
          <ac:chgData name="伊健 杜" userId="e69aded81da48593" providerId="LiveId" clId="{DF7AD5C2-FB82-437E-AA04-4958D4AF7326}" dt="2023-02-14T12:17:35.902" v="7297"/>
          <ac:spMkLst>
            <pc:docMk/>
            <pc:sldMk cId="1905041575" sldId="1863"/>
            <ac:spMk id="7" creationId="{DCFCF952-17E5-B875-6840-FB6F5BA177C0}"/>
          </ac:spMkLst>
        </pc:spChg>
        <pc:spChg chg="add del mod">
          <ac:chgData name="伊健 杜" userId="e69aded81da48593" providerId="LiveId" clId="{DF7AD5C2-FB82-437E-AA04-4958D4AF7326}" dt="2023-02-13T18:43:09.174" v="4169" actId="478"/>
          <ac:spMkLst>
            <pc:docMk/>
            <pc:sldMk cId="1905041575" sldId="1863"/>
            <ac:spMk id="8" creationId="{7E96764B-93B8-0A24-C12A-FF54BF512D3A}"/>
          </ac:spMkLst>
        </pc:spChg>
        <pc:spChg chg="add del mod">
          <ac:chgData name="伊健 杜" userId="e69aded81da48593" providerId="LiveId" clId="{DF7AD5C2-FB82-437E-AA04-4958D4AF7326}" dt="2023-02-13T18:46:23.001" v="4328" actId="478"/>
          <ac:spMkLst>
            <pc:docMk/>
            <pc:sldMk cId="1905041575" sldId="1863"/>
            <ac:spMk id="9" creationId="{59BCA214-CEBD-9584-0CC6-C3F340143B8B}"/>
          </ac:spMkLst>
        </pc:spChg>
        <pc:picChg chg="del">
          <ac:chgData name="伊健 杜" userId="e69aded81da48593" providerId="LiveId" clId="{DF7AD5C2-FB82-437E-AA04-4958D4AF7326}" dt="2023-02-13T18:25:09.509" v="4070" actId="478"/>
          <ac:picMkLst>
            <pc:docMk/>
            <pc:sldMk cId="1905041575" sldId="1863"/>
            <ac:picMk id="1026" creationId="{39E586D3-EFD7-118E-4BD1-17B6652C451B}"/>
          </ac:picMkLst>
        </pc:picChg>
      </pc:sldChg>
      <pc:sldChg chg="addSp delSp modSp add mod">
        <pc:chgData name="伊健 杜" userId="e69aded81da48593" providerId="LiveId" clId="{DF7AD5C2-FB82-437E-AA04-4958D4AF7326}" dt="2023-02-14T12:17:35.902" v="7297"/>
        <pc:sldMkLst>
          <pc:docMk/>
          <pc:sldMk cId="3026010392" sldId="1864"/>
        </pc:sldMkLst>
        <pc:spChg chg="mod">
          <ac:chgData name="伊健 杜" userId="e69aded81da48593" providerId="LiveId" clId="{DF7AD5C2-FB82-437E-AA04-4958D4AF7326}" dt="2023-02-14T12:17:35.902" v="7297"/>
          <ac:spMkLst>
            <pc:docMk/>
            <pc:sldMk cId="3026010392" sldId="1864"/>
            <ac:spMk id="3" creationId="{AFF80177-B508-486C-D283-AFDDC448C9C4}"/>
          </ac:spMkLst>
        </pc:spChg>
        <pc:spChg chg="mod">
          <ac:chgData name="伊健 杜" userId="e69aded81da48593" providerId="LiveId" clId="{DF7AD5C2-FB82-437E-AA04-4958D4AF7326}" dt="2023-02-14T12:17:35.902" v="7297"/>
          <ac:spMkLst>
            <pc:docMk/>
            <pc:sldMk cId="3026010392" sldId="1864"/>
            <ac:spMk id="5" creationId="{E7287B0E-EF55-E721-8EFA-9A9183C0EDF9}"/>
          </ac:spMkLst>
        </pc:spChg>
        <pc:picChg chg="del">
          <ac:chgData name="伊健 杜" userId="e69aded81da48593" providerId="LiveId" clId="{DF7AD5C2-FB82-437E-AA04-4958D4AF7326}" dt="2023-02-13T18:48:21.637" v="4472" actId="478"/>
          <ac:picMkLst>
            <pc:docMk/>
            <pc:sldMk cId="3026010392" sldId="1864"/>
            <ac:picMk id="2050" creationId="{02FDCC22-FB9D-61CA-5BD8-F79C44DC3681}"/>
          </ac:picMkLst>
        </pc:picChg>
        <pc:picChg chg="add mod">
          <ac:chgData name="伊健 杜" userId="e69aded81da48593" providerId="LiveId" clId="{DF7AD5C2-FB82-437E-AA04-4958D4AF7326}" dt="2023-02-13T18:50:44.415" v="4475" actId="1076"/>
          <ac:picMkLst>
            <pc:docMk/>
            <pc:sldMk cId="3026010392" sldId="1864"/>
            <ac:picMk id="4098" creationId="{3BF82EDC-BFD9-B3B0-2432-C9667BB67F15}"/>
          </ac:picMkLst>
        </pc:picChg>
      </pc:sldChg>
      <pc:sldChg chg="delSp modSp add del mod">
        <pc:chgData name="伊健 杜" userId="e69aded81da48593" providerId="LiveId" clId="{DF7AD5C2-FB82-437E-AA04-4958D4AF7326}" dt="2023-02-13T18:58:32.108" v="4658" actId="47"/>
        <pc:sldMkLst>
          <pc:docMk/>
          <pc:sldMk cId="561461137" sldId="1865"/>
        </pc:sldMkLst>
        <pc:spChg chg="mod">
          <ac:chgData name="伊健 杜" userId="e69aded81da48593" providerId="LiveId" clId="{DF7AD5C2-FB82-437E-AA04-4958D4AF7326}" dt="2023-02-13T18:58:19.829" v="4657" actId="14100"/>
          <ac:spMkLst>
            <pc:docMk/>
            <pc:sldMk cId="561461137" sldId="1865"/>
            <ac:spMk id="5" creationId="{E7287B0E-EF55-E721-8EFA-9A9183C0EDF9}"/>
          </ac:spMkLst>
        </pc:spChg>
        <pc:picChg chg="del">
          <ac:chgData name="伊健 杜" userId="e69aded81da48593" providerId="LiveId" clId="{DF7AD5C2-FB82-437E-AA04-4958D4AF7326}" dt="2023-02-13T18:52:40.995" v="4631" actId="478"/>
          <ac:picMkLst>
            <pc:docMk/>
            <pc:sldMk cId="561461137" sldId="1865"/>
            <ac:picMk id="4098" creationId="{3BF82EDC-BFD9-B3B0-2432-C9667BB67F15}"/>
          </ac:picMkLst>
        </pc:picChg>
      </pc:sldChg>
      <pc:sldChg chg="addSp modSp add mod">
        <pc:chgData name="伊健 杜" userId="e69aded81da48593" providerId="LiveId" clId="{DF7AD5C2-FB82-437E-AA04-4958D4AF7326}" dt="2023-02-14T12:17:35.902" v="7297"/>
        <pc:sldMkLst>
          <pc:docMk/>
          <pc:sldMk cId="2797835003" sldId="1865"/>
        </pc:sldMkLst>
        <pc:spChg chg="mod">
          <ac:chgData name="伊健 杜" userId="e69aded81da48593" providerId="LiveId" clId="{DF7AD5C2-FB82-437E-AA04-4958D4AF7326}" dt="2023-02-14T12:17:35.902" v="7297"/>
          <ac:spMkLst>
            <pc:docMk/>
            <pc:sldMk cId="2797835003" sldId="1865"/>
            <ac:spMk id="2" creationId="{10304424-DB4A-36E7-9E0D-D32A5DD0F26C}"/>
          </ac:spMkLst>
        </pc:spChg>
        <pc:spChg chg="mod">
          <ac:chgData name="伊健 杜" userId="e69aded81da48593" providerId="LiveId" clId="{DF7AD5C2-FB82-437E-AA04-4958D4AF7326}" dt="2023-02-14T12:17:35.902" v="7297"/>
          <ac:spMkLst>
            <pc:docMk/>
            <pc:sldMk cId="2797835003" sldId="1865"/>
            <ac:spMk id="5" creationId="{E7287B0E-EF55-E721-8EFA-9A9183C0EDF9}"/>
          </ac:spMkLst>
        </pc:spChg>
        <pc:picChg chg="add mod">
          <ac:chgData name="伊健 杜" userId="e69aded81da48593" providerId="LiveId" clId="{DF7AD5C2-FB82-437E-AA04-4958D4AF7326}" dt="2023-02-14T06:14:16.736" v="7251" actId="1076"/>
          <ac:picMkLst>
            <pc:docMk/>
            <pc:sldMk cId="2797835003" sldId="1865"/>
            <ac:picMk id="6146" creationId="{D0CCE43C-AA58-F79F-8B78-8DE8618EC721}"/>
          </ac:picMkLst>
        </pc:picChg>
      </pc:sldChg>
      <pc:sldChg chg="delSp modSp add mod">
        <pc:chgData name="伊健 杜" userId="e69aded81da48593" providerId="LiveId" clId="{DF7AD5C2-FB82-437E-AA04-4958D4AF7326}" dt="2023-02-14T12:17:35.902" v="7297"/>
        <pc:sldMkLst>
          <pc:docMk/>
          <pc:sldMk cId="601978743" sldId="1866"/>
        </pc:sldMkLst>
        <pc:spChg chg="mod">
          <ac:chgData name="伊健 杜" userId="e69aded81da48593" providerId="LiveId" clId="{DF7AD5C2-FB82-437E-AA04-4958D4AF7326}" dt="2023-02-14T12:17:35.902" v="7297"/>
          <ac:spMkLst>
            <pc:docMk/>
            <pc:sldMk cId="601978743" sldId="1866"/>
            <ac:spMk id="2" creationId="{10304424-DB4A-36E7-9E0D-D32A5DD0F26C}"/>
          </ac:spMkLst>
        </pc:spChg>
        <pc:spChg chg="del">
          <ac:chgData name="伊健 杜" userId="e69aded81da48593" providerId="LiveId" clId="{DF7AD5C2-FB82-437E-AA04-4958D4AF7326}" dt="2023-02-13T21:41:28.932" v="5196" actId="478"/>
          <ac:spMkLst>
            <pc:docMk/>
            <pc:sldMk cId="601978743" sldId="1866"/>
            <ac:spMk id="5" creationId="{E7287B0E-EF55-E721-8EFA-9A9183C0EDF9}"/>
          </ac:spMkLst>
        </pc:spChg>
      </pc:sldChg>
      <pc:sldChg chg="addSp delSp modSp add mod">
        <pc:chgData name="伊健 杜" userId="e69aded81da48593" providerId="LiveId" clId="{DF7AD5C2-FB82-437E-AA04-4958D4AF7326}" dt="2023-02-14T12:17:35.902" v="7297"/>
        <pc:sldMkLst>
          <pc:docMk/>
          <pc:sldMk cId="3967501716" sldId="1867"/>
        </pc:sldMkLst>
        <pc:spChg chg="add mod">
          <ac:chgData name="伊健 杜" userId="e69aded81da48593" providerId="LiveId" clId="{DF7AD5C2-FB82-437E-AA04-4958D4AF7326}" dt="2023-02-14T12:17:35.902" v="7297"/>
          <ac:spMkLst>
            <pc:docMk/>
            <pc:sldMk cId="3967501716" sldId="1867"/>
            <ac:spMk id="2" creationId="{5CA05D9F-2965-958F-AF00-AE7378D4D9C9}"/>
          </ac:spMkLst>
        </pc:spChg>
        <pc:spChg chg="add del mod">
          <ac:chgData name="伊健 杜" userId="e69aded81da48593" providerId="LiveId" clId="{DF7AD5C2-FB82-437E-AA04-4958D4AF7326}" dt="2023-02-13T22:30:00.242" v="5635" actId="478"/>
          <ac:spMkLst>
            <pc:docMk/>
            <pc:sldMk cId="3967501716" sldId="1867"/>
            <ac:spMk id="3" creationId="{E28F2768-3DF8-079A-C1DA-3C2AB9C779DA}"/>
          </ac:spMkLst>
        </pc:spChg>
        <pc:spChg chg="mod">
          <ac:chgData name="伊健 杜" userId="e69aded81da48593" providerId="LiveId" clId="{DF7AD5C2-FB82-437E-AA04-4958D4AF7326}" dt="2023-02-14T12:17:35.902" v="7297"/>
          <ac:spMkLst>
            <pc:docMk/>
            <pc:sldMk cId="3967501716" sldId="1867"/>
            <ac:spMk id="5" creationId="{E7287B0E-EF55-E721-8EFA-9A9183C0EDF9}"/>
          </ac:spMkLst>
        </pc:spChg>
      </pc:sldChg>
      <pc:sldChg chg="modSp add mod">
        <pc:chgData name="伊健 杜" userId="e69aded81da48593" providerId="LiveId" clId="{DF7AD5C2-FB82-437E-AA04-4958D4AF7326}" dt="2023-02-14T12:17:35.902" v="7297"/>
        <pc:sldMkLst>
          <pc:docMk/>
          <pc:sldMk cId="3806184157" sldId="1868"/>
        </pc:sldMkLst>
        <pc:spChg chg="mod">
          <ac:chgData name="伊健 杜" userId="e69aded81da48593" providerId="LiveId" clId="{DF7AD5C2-FB82-437E-AA04-4958D4AF7326}" dt="2023-02-14T12:17:35.902" v="7297"/>
          <ac:spMkLst>
            <pc:docMk/>
            <pc:sldMk cId="3806184157" sldId="1868"/>
            <ac:spMk id="5" creationId="{E7287B0E-EF55-E721-8EFA-9A9183C0EDF9}"/>
          </ac:spMkLst>
        </pc:spChg>
      </pc:sldChg>
      <pc:sldChg chg="add del">
        <pc:chgData name="伊健 杜" userId="e69aded81da48593" providerId="LiveId" clId="{DF7AD5C2-FB82-437E-AA04-4958D4AF7326}" dt="2023-02-13T22:36:24.793" v="5813" actId="47"/>
        <pc:sldMkLst>
          <pc:docMk/>
          <pc:sldMk cId="3727994330" sldId="1869"/>
        </pc:sldMkLst>
      </pc:sldChg>
      <pc:sldChg chg="addSp modSp add mod">
        <pc:chgData name="伊健 杜" userId="e69aded81da48593" providerId="LiveId" clId="{DF7AD5C2-FB82-437E-AA04-4958D4AF7326}" dt="2023-02-14T12:17:35.902" v="7297"/>
        <pc:sldMkLst>
          <pc:docMk/>
          <pc:sldMk cId="1185750856" sldId="1870"/>
        </pc:sldMkLst>
        <pc:spChg chg="mod">
          <ac:chgData name="伊健 杜" userId="e69aded81da48593" providerId="LiveId" clId="{DF7AD5C2-FB82-437E-AA04-4958D4AF7326}" dt="2023-02-14T12:17:35.902" v="7297"/>
          <ac:spMkLst>
            <pc:docMk/>
            <pc:sldMk cId="1185750856" sldId="1870"/>
            <ac:spMk id="2" creationId="{10304424-DB4A-36E7-9E0D-D32A5DD0F26C}"/>
          </ac:spMkLst>
        </pc:spChg>
        <pc:spChg chg="mod">
          <ac:chgData name="伊健 杜" userId="e69aded81da48593" providerId="LiveId" clId="{DF7AD5C2-FB82-437E-AA04-4958D4AF7326}" dt="2023-02-14T12:17:35.902" v="7297"/>
          <ac:spMkLst>
            <pc:docMk/>
            <pc:sldMk cId="1185750856" sldId="1870"/>
            <ac:spMk id="5" creationId="{E7287B0E-EF55-E721-8EFA-9A9183C0EDF9}"/>
          </ac:spMkLst>
        </pc:spChg>
        <pc:picChg chg="add mod">
          <ac:chgData name="伊健 杜" userId="e69aded81da48593" providerId="LiveId" clId="{DF7AD5C2-FB82-437E-AA04-4958D4AF7326}" dt="2023-02-14T06:15:10.229" v="7253" actId="1076"/>
          <ac:picMkLst>
            <pc:docMk/>
            <pc:sldMk cId="1185750856" sldId="1870"/>
            <ac:picMk id="7170" creationId="{1CFD434E-D3E1-B4BC-712F-A355CEEB9D13}"/>
          </ac:picMkLst>
        </pc:picChg>
      </pc:sldChg>
      <pc:sldChg chg="addSp delSp modSp add mod ord">
        <pc:chgData name="伊健 杜" userId="e69aded81da48593" providerId="LiveId" clId="{DF7AD5C2-FB82-437E-AA04-4958D4AF7326}" dt="2023-02-14T12:17:35.902" v="7297"/>
        <pc:sldMkLst>
          <pc:docMk/>
          <pc:sldMk cId="956487282" sldId="1871"/>
        </pc:sldMkLst>
        <pc:spChg chg="del">
          <ac:chgData name="伊健 杜" userId="e69aded81da48593" providerId="LiveId" clId="{DF7AD5C2-FB82-437E-AA04-4958D4AF7326}" dt="2023-02-13T22:29:03.676" v="5526" actId="478"/>
          <ac:spMkLst>
            <pc:docMk/>
            <pc:sldMk cId="956487282" sldId="1871"/>
            <ac:spMk id="2" creationId="{5CA05D9F-2965-958F-AF00-AE7378D4D9C9}"/>
          </ac:spMkLst>
        </pc:spChg>
        <pc:spChg chg="del mod">
          <ac:chgData name="伊健 杜" userId="e69aded81da48593" providerId="LiveId" clId="{DF7AD5C2-FB82-437E-AA04-4958D4AF7326}" dt="2023-02-13T22:33:48.398" v="5685" actId="478"/>
          <ac:spMkLst>
            <pc:docMk/>
            <pc:sldMk cId="956487282" sldId="1871"/>
            <ac:spMk id="3" creationId="{E28F2768-3DF8-079A-C1DA-3C2AB9C779DA}"/>
          </ac:spMkLst>
        </pc:spChg>
        <pc:spChg chg="add mod">
          <ac:chgData name="伊健 杜" userId="e69aded81da48593" providerId="LiveId" clId="{DF7AD5C2-FB82-437E-AA04-4958D4AF7326}" dt="2023-02-14T12:17:35.902" v="7297"/>
          <ac:spMkLst>
            <pc:docMk/>
            <pc:sldMk cId="956487282" sldId="1871"/>
            <ac:spMk id="4" creationId="{DD699633-86B9-7121-4338-E04D4A5B5732}"/>
          </ac:spMkLst>
        </pc:spChg>
        <pc:spChg chg="del mod">
          <ac:chgData name="伊健 杜" userId="e69aded81da48593" providerId="LiveId" clId="{DF7AD5C2-FB82-437E-AA04-4958D4AF7326}" dt="2023-02-13T22:32:50.433" v="5674" actId="478"/>
          <ac:spMkLst>
            <pc:docMk/>
            <pc:sldMk cId="956487282" sldId="1871"/>
            <ac:spMk id="5" creationId="{E7287B0E-EF55-E721-8EFA-9A9183C0EDF9}"/>
          </ac:spMkLst>
        </pc:spChg>
        <pc:spChg chg="add mod">
          <ac:chgData name="伊健 杜" userId="e69aded81da48593" providerId="LiveId" clId="{DF7AD5C2-FB82-437E-AA04-4958D4AF7326}" dt="2023-02-14T12:17:35.902" v="7297"/>
          <ac:spMkLst>
            <pc:docMk/>
            <pc:sldMk cId="956487282" sldId="1871"/>
            <ac:spMk id="6" creationId="{C7131AC7-439C-9A16-1F10-4B051D7CB4EB}"/>
          </ac:spMkLst>
        </pc:spChg>
        <pc:picChg chg="add mod">
          <ac:chgData name="伊健 杜" userId="e69aded81da48593" providerId="LiveId" clId="{DF7AD5C2-FB82-437E-AA04-4958D4AF7326}" dt="2023-02-13T22:34:07.350" v="5686" actId="1076"/>
          <ac:picMkLst>
            <pc:docMk/>
            <pc:sldMk cId="956487282" sldId="1871"/>
            <ac:picMk id="1026" creationId="{3EAEDF00-E513-C386-28C2-7D8264FF8892}"/>
          </ac:picMkLst>
        </pc:picChg>
        <pc:picChg chg="add mod">
          <ac:chgData name="伊健 杜" userId="e69aded81da48593" providerId="LiveId" clId="{DF7AD5C2-FB82-437E-AA04-4958D4AF7326}" dt="2023-02-13T22:34:07.350" v="5686" actId="1076"/>
          <ac:picMkLst>
            <pc:docMk/>
            <pc:sldMk cId="956487282" sldId="1871"/>
            <ac:picMk id="1028" creationId="{3B73918B-8992-D805-294F-CDD17D4EF82D}"/>
          </ac:picMkLst>
        </pc:picChg>
      </pc:sldChg>
      <pc:sldChg chg="modSp add mod">
        <pc:chgData name="伊健 杜" userId="e69aded81da48593" providerId="LiveId" clId="{DF7AD5C2-FB82-437E-AA04-4958D4AF7326}" dt="2023-02-14T12:17:35.902" v="7297"/>
        <pc:sldMkLst>
          <pc:docMk/>
          <pc:sldMk cId="1395520413" sldId="1872"/>
        </pc:sldMkLst>
        <pc:spChg chg="mod">
          <ac:chgData name="伊健 杜" userId="e69aded81da48593" providerId="LiveId" clId="{DF7AD5C2-FB82-437E-AA04-4958D4AF7326}" dt="2023-02-14T12:17:35.902" v="7297"/>
          <ac:spMkLst>
            <pc:docMk/>
            <pc:sldMk cId="1395520413" sldId="1872"/>
            <ac:spMk id="5" creationId="{E7287B0E-EF55-E721-8EFA-9A9183C0EDF9}"/>
          </ac:spMkLst>
        </pc:spChg>
      </pc:sldChg>
      <pc:sldChg chg="addSp delSp modSp add mod">
        <pc:chgData name="伊健 杜" userId="e69aded81da48593" providerId="LiveId" clId="{DF7AD5C2-FB82-437E-AA04-4958D4AF7326}" dt="2023-02-14T12:17:35.902" v="7297"/>
        <pc:sldMkLst>
          <pc:docMk/>
          <pc:sldMk cId="2177072508" sldId="1873"/>
        </pc:sldMkLst>
        <pc:spChg chg="mod">
          <ac:chgData name="伊健 杜" userId="e69aded81da48593" providerId="LiveId" clId="{DF7AD5C2-FB82-437E-AA04-4958D4AF7326}" dt="2023-02-14T12:17:35.902" v="7297"/>
          <ac:spMkLst>
            <pc:docMk/>
            <pc:sldMk cId="2177072508" sldId="1873"/>
            <ac:spMk id="2" creationId="{10304424-DB4A-36E7-9E0D-D32A5DD0F26C}"/>
          </ac:spMkLst>
        </pc:spChg>
        <pc:spChg chg="add del">
          <ac:chgData name="伊健 杜" userId="e69aded81da48593" providerId="LiveId" clId="{DF7AD5C2-FB82-437E-AA04-4958D4AF7326}" dt="2023-02-13T22:39:41.154" v="5938" actId="22"/>
          <ac:spMkLst>
            <pc:docMk/>
            <pc:sldMk cId="2177072508" sldId="1873"/>
            <ac:spMk id="4" creationId="{FBBEA738-EF88-4275-83C2-F09BEF4D5BC5}"/>
          </ac:spMkLst>
        </pc:spChg>
        <pc:spChg chg="mod">
          <ac:chgData name="伊健 杜" userId="e69aded81da48593" providerId="LiveId" clId="{DF7AD5C2-FB82-437E-AA04-4958D4AF7326}" dt="2023-02-14T12:17:35.902" v="7297"/>
          <ac:spMkLst>
            <pc:docMk/>
            <pc:sldMk cId="2177072508" sldId="1873"/>
            <ac:spMk id="5" creationId="{E7287B0E-EF55-E721-8EFA-9A9183C0EDF9}"/>
          </ac:spMkLst>
        </pc:spChg>
        <pc:picChg chg="add mod">
          <ac:chgData name="伊健 杜" userId="e69aded81da48593" providerId="LiveId" clId="{DF7AD5C2-FB82-437E-AA04-4958D4AF7326}" dt="2023-02-14T06:16:28.435" v="7257" actId="1076"/>
          <ac:picMkLst>
            <pc:docMk/>
            <pc:sldMk cId="2177072508" sldId="1873"/>
            <ac:picMk id="8194" creationId="{D5191123-6B36-9717-CB46-581EAD7310FB}"/>
          </ac:picMkLst>
        </pc:picChg>
      </pc:sldChg>
      <pc:sldChg chg="add del">
        <pc:chgData name="伊健 杜" userId="e69aded81da48593" providerId="LiveId" clId="{DF7AD5C2-FB82-437E-AA04-4958D4AF7326}" dt="2023-02-13T22:39:45.253" v="5940" actId="47"/>
        <pc:sldMkLst>
          <pc:docMk/>
          <pc:sldMk cId="666681640" sldId="1874"/>
        </pc:sldMkLst>
      </pc:sldChg>
      <pc:sldChg chg="addSp delSp modSp add mod">
        <pc:chgData name="伊健 杜" userId="e69aded81da48593" providerId="LiveId" clId="{DF7AD5C2-FB82-437E-AA04-4958D4AF7326}" dt="2023-02-14T12:17:35.902" v="7297"/>
        <pc:sldMkLst>
          <pc:docMk/>
          <pc:sldMk cId="1934134787" sldId="1875"/>
        </pc:sldMkLst>
        <pc:spChg chg="add del mod">
          <ac:chgData name="伊健 杜" userId="e69aded81da48593" providerId="LiveId" clId="{DF7AD5C2-FB82-437E-AA04-4958D4AF7326}" dt="2023-02-13T23:13:00.969" v="7134" actId="478"/>
          <ac:spMkLst>
            <pc:docMk/>
            <pc:sldMk cId="1934134787" sldId="1875"/>
            <ac:spMk id="2" creationId="{5F413D86-82B8-BDF2-CF4E-BBE2B9F38E37}"/>
          </ac:spMkLst>
        </pc:spChg>
        <pc:spChg chg="add del mod">
          <ac:chgData name="伊健 杜" userId="e69aded81da48593" providerId="LiveId" clId="{DF7AD5C2-FB82-437E-AA04-4958D4AF7326}" dt="2023-02-13T23:13:04.850" v="7135" actId="478"/>
          <ac:spMkLst>
            <pc:docMk/>
            <pc:sldMk cId="1934134787" sldId="1875"/>
            <ac:spMk id="4" creationId="{FD3D9CEA-AFFC-DF16-BFB6-31742A613933}"/>
          </ac:spMkLst>
        </pc:spChg>
        <pc:spChg chg="mod">
          <ac:chgData name="伊健 杜" userId="e69aded81da48593" providerId="LiveId" clId="{DF7AD5C2-FB82-437E-AA04-4958D4AF7326}" dt="2023-02-14T12:17:35.902" v="7297"/>
          <ac:spMkLst>
            <pc:docMk/>
            <pc:sldMk cId="1934134787" sldId="1875"/>
            <ac:spMk id="5" creationId="{E7287B0E-EF55-E721-8EFA-9A9183C0EDF9}"/>
          </ac:spMkLst>
        </pc:spChg>
      </pc:sldChg>
      <pc:sldChg chg="modSp add mod">
        <pc:chgData name="伊健 杜" userId="e69aded81da48593" providerId="LiveId" clId="{DF7AD5C2-FB82-437E-AA04-4958D4AF7326}" dt="2023-02-14T12:17:35.902" v="7297"/>
        <pc:sldMkLst>
          <pc:docMk/>
          <pc:sldMk cId="2000620399" sldId="1876"/>
        </pc:sldMkLst>
        <pc:spChg chg="mod">
          <ac:chgData name="伊健 杜" userId="e69aded81da48593" providerId="LiveId" clId="{DF7AD5C2-FB82-437E-AA04-4958D4AF7326}" dt="2023-02-14T12:17:35.902" v="7297"/>
          <ac:spMkLst>
            <pc:docMk/>
            <pc:sldMk cId="2000620399" sldId="1876"/>
            <ac:spMk id="5" creationId="{E7287B0E-EF55-E721-8EFA-9A9183C0EDF9}"/>
          </ac:spMkLst>
        </pc:spChg>
      </pc:sldChg>
      <pc:sldChg chg="add del">
        <pc:chgData name="伊健 杜" userId="e69aded81da48593" providerId="LiveId" clId="{DF7AD5C2-FB82-437E-AA04-4958D4AF7326}" dt="2023-02-13T22:45:26.014" v="6263" actId="47"/>
        <pc:sldMkLst>
          <pc:docMk/>
          <pc:sldMk cId="527525844" sldId="1877"/>
        </pc:sldMkLst>
      </pc:sldChg>
      <pc:sldChg chg="addSp modSp add">
        <pc:chgData name="伊健 杜" userId="e69aded81da48593" providerId="LiveId" clId="{DF7AD5C2-FB82-437E-AA04-4958D4AF7326}" dt="2023-02-14T12:17:35.902" v="7297"/>
        <pc:sldMkLst>
          <pc:docMk/>
          <pc:sldMk cId="1822420397" sldId="1878"/>
        </pc:sldMkLst>
        <pc:spChg chg="mod">
          <ac:chgData name="伊健 杜" userId="e69aded81da48593" providerId="LiveId" clId="{DF7AD5C2-FB82-437E-AA04-4958D4AF7326}" dt="2023-02-14T12:17:35.902" v="7297"/>
          <ac:spMkLst>
            <pc:docMk/>
            <pc:sldMk cId="1822420397" sldId="1878"/>
            <ac:spMk id="2" creationId="{10304424-DB4A-36E7-9E0D-D32A5DD0F26C}"/>
          </ac:spMkLst>
        </pc:spChg>
        <pc:spChg chg="mod">
          <ac:chgData name="伊健 杜" userId="e69aded81da48593" providerId="LiveId" clId="{DF7AD5C2-FB82-437E-AA04-4958D4AF7326}" dt="2023-02-14T12:17:35.902" v="7297"/>
          <ac:spMkLst>
            <pc:docMk/>
            <pc:sldMk cId="1822420397" sldId="1878"/>
            <ac:spMk id="5" creationId="{E7287B0E-EF55-E721-8EFA-9A9183C0EDF9}"/>
          </ac:spMkLst>
        </pc:spChg>
        <pc:picChg chg="add mod">
          <ac:chgData name="伊健 杜" userId="e69aded81da48593" providerId="LiveId" clId="{DF7AD5C2-FB82-437E-AA04-4958D4AF7326}" dt="2023-02-14T06:16:50.478" v="7260" actId="14100"/>
          <ac:picMkLst>
            <pc:docMk/>
            <pc:sldMk cId="1822420397" sldId="1878"/>
            <ac:picMk id="9218" creationId="{2C9678B5-5F38-E6F1-F097-F00E1E7A2779}"/>
          </ac:picMkLst>
        </pc:picChg>
      </pc:sldChg>
      <pc:sldChg chg="addSp modSp add mod">
        <pc:chgData name="伊健 杜" userId="e69aded81da48593" providerId="LiveId" clId="{DF7AD5C2-FB82-437E-AA04-4958D4AF7326}" dt="2023-02-14T12:17:35.902" v="7297"/>
        <pc:sldMkLst>
          <pc:docMk/>
          <pc:sldMk cId="3626468461" sldId="1879"/>
        </pc:sldMkLst>
        <pc:spChg chg="mod">
          <ac:chgData name="伊健 杜" userId="e69aded81da48593" providerId="LiveId" clId="{DF7AD5C2-FB82-437E-AA04-4958D4AF7326}" dt="2023-02-14T12:17:35.902" v="7297"/>
          <ac:spMkLst>
            <pc:docMk/>
            <pc:sldMk cId="3626468461" sldId="1879"/>
            <ac:spMk id="2" creationId="{10304424-DB4A-36E7-9E0D-D32A5DD0F26C}"/>
          </ac:spMkLst>
        </pc:spChg>
        <pc:spChg chg="mod">
          <ac:chgData name="伊健 杜" userId="e69aded81da48593" providerId="LiveId" clId="{DF7AD5C2-FB82-437E-AA04-4958D4AF7326}" dt="2023-02-14T12:17:35.902" v="7297"/>
          <ac:spMkLst>
            <pc:docMk/>
            <pc:sldMk cId="3626468461" sldId="1879"/>
            <ac:spMk id="5" creationId="{E7287B0E-EF55-E721-8EFA-9A9183C0EDF9}"/>
          </ac:spMkLst>
        </pc:spChg>
        <pc:picChg chg="add mod">
          <ac:chgData name="伊健 杜" userId="e69aded81da48593" providerId="LiveId" clId="{DF7AD5C2-FB82-437E-AA04-4958D4AF7326}" dt="2023-02-14T12:13:48.165" v="7288" actId="1076"/>
          <ac:picMkLst>
            <pc:docMk/>
            <pc:sldMk cId="3626468461" sldId="1879"/>
            <ac:picMk id="3074" creationId="{4EF75D96-DB72-1B9A-522D-0828F1E6EA80}"/>
          </ac:picMkLst>
        </pc:picChg>
      </pc:sldChg>
      <pc:sldChg chg="addSp modSp add mod">
        <pc:chgData name="伊健 杜" userId="e69aded81da48593" providerId="LiveId" clId="{DF7AD5C2-FB82-437E-AA04-4958D4AF7326}" dt="2023-02-14T12:17:35.902" v="7297"/>
        <pc:sldMkLst>
          <pc:docMk/>
          <pc:sldMk cId="1772814280" sldId="1880"/>
        </pc:sldMkLst>
        <pc:spChg chg="mod">
          <ac:chgData name="伊健 杜" userId="e69aded81da48593" providerId="LiveId" clId="{DF7AD5C2-FB82-437E-AA04-4958D4AF7326}" dt="2023-02-14T12:17:35.902" v="7297"/>
          <ac:spMkLst>
            <pc:docMk/>
            <pc:sldMk cId="1772814280" sldId="1880"/>
            <ac:spMk id="2" creationId="{10304424-DB4A-36E7-9E0D-D32A5DD0F26C}"/>
          </ac:spMkLst>
        </pc:spChg>
        <pc:spChg chg="mod">
          <ac:chgData name="伊健 杜" userId="e69aded81da48593" providerId="LiveId" clId="{DF7AD5C2-FB82-437E-AA04-4958D4AF7326}" dt="2023-02-14T12:17:35.902" v="7297"/>
          <ac:spMkLst>
            <pc:docMk/>
            <pc:sldMk cId="1772814280" sldId="1880"/>
            <ac:spMk id="5" creationId="{E7287B0E-EF55-E721-8EFA-9A9183C0EDF9}"/>
          </ac:spMkLst>
        </pc:spChg>
        <pc:picChg chg="add mod">
          <ac:chgData name="伊健 杜" userId="e69aded81da48593" providerId="LiveId" clId="{DF7AD5C2-FB82-437E-AA04-4958D4AF7326}" dt="2023-02-14T12:14:57.073" v="7292" actId="1076"/>
          <ac:picMkLst>
            <pc:docMk/>
            <pc:sldMk cId="1772814280" sldId="1880"/>
            <ac:picMk id="4098" creationId="{2DE19289-8502-F91F-B7A9-E473250FE572}"/>
          </ac:picMkLst>
        </pc:picChg>
      </pc:sldChg>
      <pc:sldChg chg="modSp add mod">
        <pc:chgData name="伊健 杜" userId="e69aded81da48593" providerId="LiveId" clId="{DF7AD5C2-FB82-437E-AA04-4958D4AF7326}" dt="2023-02-14T12:17:35.902" v="7297"/>
        <pc:sldMkLst>
          <pc:docMk/>
          <pc:sldMk cId="3668235490" sldId="1881"/>
        </pc:sldMkLst>
        <pc:spChg chg="mod">
          <ac:chgData name="伊健 杜" userId="e69aded81da48593" providerId="LiveId" clId="{DF7AD5C2-FB82-437E-AA04-4958D4AF7326}" dt="2023-02-14T12:17:35.902" v="7297"/>
          <ac:spMkLst>
            <pc:docMk/>
            <pc:sldMk cId="3668235490" sldId="1881"/>
            <ac:spMk id="5" creationId="{E7287B0E-EF55-E721-8EFA-9A9183C0EDF9}"/>
          </ac:spMkLst>
        </pc:spChg>
      </pc:sldChg>
      <pc:sldChg chg="addSp modSp add mod">
        <pc:chgData name="伊健 杜" userId="e69aded81da48593" providerId="LiveId" clId="{DF7AD5C2-FB82-437E-AA04-4958D4AF7326}" dt="2023-02-14T12:17:35.902" v="7297"/>
        <pc:sldMkLst>
          <pc:docMk/>
          <pc:sldMk cId="3352668450" sldId="1882"/>
        </pc:sldMkLst>
        <pc:spChg chg="mod">
          <ac:chgData name="伊健 杜" userId="e69aded81da48593" providerId="LiveId" clId="{DF7AD5C2-FB82-437E-AA04-4958D4AF7326}" dt="2023-02-14T12:17:35.902" v="7297"/>
          <ac:spMkLst>
            <pc:docMk/>
            <pc:sldMk cId="3352668450" sldId="1882"/>
            <ac:spMk id="2" creationId="{10304424-DB4A-36E7-9E0D-D32A5DD0F26C}"/>
          </ac:spMkLst>
        </pc:spChg>
        <pc:spChg chg="mod">
          <ac:chgData name="伊健 杜" userId="e69aded81da48593" providerId="LiveId" clId="{DF7AD5C2-FB82-437E-AA04-4958D4AF7326}" dt="2023-02-14T12:17:35.902" v="7297"/>
          <ac:spMkLst>
            <pc:docMk/>
            <pc:sldMk cId="3352668450" sldId="1882"/>
            <ac:spMk id="5" creationId="{E7287B0E-EF55-E721-8EFA-9A9183C0EDF9}"/>
          </ac:spMkLst>
        </pc:spChg>
        <pc:picChg chg="add mod">
          <ac:chgData name="伊健 杜" userId="e69aded81da48593" providerId="LiveId" clId="{DF7AD5C2-FB82-437E-AA04-4958D4AF7326}" dt="2023-02-14T12:16:30.434" v="7296" actId="1076"/>
          <ac:picMkLst>
            <pc:docMk/>
            <pc:sldMk cId="3352668450" sldId="1882"/>
            <ac:picMk id="5122" creationId="{BF5041C2-4D12-27E3-6E2A-0408DAC8A2E8}"/>
          </ac:picMkLst>
        </pc:picChg>
      </pc:sldChg>
      <pc:sldChg chg="modSp add del mod">
        <pc:chgData name="伊健 杜" userId="e69aded81da48593" providerId="LiveId" clId="{DF7AD5C2-FB82-437E-AA04-4958D4AF7326}" dt="2023-02-13T23:13:12.558" v="7136" actId="47"/>
        <pc:sldMkLst>
          <pc:docMk/>
          <pc:sldMk cId="646658731" sldId="1883"/>
        </pc:sldMkLst>
        <pc:spChg chg="mod">
          <ac:chgData name="伊健 杜" userId="e69aded81da48593" providerId="LiveId" clId="{DF7AD5C2-FB82-437E-AA04-4958D4AF7326}" dt="2023-02-13T23:04:56.088" v="6778" actId="20577"/>
          <ac:spMkLst>
            <pc:docMk/>
            <pc:sldMk cId="646658731" sldId="1883"/>
            <ac:spMk id="5" creationId="{E7287B0E-EF55-E721-8EFA-9A9183C0EDF9}"/>
          </ac:spMkLst>
        </pc:spChg>
      </pc:sldChg>
      <pc:sldChg chg="modSp add del mod">
        <pc:chgData name="伊健 杜" userId="e69aded81da48593" providerId="LiveId" clId="{DF7AD5C2-FB82-437E-AA04-4958D4AF7326}" dt="2023-02-13T22:57:09.227" v="6580" actId="47"/>
        <pc:sldMkLst>
          <pc:docMk/>
          <pc:sldMk cId="2317660187" sldId="1883"/>
        </pc:sldMkLst>
        <pc:spChg chg="mod">
          <ac:chgData name="伊健 杜" userId="e69aded81da48593" providerId="LiveId" clId="{DF7AD5C2-FB82-437E-AA04-4958D4AF7326}" dt="2023-02-13T22:57:06.801" v="6579" actId="20577"/>
          <ac:spMkLst>
            <pc:docMk/>
            <pc:sldMk cId="2317660187" sldId="1883"/>
            <ac:spMk id="5" creationId="{E7287B0E-EF55-E721-8EFA-9A9183C0EDF9}"/>
          </ac:spMkLst>
        </pc:spChg>
      </pc:sldChg>
      <pc:sldChg chg="modSp add del mod">
        <pc:chgData name="伊健 杜" userId="e69aded81da48593" providerId="LiveId" clId="{DF7AD5C2-FB82-437E-AA04-4958D4AF7326}" dt="2023-02-13T23:13:12.558" v="7136" actId="47"/>
        <pc:sldMkLst>
          <pc:docMk/>
          <pc:sldMk cId="2399928531" sldId="1884"/>
        </pc:sldMkLst>
        <pc:spChg chg="mod">
          <ac:chgData name="伊健 杜" userId="e69aded81da48593" providerId="LiveId" clId="{DF7AD5C2-FB82-437E-AA04-4958D4AF7326}" dt="2023-02-13T23:05:49.433" v="6815" actId="20577"/>
          <ac:spMkLst>
            <pc:docMk/>
            <pc:sldMk cId="2399928531" sldId="1884"/>
            <ac:spMk id="5" creationId="{E7287B0E-EF55-E721-8EFA-9A9183C0EDF9}"/>
          </ac:spMkLst>
        </pc:spChg>
      </pc:sldChg>
      <pc:sldChg chg="addSp modSp add mod ord">
        <pc:chgData name="伊健 杜" userId="e69aded81da48593" providerId="LiveId" clId="{DF7AD5C2-FB82-437E-AA04-4958D4AF7326}" dt="2023-02-14T12:17:35.902" v="7297"/>
        <pc:sldMkLst>
          <pc:docMk/>
          <pc:sldMk cId="3882185193" sldId="1885"/>
        </pc:sldMkLst>
        <pc:spChg chg="mod">
          <ac:chgData name="伊健 杜" userId="e69aded81da48593" providerId="LiveId" clId="{DF7AD5C2-FB82-437E-AA04-4958D4AF7326}" dt="2023-02-13T23:07:00.424" v="6831"/>
          <ac:spMkLst>
            <pc:docMk/>
            <pc:sldMk cId="3882185193" sldId="1885"/>
            <ac:spMk id="2" creationId="{10304424-DB4A-36E7-9E0D-D32A5DD0F26C}"/>
          </ac:spMkLst>
        </pc:spChg>
        <pc:spChg chg="mod">
          <ac:chgData name="伊健 杜" userId="e69aded81da48593" providerId="LiveId" clId="{DF7AD5C2-FB82-437E-AA04-4958D4AF7326}" dt="2023-02-14T12:17:35.902" v="7297"/>
          <ac:spMkLst>
            <pc:docMk/>
            <pc:sldMk cId="3882185193" sldId="1885"/>
            <ac:spMk id="5" creationId="{E7287B0E-EF55-E721-8EFA-9A9183C0EDF9}"/>
          </ac:spMkLst>
        </pc:spChg>
        <pc:picChg chg="add mod">
          <ac:chgData name="伊健 杜" userId="e69aded81da48593" providerId="LiveId" clId="{DF7AD5C2-FB82-437E-AA04-4958D4AF7326}" dt="2023-02-14T12:11:15.927" v="7265" actId="1076"/>
          <ac:picMkLst>
            <pc:docMk/>
            <pc:sldMk cId="3882185193" sldId="1885"/>
            <ac:picMk id="1026" creationId="{05050B0F-8D59-1665-19CE-5B5F14716414}"/>
          </ac:picMkLst>
        </pc:picChg>
      </pc:sldChg>
      <pc:sldChg chg="addSp modSp add mod ord">
        <pc:chgData name="伊健 杜" userId="e69aded81da48593" providerId="LiveId" clId="{DF7AD5C2-FB82-437E-AA04-4958D4AF7326}" dt="2023-02-14T12:17:35.902" v="7297"/>
        <pc:sldMkLst>
          <pc:docMk/>
          <pc:sldMk cId="1368425790" sldId="1886"/>
        </pc:sldMkLst>
        <pc:spChg chg="mod">
          <ac:chgData name="伊健 杜" userId="e69aded81da48593" providerId="LiveId" clId="{DF7AD5C2-FB82-437E-AA04-4958D4AF7326}" dt="2023-02-13T23:08:05.704" v="6971"/>
          <ac:spMkLst>
            <pc:docMk/>
            <pc:sldMk cId="1368425790" sldId="1886"/>
            <ac:spMk id="2" creationId="{10304424-DB4A-36E7-9E0D-D32A5DD0F26C}"/>
          </ac:spMkLst>
        </pc:spChg>
        <pc:spChg chg="mod">
          <ac:chgData name="伊健 杜" userId="e69aded81da48593" providerId="LiveId" clId="{DF7AD5C2-FB82-437E-AA04-4958D4AF7326}" dt="2023-02-14T12:17:35.902" v="7297"/>
          <ac:spMkLst>
            <pc:docMk/>
            <pc:sldMk cId="1368425790" sldId="1886"/>
            <ac:spMk id="5" creationId="{E7287B0E-EF55-E721-8EFA-9A9183C0EDF9}"/>
          </ac:spMkLst>
        </pc:spChg>
        <pc:picChg chg="add mod">
          <ac:chgData name="伊健 杜" userId="e69aded81da48593" providerId="LiveId" clId="{DF7AD5C2-FB82-437E-AA04-4958D4AF7326}" dt="2023-02-14T12:13:06.051" v="7282" actId="1076"/>
          <ac:picMkLst>
            <pc:docMk/>
            <pc:sldMk cId="1368425790" sldId="1886"/>
            <ac:picMk id="2050" creationId="{DDC226DD-D870-0E02-BEE2-75E479F4371E}"/>
          </ac:picMkLst>
        </pc:picChg>
      </pc:sldChg>
      <pc:sldChg chg="add del">
        <pc:chgData name="伊健 杜" userId="e69aded81da48593" providerId="LiveId" clId="{DF7AD5C2-FB82-437E-AA04-4958D4AF7326}" dt="2023-02-13T23:11:37.785" v="7112" actId="47"/>
        <pc:sldMkLst>
          <pc:docMk/>
          <pc:sldMk cId="963884834" sldId="1887"/>
        </pc:sldMkLst>
      </pc:sldChg>
      <pc:sldChg chg="modSp add del mod">
        <pc:chgData name="伊健 杜" userId="e69aded81da48593" providerId="LiveId" clId="{DF7AD5C2-FB82-437E-AA04-4958D4AF7326}" dt="2023-02-13T23:13:12.558" v="7136" actId="47"/>
        <pc:sldMkLst>
          <pc:docMk/>
          <pc:sldMk cId="2545280381" sldId="1888"/>
        </pc:sldMkLst>
        <pc:spChg chg="mod">
          <ac:chgData name="伊健 杜" userId="e69aded81da48593" providerId="LiveId" clId="{DF7AD5C2-FB82-437E-AA04-4958D4AF7326}" dt="2023-02-13T23:11:47.421" v="7125" actId="20577"/>
          <ac:spMkLst>
            <pc:docMk/>
            <pc:sldMk cId="2545280381" sldId="1888"/>
            <ac:spMk id="5" creationId="{E7287B0E-EF55-E721-8EFA-9A9183C0EDF9}"/>
          </ac:spMkLst>
        </pc:spChg>
      </pc:sldChg>
      <pc:sldChg chg="new del">
        <pc:chgData name="伊健 杜" userId="e69aded81da48593" providerId="LiveId" clId="{DF7AD5C2-FB82-437E-AA04-4958D4AF7326}" dt="2023-02-13T23:07:25.706" v="6883" actId="47"/>
        <pc:sldMkLst>
          <pc:docMk/>
          <pc:sldMk cId="982875352" sldId="1889"/>
        </pc:sldMkLst>
      </pc:sldChg>
    </pc:docChg>
  </pc:docChgLst>
  <pc:docChgLst>
    <pc:chgData name="伊健 杜" userId="e69aded81da48593" providerId="LiveId" clId="{ADA9A8EE-EE58-4D6B-BA95-F3CD71428A35}"/>
    <pc:docChg chg="custSel addSld delSld modSld sldOrd modSection">
      <pc:chgData name="伊健 杜" userId="e69aded81da48593" providerId="LiveId" clId="{ADA9A8EE-EE58-4D6B-BA95-F3CD71428A35}" dt="2022-09-22T15:11:32.928" v="6148" actId="403"/>
      <pc:docMkLst>
        <pc:docMk/>
      </pc:docMkLst>
      <pc:sldChg chg="modSp mod">
        <pc:chgData name="伊健 杜" userId="e69aded81da48593" providerId="LiveId" clId="{ADA9A8EE-EE58-4D6B-BA95-F3CD71428A35}" dt="2022-09-22T11:37:09.356" v="6026"/>
        <pc:sldMkLst>
          <pc:docMk/>
          <pc:sldMk cId="3180688205" sldId="256"/>
        </pc:sldMkLst>
        <pc:spChg chg="mod">
          <ac:chgData name="伊健 杜" userId="e69aded81da48593" providerId="LiveId" clId="{ADA9A8EE-EE58-4D6B-BA95-F3CD71428A35}" dt="2022-09-22T11:37:09.356" v="6026"/>
          <ac:spMkLst>
            <pc:docMk/>
            <pc:sldMk cId="3180688205" sldId="256"/>
            <ac:spMk id="2" creationId="{1F01E9DD-2818-4BD0-9996-984FE0985E67}"/>
          </ac:spMkLst>
        </pc:spChg>
      </pc:sldChg>
      <pc:sldChg chg="del">
        <pc:chgData name="伊健 杜" userId="e69aded81da48593" providerId="LiveId" clId="{ADA9A8EE-EE58-4D6B-BA95-F3CD71428A35}" dt="2022-09-22T04:55:56.284" v="3" actId="47"/>
        <pc:sldMkLst>
          <pc:docMk/>
          <pc:sldMk cId="2559525265" sldId="565"/>
        </pc:sldMkLst>
      </pc:sldChg>
      <pc:sldChg chg="del">
        <pc:chgData name="伊健 杜" userId="e69aded81da48593" providerId="LiveId" clId="{ADA9A8EE-EE58-4D6B-BA95-F3CD71428A35}" dt="2022-09-22T04:55:56.284" v="3" actId="47"/>
        <pc:sldMkLst>
          <pc:docMk/>
          <pc:sldMk cId="854064981" sldId="614"/>
        </pc:sldMkLst>
      </pc:sldChg>
      <pc:sldChg chg="del">
        <pc:chgData name="伊健 杜" userId="e69aded81da48593" providerId="LiveId" clId="{ADA9A8EE-EE58-4D6B-BA95-F3CD71428A35}" dt="2022-09-22T04:55:56.284" v="3" actId="47"/>
        <pc:sldMkLst>
          <pc:docMk/>
          <pc:sldMk cId="2347165635" sldId="616"/>
        </pc:sldMkLst>
      </pc:sldChg>
      <pc:sldChg chg="del">
        <pc:chgData name="伊健 杜" userId="e69aded81da48593" providerId="LiveId" clId="{ADA9A8EE-EE58-4D6B-BA95-F3CD71428A35}" dt="2022-09-22T04:55:36.810" v="1" actId="47"/>
        <pc:sldMkLst>
          <pc:docMk/>
          <pc:sldMk cId="1448130752" sldId="678"/>
        </pc:sldMkLst>
      </pc:sldChg>
      <pc:sldChg chg="del">
        <pc:chgData name="伊健 杜" userId="e69aded81da48593" providerId="LiveId" clId="{ADA9A8EE-EE58-4D6B-BA95-F3CD71428A35}" dt="2022-09-22T04:55:35.830" v="0" actId="47"/>
        <pc:sldMkLst>
          <pc:docMk/>
          <pc:sldMk cId="4121900207" sldId="752"/>
        </pc:sldMkLst>
      </pc:sldChg>
      <pc:sldChg chg="del">
        <pc:chgData name="伊健 杜" userId="e69aded81da48593" providerId="LiveId" clId="{ADA9A8EE-EE58-4D6B-BA95-F3CD71428A35}" dt="2022-09-22T04:55:37.902" v="2" actId="47"/>
        <pc:sldMkLst>
          <pc:docMk/>
          <pc:sldMk cId="1975974575" sldId="769"/>
        </pc:sldMkLst>
      </pc:sldChg>
      <pc:sldChg chg="addSp delSp modSp mod">
        <pc:chgData name="伊健 杜" userId="e69aded81da48593" providerId="LiveId" clId="{ADA9A8EE-EE58-4D6B-BA95-F3CD71428A35}" dt="2022-09-22T11:24:51.349" v="5471"/>
        <pc:sldMkLst>
          <pc:docMk/>
          <pc:sldMk cId="3517469593" sldId="772"/>
        </pc:sldMkLst>
        <pc:spChg chg="mod">
          <ac:chgData name="伊健 杜" userId="e69aded81da48593" providerId="LiveId" clId="{ADA9A8EE-EE58-4D6B-BA95-F3CD71428A35}" dt="2022-09-22T11:24:51.349" v="5471"/>
          <ac:spMkLst>
            <pc:docMk/>
            <pc:sldMk cId="3517469593" sldId="772"/>
            <ac:spMk id="2" creationId="{81F4B079-5182-7332-4978-966F1AEEF4D2}"/>
          </ac:spMkLst>
        </pc:spChg>
        <pc:spChg chg="mod">
          <ac:chgData name="伊健 杜" userId="e69aded81da48593" providerId="LiveId" clId="{ADA9A8EE-EE58-4D6B-BA95-F3CD71428A35}" dt="2022-09-22T11:24:51.349" v="5471"/>
          <ac:spMkLst>
            <pc:docMk/>
            <pc:sldMk cId="3517469593" sldId="772"/>
            <ac:spMk id="4" creationId="{CFC1CF28-580E-2280-640A-ADB8853307E7}"/>
          </ac:spMkLst>
        </pc:spChg>
        <pc:picChg chg="add del mod">
          <ac:chgData name="伊健 杜" userId="e69aded81da48593" providerId="LiveId" clId="{ADA9A8EE-EE58-4D6B-BA95-F3CD71428A35}" dt="2022-09-22T05:05:30.186" v="184" actId="478"/>
          <ac:picMkLst>
            <pc:docMk/>
            <pc:sldMk cId="3517469593" sldId="772"/>
            <ac:picMk id="2050" creationId="{E848E6C1-1896-9E30-A60C-41516E3CC48E}"/>
          </ac:picMkLst>
        </pc:picChg>
        <pc:picChg chg="add mod">
          <ac:chgData name="伊健 杜" userId="e69aded81da48593" providerId="LiveId" clId="{ADA9A8EE-EE58-4D6B-BA95-F3CD71428A35}" dt="2022-09-22T05:07:41.811" v="191" actId="1076"/>
          <ac:picMkLst>
            <pc:docMk/>
            <pc:sldMk cId="3517469593" sldId="772"/>
            <ac:picMk id="2052" creationId="{461DA24C-A30A-93FC-A3AE-4F86BA1EAB3B}"/>
          </ac:picMkLst>
        </pc:picChg>
        <pc:picChg chg="add mod">
          <ac:chgData name="伊健 杜" userId="e69aded81da48593" providerId="LiveId" clId="{ADA9A8EE-EE58-4D6B-BA95-F3CD71428A35}" dt="2022-09-22T05:07:59.841" v="198" actId="1076"/>
          <ac:picMkLst>
            <pc:docMk/>
            <pc:sldMk cId="3517469593" sldId="772"/>
            <ac:picMk id="2054" creationId="{40AFEB91-2127-B2A7-447B-BCC35A031393}"/>
          </ac:picMkLst>
        </pc:picChg>
        <pc:picChg chg="add mod">
          <ac:chgData name="伊健 杜" userId="e69aded81da48593" providerId="LiveId" clId="{ADA9A8EE-EE58-4D6B-BA95-F3CD71428A35}" dt="2022-09-22T05:08:00.560" v="199" actId="1076"/>
          <ac:picMkLst>
            <pc:docMk/>
            <pc:sldMk cId="3517469593" sldId="772"/>
            <ac:picMk id="2056" creationId="{9EA8CA38-F2FF-6BAC-A8CF-AF1B1E291FCD}"/>
          </ac:picMkLst>
        </pc:picChg>
        <pc:picChg chg="del">
          <ac:chgData name="伊健 杜" userId="e69aded81da48593" providerId="LiveId" clId="{ADA9A8EE-EE58-4D6B-BA95-F3CD71428A35}" dt="2022-09-22T05:03:08.138" v="121" actId="478"/>
          <ac:picMkLst>
            <pc:docMk/>
            <pc:sldMk cId="3517469593" sldId="772"/>
            <ac:picMk id="4098" creationId="{CA13F8C4-6EFA-BD0B-5130-D82A64244410}"/>
          </ac:picMkLst>
        </pc:picChg>
      </pc:sldChg>
      <pc:sldChg chg="del">
        <pc:chgData name="伊健 杜" userId="e69aded81da48593" providerId="LiveId" clId="{ADA9A8EE-EE58-4D6B-BA95-F3CD71428A35}" dt="2022-09-22T04:56:02.614" v="4" actId="47"/>
        <pc:sldMkLst>
          <pc:docMk/>
          <pc:sldMk cId="3772621858" sldId="773"/>
        </pc:sldMkLst>
      </pc:sldChg>
      <pc:sldChg chg="addSp delSp modSp mod">
        <pc:chgData name="伊健 杜" userId="e69aded81da48593" providerId="LiveId" clId="{ADA9A8EE-EE58-4D6B-BA95-F3CD71428A35}" dt="2022-09-22T11:24:51.349" v="5471"/>
        <pc:sldMkLst>
          <pc:docMk/>
          <pc:sldMk cId="779196328" sldId="775"/>
        </pc:sldMkLst>
        <pc:spChg chg="mod">
          <ac:chgData name="伊健 杜" userId="e69aded81da48593" providerId="LiveId" clId="{ADA9A8EE-EE58-4D6B-BA95-F3CD71428A35}" dt="2022-09-22T11:24:51.349" v="5471"/>
          <ac:spMkLst>
            <pc:docMk/>
            <pc:sldMk cId="779196328" sldId="775"/>
            <ac:spMk id="2" creationId="{81F4B079-5182-7332-4978-966F1AEEF4D2}"/>
          </ac:spMkLst>
        </pc:spChg>
        <pc:spChg chg="mod">
          <ac:chgData name="伊健 杜" userId="e69aded81da48593" providerId="LiveId" clId="{ADA9A8EE-EE58-4D6B-BA95-F3CD71428A35}" dt="2022-09-22T11:24:51.349" v="5471"/>
          <ac:spMkLst>
            <pc:docMk/>
            <pc:sldMk cId="779196328" sldId="775"/>
            <ac:spMk id="4" creationId="{CFC1CF28-580E-2280-640A-ADB8853307E7}"/>
          </ac:spMkLst>
        </pc:spChg>
        <pc:picChg chg="add mod">
          <ac:chgData name="伊健 杜" userId="e69aded81da48593" providerId="LiveId" clId="{ADA9A8EE-EE58-4D6B-BA95-F3CD71428A35}" dt="2022-09-22T05:12:56.740" v="546" actId="1076"/>
          <ac:picMkLst>
            <pc:docMk/>
            <pc:sldMk cId="779196328" sldId="775"/>
            <ac:picMk id="3" creationId="{D31683AF-66D8-03EE-FF84-B24E62820922}"/>
          </ac:picMkLst>
        </pc:picChg>
        <pc:picChg chg="del">
          <ac:chgData name="伊健 杜" userId="e69aded81da48593" providerId="LiveId" clId="{ADA9A8EE-EE58-4D6B-BA95-F3CD71428A35}" dt="2022-09-22T05:12:47.118" v="542" actId="478"/>
          <ac:picMkLst>
            <pc:docMk/>
            <pc:sldMk cId="779196328" sldId="775"/>
            <ac:picMk id="6146" creationId="{2DC7BD90-5428-F463-F3B9-4EE06DD8AAC9}"/>
          </ac:picMkLst>
        </pc:picChg>
        <pc:picChg chg="del">
          <ac:chgData name="伊健 杜" userId="e69aded81da48593" providerId="LiveId" clId="{ADA9A8EE-EE58-4D6B-BA95-F3CD71428A35}" dt="2022-09-22T05:12:47.118" v="542" actId="478"/>
          <ac:picMkLst>
            <pc:docMk/>
            <pc:sldMk cId="779196328" sldId="775"/>
            <ac:picMk id="6148" creationId="{6EEFB996-BF5D-142E-5F55-401A8E6D5CCC}"/>
          </ac:picMkLst>
        </pc:picChg>
      </pc:sldChg>
      <pc:sldChg chg="addSp delSp modSp mod">
        <pc:chgData name="伊健 杜" userId="e69aded81da48593" providerId="LiveId" clId="{ADA9A8EE-EE58-4D6B-BA95-F3CD71428A35}" dt="2022-09-22T11:24:51.349" v="5471"/>
        <pc:sldMkLst>
          <pc:docMk/>
          <pc:sldMk cId="2067420389" sldId="776"/>
        </pc:sldMkLst>
        <pc:spChg chg="mod">
          <ac:chgData name="伊健 杜" userId="e69aded81da48593" providerId="LiveId" clId="{ADA9A8EE-EE58-4D6B-BA95-F3CD71428A35}" dt="2022-09-22T11:24:51.349" v="5471"/>
          <ac:spMkLst>
            <pc:docMk/>
            <pc:sldMk cId="2067420389" sldId="776"/>
            <ac:spMk id="2" creationId="{81F4B079-5182-7332-4978-966F1AEEF4D2}"/>
          </ac:spMkLst>
        </pc:spChg>
        <pc:spChg chg="add mod">
          <ac:chgData name="伊健 杜" userId="e69aded81da48593" providerId="LiveId" clId="{ADA9A8EE-EE58-4D6B-BA95-F3CD71428A35}" dt="2022-09-22T05:30:46.116" v="1231" actId="1076"/>
          <ac:spMkLst>
            <pc:docMk/>
            <pc:sldMk cId="2067420389" sldId="776"/>
            <ac:spMk id="3" creationId="{1C442EC2-C53C-F334-F884-33A15A1376EA}"/>
          </ac:spMkLst>
        </pc:spChg>
        <pc:spChg chg="mod">
          <ac:chgData name="伊健 杜" userId="e69aded81da48593" providerId="LiveId" clId="{ADA9A8EE-EE58-4D6B-BA95-F3CD71428A35}" dt="2022-09-22T11:24:51.349" v="5471"/>
          <ac:spMkLst>
            <pc:docMk/>
            <pc:sldMk cId="2067420389" sldId="776"/>
            <ac:spMk id="4" creationId="{CFC1CF28-580E-2280-640A-ADB8853307E7}"/>
          </ac:spMkLst>
        </pc:spChg>
        <pc:picChg chg="add mod">
          <ac:chgData name="伊健 杜" userId="e69aded81da48593" providerId="LiveId" clId="{ADA9A8EE-EE58-4D6B-BA95-F3CD71428A35}" dt="2022-09-22T05:28:06.636" v="1206" actId="1076"/>
          <ac:picMkLst>
            <pc:docMk/>
            <pc:sldMk cId="2067420389" sldId="776"/>
            <ac:picMk id="6146" creationId="{AEAAD86A-4D52-D04A-79C4-EB0C37F6E869}"/>
          </ac:picMkLst>
        </pc:picChg>
        <pc:picChg chg="add mod">
          <ac:chgData name="伊健 杜" userId="e69aded81da48593" providerId="LiveId" clId="{ADA9A8EE-EE58-4D6B-BA95-F3CD71428A35}" dt="2022-09-22T05:30:43.292" v="1230" actId="1076"/>
          <ac:picMkLst>
            <pc:docMk/>
            <pc:sldMk cId="2067420389" sldId="776"/>
            <ac:picMk id="6148" creationId="{D097E931-D65E-A9EF-34B3-BD1EC8340DAF}"/>
          </ac:picMkLst>
        </pc:picChg>
        <pc:picChg chg="del">
          <ac:chgData name="伊健 杜" userId="e69aded81da48593" providerId="LiveId" clId="{ADA9A8EE-EE58-4D6B-BA95-F3CD71428A35}" dt="2022-09-22T05:25:17.128" v="1180" actId="478"/>
          <ac:picMkLst>
            <pc:docMk/>
            <pc:sldMk cId="2067420389" sldId="776"/>
            <ac:picMk id="7170" creationId="{698F9E9C-34B1-C382-4FA2-75A8005B3E96}"/>
          </ac:picMkLst>
        </pc:picChg>
      </pc:sldChg>
      <pc:sldChg chg="del">
        <pc:chgData name="伊健 杜" userId="e69aded81da48593" providerId="LiveId" clId="{ADA9A8EE-EE58-4D6B-BA95-F3CD71428A35}" dt="2022-09-22T04:56:02.614" v="4" actId="47"/>
        <pc:sldMkLst>
          <pc:docMk/>
          <pc:sldMk cId="3943682976" sldId="777"/>
        </pc:sldMkLst>
      </pc:sldChg>
      <pc:sldChg chg="del">
        <pc:chgData name="伊健 杜" userId="e69aded81da48593" providerId="LiveId" clId="{ADA9A8EE-EE58-4D6B-BA95-F3CD71428A35}" dt="2022-09-22T04:56:02.614" v="4" actId="47"/>
        <pc:sldMkLst>
          <pc:docMk/>
          <pc:sldMk cId="1340539967" sldId="778"/>
        </pc:sldMkLst>
      </pc:sldChg>
      <pc:sldChg chg="del">
        <pc:chgData name="伊健 杜" userId="e69aded81da48593" providerId="LiveId" clId="{ADA9A8EE-EE58-4D6B-BA95-F3CD71428A35}" dt="2022-09-22T04:56:02.614" v="4" actId="47"/>
        <pc:sldMkLst>
          <pc:docMk/>
          <pc:sldMk cId="1696735835" sldId="779"/>
        </pc:sldMkLst>
      </pc:sldChg>
      <pc:sldChg chg="del">
        <pc:chgData name="伊健 杜" userId="e69aded81da48593" providerId="LiveId" clId="{ADA9A8EE-EE58-4D6B-BA95-F3CD71428A35}" dt="2022-09-22T04:56:02.614" v="4" actId="47"/>
        <pc:sldMkLst>
          <pc:docMk/>
          <pc:sldMk cId="3968348680" sldId="780"/>
        </pc:sldMkLst>
      </pc:sldChg>
      <pc:sldChg chg="del">
        <pc:chgData name="伊健 杜" userId="e69aded81da48593" providerId="LiveId" clId="{ADA9A8EE-EE58-4D6B-BA95-F3CD71428A35}" dt="2022-09-22T04:56:02.614" v="4" actId="47"/>
        <pc:sldMkLst>
          <pc:docMk/>
          <pc:sldMk cId="2767785579" sldId="781"/>
        </pc:sldMkLst>
      </pc:sldChg>
      <pc:sldChg chg="del">
        <pc:chgData name="伊健 杜" userId="e69aded81da48593" providerId="LiveId" clId="{ADA9A8EE-EE58-4D6B-BA95-F3CD71428A35}" dt="2022-09-22T04:56:02.614" v="4" actId="47"/>
        <pc:sldMkLst>
          <pc:docMk/>
          <pc:sldMk cId="3694264932" sldId="782"/>
        </pc:sldMkLst>
      </pc:sldChg>
      <pc:sldChg chg="del">
        <pc:chgData name="伊健 杜" userId="e69aded81da48593" providerId="LiveId" clId="{ADA9A8EE-EE58-4D6B-BA95-F3CD71428A35}" dt="2022-09-22T04:56:02.614" v="4" actId="47"/>
        <pc:sldMkLst>
          <pc:docMk/>
          <pc:sldMk cId="709636640" sldId="783"/>
        </pc:sldMkLst>
      </pc:sldChg>
      <pc:sldChg chg="del">
        <pc:chgData name="伊健 杜" userId="e69aded81da48593" providerId="LiveId" clId="{ADA9A8EE-EE58-4D6B-BA95-F3CD71428A35}" dt="2022-09-22T04:56:02.614" v="4" actId="47"/>
        <pc:sldMkLst>
          <pc:docMk/>
          <pc:sldMk cId="3098461152" sldId="784"/>
        </pc:sldMkLst>
      </pc:sldChg>
      <pc:sldChg chg="del">
        <pc:chgData name="伊健 杜" userId="e69aded81da48593" providerId="LiveId" clId="{ADA9A8EE-EE58-4D6B-BA95-F3CD71428A35}" dt="2022-09-22T04:56:02.614" v="4" actId="47"/>
        <pc:sldMkLst>
          <pc:docMk/>
          <pc:sldMk cId="2209567193" sldId="787"/>
        </pc:sldMkLst>
      </pc:sldChg>
      <pc:sldChg chg="del">
        <pc:chgData name="伊健 杜" userId="e69aded81da48593" providerId="LiveId" clId="{ADA9A8EE-EE58-4D6B-BA95-F3CD71428A35}" dt="2022-09-22T04:56:02.614" v="4" actId="47"/>
        <pc:sldMkLst>
          <pc:docMk/>
          <pc:sldMk cId="3293583786" sldId="788"/>
        </pc:sldMkLst>
      </pc:sldChg>
      <pc:sldChg chg="del">
        <pc:chgData name="伊健 杜" userId="e69aded81da48593" providerId="LiveId" clId="{ADA9A8EE-EE58-4D6B-BA95-F3CD71428A35}" dt="2022-09-22T04:56:02.614" v="4" actId="47"/>
        <pc:sldMkLst>
          <pc:docMk/>
          <pc:sldMk cId="3731306999" sldId="789"/>
        </pc:sldMkLst>
      </pc:sldChg>
      <pc:sldChg chg="del">
        <pc:chgData name="伊健 杜" userId="e69aded81da48593" providerId="LiveId" clId="{ADA9A8EE-EE58-4D6B-BA95-F3CD71428A35}" dt="2022-09-22T04:56:02.614" v="4" actId="47"/>
        <pc:sldMkLst>
          <pc:docMk/>
          <pc:sldMk cId="2990129987" sldId="790"/>
        </pc:sldMkLst>
      </pc:sldChg>
      <pc:sldChg chg="del">
        <pc:chgData name="伊健 杜" userId="e69aded81da48593" providerId="LiveId" clId="{ADA9A8EE-EE58-4D6B-BA95-F3CD71428A35}" dt="2022-09-22T04:56:02.614" v="4" actId="47"/>
        <pc:sldMkLst>
          <pc:docMk/>
          <pc:sldMk cId="2266736779" sldId="791"/>
        </pc:sldMkLst>
      </pc:sldChg>
      <pc:sldChg chg="del">
        <pc:chgData name="伊健 杜" userId="e69aded81da48593" providerId="LiveId" clId="{ADA9A8EE-EE58-4D6B-BA95-F3CD71428A35}" dt="2022-09-22T04:56:02.614" v="4" actId="47"/>
        <pc:sldMkLst>
          <pc:docMk/>
          <pc:sldMk cId="1698368961" sldId="792"/>
        </pc:sldMkLst>
      </pc:sldChg>
      <pc:sldChg chg="del">
        <pc:chgData name="伊健 杜" userId="e69aded81da48593" providerId="LiveId" clId="{ADA9A8EE-EE58-4D6B-BA95-F3CD71428A35}" dt="2022-09-22T04:56:02.614" v="4" actId="47"/>
        <pc:sldMkLst>
          <pc:docMk/>
          <pc:sldMk cId="2198390484" sldId="793"/>
        </pc:sldMkLst>
      </pc:sldChg>
      <pc:sldChg chg="del">
        <pc:chgData name="伊健 杜" userId="e69aded81da48593" providerId="LiveId" clId="{ADA9A8EE-EE58-4D6B-BA95-F3CD71428A35}" dt="2022-09-22T04:56:02.614" v="4" actId="47"/>
        <pc:sldMkLst>
          <pc:docMk/>
          <pc:sldMk cId="590882603" sldId="794"/>
        </pc:sldMkLst>
      </pc:sldChg>
      <pc:sldChg chg="del">
        <pc:chgData name="伊健 杜" userId="e69aded81da48593" providerId="LiveId" clId="{ADA9A8EE-EE58-4D6B-BA95-F3CD71428A35}" dt="2022-09-22T04:56:02.614" v="4" actId="47"/>
        <pc:sldMkLst>
          <pc:docMk/>
          <pc:sldMk cId="1952386580" sldId="795"/>
        </pc:sldMkLst>
      </pc:sldChg>
      <pc:sldChg chg="del">
        <pc:chgData name="伊健 杜" userId="e69aded81da48593" providerId="LiveId" clId="{ADA9A8EE-EE58-4D6B-BA95-F3CD71428A35}" dt="2022-09-22T04:56:02.614" v="4" actId="47"/>
        <pc:sldMkLst>
          <pc:docMk/>
          <pc:sldMk cId="2085536860" sldId="796"/>
        </pc:sldMkLst>
      </pc:sldChg>
      <pc:sldChg chg="del">
        <pc:chgData name="伊健 杜" userId="e69aded81da48593" providerId="LiveId" clId="{ADA9A8EE-EE58-4D6B-BA95-F3CD71428A35}" dt="2022-09-22T04:55:56.284" v="3" actId="47"/>
        <pc:sldMkLst>
          <pc:docMk/>
          <pc:sldMk cId="1065469340" sldId="798"/>
        </pc:sldMkLst>
      </pc:sldChg>
      <pc:sldChg chg="del">
        <pc:chgData name="伊健 杜" userId="e69aded81da48593" providerId="LiveId" clId="{ADA9A8EE-EE58-4D6B-BA95-F3CD71428A35}" dt="2022-09-22T04:55:56.284" v="3" actId="47"/>
        <pc:sldMkLst>
          <pc:docMk/>
          <pc:sldMk cId="1772000038" sldId="799"/>
        </pc:sldMkLst>
      </pc:sldChg>
      <pc:sldChg chg="del">
        <pc:chgData name="伊健 杜" userId="e69aded81da48593" providerId="LiveId" clId="{ADA9A8EE-EE58-4D6B-BA95-F3CD71428A35}" dt="2022-09-22T05:01:56.798" v="5" actId="47"/>
        <pc:sldMkLst>
          <pc:docMk/>
          <pc:sldMk cId="3883834301" sldId="800"/>
        </pc:sldMkLst>
      </pc:sldChg>
      <pc:sldChg chg="addSp delSp modSp mod ord">
        <pc:chgData name="伊健 杜" userId="e69aded81da48593" providerId="LiveId" clId="{ADA9A8EE-EE58-4D6B-BA95-F3CD71428A35}" dt="2022-09-22T11:24:51.349" v="5471"/>
        <pc:sldMkLst>
          <pc:docMk/>
          <pc:sldMk cId="1810192253" sldId="801"/>
        </pc:sldMkLst>
        <pc:spChg chg="del">
          <ac:chgData name="伊健 杜" userId="e69aded81da48593" providerId="LiveId" clId="{ADA9A8EE-EE58-4D6B-BA95-F3CD71428A35}" dt="2022-09-22T05:41:47.606" v="1672" actId="478"/>
          <ac:spMkLst>
            <pc:docMk/>
            <pc:sldMk cId="1810192253" sldId="801"/>
            <ac:spMk id="2" creationId="{81F4B079-5182-7332-4978-966F1AEEF4D2}"/>
          </ac:spMkLst>
        </pc:spChg>
        <pc:spChg chg="mod">
          <ac:chgData name="伊健 杜" userId="e69aded81da48593" providerId="LiveId" clId="{ADA9A8EE-EE58-4D6B-BA95-F3CD71428A35}" dt="2022-09-22T11:24:51.349" v="5471"/>
          <ac:spMkLst>
            <pc:docMk/>
            <pc:sldMk cId="1810192253" sldId="801"/>
            <ac:spMk id="4" creationId="{CFC1CF28-580E-2280-640A-ADB8853307E7}"/>
          </ac:spMkLst>
        </pc:spChg>
        <pc:spChg chg="add del mod">
          <ac:chgData name="伊健 杜" userId="e69aded81da48593" providerId="LiveId" clId="{ADA9A8EE-EE58-4D6B-BA95-F3CD71428A35}" dt="2022-09-22T05:41:49.841" v="1673" actId="478"/>
          <ac:spMkLst>
            <pc:docMk/>
            <pc:sldMk cId="1810192253" sldId="801"/>
            <ac:spMk id="5" creationId="{694559A9-8E70-2149-41C5-EBE28CAF20E4}"/>
          </ac:spMkLst>
        </pc:spChg>
      </pc:sldChg>
      <pc:sldChg chg="del">
        <pc:chgData name="伊健 杜" userId="e69aded81da48593" providerId="LiveId" clId="{ADA9A8EE-EE58-4D6B-BA95-F3CD71428A35}" dt="2022-09-22T04:56:02.614" v="4" actId="47"/>
        <pc:sldMkLst>
          <pc:docMk/>
          <pc:sldMk cId="2783029714" sldId="802"/>
        </pc:sldMkLst>
      </pc:sldChg>
      <pc:sldChg chg="addSp modSp add mod">
        <pc:chgData name="伊健 杜" userId="e69aded81da48593" providerId="LiveId" clId="{ADA9A8EE-EE58-4D6B-BA95-F3CD71428A35}" dt="2022-09-22T11:24:51.349" v="5471"/>
        <pc:sldMkLst>
          <pc:docMk/>
          <pc:sldMk cId="2805022146" sldId="802"/>
        </pc:sldMkLst>
        <pc:spChg chg="mod">
          <ac:chgData name="伊健 杜" userId="e69aded81da48593" providerId="LiveId" clId="{ADA9A8EE-EE58-4D6B-BA95-F3CD71428A35}" dt="2022-09-22T11:24:51.349" v="5471"/>
          <ac:spMkLst>
            <pc:docMk/>
            <pc:sldMk cId="2805022146" sldId="802"/>
            <ac:spMk id="2" creationId="{81F4B079-5182-7332-4978-966F1AEEF4D2}"/>
          </ac:spMkLst>
        </pc:spChg>
        <pc:spChg chg="mod">
          <ac:chgData name="伊健 杜" userId="e69aded81da48593" providerId="LiveId" clId="{ADA9A8EE-EE58-4D6B-BA95-F3CD71428A35}" dt="2022-09-22T11:24:51.349" v="5471"/>
          <ac:spMkLst>
            <pc:docMk/>
            <pc:sldMk cId="2805022146" sldId="802"/>
            <ac:spMk id="4" creationId="{CFC1CF28-580E-2280-640A-ADB8853307E7}"/>
          </ac:spMkLst>
        </pc:spChg>
        <pc:picChg chg="add mod">
          <ac:chgData name="伊健 杜" userId="e69aded81da48593" providerId="LiveId" clId="{ADA9A8EE-EE58-4D6B-BA95-F3CD71428A35}" dt="2022-09-22T05:04:19.773" v="127" actId="1076"/>
          <ac:picMkLst>
            <pc:docMk/>
            <pc:sldMk cId="2805022146" sldId="802"/>
            <ac:picMk id="1026" creationId="{D60AF4E7-3815-AC75-B34A-E95F6773A666}"/>
          </ac:picMkLst>
        </pc:picChg>
      </pc:sldChg>
      <pc:sldChg chg="del">
        <pc:chgData name="伊健 杜" userId="e69aded81da48593" providerId="LiveId" clId="{ADA9A8EE-EE58-4D6B-BA95-F3CD71428A35}" dt="2022-09-22T04:56:02.614" v="4" actId="47"/>
        <pc:sldMkLst>
          <pc:docMk/>
          <pc:sldMk cId="304348175" sldId="803"/>
        </pc:sldMkLst>
      </pc:sldChg>
      <pc:sldChg chg="addSp delSp modSp add mod">
        <pc:chgData name="伊健 杜" userId="e69aded81da48593" providerId="LiveId" clId="{ADA9A8EE-EE58-4D6B-BA95-F3CD71428A35}" dt="2022-09-22T11:24:51.349" v="5471"/>
        <pc:sldMkLst>
          <pc:docMk/>
          <pc:sldMk cId="2721925750" sldId="803"/>
        </pc:sldMkLst>
        <pc:spChg chg="mod">
          <ac:chgData name="伊健 杜" userId="e69aded81da48593" providerId="LiveId" clId="{ADA9A8EE-EE58-4D6B-BA95-F3CD71428A35}" dt="2022-09-22T11:24:51.349" v="5471"/>
          <ac:spMkLst>
            <pc:docMk/>
            <pc:sldMk cId="2721925750" sldId="803"/>
            <ac:spMk id="2" creationId="{81F4B079-5182-7332-4978-966F1AEEF4D2}"/>
          </ac:spMkLst>
        </pc:spChg>
        <pc:spChg chg="mod">
          <ac:chgData name="伊健 杜" userId="e69aded81da48593" providerId="LiveId" clId="{ADA9A8EE-EE58-4D6B-BA95-F3CD71428A35}" dt="2022-09-22T11:24:51.349" v="5471"/>
          <ac:spMkLst>
            <pc:docMk/>
            <pc:sldMk cId="2721925750" sldId="803"/>
            <ac:spMk id="4" creationId="{CFC1CF28-580E-2280-640A-ADB8853307E7}"/>
          </ac:spMkLst>
        </pc:spChg>
        <pc:picChg chg="add mod">
          <ac:chgData name="伊健 杜" userId="e69aded81da48593" providerId="LiveId" clId="{ADA9A8EE-EE58-4D6B-BA95-F3CD71428A35}" dt="2022-09-22T05:10:45.569" v="355" actId="1076"/>
          <ac:picMkLst>
            <pc:docMk/>
            <pc:sldMk cId="2721925750" sldId="803"/>
            <ac:picMk id="3" creationId="{B10C6EAD-FB24-D782-A72E-64A2AE45BC32}"/>
          </ac:picMkLst>
        </pc:picChg>
        <pc:picChg chg="add mod">
          <ac:chgData name="伊健 杜" userId="e69aded81da48593" providerId="LiveId" clId="{ADA9A8EE-EE58-4D6B-BA95-F3CD71428A35}" dt="2022-09-22T05:10:33.456" v="345" actId="1076"/>
          <ac:picMkLst>
            <pc:docMk/>
            <pc:sldMk cId="2721925750" sldId="803"/>
            <ac:picMk id="5" creationId="{D2F0ADEE-4DCC-FAD2-4120-5AA4BE23ED0B}"/>
          </ac:picMkLst>
        </pc:picChg>
        <pc:picChg chg="del mod">
          <ac:chgData name="伊健 杜" userId="e69aded81da48593" providerId="LiveId" clId="{ADA9A8EE-EE58-4D6B-BA95-F3CD71428A35}" dt="2022-09-22T05:09:26.837" v="334" actId="478"/>
          <ac:picMkLst>
            <pc:docMk/>
            <pc:sldMk cId="2721925750" sldId="803"/>
            <ac:picMk id="1026" creationId="{D60AF4E7-3815-AC75-B34A-E95F6773A666}"/>
          </ac:picMkLst>
        </pc:picChg>
      </pc:sldChg>
      <pc:sldChg chg="del">
        <pc:chgData name="伊健 杜" userId="e69aded81da48593" providerId="LiveId" clId="{ADA9A8EE-EE58-4D6B-BA95-F3CD71428A35}" dt="2022-09-22T04:56:02.614" v="4" actId="47"/>
        <pc:sldMkLst>
          <pc:docMk/>
          <pc:sldMk cId="3033192863" sldId="804"/>
        </pc:sldMkLst>
      </pc:sldChg>
      <pc:sldChg chg="modSp add mod">
        <pc:chgData name="伊健 杜" userId="e69aded81da48593" providerId="LiveId" clId="{ADA9A8EE-EE58-4D6B-BA95-F3CD71428A35}" dt="2022-09-22T11:24:51.349" v="5471"/>
        <pc:sldMkLst>
          <pc:docMk/>
          <pc:sldMk cId="3124511879" sldId="804"/>
        </pc:sldMkLst>
        <pc:spChg chg="mod">
          <ac:chgData name="伊健 杜" userId="e69aded81da48593" providerId="LiveId" clId="{ADA9A8EE-EE58-4D6B-BA95-F3CD71428A35}" dt="2022-09-22T11:24:51.349" v="5471"/>
          <ac:spMkLst>
            <pc:docMk/>
            <pc:sldMk cId="3124511879" sldId="804"/>
            <ac:spMk id="2" creationId="{81F4B079-5182-7332-4978-966F1AEEF4D2}"/>
          </ac:spMkLst>
        </pc:spChg>
        <pc:spChg chg="mod">
          <ac:chgData name="伊健 杜" userId="e69aded81da48593" providerId="LiveId" clId="{ADA9A8EE-EE58-4D6B-BA95-F3CD71428A35}" dt="2022-09-22T11:24:51.349" v="5471"/>
          <ac:spMkLst>
            <pc:docMk/>
            <pc:sldMk cId="3124511879" sldId="804"/>
            <ac:spMk id="4" creationId="{CFC1CF28-580E-2280-640A-ADB8853307E7}"/>
          </ac:spMkLst>
        </pc:spChg>
      </pc:sldChg>
      <pc:sldChg chg="del">
        <pc:chgData name="伊健 杜" userId="e69aded81da48593" providerId="LiveId" clId="{ADA9A8EE-EE58-4D6B-BA95-F3CD71428A35}" dt="2022-09-22T04:56:02.614" v="4" actId="47"/>
        <pc:sldMkLst>
          <pc:docMk/>
          <pc:sldMk cId="428026793" sldId="805"/>
        </pc:sldMkLst>
      </pc:sldChg>
      <pc:sldChg chg="add del">
        <pc:chgData name="伊健 杜" userId="e69aded81da48593" providerId="LiveId" clId="{ADA9A8EE-EE58-4D6B-BA95-F3CD71428A35}" dt="2022-09-22T05:12:11.901" v="473" actId="47"/>
        <pc:sldMkLst>
          <pc:docMk/>
          <pc:sldMk cId="523692243" sldId="805"/>
        </pc:sldMkLst>
      </pc:sldChg>
      <pc:sldChg chg="addSp delSp modSp add mod">
        <pc:chgData name="伊健 杜" userId="e69aded81da48593" providerId="LiveId" clId="{ADA9A8EE-EE58-4D6B-BA95-F3CD71428A35}" dt="2022-09-22T11:24:51.349" v="5471"/>
        <pc:sldMkLst>
          <pc:docMk/>
          <pc:sldMk cId="2037386635" sldId="805"/>
        </pc:sldMkLst>
        <pc:spChg chg="mod">
          <ac:chgData name="伊健 杜" userId="e69aded81da48593" providerId="LiveId" clId="{ADA9A8EE-EE58-4D6B-BA95-F3CD71428A35}" dt="2022-09-22T11:24:51.349" v="5471"/>
          <ac:spMkLst>
            <pc:docMk/>
            <pc:sldMk cId="2037386635" sldId="805"/>
            <ac:spMk id="2" creationId="{81F4B079-5182-7332-4978-966F1AEEF4D2}"/>
          </ac:spMkLst>
        </pc:spChg>
        <pc:spChg chg="mod">
          <ac:chgData name="伊健 杜" userId="e69aded81da48593" providerId="LiveId" clId="{ADA9A8EE-EE58-4D6B-BA95-F3CD71428A35}" dt="2022-09-22T11:24:51.349" v="5471"/>
          <ac:spMkLst>
            <pc:docMk/>
            <pc:sldMk cId="2037386635" sldId="805"/>
            <ac:spMk id="4" creationId="{CFC1CF28-580E-2280-640A-ADB8853307E7}"/>
          </ac:spMkLst>
        </pc:spChg>
        <pc:picChg chg="add mod">
          <ac:chgData name="伊健 杜" userId="e69aded81da48593" providerId="LiveId" clId="{ADA9A8EE-EE58-4D6B-BA95-F3CD71428A35}" dt="2022-09-22T05:14:46.174" v="597" actId="1076"/>
          <ac:picMkLst>
            <pc:docMk/>
            <pc:sldMk cId="2037386635" sldId="805"/>
            <ac:picMk id="3" creationId="{0CC30FD8-3045-E258-9A1F-29FF1AF77DF8}"/>
          </ac:picMkLst>
        </pc:picChg>
        <pc:picChg chg="add mod">
          <ac:chgData name="伊健 杜" userId="e69aded81da48593" providerId="LiveId" clId="{ADA9A8EE-EE58-4D6B-BA95-F3CD71428A35}" dt="2022-09-22T05:15:56.931" v="609" actId="1076"/>
          <ac:picMkLst>
            <pc:docMk/>
            <pc:sldMk cId="2037386635" sldId="805"/>
            <ac:picMk id="5" creationId="{5B52084A-CAAE-01D6-3F9B-7ED50C865CB5}"/>
          </ac:picMkLst>
        </pc:picChg>
        <pc:picChg chg="add mod">
          <ac:chgData name="伊健 杜" userId="e69aded81da48593" providerId="LiveId" clId="{ADA9A8EE-EE58-4D6B-BA95-F3CD71428A35}" dt="2022-09-22T05:15:36.419" v="603" actId="1076"/>
          <ac:picMkLst>
            <pc:docMk/>
            <pc:sldMk cId="2037386635" sldId="805"/>
            <ac:picMk id="3074" creationId="{CA972930-DFE7-CB84-2F69-E5F79E129449}"/>
          </ac:picMkLst>
        </pc:picChg>
        <pc:picChg chg="add mod">
          <ac:chgData name="伊健 杜" userId="e69aded81da48593" providerId="LiveId" clId="{ADA9A8EE-EE58-4D6B-BA95-F3CD71428A35}" dt="2022-09-22T05:15:54.340" v="606" actId="1076"/>
          <ac:picMkLst>
            <pc:docMk/>
            <pc:sldMk cId="2037386635" sldId="805"/>
            <ac:picMk id="3076" creationId="{050BB82E-47A9-2798-4A30-57B1DEAF27DE}"/>
          </ac:picMkLst>
        </pc:picChg>
        <pc:picChg chg="del">
          <ac:chgData name="伊健 杜" userId="e69aded81da48593" providerId="LiveId" clId="{ADA9A8EE-EE58-4D6B-BA95-F3CD71428A35}" dt="2022-09-22T05:14:42.515" v="595" actId="478"/>
          <ac:picMkLst>
            <pc:docMk/>
            <pc:sldMk cId="2037386635" sldId="805"/>
            <ac:picMk id="6146" creationId="{2DC7BD90-5428-F463-F3B9-4EE06DD8AAC9}"/>
          </ac:picMkLst>
        </pc:picChg>
        <pc:picChg chg="del">
          <ac:chgData name="伊健 杜" userId="e69aded81da48593" providerId="LiveId" clId="{ADA9A8EE-EE58-4D6B-BA95-F3CD71428A35}" dt="2022-09-22T05:14:42.515" v="595" actId="478"/>
          <ac:picMkLst>
            <pc:docMk/>
            <pc:sldMk cId="2037386635" sldId="805"/>
            <ac:picMk id="6148" creationId="{6EEFB996-BF5D-142E-5F55-401A8E6D5CCC}"/>
          </ac:picMkLst>
        </pc:picChg>
      </pc:sldChg>
      <pc:sldChg chg="del">
        <pc:chgData name="伊健 杜" userId="e69aded81da48593" providerId="LiveId" clId="{ADA9A8EE-EE58-4D6B-BA95-F3CD71428A35}" dt="2022-09-22T04:56:02.614" v="4" actId="47"/>
        <pc:sldMkLst>
          <pc:docMk/>
          <pc:sldMk cId="740689385" sldId="806"/>
        </pc:sldMkLst>
      </pc:sldChg>
      <pc:sldChg chg="addSp delSp modSp add mod">
        <pc:chgData name="伊健 杜" userId="e69aded81da48593" providerId="LiveId" clId="{ADA9A8EE-EE58-4D6B-BA95-F3CD71428A35}" dt="2022-09-22T11:24:51.349" v="5471"/>
        <pc:sldMkLst>
          <pc:docMk/>
          <pc:sldMk cId="3181458092" sldId="806"/>
        </pc:sldMkLst>
        <pc:spChg chg="mod">
          <ac:chgData name="伊健 杜" userId="e69aded81da48593" providerId="LiveId" clId="{ADA9A8EE-EE58-4D6B-BA95-F3CD71428A35}" dt="2022-09-22T11:24:51.349" v="5471"/>
          <ac:spMkLst>
            <pc:docMk/>
            <pc:sldMk cId="3181458092" sldId="806"/>
            <ac:spMk id="2" creationId="{81F4B079-5182-7332-4978-966F1AEEF4D2}"/>
          </ac:spMkLst>
        </pc:spChg>
        <pc:spChg chg="add del">
          <ac:chgData name="伊健 杜" userId="e69aded81da48593" providerId="LiveId" clId="{ADA9A8EE-EE58-4D6B-BA95-F3CD71428A35}" dt="2022-09-22T05:22:02.229" v="980" actId="478"/>
          <ac:spMkLst>
            <pc:docMk/>
            <pc:sldMk cId="3181458092" sldId="806"/>
            <ac:spMk id="3" creationId="{578FADD7-C933-D60F-32E2-AADEFC7E79CC}"/>
          </ac:spMkLst>
        </pc:spChg>
        <pc:spChg chg="mod">
          <ac:chgData name="伊健 杜" userId="e69aded81da48593" providerId="LiveId" clId="{ADA9A8EE-EE58-4D6B-BA95-F3CD71428A35}" dt="2022-09-22T11:24:51.349" v="5471"/>
          <ac:spMkLst>
            <pc:docMk/>
            <pc:sldMk cId="3181458092" sldId="806"/>
            <ac:spMk id="4" creationId="{CFC1CF28-580E-2280-640A-ADB8853307E7}"/>
          </ac:spMkLst>
        </pc:spChg>
        <pc:picChg chg="add mod">
          <ac:chgData name="伊健 杜" userId="e69aded81da48593" providerId="LiveId" clId="{ADA9A8EE-EE58-4D6B-BA95-F3CD71428A35}" dt="2022-09-22T05:22:24.415" v="986" actId="1076"/>
          <ac:picMkLst>
            <pc:docMk/>
            <pc:sldMk cId="3181458092" sldId="806"/>
            <ac:picMk id="5122" creationId="{4BCBC6C0-DFB7-A6F9-0FB8-33D3E9A949A6}"/>
          </ac:picMkLst>
        </pc:picChg>
        <pc:picChg chg="add mod">
          <ac:chgData name="伊健 杜" userId="e69aded81da48593" providerId="LiveId" clId="{ADA9A8EE-EE58-4D6B-BA95-F3CD71428A35}" dt="2022-09-22T05:22:27.893" v="987" actId="14100"/>
          <ac:picMkLst>
            <pc:docMk/>
            <pc:sldMk cId="3181458092" sldId="806"/>
            <ac:picMk id="5124" creationId="{8CF3B484-7FD3-09E6-4328-8D5723ACFA1B}"/>
          </ac:picMkLst>
        </pc:picChg>
        <pc:picChg chg="add mod">
          <ac:chgData name="伊健 杜" userId="e69aded81da48593" providerId="LiveId" clId="{ADA9A8EE-EE58-4D6B-BA95-F3CD71428A35}" dt="2022-09-22T05:22:17.199" v="982" actId="1076"/>
          <ac:picMkLst>
            <pc:docMk/>
            <pc:sldMk cId="3181458092" sldId="806"/>
            <ac:picMk id="5128" creationId="{612B76AE-EB0B-FE83-E445-6706571C9760}"/>
          </ac:picMkLst>
        </pc:picChg>
        <pc:picChg chg="del">
          <ac:chgData name="伊健 杜" userId="e69aded81da48593" providerId="LiveId" clId="{ADA9A8EE-EE58-4D6B-BA95-F3CD71428A35}" dt="2022-09-22T05:16:46.947" v="736" actId="478"/>
          <ac:picMkLst>
            <pc:docMk/>
            <pc:sldMk cId="3181458092" sldId="806"/>
            <ac:picMk id="6146" creationId="{2DC7BD90-5428-F463-F3B9-4EE06DD8AAC9}"/>
          </ac:picMkLst>
        </pc:picChg>
        <pc:picChg chg="del">
          <ac:chgData name="伊健 杜" userId="e69aded81da48593" providerId="LiveId" clId="{ADA9A8EE-EE58-4D6B-BA95-F3CD71428A35}" dt="2022-09-22T05:16:46.947" v="736" actId="478"/>
          <ac:picMkLst>
            <pc:docMk/>
            <pc:sldMk cId="3181458092" sldId="806"/>
            <ac:picMk id="6148" creationId="{6EEFB996-BF5D-142E-5F55-401A8E6D5CCC}"/>
          </ac:picMkLst>
        </pc:picChg>
      </pc:sldChg>
      <pc:sldChg chg="del">
        <pc:chgData name="伊健 杜" userId="e69aded81da48593" providerId="LiveId" clId="{ADA9A8EE-EE58-4D6B-BA95-F3CD71428A35}" dt="2022-09-22T04:56:02.614" v="4" actId="47"/>
        <pc:sldMkLst>
          <pc:docMk/>
          <pc:sldMk cId="1363416428" sldId="807"/>
        </pc:sldMkLst>
      </pc:sldChg>
      <pc:sldChg chg="delSp modSp new mod">
        <pc:chgData name="伊健 杜" userId="e69aded81da48593" providerId="LiveId" clId="{ADA9A8EE-EE58-4D6B-BA95-F3CD71428A35}" dt="2022-09-22T11:24:51.349" v="5471"/>
        <pc:sldMkLst>
          <pc:docMk/>
          <pc:sldMk cId="1585694845" sldId="807"/>
        </pc:sldMkLst>
        <pc:spChg chg="mod">
          <ac:chgData name="伊健 杜" userId="e69aded81da48593" providerId="LiveId" clId="{ADA9A8EE-EE58-4D6B-BA95-F3CD71428A35}" dt="2022-09-22T11:24:51.349" v="5471"/>
          <ac:spMkLst>
            <pc:docMk/>
            <pc:sldMk cId="1585694845" sldId="807"/>
            <ac:spMk id="2" creationId="{9C74F706-AB23-7A24-27F9-BA8C6B6BFC20}"/>
          </ac:spMkLst>
        </pc:spChg>
        <pc:spChg chg="del">
          <ac:chgData name="伊健 杜" userId="e69aded81da48593" providerId="LiveId" clId="{ADA9A8EE-EE58-4D6B-BA95-F3CD71428A35}" dt="2022-09-22T05:19:56.589" v="884" actId="478"/>
          <ac:spMkLst>
            <pc:docMk/>
            <pc:sldMk cId="1585694845" sldId="807"/>
            <ac:spMk id="3" creationId="{785ECE72-9871-85A2-7F39-42A027B0384D}"/>
          </ac:spMkLst>
        </pc:spChg>
      </pc:sldChg>
      <pc:sldChg chg="del">
        <pc:chgData name="伊健 杜" userId="e69aded81da48593" providerId="LiveId" clId="{ADA9A8EE-EE58-4D6B-BA95-F3CD71428A35}" dt="2022-09-22T04:56:02.614" v="4" actId="47"/>
        <pc:sldMkLst>
          <pc:docMk/>
          <pc:sldMk cId="800753362" sldId="808"/>
        </pc:sldMkLst>
      </pc:sldChg>
      <pc:sldChg chg="modSp add mod">
        <pc:chgData name="伊健 杜" userId="e69aded81da48593" providerId="LiveId" clId="{ADA9A8EE-EE58-4D6B-BA95-F3CD71428A35}" dt="2022-09-22T11:24:51.349" v="5471"/>
        <pc:sldMkLst>
          <pc:docMk/>
          <pc:sldMk cId="1627291954" sldId="808"/>
        </pc:sldMkLst>
        <pc:spChg chg="mod">
          <ac:chgData name="伊健 杜" userId="e69aded81da48593" providerId="LiveId" clId="{ADA9A8EE-EE58-4D6B-BA95-F3CD71428A35}" dt="2022-09-22T11:24:51.349" v="5471"/>
          <ac:spMkLst>
            <pc:docMk/>
            <pc:sldMk cId="1627291954" sldId="808"/>
            <ac:spMk id="2" creationId="{9C74F706-AB23-7A24-27F9-BA8C6B6BFC20}"/>
          </ac:spMkLst>
        </pc:spChg>
      </pc:sldChg>
      <pc:sldChg chg="addSp delSp modSp add mod">
        <pc:chgData name="伊健 杜" userId="e69aded81da48593" providerId="LiveId" clId="{ADA9A8EE-EE58-4D6B-BA95-F3CD71428A35}" dt="2022-09-22T11:24:51.349" v="5471"/>
        <pc:sldMkLst>
          <pc:docMk/>
          <pc:sldMk cId="1244882522" sldId="809"/>
        </pc:sldMkLst>
        <pc:spChg chg="mod">
          <ac:chgData name="伊健 杜" userId="e69aded81da48593" providerId="LiveId" clId="{ADA9A8EE-EE58-4D6B-BA95-F3CD71428A35}" dt="2022-09-22T11:24:51.349" v="5471"/>
          <ac:spMkLst>
            <pc:docMk/>
            <pc:sldMk cId="1244882522" sldId="809"/>
            <ac:spMk id="2" creationId="{81F4B079-5182-7332-4978-966F1AEEF4D2}"/>
          </ac:spMkLst>
        </pc:spChg>
        <pc:spChg chg="mod">
          <ac:chgData name="伊健 杜" userId="e69aded81da48593" providerId="LiveId" clId="{ADA9A8EE-EE58-4D6B-BA95-F3CD71428A35}" dt="2022-09-22T11:24:51.349" v="5471"/>
          <ac:spMkLst>
            <pc:docMk/>
            <pc:sldMk cId="1244882522" sldId="809"/>
            <ac:spMk id="4" creationId="{CFC1CF28-580E-2280-640A-ADB8853307E7}"/>
          </ac:spMkLst>
        </pc:spChg>
        <pc:picChg chg="add mod">
          <ac:chgData name="伊健 杜" userId="e69aded81da48593" providerId="LiveId" clId="{ADA9A8EE-EE58-4D6B-BA95-F3CD71428A35}" dt="2022-09-22T05:33:53.488" v="1294" actId="1076"/>
          <ac:picMkLst>
            <pc:docMk/>
            <pc:sldMk cId="1244882522" sldId="809"/>
            <ac:picMk id="3" creationId="{8D95AA23-0825-D671-E3F2-16A195A59522}"/>
          </ac:picMkLst>
        </pc:picChg>
        <pc:picChg chg="del mod">
          <ac:chgData name="伊健 杜" userId="e69aded81da48593" providerId="LiveId" clId="{ADA9A8EE-EE58-4D6B-BA95-F3CD71428A35}" dt="2022-09-22T05:31:44.160" v="1290" actId="478"/>
          <ac:picMkLst>
            <pc:docMk/>
            <pc:sldMk cId="1244882522" sldId="809"/>
            <ac:picMk id="7170" creationId="{698F9E9C-34B1-C382-4FA2-75A8005B3E96}"/>
          </ac:picMkLst>
        </pc:picChg>
      </pc:sldChg>
      <pc:sldChg chg="del">
        <pc:chgData name="伊健 杜" userId="e69aded81da48593" providerId="LiveId" clId="{ADA9A8EE-EE58-4D6B-BA95-F3CD71428A35}" dt="2022-09-22T04:56:02.614" v="4" actId="47"/>
        <pc:sldMkLst>
          <pc:docMk/>
          <pc:sldMk cId="4259454601" sldId="809"/>
        </pc:sldMkLst>
      </pc:sldChg>
      <pc:sldChg chg="addSp delSp modSp add mod">
        <pc:chgData name="伊健 杜" userId="e69aded81da48593" providerId="LiveId" clId="{ADA9A8EE-EE58-4D6B-BA95-F3CD71428A35}" dt="2022-09-22T11:24:51.349" v="5471"/>
        <pc:sldMkLst>
          <pc:docMk/>
          <pc:sldMk cId="1395447964" sldId="810"/>
        </pc:sldMkLst>
        <pc:spChg chg="mod">
          <ac:chgData name="伊健 杜" userId="e69aded81da48593" providerId="LiveId" clId="{ADA9A8EE-EE58-4D6B-BA95-F3CD71428A35}" dt="2022-09-22T11:24:51.349" v="5471"/>
          <ac:spMkLst>
            <pc:docMk/>
            <pc:sldMk cId="1395447964" sldId="810"/>
            <ac:spMk id="2" creationId="{81F4B079-5182-7332-4978-966F1AEEF4D2}"/>
          </ac:spMkLst>
        </pc:spChg>
        <pc:spChg chg="mod">
          <ac:chgData name="伊健 杜" userId="e69aded81da48593" providerId="LiveId" clId="{ADA9A8EE-EE58-4D6B-BA95-F3CD71428A35}" dt="2022-09-22T11:24:51.349" v="5471"/>
          <ac:spMkLst>
            <pc:docMk/>
            <pc:sldMk cId="1395447964" sldId="810"/>
            <ac:spMk id="4" creationId="{CFC1CF28-580E-2280-640A-ADB8853307E7}"/>
          </ac:spMkLst>
        </pc:spChg>
        <pc:picChg chg="del">
          <ac:chgData name="伊健 杜" userId="e69aded81da48593" providerId="LiveId" clId="{ADA9A8EE-EE58-4D6B-BA95-F3CD71428A35}" dt="2022-09-22T05:34:08.536" v="1311" actId="478"/>
          <ac:picMkLst>
            <pc:docMk/>
            <pc:sldMk cId="1395447964" sldId="810"/>
            <ac:picMk id="7170" creationId="{698F9E9C-34B1-C382-4FA2-75A8005B3E96}"/>
          </ac:picMkLst>
        </pc:picChg>
        <pc:picChg chg="add del mod">
          <ac:chgData name="伊健 杜" userId="e69aded81da48593" providerId="LiveId" clId="{ADA9A8EE-EE58-4D6B-BA95-F3CD71428A35}" dt="2022-09-22T05:39:08.678" v="1467" actId="478"/>
          <ac:picMkLst>
            <pc:docMk/>
            <pc:sldMk cId="1395447964" sldId="810"/>
            <ac:picMk id="8194" creationId="{71F580A4-302E-2AE7-B497-F4DD9F3F4CE9}"/>
          </ac:picMkLst>
        </pc:picChg>
        <pc:picChg chg="add mod">
          <ac:chgData name="伊健 杜" userId="e69aded81da48593" providerId="LiveId" clId="{ADA9A8EE-EE58-4D6B-BA95-F3CD71428A35}" dt="2022-09-22T05:39:37.433" v="1483" actId="1076"/>
          <ac:picMkLst>
            <pc:docMk/>
            <pc:sldMk cId="1395447964" sldId="810"/>
            <ac:picMk id="8196" creationId="{AEAB2279-6988-D860-7773-2B7FB9E47974}"/>
          </ac:picMkLst>
        </pc:picChg>
        <pc:picChg chg="add mod">
          <ac:chgData name="伊健 杜" userId="e69aded81da48593" providerId="LiveId" clId="{ADA9A8EE-EE58-4D6B-BA95-F3CD71428A35}" dt="2022-09-22T05:39:36.335" v="1482" actId="1076"/>
          <ac:picMkLst>
            <pc:docMk/>
            <pc:sldMk cId="1395447964" sldId="810"/>
            <ac:picMk id="8198" creationId="{114C9137-B282-71D4-0A49-0A8A4D23871A}"/>
          </ac:picMkLst>
        </pc:picChg>
      </pc:sldChg>
      <pc:sldChg chg="del">
        <pc:chgData name="伊健 杜" userId="e69aded81da48593" providerId="LiveId" clId="{ADA9A8EE-EE58-4D6B-BA95-F3CD71428A35}" dt="2022-09-22T04:56:02.614" v="4" actId="47"/>
        <pc:sldMkLst>
          <pc:docMk/>
          <pc:sldMk cId="2525823142" sldId="810"/>
        </pc:sldMkLst>
      </pc:sldChg>
      <pc:sldChg chg="del">
        <pc:chgData name="伊健 杜" userId="e69aded81da48593" providerId="LiveId" clId="{ADA9A8EE-EE58-4D6B-BA95-F3CD71428A35}" dt="2022-09-22T04:56:02.614" v="4" actId="47"/>
        <pc:sldMkLst>
          <pc:docMk/>
          <pc:sldMk cId="849789823" sldId="811"/>
        </pc:sldMkLst>
      </pc:sldChg>
      <pc:sldChg chg="modSp add mod ord">
        <pc:chgData name="伊健 杜" userId="e69aded81da48593" providerId="LiveId" clId="{ADA9A8EE-EE58-4D6B-BA95-F3CD71428A35}" dt="2022-09-22T11:24:51.349" v="5471"/>
        <pc:sldMkLst>
          <pc:docMk/>
          <pc:sldMk cId="2117659216" sldId="811"/>
        </pc:sldMkLst>
        <pc:spChg chg="mod">
          <ac:chgData name="伊健 杜" userId="e69aded81da48593" providerId="LiveId" clId="{ADA9A8EE-EE58-4D6B-BA95-F3CD71428A35}" dt="2022-09-22T11:24:51.349" v="5471"/>
          <ac:spMkLst>
            <pc:docMk/>
            <pc:sldMk cId="2117659216" sldId="811"/>
            <ac:spMk id="2" creationId="{9C74F706-AB23-7A24-27F9-BA8C6B6BFC20}"/>
          </ac:spMkLst>
        </pc:spChg>
      </pc:sldChg>
      <pc:sldChg chg="del">
        <pc:chgData name="伊健 杜" userId="e69aded81da48593" providerId="LiveId" clId="{ADA9A8EE-EE58-4D6B-BA95-F3CD71428A35}" dt="2022-09-22T04:56:02.614" v="4" actId="47"/>
        <pc:sldMkLst>
          <pc:docMk/>
          <pc:sldMk cId="10606733" sldId="812"/>
        </pc:sldMkLst>
      </pc:sldChg>
      <pc:sldChg chg="addSp delSp modSp new mod">
        <pc:chgData name="伊健 杜" userId="e69aded81da48593" providerId="LiveId" clId="{ADA9A8EE-EE58-4D6B-BA95-F3CD71428A35}" dt="2022-09-22T13:52:20.204" v="6125"/>
        <pc:sldMkLst>
          <pc:docMk/>
          <pc:sldMk cId="2902918271" sldId="812"/>
        </pc:sldMkLst>
        <pc:spChg chg="mod">
          <ac:chgData name="伊健 杜" userId="e69aded81da48593" providerId="LiveId" clId="{ADA9A8EE-EE58-4D6B-BA95-F3CD71428A35}" dt="2022-09-22T13:52:20.204" v="6125"/>
          <ac:spMkLst>
            <pc:docMk/>
            <pc:sldMk cId="2902918271" sldId="812"/>
            <ac:spMk id="2" creationId="{1302A11A-625D-774F-23B3-739301B530C3}"/>
          </ac:spMkLst>
        </pc:spChg>
        <pc:spChg chg="del">
          <ac:chgData name="伊健 杜" userId="e69aded81da48593" providerId="LiveId" clId="{ADA9A8EE-EE58-4D6B-BA95-F3CD71428A35}" dt="2022-09-22T09:41:47.745" v="2427" actId="478"/>
          <ac:spMkLst>
            <pc:docMk/>
            <pc:sldMk cId="2902918271" sldId="812"/>
            <ac:spMk id="3" creationId="{D6B74397-B07A-E242-7DAD-0143148E8F20}"/>
          </ac:spMkLst>
        </pc:spChg>
        <pc:spChg chg="add mod">
          <ac:chgData name="伊健 杜" userId="e69aded81da48593" providerId="LiveId" clId="{ADA9A8EE-EE58-4D6B-BA95-F3CD71428A35}" dt="2022-09-22T11:24:51.349" v="5471"/>
          <ac:spMkLst>
            <pc:docMk/>
            <pc:sldMk cId="2902918271" sldId="812"/>
            <ac:spMk id="4" creationId="{21BD65C9-00B8-77B5-1258-CB85B4A4F40D}"/>
          </ac:spMkLst>
        </pc:spChg>
        <pc:picChg chg="add mod">
          <ac:chgData name="伊健 杜" userId="e69aded81da48593" providerId="LiveId" clId="{ADA9A8EE-EE58-4D6B-BA95-F3CD71428A35}" dt="2022-09-22T09:53:01.779" v="2738" actId="1076"/>
          <ac:picMkLst>
            <pc:docMk/>
            <pc:sldMk cId="2902918271" sldId="812"/>
            <ac:picMk id="4098" creationId="{32C66DB8-0172-B4E4-5D04-B2A1894824CD}"/>
          </ac:picMkLst>
        </pc:picChg>
      </pc:sldChg>
      <pc:sldChg chg="del">
        <pc:chgData name="伊健 杜" userId="e69aded81da48593" providerId="LiveId" clId="{ADA9A8EE-EE58-4D6B-BA95-F3CD71428A35}" dt="2022-09-22T04:56:02.614" v="4" actId="47"/>
        <pc:sldMkLst>
          <pc:docMk/>
          <pc:sldMk cId="196576766" sldId="813"/>
        </pc:sldMkLst>
      </pc:sldChg>
      <pc:sldChg chg="addSp delSp modSp add mod">
        <pc:chgData name="伊健 杜" userId="e69aded81da48593" providerId="LiveId" clId="{ADA9A8EE-EE58-4D6B-BA95-F3CD71428A35}" dt="2022-09-22T11:24:51.349" v="5471"/>
        <pc:sldMkLst>
          <pc:docMk/>
          <pc:sldMk cId="3527886029" sldId="813"/>
        </pc:sldMkLst>
        <pc:spChg chg="mod">
          <ac:chgData name="伊健 杜" userId="e69aded81da48593" providerId="LiveId" clId="{ADA9A8EE-EE58-4D6B-BA95-F3CD71428A35}" dt="2022-09-22T05:41:30.159" v="1649"/>
          <ac:spMkLst>
            <pc:docMk/>
            <pc:sldMk cId="3527886029" sldId="813"/>
            <ac:spMk id="2" creationId="{81F4B079-5182-7332-4978-966F1AEEF4D2}"/>
          </ac:spMkLst>
        </pc:spChg>
        <pc:spChg chg="del mod">
          <ac:chgData name="伊健 杜" userId="e69aded81da48593" providerId="LiveId" clId="{ADA9A8EE-EE58-4D6B-BA95-F3CD71428A35}" dt="2022-09-22T09:35:32.837" v="1840" actId="478"/>
          <ac:spMkLst>
            <pc:docMk/>
            <pc:sldMk cId="3527886029" sldId="813"/>
            <ac:spMk id="3" creationId="{1C442EC2-C53C-F334-F884-33A15A1376EA}"/>
          </ac:spMkLst>
        </pc:spChg>
        <pc:spChg chg="mod">
          <ac:chgData name="伊健 杜" userId="e69aded81da48593" providerId="LiveId" clId="{ADA9A8EE-EE58-4D6B-BA95-F3CD71428A35}" dt="2022-09-22T11:24:51.349" v="5471"/>
          <ac:spMkLst>
            <pc:docMk/>
            <pc:sldMk cId="3527886029" sldId="813"/>
            <ac:spMk id="4" creationId="{CFC1CF28-580E-2280-640A-ADB8853307E7}"/>
          </ac:spMkLst>
        </pc:spChg>
        <pc:picChg chg="add mod">
          <ac:chgData name="伊健 杜" userId="e69aded81da48593" providerId="LiveId" clId="{ADA9A8EE-EE58-4D6B-BA95-F3CD71428A35}" dt="2022-09-22T09:35:49.393" v="1843" actId="14100"/>
          <ac:picMkLst>
            <pc:docMk/>
            <pc:sldMk cId="3527886029" sldId="813"/>
            <ac:picMk id="5" creationId="{58D7565B-ABA1-CB12-9EAF-FBEE58FBF92E}"/>
          </ac:picMkLst>
        </pc:picChg>
        <pc:picChg chg="del mod">
          <ac:chgData name="伊健 杜" userId="e69aded81da48593" providerId="LiveId" clId="{ADA9A8EE-EE58-4D6B-BA95-F3CD71428A35}" dt="2022-09-22T09:35:32.837" v="1840" actId="478"/>
          <ac:picMkLst>
            <pc:docMk/>
            <pc:sldMk cId="3527886029" sldId="813"/>
            <ac:picMk id="6146" creationId="{AEAAD86A-4D52-D04A-79C4-EB0C37F6E869}"/>
          </ac:picMkLst>
        </pc:picChg>
        <pc:picChg chg="del">
          <ac:chgData name="伊健 杜" userId="e69aded81da48593" providerId="LiveId" clId="{ADA9A8EE-EE58-4D6B-BA95-F3CD71428A35}" dt="2022-09-22T09:35:32.837" v="1840" actId="478"/>
          <ac:picMkLst>
            <pc:docMk/>
            <pc:sldMk cId="3527886029" sldId="813"/>
            <ac:picMk id="6148" creationId="{D097E931-D65E-A9EF-34B3-BD1EC8340DAF}"/>
          </ac:picMkLst>
        </pc:picChg>
      </pc:sldChg>
      <pc:sldChg chg="addSp delSp modSp add mod">
        <pc:chgData name="伊健 杜" userId="e69aded81da48593" providerId="LiveId" clId="{ADA9A8EE-EE58-4D6B-BA95-F3CD71428A35}" dt="2022-09-22T11:24:51.349" v="5471"/>
        <pc:sldMkLst>
          <pc:docMk/>
          <pc:sldMk cId="317886102" sldId="814"/>
        </pc:sldMkLst>
        <pc:spChg chg="mod">
          <ac:chgData name="伊健 杜" userId="e69aded81da48593" providerId="LiveId" clId="{ADA9A8EE-EE58-4D6B-BA95-F3CD71428A35}" dt="2022-09-22T05:41:33.972" v="1660"/>
          <ac:spMkLst>
            <pc:docMk/>
            <pc:sldMk cId="317886102" sldId="814"/>
            <ac:spMk id="2" creationId="{81F4B079-5182-7332-4978-966F1AEEF4D2}"/>
          </ac:spMkLst>
        </pc:spChg>
        <pc:spChg chg="mod">
          <ac:chgData name="伊健 杜" userId="e69aded81da48593" providerId="LiveId" clId="{ADA9A8EE-EE58-4D6B-BA95-F3CD71428A35}" dt="2022-09-22T11:24:51.349" v="5471"/>
          <ac:spMkLst>
            <pc:docMk/>
            <pc:sldMk cId="317886102" sldId="814"/>
            <ac:spMk id="4" creationId="{CFC1CF28-580E-2280-640A-ADB8853307E7}"/>
          </ac:spMkLst>
        </pc:spChg>
        <pc:picChg chg="del">
          <ac:chgData name="伊健 杜" userId="e69aded81da48593" providerId="LiveId" clId="{ADA9A8EE-EE58-4D6B-BA95-F3CD71428A35}" dt="2022-09-22T09:36:26.107" v="1976" actId="478"/>
          <ac:picMkLst>
            <pc:docMk/>
            <pc:sldMk cId="317886102" sldId="814"/>
            <ac:picMk id="3" creationId="{8D95AA23-0825-D671-E3F2-16A195A59522}"/>
          </ac:picMkLst>
        </pc:picChg>
        <pc:picChg chg="add mod">
          <ac:chgData name="伊健 杜" userId="e69aded81da48593" providerId="LiveId" clId="{ADA9A8EE-EE58-4D6B-BA95-F3CD71428A35}" dt="2022-09-22T09:38:08.708" v="1979" actId="1076"/>
          <ac:picMkLst>
            <pc:docMk/>
            <pc:sldMk cId="317886102" sldId="814"/>
            <ac:picMk id="1026" creationId="{20386D81-95E9-2A41-05A2-FC0DC9CFB68E}"/>
          </ac:picMkLst>
        </pc:picChg>
      </pc:sldChg>
      <pc:sldChg chg="del">
        <pc:chgData name="伊健 杜" userId="e69aded81da48593" providerId="LiveId" clId="{ADA9A8EE-EE58-4D6B-BA95-F3CD71428A35}" dt="2022-09-22T04:56:02.614" v="4" actId="47"/>
        <pc:sldMkLst>
          <pc:docMk/>
          <pc:sldMk cId="2940568874" sldId="814"/>
        </pc:sldMkLst>
      </pc:sldChg>
      <pc:sldChg chg="del">
        <pc:chgData name="伊健 杜" userId="e69aded81da48593" providerId="LiveId" clId="{ADA9A8EE-EE58-4D6B-BA95-F3CD71428A35}" dt="2022-09-22T04:56:02.614" v="4" actId="47"/>
        <pc:sldMkLst>
          <pc:docMk/>
          <pc:sldMk cId="1032148845" sldId="815"/>
        </pc:sldMkLst>
      </pc:sldChg>
      <pc:sldChg chg="addSp delSp modSp add mod">
        <pc:chgData name="伊健 杜" userId="e69aded81da48593" providerId="LiveId" clId="{ADA9A8EE-EE58-4D6B-BA95-F3CD71428A35}" dt="2022-09-22T11:24:51.349" v="5471"/>
        <pc:sldMkLst>
          <pc:docMk/>
          <pc:sldMk cId="2677845586" sldId="815"/>
        </pc:sldMkLst>
        <pc:spChg chg="mod">
          <ac:chgData name="伊健 杜" userId="e69aded81da48593" providerId="LiveId" clId="{ADA9A8EE-EE58-4D6B-BA95-F3CD71428A35}" dt="2022-09-22T05:41:38.465" v="1671"/>
          <ac:spMkLst>
            <pc:docMk/>
            <pc:sldMk cId="2677845586" sldId="815"/>
            <ac:spMk id="2" creationId="{81F4B079-5182-7332-4978-966F1AEEF4D2}"/>
          </ac:spMkLst>
        </pc:spChg>
        <pc:spChg chg="mod">
          <ac:chgData name="伊健 杜" userId="e69aded81da48593" providerId="LiveId" clId="{ADA9A8EE-EE58-4D6B-BA95-F3CD71428A35}" dt="2022-09-22T11:24:51.349" v="5471"/>
          <ac:spMkLst>
            <pc:docMk/>
            <pc:sldMk cId="2677845586" sldId="815"/>
            <ac:spMk id="4" creationId="{CFC1CF28-580E-2280-640A-ADB8853307E7}"/>
          </ac:spMkLst>
        </pc:spChg>
        <pc:picChg chg="add mod">
          <ac:chgData name="伊健 杜" userId="e69aded81da48593" providerId="LiveId" clId="{ADA9A8EE-EE58-4D6B-BA95-F3CD71428A35}" dt="2022-09-22T09:39:29.678" v="2104" actId="1076"/>
          <ac:picMkLst>
            <pc:docMk/>
            <pc:sldMk cId="2677845586" sldId="815"/>
            <ac:picMk id="2050" creationId="{C74F36F0-27D0-73B9-6DB1-6968AD591E8D}"/>
          </ac:picMkLst>
        </pc:picChg>
        <pc:picChg chg="del">
          <ac:chgData name="伊健 杜" userId="e69aded81da48593" providerId="LiveId" clId="{ADA9A8EE-EE58-4D6B-BA95-F3CD71428A35}" dt="2022-09-22T09:38:42.839" v="2077" actId="478"/>
          <ac:picMkLst>
            <pc:docMk/>
            <pc:sldMk cId="2677845586" sldId="815"/>
            <ac:picMk id="8196" creationId="{AEAB2279-6988-D860-7773-2B7FB9E47974}"/>
          </ac:picMkLst>
        </pc:picChg>
        <pc:picChg chg="del">
          <ac:chgData name="伊健 杜" userId="e69aded81da48593" providerId="LiveId" clId="{ADA9A8EE-EE58-4D6B-BA95-F3CD71428A35}" dt="2022-09-22T09:38:42.839" v="2077" actId="478"/>
          <ac:picMkLst>
            <pc:docMk/>
            <pc:sldMk cId="2677845586" sldId="815"/>
            <ac:picMk id="8198" creationId="{114C9137-B282-71D4-0A49-0A8A4D23871A}"/>
          </ac:picMkLst>
        </pc:picChg>
      </pc:sldChg>
      <pc:sldChg chg="del">
        <pc:chgData name="伊健 杜" userId="e69aded81da48593" providerId="LiveId" clId="{ADA9A8EE-EE58-4D6B-BA95-F3CD71428A35}" dt="2022-09-22T04:56:02.614" v="4" actId="47"/>
        <pc:sldMkLst>
          <pc:docMk/>
          <pc:sldMk cId="2173714310" sldId="816"/>
        </pc:sldMkLst>
      </pc:sldChg>
      <pc:sldChg chg="addSp delSp modSp add mod">
        <pc:chgData name="伊健 杜" userId="e69aded81da48593" providerId="LiveId" clId="{ADA9A8EE-EE58-4D6B-BA95-F3CD71428A35}" dt="2022-09-22T11:24:51.349" v="5471"/>
        <pc:sldMkLst>
          <pc:docMk/>
          <pc:sldMk cId="3133937945" sldId="816"/>
        </pc:sldMkLst>
        <pc:spChg chg="del">
          <ac:chgData name="伊健 杜" userId="e69aded81da48593" providerId="LiveId" clId="{ADA9A8EE-EE58-4D6B-BA95-F3CD71428A35}" dt="2022-09-22T09:39:55.515" v="2201" actId="478"/>
          <ac:spMkLst>
            <pc:docMk/>
            <pc:sldMk cId="3133937945" sldId="816"/>
            <ac:spMk id="2" creationId="{81F4B079-5182-7332-4978-966F1AEEF4D2}"/>
          </ac:spMkLst>
        </pc:spChg>
        <pc:spChg chg="mod">
          <ac:chgData name="伊健 杜" userId="e69aded81da48593" providerId="LiveId" clId="{ADA9A8EE-EE58-4D6B-BA95-F3CD71428A35}" dt="2022-09-22T11:24:51.349" v="5471"/>
          <ac:spMkLst>
            <pc:docMk/>
            <pc:sldMk cId="3133937945" sldId="816"/>
            <ac:spMk id="4" creationId="{CFC1CF28-580E-2280-640A-ADB8853307E7}"/>
          </ac:spMkLst>
        </pc:spChg>
        <pc:spChg chg="add del mod">
          <ac:chgData name="伊健 杜" userId="e69aded81da48593" providerId="LiveId" clId="{ADA9A8EE-EE58-4D6B-BA95-F3CD71428A35}" dt="2022-09-22T09:39:57.608" v="2202" actId="478"/>
          <ac:spMkLst>
            <pc:docMk/>
            <pc:sldMk cId="3133937945" sldId="816"/>
            <ac:spMk id="5" creationId="{2D1C41CE-FA2D-004E-E213-38C2DA07F7DA}"/>
          </ac:spMkLst>
        </pc:spChg>
      </pc:sldChg>
      <pc:sldChg chg="modSp add mod">
        <pc:chgData name="伊健 杜" userId="e69aded81da48593" providerId="LiveId" clId="{ADA9A8EE-EE58-4D6B-BA95-F3CD71428A35}" dt="2022-09-22T11:24:51.349" v="5471"/>
        <pc:sldMkLst>
          <pc:docMk/>
          <pc:sldMk cId="1641843476" sldId="817"/>
        </pc:sldMkLst>
        <pc:spChg chg="mod">
          <ac:chgData name="伊健 杜" userId="e69aded81da48593" providerId="LiveId" clId="{ADA9A8EE-EE58-4D6B-BA95-F3CD71428A35}" dt="2022-09-22T11:24:51.349" v="5471"/>
          <ac:spMkLst>
            <pc:docMk/>
            <pc:sldMk cId="1641843476" sldId="817"/>
            <ac:spMk id="2" creationId="{9C74F706-AB23-7A24-27F9-BA8C6B6BFC20}"/>
          </ac:spMkLst>
        </pc:spChg>
      </pc:sldChg>
      <pc:sldChg chg="del">
        <pc:chgData name="伊健 杜" userId="e69aded81da48593" providerId="LiveId" clId="{ADA9A8EE-EE58-4D6B-BA95-F3CD71428A35}" dt="2022-09-22T04:56:02.614" v="4" actId="47"/>
        <pc:sldMkLst>
          <pc:docMk/>
          <pc:sldMk cId="1821255484" sldId="817"/>
        </pc:sldMkLst>
      </pc:sldChg>
      <pc:sldChg chg="del">
        <pc:chgData name="伊健 杜" userId="e69aded81da48593" providerId="LiveId" clId="{ADA9A8EE-EE58-4D6B-BA95-F3CD71428A35}" dt="2022-09-22T04:56:02.614" v="4" actId="47"/>
        <pc:sldMkLst>
          <pc:docMk/>
          <pc:sldMk cId="1976819153" sldId="818"/>
        </pc:sldMkLst>
      </pc:sldChg>
      <pc:sldChg chg="addSp delSp modSp new mod">
        <pc:chgData name="伊健 杜" userId="e69aded81da48593" providerId="LiveId" clId="{ADA9A8EE-EE58-4D6B-BA95-F3CD71428A35}" dt="2022-09-22T12:49:30.061" v="6067" actId="478"/>
        <pc:sldMkLst>
          <pc:docMk/>
          <pc:sldMk cId="3371036930" sldId="818"/>
        </pc:sldMkLst>
        <pc:spChg chg="mod">
          <ac:chgData name="伊健 杜" userId="e69aded81da48593" providerId="LiveId" clId="{ADA9A8EE-EE58-4D6B-BA95-F3CD71428A35}" dt="2022-09-22T11:24:51.349" v="5471"/>
          <ac:spMkLst>
            <pc:docMk/>
            <pc:sldMk cId="3371036930" sldId="818"/>
            <ac:spMk id="2" creationId="{DC7DC0CC-63E5-5A85-472A-8185E716C834}"/>
          </ac:spMkLst>
        </pc:spChg>
        <pc:spChg chg="add del mod">
          <ac:chgData name="伊健 杜" userId="e69aded81da48593" providerId="LiveId" clId="{ADA9A8EE-EE58-4D6B-BA95-F3CD71428A35}" dt="2022-09-22T12:49:30.061" v="6067" actId="478"/>
          <ac:spMkLst>
            <pc:docMk/>
            <pc:sldMk cId="3371036930" sldId="818"/>
            <ac:spMk id="3" creationId="{6948FC7E-CE50-7D10-E1F3-3DDCC25EE05E}"/>
          </ac:spMkLst>
        </pc:spChg>
        <pc:spChg chg="del">
          <ac:chgData name="伊健 杜" userId="e69aded81da48593" providerId="LiveId" clId="{ADA9A8EE-EE58-4D6B-BA95-F3CD71428A35}" dt="2022-09-22T09:55:15.847" v="2977" actId="478"/>
          <ac:spMkLst>
            <pc:docMk/>
            <pc:sldMk cId="3371036930" sldId="818"/>
            <ac:spMk id="3" creationId="{A685D857-AF22-2D72-13D2-AB93EE05D9D5}"/>
          </ac:spMkLst>
        </pc:spChg>
      </pc:sldChg>
      <pc:sldChg chg="addSp modSp add mod modAnim">
        <pc:chgData name="伊健 杜" userId="e69aded81da48593" providerId="LiveId" clId="{ADA9A8EE-EE58-4D6B-BA95-F3CD71428A35}" dt="2022-09-22T13:52:28.544" v="6126" actId="14100"/>
        <pc:sldMkLst>
          <pc:docMk/>
          <pc:sldMk cId="3762140085" sldId="819"/>
        </pc:sldMkLst>
        <pc:spChg chg="mod">
          <ac:chgData name="伊健 杜" userId="e69aded81da48593" providerId="LiveId" clId="{ADA9A8EE-EE58-4D6B-BA95-F3CD71428A35}" dt="2022-09-22T11:24:51.349" v="5471"/>
          <ac:spMkLst>
            <pc:docMk/>
            <pc:sldMk cId="3762140085" sldId="819"/>
            <ac:spMk id="4" creationId="{21BD65C9-00B8-77B5-1258-CB85B4A4F40D}"/>
          </ac:spMkLst>
        </pc:spChg>
        <pc:picChg chg="add mod">
          <ac:chgData name="伊健 杜" userId="e69aded81da48593" providerId="LiveId" clId="{ADA9A8EE-EE58-4D6B-BA95-F3CD71428A35}" dt="2022-09-22T13:52:28.544" v="6126" actId="14100"/>
          <ac:picMkLst>
            <pc:docMk/>
            <pc:sldMk cId="3762140085" sldId="819"/>
            <ac:picMk id="3" creationId="{CE66047A-7DCC-80E3-57D4-5113FC4292D8}"/>
          </ac:picMkLst>
        </pc:picChg>
      </pc:sldChg>
      <pc:sldChg chg="del">
        <pc:chgData name="伊健 杜" userId="e69aded81da48593" providerId="LiveId" clId="{ADA9A8EE-EE58-4D6B-BA95-F3CD71428A35}" dt="2022-09-22T04:56:02.614" v="4" actId="47"/>
        <pc:sldMkLst>
          <pc:docMk/>
          <pc:sldMk cId="4286359174" sldId="819"/>
        </pc:sldMkLst>
      </pc:sldChg>
      <pc:sldChg chg="del">
        <pc:chgData name="伊健 杜" userId="e69aded81da48593" providerId="LiveId" clId="{ADA9A8EE-EE58-4D6B-BA95-F3CD71428A35}" dt="2022-09-22T04:56:02.614" v="4" actId="47"/>
        <pc:sldMkLst>
          <pc:docMk/>
          <pc:sldMk cId="2898797117" sldId="820"/>
        </pc:sldMkLst>
      </pc:sldChg>
      <pc:sldChg chg="addSp delSp modSp add mod">
        <pc:chgData name="伊健 杜" userId="e69aded81da48593" providerId="LiveId" clId="{ADA9A8EE-EE58-4D6B-BA95-F3CD71428A35}" dt="2022-09-22T11:24:51.349" v="5471"/>
        <pc:sldMkLst>
          <pc:docMk/>
          <pc:sldMk cId="3609758053" sldId="820"/>
        </pc:sldMkLst>
        <pc:spChg chg="add mod">
          <ac:chgData name="伊健 杜" userId="e69aded81da48593" providerId="LiveId" clId="{ADA9A8EE-EE58-4D6B-BA95-F3CD71428A35}" dt="2022-09-22T11:24:51.349" v="5471"/>
          <ac:spMkLst>
            <pc:docMk/>
            <pc:sldMk cId="3609758053" sldId="820"/>
            <ac:spMk id="3" creationId="{F0030CB6-A6EF-922D-2020-A08BC4DEDA78}"/>
          </ac:spMkLst>
        </pc:spChg>
        <pc:spChg chg="del mod">
          <ac:chgData name="伊健 杜" userId="e69aded81da48593" providerId="LiveId" clId="{ADA9A8EE-EE58-4D6B-BA95-F3CD71428A35}" dt="2022-09-22T09:54:14.902" v="2861" actId="478"/>
          <ac:spMkLst>
            <pc:docMk/>
            <pc:sldMk cId="3609758053" sldId="820"/>
            <ac:spMk id="4" creationId="{21BD65C9-00B8-77B5-1258-CB85B4A4F40D}"/>
          </ac:spMkLst>
        </pc:spChg>
        <pc:picChg chg="del">
          <ac:chgData name="伊健 杜" userId="e69aded81da48593" providerId="LiveId" clId="{ADA9A8EE-EE58-4D6B-BA95-F3CD71428A35}" dt="2022-09-22T09:54:30.269" v="2862" actId="478"/>
          <ac:picMkLst>
            <pc:docMk/>
            <pc:sldMk cId="3609758053" sldId="820"/>
            <ac:picMk id="4098" creationId="{32C66DB8-0172-B4E4-5D04-B2A1894824CD}"/>
          </ac:picMkLst>
        </pc:picChg>
      </pc:sldChg>
      <pc:sldChg chg="addSp delSp modSp add mod">
        <pc:chgData name="伊健 杜" userId="e69aded81da48593" providerId="LiveId" clId="{ADA9A8EE-EE58-4D6B-BA95-F3CD71428A35}" dt="2022-09-22T11:24:51.349" v="5471"/>
        <pc:sldMkLst>
          <pc:docMk/>
          <pc:sldMk cId="1821954525" sldId="821"/>
        </pc:sldMkLst>
        <pc:spChg chg="mod">
          <ac:chgData name="伊健 杜" userId="e69aded81da48593" providerId="LiveId" clId="{ADA9A8EE-EE58-4D6B-BA95-F3CD71428A35}" dt="2022-09-22T11:24:51.349" v="5471"/>
          <ac:spMkLst>
            <pc:docMk/>
            <pc:sldMk cId="1821954525" sldId="821"/>
            <ac:spMk id="2" creationId="{1302A11A-625D-774F-23B3-739301B530C3}"/>
          </ac:spMkLst>
        </pc:spChg>
        <pc:spChg chg="mod">
          <ac:chgData name="伊健 杜" userId="e69aded81da48593" providerId="LiveId" clId="{ADA9A8EE-EE58-4D6B-BA95-F3CD71428A35}" dt="2022-09-22T11:24:51.349" v="5471"/>
          <ac:spMkLst>
            <pc:docMk/>
            <pc:sldMk cId="1821954525" sldId="821"/>
            <ac:spMk id="4" creationId="{21BD65C9-00B8-77B5-1258-CB85B4A4F40D}"/>
          </ac:spMkLst>
        </pc:spChg>
        <pc:picChg chg="del">
          <ac:chgData name="伊健 杜" userId="e69aded81da48593" providerId="LiveId" clId="{ADA9A8EE-EE58-4D6B-BA95-F3CD71428A35}" dt="2022-09-22T10:05:28.356" v="3332" actId="478"/>
          <ac:picMkLst>
            <pc:docMk/>
            <pc:sldMk cId="1821954525" sldId="821"/>
            <ac:picMk id="4098" creationId="{32C66DB8-0172-B4E4-5D04-B2A1894824CD}"/>
          </ac:picMkLst>
        </pc:picChg>
        <pc:picChg chg="add mod">
          <ac:chgData name="伊健 杜" userId="e69aded81da48593" providerId="LiveId" clId="{ADA9A8EE-EE58-4D6B-BA95-F3CD71428A35}" dt="2022-09-22T10:05:46.397" v="3335" actId="1076"/>
          <ac:picMkLst>
            <pc:docMk/>
            <pc:sldMk cId="1821954525" sldId="821"/>
            <ac:picMk id="9218" creationId="{FED014B3-F11C-7240-F060-9F5FA951BAC1}"/>
          </ac:picMkLst>
        </pc:picChg>
      </pc:sldChg>
      <pc:sldChg chg="del">
        <pc:chgData name="伊健 杜" userId="e69aded81da48593" providerId="LiveId" clId="{ADA9A8EE-EE58-4D6B-BA95-F3CD71428A35}" dt="2022-09-22T04:56:02.614" v="4" actId="47"/>
        <pc:sldMkLst>
          <pc:docMk/>
          <pc:sldMk cId="4210527832" sldId="821"/>
        </pc:sldMkLst>
      </pc:sldChg>
      <pc:sldChg chg="addSp delSp modSp add mod">
        <pc:chgData name="伊健 杜" userId="e69aded81da48593" providerId="LiveId" clId="{ADA9A8EE-EE58-4D6B-BA95-F3CD71428A35}" dt="2022-09-22T11:24:51.349" v="5471"/>
        <pc:sldMkLst>
          <pc:docMk/>
          <pc:sldMk cId="1314754216" sldId="822"/>
        </pc:sldMkLst>
        <pc:spChg chg="mod">
          <ac:chgData name="伊健 杜" userId="e69aded81da48593" providerId="LiveId" clId="{ADA9A8EE-EE58-4D6B-BA95-F3CD71428A35}" dt="2022-09-22T10:07:02.327" v="3354"/>
          <ac:spMkLst>
            <pc:docMk/>
            <pc:sldMk cId="1314754216" sldId="822"/>
            <ac:spMk id="2" creationId="{1302A11A-625D-774F-23B3-739301B530C3}"/>
          </ac:spMkLst>
        </pc:spChg>
        <pc:spChg chg="add mod">
          <ac:chgData name="伊健 杜" userId="e69aded81da48593" providerId="LiveId" clId="{ADA9A8EE-EE58-4D6B-BA95-F3CD71428A35}" dt="2022-09-22T11:24:51.349" v="5471"/>
          <ac:spMkLst>
            <pc:docMk/>
            <pc:sldMk cId="1314754216" sldId="822"/>
            <ac:spMk id="3" creationId="{D9BE6111-E4D2-8D64-73F2-B2E922EA7671}"/>
          </ac:spMkLst>
        </pc:spChg>
        <pc:spChg chg="del mod">
          <ac:chgData name="伊健 杜" userId="e69aded81da48593" providerId="LiveId" clId="{ADA9A8EE-EE58-4D6B-BA95-F3CD71428A35}" dt="2022-09-22T10:14:12.067" v="3771" actId="478"/>
          <ac:spMkLst>
            <pc:docMk/>
            <pc:sldMk cId="1314754216" sldId="822"/>
            <ac:spMk id="4" creationId="{21BD65C9-00B8-77B5-1258-CB85B4A4F40D}"/>
          </ac:spMkLst>
        </pc:spChg>
        <pc:picChg chg="add mod">
          <ac:chgData name="伊健 杜" userId="e69aded81da48593" providerId="LiveId" clId="{ADA9A8EE-EE58-4D6B-BA95-F3CD71428A35}" dt="2022-09-22T10:17:38.649" v="3889" actId="14100"/>
          <ac:picMkLst>
            <pc:docMk/>
            <pc:sldMk cId="1314754216" sldId="822"/>
            <ac:picMk id="5" creationId="{EF6487A6-D59C-2B84-40AC-4426A00C2944}"/>
          </ac:picMkLst>
        </pc:picChg>
        <pc:picChg chg="del mod">
          <ac:chgData name="伊健 杜" userId="e69aded81da48593" providerId="LiveId" clId="{ADA9A8EE-EE58-4D6B-BA95-F3CD71428A35}" dt="2022-09-22T10:09:59.430" v="3503" actId="478"/>
          <ac:picMkLst>
            <pc:docMk/>
            <pc:sldMk cId="1314754216" sldId="822"/>
            <ac:picMk id="4098" creationId="{32C66DB8-0172-B4E4-5D04-B2A1894824CD}"/>
          </ac:picMkLst>
        </pc:picChg>
        <pc:picChg chg="add del mod">
          <ac:chgData name="伊健 杜" userId="e69aded81da48593" providerId="LiveId" clId="{ADA9A8EE-EE58-4D6B-BA95-F3CD71428A35}" dt="2022-09-22T10:14:12.067" v="3771" actId="478"/>
          <ac:picMkLst>
            <pc:docMk/>
            <pc:sldMk cId="1314754216" sldId="822"/>
            <ac:picMk id="8194" creationId="{325EDAEC-9B07-BA22-2686-DCCA60C537AA}"/>
          </ac:picMkLst>
        </pc:picChg>
        <pc:picChg chg="add mod">
          <ac:chgData name="伊健 杜" userId="e69aded81da48593" providerId="LiveId" clId="{ADA9A8EE-EE58-4D6B-BA95-F3CD71428A35}" dt="2022-09-22T10:17:30.245" v="3888" actId="14100"/>
          <ac:picMkLst>
            <pc:docMk/>
            <pc:sldMk cId="1314754216" sldId="822"/>
            <ac:picMk id="8196" creationId="{4F9DC500-0D53-6FFF-AE96-029AB55088B6}"/>
          </ac:picMkLst>
        </pc:picChg>
      </pc:sldChg>
      <pc:sldChg chg="addSp delSp modSp add mod">
        <pc:chgData name="伊健 杜" userId="e69aded81da48593" providerId="LiveId" clId="{ADA9A8EE-EE58-4D6B-BA95-F3CD71428A35}" dt="2022-09-22T11:24:51.349" v="5471"/>
        <pc:sldMkLst>
          <pc:docMk/>
          <pc:sldMk cId="2123399927" sldId="823"/>
        </pc:sldMkLst>
        <pc:spChg chg="del mod">
          <ac:chgData name="伊健 杜" userId="e69aded81da48593" providerId="LiveId" clId="{ADA9A8EE-EE58-4D6B-BA95-F3CD71428A35}" dt="2022-09-22T10:22:30.107" v="3922" actId="478"/>
          <ac:spMkLst>
            <pc:docMk/>
            <pc:sldMk cId="2123399927" sldId="823"/>
            <ac:spMk id="2" creationId="{1302A11A-625D-774F-23B3-739301B530C3}"/>
          </ac:spMkLst>
        </pc:spChg>
        <pc:spChg chg="mod">
          <ac:chgData name="伊健 杜" userId="e69aded81da48593" providerId="LiveId" clId="{ADA9A8EE-EE58-4D6B-BA95-F3CD71428A35}" dt="2022-09-22T11:24:51.349" v="5471"/>
          <ac:spMkLst>
            <pc:docMk/>
            <pc:sldMk cId="2123399927" sldId="823"/>
            <ac:spMk id="4" creationId="{21BD65C9-00B8-77B5-1258-CB85B4A4F40D}"/>
          </ac:spMkLst>
        </pc:spChg>
        <pc:spChg chg="add del mod">
          <ac:chgData name="伊健 杜" userId="e69aded81da48593" providerId="LiveId" clId="{ADA9A8EE-EE58-4D6B-BA95-F3CD71428A35}" dt="2022-09-22T10:22:31.649" v="3923" actId="478"/>
          <ac:spMkLst>
            <pc:docMk/>
            <pc:sldMk cId="2123399927" sldId="823"/>
            <ac:spMk id="5" creationId="{D9F3B86E-D05C-087C-3B06-FDC4677CE47B}"/>
          </ac:spMkLst>
        </pc:spChg>
        <pc:spChg chg="add mod">
          <ac:chgData name="伊健 杜" userId="e69aded81da48593" providerId="LiveId" clId="{ADA9A8EE-EE58-4D6B-BA95-F3CD71428A35}" dt="2022-09-22T11:24:51.349" v="5471"/>
          <ac:spMkLst>
            <pc:docMk/>
            <pc:sldMk cId="2123399927" sldId="823"/>
            <ac:spMk id="8" creationId="{520D8618-A05D-DD02-DF00-6B03243C01E5}"/>
          </ac:spMkLst>
        </pc:spChg>
        <pc:spChg chg="add del">
          <ac:chgData name="伊健 杜" userId="e69aded81da48593" providerId="LiveId" clId="{ADA9A8EE-EE58-4D6B-BA95-F3CD71428A35}" dt="2022-09-22T10:44:02.684" v="4179" actId="478"/>
          <ac:spMkLst>
            <pc:docMk/>
            <pc:sldMk cId="2123399927" sldId="823"/>
            <ac:spMk id="9" creationId="{1AF3EA45-68C7-138B-8D8E-A094F937EA43}"/>
          </ac:spMkLst>
        </pc:spChg>
        <pc:picChg chg="add mod">
          <ac:chgData name="伊健 杜" userId="e69aded81da48593" providerId="LiveId" clId="{ADA9A8EE-EE58-4D6B-BA95-F3CD71428A35}" dt="2022-09-22T10:38:08.554" v="4159" actId="1076"/>
          <ac:picMkLst>
            <pc:docMk/>
            <pc:sldMk cId="2123399927" sldId="823"/>
            <ac:picMk id="7" creationId="{09E4841D-C9D7-51F0-CF0F-193C10D3DED6}"/>
          </ac:picMkLst>
        </pc:picChg>
        <pc:picChg chg="del">
          <ac:chgData name="伊健 杜" userId="e69aded81da48593" providerId="LiveId" clId="{ADA9A8EE-EE58-4D6B-BA95-F3CD71428A35}" dt="2022-09-22T10:13:42.829" v="3709" actId="478"/>
          <ac:picMkLst>
            <pc:docMk/>
            <pc:sldMk cId="2123399927" sldId="823"/>
            <ac:picMk id="4098" creationId="{32C66DB8-0172-B4E4-5D04-B2A1894824CD}"/>
          </ac:picMkLst>
        </pc:picChg>
        <pc:picChg chg="add mod">
          <ac:chgData name="伊健 杜" userId="e69aded81da48593" providerId="LiveId" clId="{ADA9A8EE-EE58-4D6B-BA95-F3CD71428A35}" dt="2022-09-22T10:22:40.593" v="3927" actId="1076"/>
          <ac:picMkLst>
            <pc:docMk/>
            <pc:sldMk cId="2123399927" sldId="823"/>
            <ac:picMk id="7170" creationId="{F7E76430-18A4-B05C-5786-DB0CA65C1E25}"/>
          </ac:picMkLst>
        </pc:picChg>
        <pc:picChg chg="add del">
          <ac:chgData name="伊健 杜" userId="e69aded81da48593" providerId="LiveId" clId="{ADA9A8EE-EE58-4D6B-BA95-F3CD71428A35}" dt="2022-09-22T10:25:08.806" v="3959" actId="21"/>
          <ac:picMkLst>
            <pc:docMk/>
            <pc:sldMk cId="2123399927" sldId="823"/>
            <ac:picMk id="7172" creationId="{2C1C4A50-7042-BD03-A697-C61CA804A164}"/>
          </ac:picMkLst>
        </pc:picChg>
      </pc:sldChg>
      <pc:sldChg chg="addSp delSp modSp add mod ord">
        <pc:chgData name="伊健 杜" userId="e69aded81da48593" providerId="LiveId" clId="{ADA9A8EE-EE58-4D6B-BA95-F3CD71428A35}" dt="2022-09-22T11:24:51.349" v="5471"/>
        <pc:sldMkLst>
          <pc:docMk/>
          <pc:sldMk cId="3036937584" sldId="824"/>
        </pc:sldMkLst>
        <pc:spChg chg="mod">
          <ac:chgData name="伊健 杜" userId="e69aded81da48593" providerId="LiveId" clId="{ADA9A8EE-EE58-4D6B-BA95-F3CD71428A35}" dt="2022-09-22T11:24:51.349" v="5471"/>
          <ac:spMkLst>
            <pc:docMk/>
            <pc:sldMk cId="3036937584" sldId="824"/>
            <ac:spMk id="2" creationId="{1302A11A-625D-774F-23B3-739301B530C3}"/>
          </ac:spMkLst>
        </pc:spChg>
        <pc:spChg chg="add del mod">
          <ac:chgData name="伊健 杜" userId="e69aded81da48593" providerId="LiveId" clId="{ADA9A8EE-EE58-4D6B-BA95-F3CD71428A35}" dt="2022-09-22T11:24:51.349" v="5471"/>
          <ac:spMkLst>
            <pc:docMk/>
            <pc:sldMk cId="3036937584" sldId="824"/>
            <ac:spMk id="4" creationId="{21BD65C9-00B8-77B5-1258-CB85B4A4F40D}"/>
          </ac:spMkLst>
        </pc:spChg>
        <pc:picChg chg="del">
          <ac:chgData name="伊健 杜" userId="e69aded81da48593" providerId="LiveId" clId="{ADA9A8EE-EE58-4D6B-BA95-F3CD71428A35}" dt="2022-09-22T09:57:15.405" v="3216" actId="478"/>
          <ac:picMkLst>
            <pc:docMk/>
            <pc:sldMk cId="3036937584" sldId="824"/>
            <ac:picMk id="4098" creationId="{32C66DB8-0172-B4E4-5D04-B2A1894824CD}"/>
          </ac:picMkLst>
        </pc:picChg>
        <pc:picChg chg="add del mod">
          <ac:chgData name="伊健 杜" userId="e69aded81da48593" providerId="LiveId" clId="{ADA9A8EE-EE58-4D6B-BA95-F3CD71428A35}" dt="2022-09-22T10:57:24.449" v="4533" actId="478"/>
          <ac:picMkLst>
            <pc:docMk/>
            <pc:sldMk cId="3036937584" sldId="824"/>
            <ac:picMk id="6146" creationId="{5B9E713D-FCB0-B725-20E7-74B5F5D94B37}"/>
          </ac:picMkLst>
        </pc:picChg>
      </pc:sldChg>
      <pc:sldChg chg="addSp delSp modSp add mod">
        <pc:chgData name="伊健 杜" userId="e69aded81da48593" providerId="LiveId" clId="{ADA9A8EE-EE58-4D6B-BA95-F3CD71428A35}" dt="2022-09-22T11:24:51.349" v="5471"/>
        <pc:sldMkLst>
          <pc:docMk/>
          <pc:sldMk cId="1127285093" sldId="825"/>
        </pc:sldMkLst>
        <pc:spChg chg="mod">
          <ac:chgData name="伊健 杜" userId="e69aded81da48593" providerId="LiveId" clId="{ADA9A8EE-EE58-4D6B-BA95-F3CD71428A35}" dt="2022-09-22T11:24:51.349" v="5471"/>
          <ac:spMkLst>
            <pc:docMk/>
            <pc:sldMk cId="1127285093" sldId="825"/>
            <ac:spMk id="2" creationId="{1302A11A-625D-774F-23B3-739301B530C3}"/>
          </ac:spMkLst>
        </pc:spChg>
        <pc:spChg chg="mod">
          <ac:chgData name="伊健 杜" userId="e69aded81da48593" providerId="LiveId" clId="{ADA9A8EE-EE58-4D6B-BA95-F3CD71428A35}" dt="2022-09-22T11:24:51.349" v="5471"/>
          <ac:spMkLst>
            <pc:docMk/>
            <pc:sldMk cId="1127285093" sldId="825"/>
            <ac:spMk id="4" creationId="{21BD65C9-00B8-77B5-1258-CB85B4A4F40D}"/>
          </ac:spMkLst>
        </pc:spChg>
        <pc:picChg chg="del">
          <ac:chgData name="伊健 杜" userId="e69aded81da48593" providerId="LiveId" clId="{ADA9A8EE-EE58-4D6B-BA95-F3CD71428A35}" dt="2022-09-22T10:05:55.280" v="3336" actId="478"/>
          <ac:picMkLst>
            <pc:docMk/>
            <pc:sldMk cId="1127285093" sldId="825"/>
            <ac:picMk id="4098" creationId="{32C66DB8-0172-B4E4-5D04-B2A1894824CD}"/>
          </ac:picMkLst>
        </pc:picChg>
        <pc:picChg chg="add mod">
          <ac:chgData name="伊健 杜" userId="e69aded81da48593" providerId="LiveId" clId="{ADA9A8EE-EE58-4D6B-BA95-F3CD71428A35}" dt="2022-09-22T11:06:25.849" v="4948" actId="1076"/>
          <ac:picMkLst>
            <pc:docMk/>
            <pc:sldMk cId="1127285093" sldId="825"/>
            <ac:picMk id="5122" creationId="{3FB6F7B9-7CDD-FC13-3EDF-8FB45A50AB1E}"/>
          </ac:picMkLst>
        </pc:picChg>
      </pc:sldChg>
      <pc:sldChg chg="addSp delSp modSp add mod">
        <pc:chgData name="伊健 杜" userId="e69aded81da48593" providerId="LiveId" clId="{ADA9A8EE-EE58-4D6B-BA95-F3CD71428A35}" dt="2022-09-22T11:24:51.349" v="5471"/>
        <pc:sldMkLst>
          <pc:docMk/>
          <pc:sldMk cId="3566633670" sldId="826"/>
        </pc:sldMkLst>
        <pc:spChg chg="mod">
          <ac:chgData name="伊健 杜" userId="e69aded81da48593" providerId="LiveId" clId="{ADA9A8EE-EE58-4D6B-BA95-F3CD71428A35}" dt="2022-09-22T11:24:51.349" v="5471"/>
          <ac:spMkLst>
            <pc:docMk/>
            <pc:sldMk cId="3566633670" sldId="826"/>
            <ac:spMk id="4" creationId="{21BD65C9-00B8-77B5-1258-CB85B4A4F40D}"/>
          </ac:spMkLst>
        </pc:spChg>
        <pc:picChg chg="add mod">
          <ac:chgData name="伊健 杜" userId="e69aded81da48593" providerId="LiveId" clId="{ADA9A8EE-EE58-4D6B-BA95-F3CD71428A35}" dt="2022-09-22T10:25:15.745" v="3963" actId="14100"/>
          <ac:picMkLst>
            <pc:docMk/>
            <pc:sldMk cId="3566633670" sldId="826"/>
            <ac:picMk id="3" creationId="{8D7B7B2E-AEF6-59A6-75F3-6C49B6315C32}"/>
          </ac:picMkLst>
        </pc:picChg>
        <pc:picChg chg="del">
          <ac:chgData name="伊健 杜" userId="e69aded81da48593" providerId="LiveId" clId="{ADA9A8EE-EE58-4D6B-BA95-F3CD71428A35}" dt="2022-09-22T10:11:58.569" v="3696" actId="478"/>
          <ac:picMkLst>
            <pc:docMk/>
            <pc:sldMk cId="3566633670" sldId="826"/>
            <ac:picMk id="8194" creationId="{325EDAEC-9B07-BA22-2686-DCCA60C537AA}"/>
          </ac:picMkLst>
        </pc:picChg>
        <pc:picChg chg="add del mod">
          <ac:chgData name="伊健 杜" userId="e69aded81da48593" providerId="LiveId" clId="{ADA9A8EE-EE58-4D6B-BA95-F3CD71428A35}" dt="2022-09-22T10:13:31.997" v="3704" actId="478"/>
          <ac:picMkLst>
            <pc:docMk/>
            <pc:sldMk cId="3566633670" sldId="826"/>
            <ac:picMk id="11266" creationId="{BE3A5A31-7F4F-F76F-F548-F4D38A7B398C}"/>
          </ac:picMkLst>
        </pc:picChg>
        <pc:picChg chg="add del mod">
          <ac:chgData name="伊健 杜" userId="e69aded81da48593" providerId="LiveId" clId="{ADA9A8EE-EE58-4D6B-BA95-F3CD71428A35}" dt="2022-09-22T10:25:00.618" v="3957" actId="478"/>
          <ac:picMkLst>
            <pc:docMk/>
            <pc:sldMk cId="3566633670" sldId="826"/>
            <ac:picMk id="11268" creationId="{82864241-F78B-90C5-8246-4B1B0E622078}"/>
          </ac:picMkLst>
        </pc:picChg>
        <pc:picChg chg="add del mod">
          <ac:chgData name="伊健 杜" userId="e69aded81da48593" providerId="LiveId" clId="{ADA9A8EE-EE58-4D6B-BA95-F3CD71428A35}" dt="2022-09-22T10:25:02.092" v="3958" actId="478"/>
          <ac:picMkLst>
            <pc:docMk/>
            <pc:sldMk cId="3566633670" sldId="826"/>
            <ac:picMk id="11270" creationId="{EF6E2F05-8D02-E7D6-D00B-0774D988B9DF}"/>
          </ac:picMkLst>
        </pc:picChg>
      </pc:sldChg>
      <pc:sldChg chg="add del">
        <pc:chgData name="伊健 杜" userId="e69aded81da48593" providerId="LiveId" clId="{ADA9A8EE-EE58-4D6B-BA95-F3CD71428A35}" dt="2022-09-22T10:14:18.458" v="3773" actId="47"/>
        <pc:sldMkLst>
          <pc:docMk/>
          <pc:sldMk cId="344637049" sldId="827"/>
        </pc:sldMkLst>
      </pc:sldChg>
      <pc:sldChg chg="addSp delSp modSp add mod">
        <pc:chgData name="伊健 杜" userId="e69aded81da48593" providerId="LiveId" clId="{ADA9A8EE-EE58-4D6B-BA95-F3CD71428A35}" dt="2022-09-22T11:24:51.349" v="5471"/>
        <pc:sldMkLst>
          <pc:docMk/>
          <pc:sldMk cId="50579126" sldId="828"/>
        </pc:sldMkLst>
        <pc:spChg chg="add del mod">
          <ac:chgData name="伊健 杜" userId="e69aded81da48593" providerId="LiveId" clId="{ADA9A8EE-EE58-4D6B-BA95-F3CD71428A35}" dt="2022-09-22T10:30:31.659" v="4157" actId="478"/>
          <ac:spMkLst>
            <pc:docMk/>
            <pc:sldMk cId="50579126" sldId="828"/>
            <ac:spMk id="3" creationId="{BC37611B-1C0B-4316-1725-4251EB9A096D}"/>
          </ac:spMkLst>
        </pc:spChg>
        <pc:spChg chg="mod">
          <ac:chgData name="伊健 杜" userId="e69aded81da48593" providerId="LiveId" clId="{ADA9A8EE-EE58-4D6B-BA95-F3CD71428A35}" dt="2022-09-22T11:24:51.349" v="5471"/>
          <ac:spMkLst>
            <pc:docMk/>
            <pc:sldMk cId="50579126" sldId="828"/>
            <ac:spMk id="4" creationId="{21BD65C9-00B8-77B5-1258-CB85B4A4F40D}"/>
          </ac:spMkLst>
        </pc:spChg>
        <pc:spChg chg="add del mod">
          <ac:chgData name="伊健 杜" userId="e69aded81da48593" providerId="LiveId" clId="{ADA9A8EE-EE58-4D6B-BA95-F3CD71428A35}" dt="2022-09-22T10:30:32.601" v="4158" actId="478"/>
          <ac:spMkLst>
            <pc:docMk/>
            <pc:sldMk cId="50579126" sldId="828"/>
            <ac:spMk id="5" creationId="{FC10CFC0-37F0-DA33-678C-EE40D7BA0CBB}"/>
          </ac:spMkLst>
        </pc:spChg>
        <pc:picChg chg="mod">
          <ac:chgData name="伊健 杜" userId="e69aded81da48593" providerId="LiveId" clId="{ADA9A8EE-EE58-4D6B-BA95-F3CD71428A35}" dt="2022-09-22T10:29:11.708" v="4060" actId="1076"/>
          <ac:picMkLst>
            <pc:docMk/>
            <pc:sldMk cId="50579126" sldId="828"/>
            <ac:picMk id="8194" creationId="{325EDAEC-9B07-BA22-2686-DCCA60C537AA}"/>
          </ac:picMkLst>
        </pc:picChg>
        <pc:picChg chg="add mod">
          <ac:chgData name="伊健 杜" userId="e69aded81da48593" providerId="LiveId" clId="{ADA9A8EE-EE58-4D6B-BA95-F3CD71428A35}" dt="2022-09-22T10:29:05.919" v="4058" actId="14100"/>
          <ac:picMkLst>
            <pc:docMk/>
            <pc:sldMk cId="50579126" sldId="828"/>
            <ac:picMk id="12290" creationId="{CCA3C9AB-1A4E-7127-D634-7ABBDA32E4AC}"/>
          </ac:picMkLst>
        </pc:picChg>
      </pc:sldChg>
      <pc:sldChg chg="modSp new del mod ord">
        <pc:chgData name="伊健 杜" userId="e69aded81da48593" providerId="LiveId" clId="{ADA9A8EE-EE58-4D6B-BA95-F3CD71428A35}" dt="2022-09-22T10:22:33.882" v="3924" actId="47"/>
        <pc:sldMkLst>
          <pc:docMk/>
          <pc:sldMk cId="1467956677" sldId="829"/>
        </pc:sldMkLst>
        <pc:spChg chg="mod">
          <ac:chgData name="伊健 杜" userId="e69aded81da48593" providerId="LiveId" clId="{ADA9A8EE-EE58-4D6B-BA95-F3CD71428A35}" dt="2022-09-22T10:22:22.904" v="3920"/>
          <ac:spMkLst>
            <pc:docMk/>
            <pc:sldMk cId="1467956677" sldId="829"/>
            <ac:spMk id="2" creationId="{B332B7A2-D0CB-065B-5A66-219413115B5C}"/>
          </ac:spMkLst>
        </pc:spChg>
      </pc:sldChg>
      <pc:sldChg chg="addSp delSp modSp new mod">
        <pc:chgData name="伊健 杜" userId="e69aded81da48593" providerId="LiveId" clId="{ADA9A8EE-EE58-4D6B-BA95-F3CD71428A35}" dt="2022-09-22T11:24:51.349" v="5471"/>
        <pc:sldMkLst>
          <pc:docMk/>
          <pc:sldMk cId="4174227112" sldId="829"/>
        </pc:sldMkLst>
        <pc:spChg chg="mod">
          <ac:chgData name="伊健 杜" userId="e69aded81da48593" providerId="LiveId" clId="{ADA9A8EE-EE58-4D6B-BA95-F3CD71428A35}" dt="2022-09-22T11:24:51.349" v="5471"/>
          <ac:spMkLst>
            <pc:docMk/>
            <pc:sldMk cId="4174227112" sldId="829"/>
            <ac:spMk id="2" creationId="{02CF9DFD-F778-4610-9DC2-9FE711C66CC5}"/>
          </ac:spMkLst>
        </pc:spChg>
        <pc:spChg chg="del">
          <ac:chgData name="伊健 杜" userId="e69aded81da48593" providerId="LiveId" clId="{ADA9A8EE-EE58-4D6B-BA95-F3CD71428A35}" dt="2022-09-22T10:45:52.524" v="4180" actId="478"/>
          <ac:spMkLst>
            <pc:docMk/>
            <pc:sldMk cId="4174227112" sldId="829"/>
            <ac:spMk id="3" creationId="{EF3B12CC-5EFC-7E3F-619D-0E5CCC2EE839}"/>
          </ac:spMkLst>
        </pc:spChg>
        <pc:spChg chg="add mod">
          <ac:chgData name="伊健 杜" userId="e69aded81da48593" providerId="LiveId" clId="{ADA9A8EE-EE58-4D6B-BA95-F3CD71428A35}" dt="2022-09-22T11:24:51.349" v="5471"/>
          <ac:spMkLst>
            <pc:docMk/>
            <pc:sldMk cId="4174227112" sldId="829"/>
            <ac:spMk id="4" creationId="{6CBBA8E9-7676-A1A9-79D7-A1693A6F4FFC}"/>
          </ac:spMkLst>
        </pc:spChg>
        <pc:picChg chg="add del">
          <ac:chgData name="伊健 杜" userId="e69aded81da48593" providerId="LiveId" clId="{ADA9A8EE-EE58-4D6B-BA95-F3CD71428A35}" dt="2022-09-22T10:46:03.282" v="4185" actId="478"/>
          <ac:picMkLst>
            <pc:docMk/>
            <pc:sldMk cId="4174227112" sldId="829"/>
            <ac:picMk id="14338" creationId="{3002FC1E-188B-300C-AE02-BB10F7E688CA}"/>
          </ac:picMkLst>
        </pc:picChg>
        <pc:picChg chg="add mod">
          <ac:chgData name="伊健 杜" userId="e69aded81da48593" providerId="LiveId" clId="{ADA9A8EE-EE58-4D6B-BA95-F3CD71428A35}" dt="2022-09-22T10:54:10.982" v="4290" actId="1076"/>
          <ac:picMkLst>
            <pc:docMk/>
            <pc:sldMk cId="4174227112" sldId="829"/>
            <ac:picMk id="14340" creationId="{FEB935E6-C4DD-3E0B-3D65-E4D889B680D0}"/>
          </ac:picMkLst>
        </pc:picChg>
      </pc:sldChg>
      <pc:sldChg chg="addSp modSp add mod">
        <pc:chgData name="伊健 杜" userId="e69aded81da48593" providerId="LiveId" clId="{ADA9A8EE-EE58-4D6B-BA95-F3CD71428A35}" dt="2022-09-22T11:24:51.349" v="5471"/>
        <pc:sldMkLst>
          <pc:docMk/>
          <pc:sldMk cId="24949270" sldId="830"/>
        </pc:sldMkLst>
        <pc:spChg chg="mod">
          <ac:chgData name="伊健 杜" userId="e69aded81da48593" providerId="LiveId" clId="{ADA9A8EE-EE58-4D6B-BA95-F3CD71428A35}" dt="2022-09-22T11:24:51.349" v="5471"/>
          <ac:spMkLst>
            <pc:docMk/>
            <pc:sldMk cId="24949270" sldId="830"/>
            <ac:spMk id="2" creationId="{02CF9DFD-F778-4610-9DC2-9FE711C66CC5}"/>
          </ac:spMkLst>
        </pc:spChg>
        <pc:spChg chg="add mod">
          <ac:chgData name="伊健 杜" userId="e69aded81da48593" providerId="LiveId" clId="{ADA9A8EE-EE58-4D6B-BA95-F3CD71428A35}" dt="2022-09-22T11:24:51.349" v="5471"/>
          <ac:spMkLst>
            <pc:docMk/>
            <pc:sldMk cId="24949270" sldId="830"/>
            <ac:spMk id="3" creationId="{242678FE-AEEB-20C1-C6FE-552D75537402}"/>
          </ac:spMkLst>
        </pc:spChg>
        <pc:picChg chg="mod">
          <ac:chgData name="伊健 杜" userId="e69aded81da48593" providerId="LiveId" clId="{ADA9A8EE-EE58-4D6B-BA95-F3CD71428A35}" dt="2022-09-22T10:54:14.192" v="4291" actId="1076"/>
          <ac:picMkLst>
            <pc:docMk/>
            <pc:sldMk cId="24949270" sldId="830"/>
            <ac:picMk id="14338" creationId="{3002FC1E-188B-300C-AE02-BB10F7E688CA}"/>
          </ac:picMkLst>
        </pc:picChg>
      </pc:sldChg>
      <pc:sldChg chg="addSp delSp modSp new mod">
        <pc:chgData name="伊健 杜" userId="e69aded81da48593" providerId="LiveId" clId="{ADA9A8EE-EE58-4D6B-BA95-F3CD71428A35}" dt="2022-09-22T15:11:32.928" v="6148" actId="403"/>
        <pc:sldMkLst>
          <pc:docMk/>
          <pc:sldMk cId="4266730041" sldId="831"/>
        </pc:sldMkLst>
        <pc:spChg chg="add mod">
          <ac:chgData name="伊健 杜" userId="e69aded81da48593" providerId="LiveId" clId="{ADA9A8EE-EE58-4D6B-BA95-F3CD71428A35}" dt="2022-09-22T15:11:32.928" v="6148" actId="403"/>
          <ac:spMkLst>
            <pc:docMk/>
            <pc:sldMk cId="4266730041" sldId="831"/>
            <ac:spMk id="2" creationId="{6A9072AF-A898-29F4-50C3-0F2A47E0CCF7}"/>
          </ac:spMkLst>
        </pc:spChg>
        <pc:spChg chg="add del mod">
          <ac:chgData name="伊健 杜" userId="e69aded81da48593" providerId="LiveId" clId="{ADA9A8EE-EE58-4D6B-BA95-F3CD71428A35}" dt="2022-09-22T13:34:39.754" v="6115" actId="478"/>
          <ac:spMkLst>
            <pc:docMk/>
            <pc:sldMk cId="4266730041" sldId="831"/>
            <ac:spMk id="2" creationId="{93D1CF7B-8ABD-E385-3750-8296BEEC0637}"/>
          </ac:spMkLst>
        </pc:spChg>
        <pc:spChg chg="del">
          <ac:chgData name="伊健 杜" userId="e69aded81da48593" providerId="LiveId" clId="{ADA9A8EE-EE58-4D6B-BA95-F3CD71428A35}" dt="2022-09-22T10:54:54.644" v="4361" actId="478"/>
          <ac:spMkLst>
            <pc:docMk/>
            <pc:sldMk cId="4266730041" sldId="831"/>
            <ac:spMk id="2" creationId="{978A1B28-9620-D9EB-1E54-1BCE38D0BE7F}"/>
          </ac:spMkLst>
        </pc:spChg>
        <pc:spChg chg="del">
          <ac:chgData name="伊健 杜" userId="e69aded81da48593" providerId="LiveId" clId="{ADA9A8EE-EE58-4D6B-BA95-F3CD71428A35}" dt="2022-09-22T10:54:54.644" v="4361" actId="478"/>
          <ac:spMkLst>
            <pc:docMk/>
            <pc:sldMk cId="4266730041" sldId="831"/>
            <ac:spMk id="3" creationId="{A9045DE9-ED84-2625-32BB-D8D004E707D5}"/>
          </ac:spMkLst>
        </pc:spChg>
        <pc:spChg chg="add mod">
          <ac:chgData name="伊健 杜" userId="e69aded81da48593" providerId="LiveId" clId="{ADA9A8EE-EE58-4D6B-BA95-F3CD71428A35}" dt="2022-09-22T11:24:51.349" v="5471"/>
          <ac:spMkLst>
            <pc:docMk/>
            <pc:sldMk cId="4266730041" sldId="831"/>
            <ac:spMk id="4" creationId="{F0104F2D-333C-A830-D972-5109DDAFA912}"/>
          </ac:spMkLst>
        </pc:spChg>
      </pc:sldChg>
      <pc:sldChg chg="modSp add mod">
        <pc:chgData name="伊健 杜" userId="e69aded81da48593" providerId="LiveId" clId="{ADA9A8EE-EE58-4D6B-BA95-F3CD71428A35}" dt="2022-09-22T11:24:51.349" v="5471"/>
        <pc:sldMkLst>
          <pc:docMk/>
          <pc:sldMk cId="1403296872" sldId="832"/>
        </pc:sldMkLst>
        <pc:spChg chg="mod">
          <ac:chgData name="伊健 杜" userId="e69aded81da48593" providerId="LiveId" clId="{ADA9A8EE-EE58-4D6B-BA95-F3CD71428A35}" dt="2022-09-22T11:24:51.349" v="5471"/>
          <ac:spMkLst>
            <pc:docMk/>
            <pc:sldMk cId="1403296872" sldId="832"/>
            <ac:spMk id="4" creationId="{F0104F2D-333C-A830-D972-5109DDAFA912}"/>
          </ac:spMkLst>
        </pc:spChg>
      </pc:sldChg>
      <pc:sldChg chg="addSp delSp modSp add mod modAnim">
        <pc:chgData name="伊健 杜" userId="e69aded81da48593" providerId="LiveId" clId="{ADA9A8EE-EE58-4D6B-BA95-F3CD71428A35}" dt="2022-09-22T11:24:51.349" v="5471"/>
        <pc:sldMkLst>
          <pc:docMk/>
          <pc:sldMk cId="609699156" sldId="833"/>
        </pc:sldMkLst>
        <pc:spChg chg="mod">
          <ac:chgData name="伊健 杜" userId="e69aded81da48593" providerId="LiveId" clId="{ADA9A8EE-EE58-4D6B-BA95-F3CD71428A35}" dt="2022-09-22T11:24:51.349" v="5471"/>
          <ac:spMkLst>
            <pc:docMk/>
            <pc:sldMk cId="609699156" sldId="833"/>
            <ac:spMk id="2" creationId="{1302A11A-625D-774F-23B3-739301B530C3}"/>
          </ac:spMkLst>
        </pc:spChg>
        <pc:spChg chg="add mod">
          <ac:chgData name="伊健 杜" userId="e69aded81da48593" providerId="LiveId" clId="{ADA9A8EE-EE58-4D6B-BA95-F3CD71428A35}" dt="2022-09-22T11:03:57.852" v="4872" actId="207"/>
          <ac:spMkLst>
            <pc:docMk/>
            <pc:sldMk cId="609699156" sldId="833"/>
            <ac:spMk id="3" creationId="{9DA612A4-8D78-1BFB-0F3E-3EFC00936B7A}"/>
          </ac:spMkLst>
        </pc:spChg>
        <pc:spChg chg="del">
          <ac:chgData name="伊健 杜" userId="e69aded81da48593" providerId="LiveId" clId="{ADA9A8EE-EE58-4D6B-BA95-F3CD71428A35}" dt="2022-09-22T10:57:54.960" v="4554" actId="478"/>
          <ac:spMkLst>
            <pc:docMk/>
            <pc:sldMk cId="609699156" sldId="833"/>
            <ac:spMk id="4" creationId="{21BD65C9-00B8-77B5-1258-CB85B4A4F40D}"/>
          </ac:spMkLst>
        </pc:spChg>
        <pc:spChg chg="add del mod">
          <ac:chgData name="伊健 杜" userId="e69aded81da48593" providerId="LiveId" clId="{ADA9A8EE-EE58-4D6B-BA95-F3CD71428A35}" dt="2022-09-22T10:58:48.927" v="4588" actId="478"/>
          <ac:spMkLst>
            <pc:docMk/>
            <pc:sldMk cId="609699156" sldId="833"/>
            <ac:spMk id="5" creationId="{D13B9F21-E550-B6B9-A4DF-E78205E0B852}"/>
          </ac:spMkLst>
        </pc:spChg>
        <pc:spChg chg="add mod">
          <ac:chgData name="伊健 杜" userId="e69aded81da48593" providerId="LiveId" clId="{ADA9A8EE-EE58-4D6B-BA95-F3CD71428A35}" dt="2022-09-22T11:24:51.349" v="5471"/>
          <ac:spMkLst>
            <pc:docMk/>
            <pc:sldMk cId="609699156" sldId="833"/>
            <ac:spMk id="6" creationId="{9DB5F645-D01B-6718-FD12-FCD33FEB1134}"/>
          </ac:spMkLst>
        </pc:spChg>
        <pc:spChg chg="add mod">
          <ac:chgData name="伊健 杜" userId="e69aded81da48593" providerId="LiveId" clId="{ADA9A8EE-EE58-4D6B-BA95-F3CD71428A35}" dt="2022-09-22T11:00:08.610" v="4676" actId="1076"/>
          <ac:spMkLst>
            <pc:docMk/>
            <pc:sldMk cId="609699156" sldId="833"/>
            <ac:spMk id="7" creationId="{1E1B2669-112B-2B5F-81E5-9A12BE771464}"/>
          </ac:spMkLst>
        </pc:spChg>
        <pc:spChg chg="add mod">
          <ac:chgData name="伊健 杜" userId="e69aded81da48593" providerId="LiveId" clId="{ADA9A8EE-EE58-4D6B-BA95-F3CD71428A35}" dt="2022-09-22T11:00:08.610" v="4676" actId="1076"/>
          <ac:spMkLst>
            <pc:docMk/>
            <pc:sldMk cId="609699156" sldId="833"/>
            <ac:spMk id="8" creationId="{B9FA0BF4-1AE1-7AFA-C8D6-85B97F0F73B0}"/>
          </ac:spMkLst>
        </pc:spChg>
        <pc:spChg chg="add mod">
          <ac:chgData name="伊健 杜" userId="e69aded81da48593" providerId="LiveId" clId="{ADA9A8EE-EE58-4D6B-BA95-F3CD71428A35}" dt="2022-09-22T11:24:51.349" v="5471"/>
          <ac:spMkLst>
            <pc:docMk/>
            <pc:sldMk cId="609699156" sldId="833"/>
            <ac:spMk id="9" creationId="{3723FCFD-1A4E-9989-29FB-4D0EDF7D3FCF}"/>
          </ac:spMkLst>
        </pc:spChg>
        <pc:spChg chg="add del mod">
          <ac:chgData name="伊健 杜" userId="e69aded81da48593" providerId="LiveId" clId="{ADA9A8EE-EE58-4D6B-BA95-F3CD71428A35}" dt="2022-09-22T10:59:27.706" v="4651" actId="478"/>
          <ac:spMkLst>
            <pc:docMk/>
            <pc:sldMk cId="609699156" sldId="833"/>
            <ac:spMk id="10" creationId="{6285AD93-01F1-B452-18BD-A901EAB03F39}"/>
          </ac:spMkLst>
        </pc:spChg>
        <pc:spChg chg="add mod">
          <ac:chgData name="伊健 杜" userId="e69aded81da48593" providerId="LiveId" clId="{ADA9A8EE-EE58-4D6B-BA95-F3CD71428A35}" dt="2022-09-22T11:00:08.610" v="4676" actId="1076"/>
          <ac:spMkLst>
            <pc:docMk/>
            <pc:sldMk cId="609699156" sldId="833"/>
            <ac:spMk id="11" creationId="{9D2310DA-8C77-8DAF-39C2-C61C30D3E3FC}"/>
          </ac:spMkLst>
        </pc:spChg>
        <pc:spChg chg="add mod">
          <ac:chgData name="伊健 杜" userId="e69aded81da48593" providerId="LiveId" clId="{ADA9A8EE-EE58-4D6B-BA95-F3CD71428A35}" dt="2022-09-22T11:00:08.610" v="4676" actId="1076"/>
          <ac:spMkLst>
            <pc:docMk/>
            <pc:sldMk cId="609699156" sldId="833"/>
            <ac:spMk id="12" creationId="{94DCF861-F51D-A353-E50B-740B5A7BC144}"/>
          </ac:spMkLst>
        </pc:spChg>
        <pc:spChg chg="add mod">
          <ac:chgData name="伊健 杜" userId="e69aded81da48593" providerId="LiveId" clId="{ADA9A8EE-EE58-4D6B-BA95-F3CD71428A35}" dt="2022-09-22T11:04:02.944" v="4873" actId="207"/>
          <ac:spMkLst>
            <pc:docMk/>
            <pc:sldMk cId="609699156" sldId="833"/>
            <ac:spMk id="13" creationId="{F3648118-C06C-1A94-DC97-8E3A6ED29CEF}"/>
          </ac:spMkLst>
        </pc:spChg>
        <pc:spChg chg="add mod">
          <ac:chgData name="伊健 杜" userId="e69aded81da48593" providerId="LiveId" clId="{ADA9A8EE-EE58-4D6B-BA95-F3CD71428A35}" dt="2022-09-22T11:24:51.349" v="5471"/>
          <ac:spMkLst>
            <pc:docMk/>
            <pc:sldMk cId="609699156" sldId="833"/>
            <ac:spMk id="14" creationId="{301A1A96-13AB-19F6-B4DD-ABD3784852C0}"/>
          </ac:spMkLst>
        </pc:spChg>
        <pc:spChg chg="add del mod">
          <ac:chgData name="伊健 杜" userId="e69aded81da48593" providerId="LiveId" clId="{ADA9A8EE-EE58-4D6B-BA95-F3CD71428A35}" dt="2022-09-22T11:02:04.500" v="4781" actId="478"/>
          <ac:spMkLst>
            <pc:docMk/>
            <pc:sldMk cId="609699156" sldId="833"/>
            <ac:spMk id="15" creationId="{360C52DF-007A-6AC2-1D4A-56EA1343698D}"/>
          </ac:spMkLst>
        </pc:spChg>
        <pc:spChg chg="add mod">
          <ac:chgData name="伊健 杜" userId="e69aded81da48593" providerId="LiveId" clId="{ADA9A8EE-EE58-4D6B-BA95-F3CD71428A35}" dt="2022-09-22T11:24:51.349" v="5471"/>
          <ac:spMkLst>
            <pc:docMk/>
            <pc:sldMk cId="609699156" sldId="833"/>
            <ac:spMk id="16" creationId="{6AAB53C5-24C1-17EF-BB65-B89C523B9615}"/>
          </ac:spMkLst>
        </pc:spChg>
        <pc:spChg chg="add mod">
          <ac:chgData name="伊健 杜" userId="e69aded81da48593" providerId="LiveId" clId="{ADA9A8EE-EE58-4D6B-BA95-F3CD71428A35}" dt="2022-09-22T11:03:14.322" v="4848" actId="1076"/>
          <ac:spMkLst>
            <pc:docMk/>
            <pc:sldMk cId="609699156" sldId="833"/>
            <ac:spMk id="17" creationId="{E68DF688-1ED1-A143-E354-8BD54E9DDAB0}"/>
          </ac:spMkLst>
        </pc:spChg>
        <pc:spChg chg="add mod">
          <ac:chgData name="伊健 杜" userId="e69aded81da48593" providerId="LiveId" clId="{ADA9A8EE-EE58-4D6B-BA95-F3CD71428A35}" dt="2022-09-22T11:03:14.322" v="4848" actId="1076"/>
          <ac:spMkLst>
            <pc:docMk/>
            <pc:sldMk cId="609699156" sldId="833"/>
            <ac:spMk id="18" creationId="{966D278A-7827-07A0-6AB8-DBC46FFD863E}"/>
          </ac:spMkLst>
        </pc:spChg>
        <pc:spChg chg="add mod">
          <ac:chgData name="伊健 杜" userId="e69aded81da48593" providerId="LiveId" clId="{ADA9A8EE-EE58-4D6B-BA95-F3CD71428A35}" dt="2022-09-22T11:24:51.349" v="5471"/>
          <ac:spMkLst>
            <pc:docMk/>
            <pc:sldMk cId="609699156" sldId="833"/>
            <ac:spMk id="19" creationId="{2E80ECE6-AB62-8CEC-5FA9-29185E411B8C}"/>
          </ac:spMkLst>
        </pc:spChg>
        <pc:spChg chg="add mod">
          <ac:chgData name="伊健 杜" userId="e69aded81da48593" providerId="LiveId" clId="{ADA9A8EE-EE58-4D6B-BA95-F3CD71428A35}" dt="2022-09-22T11:04:48.074" v="4884" actId="1076"/>
          <ac:spMkLst>
            <pc:docMk/>
            <pc:sldMk cId="609699156" sldId="833"/>
            <ac:spMk id="20" creationId="{93A85AC4-A701-8092-8A72-184CDA33FAB2}"/>
          </ac:spMkLst>
        </pc:spChg>
        <pc:spChg chg="add mod">
          <ac:chgData name="伊健 杜" userId="e69aded81da48593" providerId="LiveId" clId="{ADA9A8EE-EE58-4D6B-BA95-F3CD71428A35}" dt="2022-09-22T11:05:02.737" v="4890" actId="14100"/>
          <ac:spMkLst>
            <pc:docMk/>
            <pc:sldMk cId="609699156" sldId="833"/>
            <ac:spMk id="21" creationId="{E7B0BF18-6953-9747-87F6-CB7D95DAA8D7}"/>
          </ac:spMkLst>
        </pc:spChg>
        <pc:spChg chg="add mod">
          <ac:chgData name="伊健 杜" userId="e69aded81da48593" providerId="LiveId" clId="{ADA9A8EE-EE58-4D6B-BA95-F3CD71428A35}" dt="2022-09-22T11:05:13.797" v="4898" actId="1076"/>
          <ac:spMkLst>
            <pc:docMk/>
            <pc:sldMk cId="609699156" sldId="833"/>
            <ac:spMk id="22" creationId="{2B922C08-01C9-A5D4-9D4B-D0772090273E}"/>
          </ac:spMkLst>
        </pc:spChg>
        <pc:picChg chg="del">
          <ac:chgData name="伊健 杜" userId="e69aded81da48593" providerId="LiveId" clId="{ADA9A8EE-EE58-4D6B-BA95-F3CD71428A35}" dt="2022-09-22T10:57:54.960" v="4554" actId="478"/>
          <ac:picMkLst>
            <pc:docMk/>
            <pc:sldMk cId="609699156" sldId="833"/>
            <ac:picMk id="6146" creationId="{5B9E713D-FCB0-B725-20E7-74B5F5D94B37}"/>
          </ac:picMkLst>
        </pc:picChg>
      </pc:sldChg>
      <pc:sldChg chg="modSp add mod">
        <pc:chgData name="伊健 杜" userId="e69aded81da48593" providerId="LiveId" clId="{ADA9A8EE-EE58-4D6B-BA95-F3CD71428A35}" dt="2022-09-22T11:24:51.349" v="5471"/>
        <pc:sldMkLst>
          <pc:docMk/>
          <pc:sldMk cId="1879939134" sldId="834"/>
        </pc:sldMkLst>
        <pc:spChg chg="mod">
          <ac:chgData name="伊健 杜" userId="e69aded81da48593" providerId="LiveId" clId="{ADA9A8EE-EE58-4D6B-BA95-F3CD71428A35}" dt="2022-09-22T11:24:51.349" v="5471"/>
          <ac:spMkLst>
            <pc:docMk/>
            <pc:sldMk cId="1879939134" sldId="834"/>
            <ac:spMk id="2" creationId="{1302A11A-625D-774F-23B3-739301B530C3}"/>
          </ac:spMkLst>
        </pc:spChg>
        <pc:spChg chg="mod">
          <ac:chgData name="伊健 杜" userId="e69aded81da48593" providerId="LiveId" clId="{ADA9A8EE-EE58-4D6B-BA95-F3CD71428A35}" dt="2022-09-22T11:24:51.349" v="5471"/>
          <ac:spMkLst>
            <pc:docMk/>
            <pc:sldMk cId="1879939134" sldId="834"/>
            <ac:spMk id="4" creationId="{21BD65C9-00B8-77B5-1258-CB85B4A4F40D}"/>
          </ac:spMkLst>
        </pc:spChg>
      </pc:sldChg>
      <pc:sldChg chg="addSp delSp modSp new mod ord">
        <pc:chgData name="伊健 杜" userId="e69aded81da48593" providerId="LiveId" clId="{ADA9A8EE-EE58-4D6B-BA95-F3CD71428A35}" dt="2022-09-22T11:25:57.681" v="5505"/>
        <pc:sldMkLst>
          <pc:docMk/>
          <pc:sldMk cId="2794690517" sldId="835"/>
        </pc:sldMkLst>
        <pc:spChg chg="del">
          <ac:chgData name="伊健 杜" userId="e69aded81da48593" providerId="LiveId" clId="{ADA9A8EE-EE58-4D6B-BA95-F3CD71428A35}" dt="2022-09-22T11:06:32.774" v="4950" actId="478"/>
          <ac:spMkLst>
            <pc:docMk/>
            <pc:sldMk cId="2794690517" sldId="835"/>
            <ac:spMk id="2" creationId="{60D1065C-0292-6A5F-2042-1C1F464880CD}"/>
          </ac:spMkLst>
        </pc:spChg>
        <pc:spChg chg="del">
          <ac:chgData name="伊健 杜" userId="e69aded81da48593" providerId="LiveId" clId="{ADA9A8EE-EE58-4D6B-BA95-F3CD71428A35}" dt="2022-09-22T11:06:32.774" v="4950" actId="478"/>
          <ac:spMkLst>
            <pc:docMk/>
            <pc:sldMk cId="2794690517" sldId="835"/>
            <ac:spMk id="3" creationId="{2E511456-2031-97EF-EC26-C7EB5A458FAE}"/>
          </ac:spMkLst>
        </pc:spChg>
        <pc:spChg chg="add del mod">
          <ac:chgData name="伊健 杜" userId="e69aded81da48593" providerId="LiveId" clId="{ADA9A8EE-EE58-4D6B-BA95-F3CD71428A35}" dt="2022-09-22T11:19:33.675" v="5101" actId="478"/>
          <ac:spMkLst>
            <pc:docMk/>
            <pc:sldMk cId="2794690517" sldId="835"/>
            <ac:spMk id="4" creationId="{7D9412E7-24D1-08B1-AD53-A4875095BFD5}"/>
          </ac:spMkLst>
        </pc:spChg>
        <pc:spChg chg="add mod">
          <ac:chgData name="伊健 杜" userId="e69aded81da48593" providerId="LiveId" clId="{ADA9A8EE-EE58-4D6B-BA95-F3CD71428A35}" dt="2022-09-22T11:24:51.349" v="5471"/>
          <ac:spMkLst>
            <pc:docMk/>
            <pc:sldMk cId="2794690517" sldId="835"/>
            <ac:spMk id="5" creationId="{61689017-EEA4-2519-E2B7-BA9890479302}"/>
          </ac:spMkLst>
        </pc:spChg>
        <pc:spChg chg="add del mod">
          <ac:chgData name="伊健 杜" userId="e69aded81da48593" providerId="LiveId" clId="{ADA9A8EE-EE58-4D6B-BA95-F3CD71428A35}" dt="2022-09-22T11:23:55.454" v="5363" actId="478"/>
          <ac:spMkLst>
            <pc:docMk/>
            <pc:sldMk cId="2794690517" sldId="835"/>
            <ac:spMk id="6" creationId="{B78F9CEF-C41D-ECCA-6D1A-8985FEBEFB66}"/>
          </ac:spMkLst>
        </pc:spChg>
        <pc:spChg chg="add del mod">
          <ac:chgData name="伊健 杜" userId="e69aded81da48593" providerId="LiveId" clId="{ADA9A8EE-EE58-4D6B-BA95-F3CD71428A35}" dt="2022-09-22T11:22:39.872" v="5288" actId="478"/>
          <ac:spMkLst>
            <pc:docMk/>
            <pc:sldMk cId="2794690517" sldId="835"/>
            <ac:spMk id="7" creationId="{7311C778-8893-FBBF-321B-CD9F80DBC9E0}"/>
          </ac:spMkLst>
        </pc:spChg>
        <pc:spChg chg="add del mod">
          <ac:chgData name="伊健 杜" userId="e69aded81da48593" providerId="LiveId" clId="{ADA9A8EE-EE58-4D6B-BA95-F3CD71428A35}" dt="2022-09-22T11:24:00.997" v="5367" actId="478"/>
          <ac:spMkLst>
            <pc:docMk/>
            <pc:sldMk cId="2794690517" sldId="835"/>
            <ac:spMk id="8" creationId="{4FCD1184-024C-3007-946F-BF87CA40F212}"/>
          </ac:spMkLst>
        </pc:spChg>
        <pc:spChg chg="add mod">
          <ac:chgData name="伊健 杜" userId="e69aded81da48593" providerId="LiveId" clId="{ADA9A8EE-EE58-4D6B-BA95-F3CD71428A35}" dt="2022-09-22T11:25:50.088" v="5473" actId="1076"/>
          <ac:spMkLst>
            <pc:docMk/>
            <pc:sldMk cId="2794690517" sldId="835"/>
            <ac:spMk id="9" creationId="{C4D61E25-EE1D-63FB-BE48-F0B65FE1EF5B}"/>
          </ac:spMkLst>
        </pc:spChg>
        <pc:spChg chg="add mod">
          <ac:chgData name="伊健 杜" userId="e69aded81da48593" providerId="LiveId" clId="{ADA9A8EE-EE58-4D6B-BA95-F3CD71428A35}" dt="2022-09-22T11:24:51.349" v="5471"/>
          <ac:spMkLst>
            <pc:docMk/>
            <pc:sldMk cId="2794690517" sldId="835"/>
            <ac:spMk id="10" creationId="{CF2B8E0D-79E2-92EC-CC59-B3C9BC403A99}"/>
          </ac:spMkLst>
        </pc:spChg>
        <pc:spChg chg="add mod">
          <ac:chgData name="伊健 杜" userId="e69aded81da48593" providerId="LiveId" clId="{ADA9A8EE-EE58-4D6B-BA95-F3CD71428A35}" dt="2022-09-22T11:25:57.681" v="5505"/>
          <ac:spMkLst>
            <pc:docMk/>
            <pc:sldMk cId="2794690517" sldId="835"/>
            <ac:spMk id="11" creationId="{554A2FF6-2779-B563-D3FA-DF0EB4DC3B23}"/>
          </ac:spMkLst>
        </pc:spChg>
        <pc:picChg chg="add del mod">
          <ac:chgData name="伊健 杜" userId="e69aded81da48593" providerId="LiveId" clId="{ADA9A8EE-EE58-4D6B-BA95-F3CD71428A35}" dt="2022-09-22T11:19:32.237" v="5100" actId="478"/>
          <ac:picMkLst>
            <pc:docMk/>
            <pc:sldMk cId="2794690517" sldId="835"/>
            <ac:picMk id="18434" creationId="{96312504-611F-D352-B3D4-6635867CBA91}"/>
          </ac:picMkLst>
        </pc:picChg>
      </pc:sldChg>
      <pc:sldChg chg="addSp delSp modSp new mod ord">
        <pc:chgData name="伊健 杜" userId="e69aded81da48593" providerId="LiveId" clId="{ADA9A8EE-EE58-4D6B-BA95-F3CD71428A35}" dt="2022-09-22T11:24:51.349" v="5471"/>
        <pc:sldMkLst>
          <pc:docMk/>
          <pc:sldMk cId="2599958930" sldId="836"/>
        </pc:sldMkLst>
        <pc:spChg chg="del">
          <ac:chgData name="伊健 杜" userId="e69aded81da48593" providerId="LiveId" clId="{ADA9A8EE-EE58-4D6B-BA95-F3CD71428A35}" dt="2022-09-22T11:07:54.124" v="4957" actId="478"/>
          <ac:spMkLst>
            <pc:docMk/>
            <pc:sldMk cId="2599958930" sldId="836"/>
            <ac:spMk id="2" creationId="{F2512B31-EE79-7432-B131-4B62B9934045}"/>
          </ac:spMkLst>
        </pc:spChg>
        <pc:spChg chg="del">
          <ac:chgData name="伊健 杜" userId="e69aded81da48593" providerId="LiveId" clId="{ADA9A8EE-EE58-4D6B-BA95-F3CD71428A35}" dt="2022-09-22T11:07:54.124" v="4957" actId="478"/>
          <ac:spMkLst>
            <pc:docMk/>
            <pc:sldMk cId="2599958930" sldId="836"/>
            <ac:spMk id="3" creationId="{12B291A9-3A55-0868-3993-9B0FE0641190}"/>
          </ac:spMkLst>
        </pc:spChg>
        <pc:spChg chg="add mod">
          <ac:chgData name="伊健 杜" userId="e69aded81da48593" providerId="LiveId" clId="{ADA9A8EE-EE58-4D6B-BA95-F3CD71428A35}" dt="2022-09-22T11:24:51.349" v="5471"/>
          <ac:spMkLst>
            <pc:docMk/>
            <pc:sldMk cId="2599958930" sldId="836"/>
            <ac:spMk id="4" creationId="{4B699CAE-C46B-3411-9622-67FA3AE2741C}"/>
          </ac:spMkLst>
        </pc:spChg>
        <pc:picChg chg="add mod">
          <ac:chgData name="伊健 杜" userId="e69aded81da48593" providerId="LiveId" clId="{ADA9A8EE-EE58-4D6B-BA95-F3CD71428A35}" dt="2022-09-22T11:07:55.311" v="4959" actId="1076"/>
          <ac:picMkLst>
            <pc:docMk/>
            <pc:sldMk cId="2599958930" sldId="836"/>
            <ac:picMk id="5" creationId="{ABB58F6F-8809-D577-6164-2AE3CBEC2C6B}"/>
          </ac:picMkLst>
        </pc:picChg>
      </pc:sldChg>
      <pc:sldChg chg="addSp delSp modSp add mod">
        <pc:chgData name="伊健 杜" userId="e69aded81da48593" providerId="LiveId" clId="{ADA9A8EE-EE58-4D6B-BA95-F3CD71428A35}" dt="2022-09-22T11:24:51.349" v="5471"/>
        <pc:sldMkLst>
          <pc:docMk/>
          <pc:sldMk cId="3086296814" sldId="837"/>
        </pc:sldMkLst>
        <pc:spChg chg="mod">
          <ac:chgData name="伊健 杜" userId="e69aded81da48593" providerId="LiveId" clId="{ADA9A8EE-EE58-4D6B-BA95-F3CD71428A35}" dt="2022-09-22T11:24:51.349" v="5471"/>
          <ac:spMkLst>
            <pc:docMk/>
            <pc:sldMk cId="3086296814" sldId="837"/>
            <ac:spMk id="4" creationId="{4B699CAE-C46B-3411-9622-67FA3AE2741C}"/>
          </ac:spMkLst>
        </pc:spChg>
        <pc:picChg chg="del">
          <ac:chgData name="伊健 杜" userId="e69aded81da48593" providerId="LiveId" clId="{ADA9A8EE-EE58-4D6B-BA95-F3CD71428A35}" dt="2022-09-22T11:20:19.561" v="5174" actId="478"/>
          <ac:picMkLst>
            <pc:docMk/>
            <pc:sldMk cId="3086296814" sldId="837"/>
            <ac:picMk id="5" creationId="{ABB58F6F-8809-D577-6164-2AE3CBEC2C6B}"/>
          </ac:picMkLst>
        </pc:picChg>
        <pc:picChg chg="add mod">
          <ac:chgData name="伊健 杜" userId="e69aded81da48593" providerId="LiveId" clId="{ADA9A8EE-EE58-4D6B-BA95-F3CD71428A35}" dt="2022-09-22T11:20:51.436" v="5177" actId="1076"/>
          <ac:picMkLst>
            <pc:docMk/>
            <pc:sldMk cId="3086296814" sldId="837"/>
            <ac:picMk id="19458" creationId="{3E9F1B30-2656-BDBB-0936-9C8348D5E411}"/>
          </ac:picMkLst>
        </pc:picChg>
      </pc:sldChg>
      <pc:sldChg chg="addSp delSp modSp new mod">
        <pc:chgData name="伊健 杜" userId="e69aded81da48593" providerId="LiveId" clId="{ADA9A8EE-EE58-4D6B-BA95-F3CD71428A35}" dt="2022-09-22T11:37:01.698" v="6023"/>
        <pc:sldMkLst>
          <pc:docMk/>
          <pc:sldMk cId="1271670824" sldId="838"/>
        </pc:sldMkLst>
        <pc:spChg chg="mod">
          <ac:chgData name="伊健 杜" userId="e69aded81da48593" providerId="LiveId" clId="{ADA9A8EE-EE58-4D6B-BA95-F3CD71428A35}" dt="2022-09-22T11:37:01.698" v="6023"/>
          <ac:spMkLst>
            <pc:docMk/>
            <pc:sldMk cId="1271670824" sldId="838"/>
            <ac:spMk id="2" creationId="{A43F57FB-B068-80CD-D6C4-954FD4CFDF6E}"/>
          </ac:spMkLst>
        </pc:spChg>
        <pc:spChg chg="del">
          <ac:chgData name="伊健 杜" userId="e69aded81da48593" providerId="LiveId" clId="{ADA9A8EE-EE58-4D6B-BA95-F3CD71428A35}" dt="2022-09-22T11:27:11.135" v="5514" actId="478"/>
          <ac:spMkLst>
            <pc:docMk/>
            <pc:sldMk cId="1271670824" sldId="838"/>
            <ac:spMk id="3" creationId="{D322153A-2512-7E41-6FBC-BF5481FB4CB9}"/>
          </ac:spMkLst>
        </pc:spChg>
        <pc:spChg chg="add mod">
          <ac:chgData name="伊健 杜" userId="e69aded81da48593" providerId="LiveId" clId="{ADA9A8EE-EE58-4D6B-BA95-F3CD71428A35}" dt="2022-09-22T11:37:01.698" v="6023"/>
          <ac:spMkLst>
            <pc:docMk/>
            <pc:sldMk cId="1271670824" sldId="838"/>
            <ac:spMk id="4" creationId="{2D928791-ADCE-C43B-532A-9C4597F5E5FA}"/>
          </ac:spMkLst>
        </pc:spChg>
        <pc:picChg chg="add del mod">
          <ac:chgData name="伊健 杜" userId="e69aded81da48593" providerId="LiveId" clId="{ADA9A8EE-EE58-4D6B-BA95-F3CD71428A35}" dt="2022-09-22T11:28:31.353" v="5596" actId="478"/>
          <ac:picMkLst>
            <pc:docMk/>
            <pc:sldMk cId="1271670824" sldId="838"/>
            <ac:picMk id="20482" creationId="{77C99EB5-7434-050E-8690-93126F50CB2C}"/>
          </ac:picMkLst>
        </pc:picChg>
        <pc:picChg chg="add mod">
          <ac:chgData name="伊健 杜" userId="e69aded81da48593" providerId="LiveId" clId="{ADA9A8EE-EE58-4D6B-BA95-F3CD71428A35}" dt="2022-09-22T11:29:18.416" v="5607" actId="1076"/>
          <ac:picMkLst>
            <pc:docMk/>
            <pc:sldMk cId="1271670824" sldId="838"/>
            <ac:picMk id="20484" creationId="{74523FF3-0732-F812-AD4D-54F6642A6349}"/>
          </ac:picMkLst>
        </pc:picChg>
        <pc:picChg chg="add del mod">
          <ac:chgData name="伊健 杜" userId="e69aded81da48593" providerId="LiveId" clId="{ADA9A8EE-EE58-4D6B-BA95-F3CD71428A35}" dt="2022-09-22T11:30:31.060" v="5615" actId="478"/>
          <ac:picMkLst>
            <pc:docMk/>
            <pc:sldMk cId="1271670824" sldId="838"/>
            <ac:picMk id="20486" creationId="{C8CE322A-010D-7191-955B-66F3BAEDA491}"/>
          </ac:picMkLst>
        </pc:picChg>
        <pc:picChg chg="add del mod">
          <ac:chgData name="伊健 杜" userId="e69aded81da48593" providerId="LiveId" clId="{ADA9A8EE-EE58-4D6B-BA95-F3CD71428A35}" dt="2022-09-22T11:30:02.329" v="5611" actId="478"/>
          <ac:picMkLst>
            <pc:docMk/>
            <pc:sldMk cId="1271670824" sldId="838"/>
            <ac:picMk id="20488" creationId="{05495ACC-0A64-2E1F-695C-95E3005CA9C0}"/>
          </ac:picMkLst>
        </pc:picChg>
        <pc:picChg chg="add mod">
          <ac:chgData name="伊健 杜" userId="e69aded81da48593" providerId="LiveId" clId="{ADA9A8EE-EE58-4D6B-BA95-F3CD71428A35}" dt="2022-09-22T11:30:37.951" v="5621" actId="14100"/>
          <ac:picMkLst>
            <pc:docMk/>
            <pc:sldMk cId="1271670824" sldId="838"/>
            <ac:picMk id="20490" creationId="{CD053CA6-42DE-8787-26FC-726D85472FCF}"/>
          </ac:picMkLst>
        </pc:picChg>
        <pc:picChg chg="add mod">
          <ac:chgData name="伊健 杜" userId="e69aded81da48593" providerId="LiveId" clId="{ADA9A8EE-EE58-4D6B-BA95-F3CD71428A35}" dt="2022-09-22T11:30:35.527" v="5619" actId="1076"/>
          <ac:picMkLst>
            <pc:docMk/>
            <pc:sldMk cId="1271670824" sldId="838"/>
            <ac:picMk id="20492" creationId="{32191892-43B0-F94E-FBF4-CCD255573D95}"/>
          </ac:picMkLst>
        </pc:picChg>
      </pc:sldChg>
      <pc:sldChg chg="addSp delSp modSp add mod">
        <pc:chgData name="伊健 杜" userId="e69aded81da48593" providerId="LiveId" clId="{ADA9A8EE-EE58-4D6B-BA95-F3CD71428A35}" dt="2022-09-22T13:34:29.783" v="6114" actId="478"/>
        <pc:sldMkLst>
          <pc:docMk/>
          <pc:sldMk cId="2024149844" sldId="839"/>
        </pc:sldMkLst>
        <pc:spChg chg="mod">
          <ac:chgData name="伊健 杜" userId="e69aded81da48593" providerId="LiveId" clId="{ADA9A8EE-EE58-4D6B-BA95-F3CD71428A35}" dt="2022-09-22T11:37:01.698" v="6023"/>
          <ac:spMkLst>
            <pc:docMk/>
            <pc:sldMk cId="2024149844" sldId="839"/>
            <ac:spMk id="2" creationId="{A43F57FB-B068-80CD-D6C4-954FD4CFDF6E}"/>
          </ac:spMkLst>
        </pc:spChg>
        <pc:spChg chg="add del mod">
          <ac:chgData name="伊健 杜" userId="e69aded81da48593" providerId="LiveId" clId="{ADA9A8EE-EE58-4D6B-BA95-F3CD71428A35}" dt="2022-09-22T13:34:29.783" v="6114" actId="478"/>
          <ac:spMkLst>
            <pc:docMk/>
            <pc:sldMk cId="2024149844" sldId="839"/>
            <ac:spMk id="3" creationId="{BF1049DF-F8D0-1C9E-F9C6-6A490E1BCDC8}"/>
          </ac:spMkLst>
        </pc:spChg>
        <pc:spChg chg="del mod">
          <ac:chgData name="伊健 杜" userId="e69aded81da48593" providerId="LiveId" clId="{ADA9A8EE-EE58-4D6B-BA95-F3CD71428A35}" dt="2022-09-22T11:28:16.410" v="5556"/>
          <ac:spMkLst>
            <pc:docMk/>
            <pc:sldMk cId="2024149844" sldId="839"/>
            <ac:spMk id="4" creationId="{2D928791-ADCE-C43B-532A-9C4597F5E5FA}"/>
          </ac:spMkLst>
        </pc:spChg>
        <pc:picChg chg="del">
          <ac:chgData name="伊健 杜" userId="e69aded81da48593" providerId="LiveId" clId="{ADA9A8EE-EE58-4D6B-BA95-F3CD71428A35}" dt="2022-09-22T11:28:16.409" v="5554" actId="478"/>
          <ac:picMkLst>
            <pc:docMk/>
            <pc:sldMk cId="2024149844" sldId="839"/>
            <ac:picMk id="20482" creationId="{77C99EB5-7434-050E-8690-93126F50CB2C}"/>
          </ac:picMkLst>
        </pc:picChg>
      </pc:sldChg>
      <pc:sldChg chg="addSp delSp modSp add mod">
        <pc:chgData name="伊健 杜" userId="e69aded81da48593" providerId="LiveId" clId="{ADA9A8EE-EE58-4D6B-BA95-F3CD71428A35}" dt="2022-09-22T11:37:01.698" v="6023"/>
        <pc:sldMkLst>
          <pc:docMk/>
          <pc:sldMk cId="1439004790" sldId="840"/>
        </pc:sldMkLst>
        <pc:spChg chg="mod">
          <ac:chgData name="伊健 杜" userId="e69aded81da48593" providerId="LiveId" clId="{ADA9A8EE-EE58-4D6B-BA95-F3CD71428A35}" dt="2022-09-22T11:37:01.698" v="6023"/>
          <ac:spMkLst>
            <pc:docMk/>
            <pc:sldMk cId="1439004790" sldId="840"/>
            <ac:spMk id="2" creationId="{A43F57FB-B068-80CD-D6C4-954FD4CFDF6E}"/>
          </ac:spMkLst>
        </pc:spChg>
        <pc:spChg chg="mod">
          <ac:chgData name="伊健 杜" userId="e69aded81da48593" providerId="LiveId" clId="{ADA9A8EE-EE58-4D6B-BA95-F3CD71428A35}" dt="2022-09-22T11:37:01.698" v="6023"/>
          <ac:spMkLst>
            <pc:docMk/>
            <pc:sldMk cId="1439004790" sldId="840"/>
            <ac:spMk id="4" creationId="{2D928791-ADCE-C43B-532A-9C4597F5E5FA}"/>
          </ac:spMkLst>
        </pc:spChg>
        <pc:picChg chg="del">
          <ac:chgData name="伊健 杜" userId="e69aded81da48593" providerId="LiveId" clId="{ADA9A8EE-EE58-4D6B-BA95-F3CD71428A35}" dt="2022-09-22T11:31:49.604" v="5697" actId="478"/>
          <ac:picMkLst>
            <pc:docMk/>
            <pc:sldMk cId="1439004790" sldId="840"/>
            <ac:picMk id="20484" creationId="{74523FF3-0732-F812-AD4D-54F6642A6349}"/>
          </ac:picMkLst>
        </pc:picChg>
        <pc:picChg chg="del">
          <ac:chgData name="伊健 杜" userId="e69aded81da48593" providerId="LiveId" clId="{ADA9A8EE-EE58-4D6B-BA95-F3CD71428A35}" dt="2022-09-22T11:31:49.604" v="5697" actId="478"/>
          <ac:picMkLst>
            <pc:docMk/>
            <pc:sldMk cId="1439004790" sldId="840"/>
            <ac:picMk id="20490" creationId="{CD053CA6-42DE-8787-26FC-726D85472FCF}"/>
          </ac:picMkLst>
        </pc:picChg>
        <pc:picChg chg="del">
          <ac:chgData name="伊健 杜" userId="e69aded81da48593" providerId="LiveId" clId="{ADA9A8EE-EE58-4D6B-BA95-F3CD71428A35}" dt="2022-09-22T11:31:49.604" v="5697" actId="478"/>
          <ac:picMkLst>
            <pc:docMk/>
            <pc:sldMk cId="1439004790" sldId="840"/>
            <ac:picMk id="20492" creationId="{32191892-43B0-F94E-FBF4-CCD255573D95}"/>
          </ac:picMkLst>
        </pc:picChg>
        <pc:picChg chg="add mod">
          <ac:chgData name="伊健 杜" userId="e69aded81da48593" providerId="LiveId" clId="{ADA9A8EE-EE58-4D6B-BA95-F3CD71428A35}" dt="2022-09-22T11:32:05.203" v="5699" actId="1076"/>
          <ac:picMkLst>
            <pc:docMk/>
            <pc:sldMk cId="1439004790" sldId="840"/>
            <ac:picMk id="22530" creationId="{89F92E94-DD71-A06B-109F-1606A8D5DC8B}"/>
          </ac:picMkLst>
        </pc:picChg>
      </pc:sldChg>
      <pc:sldChg chg="addSp delSp modSp add mod">
        <pc:chgData name="伊健 杜" userId="e69aded81da48593" providerId="LiveId" clId="{ADA9A8EE-EE58-4D6B-BA95-F3CD71428A35}" dt="2022-09-22T11:37:01.698" v="6023"/>
        <pc:sldMkLst>
          <pc:docMk/>
          <pc:sldMk cId="445347622" sldId="841"/>
        </pc:sldMkLst>
        <pc:spChg chg="mod">
          <ac:chgData name="伊健 杜" userId="e69aded81da48593" providerId="LiveId" clId="{ADA9A8EE-EE58-4D6B-BA95-F3CD71428A35}" dt="2022-09-22T11:37:01.698" v="6023"/>
          <ac:spMkLst>
            <pc:docMk/>
            <pc:sldMk cId="445347622" sldId="841"/>
            <ac:spMk id="2" creationId="{A43F57FB-B068-80CD-D6C4-954FD4CFDF6E}"/>
          </ac:spMkLst>
        </pc:spChg>
        <pc:spChg chg="mod">
          <ac:chgData name="伊健 杜" userId="e69aded81da48593" providerId="LiveId" clId="{ADA9A8EE-EE58-4D6B-BA95-F3CD71428A35}" dt="2022-09-22T11:37:01.698" v="6023"/>
          <ac:spMkLst>
            <pc:docMk/>
            <pc:sldMk cId="445347622" sldId="841"/>
            <ac:spMk id="4" creationId="{2D928791-ADCE-C43B-532A-9C4597F5E5FA}"/>
          </ac:spMkLst>
        </pc:spChg>
        <pc:picChg chg="del">
          <ac:chgData name="伊健 杜" userId="e69aded81da48593" providerId="LiveId" clId="{ADA9A8EE-EE58-4D6B-BA95-F3CD71428A35}" dt="2022-09-22T11:32:24.780" v="5763" actId="478"/>
          <ac:picMkLst>
            <pc:docMk/>
            <pc:sldMk cId="445347622" sldId="841"/>
            <ac:picMk id="22530" creationId="{89F92E94-DD71-A06B-109F-1606A8D5DC8B}"/>
          </ac:picMkLst>
        </pc:picChg>
        <pc:picChg chg="add mod">
          <ac:chgData name="伊健 杜" userId="e69aded81da48593" providerId="LiveId" clId="{ADA9A8EE-EE58-4D6B-BA95-F3CD71428A35}" dt="2022-09-22T11:33:01.102" v="5765" actId="1076"/>
          <ac:picMkLst>
            <pc:docMk/>
            <pc:sldMk cId="445347622" sldId="841"/>
            <ac:picMk id="23554" creationId="{091AF9AC-E183-F349-ABE6-09664F6495AA}"/>
          </ac:picMkLst>
        </pc:picChg>
      </pc:sldChg>
      <pc:sldChg chg="modSp add mod ord">
        <pc:chgData name="伊健 杜" userId="e69aded81da48593" providerId="LiveId" clId="{ADA9A8EE-EE58-4D6B-BA95-F3CD71428A35}" dt="2022-09-22T11:37:01.698" v="6023"/>
        <pc:sldMkLst>
          <pc:docMk/>
          <pc:sldMk cId="2944583892" sldId="842"/>
        </pc:sldMkLst>
        <pc:spChg chg="mod">
          <ac:chgData name="伊健 杜" userId="e69aded81da48593" providerId="LiveId" clId="{ADA9A8EE-EE58-4D6B-BA95-F3CD71428A35}" dt="2022-09-22T11:37:01.698" v="6023"/>
          <ac:spMkLst>
            <pc:docMk/>
            <pc:sldMk cId="2944583892" sldId="842"/>
            <ac:spMk id="2" creationId="{A43F57FB-B068-80CD-D6C4-954FD4CFDF6E}"/>
          </ac:spMkLst>
        </pc:spChg>
      </pc:sldChg>
    </pc:docChg>
  </pc:docChgLst>
  <pc:docChgLst>
    <pc:chgData name="伊健 杜" userId="e69aded81da48593" providerId="LiveId" clId="{AD3D2631-C0F2-4A15-BF09-594062E7B4B3}"/>
    <pc:docChg chg="custSel addSld delSld modSld">
      <pc:chgData name="伊健 杜" userId="e69aded81da48593" providerId="LiveId" clId="{AD3D2631-C0F2-4A15-BF09-594062E7B4B3}" dt="2022-11-24T14:25:33.540" v="4227" actId="20577"/>
      <pc:docMkLst>
        <pc:docMk/>
      </pc:docMkLst>
      <pc:sldChg chg="del">
        <pc:chgData name="伊健 杜" userId="e69aded81da48593" providerId="LiveId" clId="{AD3D2631-C0F2-4A15-BF09-594062E7B4B3}" dt="2022-11-24T09:52:45.976" v="0" actId="47"/>
        <pc:sldMkLst>
          <pc:docMk/>
          <pc:sldMk cId="3713407892" sldId="1539"/>
        </pc:sldMkLst>
      </pc:sldChg>
      <pc:sldChg chg="del">
        <pc:chgData name="伊健 杜" userId="e69aded81da48593" providerId="LiveId" clId="{AD3D2631-C0F2-4A15-BF09-594062E7B4B3}" dt="2022-11-24T09:52:45.976" v="0" actId="47"/>
        <pc:sldMkLst>
          <pc:docMk/>
          <pc:sldMk cId="3263099494" sldId="1540"/>
        </pc:sldMkLst>
      </pc:sldChg>
      <pc:sldChg chg="del">
        <pc:chgData name="伊健 杜" userId="e69aded81da48593" providerId="LiveId" clId="{AD3D2631-C0F2-4A15-BF09-594062E7B4B3}" dt="2022-11-24T09:52:45.976" v="0" actId="47"/>
        <pc:sldMkLst>
          <pc:docMk/>
          <pc:sldMk cId="3115942215" sldId="1541"/>
        </pc:sldMkLst>
      </pc:sldChg>
      <pc:sldChg chg="del">
        <pc:chgData name="伊健 杜" userId="e69aded81da48593" providerId="LiveId" clId="{AD3D2631-C0F2-4A15-BF09-594062E7B4B3}" dt="2022-11-24T09:52:45.976" v="0" actId="47"/>
        <pc:sldMkLst>
          <pc:docMk/>
          <pc:sldMk cId="1026793793" sldId="1542"/>
        </pc:sldMkLst>
      </pc:sldChg>
      <pc:sldChg chg="del">
        <pc:chgData name="伊健 杜" userId="e69aded81da48593" providerId="LiveId" clId="{AD3D2631-C0F2-4A15-BF09-594062E7B4B3}" dt="2022-11-24T09:52:45.976" v="0" actId="47"/>
        <pc:sldMkLst>
          <pc:docMk/>
          <pc:sldMk cId="3007788460" sldId="1543"/>
        </pc:sldMkLst>
      </pc:sldChg>
      <pc:sldChg chg="del">
        <pc:chgData name="伊健 杜" userId="e69aded81da48593" providerId="LiveId" clId="{AD3D2631-C0F2-4A15-BF09-594062E7B4B3}" dt="2022-11-24T09:52:45.976" v="0" actId="47"/>
        <pc:sldMkLst>
          <pc:docMk/>
          <pc:sldMk cId="2464699303" sldId="1544"/>
        </pc:sldMkLst>
      </pc:sldChg>
      <pc:sldChg chg="del">
        <pc:chgData name="伊健 杜" userId="e69aded81da48593" providerId="LiveId" clId="{AD3D2631-C0F2-4A15-BF09-594062E7B4B3}" dt="2022-11-24T09:52:45.976" v="0" actId="47"/>
        <pc:sldMkLst>
          <pc:docMk/>
          <pc:sldMk cId="2690118563" sldId="1545"/>
        </pc:sldMkLst>
      </pc:sldChg>
      <pc:sldChg chg="del">
        <pc:chgData name="伊健 杜" userId="e69aded81da48593" providerId="LiveId" clId="{AD3D2631-C0F2-4A15-BF09-594062E7B4B3}" dt="2022-11-24T09:52:45.976" v="0" actId="47"/>
        <pc:sldMkLst>
          <pc:docMk/>
          <pc:sldMk cId="1453337807" sldId="1546"/>
        </pc:sldMkLst>
      </pc:sldChg>
      <pc:sldChg chg="del">
        <pc:chgData name="伊健 杜" userId="e69aded81da48593" providerId="LiveId" clId="{AD3D2631-C0F2-4A15-BF09-594062E7B4B3}" dt="2022-11-24T09:52:45.976" v="0" actId="47"/>
        <pc:sldMkLst>
          <pc:docMk/>
          <pc:sldMk cId="1623670818" sldId="1547"/>
        </pc:sldMkLst>
      </pc:sldChg>
      <pc:sldChg chg="del">
        <pc:chgData name="伊健 杜" userId="e69aded81da48593" providerId="LiveId" clId="{AD3D2631-C0F2-4A15-BF09-594062E7B4B3}" dt="2022-11-24T09:52:45.976" v="0" actId="47"/>
        <pc:sldMkLst>
          <pc:docMk/>
          <pc:sldMk cId="3432332733" sldId="1548"/>
        </pc:sldMkLst>
      </pc:sldChg>
      <pc:sldChg chg="del">
        <pc:chgData name="伊健 杜" userId="e69aded81da48593" providerId="LiveId" clId="{AD3D2631-C0F2-4A15-BF09-594062E7B4B3}" dt="2022-11-24T09:52:45.976" v="0" actId="47"/>
        <pc:sldMkLst>
          <pc:docMk/>
          <pc:sldMk cId="2840133639" sldId="1549"/>
        </pc:sldMkLst>
      </pc:sldChg>
      <pc:sldChg chg="del">
        <pc:chgData name="伊健 杜" userId="e69aded81da48593" providerId="LiveId" clId="{AD3D2631-C0F2-4A15-BF09-594062E7B4B3}" dt="2022-11-24T09:52:45.976" v="0" actId="47"/>
        <pc:sldMkLst>
          <pc:docMk/>
          <pc:sldMk cId="2423772382" sldId="1550"/>
        </pc:sldMkLst>
      </pc:sldChg>
      <pc:sldChg chg="del">
        <pc:chgData name="伊健 杜" userId="e69aded81da48593" providerId="LiveId" clId="{AD3D2631-C0F2-4A15-BF09-594062E7B4B3}" dt="2022-11-24T09:52:45.976" v="0" actId="47"/>
        <pc:sldMkLst>
          <pc:docMk/>
          <pc:sldMk cId="1247456458" sldId="1552"/>
        </pc:sldMkLst>
      </pc:sldChg>
      <pc:sldChg chg="del">
        <pc:chgData name="伊健 杜" userId="e69aded81da48593" providerId="LiveId" clId="{AD3D2631-C0F2-4A15-BF09-594062E7B4B3}" dt="2022-11-24T09:52:45.976" v="0" actId="47"/>
        <pc:sldMkLst>
          <pc:docMk/>
          <pc:sldMk cId="2377660216" sldId="1553"/>
        </pc:sldMkLst>
      </pc:sldChg>
      <pc:sldChg chg="del">
        <pc:chgData name="伊健 杜" userId="e69aded81da48593" providerId="LiveId" clId="{AD3D2631-C0F2-4A15-BF09-594062E7B4B3}" dt="2022-11-24T09:52:45.976" v="0" actId="47"/>
        <pc:sldMkLst>
          <pc:docMk/>
          <pc:sldMk cId="2174177971" sldId="1554"/>
        </pc:sldMkLst>
      </pc:sldChg>
      <pc:sldChg chg="del">
        <pc:chgData name="伊健 杜" userId="e69aded81da48593" providerId="LiveId" clId="{AD3D2631-C0F2-4A15-BF09-594062E7B4B3}" dt="2022-11-24T09:52:45.976" v="0" actId="47"/>
        <pc:sldMkLst>
          <pc:docMk/>
          <pc:sldMk cId="1254805508" sldId="1555"/>
        </pc:sldMkLst>
      </pc:sldChg>
      <pc:sldChg chg="del">
        <pc:chgData name="伊健 杜" userId="e69aded81da48593" providerId="LiveId" clId="{AD3D2631-C0F2-4A15-BF09-594062E7B4B3}" dt="2022-11-24T09:52:45.976" v="0" actId="47"/>
        <pc:sldMkLst>
          <pc:docMk/>
          <pc:sldMk cId="1881422964" sldId="1556"/>
        </pc:sldMkLst>
      </pc:sldChg>
      <pc:sldChg chg="del">
        <pc:chgData name="伊健 杜" userId="e69aded81da48593" providerId="LiveId" clId="{AD3D2631-C0F2-4A15-BF09-594062E7B4B3}" dt="2022-11-24T09:52:45.976" v="0" actId="47"/>
        <pc:sldMkLst>
          <pc:docMk/>
          <pc:sldMk cId="1068462873" sldId="1557"/>
        </pc:sldMkLst>
      </pc:sldChg>
      <pc:sldChg chg="del">
        <pc:chgData name="伊健 杜" userId="e69aded81da48593" providerId="LiveId" clId="{AD3D2631-C0F2-4A15-BF09-594062E7B4B3}" dt="2022-11-24T09:52:45.976" v="0" actId="47"/>
        <pc:sldMkLst>
          <pc:docMk/>
          <pc:sldMk cId="3949559748" sldId="1558"/>
        </pc:sldMkLst>
      </pc:sldChg>
      <pc:sldChg chg="del">
        <pc:chgData name="伊健 杜" userId="e69aded81da48593" providerId="LiveId" clId="{AD3D2631-C0F2-4A15-BF09-594062E7B4B3}" dt="2022-11-24T09:52:45.976" v="0" actId="47"/>
        <pc:sldMkLst>
          <pc:docMk/>
          <pc:sldMk cId="991744232" sldId="1559"/>
        </pc:sldMkLst>
      </pc:sldChg>
      <pc:sldChg chg="del">
        <pc:chgData name="伊健 杜" userId="e69aded81da48593" providerId="LiveId" clId="{AD3D2631-C0F2-4A15-BF09-594062E7B4B3}" dt="2022-11-24T09:52:45.976" v="0" actId="47"/>
        <pc:sldMkLst>
          <pc:docMk/>
          <pc:sldMk cId="4095608343" sldId="1560"/>
        </pc:sldMkLst>
      </pc:sldChg>
      <pc:sldChg chg="del">
        <pc:chgData name="伊健 杜" userId="e69aded81da48593" providerId="LiveId" clId="{AD3D2631-C0F2-4A15-BF09-594062E7B4B3}" dt="2022-11-24T09:52:45.976" v="0" actId="47"/>
        <pc:sldMkLst>
          <pc:docMk/>
          <pc:sldMk cId="2471558706" sldId="1561"/>
        </pc:sldMkLst>
      </pc:sldChg>
      <pc:sldChg chg="del">
        <pc:chgData name="伊健 杜" userId="e69aded81da48593" providerId="LiveId" clId="{AD3D2631-C0F2-4A15-BF09-594062E7B4B3}" dt="2022-11-24T09:52:45.976" v="0" actId="47"/>
        <pc:sldMkLst>
          <pc:docMk/>
          <pc:sldMk cId="4021158838" sldId="1562"/>
        </pc:sldMkLst>
      </pc:sldChg>
      <pc:sldChg chg="del">
        <pc:chgData name="伊健 杜" userId="e69aded81da48593" providerId="LiveId" clId="{AD3D2631-C0F2-4A15-BF09-594062E7B4B3}" dt="2022-11-24T09:52:45.976" v="0" actId="47"/>
        <pc:sldMkLst>
          <pc:docMk/>
          <pc:sldMk cId="4059727094" sldId="1563"/>
        </pc:sldMkLst>
      </pc:sldChg>
      <pc:sldChg chg="del">
        <pc:chgData name="伊健 杜" userId="e69aded81da48593" providerId="LiveId" clId="{AD3D2631-C0F2-4A15-BF09-594062E7B4B3}" dt="2022-11-24T09:52:45.976" v="0" actId="47"/>
        <pc:sldMkLst>
          <pc:docMk/>
          <pc:sldMk cId="514319693" sldId="1564"/>
        </pc:sldMkLst>
      </pc:sldChg>
      <pc:sldChg chg="del">
        <pc:chgData name="伊健 杜" userId="e69aded81da48593" providerId="LiveId" clId="{AD3D2631-C0F2-4A15-BF09-594062E7B4B3}" dt="2022-11-24T09:52:45.976" v="0" actId="47"/>
        <pc:sldMkLst>
          <pc:docMk/>
          <pc:sldMk cId="2241361327" sldId="1565"/>
        </pc:sldMkLst>
      </pc:sldChg>
      <pc:sldChg chg="del">
        <pc:chgData name="伊健 杜" userId="e69aded81da48593" providerId="LiveId" clId="{AD3D2631-C0F2-4A15-BF09-594062E7B4B3}" dt="2022-11-24T09:52:45.976" v="0" actId="47"/>
        <pc:sldMkLst>
          <pc:docMk/>
          <pc:sldMk cId="2960698532" sldId="1566"/>
        </pc:sldMkLst>
      </pc:sldChg>
      <pc:sldChg chg="del">
        <pc:chgData name="伊健 杜" userId="e69aded81da48593" providerId="LiveId" clId="{AD3D2631-C0F2-4A15-BF09-594062E7B4B3}" dt="2022-11-24T09:52:45.976" v="0" actId="47"/>
        <pc:sldMkLst>
          <pc:docMk/>
          <pc:sldMk cId="3786782607" sldId="1567"/>
        </pc:sldMkLst>
      </pc:sldChg>
      <pc:sldChg chg="del">
        <pc:chgData name="伊健 杜" userId="e69aded81da48593" providerId="LiveId" clId="{AD3D2631-C0F2-4A15-BF09-594062E7B4B3}" dt="2022-11-24T09:52:45.976" v="0" actId="47"/>
        <pc:sldMkLst>
          <pc:docMk/>
          <pc:sldMk cId="1197365078" sldId="1568"/>
        </pc:sldMkLst>
      </pc:sldChg>
      <pc:sldChg chg="del">
        <pc:chgData name="伊健 杜" userId="e69aded81da48593" providerId="LiveId" clId="{AD3D2631-C0F2-4A15-BF09-594062E7B4B3}" dt="2022-11-24T09:52:45.976" v="0" actId="47"/>
        <pc:sldMkLst>
          <pc:docMk/>
          <pc:sldMk cId="2061165110" sldId="1569"/>
        </pc:sldMkLst>
      </pc:sldChg>
      <pc:sldChg chg="del">
        <pc:chgData name="伊健 杜" userId="e69aded81da48593" providerId="LiveId" clId="{AD3D2631-C0F2-4A15-BF09-594062E7B4B3}" dt="2022-11-24T09:52:45.976" v="0" actId="47"/>
        <pc:sldMkLst>
          <pc:docMk/>
          <pc:sldMk cId="1069663911" sldId="1570"/>
        </pc:sldMkLst>
      </pc:sldChg>
      <pc:sldChg chg="del">
        <pc:chgData name="伊健 杜" userId="e69aded81da48593" providerId="LiveId" clId="{AD3D2631-C0F2-4A15-BF09-594062E7B4B3}" dt="2022-11-24T09:52:45.976" v="0" actId="47"/>
        <pc:sldMkLst>
          <pc:docMk/>
          <pc:sldMk cId="3639187811" sldId="1571"/>
        </pc:sldMkLst>
      </pc:sldChg>
      <pc:sldChg chg="del">
        <pc:chgData name="伊健 杜" userId="e69aded81da48593" providerId="LiveId" clId="{AD3D2631-C0F2-4A15-BF09-594062E7B4B3}" dt="2022-11-24T09:52:45.976" v="0" actId="47"/>
        <pc:sldMkLst>
          <pc:docMk/>
          <pc:sldMk cId="21063674" sldId="1572"/>
        </pc:sldMkLst>
      </pc:sldChg>
      <pc:sldChg chg="del">
        <pc:chgData name="伊健 杜" userId="e69aded81da48593" providerId="LiveId" clId="{AD3D2631-C0F2-4A15-BF09-594062E7B4B3}" dt="2022-11-24T09:52:45.976" v="0" actId="47"/>
        <pc:sldMkLst>
          <pc:docMk/>
          <pc:sldMk cId="914621251" sldId="1573"/>
        </pc:sldMkLst>
      </pc:sldChg>
      <pc:sldChg chg="del">
        <pc:chgData name="伊健 杜" userId="e69aded81da48593" providerId="LiveId" clId="{AD3D2631-C0F2-4A15-BF09-594062E7B4B3}" dt="2022-11-24T09:52:45.976" v="0" actId="47"/>
        <pc:sldMkLst>
          <pc:docMk/>
          <pc:sldMk cId="2921546110" sldId="1574"/>
        </pc:sldMkLst>
      </pc:sldChg>
      <pc:sldChg chg="del">
        <pc:chgData name="伊健 杜" userId="e69aded81da48593" providerId="LiveId" clId="{AD3D2631-C0F2-4A15-BF09-594062E7B4B3}" dt="2022-11-24T09:52:45.976" v="0" actId="47"/>
        <pc:sldMkLst>
          <pc:docMk/>
          <pc:sldMk cId="1957551711" sldId="1575"/>
        </pc:sldMkLst>
      </pc:sldChg>
      <pc:sldChg chg="del">
        <pc:chgData name="伊健 杜" userId="e69aded81da48593" providerId="LiveId" clId="{AD3D2631-C0F2-4A15-BF09-594062E7B4B3}" dt="2022-11-24T09:52:45.976" v="0" actId="47"/>
        <pc:sldMkLst>
          <pc:docMk/>
          <pc:sldMk cId="1039729634" sldId="1576"/>
        </pc:sldMkLst>
      </pc:sldChg>
      <pc:sldChg chg="del">
        <pc:chgData name="伊健 杜" userId="e69aded81da48593" providerId="LiveId" clId="{AD3D2631-C0F2-4A15-BF09-594062E7B4B3}" dt="2022-11-24T09:52:45.976" v="0" actId="47"/>
        <pc:sldMkLst>
          <pc:docMk/>
          <pc:sldMk cId="1549272423" sldId="1577"/>
        </pc:sldMkLst>
      </pc:sldChg>
      <pc:sldChg chg="del">
        <pc:chgData name="伊健 杜" userId="e69aded81da48593" providerId="LiveId" clId="{AD3D2631-C0F2-4A15-BF09-594062E7B4B3}" dt="2022-11-24T09:52:45.976" v="0" actId="47"/>
        <pc:sldMkLst>
          <pc:docMk/>
          <pc:sldMk cId="1774830906" sldId="1578"/>
        </pc:sldMkLst>
      </pc:sldChg>
      <pc:sldChg chg="del">
        <pc:chgData name="伊健 杜" userId="e69aded81da48593" providerId="LiveId" clId="{AD3D2631-C0F2-4A15-BF09-594062E7B4B3}" dt="2022-11-24T09:52:45.976" v="0" actId="47"/>
        <pc:sldMkLst>
          <pc:docMk/>
          <pc:sldMk cId="1305299179" sldId="1579"/>
        </pc:sldMkLst>
      </pc:sldChg>
      <pc:sldChg chg="del">
        <pc:chgData name="伊健 杜" userId="e69aded81da48593" providerId="LiveId" clId="{AD3D2631-C0F2-4A15-BF09-594062E7B4B3}" dt="2022-11-24T09:52:45.976" v="0" actId="47"/>
        <pc:sldMkLst>
          <pc:docMk/>
          <pc:sldMk cId="1381911917" sldId="1580"/>
        </pc:sldMkLst>
      </pc:sldChg>
      <pc:sldChg chg="del">
        <pc:chgData name="伊健 杜" userId="e69aded81da48593" providerId="LiveId" clId="{AD3D2631-C0F2-4A15-BF09-594062E7B4B3}" dt="2022-11-24T09:52:45.976" v="0" actId="47"/>
        <pc:sldMkLst>
          <pc:docMk/>
          <pc:sldMk cId="1381755354" sldId="1581"/>
        </pc:sldMkLst>
      </pc:sldChg>
      <pc:sldChg chg="del">
        <pc:chgData name="伊健 杜" userId="e69aded81da48593" providerId="LiveId" clId="{AD3D2631-C0F2-4A15-BF09-594062E7B4B3}" dt="2022-11-24T09:52:45.976" v="0" actId="47"/>
        <pc:sldMkLst>
          <pc:docMk/>
          <pc:sldMk cId="1434828895" sldId="1582"/>
        </pc:sldMkLst>
      </pc:sldChg>
      <pc:sldChg chg="del">
        <pc:chgData name="伊健 杜" userId="e69aded81da48593" providerId="LiveId" clId="{AD3D2631-C0F2-4A15-BF09-594062E7B4B3}" dt="2022-11-24T09:52:45.976" v="0" actId="47"/>
        <pc:sldMkLst>
          <pc:docMk/>
          <pc:sldMk cId="3106630224" sldId="1583"/>
        </pc:sldMkLst>
      </pc:sldChg>
      <pc:sldChg chg="del">
        <pc:chgData name="伊健 杜" userId="e69aded81da48593" providerId="LiveId" clId="{AD3D2631-C0F2-4A15-BF09-594062E7B4B3}" dt="2022-11-24T09:52:45.976" v="0" actId="47"/>
        <pc:sldMkLst>
          <pc:docMk/>
          <pc:sldMk cId="1987062066" sldId="1584"/>
        </pc:sldMkLst>
      </pc:sldChg>
      <pc:sldChg chg="delSp mod">
        <pc:chgData name="伊健 杜" userId="e69aded81da48593" providerId="LiveId" clId="{AD3D2631-C0F2-4A15-BF09-594062E7B4B3}" dt="2022-11-24T12:48:12.134" v="3904" actId="478"/>
        <pc:sldMkLst>
          <pc:docMk/>
          <pc:sldMk cId="3809811080" sldId="1592"/>
        </pc:sldMkLst>
        <pc:spChg chg="del">
          <ac:chgData name="伊健 杜" userId="e69aded81da48593" providerId="LiveId" clId="{AD3D2631-C0F2-4A15-BF09-594062E7B4B3}" dt="2022-11-24T12:48:12.134" v="3904" actId="478"/>
          <ac:spMkLst>
            <pc:docMk/>
            <pc:sldMk cId="3809811080" sldId="1592"/>
            <ac:spMk id="2" creationId="{A74E17AE-0C0B-E6C0-8A05-727AF3B9C2D8}"/>
          </ac:spMkLst>
        </pc:spChg>
      </pc:sldChg>
      <pc:sldChg chg="modSp mod">
        <pc:chgData name="伊健 杜" userId="e69aded81da48593" providerId="LiveId" clId="{AD3D2631-C0F2-4A15-BF09-594062E7B4B3}" dt="2022-11-24T13:32:17.719" v="4196"/>
        <pc:sldMkLst>
          <pc:docMk/>
          <pc:sldMk cId="3440703046" sldId="1599"/>
        </pc:sldMkLst>
        <pc:spChg chg="mod">
          <ac:chgData name="伊健 杜" userId="e69aded81da48593" providerId="LiveId" clId="{AD3D2631-C0F2-4A15-BF09-594062E7B4B3}" dt="2022-11-24T13:32:17.719" v="4196"/>
          <ac:spMkLst>
            <pc:docMk/>
            <pc:sldMk cId="3440703046" sldId="1599"/>
            <ac:spMk id="5" creationId="{E7287B0E-EF55-E721-8EFA-9A9183C0EDF9}"/>
          </ac:spMkLst>
        </pc:spChg>
      </pc:sldChg>
      <pc:sldChg chg="modSp add mod">
        <pc:chgData name="伊健 杜" userId="e69aded81da48593" providerId="LiveId" clId="{AD3D2631-C0F2-4A15-BF09-594062E7B4B3}" dt="2022-11-24T12:53:11.534" v="4184"/>
        <pc:sldMkLst>
          <pc:docMk/>
          <pc:sldMk cId="1534792075" sldId="1604"/>
        </pc:sldMkLst>
        <pc:spChg chg="mod">
          <ac:chgData name="伊健 杜" userId="e69aded81da48593" providerId="LiveId" clId="{AD3D2631-C0F2-4A15-BF09-594062E7B4B3}" dt="2022-11-24T12:53:11.534" v="4184"/>
          <ac:spMkLst>
            <pc:docMk/>
            <pc:sldMk cId="1534792075" sldId="1604"/>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509472187" sldId="1605"/>
        </pc:sldMkLst>
        <pc:spChg chg="mod">
          <ac:chgData name="伊健 杜" userId="e69aded81da48593" providerId="LiveId" clId="{AD3D2631-C0F2-4A15-BF09-594062E7B4B3}" dt="2022-11-24T11:21:15.271" v="66"/>
          <ac:spMkLst>
            <pc:docMk/>
            <pc:sldMk cId="1509472187" sldId="1605"/>
            <ac:spMk id="2" creationId="{10304424-DB4A-36E7-9E0D-D32A5DD0F26C}"/>
          </ac:spMkLst>
        </pc:spChg>
        <pc:spChg chg="del">
          <ac:chgData name="伊健 杜" userId="e69aded81da48593" providerId="LiveId" clId="{AD3D2631-C0F2-4A15-BF09-594062E7B4B3}" dt="2022-11-24T11:32:08.221" v="332" actId="478"/>
          <ac:spMkLst>
            <pc:docMk/>
            <pc:sldMk cId="1509472187" sldId="1605"/>
            <ac:spMk id="4" creationId="{C9EB1683-32BA-D853-E5DD-20374D14558E}"/>
          </ac:spMkLst>
        </pc:spChg>
        <pc:spChg chg="mod">
          <ac:chgData name="伊健 杜" userId="e69aded81da48593" providerId="LiveId" clId="{AD3D2631-C0F2-4A15-BF09-594062E7B4B3}" dt="2022-11-24T12:53:11.534" v="4184"/>
          <ac:spMkLst>
            <pc:docMk/>
            <pc:sldMk cId="1509472187" sldId="1605"/>
            <ac:spMk id="5" creationId="{E7287B0E-EF55-E721-8EFA-9A9183C0EDF9}"/>
          </ac:spMkLst>
        </pc:spChg>
        <pc:picChg chg="add mod">
          <ac:chgData name="伊健 杜" userId="e69aded81da48593" providerId="LiveId" clId="{AD3D2631-C0F2-4A15-BF09-594062E7B4B3}" dt="2022-11-24T11:32:35.925" v="334" actId="1076"/>
          <ac:picMkLst>
            <pc:docMk/>
            <pc:sldMk cId="1509472187" sldId="1605"/>
            <ac:picMk id="1026" creationId="{83A75319-B67A-7770-34BE-2D7A71DABBB9}"/>
          </ac:picMkLst>
        </pc:picChg>
        <pc:picChg chg="del">
          <ac:chgData name="伊健 杜" userId="e69aded81da48593" providerId="LiveId" clId="{AD3D2631-C0F2-4A15-BF09-594062E7B4B3}" dt="2022-11-24T11:32:06.293" v="331" actId="478"/>
          <ac:picMkLst>
            <pc:docMk/>
            <pc:sldMk cId="1509472187" sldId="1605"/>
            <ac:picMk id="12290" creationId="{FAB3FBCE-98D8-559F-F420-BD5ACA422C5E}"/>
          </ac:picMkLst>
        </pc:picChg>
      </pc:sldChg>
      <pc:sldChg chg="addSp delSp modSp add mod">
        <pc:chgData name="伊健 杜" userId="e69aded81da48593" providerId="LiveId" clId="{AD3D2631-C0F2-4A15-BF09-594062E7B4B3}" dt="2022-11-24T12:53:11.534" v="4184"/>
        <pc:sldMkLst>
          <pc:docMk/>
          <pc:sldMk cId="310664107" sldId="1606"/>
        </pc:sldMkLst>
        <pc:spChg chg="mod">
          <ac:chgData name="伊健 杜" userId="e69aded81da48593" providerId="LiveId" clId="{AD3D2631-C0F2-4A15-BF09-594062E7B4B3}" dt="2022-11-24T11:32:48.654" v="337" actId="20577"/>
          <ac:spMkLst>
            <pc:docMk/>
            <pc:sldMk cId="310664107" sldId="1606"/>
            <ac:spMk id="2" creationId="{10304424-DB4A-36E7-9E0D-D32A5DD0F26C}"/>
          </ac:spMkLst>
        </pc:spChg>
        <pc:spChg chg="mod">
          <ac:chgData name="伊健 杜" userId="e69aded81da48593" providerId="LiveId" clId="{AD3D2631-C0F2-4A15-BF09-594062E7B4B3}" dt="2022-11-24T12:53:11.534" v="4184"/>
          <ac:spMkLst>
            <pc:docMk/>
            <pc:sldMk cId="310664107" sldId="1606"/>
            <ac:spMk id="5" creationId="{E7287B0E-EF55-E721-8EFA-9A9183C0EDF9}"/>
          </ac:spMkLst>
        </pc:spChg>
        <pc:picChg chg="del">
          <ac:chgData name="伊健 杜" userId="e69aded81da48593" providerId="LiveId" clId="{AD3D2631-C0F2-4A15-BF09-594062E7B4B3}" dt="2022-11-24T11:33:34.569" v="450" actId="478"/>
          <ac:picMkLst>
            <pc:docMk/>
            <pc:sldMk cId="310664107" sldId="1606"/>
            <ac:picMk id="1026" creationId="{83A75319-B67A-7770-34BE-2D7A71DABBB9}"/>
          </ac:picMkLst>
        </pc:picChg>
        <pc:picChg chg="add mod">
          <ac:chgData name="伊健 杜" userId="e69aded81da48593" providerId="LiveId" clId="{AD3D2631-C0F2-4A15-BF09-594062E7B4B3}" dt="2022-11-24T11:33:49.573" v="454" actId="1076"/>
          <ac:picMkLst>
            <pc:docMk/>
            <pc:sldMk cId="310664107" sldId="1606"/>
            <ac:picMk id="2050" creationId="{8B2BE2D7-7C6A-8A06-2779-1AA91928F391}"/>
          </ac:picMkLst>
        </pc:picChg>
        <pc:picChg chg="add mod">
          <ac:chgData name="伊健 杜" userId="e69aded81da48593" providerId="LiveId" clId="{AD3D2631-C0F2-4A15-BF09-594062E7B4B3}" dt="2022-11-24T11:35:34.460" v="456" actId="14100"/>
          <ac:picMkLst>
            <pc:docMk/>
            <pc:sldMk cId="310664107" sldId="1606"/>
            <ac:picMk id="2052" creationId="{7CDD686E-B376-201E-4234-64982CDA4EA2}"/>
          </ac:picMkLst>
        </pc:picChg>
      </pc:sldChg>
      <pc:sldChg chg="addSp delSp modSp add mod">
        <pc:chgData name="伊健 杜" userId="e69aded81da48593" providerId="LiveId" clId="{AD3D2631-C0F2-4A15-BF09-594062E7B4B3}" dt="2022-11-24T12:53:11.534" v="4184"/>
        <pc:sldMkLst>
          <pc:docMk/>
          <pc:sldMk cId="387774154" sldId="1607"/>
        </pc:sldMkLst>
        <pc:spChg chg="mod">
          <ac:chgData name="伊健 杜" userId="e69aded81da48593" providerId="LiveId" clId="{AD3D2631-C0F2-4A15-BF09-594062E7B4B3}" dt="2022-11-24T11:37:32.507" v="472"/>
          <ac:spMkLst>
            <pc:docMk/>
            <pc:sldMk cId="387774154" sldId="1607"/>
            <ac:spMk id="2" creationId="{10304424-DB4A-36E7-9E0D-D32A5DD0F26C}"/>
          </ac:spMkLst>
        </pc:spChg>
        <pc:spChg chg="mod">
          <ac:chgData name="伊健 杜" userId="e69aded81da48593" providerId="LiveId" clId="{AD3D2631-C0F2-4A15-BF09-594062E7B4B3}" dt="2022-11-24T12:53:11.534" v="4184"/>
          <ac:spMkLst>
            <pc:docMk/>
            <pc:sldMk cId="387774154" sldId="1607"/>
            <ac:spMk id="5" creationId="{E7287B0E-EF55-E721-8EFA-9A9183C0EDF9}"/>
          </ac:spMkLst>
        </pc:spChg>
        <pc:picChg chg="del">
          <ac:chgData name="伊健 杜" userId="e69aded81da48593" providerId="LiveId" clId="{AD3D2631-C0F2-4A15-BF09-594062E7B4B3}" dt="2022-11-24T11:39:23.308" v="596" actId="478"/>
          <ac:picMkLst>
            <pc:docMk/>
            <pc:sldMk cId="387774154" sldId="1607"/>
            <ac:picMk id="1026" creationId="{83A75319-B67A-7770-34BE-2D7A71DABBB9}"/>
          </ac:picMkLst>
        </pc:picChg>
        <pc:picChg chg="add mod">
          <ac:chgData name="伊健 杜" userId="e69aded81da48593" providerId="LiveId" clId="{AD3D2631-C0F2-4A15-BF09-594062E7B4B3}" dt="2022-11-24T11:40:15.130" v="603" actId="1076"/>
          <ac:picMkLst>
            <pc:docMk/>
            <pc:sldMk cId="387774154" sldId="1607"/>
            <ac:picMk id="3074" creationId="{64EA6790-3979-A393-BD15-C7D8066FB8E5}"/>
          </ac:picMkLst>
        </pc:picChg>
      </pc:sldChg>
      <pc:sldChg chg="addSp delSp modSp add mod">
        <pc:chgData name="伊健 杜" userId="e69aded81da48593" providerId="LiveId" clId="{AD3D2631-C0F2-4A15-BF09-594062E7B4B3}" dt="2022-11-24T12:53:11.534" v="4184"/>
        <pc:sldMkLst>
          <pc:docMk/>
          <pc:sldMk cId="1089862687" sldId="1608"/>
        </pc:sldMkLst>
        <pc:spChg chg="mod">
          <ac:chgData name="伊健 杜" userId="e69aded81da48593" providerId="LiveId" clId="{AD3D2631-C0F2-4A15-BF09-594062E7B4B3}" dt="2022-11-24T11:40:24.342" v="606" actId="20577"/>
          <ac:spMkLst>
            <pc:docMk/>
            <pc:sldMk cId="1089862687" sldId="1608"/>
            <ac:spMk id="2" creationId="{10304424-DB4A-36E7-9E0D-D32A5DD0F26C}"/>
          </ac:spMkLst>
        </pc:spChg>
        <pc:spChg chg="mod">
          <ac:chgData name="伊健 杜" userId="e69aded81da48593" providerId="LiveId" clId="{AD3D2631-C0F2-4A15-BF09-594062E7B4B3}" dt="2022-11-24T12:53:11.534" v="4184"/>
          <ac:spMkLst>
            <pc:docMk/>
            <pc:sldMk cId="1089862687" sldId="1608"/>
            <ac:spMk id="5" creationId="{E7287B0E-EF55-E721-8EFA-9A9183C0EDF9}"/>
          </ac:spMkLst>
        </pc:spChg>
        <pc:picChg chg="del">
          <ac:chgData name="伊健 杜" userId="e69aded81da48593" providerId="LiveId" clId="{AD3D2631-C0F2-4A15-BF09-594062E7B4B3}" dt="2022-11-24T11:41:25.527" v="695" actId="478"/>
          <ac:picMkLst>
            <pc:docMk/>
            <pc:sldMk cId="1089862687" sldId="1608"/>
            <ac:picMk id="3074" creationId="{64EA6790-3979-A393-BD15-C7D8066FB8E5}"/>
          </ac:picMkLst>
        </pc:picChg>
        <pc:picChg chg="add mod">
          <ac:chgData name="伊健 杜" userId="e69aded81da48593" providerId="LiveId" clId="{AD3D2631-C0F2-4A15-BF09-594062E7B4B3}" dt="2022-11-24T11:41:47.973" v="699" actId="1076"/>
          <ac:picMkLst>
            <pc:docMk/>
            <pc:sldMk cId="1089862687" sldId="1608"/>
            <ac:picMk id="4098" creationId="{DEEEFAD6-8CBB-B73B-0B19-81E28BA7CFC9}"/>
          </ac:picMkLst>
        </pc:picChg>
      </pc:sldChg>
      <pc:sldChg chg="modSp add mod">
        <pc:chgData name="伊健 杜" userId="e69aded81da48593" providerId="LiveId" clId="{AD3D2631-C0F2-4A15-BF09-594062E7B4B3}" dt="2022-11-24T12:53:11.534" v="4184"/>
        <pc:sldMkLst>
          <pc:docMk/>
          <pc:sldMk cId="3515143420" sldId="1609"/>
        </pc:sldMkLst>
        <pc:spChg chg="mod">
          <ac:chgData name="伊健 杜" userId="e69aded81da48593" providerId="LiveId" clId="{AD3D2631-C0F2-4A15-BF09-594062E7B4B3}" dt="2022-11-24T12:53:11.534" v="4184"/>
          <ac:spMkLst>
            <pc:docMk/>
            <pc:sldMk cId="3515143420" sldId="1609"/>
            <ac:spMk id="4" creationId="{2CD63A4E-E37B-41A6-9090-C7BF9F9D4BD7}"/>
          </ac:spMkLst>
        </pc:spChg>
      </pc:sldChg>
      <pc:sldChg chg="addSp delSp modSp add mod">
        <pc:chgData name="伊健 杜" userId="e69aded81da48593" providerId="LiveId" clId="{AD3D2631-C0F2-4A15-BF09-594062E7B4B3}" dt="2022-11-24T12:53:11.534" v="4184"/>
        <pc:sldMkLst>
          <pc:docMk/>
          <pc:sldMk cId="4078379201" sldId="1610"/>
        </pc:sldMkLst>
        <pc:spChg chg="mod">
          <ac:chgData name="伊健 杜" userId="e69aded81da48593" providerId="LiveId" clId="{AD3D2631-C0F2-4A15-BF09-594062E7B4B3}" dt="2022-11-24T11:43:25.305" v="813"/>
          <ac:spMkLst>
            <pc:docMk/>
            <pc:sldMk cId="4078379201" sldId="1610"/>
            <ac:spMk id="2" creationId="{10304424-DB4A-36E7-9E0D-D32A5DD0F26C}"/>
          </ac:spMkLst>
        </pc:spChg>
        <pc:spChg chg="mod">
          <ac:chgData name="伊健 杜" userId="e69aded81da48593" providerId="LiveId" clId="{AD3D2631-C0F2-4A15-BF09-594062E7B4B3}" dt="2022-11-24T12:53:11.534" v="4184"/>
          <ac:spMkLst>
            <pc:docMk/>
            <pc:sldMk cId="4078379201" sldId="1610"/>
            <ac:spMk id="5" creationId="{E7287B0E-EF55-E721-8EFA-9A9183C0EDF9}"/>
          </ac:spMkLst>
        </pc:spChg>
        <pc:picChg chg="add del mod">
          <ac:chgData name="伊健 杜" userId="e69aded81da48593" providerId="LiveId" clId="{AD3D2631-C0F2-4A15-BF09-594062E7B4B3}" dt="2022-11-24T11:49:05.683" v="939"/>
          <ac:picMkLst>
            <pc:docMk/>
            <pc:sldMk cId="4078379201" sldId="1610"/>
            <ac:picMk id="4" creationId="{27C77739-B5AB-4FA6-9EF7-C5B6DDC9A9B7}"/>
          </ac:picMkLst>
        </pc:picChg>
        <pc:picChg chg="del">
          <ac:chgData name="伊健 杜" userId="e69aded81da48593" providerId="LiveId" clId="{AD3D2631-C0F2-4A15-BF09-594062E7B4B3}" dt="2022-11-24T11:48:25.294" v="933" actId="478"/>
          <ac:picMkLst>
            <pc:docMk/>
            <pc:sldMk cId="4078379201" sldId="1610"/>
            <ac:picMk id="3074" creationId="{64EA6790-3979-A393-BD15-C7D8066FB8E5}"/>
          </ac:picMkLst>
        </pc:picChg>
        <pc:picChg chg="add mod">
          <ac:chgData name="伊健 杜" userId="e69aded81da48593" providerId="LiveId" clId="{AD3D2631-C0F2-4A15-BF09-594062E7B4B3}" dt="2022-11-24T11:48:56.602" v="937" actId="1076"/>
          <ac:picMkLst>
            <pc:docMk/>
            <pc:sldMk cId="4078379201" sldId="1610"/>
            <ac:picMk id="5122" creationId="{754C11BD-6211-7BEF-D0DE-D45C10277D8C}"/>
          </ac:picMkLst>
        </pc:picChg>
      </pc:sldChg>
      <pc:sldChg chg="modSp add mod">
        <pc:chgData name="伊健 杜" userId="e69aded81da48593" providerId="LiveId" clId="{AD3D2631-C0F2-4A15-BF09-594062E7B4B3}" dt="2022-11-24T12:53:11.534" v="4184"/>
        <pc:sldMkLst>
          <pc:docMk/>
          <pc:sldMk cId="791553906" sldId="1611"/>
        </pc:sldMkLst>
        <pc:spChg chg="mod">
          <ac:chgData name="伊健 杜" userId="e69aded81da48593" providerId="LiveId" clId="{AD3D2631-C0F2-4A15-BF09-594062E7B4B3}" dt="2022-11-24T12:53:11.534" v="4184"/>
          <ac:spMkLst>
            <pc:docMk/>
            <pc:sldMk cId="791553906" sldId="1611"/>
            <ac:spMk id="4" creationId="{2CD63A4E-E37B-41A6-9090-C7BF9F9D4BD7}"/>
          </ac:spMkLst>
        </pc:spChg>
      </pc:sldChg>
      <pc:sldChg chg="modSp add mod">
        <pc:chgData name="伊健 杜" userId="e69aded81da48593" providerId="LiveId" clId="{AD3D2631-C0F2-4A15-BF09-594062E7B4B3}" dt="2022-11-24T13:57:42.531" v="4197" actId="20577"/>
        <pc:sldMkLst>
          <pc:docMk/>
          <pc:sldMk cId="1405154617" sldId="1612"/>
        </pc:sldMkLst>
        <pc:spChg chg="mod">
          <ac:chgData name="伊健 杜" userId="e69aded81da48593" providerId="LiveId" clId="{AD3D2631-C0F2-4A15-BF09-594062E7B4B3}" dt="2022-11-24T11:50:22.038" v="995" actId="1076"/>
          <ac:spMkLst>
            <pc:docMk/>
            <pc:sldMk cId="1405154617" sldId="1612"/>
            <ac:spMk id="2" creationId="{10304424-DB4A-36E7-9E0D-D32A5DD0F26C}"/>
          </ac:spMkLst>
        </pc:spChg>
        <pc:spChg chg="mod">
          <ac:chgData name="伊健 杜" userId="e69aded81da48593" providerId="LiveId" clId="{AD3D2631-C0F2-4A15-BF09-594062E7B4B3}" dt="2022-11-24T13:57:42.531" v="4197" actId="20577"/>
          <ac:spMkLst>
            <pc:docMk/>
            <pc:sldMk cId="1405154617" sldId="1612"/>
            <ac:spMk id="5" creationId="{E7287B0E-EF55-E721-8EFA-9A9183C0EDF9}"/>
          </ac:spMkLst>
        </pc:spChg>
      </pc:sldChg>
      <pc:sldChg chg="addSp delSp modSp add mod">
        <pc:chgData name="伊健 杜" userId="e69aded81da48593" providerId="LiveId" clId="{AD3D2631-C0F2-4A15-BF09-594062E7B4B3}" dt="2022-11-24T12:53:11.534" v="4184"/>
        <pc:sldMkLst>
          <pc:docMk/>
          <pc:sldMk cId="2153796247" sldId="1613"/>
        </pc:sldMkLst>
        <pc:spChg chg="mod">
          <ac:chgData name="伊健 杜" userId="e69aded81da48593" providerId="LiveId" clId="{AD3D2631-C0F2-4A15-BF09-594062E7B4B3}" dt="2022-11-24T12:53:11.534" v="4184"/>
          <ac:spMkLst>
            <pc:docMk/>
            <pc:sldMk cId="2153796247" sldId="1613"/>
            <ac:spMk id="2" creationId="{10304424-DB4A-36E7-9E0D-D32A5DD0F26C}"/>
          </ac:spMkLst>
        </pc:spChg>
        <pc:spChg chg="mod">
          <ac:chgData name="伊健 杜" userId="e69aded81da48593" providerId="LiveId" clId="{AD3D2631-C0F2-4A15-BF09-594062E7B4B3}" dt="2022-11-24T12:53:11.534" v="4184"/>
          <ac:spMkLst>
            <pc:docMk/>
            <pc:sldMk cId="2153796247" sldId="1613"/>
            <ac:spMk id="5" creationId="{E7287B0E-EF55-E721-8EFA-9A9183C0EDF9}"/>
          </ac:spMkLst>
        </pc:spChg>
        <pc:picChg chg="del">
          <ac:chgData name="伊健 杜" userId="e69aded81da48593" providerId="LiveId" clId="{AD3D2631-C0F2-4A15-BF09-594062E7B4B3}" dt="2022-11-24T11:53:16.690" v="1294" actId="478"/>
          <ac:picMkLst>
            <pc:docMk/>
            <pc:sldMk cId="2153796247" sldId="1613"/>
            <ac:picMk id="5122" creationId="{754C11BD-6211-7BEF-D0DE-D45C10277D8C}"/>
          </ac:picMkLst>
        </pc:picChg>
        <pc:picChg chg="add mod">
          <ac:chgData name="伊健 杜" userId="e69aded81da48593" providerId="LiveId" clId="{AD3D2631-C0F2-4A15-BF09-594062E7B4B3}" dt="2022-11-24T11:54:12.590" v="1347" actId="1076"/>
          <ac:picMkLst>
            <pc:docMk/>
            <pc:sldMk cId="2153796247" sldId="1613"/>
            <ac:picMk id="6146" creationId="{599C5FB0-3653-6558-318D-8194DD924132}"/>
          </ac:picMkLst>
        </pc:picChg>
      </pc:sldChg>
      <pc:sldChg chg="addSp delSp modSp add mod">
        <pc:chgData name="伊健 杜" userId="e69aded81da48593" providerId="LiveId" clId="{AD3D2631-C0F2-4A15-BF09-594062E7B4B3}" dt="2022-11-24T12:53:11.534" v="4184"/>
        <pc:sldMkLst>
          <pc:docMk/>
          <pc:sldMk cId="3129293732" sldId="1614"/>
        </pc:sldMkLst>
        <pc:spChg chg="mod">
          <ac:chgData name="伊健 杜" userId="e69aded81da48593" providerId="LiveId" clId="{AD3D2631-C0F2-4A15-BF09-594062E7B4B3}" dt="2022-11-24T12:53:11.534" v="4184"/>
          <ac:spMkLst>
            <pc:docMk/>
            <pc:sldMk cId="3129293732" sldId="1614"/>
            <ac:spMk id="2" creationId="{10304424-DB4A-36E7-9E0D-D32A5DD0F26C}"/>
          </ac:spMkLst>
        </pc:spChg>
        <pc:spChg chg="mod">
          <ac:chgData name="伊健 杜" userId="e69aded81da48593" providerId="LiveId" clId="{AD3D2631-C0F2-4A15-BF09-594062E7B4B3}" dt="2022-11-24T12:53:11.534" v="4184"/>
          <ac:spMkLst>
            <pc:docMk/>
            <pc:sldMk cId="3129293732" sldId="1614"/>
            <ac:spMk id="5" creationId="{E7287B0E-EF55-E721-8EFA-9A9183C0EDF9}"/>
          </ac:spMkLst>
        </pc:spChg>
        <pc:picChg chg="del mod">
          <ac:chgData name="伊健 杜" userId="e69aded81da48593" providerId="LiveId" clId="{AD3D2631-C0F2-4A15-BF09-594062E7B4B3}" dt="2022-11-24T11:55:14.050" v="1487" actId="478"/>
          <ac:picMkLst>
            <pc:docMk/>
            <pc:sldMk cId="3129293732" sldId="1614"/>
            <ac:picMk id="6146" creationId="{599C5FB0-3653-6558-318D-8194DD924132}"/>
          </ac:picMkLst>
        </pc:picChg>
        <pc:picChg chg="add mod">
          <ac:chgData name="伊健 杜" userId="e69aded81da48593" providerId="LiveId" clId="{AD3D2631-C0F2-4A15-BF09-594062E7B4B3}" dt="2022-11-24T11:55:33.704" v="1490" actId="1076"/>
          <ac:picMkLst>
            <pc:docMk/>
            <pc:sldMk cId="3129293732" sldId="1614"/>
            <ac:picMk id="8194" creationId="{99252EC4-6C1B-41E0-77BD-783C66AEE727}"/>
          </ac:picMkLst>
        </pc:picChg>
      </pc:sldChg>
      <pc:sldChg chg="addSp delSp modSp add mod">
        <pc:chgData name="伊健 杜" userId="e69aded81da48593" providerId="LiveId" clId="{AD3D2631-C0F2-4A15-BF09-594062E7B4B3}" dt="2022-11-24T12:53:11.534" v="4184"/>
        <pc:sldMkLst>
          <pc:docMk/>
          <pc:sldMk cId="861180618" sldId="1615"/>
        </pc:sldMkLst>
        <pc:spChg chg="mod">
          <ac:chgData name="伊健 杜" userId="e69aded81da48593" providerId="LiveId" clId="{AD3D2631-C0F2-4A15-BF09-594062E7B4B3}" dt="2022-11-24T12:53:11.534" v="4184"/>
          <ac:spMkLst>
            <pc:docMk/>
            <pc:sldMk cId="861180618" sldId="1615"/>
            <ac:spMk id="2" creationId="{10304424-DB4A-36E7-9E0D-D32A5DD0F26C}"/>
          </ac:spMkLst>
        </pc:spChg>
        <pc:spChg chg="mod">
          <ac:chgData name="伊健 杜" userId="e69aded81da48593" providerId="LiveId" clId="{AD3D2631-C0F2-4A15-BF09-594062E7B4B3}" dt="2022-11-24T12:53:11.534" v="4184"/>
          <ac:spMkLst>
            <pc:docMk/>
            <pc:sldMk cId="861180618" sldId="1615"/>
            <ac:spMk id="5" creationId="{E7287B0E-EF55-E721-8EFA-9A9183C0EDF9}"/>
          </ac:spMkLst>
        </pc:spChg>
        <pc:picChg chg="del">
          <ac:chgData name="伊健 杜" userId="e69aded81da48593" providerId="LiveId" clId="{AD3D2631-C0F2-4A15-BF09-594062E7B4B3}" dt="2022-11-24T11:56:37.731" v="1578" actId="478"/>
          <ac:picMkLst>
            <pc:docMk/>
            <pc:sldMk cId="861180618" sldId="1615"/>
            <ac:picMk id="8194" creationId="{99252EC4-6C1B-41E0-77BD-783C66AEE727}"/>
          </ac:picMkLst>
        </pc:picChg>
        <pc:picChg chg="add mod">
          <ac:chgData name="伊健 杜" userId="e69aded81da48593" providerId="LiveId" clId="{AD3D2631-C0F2-4A15-BF09-594062E7B4B3}" dt="2022-11-24T11:56:41.301" v="1581" actId="14100"/>
          <ac:picMkLst>
            <pc:docMk/>
            <pc:sldMk cId="861180618" sldId="1615"/>
            <ac:picMk id="9218" creationId="{05E32004-69BA-A503-F300-49B354DDCE31}"/>
          </ac:picMkLst>
        </pc:picChg>
      </pc:sldChg>
      <pc:sldChg chg="modSp add mod">
        <pc:chgData name="伊健 杜" userId="e69aded81da48593" providerId="LiveId" clId="{AD3D2631-C0F2-4A15-BF09-594062E7B4B3}" dt="2022-11-24T12:53:11.534" v="4184"/>
        <pc:sldMkLst>
          <pc:docMk/>
          <pc:sldMk cId="1214066798" sldId="1616"/>
        </pc:sldMkLst>
        <pc:spChg chg="mod">
          <ac:chgData name="伊健 杜" userId="e69aded81da48593" providerId="LiveId" clId="{AD3D2631-C0F2-4A15-BF09-594062E7B4B3}" dt="2022-11-24T12:53:11.534" v="4184"/>
          <ac:spMkLst>
            <pc:docMk/>
            <pc:sldMk cId="1214066798" sldId="1616"/>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839671775" sldId="1617"/>
        </pc:sldMkLst>
        <pc:spChg chg="mod">
          <ac:chgData name="伊健 杜" userId="e69aded81da48593" providerId="LiveId" clId="{AD3D2631-C0F2-4A15-BF09-594062E7B4B3}" dt="2022-11-24T11:59:37.893" v="1786" actId="1076"/>
          <ac:spMkLst>
            <pc:docMk/>
            <pc:sldMk cId="1839671775" sldId="1617"/>
            <ac:spMk id="2" creationId="{1302A11A-625D-774F-23B3-739301B530C3}"/>
          </ac:spMkLst>
        </pc:spChg>
        <pc:spChg chg="mod">
          <ac:chgData name="伊健 杜" userId="e69aded81da48593" providerId="LiveId" clId="{AD3D2631-C0F2-4A15-BF09-594062E7B4B3}" dt="2022-11-24T12:53:11.534" v="4184"/>
          <ac:spMkLst>
            <pc:docMk/>
            <pc:sldMk cId="1839671775" sldId="1617"/>
            <ac:spMk id="3" creationId="{ABC6FAE7-B0DC-C53F-ABA7-511046C801BC}"/>
          </ac:spMkLst>
        </pc:spChg>
        <pc:spChg chg="add mod">
          <ac:chgData name="伊健 杜" userId="e69aded81da48593" providerId="LiveId" clId="{AD3D2631-C0F2-4A15-BF09-594062E7B4B3}" dt="2022-11-24T11:59:37.893" v="1786" actId="1076"/>
          <ac:spMkLst>
            <pc:docMk/>
            <pc:sldMk cId="1839671775" sldId="1617"/>
            <ac:spMk id="4" creationId="{E44F7AEB-7709-2FDB-930C-4DE3FFDF3933}"/>
          </ac:spMkLst>
        </pc:spChg>
        <pc:picChg chg="add mod">
          <ac:chgData name="伊健 杜" userId="e69aded81da48593" providerId="LiveId" clId="{AD3D2631-C0F2-4A15-BF09-594062E7B4B3}" dt="2022-11-24T12:01:14.423" v="1895" actId="1076"/>
          <ac:picMkLst>
            <pc:docMk/>
            <pc:sldMk cId="1839671775" sldId="1617"/>
            <ac:picMk id="10242" creationId="{DD3FDD7E-9239-215A-5D5A-F8EC12572B69}"/>
          </ac:picMkLst>
        </pc:picChg>
        <pc:picChg chg="add del">
          <ac:chgData name="伊健 杜" userId="e69aded81da48593" providerId="LiveId" clId="{AD3D2631-C0F2-4A15-BF09-594062E7B4B3}" dt="2022-11-24T12:01:07.169" v="1890" actId="478"/>
          <ac:picMkLst>
            <pc:docMk/>
            <pc:sldMk cId="1839671775" sldId="1617"/>
            <ac:picMk id="15362" creationId="{4618BCC4-85AA-0403-A6C6-742574B59556}"/>
          </ac:picMkLst>
        </pc:picChg>
      </pc:sldChg>
      <pc:sldChg chg="add del">
        <pc:chgData name="伊健 杜" userId="e69aded81da48593" providerId="LiveId" clId="{AD3D2631-C0F2-4A15-BF09-594062E7B4B3}" dt="2022-11-24T11:58:10.270" v="1741" actId="47"/>
        <pc:sldMkLst>
          <pc:docMk/>
          <pc:sldMk cId="2246493458" sldId="1617"/>
        </pc:sldMkLst>
      </pc:sldChg>
      <pc:sldChg chg="addSp delSp modSp add mod">
        <pc:chgData name="伊健 杜" userId="e69aded81da48593" providerId="LiveId" clId="{AD3D2631-C0F2-4A15-BF09-594062E7B4B3}" dt="2022-11-24T12:53:11.534" v="4184"/>
        <pc:sldMkLst>
          <pc:docMk/>
          <pc:sldMk cId="2628871946" sldId="1618"/>
        </pc:sldMkLst>
        <pc:spChg chg="mod">
          <ac:chgData name="伊健 杜" userId="e69aded81da48593" providerId="LiveId" clId="{AD3D2631-C0F2-4A15-BF09-594062E7B4B3}" dt="2022-11-24T12:53:11.534" v="4184"/>
          <ac:spMkLst>
            <pc:docMk/>
            <pc:sldMk cId="2628871946" sldId="1618"/>
            <ac:spMk id="3" creationId="{ABC6FAE7-B0DC-C53F-ABA7-511046C801BC}"/>
          </ac:spMkLst>
        </pc:spChg>
        <pc:picChg chg="del">
          <ac:chgData name="伊健 杜" userId="e69aded81da48593" providerId="LiveId" clId="{AD3D2631-C0F2-4A15-BF09-594062E7B4B3}" dt="2022-11-24T12:01:24.499" v="1897" actId="478"/>
          <ac:picMkLst>
            <pc:docMk/>
            <pc:sldMk cId="2628871946" sldId="1618"/>
            <ac:picMk id="10242" creationId="{DD3FDD7E-9239-215A-5D5A-F8EC12572B69}"/>
          </ac:picMkLst>
        </pc:picChg>
        <pc:picChg chg="add mod">
          <ac:chgData name="伊健 杜" userId="e69aded81da48593" providerId="LiveId" clId="{AD3D2631-C0F2-4A15-BF09-594062E7B4B3}" dt="2022-11-24T12:03:52.163" v="2108" actId="1076"/>
          <ac:picMkLst>
            <pc:docMk/>
            <pc:sldMk cId="2628871946" sldId="1618"/>
            <ac:picMk id="11266" creationId="{13C34B2D-592D-69D3-72C6-62840C4C5E29}"/>
          </ac:picMkLst>
        </pc:picChg>
        <pc:picChg chg="add mod">
          <ac:chgData name="伊健 杜" userId="e69aded81da48593" providerId="LiveId" clId="{AD3D2631-C0F2-4A15-BF09-594062E7B4B3}" dt="2022-11-24T12:04:19.601" v="2112" actId="1076"/>
          <ac:picMkLst>
            <pc:docMk/>
            <pc:sldMk cId="2628871946" sldId="1618"/>
            <ac:picMk id="11268" creationId="{5A57C2B6-A984-1C10-4A56-08555B2D6178}"/>
          </ac:picMkLst>
        </pc:picChg>
      </pc:sldChg>
      <pc:sldChg chg="addSp delSp modSp add mod">
        <pc:chgData name="伊健 杜" userId="e69aded81da48593" providerId="LiveId" clId="{AD3D2631-C0F2-4A15-BF09-594062E7B4B3}" dt="2022-11-24T12:53:11.534" v="4184"/>
        <pc:sldMkLst>
          <pc:docMk/>
          <pc:sldMk cId="3869048952" sldId="1619"/>
        </pc:sldMkLst>
        <pc:spChg chg="mod">
          <ac:chgData name="伊健 杜" userId="e69aded81da48593" providerId="LiveId" clId="{AD3D2631-C0F2-4A15-BF09-594062E7B4B3}" dt="2022-11-24T12:53:11.534" v="4184"/>
          <ac:spMkLst>
            <pc:docMk/>
            <pc:sldMk cId="3869048952" sldId="1619"/>
            <ac:spMk id="3" creationId="{ABC6FAE7-B0DC-C53F-ABA7-511046C801BC}"/>
          </ac:spMkLst>
        </pc:spChg>
        <pc:picChg chg="del">
          <ac:chgData name="伊健 杜" userId="e69aded81da48593" providerId="LiveId" clId="{AD3D2631-C0F2-4A15-BF09-594062E7B4B3}" dt="2022-11-24T12:05:05.371" v="2231" actId="478"/>
          <ac:picMkLst>
            <pc:docMk/>
            <pc:sldMk cId="3869048952" sldId="1619"/>
            <ac:picMk id="11266" creationId="{13C34B2D-592D-69D3-72C6-62840C4C5E29}"/>
          </ac:picMkLst>
        </pc:picChg>
        <pc:picChg chg="del mod">
          <ac:chgData name="伊健 杜" userId="e69aded81da48593" providerId="LiveId" clId="{AD3D2631-C0F2-4A15-BF09-594062E7B4B3}" dt="2022-11-24T12:05:05.371" v="2231" actId="478"/>
          <ac:picMkLst>
            <pc:docMk/>
            <pc:sldMk cId="3869048952" sldId="1619"/>
            <ac:picMk id="11268" creationId="{5A57C2B6-A984-1C10-4A56-08555B2D6178}"/>
          </ac:picMkLst>
        </pc:picChg>
        <pc:picChg chg="add mod">
          <ac:chgData name="伊健 杜" userId="e69aded81da48593" providerId="LiveId" clId="{AD3D2631-C0F2-4A15-BF09-594062E7B4B3}" dt="2022-11-24T12:15:37.670" v="2244" actId="1076"/>
          <ac:picMkLst>
            <pc:docMk/>
            <pc:sldMk cId="3869048952" sldId="1619"/>
            <ac:picMk id="12290" creationId="{B4869246-9344-BCF5-2D05-FACEFEB2144B}"/>
          </ac:picMkLst>
        </pc:picChg>
      </pc:sldChg>
      <pc:sldChg chg="addSp delSp modSp add mod">
        <pc:chgData name="伊健 杜" userId="e69aded81da48593" providerId="LiveId" clId="{AD3D2631-C0F2-4A15-BF09-594062E7B4B3}" dt="2022-11-24T12:53:11.534" v="4184"/>
        <pc:sldMkLst>
          <pc:docMk/>
          <pc:sldMk cId="2182445416" sldId="1620"/>
        </pc:sldMkLst>
        <pc:spChg chg="mod">
          <ac:chgData name="伊健 杜" userId="e69aded81da48593" providerId="LiveId" clId="{AD3D2631-C0F2-4A15-BF09-594062E7B4B3}" dt="2022-11-24T12:53:11.534" v="4184"/>
          <ac:spMkLst>
            <pc:docMk/>
            <pc:sldMk cId="2182445416" sldId="1620"/>
            <ac:spMk id="3" creationId="{ABC6FAE7-B0DC-C53F-ABA7-511046C801BC}"/>
          </ac:spMkLst>
        </pc:spChg>
        <pc:picChg chg="del">
          <ac:chgData name="伊健 杜" userId="e69aded81da48593" providerId="LiveId" clId="{AD3D2631-C0F2-4A15-BF09-594062E7B4B3}" dt="2022-11-24T12:15:40.498" v="2246" actId="478"/>
          <ac:picMkLst>
            <pc:docMk/>
            <pc:sldMk cId="2182445416" sldId="1620"/>
            <ac:picMk id="12290" creationId="{B4869246-9344-BCF5-2D05-FACEFEB2144B}"/>
          </ac:picMkLst>
        </pc:picChg>
        <pc:picChg chg="add mod">
          <ac:chgData name="伊健 杜" userId="e69aded81da48593" providerId="LiveId" clId="{AD3D2631-C0F2-4A15-BF09-594062E7B4B3}" dt="2022-11-24T12:17:17.084" v="2351" actId="1076"/>
          <ac:picMkLst>
            <pc:docMk/>
            <pc:sldMk cId="2182445416" sldId="1620"/>
            <ac:picMk id="13314" creationId="{E31564E1-8312-6996-3D41-4265D064639D}"/>
          </ac:picMkLst>
        </pc:picChg>
      </pc:sldChg>
      <pc:sldChg chg="addSp modSp add mod">
        <pc:chgData name="伊健 杜" userId="e69aded81da48593" providerId="LiveId" clId="{AD3D2631-C0F2-4A15-BF09-594062E7B4B3}" dt="2022-11-24T12:53:11.534" v="4184"/>
        <pc:sldMkLst>
          <pc:docMk/>
          <pc:sldMk cId="186893798" sldId="1621"/>
        </pc:sldMkLst>
        <pc:spChg chg="add mod">
          <ac:chgData name="伊健 杜" userId="e69aded81da48593" providerId="LiveId" clId="{AD3D2631-C0F2-4A15-BF09-594062E7B4B3}" dt="2022-11-24T12:18:11.184" v="2439" actId="1076"/>
          <ac:spMkLst>
            <pc:docMk/>
            <pc:sldMk cId="186893798" sldId="1621"/>
            <ac:spMk id="2" creationId="{B39ABA7F-F82A-9D8F-CB2C-251AC0410FFF}"/>
          </ac:spMkLst>
        </pc:spChg>
        <pc:spChg chg="add mod">
          <ac:chgData name="伊健 杜" userId="e69aded81da48593" providerId="LiveId" clId="{AD3D2631-C0F2-4A15-BF09-594062E7B4B3}" dt="2022-11-24T12:18:11.184" v="2439" actId="1076"/>
          <ac:spMkLst>
            <pc:docMk/>
            <pc:sldMk cId="186893798" sldId="1621"/>
            <ac:spMk id="3" creationId="{D7262616-2A42-297A-FD8D-49E1486ED545}"/>
          </ac:spMkLst>
        </pc:spChg>
        <pc:spChg chg="mod">
          <ac:chgData name="伊健 杜" userId="e69aded81da48593" providerId="LiveId" clId="{AD3D2631-C0F2-4A15-BF09-594062E7B4B3}" dt="2022-11-24T12:53:11.534" v="4184"/>
          <ac:spMkLst>
            <pc:docMk/>
            <pc:sldMk cId="186893798" sldId="1621"/>
            <ac:spMk id="4" creationId="{2CD63A4E-E37B-41A6-9090-C7BF9F9D4BD7}"/>
          </ac:spMkLst>
        </pc:spChg>
      </pc:sldChg>
      <pc:sldChg chg="addSp modSp add mod">
        <pc:chgData name="伊健 杜" userId="e69aded81da48593" providerId="LiveId" clId="{AD3D2631-C0F2-4A15-BF09-594062E7B4B3}" dt="2022-11-24T14:22:46.765" v="4220" actId="20577"/>
        <pc:sldMkLst>
          <pc:docMk/>
          <pc:sldMk cId="2140084177" sldId="1622"/>
        </pc:sldMkLst>
        <pc:spChg chg="mod">
          <ac:chgData name="伊健 杜" userId="e69aded81da48593" providerId="LiveId" clId="{AD3D2631-C0F2-4A15-BF09-594062E7B4B3}" dt="2022-11-24T12:53:11.534" v="4184"/>
          <ac:spMkLst>
            <pc:docMk/>
            <pc:sldMk cId="2140084177" sldId="1622"/>
            <ac:spMk id="4" creationId="{2CD63A4E-E37B-41A6-9090-C7BF9F9D4BD7}"/>
          </ac:spMkLst>
        </pc:spChg>
        <pc:spChg chg="add mod">
          <ac:chgData name="伊健 杜" userId="e69aded81da48593" providerId="LiveId" clId="{AD3D2631-C0F2-4A15-BF09-594062E7B4B3}" dt="2022-11-24T14:22:46.765" v="4220" actId="20577"/>
          <ac:spMkLst>
            <pc:docMk/>
            <pc:sldMk cId="2140084177" sldId="1622"/>
            <ac:spMk id="5" creationId="{063CBC5B-C655-1F52-58AF-5DB05D918B1A}"/>
          </ac:spMkLst>
        </pc:spChg>
      </pc:sldChg>
      <pc:sldChg chg="addSp delSp modSp add mod">
        <pc:chgData name="伊健 杜" userId="e69aded81da48593" providerId="LiveId" clId="{AD3D2631-C0F2-4A15-BF09-594062E7B4B3}" dt="2022-11-24T14:25:33.540" v="4227" actId="20577"/>
        <pc:sldMkLst>
          <pc:docMk/>
          <pc:sldMk cId="1754243108" sldId="1623"/>
        </pc:sldMkLst>
        <pc:spChg chg="mod">
          <ac:chgData name="伊健 杜" userId="e69aded81da48593" providerId="LiveId" clId="{AD3D2631-C0F2-4A15-BF09-594062E7B4B3}" dt="2022-11-24T12:53:11.534" v="4184"/>
          <ac:spMkLst>
            <pc:docMk/>
            <pc:sldMk cId="1754243108" sldId="1623"/>
            <ac:spMk id="2" creationId="{10304424-DB4A-36E7-9E0D-D32A5DD0F26C}"/>
          </ac:spMkLst>
        </pc:spChg>
        <pc:spChg chg="mod">
          <ac:chgData name="伊健 杜" userId="e69aded81da48593" providerId="LiveId" clId="{AD3D2631-C0F2-4A15-BF09-594062E7B4B3}" dt="2022-11-24T14:25:33.540" v="4227" actId="20577"/>
          <ac:spMkLst>
            <pc:docMk/>
            <pc:sldMk cId="1754243108" sldId="1623"/>
            <ac:spMk id="5" creationId="{E7287B0E-EF55-E721-8EFA-9A9183C0EDF9}"/>
          </ac:spMkLst>
        </pc:spChg>
        <pc:picChg chg="del">
          <ac:chgData name="伊健 杜" userId="e69aded81da48593" providerId="LiveId" clId="{AD3D2631-C0F2-4A15-BF09-594062E7B4B3}" dt="2022-11-24T12:26:14.055" v="2606" actId="478"/>
          <ac:picMkLst>
            <pc:docMk/>
            <pc:sldMk cId="1754243108" sldId="1623"/>
            <ac:picMk id="8194" creationId="{99252EC4-6C1B-41E0-77BD-783C66AEE727}"/>
          </ac:picMkLst>
        </pc:picChg>
        <pc:picChg chg="add mod">
          <ac:chgData name="伊健 杜" userId="e69aded81da48593" providerId="LiveId" clId="{AD3D2631-C0F2-4A15-BF09-594062E7B4B3}" dt="2022-11-24T12:26:44.879" v="2610" actId="1076"/>
          <ac:picMkLst>
            <pc:docMk/>
            <pc:sldMk cId="1754243108" sldId="1623"/>
            <ac:picMk id="14338" creationId="{863D76BD-C676-9376-24D6-D0B812FFF695}"/>
          </ac:picMkLst>
        </pc:picChg>
      </pc:sldChg>
      <pc:sldChg chg="add del">
        <pc:chgData name="伊健 杜" userId="e69aded81da48593" providerId="LiveId" clId="{AD3D2631-C0F2-4A15-BF09-594062E7B4B3}" dt="2022-11-24T12:18:46.473" v="2458"/>
        <pc:sldMkLst>
          <pc:docMk/>
          <pc:sldMk cId="4176587937" sldId="1623"/>
        </pc:sldMkLst>
      </pc:sldChg>
      <pc:sldChg chg="addSp delSp modSp add mod">
        <pc:chgData name="伊健 杜" userId="e69aded81da48593" providerId="LiveId" clId="{AD3D2631-C0F2-4A15-BF09-594062E7B4B3}" dt="2022-11-24T12:53:11.534" v="4184"/>
        <pc:sldMkLst>
          <pc:docMk/>
          <pc:sldMk cId="602145943" sldId="1624"/>
        </pc:sldMkLst>
        <pc:spChg chg="mod">
          <ac:chgData name="伊健 杜" userId="e69aded81da48593" providerId="LiveId" clId="{AD3D2631-C0F2-4A15-BF09-594062E7B4B3}" dt="2022-11-24T12:53:11.534" v="4184"/>
          <ac:spMkLst>
            <pc:docMk/>
            <pc:sldMk cId="602145943" sldId="1624"/>
            <ac:spMk id="2" creationId="{10304424-DB4A-36E7-9E0D-D32A5DD0F26C}"/>
          </ac:spMkLst>
        </pc:spChg>
        <pc:spChg chg="mod">
          <ac:chgData name="伊健 杜" userId="e69aded81da48593" providerId="LiveId" clId="{AD3D2631-C0F2-4A15-BF09-594062E7B4B3}" dt="2022-11-24T12:53:11.534" v="4184"/>
          <ac:spMkLst>
            <pc:docMk/>
            <pc:sldMk cId="602145943" sldId="1624"/>
            <ac:spMk id="5" creationId="{E7287B0E-EF55-E721-8EFA-9A9183C0EDF9}"/>
          </ac:spMkLst>
        </pc:spChg>
        <pc:picChg chg="del">
          <ac:chgData name="伊健 杜" userId="e69aded81da48593" providerId="LiveId" clId="{AD3D2631-C0F2-4A15-BF09-594062E7B4B3}" dt="2022-11-24T12:27:51.979" v="2831" actId="478"/>
          <ac:picMkLst>
            <pc:docMk/>
            <pc:sldMk cId="602145943" sldId="1624"/>
            <ac:picMk id="14338" creationId="{863D76BD-C676-9376-24D6-D0B812FFF695}"/>
          </ac:picMkLst>
        </pc:picChg>
        <pc:picChg chg="add mod">
          <ac:chgData name="伊健 杜" userId="e69aded81da48593" providerId="LiveId" clId="{AD3D2631-C0F2-4A15-BF09-594062E7B4B3}" dt="2022-11-24T12:28:42.565" v="2834" actId="14100"/>
          <ac:picMkLst>
            <pc:docMk/>
            <pc:sldMk cId="602145943" sldId="1624"/>
            <ac:picMk id="17410" creationId="{84AEFCF3-809A-38F1-D439-ED5EBA032BC2}"/>
          </ac:picMkLst>
        </pc:picChg>
      </pc:sldChg>
      <pc:sldChg chg="addSp delSp modSp add mod">
        <pc:chgData name="伊健 杜" userId="e69aded81da48593" providerId="LiveId" clId="{AD3D2631-C0F2-4A15-BF09-594062E7B4B3}" dt="2022-11-24T12:53:11.534" v="4184"/>
        <pc:sldMkLst>
          <pc:docMk/>
          <pc:sldMk cId="249687616" sldId="1625"/>
        </pc:sldMkLst>
        <pc:spChg chg="mod">
          <ac:chgData name="伊健 杜" userId="e69aded81da48593" providerId="LiveId" clId="{AD3D2631-C0F2-4A15-BF09-594062E7B4B3}" dt="2022-11-24T12:30:18.756" v="2854" actId="20577"/>
          <ac:spMkLst>
            <pc:docMk/>
            <pc:sldMk cId="249687616" sldId="1625"/>
            <ac:spMk id="2" creationId="{10304424-DB4A-36E7-9E0D-D32A5DD0F26C}"/>
          </ac:spMkLst>
        </pc:spChg>
        <pc:spChg chg="mod">
          <ac:chgData name="伊健 杜" userId="e69aded81da48593" providerId="LiveId" clId="{AD3D2631-C0F2-4A15-BF09-594062E7B4B3}" dt="2022-11-24T12:53:11.534" v="4184"/>
          <ac:spMkLst>
            <pc:docMk/>
            <pc:sldMk cId="249687616" sldId="1625"/>
            <ac:spMk id="5" creationId="{E7287B0E-EF55-E721-8EFA-9A9183C0EDF9}"/>
          </ac:spMkLst>
        </pc:spChg>
        <pc:picChg chg="del mod">
          <ac:chgData name="伊健 杜" userId="e69aded81da48593" providerId="LiveId" clId="{AD3D2631-C0F2-4A15-BF09-594062E7B4B3}" dt="2022-11-24T12:30:47.324" v="2958" actId="478"/>
          <ac:picMkLst>
            <pc:docMk/>
            <pc:sldMk cId="249687616" sldId="1625"/>
            <ac:picMk id="14338" creationId="{863D76BD-C676-9376-24D6-D0B812FFF695}"/>
          </ac:picMkLst>
        </pc:picChg>
        <pc:picChg chg="add mod">
          <ac:chgData name="伊健 杜" userId="e69aded81da48593" providerId="LiveId" clId="{AD3D2631-C0F2-4A15-BF09-594062E7B4B3}" dt="2022-11-24T12:31:29.141" v="2962" actId="1076"/>
          <ac:picMkLst>
            <pc:docMk/>
            <pc:sldMk cId="249687616" sldId="1625"/>
            <ac:picMk id="18434" creationId="{D5CA35D0-3B69-A69C-5284-AF9120C34710}"/>
          </ac:picMkLst>
        </pc:picChg>
      </pc:sldChg>
      <pc:sldChg chg="addSp delSp modSp add mod">
        <pc:chgData name="伊健 杜" userId="e69aded81da48593" providerId="LiveId" clId="{AD3D2631-C0F2-4A15-BF09-594062E7B4B3}" dt="2022-11-24T12:53:11.534" v="4184"/>
        <pc:sldMkLst>
          <pc:docMk/>
          <pc:sldMk cId="1639576957" sldId="1626"/>
        </pc:sldMkLst>
        <pc:spChg chg="mod">
          <ac:chgData name="伊健 杜" userId="e69aded81da48593" providerId="LiveId" clId="{AD3D2631-C0F2-4A15-BF09-594062E7B4B3}" dt="2022-11-24T12:31:34.580" v="2967" actId="20577"/>
          <ac:spMkLst>
            <pc:docMk/>
            <pc:sldMk cId="1639576957" sldId="1626"/>
            <ac:spMk id="2" creationId="{10304424-DB4A-36E7-9E0D-D32A5DD0F26C}"/>
          </ac:spMkLst>
        </pc:spChg>
        <pc:spChg chg="mod">
          <ac:chgData name="伊健 杜" userId="e69aded81da48593" providerId="LiveId" clId="{AD3D2631-C0F2-4A15-BF09-594062E7B4B3}" dt="2022-11-24T12:53:11.534" v="4184"/>
          <ac:spMkLst>
            <pc:docMk/>
            <pc:sldMk cId="1639576957" sldId="1626"/>
            <ac:spMk id="5" creationId="{E7287B0E-EF55-E721-8EFA-9A9183C0EDF9}"/>
          </ac:spMkLst>
        </pc:spChg>
        <pc:picChg chg="del">
          <ac:chgData name="伊健 杜" userId="e69aded81da48593" providerId="LiveId" clId="{AD3D2631-C0F2-4A15-BF09-594062E7B4B3}" dt="2022-11-24T12:31:34.996" v="2968" actId="478"/>
          <ac:picMkLst>
            <pc:docMk/>
            <pc:sldMk cId="1639576957" sldId="1626"/>
            <ac:picMk id="18434" creationId="{D5CA35D0-3B69-A69C-5284-AF9120C34710}"/>
          </ac:picMkLst>
        </pc:picChg>
        <pc:picChg chg="add mod">
          <ac:chgData name="伊健 杜" userId="e69aded81da48593" providerId="LiveId" clId="{AD3D2631-C0F2-4A15-BF09-594062E7B4B3}" dt="2022-11-24T12:32:52.849" v="3124" actId="1076"/>
          <ac:picMkLst>
            <pc:docMk/>
            <pc:sldMk cId="1639576957" sldId="1626"/>
            <ac:picMk id="19458" creationId="{7775B0F1-DBDE-C3F4-2CE5-05C03A26B098}"/>
          </ac:picMkLst>
        </pc:picChg>
      </pc:sldChg>
      <pc:sldChg chg="addSp modSp add mod">
        <pc:chgData name="伊健 杜" userId="e69aded81da48593" providerId="LiveId" clId="{AD3D2631-C0F2-4A15-BF09-594062E7B4B3}" dt="2022-11-24T12:53:11.534" v="4184"/>
        <pc:sldMkLst>
          <pc:docMk/>
          <pc:sldMk cId="1259822967" sldId="1627"/>
        </pc:sldMkLst>
        <pc:spChg chg="mod">
          <ac:chgData name="伊健 杜" userId="e69aded81da48593" providerId="LiveId" clId="{AD3D2631-C0F2-4A15-BF09-594062E7B4B3}" dt="2022-11-24T12:53:11.534" v="4184"/>
          <ac:spMkLst>
            <pc:docMk/>
            <pc:sldMk cId="1259822967" sldId="1627"/>
            <ac:spMk id="4" creationId="{2CD63A4E-E37B-41A6-9090-C7BF9F9D4BD7}"/>
          </ac:spMkLst>
        </pc:spChg>
        <pc:picChg chg="add mod">
          <ac:chgData name="伊健 杜" userId="e69aded81da48593" providerId="LiveId" clId="{AD3D2631-C0F2-4A15-BF09-594062E7B4B3}" dt="2022-11-24T12:41:40.028" v="3645" actId="1076"/>
          <ac:picMkLst>
            <pc:docMk/>
            <pc:sldMk cId="1259822967" sldId="1627"/>
            <ac:picMk id="22530" creationId="{B4AE1CE3-E11F-5452-1BE0-15104D4A0B22}"/>
          </ac:picMkLst>
        </pc:picChg>
      </pc:sldChg>
      <pc:sldChg chg="addSp delSp modSp add mod">
        <pc:chgData name="伊健 杜" userId="e69aded81da48593" providerId="LiveId" clId="{AD3D2631-C0F2-4A15-BF09-594062E7B4B3}" dt="2022-11-24T12:53:11.534" v="4184"/>
        <pc:sldMkLst>
          <pc:docMk/>
          <pc:sldMk cId="2628473331" sldId="1628"/>
        </pc:sldMkLst>
        <pc:spChg chg="mod">
          <ac:chgData name="伊健 杜" userId="e69aded81da48593" providerId="LiveId" clId="{AD3D2631-C0F2-4A15-BF09-594062E7B4B3}" dt="2022-11-24T12:33:56.294" v="3199"/>
          <ac:spMkLst>
            <pc:docMk/>
            <pc:sldMk cId="2628473331" sldId="1628"/>
            <ac:spMk id="2" creationId="{10304424-DB4A-36E7-9E0D-D32A5DD0F26C}"/>
          </ac:spMkLst>
        </pc:spChg>
        <pc:spChg chg="mod">
          <ac:chgData name="伊健 杜" userId="e69aded81da48593" providerId="LiveId" clId="{AD3D2631-C0F2-4A15-BF09-594062E7B4B3}" dt="2022-11-24T12:53:11.534" v="4184"/>
          <ac:spMkLst>
            <pc:docMk/>
            <pc:sldMk cId="2628473331" sldId="1628"/>
            <ac:spMk id="5" creationId="{E7287B0E-EF55-E721-8EFA-9A9183C0EDF9}"/>
          </ac:spMkLst>
        </pc:spChg>
        <pc:picChg chg="del mod">
          <ac:chgData name="伊健 杜" userId="e69aded81da48593" providerId="LiveId" clId="{AD3D2631-C0F2-4A15-BF09-594062E7B4B3}" dt="2022-11-24T12:34:16.111" v="3262" actId="478"/>
          <ac:picMkLst>
            <pc:docMk/>
            <pc:sldMk cId="2628473331" sldId="1628"/>
            <ac:picMk id="18434" creationId="{D5CA35D0-3B69-A69C-5284-AF9120C34710}"/>
          </ac:picMkLst>
        </pc:picChg>
        <pc:picChg chg="add mod">
          <ac:chgData name="伊健 杜" userId="e69aded81da48593" providerId="LiveId" clId="{AD3D2631-C0F2-4A15-BF09-594062E7B4B3}" dt="2022-11-24T12:35:05.999" v="3359" actId="1076"/>
          <ac:picMkLst>
            <pc:docMk/>
            <pc:sldMk cId="2628473331" sldId="1628"/>
            <ac:picMk id="20482" creationId="{215B8253-21D5-62A0-BC1B-5E88396C1EC1}"/>
          </ac:picMkLst>
        </pc:picChg>
      </pc:sldChg>
      <pc:sldChg chg="addSp delSp modSp add mod">
        <pc:chgData name="伊健 杜" userId="e69aded81da48593" providerId="LiveId" clId="{AD3D2631-C0F2-4A15-BF09-594062E7B4B3}" dt="2022-11-24T12:53:11.534" v="4184"/>
        <pc:sldMkLst>
          <pc:docMk/>
          <pc:sldMk cId="396371381" sldId="1629"/>
        </pc:sldMkLst>
        <pc:spChg chg="mod">
          <ac:chgData name="伊健 杜" userId="e69aded81da48593" providerId="LiveId" clId="{AD3D2631-C0F2-4A15-BF09-594062E7B4B3}" dt="2022-11-24T12:35:13.461" v="3362" actId="20577"/>
          <ac:spMkLst>
            <pc:docMk/>
            <pc:sldMk cId="396371381" sldId="1629"/>
            <ac:spMk id="2" creationId="{10304424-DB4A-36E7-9E0D-D32A5DD0F26C}"/>
          </ac:spMkLst>
        </pc:spChg>
        <pc:spChg chg="mod">
          <ac:chgData name="伊健 杜" userId="e69aded81da48593" providerId="LiveId" clId="{AD3D2631-C0F2-4A15-BF09-594062E7B4B3}" dt="2022-11-24T12:53:11.534" v="4184"/>
          <ac:spMkLst>
            <pc:docMk/>
            <pc:sldMk cId="396371381" sldId="1629"/>
            <ac:spMk id="5" creationId="{E7287B0E-EF55-E721-8EFA-9A9183C0EDF9}"/>
          </ac:spMkLst>
        </pc:spChg>
        <pc:picChg chg="del">
          <ac:chgData name="伊健 杜" userId="e69aded81da48593" providerId="LiveId" clId="{AD3D2631-C0F2-4A15-BF09-594062E7B4B3}" dt="2022-11-24T12:36:24.311" v="3471" actId="478"/>
          <ac:picMkLst>
            <pc:docMk/>
            <pc:sldMk cId="396371381" sldId="1629"/>
            <ac:picMk id="20482" creationId="{215B8253-21D5-62A0-BC1B-5E88396C1EC1}"/>
          </ac:picMkLst>
        </pc:picChg>
        <pc:picChg chg="add mod">
          <ac:chgData name="伊健 杜" userId="e69aded81da48593" providerId="LiveId" clId="{AD3D2631-C0F2-4A15-BF09-594062E7B4B3}" dt="2022-11-24T12:37:01.719" v="3475" actId="1076"/>
          <ac:picMkLst>
            <pc:docMk/>
            <pc:sldMk cId="396371381" sldId="1629"/>
            <ac:picMk id="21506" creationId="{42A5F04B-C961-B1FA-9DDB-6CA47FFF05CC}"/>
          </ac:picMkLst>
        </pc:picChg>
      </pc:sldChg>
      <pc:sldChg chg="modSp add mod">
        <pc:chgData name="伊健 杜" userId="e69aded81da48593" providerId="LiveId" clId="{AD3D2631-C0F2-4A15-BF09-594062E7B4B3}" dt="2022-11-24T12:53:11.534" v="4184"/>
        <pc:sldMkLst>
          <pc:docMk/>
          <pc:sldMk cId="1426102253" sldId="1630"/>
        </pc:sldMkLst>
        <pc:spChg chg="mod">
          <ac:chgData name="伊健 杜" userId="e69aded81da48593" providerId="LiveId" clId="{AD3D2631-C0F2-4A15-BF09-594062E7B4B3}" dt="2022-11-24T12:53:11.534" v="4184"/>
          <ac:spMkLst>
            <pc:docMk/>
            <pc:sldMk cId="1426102253" sldId="1630"/>
            <ac:spMk id="4" creationId="{2CD63A4E-E37B-41A6-9090-C7BF9F9D4BD7}"/>
          </ac:spMkLst>
        </pc:spChg>
      </pc:sldChg>
      <pc:sldChg chg="addSp delSp modSp add mod">
        <pc:chgData name="伊健 杜" userId="e69aded81da48593" providerId="LiveId" clId="{AD3D2631-C0F2-4A15-BF09-594062E7B4B3}" dt="2022-11-24T12:53:11.534" v="4184"/>
        <pc:sldMkLst>
          <pc:docMk/>
          <pc:sldMk cId="3968406767" sldId="1631"/>
        </pc:sldMkLst>
        <pc:spChg chg="mod">
          <ac:chgData name="伊健 杜" userId="e69aded81da48593" providerId="LiveId" clId="{AD3D2631-C0F2-4A15-BF09-594062E7B4B3}" dt="2022-11-24T12:40:37.317" v="3549"/>
          <ac:spMkLst>
            <pc:docMk/>
            <pc:sldMk cId="3968406767" sldId="1631"/>
            <ac:spMk id="2" creationId="{10304424-DB4A-36E7-9E0D-D32A5DD0F26C}"/>
          </ac:spMkLst>
        </pc:spChg>
        <pc:spChg chg="mod">
          <ac:chgData name="伊健 杜" userId="e69aded81da48593" providerId="LiveId" clId="{AD3D2631-C0F2-4A15-BF09-594062E7B4B3}" dt="2022-11-24T12:53:11.534" v="4184"/>
          <ac:spMkLst>
            <pc:docMk/>
            <pc:sldMk cId="3968406767" sldId="1631"/>
            <ac:spMk id="5" creationId="{E7287B0E-EF55-E721-8EFA-9A9183C0EDF9}"/>
          </ac:spMkLst>
        </pc:spChg>
        <pc:picChg chg="del">
          <ac:chgData name="伊健 杜" userId="e69aded81da48593" providerId="LiveId" clId="{AD3D2631-C0F2-4A15-BF09-594062E7B4B3}" dt="2022-11-24T12:41:57.233" v="3646" actId="478"/>
          <ac:picMkLst>
            <pc:docMk/>
            <pc:sldMk cId="3968406767" sldId="1631"/>
            <ac:picMk id="20482" creationId="{215B8253-21D5-62A0-BC1B-5E88396C1EC1}"/>
          </ac:picMkLst>
        </pc:picChg>
        <pc:picChg chg="add mod">
          <ac:chgData name="伊健 杜" userId="e69aded81da48593" providerId="LiveId" clId="{AD3D2631-C0F2-4A15-BF09-594062E7B4B3}" dt="2022-11-24T12:42:56.026" v="3649" actId="1076"/>
          <ac:picMkLst>
            <pc:docMk/>
            <pc:sldMk cId="3968406767" sldId="1631"/>
            <ac:picMk id="23554" creationId="{8E03F5CE-AAF2-E688-C73C-326C8322A1A6}"/>
          </ac:picMkLst>
        </pc:picChg>
      </pc:sldChg>
      <pc:sldChg chg="addSp delSp modSp add mod">
        <pc:chgData name="伊健 杜" userId="e69aded81da48593" providerId="LiveId" clId="{AD3D2631-C0F2-4A15-BF09-594062E7B4B3}" dt="2022-11-24T12:53:11.534" v="4184"/>
        <pc:sldMkLst>
          <pc:docMk/>
          <pc:sldMk cId="3285870722" sldId="1632"/>
        </pc:sldMkLst>
        <pc:spChg chg="mod">
          <ac:chgData name="伊健 杜" userId="e69aded81da48593" providerId="LiveId" clId="{AD3D2631-C0F2-4A15-BF09-594062E7B4B3}" dt="2022-11-24T12:44:14.932" v="3734" actId="20577"/>
          <ac:spMkLst>
            <pc:docMk/>
            <pc:sldMk cId="3285870722" sldId="1632"/>
            <ac:spMk id="2" creationId="{10304424-DB4A-36E7-9E0D-D32A5DD0F26C}"/>
          </ac:spMkLst>
        </pc:spChg>
        <pc:spChg chg="mod">
          <ac:chgData name="伊健 杜" userId="e69aded81da48593" providerId="LiveId" clId="{AD3D2631-C0F2-4A15-BF09-594062E7B4B3}" dt="2022-11-24T12:53:11.534" v="4184"/>
          <ac:spMkLst>
            <pc:docMk/>
            <pc:sldMk cId="3285870722" sldId="1632"/>
            <ac:spMk id="5" creationId="{E7287B0E-EF55-E721-8EFA-9A9183C0EDF9}"/>
          </ac:spMkLst>
        </pc:spChg>
        <pc:picChg chg="del mod">
          <ac:chgData name="伊健 杜" userId="e69aded81da48593" providerId="LiveId" clId="{AD3D2631-C0F2-4A15-BF09-594062E7B4B3}" dt="2022-11-24T12:43:48.718" v="3652" actId="478"/>
          <ac:picMkLst>
            <pc:docMk/>
            <pc:sldMk cId="3285870722" sldId="1632"/>
            <ac:picMk id="23554" creationId="{8E03F5CE-AAF2-E688-C73C-326C8322A1A6}"/>
          </ac:picMkLst>
        </pc:picChg>
        <pc:picChg chg="add mod">
          <ac:chgData name="伊健 杜" userId="e69aded81da48593" providerId="LiveId" clId="{AD3D2631-C0F2-4A15-BF09-594062E7B4B3}" dt="2022-11-24T12:43:52.470" v="3655" actId="14100"/>
          <ac:picMkLst>
            <pc:docMk/>
            <pc:sldMk cId="3285870722" sldId="1632"/>
            <ac:picMk id="24578" creationId="{AEFEF4EC-DBC4-4DB7-931D-9DF12B71E100}"/>
          </ac:picMkLst>
        </pc:picChg>
      </pc:sldChg>
      <pc:sldChg chg="addSp delSp modSp add mod">
        <pc:chgData name="伊健 杜" userId="e69aded81da48593" providerId="LiveId" clId="{AD3D2631-C0F2-4A15-BF09-594062E7B4B3}" dt="2022-11-24T12:53:11.534" v="4184"/>
        <pc:sldMkLst>
          <pc:docMk/>
          <pc:sldMk cId="2896936344" sldId="1633"/>
        </pc:sldMkLst>
        <pc:spChg chg="mod">
          <ac:chgData name="伊健 杜" userId="e69aded81da48593" providerId="LiveId" clId="{AD3D2631-C0F2-4A15-BF09-594062E7B4B3}" dt="2022-11-24T12:53:11.534" v="4184"/>
          <ac:spMkLst>
            <pc:docMk/>
            <pc:sldMk cId="2896936344" sldId="1633"/>
            <ac:spMk id="2" creationId="{10304424-DB4A-36E7-9E0D-D32A5DD0F26C}"/>
          </ac:spMkLst>
        </pc:spChg>
        <pc:spChg chg="mod">
          <ac:chgData name="伊健 杜" userId="e69aded81da48593" providerId="LiveId" clId="{AD3D2631-C0F2-4A15-BF09-594062E7B4B3}" dt="2022-11-24T12:53:11.534" v="4184"/>
          <ac:spMkLst>
            <pc:docMk/>
            <pc:sldMk cId="2896936344" sldId="1633"/>
            <ac:spMk id="5" creationId="{E7287B0E-EF55-E721-8EFA-9A9183C0EDF9}"/>
          </ac:spMkLst>
        </pc:spChg>
        <pc:picChg chg="del">
          <ac:chgData name="伊健 杜" userId="e69aded81da48593" providerId="LiveId" clId="{AD3D2631-C0F2-4A15-BF09-594062E7B4B3}" dt="2022-11-24T12:46:37.598" v="3894" actId="478"/>
          <ac:picMkLst>
            <pc:docMk/>
            <pc:sldMk cId="2896936344" sldId="1633"/>
            <ac:picMk id="23554" creationId="{8E03F5CE-AAF2-E688-C73C-326C8322A1A6}"/>
          </ac:picMkLst>
        </pc:picChg>
        <pc:picChg chg="add mod">
          <ac:chgData name="伊健 杜" userId="e69aded81da48593" providerId="LiveId" clId="{AD3D2631-C0F2-4A15-BF09-594062E7B4B3}" dt="2022-11-24T12:46:40.945" v="3898" actId="1076"/>
          <ac:picMkLst>
            <pc:docMk/>
            <pc:sldMk cId="2896936344" sldId="1633"/>
            <ac:picMk id="25602" creationId="{C367CE2B-6144-9B4A-26F6-4776B735EE31}"/>
          </ac:picMkLst>
        </pc:picChg>
      </pc:sldChg>
      <pc:sldChg chg="addSp delSp modSp add mod">
        <pc:chgData name="伊健 杜" userId="e69aded81da48593" providerId="LiveId" clId="{AD3D2631-C0F2-4A15-BF09-594062E7B4B3}" dt="2022-11-24T12:53:11.534" v="4184"/>
        <pc:sldMkLst>
          <pc:docMk/>
          <pc:sldMk cId="2902031923" sldId="1634"/>
        </pc:sldMkLst>
        <pc:spChg chg="mod">
          <ac:chgData name="伊健 杜" userId="e69aded81da48593" providerId="LiveId" clId="{AD3D2631-C0F2-4A15-BF09-594062E7B4B3}" dt="2022-11-24T12:53:11.534" v="4184"/>
          <ac:spMkLst>
            <pc:docMk/>
            <pc:sldMk cId="2902031923" sldId="1634"/>
            <ac:spMk id="2" creationId="{10304424-DB4A-36E7-9E0D-D32A5DD0F26C}"/>
          </ac:spMkLst>
        </pc:spChg>
        <pc:spChg chg="mod">
          <ac:chgData name="伊健 杜" userId="e69aded81da48593" providerId="LiveId" clId="{AD3D2631-C0F2-4A15-BF09-594062E7B4B3}" dt="2022-11-24T12:53:11.534" v="4184"/>
          <ac:spMkLst>
            <pc:docMk/>
            <pc:sldMk cId="2902031923" sldId="1634"/>
            <ac:spMk id="5" creationId="{E7287B0E-EF55-E721-8EFA-9A9183C0EDF9}"/>
          </ac:spMkLst>
        </pc:spChg>
        <pc:picChg chg="del">
          <ac:chgData name="伊健 杜" userId="e69aded81da48593" providerId="LiveId" clId="{AD3D2631-C0F2-4A15-BF09-594062E7B4B3}" dt="2022-11-24T12:50:18.838" v="4010" actId="478"/>
          <ac:picMkLst>
            <pc:docMk/>
            <pc:sldMk cId="2902031923" sldId="1634"/>
            <ac:picMk id="25602" creationId="{C367CE2B-6144-9B4A-26F6-4776B735EE31}"/>
          </ac:picMkLst>
        </pc:picChg>
        <pc:picChg chg="add mod">
          <ac:chgData name="伊健 杜" userId="e69aded81da48593" providerId="LiveId" clId="{AD3D2631-C0F2-4A15-BF09-594062E7B4B3}" dt="2022-11-24T12:51:49.224" v="4183" actId="1076"/>
          <ac:picMkLst>
            <pc:docMk/>
            <pc:sldMk cId="2902031923" sldId="1634"/>
            <ac:picMk id="27650" creationId="{CB60DBB8-447D-26A9-8B8A-81B4E7F469D3}"/>
          </ac:picMkLst>
        </pc:picChg>
      </pc:sldChg>
      <pc:sldChg chg="modSp add mod">
        <pc:chgData name="伊健 杜" userId="e69aded81da48593" providerId="LiveId" clId="{AD3D2631-C0F2-4A15-BF09-594062E7B4B3}" dt="2022-11-24T12:53:11.534" v="4184"/>
        <pc:sldMkLst>
          <pc:docMk/>
          <pc:sldMk cId="773340992" sldId="1635"/>
        </pc:sldMkLst>
        <pc:spChg chg="mod">
          <ac:chgData name="伊健 杜" userId="e69aded81da48593" providerId="LiveId" clId="{AD3D2631-C0F2-4A15-BF09-594062E7B4B3}" dt="2022-11-24T12:53:11.534" v="4184"/>
          <ac:spMkLst>
            <pc:docMk/>
            <pc:sldMk cId="773340992" sldId="1635"/>
            <ac:spMk id="4" creationId="{2CD63A4E-E37B-41A6-9090-C7BF9F9D4BD7}"/>
          </ac:spMkLst>
        </pc:spChg>
      </pc:sldChg>
      <pc:sldChg chg="addSp delSp modSp add mod">
        <pc:chgData name="伊健 杜" userId="e69aded81da48593" providerId="LiveId" clId="{AD3D2631-C0F2-4A15-BF09-594062E7B4B3}" dt="2022-11-24T12:50:03.078" v="4009" actId="1076"/>
        <pc:sldMkLst>
          <pc:docMk/>
          <pc:sldMk cId="1109654842" sldId="1636"/>
        </pc:sldMkLst>
        <pc:spChg chg="mod">
          <ac:chgData name="伊健 杜" userId="e69aded81da48593" providerId="LiveId" clId="{AD3D2631-C0F2-4A15-BF09-594062E7B4B3}" dt="2022-11-24T12:48:52.387" v="4004"/>
          <ac:spMkLst>
            <pc:docMk/>
            <pc:sldMk cId="1109654842" sldId="1636"/>
            <ac:spMk id="5" creationId="{E7287B0E-EF55-E721-8EFA-9A9183C0EDF9}"/>
          </ac:spMkLst>
        </pc:spChg>
        <pc:picChg chg="del">
          <ac:chgData name="伊健 杜" userId="e69aded81da48593" providerId="LiveId" clId="{AD3D2631-C0F2-4A15-BF09-594062E7B4B3}" dt="2022-11-24T12:48:54.108" v="4005" actId="478"/>
          <ac:picMkLst>
            <pc:docMk/>
            <pc:sldMk cId="1109654842" sldId="1636"/>
            <ac:picMk id="4098" creationId="{DEEEFAD6-8CBB-B73B-0B19-81E28BA7CFC9}"/>
          </ac:picMkLst>
        </pc:picChg>
        <pc:picChg chg="add mod">
          <ac:chgData name="伊健 杜" userId="e69aded81da48593" providerId="LiveId" clId="{AD3D2631-C0F2-4A15-BF09-594062E7B4B3}" dt="2022-11-24T12:50:03.078" v="4009" actId="1076"/>
          <ac:picMkLst>
            <pc:docMk/>
            <pc:sldMk cId="1109654842" sldId="1636"/>
            <ac:picMk id="26626" creationId="{2427BFBE-BF97-722B-51F1-461FAE143CC6}"/>
          </ac:picMkLst>
        </pc:picChg>
      </pc:sldChg>
    </pc:docChg>
  </pc:docChgLst>
  <pc:docChgLst>
    <pc:chgData name="伊健 杜" userId="e69aded81da48593" providerId="LiveId" clId="{A81B1303-DC4C-450E-95AB-D65EE7514AA1}"/>
    <pc:docChg chg="undo custSel addSld delSld modSld sldOrd modSection">
      <pc:chgData name="伊健 杜" userId="e69aded81da48593" providerId="LiveId" clId="{A81B1303-DC4C-450E-95AB-D65EE7514AA1}" dt="2022-10-10T16:58:38.719" v="2956" actId="20577"/>
      <pc:docMkLst>
        <pc:docMk/>
      </pc:docMkLst>
      <pc:sldChg chg="del">
        <pc:chgData name="伊健 杜" userId="e69aded81da48593" providerId="LiveId" clId="{A81B1303-DC4C-450E-95AB-D65EE7514AA1}" dt="2022-10-10T09:56:30.274" v="0" actId="47"/>
        <pc:sldMkLst>
          <pc:docMk/>
          <pc:sldMk cId="3180688205" sldId="256"/>
        </pc:sldMkLst>
      </pc:sldChg>
      <pc:sldChg chg="del">
        <pc:chgData name="伊健 杜" userId="e69aded81da48593" providerId="LiveId" clId="{A81B1303-DC4C-450E-95AB-D65EE7514AA1}" dt="2022-10-10T09:56:44.872" v="1" actId="47"/>
        <pc:sldMkLst>
          <pc:docMk/>
          <pc:sldMk cId="3517469593" sldId="772"/>
        </pc:sldMkLst>
      </pc:sldChg>
      <pc:sldChg chg="del">
        <pc:chgData name="伊健 杜" userId="e69aded81da48593" providerId="LiveId" clId="{A81B1303-DC4C-450E-95AB-D65EE7514AA1}" dt="2022-10-10T09:56:44.872" v="1" actId="47"/>
        <pc:sldMkLst>
          <pc:docMk/>
          <pc:sldMk cId="1879939134" sldId="834"/>
        </pc:sldMkLst>
      </pc:sldChg>
      <pc:sldChg chg="del">
        <pc:chgData name="伊健 杜" userId="e69aded81da48593" providerId="LiveId" clId="{A81B1303-DC4C-450E-95AB-D65EE7514AA1}" dt="2022-10-10T09:56:44.872" v="1" actId="47"/>
        <pc:sldMkLst>
          <pc:docMk/>
          <pc:sldMk cId="1362255843" sldId="860"/>
        </pc:sldMkLst>
      </pc:sldChg>
      <pc:sldChg chg="del">
        <pc:chgData name="伊健 杜" userId="e69aded81da48593" providerId="LiveId" clId="{A81B1303-DC4C-450E-95AB-D65EE7514AA1}" dt="2022-10-10T09:56:44.872" v="1" actId="47"/>
        <pc:sldMkLst>
          <pc:docMk/>
          <pc:sldMk cId="2479508140" sldId="898"/>
        </pc:sldMkLst>
      </pc:sldChg>
      <pc:sldChg chg="del">
        <pc:chgData name="伊健 杜" userId="e69aded81da48593" providerId="LiveId" clId="{A81B1303-DC4C-450E-95AB-D65EE7514AA1}" dt="2022-10-10T09:56:44.872" v="1" actId="47"/>
        <pc:sldMkLst>
          <pc:docMk/>
          <pc:sldMk cId="2183092788" sldId="899"/>
        </pc:sldMkLst>
      </pc:sldChg>
      <pc:sldChg chg="del">
        <pc:chgData name="伊健 杜" userId="e69aded81da48593" providerId="LiveId" clId="{A81B1303-DC4C-450E-95AB-D65EE7514AA1}" dt="2022-10-10T09:56:44.872" v="1" actId="47"/>
        <pc:sldMkLst>
          <pc:docMk/>
          <pc:sldMk cId="850012559" sldId="900"/>
        </pc:sldMkLst>
      </pc:sldChg>
      <pc:sldChg chg="del">
        <pc:chgData name="伊健 杜" userId="e69aded81da48593" providerId="LiveId" clId="{A81B1303-DC4C-450E-95AB-D65EE7514AA1}" dt="2022-10-10T09:56:44.872" v="1" actId="47"/>
        <pc:sldMkLst>
          <pc:docMk/>
          <pc:sldMk cId="1489954655" sldId="901"/>
        </pc:sldMkLst>
      </pc:sldChg>
      <pc:sldChg chg="del">
        <pc:chgData name="伊健 杜" userId="e69aded81da48593" providerId="LiveId" clId="{A81B1303-DC4C-450E-95AB-D65EE7514AA1}" dt="2022-10-10T09:56:44.872" v="1" actId="47"/>
        <pc:sldMkLst>
          <pc:docMk/>
          <pc:sldMk cId="1690220231" sldId="902"/>
        </pc:sldMkLst>
      </pc:sldChg>
      <pc:sldChg chg="del">
        <pc:chgData name="伊健 杜" userId="e69aded81da48593" providerId="LiveId" clId="{A81B1303-DC4C-450E-95AB-D65EE7514AA1}" dt="2022-10-10T09:56:44.872" v="1" actId="47"/>
        <pc:sldMkLst>
          <pc:docMk/>
          <pc:sldMk cId="2537305972" sldId="903"/>
        </pc:sldMkLst>
      </pc:sldChg>
      <pc:sldChg chg="del">
        <pc:chgData name="伊健 杜" userId="e69aded81da48593" providerId="LiveId" clId="{A81B1303-DC4C-450E-95AB-D65EE7514AA1}" dt="2022-10-10T09:56:44.872" v="1" actId="47"/>
        <pc:sldMkLst>
          <pc:docMk/>
          <pc:sldMk cId="2003459907" sldId="904"/>
        </pc:sldMkLst>
      </pc:sldChg>
      <pc:sldChg chg="del">
        <pc:chgData name="伊健 杜" userId="e69aded81da48593" providerId="LiveId" clId="{A81B1303-DC4C-450E-95AB-D65EE7514AA1}" dt="2022-10-10T09:56:44.872" v="1" actId="47"/>
        <pc:sldMkLst>
          <pc:docMk/>
          <pc:sldMk cId="2240861479" sldId="905"/>
        </pc:sldMkLst>
      </pc:sldChg>
      <pc:sldChg chg="del">
        <pc:chgData name="伊健 杜" userId="e69aded81da48593" providerId="LiveId" clId="{A81B1303-DC4C-450E-95AB-D65EE7514AA1}" dt="2022-10-10T09:56:44.872" v="1" actId="47"/>
        <pc:sldMkLst>
          <pc:docMk/>
          <pc:sldMk cId="1447435206" sldId="906"/>
        </pc:sldMkLst>
      </pc:sldChg>
      <pc:sldChg chg="del">
        <pc:chgData name="伊健 杜" userId="e69aded81da48593" providerId="LiveId" clId="{A81B1303-DC4C-450E-95AB-D65EE7514AA1}" dt="2022-10-10T09:56:44.872" v="1" actId="47"/>
        <pc:sldMkLst>
          <pc:docMk/>
          <pc:sldMk cId="3391369358" sldId="907"/>
        </pc:sldMkLst>
      </pc:sldChg>
      <pc:sldChg chg="del">
        <pc:chgData name="伊健 杜" userId="e69aded81da48593" providerId="LiveId" clId="{A81B1303-DC4C-450E-95AB-D65EE7514AA1}" dt="2022-10-10T09:56:44.872" v="1" actId="47"/>
        <pc:sldMkLst>
          <pc:docMk/>
          <pc:sldMk cId="1452794446" sldId="908"/>
        </pc:sldMkLst>
      </pc:sldChg>
      <pc:sldChg chg="del">
        <pc:chgData name="伊健 杜" userId="e69aded81da48593" providerId="LiveId" clId="{A81B1303-DC4C-450E-95AB-D65EE7514AA1}" dt="2022-10-10T09:56:44.872" v="1" actId="47"/>
        <pc:sldMkLst>
          <pc:docMk/>
          <pc:sldMk cId="3999256989" sldId="909"/>
        </pc:sldMkLst>
      </pc:sldChg>
      <pc:sldChg chg="del">
        <pc:chgData name="伊健 杜" userId="e69aded81da48593" providerId="LiveId" clId="{A81B1303-DC4C-450E-95AB-D65EE7514AA1}" dt="2022-10-10T09:56:44.872" v="1" actId="47"/>
        <pc:sldMkLst>
          <pc:docMk/>
          <pc:sldMk cId="54965800" sldId="910"/>
        </pc:sldMkLst>
      </pc:sldChg>
      <pc:sldChg chg="del">
        <pc:chgData name="伊健 杜" userId="e69aded81da48593" providerId="LiveId" clId="{A81B1303-DC4C-450E-95AB-D65EE7514AA1}" dt="2022-10-10T09:56:44.872" v="1" actId="47"/>
        <pc:sldMkLst>
          <pc:docMk/>
          <pc:sldMk cId="3524721518" sldId="911"/>
        </pc:sldMkLst>
      </pc:sldChg>
      <pc:sldChg chg="del">
        <pc:chgData name="伊健 杜" userId="e69aded81da48593" providerId="LiveId" clId="{A81B1303-DC4C-450E-95AB-D65EE7514AA1}" dt="2022-10-10T09:56:44.872" v="1" actId="47"/>
        <pc:sldMkLst>
          <pc:docMk/>
          <pc:sldMk cId="1115276582" sldId="912"/>
        </pc:sldMkLst>
      </pc:sldChg>
      <pc:sldChg chg="del">
        <pc:chgData name="伊健 杜" userId="e69aded81da48593" providerId="LiveId" clId="{A81B1303-DC4C-450E-95AB-D65EE7514AA1}" dt="2022-10-10T09:56:44.872" v="1" actId="47"/>
        <pc:sldMkLst>
          <pc:docMk/>
          <pc:sldMk cId="1813491148" sldId="913"/>
        </pc:sldMkLst>
      </pc:sldChg>
      <pc:sldChg chg="del">
        <pc:chgData name="伊健 杜" userId="e69aded81da48593" providerId="LiveId" clId="{A81B1303-DC4C-450E-95AB-D65EE7514AA1}" dt="2022-10-10T09:56:44.872" v="1" actId="47"/>
        <pc:sldMkLst>
          <pc:docMk/>
          <pc:sldMk cId="3241061211" sldId="914"/>
        </pc:sldMkLst>
      </pc:sldChg>
      <pc:sldChg chg="del">
        <pc:chgData name="伊健 杜" userId="e69aded81da48593" providerId="LiveId" clId="{A81B1303-DC4C-450E-95AB-D65EE7514AA1}" dt="2022-10-10T09:56:44.872" v="1" actId="47"/>
        <pc:sldMkLst>
          <pc:docMk/>
          <pc:sldMk cId="124901376" sldId="915"/>
        </pc:sldMkLst>
      </pc:sldChg>
      <pc:sldChg chg="del">
        <pc:chgData name="伊健 杜" userId="e69aded81da48593" providerId="LiveId" clId="{A81B1303-DC4C-450E-95AB-D65EE7514AA1}" dt="2022-10-10T09:56:44.872" v="1" actId="47"/>
        <pc:sldMkLst>
          <pc:docMk/>
          <pc:sldMk cId="3331830487" sldId="916"/>
        </pc:sldMkLst>
      </pc:sldChg>
      <pc:sldChg chg="del">
        <pc:chgData name="伊健 杜" userId="e69aded81da48593" providerId="LiveId" clId="{A81B1303-DC4C-450E-95AB-D65EE7514AA1}" dt="2022-10-10T09:56:44.872" v="1" actId="47"/>
        <pc:sldMkLst>
          <pc:docMk/>
          <pc:sldMk cId="2515016840" sldId="917"/>
        </pc:sldMkLst>
      </pc:sldChg>
      <pc:sldChg chg="del">
        <pc:chgData name="伊健 杜" userId="e69aded81da48593" providerId="LiveId" clId="{A81B1303-DC4C-450E-95AB-D65EE7514AA1}" dt="2022-10-10T09:56:44.872" v="1" actId="47"/>
        <pc:sldMkLst>
          <pc:docMk/>
          <pc:sldMk cId="2640149605" sldId="918"/>
        </pc:sldMkLst>
      </pc:sldChg>
      <pc:sldChg chg="del">
        <pc:chgData name="伊健 杜" userId="e69aded81da48593" providerId="LiveId" clId="{A81B1303-DC4C-450E-95AB-D65EE7514AA1}" dt="2022-10-10T09:56:44.872" v="1" actId="47"/>
        <pc:sldMkLst>
          <pc:docMk/>
          <pc:sldMk cId="2672759935" sldId="920"/>
        </pc:sldMkLst>
      </pc:sldChg>
      <pc:sldChg chg="del">
        <pc:chgData name="伊健 杜" userId="e69aded81da48593" providerId="LiveId" clId="{A81B1303-DC4C-450E-95AB-D65EE7514AA1}" dt="2022-10-10T09:56:44.872" v="1" actId="47"/>
        <pc:sldMkLst>
          <pc:docMk/>
          <pc:sldMk cId="1508785952" sldId="921"/>
        </pc:sldMkLst>
      </pc:sldChg>
      <pc:sldChg chg="del">
        <pc:chgData name="伊健 杜" userId="e69aded81da48593" providerId="LiveId" clId="{A81B1303-DC4C-450E-95AB-D65EE7514AA1}" dt="2022-10-10T09:56:44.872" v="1" actId="47"/>
        <pc:sldMkLst>
          <pc:docMk/>
          <pc:sldMk cId="803112995" sldId="922"/>
        </pc:sldMkLst>
      </pc:sldChg>
      <pc:sldChg chg="del">
        <pc:chgData name="伊健 杜" userId="e69aded81da48593" providerId="LiveId" clId="{A81B1303-DC4C-450E-95AB-D65EE7514AA1}" dt="2022-10-10T09:56:44.872" v="1" actId="47"/>
        <pc:sldMkLst>
          <pc:docMk/>
          <pc:sldMk cId="971912090" sldId="923"/>
        </pc:sldMkLst>
      </pc:sldChg>
      <pc:sldChg chg="del">
        <pc:chgData name="伊健 杜" userId="e69aded81da48593" providerId="LiveId" clId="{A81B1303-DC4C-450E-95AB-D65EE7514AA1}" dt="2022-10-10T09:56:44.872" v="1" actId="47"/>
        <pc:sldMkLst>
          <pc:docMk/>
          <pc:sldMk cId="3389514890" sldId="925"/>
        </pc:sldMkLst>
      </pc:sldChg>
      <pc:sldChg chg="del">
        <pc:chgData name="伊健 杜" userId="e69aded81da48593" providerId="LiveId" clId="{A81B1303-DC4C-450E-95AB-D65EE7514AA1}" dt="2022-10-10T09:56:44.872" v="1" actId="47"/>
        <pc:sldMkLst>
          <pc:docMk/>
          <pc:sldMk cId="3839071627" sldId="926"/>
        </pc:sldMkLst>
      </pc:sldChg>
      <pc:sldChg chg="modSp mod">
        <pc:chgData name="伊健 杜" userId="e69aded81da48593" providerId="LiveId" clId="{A81B1303-DC4C-450E-95AB-D65EE7514AA1}" dt="2022-10-10T15:39:36.207" v="2953"/>
        <pc:sldMkLst>
          <pc:docMk/>
          <pc:sldMk cId="1385191696" sldId="934"/>
        </pc:sldMkLst>
        <pc:spChg chg="mod">
          <ac:chgData name="伊健 杜" userId="e69aded81da48593" providerId="LiveId" clId="{A81B1303-DC4C-450E-95AB-D65EE7514AA1}" dt="2022-10-10T15:39:36.207" v="2953"/>
          <ac:spMkLst>
            <pc:docMk/>
            <pc:sldMk cId="1385191696" sldId="934"/>
            <ac:spMk id="4" creationId="{21BD65C9-00B8-77B5-1258-CB85B4A4F40D}"/>
          </ac:spMkLst>
        </pc:spChg>
      </pc:sldChg>
      <pc:sldChg chg="addSp delSp modSp new mod">
        <pc:chgData name="伊健 杜" userId="e69aded81da48593" providerId="LiveId" clId="{A81B1303-DC4C-450E-95AB-D65EE7514AA1}" dt="2022-10-10T15:39:36.207" v="2953"/>
        <pc:sldMkLst>
          <pc:docMk/>
          <pc:sldMk cId="286046354" sldId="938"/>
        </pc:sldMkLst>
        <pc:spChg chg="mod">
          <ac:chgData name="伊健 杜" userId="e69aded81da48593" providerId="LiveId" clId="{A81B1303-DC4C-450E-95AB-D65EE7514AA1}" dt="2022-10-10T15:39:36.207" v="2953"/>
          <ac:spMkLst>
            <pc:docMk/>
            <pc:sldMk cId="286046354" sldId="938"/>
            <ac:spMk id="2" creationId="{8B25C25B-8231-C80C-9137-65408CF326F2}"/>
          </ac:spMkLst>
        </pc:spChg>
        <pc:spChg chg="del">
          <ac:chgData name="伊健 杜" userId="e69aded81da48593" providerId="LiveId" clId="{A81B1303-DC4C-450E-95AB-D65EE7514AA1}" dt="2022-10-10T10:17:16.389" v="78" actId="478"/>
          <ac:spMkLst>
            <pc:docMk/>
            <pc:sldMk cId="286046354" sldId="938"/>
            <ac:spMk id="3" creationId="{9156CC9C-08F5-8693-5E7D-95BC3FB88B10}"/>
          </ac:spMkLst>
        </pc:spChg>
        <pc:spChg chg="add mod">
          <ac:chgData name="伊健 杜" userId="e69aded81da48593" providerId="LiveId" clId="{A81B1303-DC4C-450E-95AB-D65EE7514AA1}" dt="2022-10-10T10:17:47.118" v="131"/>
          <ac:spMkLst>
            <pc:docMk/>
            <pc:sldMk cId="286046354" sldId="938"/>
            <ac:spMk id="4" creationId="{2EC5BD8F-EF8E-DB11-0F06-C229D8900BC4}"/>
          </ac:spMkLst>
        </pc:spChg>
      </pc:sldChg>
      <pc:sldChg chg="addSp delSp modSp add del mod">
        <pc:chgData name="伊健 杜" userId="e69aded81da48593" providerId="LiveId" clId="{A81B1303-DC4C-450E-95AB-D65EE7514AA1}" dt="2022-10-10T10:17:05.869" v="76" actId="47"/>
        <pc:sldMkLst>
          <pc:docMk/>
          <pc:sldMk cId="4090881504" sldId="938"/>
        </pc:sldMkLst>
        <pc:spChg chg="mod">
          <ac:chgData name="伊健 杜" userId="e69aded81da48593" providerId="LiveId" clId="{A81B1303-DC4C-450E-95AB-D65EE7514AA1}" dt="2022-10-10T10:03:46.306" v="39" actId="1076"/>
          <ac:spMkLst>
            <pc:docMk/>
            <pc:sldMk cId="4090881504" sldId="938"/>
            <ac:spMk id="2" creationId="{1302A11A-625D-774F-23B3-739301B530C3}"/>
          </ac:spMkLst>
        </pc:spChg>
        <pc:spChg chg="add mod">
          <ac:chgData name="伊健 杜" userId="e69aded81da48593" providerId="LiveId" clId="{A81B1303-DC4C-450E-95AB-D65EE7514AA1}" dt="2022-10-10T10:12:04.239" v="75" actId="1076"/>
          <ac:spMkLst>
            <pc:docMk/>
            <pc:sldMk cId="4090881504" sldId="938"/>
            <ac:spMk id="3" creationId="{21231C0E-9BED-F767-4E28-20E0D95009C2}"/>
          </ac:spMkLst>
        </pc:spChg>
        <pc:spChg chg="del">
          <ac:chgData name="伊健 杜" userId="e69aded81da48593" providerId="LiveId" clId="{A81B1303-DC4C-450E-95AB-D65EE7514AA1}" dt="2022-10-10T10:03:41.302" v="36" actId="478"/>
          <ac:spMkLst>
            <pc:docMk/>
            <pc:sldMk cId="4090881504" sldId="938"/>
            <ac:spMk id="4" creationId="{21BD65C9-00B8-77B5-1258-CB85B4A4F40D}"/>
          </ac:spMkLst>
        </pc:spChg>
        <pc:picChg chg="del">
          <ac:chgData name="伊健 杜" userId="e69aded81da48593" providerId="LiveId" clId="{A81B1303-DC4C-450E-95AB-D65EE7514AA1}" dt="2022-10-10T10:03:41.302" v="36" actId="478"/>
          <ac:picMkLst>
            <pc:docMk/>
            <pc:sldMk cId="4090881504" sldId="938"/>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2326369696" sldId="939"/>
        </pc:sldMkLst>
        <pc:spChg chg="add mod ord">
          <ac:chgData name="伊健 杜" userId="e69aded81da48593" providerId="LiveId" clId="{A81B1303-DC4C-450E-95AB-D65EE7514AA1}" dt="2022-10-10T10:44:28.141" v="515" actId="1076"/>
          <ac:spMkLst>
            <pc:docMk/>
            <pc:sldMk cId="2326369696" sldId="939"/>
            <ac:spMk id="2" creationId="{6A444803-755E-056C-5C31-8BF15CCB6FFE}"/>
          </ac:spMkLst>
        </pc:spChg>
        <pc:spChg chg="mod">
          <ac:chgData name="伊健 杜" userId="e69aded81da48593" providerId="LiveId" clId="{A81B1303-DC4C-450E-95AB-D65EE7514AA1}" dt="2022-10-10T15:39:36.207" v="2953"/>
          <ac:spMkLst>
            <pc:docMk/>
            <pc:sldMk cId="2326369696" sldId="939"/>
            <ac:spMk id="6" creationId="{F83A6AC8-56F1-EB9E-DD47-C1CFF9753BBA}"/>
          </ac:spMkLst>
        </pc:spChg>
        <pc:spChg chg="mod">
          <ac:chgData name="伊健 杜" userId="e69aded81da48593" providerId="LiveId" clId="{A81B1303-DC4C-450E-95AB-D65EE7514AA1}" dt="2022-10-10T15:39:36.207" v="2953"/>
          <ac:spMkLst>
            <pc:docMk/>
            <pc:sldMk cId="2326369696" sldId="939"/>
            <ac:spMk id="7" creationId="{8A134A8E-94C3-0EE7-C065-45DB3136BA45}"/>
          </ac:spMkLst>
        </pc:spChg>
        <pc:picChg chg="add del mod">
          <ac:chgData name="伊健 杜" userId="e69aded81da48593" providerId="LiveId" clId="{A81B1303-DC4C-450E-95AB-D65EE7514AA1}" dt="2022-10-10T10:32:37.231" v="283" actId="478"/>
          <ac:picMkLst>
            <pc:docMk/>
            <pc:sldMk cId="2326369696" sldId="939"/>
            <ac:picMk id="1026" creationId="{138A5ED9-4FD6-B261-980B-EDF9CF6F617A}"/>
          </ac:picMkLst>
        </pc:picChg>
        <pc:picChg chg="add del mod">
          <ac:chgData name="伊健 杜" userId="e69aded81da48593" providerId="LiveId" clId="{A81B1303-DC4C-450E-95AB-D65EE7514AA1}" dt="2022-10-10T10:44:11.602" v="501" actId="478"/>
          <ac:picMkLst>
            <pc:docMk/>
            <pc:sldMk cId="2326369696" sldId="939"/>
            <ac:picMk id="1028" creationId="{CCAE5922-44E8-DE82-FE52-2F781CBDF976}"/>
          </ac:picMkLst>
        </pc:picChg>
        <pc:picChg chg="add mod">
          <ac:chgData name="伊健 杜" userId="e69aded81da48593" providerId="LiveId" clId="{A81B1303-DC4C-450E-95AB-D65EE7514AA1}" dt="2022-10-10T10:44:22.475" v="511" actId="1076"/>
          <ac:picMkLst>
            <pc:docMk/>
            <pc:sldMk cId="2326369696" sldId="939"/>
            <ac:picMk id="1030" creationId="{0F58F611-7C83-40F9-0D4A-04FDEAA84E52}"/>
          </ac:picMkLst>
        </pc:picChg>
        <pc:picChg chg="del">
          <ac:chgData name="伊健 杜" userId="e69aded81da48593" providerId="LiveId" clId="{A81B1303-DC4C-450E-95AB-D65EE7514AA1}" dt="2022-10-10T10:22:29.802" v="142" actId="478"/>
          <ac:picMkLst>
            <pc:docMk/>
            <pc:sldMk cId="2326369696" sldId="939"/>
            <ac:picMk id="35844" creationId="{71637C2B-9C4C-1781-A201-19892D23ECC9}"/>
          </ac:picMkLst>
        </pc:picChg>
      </pc:sldChg>
      <pc:sldChg chg="addSp delSp modSp add mod">
        <pc:chgData name="伊健 杜" userId="e69aded81da48593" providerId="LiveId" clId="{A81B1303-DC4C-450E-95AB-D65EE7514AA1}" dt="2022-10-10T15:39:36.207" v="2953"/>
        <pc:sldMkLst>
          <pc:docMk/>
          <pc:sldMk cId="2272433015" sldId="940"/>
        </pc:sldMkLst>
        <pc:spChg chg="del">
          <ac:chgData name="伊健 杜" userId="e69aded81da48593" providerId="LiveId" clId="{A81B1303-DC4C-450E-95AB-D65EE7514AA1}" dt="2022-10-10T10:35:39.738" v="300" actId="478"/>
          <ac:spMkLst>
            <pc:docMk/>
            <pc:sldMk cId="2272433015" sldId="940"/>
            <ac:spMk id="2" creationId="{6A444803-755E-056C-5C31-8BF15CCB6FFE}"/>
          </ac:spMkLst>
        </pc:spChg>
        <pc:spChg chg="mod">
          <ac:chgData name="伊健 杜" userId="e69aded81da48593" providerId="LiveId" clId="{A81B1303-DC4C-450E-95AB-D65EE7514AA1}" dt="2022-10-10T15:39:36.207" v="2953"/>
          <ac:spMkLst>
            <pc:docMk/>
            <pc:sldMk cId="2272433015" sldId="940"/>
            <ac:spMk id="6" creationId="{F83A6AC8-56F1-EB9E-DD47-C1CFF9753BBA}"/>
          </ac:spMkLst>
        </pc:spChg>
        <pc:spChg chg="mod">
          <ac:chgData name="伊健 杜" userId="e69aded81da48593" providerId="LiveId" clId="{A81B1303-DC4C-450E-95AB-D65EE7514AA1}" dt="2022-10-10T15:39:36.207" v="2953"/>
          <ac:spMkLst>
            <pc:docMk/>
            <pc:sldMk cId="2272433015" sldId="940"/>
            <ac:spMk id="7" creationId="{8A134A8E-94C3-0EE7-C065-45DB3136BA45}"/>
          </ac:spMkLst>
        </pc:spChg>
        <pc:picChg chg="del">
          <ac:chgData name="伊健 杜" userId="e69aded81da48593" providerId="LiveId" clId="{A81B1303-DC4C-450E-95AB-D65EE7514AA1}" dt="2022-10-10T10:35:33.074" v="296" actId="478"/>
          <ac:picMkLst>
            <pc:docMk/>
            <pc:sldMk cId="2272433015" sldId="940"/>
            <ac:picMk id="1028" creationId="{CCAE5922-44E8-DE82-FE52-2F781CBDF976}"/>
          </ac:picMkLst>
        </pc:picChg>
        <pc:picChg chg="add mod">
          <ac:chgData name="伊健 杜" userId="e69aded81da48593" providerId="LiveId" clId="{A81B1303-DC4C-450E-95AB-D65EE7514AA1}" dt="2022-10-10T10:35:43.517" v="302" actId="14100"/>
          <ac:picMkLst>
            <pc:docMk/>
            <pc:sldMk cId="2272433015" sldId="940"/>
            <ac:picMk id="2050" creationId="{9936CF0C-0394-4B12-B5BB-5F0162AE9802}"/>
          </ac:picMkLst>
        </pc:picChg>
      </pc:sldChg>
      <pc:sldChg chg="addSp delSp modSp new mod">
        <pc:chgData name="伊健 杜" userId="e69aded81da48593" providerId="LiveId" clId="{A81B1303-DC4C-450E-95AB-D65EE7514AA1}" dt="2022-10-10T15:39:36.207" v="2953"/>
        <pc:sldMkLst>
          <pc:docMk/>
          <pc:sldMk cId="1228994924" sldId="941"/>
        </pc:sldMkLst>
        <pc:spChg chg="del">
          <ac:chgData name="伊健 杜" userId="e69aded81da48593" providerId="LiveId" clId="{A81B1303-DC4C-450E-95AB-D65EE7514AA1}" dt="2022-10-10T10:42:23.007" v="370" actId="478"/>
          <ac:spMkLst>
            <pc:docMk/>
            <pc:sldMk cId="1228994924" sldId="941"/>
            <ac:spMk id="2" creationId="{B98BC16C-383E-B1EA-74F6-369EA2E0AFCF}"/>
          </ac:spMkLst>
        </pc:spChg>
        <pc:spChg chg="del">
          <ac:chgData name="伊健 杜" userId="e69aded81da48593" providerId="LiveId" clId="{A81B1303-DC4C-450E-95AB-D65EE7514AA1}" dt="2022-10-10T10:36:42.364" v="364" actId="478"/>
          <ac:spMkLst>
            <pc:docMk/>
            <pc:sldMk cId="1228994924" sldId="941"/>
            <ac:spMk id="3" creationId="{91A08D4F-23D2-22BB-BE95-7E2B4AD780C3}"/>
          </ac:spMkLst>
        </pc:spChg>
        <pc:spChg chg="add mod">
          <ac:chgData name="伊健 杜" userId="e69aded81da48593" providerId="LiveId" clId="{A81B1303-DC4C-450E-95AB-D65EE7514AA1}" dt="2022-10-10T15:39:36.207" v="2953"/>
          <ac:spMkLst>
            <pc:docMk/>
            <pc:sldMk cId="1228994924" sldId="941"/>
            <ac:spMk id="4" creationId="{8616B127-0785-876D-C56D-6C713C3AA9AB}"/>
          </ac:spMkLst>
        </pc:spChg>
        <pc:spChg chg="add mod">
          <ac:chgData name="伊健 杜" userId="e69aded81da48593" providerId="LiveId" clId="{A81B1303-DC4C-450E-95AB-D65EE7514AA1}" dt="2022-10-10T15:39:36.207" v="2953"/>
          <ac:spMkLst>
            <pc:docMk/>
            <pc:sldMk cId="1228994924" sldId="941"/>
            <ac:spMk id="5" creationId="{190CEA2A-965B-974A-A1B4-BD19406DFDDE}"/>
          </ac:spMkLst>
        </pc:spChg>
        <pc:picChg chg="add mod">
          <ac:chgData name="伊健 杜" userId="e69aded81da48593" providerId="LiveId" clId="{A81B1303-DC4C-450E-95AB-D65EE7514AA1}" dt="2022-10-10T10:42:13.450" v="366" actId="1076"/>
          <ac:picMkLst>
            <pc:docMk/>
            <pc:sldMk cId="1228994924" sldId="941"/>
            <ac:picMk id="3074" creationId="{7130372A-8FCA-8ADE-7C48-A525A596711D}"/>
          </ac:picMkLst>
        </pc:picChg>
      </pc:sldChg>
      <pc:sldChg chg="delSp modSp new mod">
        <pc:chgData name="伊健 杜" userId="e69aded81da48593" providerId="LiveId" clId="{A81B1303-DC4C-450E-95AB-D65EE7514AA1}" dt="2022-10-10T15:39:36.207" v="2953"/>
        <pc:sldMkLst>
          <pc:docMk/>
          <pc:sldMk cId="1196564032" sldId="942"/>
        </pc:sldMkLst>
        <pc:spChg chg="mod">
          <ac:chgData name="伊健 杜" userId="e69aded81da48593" providerId="LiveId" clId="{A81B1303-DC4C-450E-95AB-D65EE7514AA1}" dt="2022-10-10T15:39:36.207" v="2953"/>
          <ac:spMkLst>
            <pc:docMk/>
            <pc:sldMk cId="1196564032" sldId="942"/>
            <ac:spMk id="2" creationId="{812E3F75-35E5-2E02-7398-D6B0B5876A2D}"/>
          </ac:spMkLst>
        </pc:spChg>
        <pc:spChg chg="del">
          <ac:chgData name="伊健 杜" userId="e69aded81da48593" providerId="LiveId" clId="{A81B1303-DC4C-450E-95AB-D65EE7514AA1}" dt="2022-10-10T10:43:10.414" v="446" actId="478"/>
          <ac:spMkLst>
            <pc:docMk/>
            <pc:sldMk cId="1196564032" sldId="942"/>
            <ac:spMk id="3" creationId="{FFA09F68-E79D-C367-88FB-C83CAE7DE499}"/>
          </ac:spMkLst>
        </pc:spChg>
      </pc:sldChg>
      <pc:sldChg chg="addSp delSp modSp new mod">
        <pc:chgData name="伊健 杜" userId="e69aded81da48593" providerId="LiveId" clId="{A81B1303-DC4C-450E-95AB-D65EE7514AA1}" dt="2022-10-10T15:39:36.207" v="2953"/>
        <pc:sldMkLst>
          <pc:docMk/>
          <pc:sldMk cId="469985253" sldId="943"/>
        </pc:sldMkLst>
        <pc:spChg chg="del mod">
          <ac:chgData name="伊健 杜" userId="e69aded81da48593" providerId="LiveId" clId="{A81B1303-DC4C-450E-95AB-D65EE7514AA1}" dt="2022-10-10T11:20:09.644" v="1612" actId="478"/>
          <ac:spMkLst>
            <pc:docMk/>
            <pc:sldMk cId="469985253" sldId="943"/>
            <ac:spMk id="2" creationId="{54056E2F-447B-6013-17D7-04A63429E594}"/>
          </ac:spMkLst>
        </pc:spChg>
        <pc:spChg chg="del">
          <ac:chgData name="伊健 杜" userId="e69aded81da48593" providerId="LiveId" clId="{A81B1303-DC4C-450E-95AB-D65EE7514AA1}" dt="2022-10-10T11:20:09.644" v="1612" actId="478"/>
          <ac:spMkLst>
            <pc:docMk/>
            <pc:sldMk cId="469985253" sldId="943"/>
            <ac:spMk id="3" creationId="{50AB6DC3-5E8F-1C06-24AE-B38E380E2BE9}"/>
          </ac:spMkLst>
        </pc:spChg>
        <pc:spChg chg="add mod">
          <ac:chgData name="伊健 杜" userId="e69aded81da48593" providerId="LiveId" clId="{A81B1303-DC4C-450E-95AB-D65EE7514AA1}" dt="2022-10-10T15:39:36.207" v="2953"/>
          <ac:spMkLst>
            <pc:docMk/>
            <pc:sldMk cId="469985253" sldId="943"/>
            <ac:spMk id="4" creationId="{57ABBDE0-63CC-E85A-DC56-7D7137AB79B1}"/>
          </ac:spMkLst>
        </pc:spChg>
        <pc:spChg chg="add del mod">
          <ac:chgData name="伊健 杜" userId="e69aded81da48593" providerId="LiveId" clId="{A81B1303-DC4C-450E-95AB-D65EE7514AA1}" dt="2022-10-10T11:23:32.432" v="1679" actId="478"/>
          <ac:spMkLst>
            <pc:docMk/>
            <pc:sldMk cId="469985253" sldId="943"/>
            <ac:spMk id="5" creationId="{C3005BEA-A611-BA52-A777-BE94754911C9}"/>
          </ac:spMkLst>
        </pc:spChg>
        <pc:spChg chg="add del mod">
          <ac:chgData name="伊健 杜" userId="e69aded81da48593" providerId="LiveId" clId="{A81B1303-DC4C-450E-95AB-D65EE7514AA1}" dt="2022-10-10T11:23:32.432" v="1679" actId="478"/>
          <ac:spMkLst>
            <pc:docMk/>
            <pc:sldMk cId="469985253" sldId="943"/>
            <ac:spMk id="6" creationId="{18410950-D24A-F1C4-5330-AC5FFC59C1DB}"/>
          </ac:spMkLst>
        </pc:spChg>
        <pc:picChg chg="add del mod">
          <ac:chgData name="伊健 杜" userId="e69aded81da48593" providerId="LiveId" clId="{A81B1303-DC4C-450E-95AB-D65EE7514AA1}" dt="2022-10-10T11:34:37.298" v="1858" actId="478"/>
          <ac:picMkLst>
            <pc:docMk/>
            <pc:sldMk cId="469985253" sldId="943"/>
            <ac:picMk id="12290" creationId="{7A62C93D-29BA-7130-2595-E37DF93878A4}"/>
          </ac:picMkLst>
        </pc:picChg>
        <pc:picChg chg="add del mod">
          <ac:chgData name="伊健 杜" userId="e69aded81da48593" providerId="LiveId" clId="{A81B1303-DC4C-450E-95AB-D65EE7514AA1}" dt="2022-10-10T11:23:32.432" v="1679" actId="478"/>
          <ac:picMkLst>
            <pc:docMk/>
            <pc:sldMk cId="469985253" sldId="943"/>
            <ac:picMk id="12292" creationId="{72A9D8AD-E6F5-6D96-F298-B7CDA666E86F}"/>
          </ac:picMkLst>
        </pc:picChg>
      </pc:sldChg>
      <pc:sldChg chg="modSp add mod">
        <pc:chgData name="伊健 杜" userId="e69aded81da48593" providerId="LiveId" clId="{A81B1303-DC4C-450E-95AB-D65EE7514AA1}" dt="2022-10-10T15:39:36.207" v="2953"/>
        <pc:sldMkLst>
          <pc:docMk/>
          <pc:sldMk cId="1098480447" sldId="944"/>
        </pc:sldMkLst>
        <pc:spChg chg="mod">
          <ac:chgData name="伊健 杜" userId="e69aded81da48593" providerId="LiveId" clId="{A81B1303-DC4C-450E-95AB-D65EE7514AA1}" dt="2022-10-10T15:39:36.207" v="2953"/>
          <ac:spMkLst>
            <pc:docMk/>
            <pc:sldMk cId="1098480447" sldId="944"/>
            <ac:spMk id="6" creationId="{F83A6AC8-56F1-EB9E-DD47-C1CFF9753BBA}"/>
          </ac:spMkLst>
        </pc:spChg>
        <pc:spChg chg="mod">
          <ac:chgData name="伊健 杜" userId="e69aded81da48593" providerId="LiveId" clId="{A81B1303-DC4C-450E-95AB-D65EE7514AA1}" dt="2022-10-10T15:39:36.207" v="2953"/>
          <ac:spMkLst>
            <pc:docMk/>
            <pc:sldMk cId="1098480447" sldId="944"/>
            <ac:spMk id="7" creationId="{8A134A8E-94C3-0EE7-C065-45DB3136BA45}"/>
          </ac:spMkLst>
        </pc:spChg>
      </pc:sldChg>
      <pc:sldChg chg="delSp modSp add mod">
        <pc:chgData name="伊健 杜" userId="e69aded81da48593" providerId="LiveId" clId="{A81B1303-DC4C-450E-95AB-D65EE7514AA1}" dt="2022-10-10T15:39:36.207" v="2953"/>
        <pc:sldMkLst>
          <pc:docMk/>
          <pc:sldMk cId="3044577678" sldId="945"/>
        </pc:sldMkLst>
        <pc:spChg chg="del">
          <ac:chgData name="伊健 杜" userId="e69aded81da48593" providerId="LiveId" clId="{A81B1303-DC4C-450E-95AB-D65EE7514AA1}" dt="2022-10-10T10:46:46.292" v="664" actId="478"/>
          <ac:spMkLst>
            <pc:docMk/>
            <pc:sldMk cId="3044577678" sldId="945"/>
            <ac:spMk id="2" creationId="{6A444803-755E-056C-5C31-8BF15CCB6FFE}"/>
          </ac:spMkLst>
        </pc:spChg>
        <pc:spChg chg="mod">
          <ac:chgData name="伊健 杜" userId="e69aded81da48593" providerId="LiveId" clId="{A81B1303-DC4C-450E-95AB-D65EE7514AA1}" dt="2022-10-10T15:39:36.207" v="2953"/>
          <ac:spMkLst>
            <pc:docMk/>
            <pc:sldMk cId="3044577678" sldId="945"/>
            <ac:spMk id="6" creationId="{F83A6AC8-56F1-EB9E-DD47-C1CFF9753BBA}"/>
          </ac:spMkLst>
        </pc:spChg>
        <pc:spChg chg="mod">
          <ac:chgData name="伊健 杜" userId="e69aded81da48593" providerId="LiveId" clId="{A81B1303-DC4C-450E-95AB-D65EE7514AA1}" dt="2022-10-10T15:39:36.207" v="2953"/>
          <ac:spMkLst>
            <pc:docMk/>
            <pc:sldMk cId="3044577678" sldId="945"/>
            <ac:spMk id="7" creationId="{8A134A8E-94C3-0EE7-C065-45DB3136BA45}"/>
          </ac:spMkLst>
        </pc:spChg>
        <pc:picChg chg="del">
          <ac:chgData name="伊健 杜" userId="e69aded81da48593" providerId="LiveId" clId="{A81B1303-DC4C-450E-95AB-D65EE7514AA1}" dt="2022-10-10T10:46:30.741" v="621" actId="478"/>
          <ac:picMkLst>
            <pc:docMk/>
            <pc:sldMk cId="3044577678" sldId="945"/>
            <ac:picMk id="1030" creationId="{0F58F611-7C83-40F9-0D4A-04FDEAA84E52}"/>
          </ac:picMkLst>
        </pc:picChg>
      </pc:sldChg>
      <pc:sldChg chg="addSp delSp modSp add mod ord">
        <pc:chgData name="伊健 杜" userId="e69aded81da48593" providerId="LiveId" clId="{A81B1303-DC4C-450E-95AB-D65EE7514AA1}" dt="2022-10-10T15:39:36.207" v="2953"/>
        <pc:sldMkLst>
          <pc:docMk/>
          <pc:sldMk cId="1195299276" sldId="946"/>
        </pc:sldMkLst>
        <pc:spChg chg="mod">
          <ac:chgData name="伊健 杜" userId="e69aded81da48593" providerId="LiveId" clId="{A81B1303-DC4C-450E-95AB-D65EE7514AA1}" dt="2022-10-10T15:39:36.207" v="2953"/>
          <ac:spMkLst>
            <pc:docMk/>
            <pc:sldMk cId="1195299276" sldId="946"/>
            <ac:spMk id="6" creationId="{F83A6AC8-56F1-EB9E-DD47-C1CFF9753BBA}"/>
          </ac:spMkLst>
        </pc:spChg>
        <pc:spChg chg="mod">
          <ac:chgData name="伊健 杜" userId="e69aded81da48593" providerId="LiveId" clId="{A81B1303-DC4C-450E-95AB-D65EE7514AA1}" dt="2022-10-10T15:39:36.207" v="2953"/>
          <ac:spMkLst>
            <pc:docMk/>
            <pc:sldMk cId="1195299276" sldId="946"/>
            <ac:spMk id="7" creationId="{8A134A8E-94C3-0EE7-C065-45DB3136BA45}"/>
          </ac:spMkLst>
        </pc:spChg>
        <pc:picChg chg="add del mod">
          <ac:chgData name="伊健 杜" userId="e69aded81da48593" providerId="LiveId" clId="{A81B1303-DC4C-450E-95AB-D65EE7514AA1}" dt="2022-10-10T10:48:20.549" v="828" actId="478"/>
          <ac:picMkLst>
            <pc:docMk/>
            <pc:sldMk cId="1195299276" sldId="946"/>
            <ac:picMk id="4098" creationId="{92A2A3A0-ADF1-92AF-65FA-DE3C1883B941}"/>
          </ac:picMkLst>
        </pc:picChg>
        <pc:picChg chg="add mod">
          <ac:chgData name="伊健 杜" userId="e69aded81da48593" providerId="LiveId" clId="{A81B1303-DC4C-450E-95AB-D65EE7514AA1}" dt="2022-10-10T10:48:51.822" v="833" actId="1076"/>
          <ac:picMkLst>
            <pc:docMk/>
            <pc:sldMk cId="1195299276" sldId="946"/>
            <ac:picMk id="4100" creationId="{E909D01A-2DA4-7FE2-E228-3C34A9889BA1}"/>
          </ac:picMkLst>
        </pc:picChg>
      </pc:sldChg>
      <pc:sldChg chg="addSp modSp add mod">
        <pc:chgData name="伊健 杜" userId="e69aded81da48593" providerId="LiveId" clId="{A81B1303-DC4C-450E-95AB-D65EE7514AA1}" dt="2022-10-10T15:39:36.207" v="2953"/>
        <pc:sldMkLst>
          <pc:docMk/>
          <pc:sldMk cId="2891646171" sldId="947"/>
        </pc:sldMkLst>
        <pc:spChg chg="add mod">
          <ac:chgData name="伊健 杜" userId="e69aded81da48593" providerId="LiveId" clId="{A81B1303-DC4C-450E-95AB-D65EE7514AA1}" dt="2022-10-10T10:57:02.239" v="1121" actId="1076"/>
          <ac:spMkLst>
            <pc:docMk/>
            <pc:sldMk cId="2891646171" sldId="947"/>
            <ac:spMk id="2" creationId="{FE85B317-3855-1746-54B9-C0840A21A9E5}"/>
          </ac:spMkLst>
        </pc:spChg>
        <pc:spChg chg="mod">
          <ac:chgData name="伊健 杜" userId="e69aded81da48593" providerId="LiveId" clId="{A81B1303-DC4C-450E-95AB-D65EE7514AA1}" dt="2022-10-10T10:54:57.907" v="1014"/>
          <ac:spMkLst>
            <pc:docMk/>
            <pc:sldMk cId="2891646171" sldId="947"/>
            <ac:spMk id="6" creationId="{F83A6AC8-56F1-EB9E-DD47-C1CFF9753BBA}"/>
          </ac:spMkLst>
        </pc:spChg>
        <pc:spChg chg="mod">
          <ac:chgData name="伊健 杜" userId="e69aded81da48593" providerId="LiveId" clId="{A81B1303-DC4C-450E-95AB-D65EE7514AA1}" dt="2022-10-10T15:39:36.207" v="2953"/>
          <ac:spMkLst>
            <pc:docMk/>
            <pc:sldMk cId="2891646171" sldId="947"/>
            <ac:spMk id="7" creationId="{8A134A8E-94C3-0EE7-C065-45DB3136BA45}"/>
          </ac:spMkLst>
        </pc:spChg>
        <pc:picChg chg="add mod">
          <ac:chgData name="伊健 杜" userId="e69aded81da48593" providerId="LiveId" clId="{A81B1303-DC4C-450E-95AB-D65EE7514AA1}" dt="2022-10-10T10:56:23.454" v="1091" actId="1076"/>
          <ac:picMkLst>
            <pc:docMk/>
            <pc:sldMk cId="2891646171" sldId="947"/>
            <ac:picMk id="8194" creationId="{91FF5602-5E4A-0693-9477-A04653A198D9}"/>
          </ac:picMkLst>
        </pc:picChg>
      </pc:sldChg>
      <pc:sldChg chg="modSp add mod">
        <pc:chgData name="伊健 杜" userId="e69aded81da48593" providerId="LiveId" clId="{A81B1303-DC4C-450E-95AB-D65EE7514AA1}" dt="2022-10-10T15:39:36.207" v="2953"/>
        <pc:sldMkLst>
          <pc:docMk/>
          <pc:sldMk cId="838481870" sldId="948"/>
        </pc:sldMkLst>
        <pc:spChg chg="mod">
          <ac:chgData name="伊健 杜" userId="e69aded81da48593" providerId="LiveId" clId="{A81B1303-DC4C-450E-95AB-D65EE7514AA1}" dt="2022-10-10T15:39:36.207" v="2953"/>
          <ac:spMkLst>
            <pc:docMk/>
            <pc:sldMk cId="838481870" sldId="948"/>
            <ac:spMk id="2" creationId="{812E3F75-35E5-2E02-7398-D6B0B5876A2D}"/>
          </ac:spMkLst>
        </pc:spChg>
      </pc:sldChg>
      <pc:sldChg chg="modSp add mod">
        <pc:chgData name="伊健 杜" userId="e69aded81da48593" providerId="LiveId" clId="{A81B1303-DC4C-450E-95AB-D65EE7514AA1}" dt="2022-10-10T15:39:36.207" v="2953"/>
        <pc:sldMkLst>
          <pc:docMk/>
          <pc:sldMk cId="3277114646" sldId="949"/>
        </pc:sldMkLst>
        <pc:spChg chg="mod">
          <ac:chgData name="伊健 杜" userId="e69aded81da48593" providerId="LiveId" clId="{A81B1303-DC4C-450E-95AB-D65EE7514AA1}" dt="2022-10-10T15:39:36.207" v="2953"/>
          <ac:spMkLst>
            <pc:docMk/>
            <pc:sldMk cId="3277114646" sldId="949"/>
            <ac:spMk id="2" creationId="{812E3F75-35E5-2E02-7398-D6B0B5876A2D}"/>
          </ac:spMkLst>
        </pc:spChg>
      </pc:sldChg>
      <pc:sldChg chg="addSp delSp modSp add mod">
        <pc:chgData name="伊健 杜" userId="e69aded81da48593" providerId="LiveId" clId="{A81B1303-DC4C-450E-95AB-D65EE7514AA1}" dt="2022-10-10T15:39:36.207" v="2953"/>
        <pc:sldMkLst>
          <pc:docMk/>
          <pc:sldMk cId="3743735350" sldId="950"/>
        </pc:sldMkLst>
        <pc:spChg chg="mod">
          <ac:chgData name="伊健 杜" userId="e69aded81da48593" providerId="LiveId" clId="{A81B1303-DC4C-450E-95AB-D65EE7514AA1}" dt="2022-10-10T15:39:36.207" v="2953"/>
          <ac:spMkLst>
            <pc:docMk/>
            <pc:sldMk cId="3743735350" sldId="950"/>
            <ac:spMk id="6" creationId="{F83A6AC8-56F1-EB9E-DD47-C1CFF9753BBA}"/>
          </ac:spMkLst>
        </pc:spChg>
        <pc:spChg chg="mod">
          <ac:chgData name="伊健 杜" userId="e69aded81da48593" providerId="LiveId" clId="{A81B1303-DC4C-450E-95AB-D65EE7514AA1}" dt="2022-10-10T15:39:36.207" v="2953"/>
          <ac:spMkLst>
            <pc:docMk/>
            <pc:sldMk cId="3743735350" sldId="950"/>
            <ac:spMk id="7" creationId="{8A134A8E-94C3-0EE7-C065-45DB3136BA45}"/>
          </ac:spMkLst>
        </pc:spChg>
        <pc:picChg chg="del">
          <ac:chgData name="伊健 杜" userId="e69aded81da48593" providerId="LiveId" clId="{A81B1303-DC4C-450E-95AB-D65EE7514AA1}" dt="2022-10-10T10:52:18.865" v="994" actId="478"/>
          <ac:picMkLst>
            <pc:docMk/>
            <pc:sldMk cId="3743735350" sldId="950"/>
            <ac:picMk id="4100" creationId="{E909D01A-2DA4-7FE2-E228-3C34A9889BA1}"/>
          </ac:picMkLst>
        </pc:picChg>
        <pc:picChg chg="add mod">
          <ac:chgData name="伊健 杜" userId="e69aded81da48593" providerId="LiveId" clId="{A81B1303-DC4C-450E-95AB-D65EE7514AA1}" dt="2022-10-10T10:54:21.516" v="998" actId="1076"/>
          <ac:picMkLst>
            <pc:docMk/>
            <pc:sldMk cId="3743735350" sldId="950"/>
            <ac:picMk id="7170" creationId="{D021EB4A-A902-1E0B-F087-23B80E3254BF}"/>
          </ac:picMkLst>
        </pc:picChg>
        <pc:picChg chg="add mod">
          <ac:chgData name="伊健 杜" userId="e69aded81da48593" providerId="LiveId" clId="{A81B1303-DC4C-450E-95AB-D65EE7514AA1}" dt="2022-10-10T10:54:25.371" v="1002" actId="14100"/>
          <ac:picMkLst>
            <pc:docMk/>
            <pc:sldMk cId="3743735350" sldId="950"/>
            <ac:picMk id="7172" creationId="{66513148-B426-8542-D160-28F532199E28}"/>
          </ac:picMkLst>
        </pc:picChg>
        <pc:picChg chg="add mod">
          <ac:chgData name="伊健 杜" userId="e69aded81da48593" providerId="LiveId" clId="{A81B1303-DC4C-450E-95AB-D65EE7514AA1}" dt="2022-10-10T10:54:33.882" v="1004" actId="1076"/>
          <ac:picMkLst>
            <pc:docMk/>
            <pc:sldMk cId="3743735350" sldId="950"/>
            <ac:picMk id="7174" creationId="{6AA479F1-CFC8-BD4A-86B0-A8C62FD4723F}"/>
          </ac:picMkLst>
        </pc:picChg>
      </pc:sldChg>
      <pc:sldChg chg="addSp delSp modSp add mod">
        <pc:chgData name="伊健 杜" userId="e69aded81da48593" providerId="LiveId" clId="{A81B1303-DC4C-450E-95AB-D65EE7514AA1}" dt="2022-10-10T15:39:36.207" v="2953"/>
        <pc:sldMkLst>
          <pc:docMk/>
          <pc:sldMk cId="3071760569" sldId="951"/>
        </pc:sldMkLst>
        <pc:spChg chg="del">
          <ac:chgData name="伊健 杜" userId="e69aded81da48593" providerId="LiveId" clId="{A81B1303-DC4C-450E-95AB-D65EE7514AA1}" dt="2022-10-10T10:57:09.981" v="1123" actId="478"/>
          <ac:spMkLst>
            <pc:docMk/>
            <pc:sldMk cId="3071760569" sldId="951"/>
            <ac:spMk id="2" creationId="{FE85B317-3855-1746-54B9-C0840A21A9E5}"/>
          </ac:spMkLst>
        </pc:spChg>
        <pc:spChg chg="mod">
          <ac:chgData name="伊健 杜" userId="e69aded81da48593" providerId="LiveId" clId="{A81B1303-DC4C-450E-95AB-D65EE7514AA1}" dt="2022-10-10T15:39:36.207" v="2953"/>
          <ac:spMkLst>
            <pc:docMk/>
            <pc:sldMk cId="3071760569" sldId="951"/>
            <ac:spMk id="7" creationId="{8A134A8E-94C3-0EE7-C065-45DB3136BA45}"/>
          </ac:spMkLst>
        </pc:spChg>
        <pc:picChg chg="del">
          <ac:chgData name="伊健 杜" userId="e69aded81da48593" providerId="LiveId" clId="{A81B1303-DC4C-450E-95AB-D65EE7514AA1}" dt="2022-10-10T10:57:09.981" v="1123" actId="478"/>
          <ac:picMkLst>
            <pc:docMk/>
            <pc:sldMk cId="3071760569" sldId="951"/>
            <ac:picMk id="8194" creationId="{91FF5602-5E4A-0693-9477-A04653A198D9}"/>
          </ac:picMkLst>
        </pc:picChg>
        <pc:picChg chg="add mod">
          <ac:chgData name="伊健 杜" userId="e69aded81da48593" providerId="LiveId" clId="{A81B1303-DC4C-450E-95AB-D65EE7514AA1}" dt="2022-10-10T11:00:30.331" v="1236" actId="1076"/>
          <ac:picMkLst>
            <pc:docMk/>
            <pc:sldMk cId="3071760569" sldId="951"/>
            <ac:picMk id="9218" creationId="{D0DC2DED-F752-790E-F1BF-DD652190FAD2}"/>
          </ac:picMkLst>
        </pc:picChg>
      </pc:sldChg>
      <pc:sldChg chg="modSp add mod ord">
        <pc:chgData name="伊健 杜" userId="e69aded81da48593" providerId="LiveId" clId="{A81B1303-DC4C-450E-95AB-D65EE7514AA1}" dt="2022-10-10T15:39:36.207" v="2953"/>
        <pc:sldMkLst>
          <pc:docMk/>
          <pc:sldMk cId="1902853154" sldId="952"/>
        </pc:sldMkLst>
        <pc:spChg chg="mod">
          <ac:chgData name="伊健 杜" userId="e69aded81da48593" providerId="LiveId" clId="{A81B1303-DC4C-450E-95AB-D65EE7514AA1}" dt="2022-10-10T15:39:36.207" v="2953"/>
          <ac:spMkLst>
            <pc:docMk/>
            <pc:sldMk cId="1902853154" sldId="952"/>
            <ac:spMk id="2" creationId="{812E3F75-35E5-2E02-7398-D6B0B5876A2D}"/>
          </ac:spMkLst>
        </pc:spChg>
      </pc:sldChg>
      <pc:sldChg chg="modSp add">
        <pc:chgData name="伊健 杜" userId="e69aded81da48593" providerId="LiveId" clId="{A81B1303-DC4C-450E-95AB-D65EE7514AA1}" dt="2022-10-10T15:39:36.207" v="2953"/>
        <pc:sldMkLst>
          <pc:docMk/>
          <pc:sldMk cId="4238156773" sldId="953"/>
        </pc:sldMkLst>
        <pc:spChg chg="mod">
          <ac:chgData name="伊健 杜" userId="e69aded81da48593" providerId="LiveId" clId="{A81B1303-DC4C-450E-95AB-D65EE7514AA1}" dt="2022-10-10T15:39:36.207" v="2953"/>
          <ac:spMkLst>
            <pc:docMk/>
            <pc:sldMk cId="4238156773" sldId="953"/>
            <ac:spMk id="2" creationId="{812E3F75-35E5-2E02-7398-D6B0B5876A2D}"/>
          </ac:spMkLst>
        </pc:spChg>
      </pc:sldChg>
      <pc:sldChg chg="addSp delSp modSp add mod">
        <pc:chgData name="伊健 杜" userId="e69aded81da48593" providerId="LiveId" clId="{A81B1303-DC4C-450E-95AB-D65EE7514AA1}" dt="2022-10-10T15:39:36.207" v="2953"/>
        <pc:sldMkLst>
          <pc:docMk/>
          <pc:sldMk cId="2778393841" sldId="954"/>
        </pc:sldMkLst>
        <pc:spChg chg="add del mod">
          <ac:chgData name="伊健 杜" userId="e69aded81da48593" providerId="LiveId" clId="{A81B1303-DC4C-450E-95AB-D65EE7514AA1}" dt="2022-10-10T11:18:02.514" v="1608" actId="478"/>
          <ac:spMkLst>
            <pc:docMk/>
            <pc:sldMk cId="2778393841" sldId="954"/>
            <ac:spMk id="2" creationId="{FE85B317-3855-1746-54B9-C0840A21A9E5}"/>
          </ac:spMkLst>
        </pc:spChg>
        <pc:spChg chg="add del mod">
          <ac:chgData name="伊健 杜" userId="e69aded81da48593" providerId="LiveId" clId="{A81B1303-DC4C-450E-95AB-D65EE7514AA1}" dt="2022-10-10T15:39:36.207" v="2953"/>
          <ac:spMkLst>
            <pc:docMk/>
            <pc:sldMk cId="2778393841" sldId="954"/>
            <ac:spMk id="3" creationId="{7CE45E6D-17B6-DB83-B699-444D3882F89F}"/>
          </ac:spMkLst>
        </pc:spChg>
        <pc:spChg chg="mod">
          <ac:chgData name="伊健 杜" userId="e69aded81da48593" providerId="LiveId" clId="{A81B1303-DC4C-450E-95AB-D65EE7514AA1}" dt="2022-10-10T15:39:36.207" v="2953"/>
          <ac:spMkLst>
            <pc:docMk/>
            <pc:sldMk cId="2778393841" sldId="954"/>
            <ac:spMk id="6" creationId="{F83A6AC8-56F1-EB9E-DD47-C1CFF9753BBA}"/>
          </ac:spMkLst>
        </pc:spChg>
        <pc:spChg chg="mod">
          <ac:chgData name="伊健 杜" userId="e69aded81da48593" providerId="LiveId" clId="{A81B1303-DC4C-450E-95AB-D65EE7514AA1}" dt="2022-10-10T15:39:36.207" v="2953"/>
          <ac:spMkLst>
            <pc:docMk/>
            <pc:sldMk cId="2778393841" sldId="954"/>
            <ac:spMk id="7" creationId="{8A134A8E-94C3-0EE7-C065-45DB3136BA45}"/>
          </ac:spMkLst>
        </pc:spChg>
        <pc:picChg chg="add del">
          <ac:chgData name="伊健 杜" userId="e69aded81da48593" providerId="LiveId" clId="{A81B1303-DC4C-450E-95AB-D65EE7514AA1}" dt="2022-10-10T11:18:02.514" v="1608" actId="478"/>
          <ac:picMkLst>
            <pc:docMk/>
            <pc:sldMk cId="2778393841" sldId="954"/>
            <ac:picMk id="8194" creationId="{91FF5602-5E4A-0693-9477-A04653A198D9}"/>
          </ac:picMkLst>
        </pc:picChg>
        <pc:picChg chg="add del">
          <ac:chgData name="伊健 杜" userId="e69aded81da48593" providerId="LiveId" clId="{A81B1303-DC4C-450E-95AB-D65EE7514AA1}" dt="2022-10-10T11:07:59.682" v="1408" actId="21"/>
          <ac:picMkLst>
            <pc:docMk/>
            <pc:sldMk cId="2778393841" sldId="954"/>
            <ac:picMk id="10242" creationId="{E654CC2F-BD2B-2ACC-33A7-DBAC73981BFF}"/>
          </ac:picMkLst>
        </pc:picChg>
        <pc:picChg chg="add del mod">
          <ac:chgData name="伊健 杜" userId="e69aded81da48593" providerId="LiveId" clId="{A81B1303-DC4C-450E-95AB-D65EE7514AA1}" dt="2022-10-10T11:17:59.423" v="1605"/>
          <ac:picMkLst>
            <pc:docMk/>
            <pc:sldMk cId="2778393841" sldId="954"/>
            <ac:picMk id="10244" creationId="{F4502F4F-8BFD-FBB2-A128-CF9525535D1C}"/>
          </ac:picMkLst>
        </pc:picChg>
        <pc:picChg chg="add mod">
          <ac:chgData name="伊健 杜" userId="e69aded81da48593" providerId="LiveId" clId="{A81B1303-DC4C-450E-95AB-D65EE7514AA1}" dt="2022-10-10T11:18:05.707" v="1611" actId="1076"/>
          <ac:picMkLst>
            <pc:docMk/>
            <pc:sldMk cId="2778393841" sldId="954"/>
            <ac:picMk id="10246" creationId="{D71C3E05-870D-1AA1-707A-1833205E1CF0}"/>
          </ac:picMkLst>
        </pc:picChg>
      </pc:sldChg>
      <pc:sldChg chg="addSp delSp modSp add mod">
        <pc:chgData name="伊健 杜" userId="e69aded81da48593" providerId="LiveId" clId="{A81B1303-DC4C-450E-95AB-D65EE7514AA1}" dt="2022-10-10T15:39:36.207" v="2953"/>
        <pc:sldMkLst>
          <pc:docMk/>
          <pc:sldMk cId="3247789987" sldId="955"/>
        </pc:sldMkLst>
        <pc:spChg chg="mod">
          <ac:chgData name="伊健 杜" userId="e69aded81da48593" providerId="LiveId" clId="{A81B1303-DC4C-450E-95AB-D65EE7514AA1}" dt="2022-10-10T15:39:36.207" v="2953"/>
          <ac:spMkLst>
            <pc:docMk/>
            <pc:sldMk cId="3247789987" sldId="955"/>
            <ac:spMk id="7" creationId="{8A134A8E-94C3-0EE7-C065-45DB3136BA45}"/>
          </ac:spMkLst>
        </pc:spChg>
        <pc:picChg chg="add del mod">
          <ac:chgData name="伊健 杜" userId="e69aded81da48593" providerId="LiveId" clId="{A81B1303-DC4C-450E-95AB-D65EE7514AA1}" dt="2022-10-10T11:08:17.569" v="1414" actId="478"/>
          <ac:picMkLst>
            <pc:docMk/>
            <pc:sldMk cId="3247789987" sldId="955"/>
            <ac:picMk id="2" creationId="{19D6A145-0EB6-ADF4-787E-CC6167A2A363}"/>
          </ac:picMkLst>
        </pc:picChg>
        <pc:picChg chg="del">
          <ac:chgData name="伊健 杜" userId="e69aded81da48593" providerId="LiveId" clId="{A81B1303-DC4C-450E-95AB-D65EE7514AA1}" dt="2022-10-10T11:08:01.709" v="1409" actId="478"/>
          <ac:picMkLst>
            <pc:docMk/>
            <pc:sldMk cId="3247789987" sldId="955"/>
            <ac:picMk id="9218" creationId="{D0DC2DED-F752-790E-F1BF-DD652190FAD2}"/>
          </ac:picMkLst>
        </pc:picChg>
        <pc:picChg chg="add mod">
          <ac:chgData name="伊健 杜" userId="e69aded81da48593" providerId="LiveId" clId="{A81B1303-DC4C-450E-95AB-D65EE7514AA1}" dt="2022-10-10T11:08:22.858" v="1418" actId="1076"/>
          <ac:picMkLst>
            <pc:docMk/>
            <pc:sldMk cId="3247789987" sldId="955"/>
            <ac:picMk id="11266" creationId="{F2BC2D4A-03F9-4747-3551-5979816BBD68}"/>
          </ac:picMkLst>
        </pc:picChg>
      </pc:sldChg>
      <pc:sldChg chg="addSp modSp add del mod">
        <pc:chgData name="伊健 杜" userId="e69aded81da48593" providerId="LiveId" clId="{A81B1303-DC4C-450E-95AB-D65EE7514AA1}" dt="2022-10-10T11:26:54.254" v="1770" actId="47"/>
        <pc:sldMkLst>
          <pc:docMk/>
          <pc:sldMk cId="3189274888" sldId="956"/>
        </pc:sldMkLst>
        <pc:spChg chg="mod">
          <ac:chgData name="伊健 杜" userId="e69aded81da48593" providerId="LiveId" clId="{A81B1303-DC4C-450E-95AB-D65EE7514AA1}" dt="2022-10-10T11:24:09.895" v="1694" actId="1076"/>
          <ac:spMkLst>
            <pc:docMk/>
            <pc:sldMk cId="3189274888" sldId="956"/>
            <ac:spMk id="4" creationId="{57ABBDE0-63CC-E85A-DC56-7D7137AB79B1}"/>
          </ac:spMkLst>
        </pc:spChg>
        <pc:spChg chg="mod">
          <ac:chgData name="伊健 杜" userId="e69aded81da48593" providerId="LiveId" clId="{A81B1303-DC4C-450E-95AB-D65EE7514AA1}" dt="2022-10-10T11:23:50.742" v="1688" actId="1076"/>
          <ac:spMkLst>
            <pc:docMk/>
            <pc:sldMk cId="3189274888" sldId="956"/>
            <ac:spMk id="5" creationId="{C3005BEA-A611-BA52-A777-BE94754911C9}"/>
          </ac:spMkLst>
        </pc:spChg>
        <pc:spChg chg="mod">
          <ac:chgData name="伊健 杜" userId="e69aded81da48593" providerId="LiveId" clId="{A81B1303-DC4C-450E-95AB-D65EE7514AA1}" dt="2022-10-10T11:23:48.042" v="1686" actId="1076"/>
          <ac:spMkLst>
            <pc:docMk/>
            <pc:sldMk cId="3189274888" sldId="956"/>
            <ac:spMk id="6" creationId="{18410950-D24A-F1C4-5330-AC5FFC59C1DB}"/>
          </ac:spMkLst>
        </pc:spChg>
        <pc:picChg chg="mod">
          <ac:chgData name="伊健 杜" userId="e69aded81da48593" providerId="LiveId" clId="{A81B1303-DC4C-450E-95AB-D65EE7514AA1}" dt="2022-10-10T11:23:52.284" v="1689" actId="1076"/>
          <ac:picMkLst>
            <pc:docMk/>
            <pc:sldMk cId="3189274888" sldId="956"/>
            <ac:picMk id="12292" creationId="{72A9D8AD-E6F5-6D96-F298-B7CDA666E86F}"/>
          </ac:picMkLst>
        </pc:picChg>
        <pc:picChg chg="add mod">
          <ac:chgData name="伊健 杜" userId="e69aded81da48593" providerId="LiveId" clId="{A81B1303-DC4C-450E-95AB-D65EE7514AA1}" dt="2022-10-10T11:23:59.410" v="1691" actId="1076"/>
          <ac:picMkLst>
            <pc:docMk/>
            <pc:sldMk cId="3189274888" sldId="956"/>
            <ac:picMk id="13314" creationId="{283962B6-A34E-64F3-4EC1-97FEAF8C7C6A}"/>
          </ac:picMkLst>
        </pc:picChg>
        <pc:picChg chg="add mod">
          <ac:chgData name="伊健 杜" userId="e69aded81da48593" providerId="LiveId" clId="{A81B1303-DC4C-450E-95AB-D65EE7514AA1}" dt="2022-10-10T11:24:07.795" v="1693" actId="1076"/>
          <ac:picMkLst>
            <pc:docMk/>
            <pc:sldMk cId="3189274888" sldId="956"/>
            <ac:picMk id="13316" creationId="{48F7C067-25F7-FFAD-DB13-216A1D3279D5}"/>
          </ac:picMkLst>
        </pc:picChg>
      </pc:sldChg>
      <pc:sldChg chg="addSp delSp modSp add mod ord">
        <pc:chgData name="伊健 杜" userId="e69aded81da48593" providerId="LiveId" clId="{A81B1303-DC4C-450E-95AB-D65EE7514AA1}" dt="2022-10-10T15:39:46.387" v="2955" actId="478"/>
        <pc:sldMkLst>
          <pc:docMk/>
          <pc:sldMk cId="2845632734" sldId="957"/>
        </pc:sldMkLst>
        <pc:spChg chg="add mod ord">
          <ac:chgData name="伊健 杜" userId="e69aded81da48593" providerId="LiveId" clId="{A81B1303-DC4C-450E-95AB-D65EE7514AA1}" dt="2022-10-10T11:25:18.052" v="1721" actId="14100"/>
          <ac:spMkLst>
            <pc:docMk/>
            <pc:sldMk cId="2845632734" sldId="957"/>
            <ac:spMk id="2" creationId="{ED4F26CD-1703-1D97-CCA1-8D6693DA9820}"/>
          </ac:spMkLst>
        </pc:spChg>
        <pc:spChg chg="add mod">
          <ac:chgData name="伊健 杜" userId="e69aded81da48593" providerId="LiveId" clId="{A81B1303-DC4C-450E-95AB-D65EE7514AA1}" dt="2022-10-10T11:25:34.475" v="1727" actId="1076"/>
          <ac:spMkLst>
            <pc:docMk/>
            <pc:sldMk cId="2845632734" sldId="957"/>
            <ac:spMk id="3" creationId="{78FB48FC-C4EF-76CB-9548-ED4341B1D856}"/>
          </ac:spMkLst>
        </pc:spChg>
        <pc:spChg chg="mod">
          <ac:chgData name="伊健 杜" userId="e69aded81da48593" providerId="LiveId" clId="{A81B1303-DC4C-450E-95AB-D65EE7514AA1}" dt="2022-10-10T15:39:36.207" v="2953"/>
          <ac:spMkLst>
            <pc:docMk/>
            <pc:sldMk cId="2845632734" sldId="957"/>
            <ac:spMk id="4" creationId="{57ABBDE0-63CC-E85A-DC56-7D7137AB79B1}"/>
          </ac:spMkLst>
        </pc:spChg>
        <pc:spChg chg="del mod">
          <ac:chgData name="伊健 杜" userId="e69aded81da48593" providerId="LiveId" clId="{A81B1303-DC4C-450E-95AB-D65EE7514AA1}" dt="2022-10-10T11:24:45.540" v="1705" actId="478"/>
          <ac:spMkLst>
            <pc:docMk/>
            <pc:sldMk cId="2845632734" sldId="957"/>
            <ac:spMk id="5" creationId="{C3005BEA-A611-BA52-A777-BE94754911C9}"/>
          </ac:spMkLst>
        </pc:spChg>
        <pc:spChg chg="mod">
          <ac:chgData name="伊健 杜" userId="e69aded81da48593" providerId="LiveId" clId="{A81B1303-DC4C-450E-95AB-D65EE7514AA1}" dt="2022-10-10T15:39:36.207" v="2953"/>
          <ac:spMkLst>
            <pc:docMk/>
            <pc:sldMk cId="2845632734" sldId="957"/>
            <ac:spMk id="6" creationId="{18410950-D24A-F1C4-5330-AC5FFC59C1DB}"/>
          </ac:spMkLst>
        </pc:spChg>
        <pc:spChg chg="add mod">
          <ac:chgData name="伊健 杜" userId="e69aded81da48593" providerId="LiveId" clId="{A81B1303-DC4C-450E-95AB-D65EE7514AA1}" dt="2022-10-10T11:25:39.452" v="1732" actId="1076"/>
          <ac:spMkLst>
            <pc:docMk/>
            <pc:sldMk cId="2845632734" sldId="957"/>
            <ac:spMk id="7" creationId="{181C819A-0C5A-AC55-338E-BA7B8D27B995}"/>
          </ac:spMkLst>
        </pc:spChg>
        <pc:picChg chg="add mod">
          <ac:chgData name="伊健 杜" userId="e69aded81da48593" providerId="LiveId" clId="{A81B1303-DC4C-450E-95AB-D65EE7514AA1}" dt="2022-10-10T11:26:08.162" v="1740" actId="1076"/>
          <ac:picMkLst>
            <pc:docMk/>
            <pc:sldMk cId="2845632734" sldId="957"/>
            <ac:picMk id="8" creationId="{429E6EBD-A2CE-56E0-5BB7-24155EFBB4B7}"/>
          </ac:picMkLst>
        </pc:picChg>
        <pc:picChg chg="del">
          <ac:chgData name="伊健 杜" userId="e69aded81da48593" providerId="LiveId" clId="{A81B1303-DC4C-450E-95AB-D65EE7514AA1}" dt="2022-10-10T15:39:46.387" v="2955" actId="478"/>
          <ac:picMkLst>
            <pc:docMk/>
            <pc:sldMk cId="2845632734" sldId="957"/>
            <ac:picMk id="12290" creationId="{7A62C93D-29BA-7130-2595-E37DF93878A4}"/>
          </ac:picMkLst>
        </pc:picChg>
        <pc:picChg chg="mod">
          <ac:chgData name="伊健 杜" userId="e69aded81da48593" providerId="LiveId" clId="{A81B1303-DC4C-450E-95AB-D65EE7514AA1}" dt="2022-10-10T11:25:15.221" v="1719" actId="1076"/>
          <ac:picMkLst>
            <pc:docMk/>
            <pc:sldMk cId="2845632734" sldId="957"/>
            <ac:picMk id="12292" creationId="{72A9D8AD-E6F5-6D96-F298-B7CDA666E86F}"/>
          </ac:picMkLst>
        </pc:picChg>
        <pc:picChg chg="mod">
          <ac:chgData name="伊健 杜" userId="e69aded81da48593" providerId="LiveId" clId="{A81B1303-DC4C-450E-95AB-D65EE7514AA1}" dt="2022-10-10T11:26:10.420" v="1741" actId="1076"/>
          <ac:picMkLst>
            <pc:docMk/>
            <pc:sldMk cId="2845632734" sldId="957"/>
            <ac:picMk id="13314" creationId="{283962B6-A34E-64F3-4EC1-97FEAF8C7C6A}"/>
          </ac:picMkLst>
        </pc:picChg>
        <pc:picChg chg="mod">
          <ac:chgData name="伊健 杜" userId="e69aded81da48593" providerId="LiveId" clId="{A81B1303-DC4C-450E-95AB-D65EE7514AA1}" dt="2022-10-10T11:25:20.991" v="1722" actId="1076"/>
          <ac:picMkLst>
            <pc:docMk/>
            <pc:sldMk cId="2845632734" sldId="957"/>
            <ac:picMk id="13316" creationId="{48F7C067-25F7-FFAD-DB13-216A1D3279D5}"/>
          </ac:picMkLst>
        </pc:picChg>
        <pc:picChg chg="add mod">
          <ac:chgData name="伊健 杜" userId="e69aded81da48593" providerId="LiveId" clId="{A81B1303-DC4C-450E-95AB-D65EE7514AA1}" dt="2022-10-10T11:26:11.844" v="1742" actId="1076"/>
          <ac:picMkLst>
            <pc:docMk/>
            <pc:sldMk cId="2845632734" sldId="957"/>
            <ac:picMk id="14338" creationId="{ED51F9C3-2381-C2AD-72BC-6CCB70DCBFA2}"/>
          </ac:picMkLst>
        </pc:picChg>
        <pc:picChg chg="add mod">
          <ac:chgData name="伊健 杜" userId="e69aded81da48593" providerId="LiveId" clId="{A81B1303-DC4C-450E-95AB-D65EE7514AA1}" dt="2022-10-10T11:25:58.500" v="1736" actId="1076"/>
          <ac:picMkLst>
            <pc:docMk/>
            <pc:sldMk cId="2845632734" sldId="957"/>
            <ac:picMk id="14340" creationId="{EFDB4693-17B1-2C5B-7919-CC313FB90E11}"/>
          </ac:picMkLst>
        </pc:picChg>
      </pc:sldChg>
      <pc:sldChg chg="addSp delSp modSp add mod">
        <pc:chgData name="伊健 杜" userId="e69aded81da48593" providerId="LiveId" clId="{A81B1303-DC4C-450E-95AB-D65EE7514AA1}" dt="2022-10-10T15:39:42.820" v="2954" actId="478"/>
        <pc:sldMkLst>
          <pc:docMk/>
          <pc:sldMk cId="4151639316" sldId="958"/>
        </pc:sldMkLst>
        <pc:spChg chg="mod">
          <ac:chgData name="伊健 杜" userId="e69aded81da48593" providerId="LiveId" clId="{A81B1303-DC4C-450E-95AB-D65EE7514AA1}" dt="2022-10-10T11:26:43.776" v="1768" actId="1076"/>
          <ac:spMkLst>
            <pc:docMk/>
            <pc:sldMk cId="4151639316" sldId="958"/>
            <ac:spMk id="3" creationId="{78FB48FC-C4EF-76CB-9548-ED4341B1D856}"/>
          </ac:spMkLst>
        </pc:spChg>
        <pc:spChg chg="mod">
          <ac:chgData name="伊健 杜" userId="e69aded81da48593" providerId="LiveId" clId="{A81B1303-DC4C-450E-95AB-D65EE7514AA1}" dt="2022-10-10T15:39:36.207" v="2953"/>
          <ac:spMkLst>
            <pc:docMk/>
            <pc:sldMk cId="4151639316" sldId="958"/>
            <ac:spMk id="4" creationId="{57ABBDE0-63CC-E85A-DC56-7D7137AB79B1}"/>
          </ac:spMkLst>
        </pc:spChg>
        <pc:spChg chg="add del mod">
          <ac:chgData name="伊健 杜" userId="e69aded81da48593" providerId="LiveId" clId="{A81B1303-DC4C-450E-95AB-D65EE7514AA1}" dt="2022-10-10T11:26:32.854" v="1760" actId="478"/>
          <ac:spMkLst>
            <pc:docMk/>
            <pc:sldMk cId="4151639316" sldId="958"/>
            <ac:spMk id="5" creationId="{11A08182-5B94-F7C9-9252-D97442DE08BD}"/>
          </ac:spMkLst>
        </pc:spChg>
        <pc:spChg chg="mod">
          <ac:chgData name="伊健 杜" userId="e69aded81da48593" providerId="LiveId" clId="{A81B1303-DC4C-450E-95AB-D65EE7514AA1}" dt="2022-10-10T15:39:36.207" v="2953"/>
          <ac:spMkLst>
            <pc:docMk/>
            <pc:sldMk cId="4151639316" sldId="958"/>
            <ac:spMk id="6" creationId="{18410950-D24A-F1C4-5330-AC5FFC59C1DB}"/>
          </ac:spMkLst>
        </pc:spChg>
        <pc:spChg chg="del">
          <ac:chgData name="伊健 杜" userId="e69aded81da48593" providerId="LiveId" clId="{A81B1303-DC4C-450E-95AB-D65EE7514AA1}" dt="2022-10-10T11:26:34.927" v="1761" actId="478"/>
          <ac:spMkLst>
            <pc:docMk/>
            <pc:sldMk cId="4151639316" sldId="958"/>
            <ac:spMk id="7" creationId="{181C819A-0C5A-AC55-338E-BA7B8D27B995}"/>
          </ac:spMkLst>
        </pc:spChg>
        <pc:picChg chg="del">
          <ac:chgData name="伊健 杜" userId="e69aded81da48593" providerId="LiveId" clId="{A81B1303-DC4C-450E-95AB-D65EE7514AA1}" dt="2022-10-10T11:26:34.927" v="1761" actId="478"/>
          <ac:picMkLst>
            <pc:docMk/>
            <pc:sldMk cId="4151639316" sldId="958"/>
            <ac:picMk id="8" creationId="{429E6EBD-A2CE-56E0-5BB7-24155EFBB4B7}"/>
          </ac:picMkLst>
        </pc:picChg>
        <pc:picChg chg="add del mod">
          <ac:chgData name="伊健 杜" userId="e69aded81da48593" providerId="LiveId" clId="{A81B1303-DC4C-450E-95AB-D65EE7514AA1}" dt="2022-10-10T11:26:32.854" v="1760" actId="478"/>
          <ac:picMkLst>
            <pc:docMk/>
            <pc:sldMk cId="4151639316" sldId="958"/>
            <ac:picMk id="9" creationId="{1E7E4136-CD23-8CB2-EBE9-E1F8E4454009}"/>
          </ac:picMkLst>
        </pc:picChg>
        <pc:picChg chg="del">
          <ac:chgData name="伊健 杜" userId="e69aded81da48593" providerId="LiveId" clId="{A81B1303-DC4C-450E-95AB-D65EE7514AA1}" dt="2022-10-10T15:39:42.820" v="2954" actId="478"/>
          <ac:picMkLst>
            <pc:docMk/>
            <pc:sldMk cId="4151639316" sldId="958"/>
            <ac:picMk id="12290" creationId="{7A62C93D-29BA-7130-2595-E37DF93878A4}"/>
          </ac:picMkLst>
        </pc:picChg>
        <pc:picChg chg="mod">
          <ac:chgData name="伊健 杜" userId="e69aded81da48593" providerId="LiveId" clId="{A81B1303-DC4C-450E-95AB-D65EE7514AA1}" dt="2022-10-10T11:26:37.308" v="1763" actId="1076"/>
          <ac:picMkLst>
            <pc:docMk/>
            <pc:sldMk cId="4151639316" sldId="958"/>
            <ac:picMk id="12292" creationId="{72A9D8AD-E6F5-6D96-F298-B7CDA666E86F}"/>
          </ac:picMkLst>
        </pc:picChg>
        <pc:picChg chg="mod">
          <ac:chgData name="伊健 杜" userId="e69aded81da48593" providerId="LiveId" clId="{A81B1303-DC4C-450E-95AB-D65EE7514AA1}" dt="2022-10-10T11:26:45.498" v="1769" actId="1076"/>
          <ac:picMkLst>
            <pc:docMk/>
            <pc:sldMk cId="4151639316" sldId="958"/>
            <ac:picMk id="14340" creationId="{EFDB4693-17B1-2C5B-7919-CC313FB90E11}"/>
          </ac:picMkLst>
        </pc:picChg>
      </pc:sldChg>
      <pc:sldChg chg="addSp delSp modSp new mod">
        <pc:chgData name="伊健 杜" userId="e69aded81da48593" providerId="LiveId" clId="{A81B1303-DC4C-450E-95AB-D65EE7514AA1}" dt="2022-10-10T15:39:36.207" v="2953"/>
        <pc:sldMkLst>
          <pc:docMk/>
          <pc:sldMk cId="1668174266" sldId="959"/>
        </pc:sldMkLst>
        <pc:spChg chg="mod">
          <ac:chgData name="伊健 杜" userId="e69aded81da48593" providerId="LiveId" clId="{A81B1303-DC4C-450E-95AB-D65EE7514AA1}" dt="2022-10-10T15:39:36.207" v="2953"/>
          <ac:spMkLst>
            <pc:docMk/>
            <pc:sldMk cId="1668174266" sldId="959"/>
            <ac:spMk id="2" creationId="{AB3E4227-C8EE-6A98-FB9C-F59DB8D3B74B}"/>
          </ac:spMkLst>
        </pc:spChg>
        <pc:spChg chg="del">
          <ac:chgData name="伊健 杜" userId="e69aded81da48593" providerId="LiveId" clId="{A81B1303-DC4C-450E-95AB-D65EE7514AA1}" dt="2022-10-10T11:26:58.645" v="1772" actId="478"/>
          <ac:spMkLst>
            <pc:docMk/>
            <pc:sldMk cId="1668174266" sldId="959"/>
            <ac:spMk id="3" creationId="{B02B7560-15D3-0926-069A-10EF42BABAC6}"/>
          </ac:spMkLst>
        </pc:spChg>
        <pc:spChg chg="add mod">
          <ac:chgData name="伊健 杜" userId="e69aded81da48593" providerId="LiveId" clId="{A81B1303-DC4C-450E-95AB-D65EE7514AA1}" dt="2022-10-10T15:39:36.207" v="2953"/>
          <ac:spMkLst>
            <pc:docMk/>
            <pc:sldMk cId="1668174266" sldId="959"/>
            <ac:spMk id="4" creationId="{EBB7DF3B-DB13-B73E-02E2-338CA940F296}"/>
          </ac:spMkLst>
        </pc:spChg>
        <pc:picChg chg="add del mod">
          <ac:chgData name="伊健 杜" userId="e69aded81da48593" providerId="LiveId" clId="{A81B1303-DC4C-450E-95AB-D65EE7514AA1}" dt="2022-10-10T11:30:31.793" v="1836" actId="478"/>
          <ac:picMkLst>
            <pc:docMk/>
            <pc:sldMk cId="1668174266" sldId="959"/>
            <ac:picMk id="15362" creationId="{A7963D25-A154-50AB-9D2A-9D46D2B8556C}"/>
          </ac:picMkLst>
        </pc:picChg>
        <pc:picChg chg="add del">
          <ac:chgData name="伊健 杜" userId="e69aded81da48593" providerId="LiveId" clId="{A81B1303-DC4C-450E-95AB-D65EE7514AA1}" dt="2022-10-10T11:30:34.605" v="1838" actId="478"/>
          <ac:picMkLst>
            <pc:docMk/>
            <pc:sldMk cId="1668174266" sldId="959"/>
            <ac:picMk id="15364" creationId="{9B72045F-4379-10F0-3227-B57A73F68C37}"/>
          </ac:picMkLst>
        </pc:picChg>
        <pc:picChg chg="add mod">
          <ac:chgData name="伊健 杜" userId="e69aded81da48593" providerId="LiveId" clId="{A81B1303-DC4C-450E-95AB-D65EE7514AA1}" dt="2022-10-10T11:31:37.391" v="1848" actId="1076"/>
          <ac:picMkLst>
            <pc:docMk/>
            <pc:sldMk cId="1668174266" sldId="959"/>
            <ac:picMk id="15366" creationId="{DBA22BFE-DF95-9E97-A156-8BE36C903E36}"/>
          </ac:picMkLst>
        </pc:picChg>
        <pc:picChg chg="add mod">
          <ac:chgData name="伊健 杜" userId="e69aded81da48593" providerId="LiveId" clId="{A81B1303-DC4C-450E-95AB-D65EE7514AA1}" dt="2022-10-10T11:31:39.356" v="1849" actId="1076"/>
          <ac:picMkLst>
            <pc:docMk/>
            <pc:sldMk cId="1668174266" sldId="959"/>
            <ac:picMk id="15368" creationId="{8845B04A-7658-BBF2-CF1A-F8236CE38CC2}"/>
          </ac:picMkLst>
        </pc:picChg>
      </pc:sldChg>
      <pc:sldChg chg="modSp new del mod">
        <pc:chgData name="伊健 杜" userId="e69aded81da48593" providerId="LiveId" clId="{A81B1303-DC4C-450E-95AB-D65EE7514AA1}" dt="2022-10-10T11:34:51.830" v="1860" actId="47"/>
        <pc:sldMkLst>
          <pc:docMk/>
          <pc:sldMk cId="3780318341" sldId="960"/>
        </pc:sldMkLst>
        <pc:spChg chg="mod">
          <ac:chgData name="伊健 杜" userId="e69aded81da48593" providerId="LiveId" clId="{A81B1303-DC4C-450E-95AB-D65EE7514AA1}" dt="2022-10-10T11:31:56.416" v="1857"/>
          <ac:spMkLst>
            <pc:docMk/>
            <pc:sldMk cId="3780318341" sldId="960"/>
            <ac:spMk id="2" creationId="{8F0BEC44-15B1-7FAB-BCA0-13A60C3151EE}"/>
          </ac:spMkLst>
        </pc:spChg>
      </pc:sldChg>
      <pc:sldChg chg="addSp delSp modSp add mod">
        <pc:chgData name="伊健 杜" userId="e69aded81da48593" providerId="LiveId" clId="{A81B1303-DC4C-450E-95AB-D65EE7514AA1}" dt="2022-10-10T15:39:36.207" v="2953"/>
        <pc:sldMkLst>
          <pc:docMk/>
          <pc:sldMk cId="2915798268" sldId="961"/>
        </pc:sldMkLst>
        <pc:spChg chg="del">
          <ac:chgData name="伊健 杜" userId="e69aded81da48593" providerId="LiveId" clId="{A81B1303-DC4C-450E-95AB-D65EE7514AA1}" dt="2022-10-10T11:35:19.806" v="1939" actId="478"/>
          <ac:spMkLst>
            <pc:docMk/>
            <pc:sldMk cId="2915798268" sldId="961"/>
            <ac:spMk id="2" creationId="{FE85B317-3855-1746-54B9-C0840A21A9E5}"/>
          </ac:spMkLst>
        </pc:spChg>
        <pc:spChg chg="mod">
          <ac:chgData name="伊健 杜" userId="e69aded81da48593" providerId="LiveId" clId="{A81B1303-DC4C-450E-95AB-D65EE7514AA1}" dt="2022-10-10T11:37:07.544" v="1951"/>
          <ac:spMkLst>
            <pc:docMk/>
            <pc:sldMk cId="2915798268" sldId="961"/>
            <ac:spMk id="6" creationId="{F83A6AC8-56F1-EB9E-DD47-C1CFF9753BBA}"/>
          </ac:spMkLst>
        </pc:spChg>
        <pc:spChg chg="mod">
          <ac:chgData name="伊健 杜" userId="e69aded81da48593" providerId="LiveId" clId="{A81B1303-DC4C-450E-95AB-D65EE7514AA1}" dt="2022-10-10T15:39:36.207" v="2953"/>
          <ac:spMkLst>
            <pc:docMk/>
            <pc:sldMk cId="2915798268" sldId="961"/>
            <ac:spMk id="7" creationId="{8A134A8E-94C3-0EE7-C065-45DB3136BA45}"/>
          </ac:spMkLst>
        </pc:spChg>
        <pc:picChg chg="del mod">
          <ac:chgData name="伊健 杜" userId="e69aded81da48593" providerId="LiveId" clId="{A81B1303-DC4C-450E-95AB-D65EE7514AA1}" dt="2022-10-10T11:35:19.806" v="1939" actId="478"/>
          <ac:picMkLst>
            <pc:docMk/>
            <pc:sldMk cId="2915798268" sldId="961"/>
            <ac:picMk id="8194" creationId="{91FF5602-5E4A-0693-9477-A04653A198D9}"/>
          </ac:picMkLst>
        </pc:picChg>
        <pc:picChg chg="add mod">
          <ac:chgData name="伊健 杜" userId="e69aded81da48593" providerId="LiveId" clId="{A81B1303-DC4C-450E-95AB-D65EE7514AA1}" dt="2022-10-10T11:36:51.518" v="1942" actId="1076"/>
          <ac:picMkLst>
            <pc:docMk/>
            <pc:sldMk cId="2915798268" sldId="961"/>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2008128449" sldId="962"/>
        </pc:sldMkLst>
        <pc:spChg chg="mod">
          <ac:chgData name="伊健 杜" userId="e69aded81da48593" providerId="LiveId" clId="{A81B1303-DC4C-450E-95AB-D65EE7514AA1}" dt="2022-10-10T14:21:56.029" v="1954" actId="20577"/>
          <ac:spMkLst>
            <pc:docMk/>
            <pc:sldMk cId="2008128449" sldId="962"/>
            <ac:spMk id="6" creationId="{F83A6AC8-56F1-EB9E-DD47-C1CFF9753BBA}"/>
          </ac:spMkLst>
        </pc:spChg>
        <pc:spChg chg="mod">
          <ac:chgData name="伊健 杜" userId="e69aded81da48593" providerId="LiveId" clId="{A81B1303-DC4C-450E-95AB-D65EE7514AA1}" dt="2022-10-10T15:39:36.207" v="2953"/>
          <ac:spMkLst>
            <pc:docMk/>
            <pc:sldMk cId="2008128449" sldId="962"/>
            <ac:spMk id="7" creationId="{8A134A8E-94C3-0EE7-C065-45DB3136BA45}"/>
          </ac:spMkLst>
        </pc:spChg>
        <pc:picChg chg="add mod">
          <ac:chgData name="伊健 杜" userId="e69aded81da48593" providerId="LiveId" clId="{A81B1303-DC4C-450E-95AB-D65EE7514AA1}" dt="2022-10-10T14:32:51.614" v="2034" actId="1076"/>
          <ac:picMkLst>
            <pc:docMk/>
            <pc:sldMk cId="2008128449" sldId="962"/>
            <ac:picMk id="1026" creationId="{6EC62735-DEAF-06A1-4531-AD79559D28E8}"/>
          </ac:picMkLst>
        </pc:picChg>
        <pc:picChg chg="add mod">
          <ac:chgData name="伊健 杜" userId="e69aded81da48593" providerId="LiveId" clId="{A81B1303-DC4C-450E-95AB-D65EE7514AA1}" dt="2022-10-10T14:32:44.790" v="2030" actId="1076"/>
          <ac:picMkLst>
            <pc:docMk/>
            <pc:sldMk cId="2008128449" sldId="962"/>
            <ac:picMk id="1028" creationId="{6A105AA0-42CD-FDE8-0CCF-B66F8939E147}"/>
          </ac:picMkLst>
        </pc:picChg>
        <pc:picChg chg="del">
          <ac:chgData name="伊健 杜" userId="e69aded81da48593" providerId="LiveId" clId="{A81B1303-DC4C-450E-95AB-D65EE7514AA1}" dt="2022-10-10T14:27:53.175" v="2015" actId="478"/>
          <ac:picMkLst>
            <pc:docMk/>
            <pc:sldMk cId="2008128449" sldId="962"/>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432336390" sldId="963"/>
        </pc:sldMkLst>
        <pc:spChg chg="mod">
          <ac:chgData name="伊健 杜" userId="e69aded81da48593" providerId="LiveId" clId="{A81B1303-DC4C-450E-95AB-D65EE7514AA1}" dt="2022-10-10T15:39:36.207" v="2953"/>
          <ac:spMkLst>
            <pc:docMk/>
            <pc:sldMk cId="432336390" sldId="963"/>
            <ac:spMk id="7" creationId="{8A134A8E-94C3-0EE7-C065-45DB3136BA45}"/>
          </ac:spMkLst>
        </pc:spChg>
        <pc:picChg chg="del">
          <ac:chgData name="伊健 杜" userId="e69aded81da48593" providerId="LiveId" clId="{A81B1303-DC4C-450E-95AB-D65EE7514AA1}" dt="2022-10-10T14:34:22.079" v="2126" actId="478"/>
          <ac:picMkLst>
            <pc:docMk/>
            <pc:sldMk cId="432336390" sldId="963"/>
            <ac:picMk id="1026" creationId="{6EC62735-DEAF-06A1-4531-AD79559D28E8}"/>
          </ac:picMkLst>
        </pc:picChg>
        <pc:picChg chg="mod">
          <ac:chgData name="伊健 杜" userId="e69aded81da48593" providerId="LiveId" clId="{A81B1303-DC4C-450E-95AB-D65EE7514AA1}" dt="2022-10-10T14:38:26.260" v="2132" actId="1076"/>
          <ac:picMkLst>
            <pc:docMk/>
            <pc:sldMk cId="432336390" sldId="963"/>
            <ac:picMk id="1028" creationId="{6A105AA0-42CD-FDE8-0CCF-B66F8939E147}"/>
          </ac:picMkLst>
        </pc:picChg>
        <pc:picChg chg="add mod">
          <ac:chgData name="伊健 杜" userId="e69aded81da48593" providerId="LiveId" clId="{A81B1303-DC4C-450E-95AB-D65EE7514AA1}" dt="2022-10-10T14:38:26.980" v="2133" actId="1076"/>
          <ac:picMkLst>
            <pc:docMk/>
            <pc:sldMk cId="432336390" sldId="963"/>
            <ac:picMk id="2050" creationId="{F55C85F8-06D8-5206-4256-8D19C2547AEC}"/>
          </ac:picMkLst>
        </pc:picChg>
      </pc:sldChg>
      <pc:sldChg chg="addSp delSp modSp new mod">
        <pc:chgData name="伊健 杜" userId="e69aded81da48593" providerId="LiveId" clId="{A81B1303-DC4C-450E-95AB-D65EE7514AA1}" dt="2022-10-10T15:39:36.207" v="2953"/>
        <pc:sldMkLst>
          <pc:docMk/>
          <pc:sldMk cId="1103089404" sldId="964"/>
        </pc:sldMkLst>
        <pc:spChg chg="mod">
          <ac:chgData name="伊健 杜" userId="e69aded81da48593" providerId="LiveId" clId="{A81B1303-DC4C-450E-95AB-D65EE7514AA1}" dt="2022-10-10T15:39:36.207" v="2953"/>
          <ac:spMkLst>
            <pc:docMk/>
            <pc:sldMk cId="1103089404" sldId="964"/>
            <ac:spMk id="2" creationId="{A01AC9E7-C04E-508D-350A-4D8CA041DA24}"/>
          </ac:spMkLst>
        </pc:spChg>
        <pc:spChg chg="del">
          <ac:chgData name="伊健 杜" userId="e69aded81da48593" providerId="LiveId" clId="{A81B1303-DC4C-450E-95AB-D65EE7514AA1}" dt="2022-10-10T14:48:38.790" v="2366" actId="478"/>
          <ac:spMkLst>
            <pc:docMk/>
            <pc:sldMk cId="1103089404" sldId="964"/>
            <ac:spMk id="3" creationId="{C15B229A-9032-F832-A662-B17543353CE9}"/>
          </ac:spMkLst>
        </pc:spChg>
        <pc:spChg chg="add mod">
          <ac:chgData name="伊健 杜" userId="e69aded81da48593" providerId="LiveId" clId="{A81B1303-DC4C-450E-95AB-D65EE7514AA1}" dt="2022-10-10T14:48:48.253" v="2369" actId="1076"/>
          <ac:spMkLst>
            <pc:docMk/>
            <pc:sldMk cId="1103089404" sldId="964"/>
            <ac:spMk id="4" creationId="{80F8FC49-4DD1-475B-DE97-96F276090385}"/>
          </ac:spMkLst>
        </pc:spChg>
        <pc:spChg chg="add mod">
          <ac:chgData name="伊健 杜" userId="e69aded81da48593" providerId="LiveId" clId="{A81B1303-DC4C-450E-95AB-D65EE7514AA1}" dt="2022-10-10T14:48:48.253" v="2369" actId="1076"/>
          <ac:spMkLst>
            <pc:docMk/>
            <pc:sldMk cId="1103089404" sldId="964"/>
            <ac:spMk id="5" creationId="{27636C17-3F99-8189-6B60-57C222F237E0}"/>
          </ac:spMkLst>
        </pc:spChg>
        <pc:spChg chg="add mod">
          <ac:chgData name="伊健 杜" userId="e69aded81da48593" providerId="LiveId" clId="{A81B1303-DC4C-450E-95AB-D65EE7514AA1}" dt="2022-10-10T14:48:48.253" v="2369" actId="1076"/>
          <ac:spMkLst>
            <pc:docMk/>
            <pc:sldMk cId="1103089404" sldId="964"/>
            <ac:spMk id="6" creationId="{0E36AABD-FC67-1C18-35B6-ABEF922CA6BC}"/>
          </ac:spMkLst>
        </pc:spChg>
        <pc:picChg chg="add mod">
          <ac:chgData name="伊健 杜" userId="e69aded81da48593" providerId="LiveId" clId="{A81B1303-DC4C-450E-95AB-D65EE7514AA1}" dt="2022-10-10T14:50:32.176" v="2464" actId="1076"/>
          <ac:picMkLst>
            <pc:docMk/>
            <pc:sldMk cId="1103089404" sldId="964"/>
            <ac:picMk id="3074" creationId="{6CE913E3-EAD1-9673-639E-6404557D6464}"/>
          </ac:picMkLst>
        </pc:picChg>
      </pc:sldChg>
      <pc:sldChg chg="addSp modSp add mod">
        <pc:chgData name="伊健 杜" userId="e69aded81da48593" providerId="LiveId" clId="{A81B1303-DC4C-450E-95AB-D65EE7514AA1}" dt="2022-10-10T15:39:36.207" v="2953"/>
        <pc:sldMkLst>
          <pc:docMk/>
          <pc:sldMk cId="294181434" sldId="965"/>
        </pc:sldMkLst>
        <pc:spChg chg="mod">
          <ac:chgData name="伊健 杜" userId="e69aded81da48593" providerId="LiveId" clId="{A81B1303-DC4C-450E-95AB-D65EE7514AA1}" dt="2022-10-10T15:39:36.207" v="2953"/>
          <ac:spMkLst>
            <pc:docMk/>
            <pc:sldMk cId="294181434" sldId="965"/>
            <ac:spMk id="2" creationId="{812E3F75-35E5-2E02-7398-D6B0B5876A2D}"/>
          </ac:spMkLst>
        </pc:spChg>
        <pc:spChg chg="add mod">
          <ac:chgData name="伊健 杜" userId="e69aded81da48593" providerId="LiveId" clId="{A81B1303-DC4C-450E-95AB-D65EE7514AA1}" dt="2022-10-10T14:41:34.989" v="2296" actId="1076"/>
          <ac:spMkLst>
            <pc:docMk/>
            <pc:sldMk cId="294181434" sldId="965"/>
            <ac:spMk id="3" creationId="{C888C4DE-75F9-CFBA-76CA-DF99CB3F7A7F}"/>
          </ac:spMkLst>
        </pc:spChg>
        <pc:spChg chg="add mod">
          <ac:chgData name="伊健 杜" userId="e69aded81da48593" providerId="LiveId" clId="{A81B1303-DC4C-450E-95AB-D65EE7514AA1}" dt="2022-10-10T14:41:33.196" v="2295" actId="1076"/>
          <ac:spMkLst>
            <pc:docMk/>
            <pc:sldMk cId="294181434" sldId="965"/>
            <ac:spMk id="4" creationId="{EAE870F8-85FC-EEC1-6668-1195DEA5F76A}"/>
          </ac:spMkLst>
        </pc:spChg>
      </pc:sldChg>
      <pc:sldChg chg="addSp delSp modSp add mod">
        <pc:chgData name="伊健 杜" userId="e69aded81da48593" providerId="LiveId" clId="{A81B1303-DC4C-450E-95AB-D65EE7514AA1}" dt="2022-10-10T16:58:38.719" v="2956" actId="20577"/>
        <pc:sldMkLst>
          <pc:docMk/>
          <pc:sldMk cId="1400980109" sldId="966"/>
        </pc:sldMkLst>
        <pc:spChg chg="mod">
          <ac:chgData name="伊健 杜" userId="e69aded81da48593" providerId="LiveId" clId="{A81B1303-DC4C-450E-95AB-D65EE7514AA1}" dt="2022-10-10T16:58:38.719" v="2956" actId="20577"/>
          <ac:spMkLst>
            <pc:docMk/>
            <pc:sldMk cId="1400980109" sldId="966"/>
            <ac:spMk id="2" creationId="{1302A11A-625D-774F-23B3-739301B530C3}"/>
          </ac:spMkLst>
        </pc:spChg>
        <pc:spChg chg="add del mod">
          <ac:chgData name="伊健 杜" userId="e69aded81da48593" providerId="LiveId" clId="{A81B1303-DC4C-450E-95AB-D65EE7514AA1}" dt="2022-10-10T14:46:42.343" v="2324" actId="478"/>
          <ac:spMkLst>
            <pc:docMk/>
            <pc:sldMk cId="1400980109" sldId="966"/>
            <ac:spMk id="3" creationId="{6C3F81C5-A346-21C8-D639-71E47468697C}"/>
          </ac:spMkLst>
        </pc:spChg>
        <pc:spChg chg="del">
          <ac:chgData name="伊健 杜" userId="e69aded81da48593" providerId="LiveId" clId="{A81B1303-DC4C-450E-95AB-D65EE7514AA1}" dt="2022-10-10T14:46:16.543" v="2309" actId="478"/>
          <ac:spMkLst>
            <pc:docMk/>
            <pc:sldMk cId="1400980109" sldId="966"/>
            <ac:spMk id="4" creationId="{21BD65C9-00B8-77B5-1258-CB85B4A4F40D}"/>
          </ac:spMkLst>
        </pc:spChg>
        <pc:spChg chg="add mod">
          <ac:chgData name="伊健 杜" userId="e69aded81da48593" providerId="LiveId" clId="{A81B1303-DC4C-450E-95AB-D65EE7514AA1}" dt="2022-10-10T14:48:25.245" v="2362" actId="207"/>
          <ac:spMkLst>
            <pc:docMk/>
            <pc:sldMk cId="1400980109" sldId="966"/>
            <ac:spMk id="5" creationId="{C57211A0-9C60-D804-6094-37A6B213E351}"/>
          </ac:spMkLst>
        </pc:spChg>
        <pc:spChg chg="add mod">
          <ac:chgData name="伊健 杜" userId="e69aded81da48593" providerId="LiveId" clId="{A81B1303-DC4C-450E-95AB-D65EE7514AA1}" dt="2022-10-10T14:48:27.109" v="2363" actId="207"/>
          <ac:spMkLst>
            <pc:docMk/>
            <pc:sldMk cId="1400980109" sldId="966"/>
            <ac:spMk id="6" creationId="{58145C48-FA25-C457-6536-B6D4F8A5C215}"/>
          </ac:spMkLst>
        </pc:spChg>
        <pc:spChg chg="add mod">
          <ac:chgData name="伊健 杜" userId="e69aded81da48593" providerId="LiveId" clId="{A81B1303-DC4C-450E-95AB-D65EE7514AA1}" dt="2022-10-10T14:48:17.884" v="2361" actId="1076"/>
          <ac:spMkLst>
            <pc:docMk/>
            <pc:sldMk cId="1400980109" sldId="966"/>
            <ac:spMk id="7" creationId="{CBA8DDFD-A2F4-69C8-D9A4-82CB1C5006E9}"/>
          </ac:spMkLst>
        </pc:spChg>
        <pc:spChg chg="add mod">
          <ac:chgData name="伊健 杜" userId="e69aded81da48593" providerId="LiveId" clId="{A81B1303-DC4C-450E-95AB-D65EE7514AA1}" dt="2022-10-10T14:48:32.704" v="2364" actId="207"/>
          <ac:spMkLst>
            <pc:docMk/>
            <pc:sldMk cId="1400980109" sldId="966"/>
            <ac:spMk id="8" creationId="{279D721E-C3FB-2CB0-6BD4-36E099029B06}"/>
          </ac:spMkLst>
        </pc:spChg>
        <pc:spChg chg="add mod">
          <ac:chgData name="伊健 杜" userId="e69aded81da48593" providerId="LiveId" clId="{A81B1303-DC4C-450E-95AB-D65EE7514AA1}" dt="2022-10-10T14:48:34.857" v="2365" actId="207"/>
          <ac:spMkLst>
            <pc:docMk/>
            <pc:sldMk cId="1400980109" sldId="966"/>
            <ac:spMk id="9" creationId="{7156E369-E07B-5288-0CC3-ADB34102F93F}"/>
          </ac:spMkLst>
        </pc:spChg>
        <pc:picChg chg="del">
          <ac:chgData name="伊健 杜" userId="e69aded81da48593" providerId="LiveId" clId="{A81B1303-DC4C-450E-95AB-D65EE7514AA1}" dt="2022-10-10T14:46:16.543" v="2309" actId="478"/>
          <ac:picMkLst>
            <pc:docMk/>
            <pc:sldMk cId="1400980109" sldId="966"/>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3486025112" sldId="967"/>
        </pc:sldMkLst>
        <pc:spChg chg="mod">
          <ac:chgData name="伊健 杜" userId="e69aded81da48593" providerId="LiveId" clId="{A81B1303-DC4C-450E-95AB-D65EE7514AA1}" dt="2022-10-10T15:39:36.207" v="2953"/>
          <ac:spMkLst>
            <pc:docMk/>
            <pc:sldMk cId="3486025112" sldId="967"/>
            <ac:spMk id="2" creationId="{A01AC9E7-C04E-508D-350A-4D8CA041DA24}"/>
          </ac:spMkLst>
        </pc:spChg>
        <pc:spChg chg="mod">
          <ac:chgData name="伊健 杜" userId="e69aded81da48593" providerId="LiveId" clId="{A81B1303-DC4C-450E-95AB-D65EE7514AA1}" dt="2022-10-10T15:09:36.654" v="2685" actId="1076"/>
          <ac:spMkLst>
            <pc:docMk/>
            <pc:sldMk cId="3486025112" sldId="967"/>
            <ac:spMk id="5" creationId="{27636C17-3F99-8189-6B60-57C222F237E0}"/>
          </ac:spMkLst>
        </pc:spChg>
        <pc:picChg chg="add mod">
          <ac:chgData name="伊健 杜" userId="e69aded81da48593" providerId="LiveId" clId="{A81B1303-DC4C-450E-95AB-D65EE7514AA1}" dt="2022-10-10T14:54:14.896" v="2563" actId="1076"/>
          <ac:picMkLst>
            <pc:docMk/>
            <pc:sldMk cId="3486025112" sldId="967"/>
            <ac:picMk id="3" creationId="{C90011FA-A5CA-E542-367C-D5308628673E}"/>
          </ac:picMkLst>
        </pc:picChg>
        <pc:picChg chg="add mod">
          <ac:chgData name="伊健 杜" userId="e69aded81da48593" providerId="LiveId" clId="{A81B1303-DC4C-450E-95AB-D65EE7514AA1}" dt="2022-10-10T14:54:12.969" v="2562" actId="1076"/>
          <ac:picMkLst>
            <pc:docMk/>
            <pc:sldMk cId="3486025112" sldId="967"/>
            <ac:picMk id="7" creationId="{19EA35E6-6C85-964C-D755-2449AAAF048F}"/>
          </ac:picMkLst>
        </pc:picChg>
        <pc:picChg chg="add mod">
          <ac:chgData name="伊健 杜" userId="e69aded81da48593" providerId="LiveId" clId="{A81B1303-DC4C-450E-95AB-D65EE7514AA1}" dt="2022-10-10T14:54:43.676" v="2565" actId="1076"/>
          <ac:picMkLst>
            <pc:docMk/>
            <pc:sldMk cId="3486025112" sldId="967"/>
            <ac:picMk id="8" creationId="{444DC72F-45EE-B685-5F0B-46C92C104E53}"/>
          </ac:picMkLst>
        </pc:picChg>
        <pc:picChg chg="del mod">
          <ac:chgData name="伊健 杜" userId="e69aded81da48593" providerId="LiveId" clId="{A81B1303-DC4C-450E-95AB-D65EE7514AA1}" dt="2022-10-10T14:52:50.926" v="2559" actId="478"/>
          <ac:picMkLst>
            <pc:docMk/>
            <pc:sldMk cId="3486025112" sldId="967"/>
            <ac:picMk id="3074" creationId="{6CE913E3-EAD1-9673-639E-6404557D6464}"/>
          </ac:picMkLst>
        </pc:picChg>
      </pc:sldChg>
      <pc:sldChg chg="addSp delSp modSp add mod">
        <pc:chgData name="伊健 杜" userId="e69aded81da48593" providerId="LiveId" clId="{A81B1303-DC4C-450E-95AB-D65EE7514AA1}" dt="2022-10-10T15:09:42.966" v="2688" actId="1076"/>
        <pc:sldMkLst>
          <pc:docMk/>
          <pc:sldMk cId="1125853018" sldId="968"/>
        </pc:sldMkLst>
        <pc:spChg chg="del">
          <ac:chgData name="伊健 杜" userId="e69aded81da48593" providerId="LiveId" clId="{A81B1303-DC4C-450E-95AB-D65EE7514AA1}" dt="2022-10-10T14:57:31.143" v="2567" actId="478"/>
          <ac:spMkLst>
            <pc:docMk/>
            <pc:sldMk cId="1125853018" sldId="968"/>
            <ac:spMk id="2" creationId="{A01AC9E7-C04E-508D-350A-4D8CA041DA24}"/>
          </ac:spMkLst>
        </pc:spChg>
        <pc:spChg chg="mod">
          <ac:chgData name="伊健 杜" userId="e69aded81da48593" providerId="LiveId" clId="{A81B1303-DC4C-450E-95AB-D65EE7514AA1}" dt="2022-10-10T15:09:42.966" v="2688" actId="1076"/>
          <ac:spMkLst>
            <pc:docMk/>
            <pc:sldMk cId="1125853018" sldId="968"/>
            <ac:spMk id="5" creationId="{27636C17-3F99-8189-6B60-57C222F237E0}"/>
          </ac:spMkLst>
        </pc:spChg>
        <pc:spChg chg="add del mod">
          <ac:chgData name="伊健 杜" userId="e69aded81da48593" providerId="LiveId" clId="{A81B1303-DC4C-450E-95AB-D65EE7514AA1}" dt="2022-10-10T14:57:33.139" v="2569" actId="478"/>
          <ac:spMkLst>
            <pc:docMk/>
            <pc:sldMk cId="1125853018" sldId="968"/>
            <ac:spMk id="7" creationId="{88355CD5-E6F7-6B03-8AD3-CC67662FA403}"/>
          </ac:spMkLst>
        </pc:spChg>
        <pc:picChg chg="add mod">
          <ac:chgData name="伊健 杜" userId="e69aded81da48593" providerId="LiveId" clId="{A81B1303-DC4C-450E-95AB-D65EE7514AA1}" dt="2022-10-10T14:59:21.224" v="2578" actId="14100"/>
          <ac:picMkLst>
            <pc:docMk/>
            <pc:sldMk cId="1125853018" sldId="968"/>
            <ac:picMk id="8" creationId="{484180B5-DC6F-1526-6055-8D7F9645C4CD}"/>
          </ac:picMkLst>
        </pc:picChg>
        <pc:picChg chg="add mod">
          <ac:chgData name="伊健 杜" userId="e69aded81da48593" providerId="LiveId" clId="{A81B1303-DC4C-450E-95AB-D65EE7514AA1}" dt="2022-10-10T14:59:22.572" v="2579" actId="1076"/>
          <ac:picMkLst>
            <pc:docMk/>
            <pc:sldMk cId="1125853018" sldId="968"/>
            <ac:picMk id="9" creationId="{F391F8E4-9BB3-927C-6F4B-BB2106989D60}"/>
          </ac:picMkLst>
        </pc:picChg>
        <pc:picChg chg="del">
          <ac:chgData name="伊健 杜" userId="e69aded81da48593" providerId="LiveId" clId="{A81B1303-DC4C-450E-95AB-D65EE7514AA1}" dt="2022-10-10T14:57:31.547" v="2568" actId="478"/>
          <ac:picMkLst>
            <pc:docMk/>
            <pc:sldMk cId="1125853018" sldId="968"/>
            <ac:picMk id="3074" creationId="{6CE913E3-EAD1-9673-639E-6404557D6464}"/>
          </ac:picMkLst>
        </pc:picChg>
      </pc:sldChg>
      <pc:sldChg chg="addSp delSp modSp add mod">
        <pc:chgData name="伊健 杜" userId="e69aded81da48593" providerId="LiveId" clId="{A81B1303-DC4C-450E-95AB-D65EE7514AA1}" dt="2022-10-10T15:09:44.617" v="2689"/>
        <pc:sldMkLst>
          <pc:docMk/>
          <pc:sldMk cId="428983760" sldId="969"/>
        </pc:sldMkLst>
        <pc:spChg chg="add del">
          <ac:chgData name="伊健 杜" userId="e69aded81da48593" providerId="LiveId" clId="{A81B1303-DC4C-450E-95AB-D65EE7514AA1}" dt="2022-10-10T15:00:39.243" v="2588" actId="478"/>
          <ac:spMkLst>
            <pc:docMk/>
            <pc:sldMk cId="428983760" sldId="969"/>
            <ac:spMk id="3" creationId="{33ECCCED-EB71-DA6B-8F36-63CDE09C2135}"/>
          </ac:spMkLst>
        </pc:spChg>
        <pc:spChg chg="mod">
          <ac:chgData name="伊健 杜" userId="e69aded81da48593" providerId="LiveId" clId="{A81B1303-DC4C-450E-95AB-D65EE7514AA1}" dt="2022-10-10T15:09:44.617" v="2689"/>
          <ac:spMkLst>
            <pc:docMk/>
            <pc:sldMk cId="428983760" sldId="969"/>
            <ac:spMk id="5" creationId="{27636C17-3F99-8189-6B60-57C222F237E0}"/>
          </ac:spMkLst>
        </pc:spChg>
        <pc:picChg chg="add mod">
          <ac:chgData name="伊健 杜" userId="e69aded81da48593" providerId="LiveId" clId="{A81B1303-DC4C-450E-95AB-D65EE7514AA1}" dt="2022-10-10T14:59:37.647" v="2586" actId="1076"/>
          <ac:picMkLst>
            <pc:docMk/>
            <pc:sldMk cId="428983760" sldId="969"/>
            <ac:picMk id="2" creationId="{96886C83-C88A-0667-D3AA-F0030A4312EE}"/>
          </ac:picMkLst>
        </pc:picChg>
        <pc:picChg chg="del">
          <ac:chgData name="伊健 杜" userId="e69aded81da48593" providerId="LiveId" clId="{A81B1303-DC4C-450E-95AB-D65EE7514AA1}" dt="2022-10-10T14:59:31.805" v="2581" actId="478"/>
          <ac:picMkLst>
            <pc:docMk/>
            <pc:sldMk cId="428983760" sldId="969"/>
            <ac:picMk id="8" creationId="{484180B5-DC6F-1526-6055-8D7F9645C4CD}"/>
          </ac:picMkLst>
        </pc:picChg>
        <pc:picChg chg="del">
          <ac:chgData name="伊健 杜" userId="e69aded81da48593" providerId="LiveId" clId="{A81B1303-DC4C-450E-95AB-D65EE7514AA1}" dt="2022-10-10T14:59:31.805" v="2581" actId="478"/>
          <ac:picMkLst>
            <pc:docMk/>
            <pc:sldMk cId="428983760" sldId="969"/>
            <ac:picMk id="9" creationId="{F391F8E4-9BB3-927C-6F4B-BB2106989D60}"/>
          </ac:picMkLst>
        </pc:picChg>
        <pc:picChg chg="add mod">
          <ac:chgData name="伊健 杜" userId="e69aded81da48593" providerId="LiveId" clId="{A81B1303-DC4C-450E-95AB-D65EE7514AA1}" dt="2022-10-10T15:00:46.306" v="2590" actId="1076"/>
          <ac:picMkLst>
            <pc:docMk/>
            <pc:sldMk cId="428983760" sldId="969"/>
            <ac:picMk id="10" creationId="{B8690303-066C-15E2-C294-7CDF4C5653FD}"/>
          </ac:picMkLst>
        </pc:picChg>
      </pc:sldChg>
      <pc:sldChg chg="addSp delSp modSp add mod">
        <pc:chgData name="伊健 杜" userId="e69aded81da48593" providerId="LiveId" clId="{A81B1303-DC4C-450E-95AB-D65EE7514AA1}" dt="2022-10-10T15:09:46.254" v="2690"/>
        <pc:sldMkLst>
          <pc:docMk/>
          <pc:sldMk cId="757873519" sldId="970"/>
        </pc:sldMkLst>
        <pc:spChg chg="mod">
          <ac:chgData name="伊健 杜" userId="e69aded81da48593" providerId="LiveId" clId="{A81B1303-DC4C-450E-95AB-D65EE7514AA1}" dt="2022-10-10T15:09:46.254" v="2690"/>
          <ac:spMkLst>
            <pc:docMk/>
            <pc:sldMk cId="757873519" sldId="970"/>
            <ac:spMk id="5" creationId="{27636C17-3F99-8189-6B60-57C222F237E0}"/>
          </ac:spMkLst>
        </pc:spChg>
        <pc:picChg chg="del">
          <ac:chgData name="伊健 杜" userId="e69aded81da48593" providerId="LiveId" clId="{A81B1303-DC4C-450E-95AB-D65EE7514AA1}" dt="2022-10-10T15:01:07.593" v="2592" actId="478"/>
          <ac:picMkLst>
            <pc:docMk/>
            <pc:sldMk cId="757873519" sldId="970"/>
            <ac:picMk id="2" creationId="{96886C83-C88A-0667-D3AA-F0030A4312EE}"/>
          </ac:picMkLst>
        </pc:picChg>
        <pc:picChg chg="del">
          <ac:chgData name="伊健 杜" userId="e69aded81da48593" providerId="LiveId" clId="{A81B1303-DC4C-450E-95AB-D65EE7514AA1}" dt="2022-10-10T15:01:07.593" v="2592" actId="478"/>
          <ac:picMkLst>
            <pc:docMk/>
            <pc:sldMk cId="757873519" sldId="970"/>
            <ac:picMk id="10" creationId="{B8690303-066C-15E2-C294-7CDF4C5653FD}"/>
          </ac:picMkLst>
        </pc:picChg>
        <pc:picChg chg="add mod">
          <ac:chgData name="伊健 杜" userId="e69aded81da48593" providerId="LiveId" clId="{A81B1303-DC4C-450E-95AB-D65EE7514AA1}" dt="2022-10-10T15:01:33.397" v="2596" actId="1076"/>
          <ac:picMkLst>
            <pc:docMk/>
            <pc:sldMk cId="757873519" sldId="970"/>
            <ac:picMk id="7170" creationId="{90AAEF4F-1AA2-180E-9CD1-AA8C076916BE}"/>
          </ac:picMkLst>
        </pc:picChg>
        <pc:picChg chg="add mod">
          <ac:chgData name="伊健 杜" userId="e69aded81da48593" providerId="LiveId" clId="{A81B1303-DC4C-450E-95AB-D65EE7514AA1}" dt="2022-10-10T15:02:03.268" v="2601" actId="1076"/>
          <ac:picMkLst>
            <pc:docMk/>
            <pc:sldMk cId="757873519" sldId="970"/>
            <ac:picMk id="7172" creationId="{62D4B335-747C-2A3A-22DA-B5CD6DE131BF}"/>
          </ac:picMkLst>
        </pc:picChg>
      </pc:sldChg>
      <pc:sldChg chg="addSp delSp modSp add mod">
        <pc:chgData name="伊健 杜" userId="e69aded81da48593" providerId="LiveId" clId="{A81B1303-DC4C-450E-95AB-D65EE7514AA1}" dt="2022-10-10T15:09:48.336" v="2691"/>
        <pc:sldMkLst>
          <pc:docMk/>
          <pc:sldMk cId="2325837417" sldId="971"/>
        </pc:sldMkLst>
        <pc:spChg chg="mod">
          <ac:chgData name="伊健 杜" userId="e69aded81da48593" providerId="LiveId" clId="{A81B1303-DC4C-450E-95AB-D65EE7514AA1}" dt="2022-10-10T15:09:48.336" v="2691"/>
          <ac:spMkLst>
            <pc:docMk/>
            <pc:sldMk cId="2325837417" sldId="971"/>
            <ac:spMk id="5" creationId="{27636C17-3F99-8189-6B60-57C222F237E0}"/>
          </ac:spMkLst>
        </pc:spChg>
        <pc:picChg chg="del">
          <ac:chgData name="伊健 杜" userId="e69aded81da48593" providerId="LiveId" clId="{A81B1303-DC4C-450E-95AB-D65EE7514AA1}" dt="2022-10-10T15:02:43.519" v="2603" actId="478"/>
          <ac:picMkLst>
            <pc:docMk/>
            <pc:sldMk cId="2325837417" sldId="971"/>
            <ac:picMk id="7170" creationId="{90AAEF4F-1AA2-180E-9CD1-AA8C076916BE}"/>
          </ac:picMkLst>
        </pc:picChg>
        <pc:picChg chg="del">
          <ac:chgData name="伊健 杜" userId="e69aded81da48593" providerId="LiveId" clId="{A81B1303-DC4C-450E-95AB-D65EE7514AA1}" dt="2022-10-10T15:02:43.519" v="2603" actId="478"/>
          <ac:picMkLst>
            <pc:docMk/>
            <pc:sldMk cId="2325837417" sldId="971"/>
            <ac:picMk id="7172" creationId="{62D4B335-747C-2A3A-22DA-B5CD6DE131BF}"/>
          </ac:picMkLst>
        </pc:picChg>
        <pc:picChg chg="add del mod">
          <ac:chgData name="伊健 杜" userId="e69aded81da48593" providerId="LiveId" clId="{A81B1303-DC4C-450E-95AB-D65EE7514AA1}" dt="2022-10-10T15:03:29.406" v="2611" actId="478"/>
          <ac:picMkLst>
            <pc:docMk/>
            <pc:sldMk cId="2325837417" sldId="971"/>
            <ac:picMk id="8194" creationId="{D1EBC7D6-CDAD-1180-B31B-B86DD22A6FE5}"/>
          </ac:picMkLst>
        </pc:picChg>
        <pc:picChg chg="add mod">
          <ac:chgData name="伊健 杜" userId="e69aded81da48593" providerId="LiveId" clId="{A81B1303-DC4C-450E-95AB-D65EE7514AA1}" dt="2022-10-10T15:03:28.095" v="2610" actId="1076"/>
          <ac:picMkLst>
            <pc:docMk/>
            <pc:sldMk cId="2325837417" sldId="971"/>
            <ac:picMk id="8196" creationId="{F1BE99DF-2D02-7C90-3432-F41670704FFA}"/>
          </ac:picMkLst>
        </pc:picChg>
      </pc:sldChg>
      <pc:sldChg chg="addSp delSp modSp add mod">
        <pc:chgData name="伊健 杜" userId="e69aded81da48593" providerId="LiveId" clId="{A81B1303-DC4C-450E-95AB-D65EE7514AA1}" dt="2022-10-10T15:39:36.207" v="2953"/>
        <pc:sldMkLst>
          <pc:docMk/>
          <pc:sldMk cId="3701473483" sldId="972"/>
        </pc:sldMkLst>
        <pc:spChg chg="add mod">
          <ac:chgData name="伊健 杜" userId="e69aded81da48593" providerId="LiveId" clId="{A81B1303-DC4C-450E-95AB-D65EE7514AA1}" dt="2022-10-10T15:05:53.101" v="2652" actId="1076"/>
          <ac:spMkLst>
            <pc:docMk/>
            <pc:sldMk cId="3701473483" sldId="972"/>
            <ac:spMk id="2" creationId="{07F29820-81B1-B92D-B0FA-6D75F41D5182}"/>
          </ac:spMkLst>
        </pc:spChg>
        <pc:spChg chg="add mod">
          <ac:chgData name="伊健 杜" userId="e69aded81da48593" providerId="LiveId" clId="{A81B1303-DC4C-450E-95AB-D65EE7514AA1}" dt="2022-10-10T15:09:19.172" v="2675"/>
          <ac:spMkLst>
            <pc:docMk/>
            <pc:sldMk cId="3701473483" sldId="972"/>
            <ac:spMk id="3" creationId="{B972E28A-8BAE-4FFC-518D-506C3B36D645}"/>
          </ac:spMkLst>
        </pc:spChg>
        <pc:spChg chg="del">
          <ac:chgData name="伊健 杜" userId="e69aded81da48593" providerId="LiveId" clId="{A81B1303-DC4C-450E-95AB-D65EE7514AA1}" dt="2022-10-10T15:05:49.015" v="2650" actId="478"/>
          <ac:spMkLst>
            <pc:docMk/>
            <pc:sldMk cId="3701473483" sldId="972"/>
            <ac:spMk id="4" creationId="{80F8FC49-4DD1-475B-DE97-96F276090385}"/>
          </ac:spMkLst>
        </pc:spChg>
        <pc:spChg chg="del">
          <ac:chgData name="伊健 杜" userId="e69aded81da48593" providerId="LiveId" clId="{A81B1303-DC4C-450E-95AB-D65EE7514AA1}" dt="2022-10-10T15:05:49.015" v="2650" actId="478"/>
          <ac:spMkLst>
            <pc:docMk/>
            <pc:sldMk cId="3701473483" sldId="972"/>
            <ac:spMk id="5" creationId="{27636C17-3F99-8189-6B60-57C222F237E0}"/>
          </ac:spMkLst>
        </pc:spChg>
        <pc:spChg chg="del">
          <ac:chgData name="伊健 杜" userId="e69aded81da48593" providerId="LiveId" clId="{A81B1303-DC4C-450E-95AB-D65EE7514AA1}" dt="2022-10-10T15:05:49.015" v="2650" actId="478"/>
          <ac:spMkLst>
            <pc:docMk/>
            <pc:sldMk cId="3701473483" sldId="972"/>
            <ac:spMk id="6" creationId="{0E36AABD-FC67-1C18-35B6-ABEF922CA6BC}"/>
          </ac:spMkLst>
        </pc:spChg>
        <pc:spChg chg="add mod">
          <ac:chgData name="伊健 杜" userId="e69aded81da48593" providerId="LiveId" clId="{A81B1303-DC4C-450E-95AB-D65EE7514AA1}" dt="2022-10-10T15:39:36.207" v="2953"/>
          <ac:spMkLst>
            <pc:docMk/>
            <pc:sldMk cId="3701473483" sldId="972"/>
            <ac:spMk id="7" creationId="{7A35A3C8-5D71-B112-2613-B90875484069}"/>
          </ac:spMkLst>
        </pc:spChg>
        <pc:picChg chg="add del mod">
          <ac:chgData name="伊健 杜" userId="e69aded81da48593" providerId="LiveId" clId="{A81B1303-DC4C-450E-95AB-D65EE7514AA1}" dt="2022-10-10T15:11:01.584" v="2739" actId="478"/>
          <ac:picMkLst>
            <pc:docMk/>
            <pc:sldMk cId="3701473483" sldId="972"/>
            <ac:picMk id="8" creationId="{CA013956-8FFC-6C75-691A-55CF761338EF}"/>
          </ac:picMkLst>
        </pc:picChg>
        <pc:picChg chg="del">
          <ac:chgData name="伊健 杜" userId="e69aded81da48593" providerId="LiveId" clId="{A81B1303-DC4C-450E-95AB-D65EE7514AA1}" dt="2022-10-10T15:03:52.282" v="2613" actId="478"/>
          <ac:picMkLst>
            <pc:docMk/>
            <pc:sldMk cId="3701473483" sldId="972"/>
            <ac:picMk id="8196" creationId="{F1BE99DF-2D02-7C90-3432-F41670704FFA}"/>
          </ac:picMkLst>
        </pc:picChg>
        <pc:picChg chg="add mod">
          <ac:chgData name="伊健 杜" userId="e69aded81da48593" providerId="LiveId" clId="{A81B1303-DC4C-450E-95AB-D65EE7514AA1}" dt="2022-10-10T15:11:35.908" v="2742" actId="1076"/>
          <ac:picMkLst>
            <pc:docMk/>
            <pc:sldMk cId="3701473483" sldId="972"/>
            <ac:picMk id="9218" creationId="{AD9EA3CE-6933-54E5-C506-D8DBA1B70302}"/>
          </ac:picMkLst>
        </pc:picChg>
      </pc:sldChg>
      <pc:sldChg chg="addSp delSp modSp add mod">
        <pc:chgData name="伊健 杜" userId="e69aded81da48593" providerId="LiveId" clId="{A81B1303-DC4C-450E-95AB-D65EE7514AA1}" dt="2022-10-10T15:39:36.207" v="2953"/>
        <pc:sldMkLst>
          <pc:docMk/>
          <pc:sldMk cId="1358144278" sldId="973"/>
        </pc:sldMkLst>
        <pc:spChg chg="mod">
          <ac:chgData name="伊健 杜" userId="e69aded81da48593" providerId="LiveId" clId="{A81B1303-DC4C-450E-95AB-D65EE7514AA1}" dt="2022-10-10T15:39:36.207" v="2953"/>
          <ac:spMkLst>
            <pc:docMk/>
            <pc:sldMk cId="1358144278" sldId="973"/>
            <ac:spMk id="7" creationId="{7A35A3C8-5D71-B112-2613-B90875484069}"/>
          </ac:spMkLst>
        </pc:spChg>
        <pc:picChg chg="add mod">
          <ac:chgData name="伊健 杜" userId="e69aded81da48593" providerId="LiveId" clId="{A81B1303-DC4C-450E-95AB-D65EE7514AA1}" dt="2022-10-10T15:17:08.217" v="2822" actId="1076"/>
          <ac:picMkLst>
            <pc:docMk/>
            <pc:sldMk cId="1358144278" sldId="973"/>
            <ac:picMk id="4" creationId="{E4ABD2FA-1F0D-55D1-D85B-7E7DC789DAF6}"/>
          </ac:picMkLst>
        </pc:picChg>
        <pc:picChg chg="del">
          <ac:chgData name="伊健 杜" userId="e69aded81da48593" providerId="LiveId" clId="{A81B1303-DC4C-450E-95AB-D65EE7514AA1}" dt="2022-10-10T15:11:46.846" v="2744" actId="478"/>
          <ac:picMkLst>
            <pc:docMk/>
            <pc:sldMk cId="1358144278" sldId="973"/>
            <ac:picMk id="9218" creationId="{AD9EA3CE-6933-54E5-C506-D8DBA1B70302}"/>
          </ac:picMkLst>
        </pc:picChg>
      </pc:sldChg>
      <pc:sldChg chg="addSp delSp modSp add mod">
        <pc:chgData name="伊健 杜" userId="e69aded81da48593" providerId="LiveId" clId="{A81B1303-DC4C-450E-95AB-D65EE7514AA1}" dt="2022-10-10T15:23:10.275" v="2939" actId="1076"/>
        <pc:sldMkLst>
          <pc:docMk/>
          <pc:sldMk cId="3012338746" sldId="974"/>
        </pc:sldMkLst>
        <pc:spChg chg="add del mod">
          <ac:chgData name="伊健 杜" userId="e69aded81da48593" providerId="LiveId" clId="{A81B1303-DC4C-450E-95AB-D65EE7514AA1}" dt="2022-10-10T15:20:31.635" v="2829" actId="478"/>
          <ac:spMkLst>
            <pc:docMk/>
            <pc:sldMk cId="3012338746" sldId="974"/>
            <ac:spMk id="6" creationId="{693389DC-F3AA-084C-1D26-BC098E04980B}"/>
          </ac:spMkLst>
        </pc:spChg>
        <pc:spChg chg="del mod">
          <ac:chgData name="伊健 杜" userId="e69aded81da48593" providerId="LiveId" clId="{A81B1303-DC4C-450E-95AB-D65EE7514AA1}" dt="2022-10-10T15:20:30.325" v="2828" actId="478"/>
          <ac:spMkLst>
            <pc:docMk/>
            <pc:sldMk cId="3012338746" sldId="974"/>
            <ac:spMk id="7" creationId="{7A35A3C8-5D71-B112-2613-B90875484069}"/>
          </ac:spMkLst>
        </pc:spChg>
        <pc:picChg chg="del">
          <ac:chgData name="伊健 杜" userId="e69aded81da48593" providerId="LiveId" clId="{A81B1303-DC4C-450E-95AB-D65EE7514AA1}" dt="2022-10-10T15:17:12.144" v="2824" actId="478"/>
          <ac:picMkLst>
            <pc:docMk/>
            <pc:sldMk cId="3012338746" sldId="974"/>
            <ac:picMk id="4" creationId="{E4ABD2FA-1F0D-55D1-D85B-7E7DC789DAF6}"/>
          </ac:picMkLst>
        </pc:picChg>
        <pc:picChg chg="add mod">
          <ac:chgData name="伊健 杜" userId="e69aded81da48593" providerId="LiveId" clId="{A81B1303-DC4C-450E-95AB-D65EE7514AA1}" dt="2022-10-10T15:23:10.275" v="2939" actId="1076"/>
          <ac:picMkLst>
            <pc:docMk/>
            <pc:sldMk cId="3012338746" sldId="974"/>
            <ac:picMk id="10242" creationId="{46EB321B-9A56-F898-FB5A-18D88E95B1D0}"/>
          </ac:picMkLst>
        </pc:picChg>
      </pc:sldChg>
      <pc:sldChg chg="addSp delSp modSp add mod ord">
        <pc:chgData name="伊健 杜" userId="e69aded81da48593" providerId="LiveId" clId="{A81B1303-DC4C-450E-95AB-D65EE7514AA1}" dt="2022-10-10T15:39:36.207" v="2953"/>
        <pc:sldMkLst>
          <pc:docMk/>
          <pc:sldMk cId="3753193412" sldId="975"/>
        </pc:sldMkLst>
        <pc:spChg chg="add mod">
          <ac:chgData name="伊健 杜" userId="e69aded81da48593" providerId="LiveId" clId="{A81B1303-DC4C-450E-95AB-D65EE7514AA1}" dt="2022-10-10T15:39:36.207" v="2953"/>
          <ac:spMkLst>
            <pc:docMk/>
            <pc:sldMk cId="3753193412" sldId="975"/>
            <ac:spMk id="4" creationId="{A7BF757E-8D22-D31C-E0BC-375DF9CBD70F}"/>
          </ac:spMkLst>
        </pc:spChg>
        <pc:picChg chg="del">
          <ac:chgData name="伊健 杜" userId="e69aded81da48593" providerId="LiveId" clId="{A81B1303-DC4C-450E-95AB-D65EE7514AA1}" dt="2022-10-10T15:22:34.341" v="2835" actId="478"/>
          <ac:picMkLst>
            <pc:docMk/>
            <pc:sldMk cId="3753193412" sldId="975"/>
            <ac:picMk id="10242" creationId="{46EB321B-9A56-F898-FB5A-18D88E95B1D0}"/>
          </ac:picMkLst>
        </pc:picChg>
        <pc:picChg chg="add mod">
          <ac:chgData name="伊健 杜" userId="e69aded81da48593" providerId="LiveId" clId="{A81B1303-DC4C-450E-95AB-D65EE7514AA1}" dt="2022-10-10T15:29:40.168" v="2948" actId="1076"/>
          <ac:picMkLst>
            <pc:docMk/>
            <pc:sldMk cId="3753193412" sldId="975"/>
            <ac:picMk id="12290" creationId="{F36233A7-1C7A-7E35-5FE1-60CBDF728695}"/>
          </ac:picMkLst>
        </pc:picChg>
        <pc:picChg chg="add mod">
          <ac:chgData name="伊健 杜" userId="e69aded81da48593" providerId="LiveId" clId="{A81B1303-DC4C-450E-95AB-D65EE7514AA1}" dt="2022-10-10T15:29:38.547" v="2947" actId="1076"/>
          <ac:picMkLst>
            <pc:docMk/>
            <pc:sldMk cId="3753193412" sldId="975"/>
            <ac:picMk id="12292" creationId="{B2D0336D-FC3C-C922-0BFE-4EDC1389006B}"/>
          </ac:picMkLst>
        </pc:picChg>
      </pc:sldChg>
      <pc:sldChg chg="new add del">
        <pc:chgData name="伊健 杜" userId="e69aded81da48593" providerId="LiveId" clId="{A81B1303-DC4C-450E-95AB-D65EE7514AA1}" dt="2022-10-10T15:39:26.870" v="2952" actId="47"/>
        <pc:sldMkLst>
          <pc:docMk/>
          <pc:sldMk cId="734345134" sldId="976"/>
        </pc:sldMkLst>
      </pc:sldChg>
      <pc:sldChg chg="delSp add del">
        <pc:chgData name="伊健 杜" userId="e69aded81da48593" providerId="LiveId" clId="{A81B1303-DC4C-450E-95AB-D65EE7514AA1}" dt="2022-10-10T15:39:22.588" v="2949" actId="47"/>
        <pc:sldMkLst>
          <pc:docMk/>
          <pc:sldMk cId="361225361" sldId="977"/>
        </pc:sldMkLst>
        <pc:picChg chg="del">
          <ac:chgData name="伊健 杜" userId="e69aded81da48593" providerId="LiveId" clId="{A81B1303-DC4C-450E-95AB-D65EE7514AA1}" dt="2022-10-10T15:25:11.897" v="2942" actId="478"/>
          <ac:picMkLst>
            <pc:docMk/>
            <pc:sldMk cId="361225361" sldId="977"/>
            <ac:picMk id="10242" creationId="{46EB321B-9A56-F898-FB5A-18D88E95B1D0}"/>
          </ac:picMkLst>
        </pc:picChg>
      </pc:sldChg>
    </pc:docChg>
  </pc:docChgLst>
  <pc:docChgLst>
    <pc:chgData name="伊健 杜" userId="e69aded81da48593" providerId="LiveId" clId="{80FB4641-9819-4931-9608-15BB77D0AB03}"/>
    <pc:docChg chg="undo custSel addSld delSld modSld sldOrd modSection">
      <pc:chgData name="伊健 杜" userId="e69aded81da48593" providerId="LiveId" clId="{80FB4641-9819-4931-9608-15BB77D0AB03}" dt="2022-09-26T17:34:41.528" v="6468"/>
      <pc:docMkLst>
        <pc:docMk/>
      </pc:docMkLst>
      <pc:sldChg chg="modSp mod">
        <pc:chgData name="伊健 杜" userId="e69aded81da48593" providerId="LiveId" clId="{80FB4641-9819-4931-9608-15BB77D0AB03}" dt="2022-09-26T11:33:39.681" v="4705"/>
        <pc:sldMkLst>
          <pc:docMk/>
          <pc:sldMk cId="3180688205" sldId="256"/>
        </pc:sldMkLst>
        <pc:spChg chg="mod">
          <ac:chgData name="伊健 杜" userId="e69aded81da48593" providerId="LiveId" clId="{80FB4641-9819-4931-9608-15BB77D0AB03}" dt="2022-09-26T11:33:39.681" v="4705"/>
          <ac:spMkLst>
            <pc:docMk/>
            <pc:sldMk cId="3180688205" sldId="256"/>
            <ac:spMk id="2" creationId="{1F01E9DD-2818-4BD0-9996-984FE0985E67}"/>
          </ac:spMkLst>
        </pc:spChg>
      </pc:sldChg>
      <pc:sldChg chg="addSp delSp modSp mod">
        <pc:chgData name="伊健 杜" userId="e69aded81da48593" providerId="LiveId" clId="{80FB4641-9819-4931-9608-15BB77D0AB03}" dt="2022-09-26T10:27:46.648" v="2550"/>
        <pc:sldMkLst>
          <pc:docMk/>
          <pc:sldMk cId="3517469593" sldId="772"/>
        </pc:sldMkLst>
        <pc:spChg chg="mod">
          <ac:chgData name="伊健 杜" userId="e69aded81da48593" providerId="LiveId" clId="{80FB4641-9819-4931-9608-15BB77D0AB03}" dt="2022-09-26T10:27:46.648" v="2550"/>
          <ac:spMkLst>
            <pc:docMk/>
            <pc:sldMk cId="3517469593" sldId="772"/>
            <ac:spMk id="2" creationId="{81F4B079-5182-7332-4978-966F1AEEF4D2}"/>
          </ac:spMkLst>
        </pc:spChg>
        <pc:spChg chg="mod">
          <ac:chgData name="伊健 杜" userId="e69aded81da48593" providerId="LiveId" clId="{80FB4641-9819-4931-9608-15BB77D0AB03}" dt="2022-09-26T10:27:46.648" v="2550"/>
          <ac:spMkLst>
            <pc:docMk/>
            <pc:sldMk cId="3517469593" sldId="772"/>
            <ac:spMk id="4" creationId="{CFC1CF28-580E-2280-640A-ADB8853307E7}"/>
          </ac:spMkLst>
        </pc:spChg>
        <pc:picChg chg="add mod">
          <ac:chgData name="伊健 杜" userId="e69aded81da48593" providerId="LiveId" clId="{80FB4641-9819-4931-9608-15BB77D0AB03}" dt="2022-09-26T04:50:14.342" v="139" actId="1076"/>
          <ac:picMkLst>
            <pc:docMk/>
            <pc:sldMk cId="3517469593" sldId="772"/>
            <ac:picMk id="1026" creationId="{A9AB5EB3-A1E4-D1A3-2C29-C7D4C26A3042}"/>
          </ac:picMkLst>
        </pc:picChg>
        <pc:picChg chg="del">
          <ac:chgData name="伊健 杜" userId="e69aded81da48593" providerId="LiveId" clId="{80FB4641-9819-4931-9608-15BB77D0AB03}" dt="2022-09-26T04:49:13.315" v="18" actId="478"/>
          <ac:picMkLst>
            <pc:docMk/>
            <pc:sldMk cId="3517469593" sldId="772"/>
            <ac:picMk id="2052" creationId="{461DA24C-A30A-93FC-A3AE-4F86BA1EAB3B}"/>
          </ac:picMkLst>
        </pc:picChg>
        <pc:picChg chg="del">
          <ac:chgData name="伊健 杜" userId="e69aded81da48593" providerId="LiveId" clId="{80FB4641-9819-4931-9608-15BB77D0AB03}" dt="2022-09-26T04:49:13.315" v="18" actId="478"/>
          <ac:picMkLst>
            <pc:docMk/>
            <pc:sldMk cId="3517469593" sldId="772"/>
            <ac:picMk id="2054" creationId="{40AFEB91-2127-B2A7-447B-BCC35A031393}"/>
          </ac:picMkLst>
        </pc:picChg>
        <pc:picChg chg="del mod">
          <ac:chgData name="伊健 杜" userId="e69aded81da48593" providerId="LiveId" clId="{80FB4641-9819-4931-9608-15BB77D0AB03}" dt="2022-09-26T04:49:13.315" v="18" actId="478"/>
          <ac:picMkLst>
            <pc:docMk/>
            <pc:sldMk cId="3517469593" sldId="772"/>
            <ac:picMk id="2056" creationId="{9EA8CA38-F2FF-6BAC-A8CF-AF1B1E291FCD}"/>
          </ac:picMkLst>
        </pc:picChg>
      </pc:sldChg>
      <pc:sldChg chg="del">
        <pc:chgData name="伊健 杜" userId="e69aded81da48593" providerId="LiveId" clId="{80FB4641-9819-4931-9608-15BB77D0AB03}" dt="2022-09-26T04:48:42.581" v="0" actId="47"/>
        <pc:sldMkLst>
          <pc:docMk/>
          <pc:sldMk cId="779196328" sldId="775"/>
        </pc:sldMkLst>
      </pc:sldChg>
      <pc:sldChg chg="del">
        <pc:chgData name="伊健 杜" userId="e69aded81da48593" providerId="LiveId" clId="{80FB4641-9819-4931-9608-15BB77D0AB03}" dt="2022-09-26T04:48:42.581" v="0" actId="47"/>
        <pc:sldMkLst>
          <pc:docMk/>
          <pc:sldMk cId="2067420389" sldId="776"/>
        </pc:sldMkLst>
      </pc:sldChg>
      <pc:sldChg chg="del">
        <pc:chgData name="伊健 杜" userId="e69aded81da48593" providerId="LiveId" clId="{80FB4641-9819-4931-9608-15BB77D0AB03}" dt="2022-09-26T04:48:42.581" v="0" actId="47"/>
        <pc:sldMkLst>
          <pc:docMk/>
          <pc:sldMk cId="1810192253" sldId="801"/>
        </pc:sldMkLst>
      </pc:sldChg>
      <pc:sldChg chg="addSp delSp modSp mod">
        <pc:chgData name="伊健 杜" userId="e69aded81da48593" providerId="LiveId" clId="{80FB4641-9819-4931-9608-15BB77D0AB03}" dt="2022-09-26T17:34:41.528" v="6468"/>
        <pc:sldMkLst>
          <pc:docMk/>
          <pc:sldMk cId="2805022146" sldId="802"/>
        </pc:sldMkLst>
        <pc:spChg chg="mod">
          <ac:chgData name="伊健 杜" userId="e69aded81da48593" providerId="LiveId" clId="{80FB4641-9819-4931-9608-15BB77D0AB03}" dt="2022-09-26T10:27:46.648" v="2550"/>
          <ac:spMkLst>
            <pc:docMk/>
            <pc:sldMk cId="2805022146" sldId="802"/>
            <ac:spMk id="2" creationId="{81F4B079-5182-7332-4978-966F1AEEF4D2}"/>
          </ac:spMkLst>
        </pc:spChg>
        <pc:spChg chg="mod">
          <ac:chgData name="伊健 杜" userId="e69aded81da48593" providerId="LiveId" clId="{80FB4641-9819-4931-9608-15BB77D0AB03}" dt="2022-09-26T10:27:46.648" v="2550"/>
          <ac:spMkLst>
            <pc:docMk/>
            <pc:sldMk cId="2805022146" sldId="802"/>
            <ac:spMk id="4" creationId="{CFC1CF28-580E-2280-640A-ADB8853307E7}"/>
          </ac:spMkLst>
        </pc:spChg>
        <pc:picChg chg="del">
          <ac:chgData name="伊健 杜" userId="e69aded81da48593" providerId="LiveId" clId="{80FB4641-9819-4931-9608-15BB77D0AB03}" dt="2022-09-26T04:50:52.888" v="247" actId="478"/>
          <ac:picMkLst>
            <pc:docMk/>
            <pc:sldMk cId="2805022146" sldId="802"/>
            <ac:picMk id="1026" creationId="{D60AF4E7-3815-AC75-B34A-E95F6773A666}"/>
          </ac:picMkLst>
        </pc:picChg>
        <pc:picChg chg="add mod">
          <ac:chgData name="伊健 杜" userId="e69aded81da48593" providerId="LiveId" clId="{80FB4641-9819-4931-9608-15BB77D0AB03}" dt="2022-09-26T04:51:34.580" v="254" actId="1076"/>
          <ac:picMkLst>
            <pc:docMk/>
            <pc:sldMk cId="2805022146" sldId="802"/>
            <ac:picMk id="2050" creationId="{99C6068E-B0B6-FE0B-0D46-0D3210299753}"/>
          </ac:picMkLst>
        </pc:picChg>
        <pc:inkChg chg="add">
          <ac:chgData name="伊健 杜" userId="e69aded81da48593" providerId="LiveId" clId="{80FB4641-9819-4931-9608-15BB77D0AB03}" dt="2022-09-26T17:34:41.528" v="6468"/>
          <ac:inkMkLst>
            <pc:docMk/>
            <pc:sldMk cId="2805022146" sldId="802"/>
            <ac:inkMk id="3" creationId="{5A491DC2-1F36-7DCE-71F3-FB37427AD12A}"/>
          </ac:inkMkLst>
        </pc:inkChg>
      </pc:sldChg>
      <pc:sldChg chg="addSp delSp modSp mod">
        <pc:chgData name="伊健 杜" userId="e69aded81da48593" providerId="LiveId" clId="{80FB4641-9819-4931-9608-15BB77D0AB03}" dt="2022-09-26T10:27:46.648" v="2550"/>
        <pc:sldMkLst>
          <pc:docMk/>
          <pc:sldMk cId="2721925750" sldId="803"/>
        </pc:sldMkLst>
        <pc:spChg chg="mod">
          <ac:chgData name="伊健 杜" userId="e69aded81da48593" providerId="LiveId" clId="{80FB4641-9819-4931-9608-15BB77D0AB03}" dt="2022-09-26T10:27:46.648" v="2550"/>
          <ac:spMkLst>
            <pc:docMk/>
            <pc:sldMk cId="2721925750" sldId="803"/>
            <ac:spMk id="2" creationId="{81F4B079-5182-7332-4978-966F1AEEF4D2}"/>
          </ac:spMkLst>
        </pc:spChg>
        <pc:spChg chg="mod">
          <ac:chgData name="伊健 杜" userId="e69aded81da48593" providerId="LiveId" clId="{80FB4641-9819-4931-9608-15BB77D0AB03}" dt="2022-09-26T10:27:46.648" v="2550"/>
          <ac:spMkLst>
            <pc:docMk/>
            <pc:sldMk cId="2721925750" sldId="803"/>
            <ac:spMk id="4" creationId="{CFC1CF28-580E-2280-640A-ADB8853307E7}"/>
          </ac:spMkLst>
        </pc:spChg>
        <pc:grpChg chg="add mod">
          <ac:chgData name="伊健 杜" userId="e69aded81da48593" providerId="LiveId" clId="{80FB4641-9819-4931-9608-15BB77D0AB03}" dt="2022-09-26T04:53:44.554" v="433" actId="1076"/>
          <ac:grpSpMkLst>
            <pc:docMk/>
            <pc:sldMk cId="2721925750" sldId="803"/>
            <ac:grpSpMk id="8" creationId="{C84A86FF-4B32-5163-D309-E978F8A25E5B}"/>
          </ac:grpSpMkLst>
        </pc:grpChg>
        <pc:picChg chg="del">
          <ac:chgData name="伊健 杜" userId="e69aded81da48593" providerId="LiveId" clId="{80FB4641-9819-4931-9608-15BB77D0AB03}" dt="2022-09-26T04:52:38.769" v="429" actId="478"/>
          <ac:picMkLst>
            <pc:docMk/>
            <pc:sldMk cId="2721925750" sldId="803"/>
            <ac:picMk id="3" creationId="{B10C6EAD-FB24-D782-A72E-64A2AE45BC32}"/>
          </ac:picMkLst>
        </pc:picChg>
        <pc:picChg chg="del">
          <ac:chgData name="伊健 杜" userId="e69aded81da48593" providerId="LiveId" clId="{80FB4641-9819-4931-9608-15BB77D0AB03}" dt="2022-09-26T04:52:38.280" v="428" actId="478"/>
          <ac:picMkLst>
            <pc:docMk/>
            <pc:sldMk cId="2721925750" sldId="803"/>
            <ac:picMk id="5" creationId="{D2F0ADEE-4DCC-FAD2-4120-5AA4BE23ED0B}"/>
          </ac:picMkLst>
        </pc:picChg>
        <pc:picChg chg="add mod">
          <ac:chgData name="伊健 杜" userId="e69aded81da48593" providerId="LiveId" clId="{80FB4641-9819-4931-9608-15BB77D0AB03}" dt="2022-09-26T04:53:44.554" v="433" actId="1076"/>
          <ac:picMkLst>
            <pc:docMk/>
            <pc:sldMk cId="2721925750" sldId="803"/>
            <ac:picMk id="6" creationId="{CE4913F6-4D08-3B6A-42D4-6B2EB03540F2}"/>
          </ac:picMkLst>
        </pc:picChg>
        <pc:picChg chg="add mod">
          <ac:chgData name="伊健 杜" userId="e69aded81da48593" providerId="LiveId" clId="{80FB4641-9819-4931-9608-15BB77D0AB03}" dt="2022-09-26T04:53:44.554" v="433" actId="1076"/>
          <ac:picMkLst>
            <pc:docMk/>
            <pc:sldMk cId="2721925750" sldId="803"/>
            <ac:picMk id="7" creationId="{2AC53229-0F49-AE57-12F2-845AE8695079}"/>
          </ac:picMkLst>
        </pc:picChg>
        <pc:picChg chg="add mod">
          <ac:chgData name="伊健 杜" userId="e69aded81da48593" providerId="LiveId" clId="{80FB4641-9819-4931-9608-15BB77D0AB03}" dt="2022-09-26T04:54:31.468" v="435" actId="1076"/>
          <ac:picMkLst>
            <pc:docMk/>
            <pc:sldMk cId="2721925750" sldId="803"/>
            <ac:picMk id="9" creationId="{AE9339B9-867A-D67F-BF4A-841ABF06DCD9}"/>
          </ac:picMkLst>
        </pc:picChg>
      </pc:sldChg>
      <pc:sldChg chg="modSp mod">
        <pc:chgData name="伊健 杜" userId="e69aded81da48593" providerId="LiveId" clId="{80FB4641-9819-4931-9608-15BB77D0AB03}" dt="2022-09-26T10:27:46.648" v="2550"/>
        <pc:sldMkLst>
          <pc:docMk/>
          <pc:sldMk cId="3124511879" sldId="804"/>
        </pc:sldMkLst>
        <pc:spChg chg="mod">
          <ac:chgData name="伊健 杜" userId="e69aded81da48593" providerId="LiveId" clId="{80FB4641-9819-4931-9608-15BB77D0AB03}" dt="2022-09-26T10:27:46.648" v="2550"/>
          <ac:spMkLst>
            <pc:docMk/>
            <pc:sldMk cId="3124511879" sldId="804"/>
            <ac:spMk id="2" creationId="{81F4B079-5182-7332-4978-966F1AEEF4D2}"/>
          </ac:spMkLst>
        </pc:spChg>
        <pc:spChg chg="mod">
          <ac:chgData name="伊健 杜" userId="e69aded81da48593" providerId="LiveId" clId="{80FB4641-9819-4931-9608-15BB77D0AB03}" dt="2022-09-26T10:27:46.648" v="2550"/>
          <ac:spMkLst>
            <pc:docMk/>
            <pc:sldMk cId="3124511879" sldId="804"/>
            <ac:spMk id="4" creationId="{CFC1CF28-580E-2280-640A-ADB8853307E7}"/>
          </ac:spMkLst>
        </pc:spChg>
      </pc:sldChg>
      <pc:sldChg chg="delSp modSp new mod">
        <pc:chgData name="伊健 杜" userId="e69aded81da48593" providerId="LiveId" clId="{80FB4641-9819-4931-9608-15BB77D0AB03}" dt="2022-09-26T10:27:46.648" v="2550"/>
        <pc:sldMkLst>
          <pc:docMk/>
          <pc:sldMk cId="180003114" sldId="805"/>
        </pc:sldMkLst>
        <pc:spChg chg="mod">
          <ac:chgData name="伊健 杜" userId="e69aded81da48593" providerId="LiveId" clId="{80FB4641-9819-4931-9608-15BB77D0AB03}" dt="2022-09-26T10:27:46.648" v="2550"/>
          <ac:spMkLst>
            <pc:docMk/>
            <pc:sldMk cId="180003114" sldId="805"/>
            <ac:spMk id="2" creationId="{BB9BD929-CEB5-DA1A-2BF6-1D16EE16CB62}"/>
          </ac:spMkLst>
        </pc:spChg>
        <pc:spChg chg="del">
          <ac:chgData name="伊健 杜" userId="e69aded81da48593" providerId="LiveId" clId="{80FB4641-9819-4931-9608-15BB77D0AB03}" dt="2022-09-26T05:10:21.107" v="1064" actId="478"/>
          <ac:spMkLst>
            <pc:docMk/>
            <pc:sldMk cId="180003114" sldId="805"/>
            <ac:spMk id="3" creationId="{4A28B330-BDDC-AF71-441C-C39E66AD256C}"/>
          </ac:spMkLst>
        </pc:spChg>
      </pc:sldChg>
      <pc:sldChg chg="del">
        <pc:chgData name="伊健 杜" userId="e69aded81da48593" providerId="LiveId" clId="{80FB4641-9819-4931-9608-15BB77D0AB03}" dt="2022-09-26T04:48:42.581" v="0" actId="47"/>
        <pc:sldMkLst>
          <pc:docMk/>
          <pc:sldMk cId="2037386635" sldId="805"/>
        </pc:sldMkLst>
      </pc:sldChg>
      <pc:sldChg chg="modSp add mod">
        <pc:chgData name="伊健 杜" userId="e69aded81da48593" providerId="LiveId" clId="{80FB4641-9819-4931-9608-15BB77D0AB03}" dt="2022-09-26T10:27:46.648" v="2550"/>
        <pc:sldMkLst>
          <pc:docMk/>
          <pc:sldMk cId="377093153" sldId="806"/>
        </pc:sldMkLst>
        <pc:spChg chg="mod">
          <ac:chgData name="伊健 杜" userId="e69aded81da48593" providerId="LiveId" clId="{80FB4641-9819-4931-9608-15BB77D0AB03}" dt="2022-09-26T10:27:46.648" v="2550"/>
          <ac:spMkLst>
            <pc:docMk/>
            <pc:sldMk cId="377093153" sldId="806"/>
            <ac:spMk id="2" creationId="{81F4B079-5182-7332-4978-966F1AEEF4D2}"/>
          </ac:spMkLst>
        </pc:spChg>
        <pc:spChg chg="mod">
          <ac:chgData name="伊健 杜" userId="e69aded81da48593" providerId="LiveId" clId="{80FB4641-9819-4931-9608-15BB77D0AB03}" dt="2022-09-26T10:27:46.648" v="2550"/>
          <ac:spMkLst>
            <pc:docMk/>
            <pc:sldMk cId="377093153" sldId="806"/>
            <ac:spMk id="4" creationId="{CFC1CF28-580E-2280-640A-ADB8853307E7}"/>
          </ac:spMkLst>
        </pc:spChg>
      </pc:sldChg>
      <pc:sldChg chg="del">
        <pc:chgData name="伊健 杜" userId="e69aded81da48593" providerId="LiveId" clId="{80FB4641-9819-4931-9608-15BB77D0AB03}" dt="2022-09-26T04:48:42.581" v="0" actId="47"/>
        <pc:sldMkLst>
          <pc:docMk/>
          <pc:sldMk cId="3181458092" sldId="806"/>
        </pc:sldMkLst>
      </pc:sldChg>
      <pc:sldChg chg="addSp delSp modSp add mod">
        <pc:chgData name="伊健 杜" userId="e69aded81da48593" providerId="LiveId" clId="{80FB4641-9819-4931-9608-15BB77D0AB03}" dt="2022-09-26T10:27:46.648" v="2550"/>
        <pc:sldMkLst>
          <pc:docMk/>
          <pc:sldMk cId="970001701" sldId="807"/>
        </pc:sldMkLst>
        <pc:spChg chg="mod">
          <ac:chgData name="伊健 杜" userId="e69aded81da48593" providerId="LiveId" clId="{80FB4641-9819-4931-9608-15BB77D0AB03}" dt="2022-09-26T10:27:46.648" v="2550"/>
          <ac:spMkLst>
            <pc:docMk/>
            <pc:sldMk cId="970001701" sldId="807"/>
            <ac:spMk id="2" creationId="{81F4B079-5182-7332-4978-966F1AEEF4D2}"/>
          </ac:spMkLst>
        </pc:spChg>
        <pc:spChg chg="mod">
          <ac:chgData name="伊健 杜" userId="e69aded81da48593" providerId="LiveId" clId="{80FB4641-9819-4931-9608-15BB77D0AB03}" dt="2022-09-26T10:27:46.648" v="2550"/>
          <ac:spMkLst>
            <pc:docMk/>
            <pc:sldMk cId="970001701" sldId="807"/>
            <ac:spMk id="4" creationId="{CFC1CF28-580E-2280-640A-ADB8853307E7}"/>
          </ac:spMkLst>
        </pc:spChg>
        <pc:spChg chg="add mod">
          <ac:chgData name="伊健 杜" userId="e69aded81da48593" providerId="LiveId" clId="{80FB4641-9819-4931-9608-15BB77D0AB03}" dt="2022-09-26T05:05:59.849" v="774" actId="1076"/>
          <ac:spMkLst>
            <pc:docMk/>
            <pc:sldMk cId="970001701" sldId="807"/>
            <ac:spMk id="5" creationId="{AA57B10D-D515-4DDE-373D-FAC302F57EBD}"/>
          </ac:spMkLst>
        </pc:spChg>
        <pc:picChg chg="add mod">
          <ac:chgData name="伊健 杜" userId="e69aded81da48593" providerId="LiveId" clId="{80FB4641-9819-4931-9608-15BB77D0AB03}" dt="2022-09-26T05:05:59.849" v="774" actId="1076"/>
          <ac:picMkLst>
            <pc:docMk/>
            <pc:sldMk cId="970001701" sldId="807"/>
            <ac:picMk id="3" creationId="{204CF076-C400-224D-8AC2-7C90017A5720}"/>
          </ac:picMkLst>
        </pc:picChg>
        <pc:picChg chg="del">
          <ac:chgData name="伊健 杜" userId="e69aded81da48593" providerId="LiveId" clId="{80FB4641-9819-4931-9608-15BB77D0AB03}" dt="2022-09-26T05:05:26.407" v="772" actId="478"/>
          <ac:picMkLst>
            <pc:docMk/>
            <pc:sldMk cId="970001701" sldId="807"/>
            <ac:picMk id="1026" creationId="{A9AB5EB3-A1E4-D1A3-2C29-C7D4C26A3042}"/>
          </ac:picMkLst>
        </pc:picChg>
      </pc:sldChg>
      <pc:sldChg chg="del">
        <pc:chgData name="伊健 杜" userId="e69aded81da48593" providerId="LiveId" clId="{80FB4641-9819-4931-9608-15BB77D0AB03}" dt="2022-09-26T04:48:42.581" v="0" actId="47"/>
        <pc:sldMkLst>
          <pc:docMk/>
          <pc:sldMk cId="1585694845" sldId="807"/>
        </pc:sldMkLst>
      </pc:sldChg>
      <pc:sldChg chg="addSp delSp modSp add mod">
        <pc:chgData name="伊健 杜" userId="e69aded81da48593" providerId="LiveId" clId="{80FB4641-9819-4931-9608-15BB77D0AB03}" dt="2022-09-26T10:27:46.648" v="2550"/>
        <pc:sldMkLst>
          <pc:docMk/>
          <pc:sldMk cId="365054757" sldId="808"/>
        </pc:sldMkLst>
        <pc:spChg chg="mod">
          <ac:chgData name="伊健 杜" userId="e69aded81da48593" providerId="LiveId" clId="{80FB4641-9819-4931-9608-15BB77D0AB03}" dt="2022-09-26T10:27:46.648" v="2550"/>
          <ac:spMkLst>
            <pc:docMk/>
            <pc:sldMk cId="365054757" sldId="808"/>
            <ac:spMk id="2" creationId="{81F4B079-5182-7332-4978-966F1AEEF4D2}"/>
          </ac:spMkLst>
        </pc:spChg>
        <pc:spChg chg="mod">
          <ac:chgData name="伊健 杜" userId="e69aded81da48593" providerId="LiveId" clId="{80FB4641-9819-4931-9608-15BB77D0AB03}" dt="2022-09-26T10:27:46.648" v="2550"/>
          <ac:spMkLst>
            <pc:docMk/>
            <pc:sldMk cId="365054757" sldId="808"/>
            <ac:spMk id="4" creationId="{CFC1CF28-580E-2280-640A-ADB8853307E7}"/>
          </ac:spMkLst>
        </pc:spChg>
        <pc:spChg chg="del">
          <ac:chgData name="伊健 杜" userId="e69aded81da48593" providerId="LiveId" clId="{80FB4641-9819-4931-9608-15BB77D0AB03}" dt="2022-09-26T05:06:34.368" v="873" actId="478"/>
          <ac:spMkLst>
            <pc:docMk/>
            <pc:sldMk cId="365054757" sldId="808"/>
            <ac:spMk id="5" creationId="{AA57B10D-D515-4DDE-373D-FAC302F57EBD}"/>
          </ac:spMkLst>
        </pc:spChg>
        <pc:picChg chg="del">
          <ac:chgData name="伊健 杜" userId="e69aded81da48593" providerId="LiveId" clId="{80FB4641-9819-4931-9608-15BB77D0AB03}" dt="2022-09-26T05:06:34.368" v="873" actId="478"/>
          <ac:picMkLst>
            <pc:docMk/>
            <pc:sldMk cId="365054757" sldId="808"/>
            <ac:picMk id="3" creationId="{204CF076-C400-224D-8AC2-7C90017A5720}"/>
          </ac:picMkLst>
        </pc:picChg>
        <pc:picChg chg="add mod">
          <ac:chgData name="伊健 杜" userId="e69aded81da48593" providerId="LiveId" clId="{80FB4641-9819-4931-9608-15BB77D0AB03}" dt="2022-09-26T05:06:59.462" v="876" actId="1076"/>
          <ac:picMkLst>
            <pc:docMk/>
            <pc:sldMk cId="365054757" sldId="808"/>
            <ac:picMk id="1026" creationId="{B4541B31-D1D2-F34E-BA34-4D87144D9942}"/>
          </ac:picMkLst>
        </pc:picChg>
        <pc:picChg chg="add del mod">
          <ac:chgData name="伊健 杜" userId="e69aded81da48593" providerId="LiveId" clId="{80FB4641-9819-4931-9608-15BB77D0AB03}" dt="2022-09-26T05:07:04.101" v="879" actId="478"/>
          <ac:picMkLst>
            <pc:docMk/>
            <pc:sldMk cId="365054757" sldId="808"/>
            <ac:picMk id="1028" creationId="{9CAE0FF9-6065-5848-233D-F16D0D1BF273}"/>
          </ac:picMkLst>
        </pc:picChg>
      </pc:sldChg>
      <pc:sldChg chg="del">
        <pc:chgData name="伊健 杜" userId="e69aded81da48593" providerId="LiveId" clId="{80FB4641-9819-4931-9608-15BB77D0AB03}" dt="2022-09-26T04:48:42.581" v="0" actId="47"/>
        <pc:sldMkLst>
          <pc:docMk/>
          <pc:sldMk cId="1627291954" sldId="808"/>
        </pc:sldMkLst>
      </pc:sldChg>
      <pc:sldChg chg="addSp delSp modSp add mod">
        <pc:chgData name="伊健 杜" userId="e69aded81da48593" providerId="LiveId" clId="{80FB4641-9819-4931-9608-15BB77D0AB03}" dt="2022-09-26T10:27:46.648" v="2550"/>
        <pc:sldMkLst>
          <pc:docMk/>
          <pc:sldMk cId="605152000" sldId="809"/>
        </pc:sldMkLst>
        <pc:spChg chg="del">
          <ac:chgData name="伊健 杜" userId="e69aded81da48593" providerId="LiveId" clId="{80FB4641-9819-4931-9608-15BB77D0AB03}" dt="2022-09-26T05:07:19.262" v="882" actId="21"/>
          <ac:spMkLst>
            <pc:docMk/>
            <pc:sldMk cId="605152000" sldId="809"/>
            <ac:spMk id="2" creationId="{81F4B079-5182-7332-4978-966F1AEEF4D2}"/>
          </ac:spMkLst>
        </pc:spChg>
        <pc:spChg chg="del">
          <ac:chgData name="伊健 杜" userId="e69aded81da48593" providerId="LiveId" clId="{80FB4641-9819-4931-9608-15BB77D0AB03}" dt="2022-09-26T05:08:29.658" v="930" actId="478"/>
          <ac:spMkLst>
            <pc:docMk/>
            <pc:sldMk cId="605152000" sldId="809"/>
            <ac:spMk id="4" creationId="{CFC1CF28-580E-2280-640A-ADB8853307E7}"/>
          </ac:spMkLst>
        </pc:spChg>
        <pc:spChg chg="add del mod">
          <ac:chgData name="伊健 杜" userId="e69aded81da48593" providerId="LiveId" clId="{80FB4641-9819-4931-9608-15BB77D0AB03}" dt="2022-09-26T05:09:50.079" v="1061" actId="478"/>
          <ac:spMkLst>
            <pc:docMk/>
            <pc:sldMk cId="605152000" sldId="809"/>
            <ac:spMk id="5" creationId="{89A782C8-A016-1F44-4405-CFC5182C72F9}"/>
          </ac:spMkLst>
        </pc:spChg>
        <pc:spChg chg="add mod">
          <ac:chgData name="伊健 杜" userId="e69aded81da48593" providerId="LiveId" clId="{80FB4641-9819-4931-9608-15BB77D0AB03}" dt="2022-09-26T10:27:46.648" v="2550"/>
          <ac:spMkLst>
            <pc:docMk/>
            <pc:sldMk cId="605152000" sldId="809"/>
            <ac:spMk id="6" creationId="{BC5AE3CA-5822-A6F5-762A-B4F8A3154A96}"/>
          </ac:spMkLst>
        </pc:spChg>
        <pc:spChg chg="add del mod">
          <ac:chgData name="伊健 杜" userId="e69aded81da48593" providerId="LiveId" clId="{80FB4641-9819-4931-9608-15BB77D0AB03}" dt="2022-09-26T05:10:16.136" v="1063" actId="478"/>
          <ac:spMkLst>
            <pc:docMk/>
            <pc:sldMk cId="605152000" sldId="809"/>
            <ac:spMk id="8" creationId="{6E09B874-58BB-B6A1-C3FE-FEF3DB131C0D}"/>
          </ac:spMkLst>
        </pc:spChg>
        <pc:spChg chg="add mod">
          <ac:chgData name="伊健 杜" userId="e69aded81da48593" providerId="LiveId" clId="{80FB4641-9819-4931-9608-15BB77D0AB03}" dt="2022-09-26T10:27:46.648" v="2550"/>
          <ac:spMkLst>
            <pc:docMk/>
            <pc:sldMk cId="605152000" sldId="809"/>
            <ac:spMk id="9" creationId="{6AED298B-ECD3-BB23-9889-50D4FA50D374}"/>
          </ac:spMkLst>
        </pc:spChg>
        <pc:picChg chg="del">
          <ac:chgData name="伊健 杜" userId="e69aded81da48593" providerId="LiveId" clId="{80FB4641-9819-4931-9608-15BB77D0AB03}" dt="2022-09-26T05:08:24.937" v="927" actId="478"/>
          <ac:picMkLst>
            <pc:docMk/>
            <pc:sldMk cId="605152000" sldId="809"/>
            <ac:picMk id="1026" creationId="{B4541B31-D1D2-F34E-BA34-4D87144D9942}"/>
          </ac:picMkLst>
        </pc:picChg>
        <pc:picChg chg="add mod">
          <ac:chgData name="伊健 杜" userId="e69aded81da48593" providerId="LiveId" clId="{80FB4641-9819-4931-9608-15BB77D0AB03}" dt="2022-09-26T05:08:27.510" v="929" actId="1076"/>
          <ac:picMkLst>
            <pc:docMk/>
            <pc:sldMk cId="605152000" sldId="809"/>
            <ac:picMk id="3074" creationId="{6968C2EC-F8E4-21D7-B2E1-D620534D9DFA}"/>
          </ac:picMkLst>
        </pc:picChg>
      </pc:sldChg>
      <pc:sldChg chg="del">
        <pc:chgData name="伊健 杜" userId="e69aded81da48593" providerId="LiveId" clId="{80FB4641-9819-4931-9608-15BB77D0AB03}" dt="2022-09-26T04:48:42.581" v="0" actId="47"/>
        <pc:sldMkLst>
          <pc:docMk/>
          <pc:sldMk cId="1244882522" sldId="809"/>
        </pc:sldMkLst>
      </pc:sldChg>
      <pc:sldChg chg="del">
        <pc:chgData name="伊健 杜" userId="e69aded81da48593" providerId="LiveId" clId="{80FB4641-9819-4931-9608-15BB77D0AB03}" dt="2022-09-26T04:48:42.581" v="0" actId="47"/>
        <pc:sldMkLst>
          <pc:docMk/>
          <pc:sldMk cId="1395447964" sldId="810"/>
        </pc:sldMkLst>
      </pc:sldChg>
      <pc:sldChg chg="addSp delSp modSp add mod">
        <pc:chgData name="伊健 杜" userId="e69aded81da48593" providerId="LiveId" clId="{80FB4641-9819-4931-9608-15BB77D0AB03}" dt="2022-09-26T10:27:46.648" v="2550"/>
        <pc:sldMkLst>
          <pc:docMk/>
          <pc:sldMk cId="2190613205" sldId="810"/>
        </pc:sldMkLst>
        <pc:spChg chg="del">
          <ac:chgData name="伊健 杜" userId="e69aded81da48593" providerId="LiveId" clId="{80FB4641-9819-4931-9608-15BB77D0AB03}" dt="2022-09-26T05:07:21.891" v="883" actId="478"/>
          <ac:spMkLst>
            <pc:docMk/>
            <pc:sldMk cId="2190613205" sldId="810"/>
            <ac:spMk id="2" creationId="{81F4B079-5182-7332-4978-966F1AEEF4D2}"/>
          </ac:spMkLst>
        </pc:spChg>
        <pc:spChg chg="mod">
          <ac:chgData name="伊健 杜" userId="e69aded81da48593" providerId="LiveId" clId="{80FB4641-9819-4931-9608-15BB77D0AB03}" dt="2022-09-26T10:27:46.648" v="2550"/>
          <ac:spMkLst>
            <pc:docMk/>
            <pc:sldMk cId="2190613205" sldId="810"/>
            <ac:spMk id="4" creationId="{CFC1CF28-580E-2280-640A-ADB8853307E7}"/>
          </ac:spMkLst>
        </pc:spChg>
        <pc:spChg chg="add del mod">
          <ac:chgData name="伊健 杜" userId="e69aded81da48593" providerId="LiveId" clId="{80FB4641-9819-4931-9608-15BB77D0AB03}" dt="2022-09-26T05:07:25.111" v="885" actId="478"/>
          <ac:spMkLst>
            <pc:docMk/>
            <pc:sldMk cId="2190613205" sldId="810"/>
            <ac:spMk id="5" creationId="{775B6A4F-04AB-427C-F0A8-48D7532D2557}"/>
          </ac:spMkLst>
        </pc:spChg>
        <pc:spChg chg="add del mod">
          <ac:chgData name="伊健 杜" userId="e69aded81da48593" providerId="LiveId" clId="{80FB4641-9819-4931-9608-15BB77D0AB03}" dt="2022-09-26T05:09:45.245" v="1059" actId="21"/>
          <ac:spMkLst>
            <pc:docMk/>
            <pc:sldMk cId="2190613205" sldId="810"/>
            <ac:spMk id="10" creationId="{0941338B-8365-88C0-8A32-D69F763168E2}"/>
          </ac:spMkLst>
        </pc:spChg>
        <pc:spChg chg="add mod">
          <ac:chgData name="伊健 杜" userId="e69aded81da48593" providerId="LiveId" clId="{80FB4641-9819-4931-9608-15BB77D0AB03}" dt="2022-09-26T05:07:47.964" v="926" actId="14100"/>
          <ac:spMkLst>
            <pc:docMk/>
            <pc:sldMk cId="2190613205" sldId="810"/>
            <ac:spMk id="11" creationId="{F5CD0728-EC1E-85CF-C23C-7A8CFD5EB6FD}"/>
          </ac:spMkLst>
        </pc:spChg>
        <pc:spChg chg="add mod">
          <ac:chgData name="伊健 杜" userId="e69aded81da48593" providerId="LiveId" clId="{80FB4641-9819-4931-9608-15BB77D0AB03}" dt="2022-09-26T10:27:46.648" v="2550"/>
          <ac:spMkLst>
            <pc:docMk/>
            <pc:sldMk cId="2190613205" sldId="810"/>
            <ac:spMk id="12" creationId="{7CAA2AB7-3712-6767-2301-8EAA04CD6CA1}"/>
          </ac:spMkLst>
        </pc:spChg>
        <pc:grpChg chg="mod">
          <ac:chgData name="伊健 杜" userId="e69aded81da48593" providerId="LiveId" clId="{80FB4641-9819-4931-9608-15BB77D0AB03}" dt="2022-09-26T05:07:42.622" v="924" actId="1076"/>
          <ac:grpSpMkLst>
            <pc:docMk/>
            <pc:sldMk cId="2190613205" sldId="810"/>
            <ac:grpSpMk id="8" creationId="{C84A86FF-4B32-5163-D309-E978F8A25E5B}"/>
          </ac:grpSpMkLst>
        </pc:grpChg>
        <pc:picChg chg="mod">
          <ac:chgData name="伊健 杜" userId="e69aded81da48593" providerId="LiveId" clId="{80FB4641-9819-4931-9608-15BB77D0AB03}" dt="2022-09-26T05:07:42.622" v="924" actId="1076"/>
          <ac:picMkLst>
            <pc:docMk/>
            <pc:sldMk cId="2190613205" sldId="810"/>
            <ac:picMk id="6" creationId="{CE4913F6-4D08-3B6A-42D4-6B2EB03540F2}"/>
          </ac:picMkLst>
        </pc:picChg>
        <pc:picChg chg="mod">
          <ac:chgData name="伊健 杜" userId="e69aded81da48593" providerId="LiveId" clId="{80FB4641-9819-4931-9608-15BB77D0AB03}" dt="2022-09-26T05:07:42.622" v="924" actId="1076"/>
          <ac:picMkLst>
            <pc:docMk/>
            <pc:sldMk cId="2190613205" sldId="810"/>
            <ac:picMk id="7" creationId="{2AC53229-0F49-AE57-12F2-845AE8695079}"/>
          </ac:picMkLst>
        </pc:picChg>
        <pc:picChg chg="del">
          <ac:chgData name="伊健 杜" userId="e69aded81da48593" providerId="LiveId" clId="{80FB4641-9819-4931-9608-15BB77D0AB03}" dt="2022-09-26T05:07:38.055" v="922" actId="478"/>
          <ac:picMkLst>
            <pc:docMk/>
            <pc:sldMk cId="2190613205" sldId="810"/>
            <ac:picMk id="9" creationId="{AE9339B9-867A-D67F-BF4A-841ABF06DCD9}"/>
          </ac:picMkLst>
        </pc:picChg>
      </pc:sldChg>
      <pc:sldChg chg="modSp add mod">
        <pc:chgData name="伊健 杜" userId="e69aded81da48593" providerId="LiveId" clId="{80FB4641-9819-4931-9608-15BB77D0AB03}" dt="2022-09-26T10:27:46.648" v="2550"/>
        <pc:sldMkLst>
          <pc:docMk/>
          <pc:sldMk cId="1775969116" sldId="811"/>
        </pc:sldMkLst>
        <pc:spChg chg="mod">
          <ac:chgData name="伊健 杜" userId="e69aded81da48593" providerId="LiveId" clId="{80FB4641-9819-4931-9608-15BB77D0AB03}" dt="2022-09-26T10:27:46.648" v="2550"/>
          <ac:spMkLst>
            <pc:docMk/>
            <pc:sldMk cId="1775969116" sldId="811"/>
            <ac:spMk id="2" creationId="{BB9BD929-CEB5-DA1A-2BF6-1D16EE16CB62}"/>
          </ac:spMkLst>
        </pc:spChg>
      </pc:sldChg>
      <pc:sldChg chg="del">
        <pc:chgData name="伊健 杜" userId="e69aded81da48593" providerId="LiveId" clId="{80FB4641-9819-4931-9608-15BB77D0AB03}" dt="2022-09-26T04:48:42.581" v="0" actId="47"/>
        <pc:sldMkLst>
          <pc:docMk/>
          <pc:sldMk cId="2117659216" sldId="811"/>
        </pc:sldMkLst>
      </pc:sldChg>
      <pc:sldChg chg="del">
        <pc:chgData name="伊健 杜" userId="e69aded81da48593" providerId="LiveId" clId="{80FB4641-9819-4931-9608-15BB77D0AB03}" dt="2022-09-26T04:48:42.581" v="0" actId="47"/>
        <pc:sldMkLst>
          <pc:docMk/>
          <pc:sldMk cId="2902918271" sldId="812"/>
        </pc:sldMkLst>
      </pc:sldChg>
      <pc:sldChg chg="modSp add mod">
        <pc:chgData name="伊健 杜" userId="e69aded81da48593" providerId="LiveId" clId="{80FB4641-9819-4931-9608-15BB77D0AB03}" dt="2022-09-26T15:14:50.832" v="6467"/>
        <pc:sldMkLst>
          <pc:docMk/>
          <pc:sldMk cId="3776950867" sldId="812"/>
        </pc:sldMkLst>
        <pc:spChg chg="mod">
          <ac:chgData name="伊健 杜" userId="e69aded81da48593" providerId="LiveId" clId="{80FB4641-9819-4931-9608-15BB77D0AB03}" dt="2022-09-26T15:14:50.832" v="6467"/>
          <ac:spMkLst>
            <pc:docMk/>
            <pc:sldMk cId="3776950867" sldId="812"/>
            <ac:spMk id="2" creationId="{BB9BD929-CEB5-DA1A-2BF6-1D16EE16CB62}"/>
          </ac:spMkLst>
        </pc:spChg>
      </pc:sldChg>
      <pc:sldChg chg="addSp delSp modSp new mod">
        <pc:chgData name="伊健 杜" userId="e69aded81da48593" providerId="LiveId" clId="{80FB4641-9819-4931-9608-15BB77D0AB03}" dt="2022-09-26T17:34:41.528" v="6468"/>
        <pc:sldMkLst>
          <pc:docMk/>
          <pc:sldMk cId="3001799640" sldId="813"/>
        </pc:sldMkLst>
        <pc:spChg chg="mod">
          <ac:chgData name="伊健 杜" userId="e69aded81da48593" providerId="LiveId" clId="{80FB4641-9819-4931-9608-15BB77D0AB03}" dt="2022-09-26T10:27:46.648" v="2550"/>
          <ac:spMkLst>
            <pc:docMk/>
            <pc:sldMk cId="3001799640" sldId="813"/>
            <ac:spMk id="2" creationId="{96AFEA67-7C71-4749-3BB5-F2BD91A054FC}"/>
          </ac:spMkLst>
        </pc:spChg>
        <pc:spChg chg="del">
          <ac:chgData name="伊健 杜" userId="e69aded81da48593" providerId="LiveId" clId="{80FB4641-9819-4931-9608-15BB77D0AB03}" dt="2022-09-26T10:20:46.243" v="2229" actId="478"/>
          <ac:spMkLst>
            <pc:docMk/>
            <pc:sldMk cId="3001799640" sldId="813"/>
            <ac:spMk id="3" creationId="{CCC5550F-0EE6-6CD2-0923-69161B74F6A5}"/>
          </ac:spMkLst>
        </pc:spChg>
        <pc:inkChg chg="add">
          <ac:chgData name="伊健 杜" userId="e69aded81da48593" providerId="LiveId" clId="{80FB4641-9819-4931-9608-15BB77D0AB03}" dt="2022-09-26T17:34:41.528" v="6468"/>
          <ac:inkMkLst>
            <pc:docMk/>
            <pc:sldMk cId="3001799640" sldId="813"/>
            <ac:inkMk id="3" creationId="{363AA6EA-8E37-EB0D-FB69-D560F2F54AC4}"/>
          </ac:inkMkLst>
        </pc:inkChg>
      </pc:sldChg>
      <pc:sldChg chg="del">
        <pc:chgData name="伊健 杜" userId="e69aded81da48593" providerId="LiveId" clId="{80FB4641-9819-4931-9608-15BB77D0AB03}" dt="2022-09-26T04:48:42.581" v="0" actId="47"/>
        <pc:sldMkLst>
          <pc:docMk/>
          <pc:sldMk cId="3527886029" sldId="813"/>
        </pc:sldMkLst>
      </pc:sldChg>
      <pc:sldChg chg="del">
        <pc:chgData name="伊健 杜" userId="e69aded81da48593" providerId="LiveId" clId="{80FB4641-9819-4931-9608-15BB77D0AB03}" dt="2022-09-26T04:48:42.581" v="0" actId="47"/>
        <pc:sldMkLst>
          <pc:docMk/>
          <pc:sldMk cId="317886102" sldId="814"/>
        </pc:sldMkLst>
      </pc:sldChg>
      <pc:sldChg chg="addSp delSp modSp add mod modAnim">
        <pc:chgData name="伊健 杜" userId="e69aded81da48593" providerId="LiveId" clId="{80FB4641-9819-4931-9608-15BB77D0AB03}" dt="2022-09-26T14:05:57.464" v="5145"/>
        <pc:sldMkLst>
          <pc:docMk/>
          <pc:sldMk cId="2373919707" sldId="814"/>
        </pc:sldMkLst>
        <pc:spChg chg="del">
          <ac:chgData name="伊健 杜" userId="e69aded81da48593" providerId="LiveId" clId="{80FB4641-9819-4931-9608-15BB77D0AB03}" dt="2022-09-26T14:03:47.159" v="5093" actId="478"/>
          <ac:spMkLst>
            <pc:docMk/>
            <pc:sldMk cId="2373919707" sldId="814"/>
            <ac:spMk id="2" creationId="{96AFEA67-7C71-4749-3BB5-F2BD91A054FC}"/>
          </ac:spMkLst>
        </pc:spChg>
        <pc:spChg chg="del">
          <ac:chgData name="伊健 杜" userId="e69aded81da48593" providerId="LiveId" clId="{80FB4641-9819-4931-9608-15BB77D0AB03}" dt="2022-09-26T14:03:47.159" v="5093" actId="478"/>
          <ac:spMkLst>
            <pc:docMk/>
            <pc:sldMk cId="2373919707" sldId="814"/>
            <ac:spMk id="3" creationId="{CCC5550F-0EE6-6CD2-0923-69161B74F6A5}"/>
          </ac:spMkLst>
        </pc:spChg>
        <pc:spChg chg="add mod">
          <ac:chgData name="伊健 杜" userId="e69aded81da48593" providerId="LiveId" clId="{80FB4641-9819-4931-9608-15BB77D0AB03}" dt="2022-09-26T14:05:44.569" v="5141" actId="1076"/>
          <ac:spMkLst>
            <pc:docMk/>
            <pc:sldMk cId="2373919707" sldId="814"/>
            <ac:spMk id="4" creationId="{F9593FD8-2506-9ACE-1D3F-12EAF5609AED}"/>
          </ac:spMkLst>
        </pc:spChg>
        <pc:spChg chg="add mod">
          <ac:chgData name="伊健 杜" userId="e69aded81da48593" providerId="LiveId" clId="{80FB4641-9819-4931-9608-15BB77D0AB03}" dt="2022-09-26T14:05:44.569" v="5141" actId="1076"/>
          <ac:spMkLst>
            <pc:docMk/>
            <pc:sldMk cId="2373919707" sldId="814"/>
            <ac:spMk id="5" creationId="{0F7FF123-4571-D72D-CF8F-4C2C080D2361}"/>
          </ac:spMkLst>
        </pc:spChg>
        <pc:spChg chg="add mod">
          <ac:chgData name="伊健 杜" userId="e69aded81da48593" providerId="LiveId" clId="{80FB4641-9819-4931-9608-15BB77D0AB03}" dt="2022-09-26T14:05:44.569" v="5141" actId="1076"/>
          <ac:spMkLst>
            <pc:docMk/>
            <pc:sldMk cId="2373919707" sldId="814"/>
            <ac:spMk id="6" creationId="{E88DCD37-DAAC-67BE-5E49-CAD9AB9C02E6}"/>
          </ac:spMkLst>
        </pc:spChg>
        <pc:spChg chg="add mod">
          <ac:chgData name="伊健 杜" userId="e69aded81da48593" providerId="LiveId" clId="{80FB4641-9819-4931-9608-15BB77D0AB03}" dt="2022-09-26T14:05:46.973" v="5142" actId="1076"/>
          <ac:spMkLst>
            <pc:docMk/>
            <pc:sldMk cId="2373919707" sldId="814"/>
            <ac:spMk id="7" creationId="{69BB1817-9F05-299E-69F2-B40C206EBF2F}"/>
          </ac:spMkLst>
        </pc:spChg>
        <pc:spChg chg="add mod">
          <ac:chgData name="伊健 杜" userId="e69aded81da48593" providerId="LiveId" clId="{80FB4641-9819-4931-9608-15BB77D0AB03}" dt="2022-09-26T14:05:49.902" v="5143" actId="1076"/>
          <ac:spMkLst>
            <pc:docMk/>
            <pc:sldMk cId="2373919707" sldId="814"/>
            <ac:spMk id="8" creationId="{3ED56243-38D5-FDE1-D2F5-9A136907BF28}"/>
          </ac:spMkLst>
        </pc:spChg>
        <pc:spChg chg="add mod">
          <ac:chgData name="伊健 杜" userId="e69aded81da48593" providerId="LiveId" clId="{80FB4641-9819-4931-9608-15BB77D0AB03}" dt="2022-09-26T14:05:53.391" v="5144" actId="1076"/>
          <ac:spMkLst>
            <pc:docMk/>
            <pc:sldMk cId="2373919707" sldId="814"/>
            <ac:spMk id="9" creationId="{4747497C-9B99-FDE8-C4AA-63E7138FF3FF}"/>
          </ac:spMkLst>
        </pc:spChg>
        <pc:picChg chg="add mod">
          <ac:chgData name="伊健 杜" userId="e69aded81da48593" providerId="LiveId" clId="{80FB4641-9819-4931-9608-15BB77D0AB03}" dt="2022-09-26T14:05:41.995" v="5140" actId="167"/>
          <ac:picMkLst>
            <pc:docMk/>
            <pc:sldMk cId="2373919707" sldId="814"/>
            <ac:picMk id="2050" creationId="{A0D76DFD-9CB1-8437-7FFF-AE40E5A7B579}"/>
          </ac:picMkLst>
        </pc:picChg>
      </pc:sldChg>
      <pc:sldChg chg="delSp modSp add mod">
        <pc:chgData name="伊健 杜" userId="e69aded81da48593" providerId="LiveId" clId="{80FB4641-9819-4931-9608-15BB77D0AB03}" dt="2022-09-26T15:14:50.832" v="6467"/>
        <pc:sldMkLst>
          <pc:docMk/>
          <pc:sldMk cId="1539618794" sldId="815"/>
        </pc:sldMkLst>
        <pc:spChg chg="mod">
          <ac:chgData name="伊健 杜" userId="e69aded81da48593" providerId="LiveId" clId="{80FB4641-9819-4931-9608-15BB77D0AB03}" dt="2022-09-26T15:14:50.832" v="6467"/>
          <ac:spMkLst>
            <pc:docMk/>
            <pc:sldMk cId="1539618794" sldId="815"/>
            <ac:spMk id="2" creationId="{96AFEA67-7C71-4749-3BB5-F2BD91A054FC}"/>
          </ac:spMkLst>
        </pc:spChg>
        <pc:spChg chg="del">
          <ac:chgData name="伊健 杜" userId="e69aded81da48593" providerId="LiveId" clId="{80FB4641-9819-4931-9608-15BB77D0AB03}" dt="2022-09-26T14:29:50.065" v="5696" actId="478"/>
          <ac:spMkLst>
            <pc:docMk/>
            <pc:sldMk cId="1539618794" sldId="815"/>
            <ac:spMk id="3" creationId="{CCC5550F-0EE6-6CD2-0923-69161B74F6A5}"/>
          </ac:spMkLst>
        </pc:spChg>
      </pc:sldChg>
      <pc:sldChg chg="del">
        <pc:chgData name="伊健 杜" userId="e69aded81da48593" providerId="LiveId" clId="{80FB4641-9819-4931-9608-15BB77D0AB03}" dt="2022-09-26T04:48:42.581" v="0" actId="47"/>
        <pc:sldMkLst>
          <pc:docMk/>
          <pc:sldMk cId="2677845586" sldId="815"/>
        </pc:sldMkLst>
      </pc:sldChg>
      <pc:sldChg chg="del">
        <pc:chgData name="伊健 杜" userId="e69aded81da48593" providerId="LiveId" clId="{80FB4641-9819-4931-9608-15BB77D0AB03}" dt="2022-09-26T04:48:42.581" v="0" actId="47"/>
        <pc:sldMkLst>
          <pc:docMk/>
          <pc:sldMk cId="3133937945" sldId="816"/>
        </pc:sldMkLst>
      </pc:sldChg>
      <pc:sldChg chg="del">
        <pc:chgData name="伊健 杜" userId="e69aded81da48593" providerId="LiveId" clId="{80FB4641-9819-4931-9608-15BB77D0AB03}" dt="2022-09-26T04:48:42.581" v="0" actId="47"/>
        <pc:sldMkLst>
          <pc:docMk/>
          <pc:sldMk cId="1641843476" sldId="817"/>
        </pc:sldMkLst>
      </pc:sldChg>
      <pc:sldChg chg="del">
        <pc:chgData name="伊健 杜" userId="e69aded81da48593" providerId="LiveId" clId="{80FB4641-9819-4931-9608-15BB77D0AB03}" dt="2022-09-26T04:48:42.581" v="0" actId="47"/>
        <pc:sldMkLst>
          <pc:docMk/>
          <pc:sldMk cId="3371036930" sldId="818"/>
        </pc:sldMkLst>
      </pc:sldChg>
      <pc:sldChg chg="del">
        <pc:chgData name="伊健 杜" userId="e69aded81da48593" providerId="LiveId" clId="{80FB4641-9819-4931-9608-15BB77D0AB03}" dt="2022-09-26T04:48:42.581" v="0" actId="47"/>
        <pc:sldMkLst>
          <pc:docMk/>
          <pc:sldMk cId="3762140085" sldId="819"/>
        </pc:sldMkLst>
      </pc:sldChg>
      <pc:sldChg chg="del">
        <pc:chgData name="伊健 杜" userId="e69aded81da48593" providerId="LiveId" clId="{80FB4641-9819-4931-9608-15BB77D0AB03}" dt="2022-09-26T04:48:42.581" v="0" actId="47"/>
        <pc:sldMkLst>
          <pc:docMk/>
          <pc:sldMk cId="3609758053" sldId="820"/>
        </pc:sldMkLst>
      </pc:sldChg>
      <pc:sldChg chg="del">
        <pc:chgData name="伊健 杜" userId="e69aded81da48593" providerId="LiveId" clId="{80FB4641-9819-4931-9608-15BB77D0AB03}" dt="2022-09-26T04:48:42.581" v="0" actId="47"/>
        <pc:sldMkLst>
          <pc:docMk/>
          <pc:sldMk cId="1821954525" sldId="821"/>
        </pc:sldMkLst>
      </pc:sldChg>
      <pc:sldChg chg="del">
        <pc:chgData name="伊健 杜" userId="e69aded81da48593" providerId="LiveId" clId="{80FB4641-9819-4931-9608-15BB77D0AB03}" dt="2022-09-26T04:48:42.581" v="0" actId="47"/>
        <pc:sldMkLst>
          <pc:docMk/>
          <pc:sldMk cId="1314754216" sldId="822"/>
        </pc:sldMkLst>
      </pc:sldChg>
      <pc:sldChg chg="del">
        <pc:chgData name="伊健 杜" userId="e69aded81da48593" providerId="LiveId" clId="{80FB4641-9819-4931-9608-15BB77D0AB03}" dt="2022-09-26T04:48:42.581" v="0" actId="47"/>
        <pc:sldMkLst>
          <pc:docMk/>
          <pc:sldMk cId="2123399927" sldId="823"/>
        </pc:sldMkLst>
      </pc:sldChg>
      <pc:sldChg chg="addSp delSp modSp add del mod">
        <pc:chgData name="伊健 杜" userId="e69aded81da48593" providerId="LiveId" clId="{80FB4641-9819-4931-9608-15BB77D0AB03}" dt="2022-09-26T14:56:23.399" v="6179" actId="20577"/>
        <pc:sldMkLst>
          <pc:docMk/>
          <pc:sldMk cId="3036937584" sldId="824"/>
        </pc:sldMkLst>
        <pc:spChg chg="mod">
          <ac:chgData name="伊健 杜" userId="e69aded81da48593" providerId="LiveId" clId="{80FB4641-9819-4931-9608-15BB77D0AB03}" dt="2022-09-26T14:56:23.399" v="6179" actId="20577"/>
          <ac:spMkLst>
            <pc:docMk/>
            <pc:sldMk cId="3036937584" sldId="824"/>
            <ac:spMk id="2" creationId="{1302A11A-625D-774F-23B3-739301B530C3}"/>
          </ac:spMkLst>
        </pc:spChg>
        <pc:spChg chg="mod">
          <ac:chgData name="伊健 杜" userId="e69aded81da48593" providerId="LiveId" clId="{80FB4641-9819-4931-9608-15BB77D0AB03}" dt="2022-09-26T10:27:46.648" v="2550"/>
          <ac:spMkLst>
            <pc:docMk/>
            <pc:sldMk cId="3036937584" sldId="824"/>
            <ac:spMk id="4" creationId="{21BD65C9-00B8-77B5-1258-CB85B4A4F40D}"/>
          </ac:spMkLst>
        </pc:spChg>
        <pc:picChg chg="add mod">
          <ac:chgData name="伊健 杜" userId="e69aded81da48593" providerId="LiveId" clId="{80FB4641-9819-4931-9608-15BB77D0AB03}" dt="2022-09-26T05:56:59.491" v="1533" actId="1076"/>
          <ac:picMkLst>
            <pc:docMk/>
            <pc:sldMk cId="3036937584" sldId="824"/>
            <ac:picMk id="1026" creationId="{AB951492-2D64-FE75-0F6E-DA624CA05734}"/>
          </ac:picMkLst>
        </pc:picChg>
        <pc:picChg chg="add mod">
          <ac:chgData name="伊健 杜" userId="e69aded81da48593" providerId="LiveId" clId="{80FB4641-9819-4931-9608-15BB77D0AB03}" dt="2022-09-26T05:56:56.609" v="1532" actId="1076"/>
          <ac:picMkLst>
            <pc:docMk/>
            <pc:sldMk cId="3036937584" sldId="824"/>
            <ac:picMk id="1028" creationId="{095C3CC7-3C51-B7B6-E709-0B82BBACF002}"/>
          </ac:picMkLst>
        </pc:picChg>
        <pc:picChg chg="del">
          <ac:chgData name="伊健 杜" userId="e69aded81da48593" providerId="LiveId" clId="{80FB4641-9819-4931-9608-15BB77D0AB03}" dt="2022-09-26T05:54:18.327" v="1457" actId="478"/>
          <ac:picMkLst>
            <pc:docMk/>
            <pc:sldMk cId="3036937584" sldId="824"/>
            <ac:picMk id="6146" creationId="{5B9E713D-FCB0-B725-20E7-74B5F5D94B37}"/>
          </ac:picMkLst>
        </pc:picChg>
      </pc:sldChg>
      <pc:sldChg chg="del">
        <pc:chgData name="伊健 杜" userId="e69aded81da48593" providerId="LiveId" clId="{80FB4641-9819-4931-9608-15BB77D0AB03}" dt="2022-09-26T04:48:42.581" v="0" actId="47"/>
        <pc:sldMkLst>
          <pc:docMk/>
          <pc:sldMk cId="1127285093" sldId="825"/>
        </pc:sldMkLst>
      </pc:sldChg>
      <pc:sldChg chg="addSp delSp modSp add mod">
        <pc:chgData name="伊健 杜" userId="e69aded81da48593" providerId="LiveId" clId="{80FB4641-9819-4931-9608-15BB77D0AB03}" dt="2022-09-26T15:11:16.957" v="6304"/>
        <pc:sldMkLst>
          <pc:docMk/>
          <pc:sldMk cId="1853446889" sldId="825"/>
        </pc:sldMkLst>
        <pc:spChg chg="mod">
          <ac:chgData name="伊健 杜" userId="e69aded81da48593" providerId="LiveId" clId="{80FB4641-9819-4931-9608-15BB77D0AB03}" dt="2022-09-26T15:11:16.957" v="6304"/>
          <ac:spMkLst>
            <pc:docMk/>
            <pc:sldMk cId="1853446889" sldId="825"/>
            <ac:spMk id="2" creationId="{1302A11A-625D-774F-23B3-739301B530C3}"/>
          </ac:spMkLst>
        </pc:spChg>
        <pc:spChg chg="mod">
          <ac:chgData name="伊健 杜" userId="e69aded81da48593" providerId="LiveId" clId="{80FB4641-9819-4931-9608-15BB77D0AB03}" dt="2022-09-26T10:27:46.648" v="2550"/>
          <ac:spMkLst>
            <pc:docMk/>
            <pc:sldMk cId="1853446889" sldId="825"/>
            <ac:spMk id="4" creationId="{21BD65C9-00B8-77B5-1258-CB85B4A4F40D}"/>
          </ac:spMkLst>
        </pc:spChg>
        <pc:picChg chg="add mod">
          <ac:chgData name="伊健 杜" userId="e69aded81da48593" providerId="LiveId" clId="{80FB4641-9819-4931-9608-15BB77D0AB03}" dt="2022-09-26T09:03:51.909" v="1717" actId="1076"/>
          <ac:picMkLst>
            <pc:docMk/>
            <pc:sldMk cId="1853446889" sldId="825"/>
            <ac:picMk id="3" creationId="{920E3A1A-814B-F8F4-4BC0-62B5EEA51DD2}"/>
          </ac:picMkLst>
        </pc:picChg>
        <pc:picChg chg="add mod">
          <ac:chgData name="伊健 杜" userId="e69aded81da48593" providerId="LiveId" clId="{80FB4641-9819-4931-9608-15BB77D0AB03}" dt="2022-09-26T09:03:50.629" v="1716" actId="1076"/>
          <ac:picMkLst>
            <pc:docMk/>
            <pc:sldMk cId="1853446889" sldId="825"/>
            <ac:picMk id="5" creationId="{167FF280-0798-1696-A57A-46495C553E01}"/>
          </ac:picMkLst>
        </pc:picChg>
        <pc:picChg chg="del">
          <ac:chgData name="伊健 杜" userId="e69aded81da48593" providerId="LiveId" clId="{80FB4641-9819-4931-9608-15BB77D0AB03}" dt="2022-09-26T08:59:38.574" v="1701" actId="478"/>
          <ac:picMkLst>
            <pc:docMk/>
            <pc:sldMk cId="1853446889" sldId="825"/>
            <ac:picMk id="1026" creationId="{AB951492-2D64-FE75-0F6E-DA624CA05734}"/>
          </ac:picMkLst>
        </pc:picChg>
        <pc:picChg chg="del">
          <ac:chgData name="伊健 杜" userId="e69aded81da48593" providerId="LiveId" clId="{80FB4641-9819-4931-9608-15BB77D0AB03}" dt="2022-09-26T08:59:37.973" v="1700" actId="478"/>
          <ac:picMkLst>
            <pc:docMk/>
            <pc:sldMk cId="1853446889" sldId="825"/>
            <ac:picMk id="1028" creationId="{095C3CC7-3C51-B7B6-E709-0B82BBACF002}"/>
          </ac:picMkLst>
        </pc:picChg>
      </pc:sldChg>
      <pc:sldChg chg="addSp delSp modSp add mod">
        <pc:chgData name="伊健 杜" userId="e69aded81da48593" providerId="LiveId" clId="{80FB4641-9819-4931-9608-15BB77D0AB03}" dt="2022-09-26T10:27:46.648" v="2550"/>
        <pc:sldMkLst>
          <pc:docMk/>
          <pc:sldMk cId="1868189798" sldId="826"/>
        </pc:sldMkLst>
        <pc:spChg chg="mod">
          <ac:chgData name="伊健 杜" userId="e69aded81da48593" providerId="LiveId" clId="{80FB4641-9819-4931-9608-15BB77D0AB03}" dt="2022-09-26T10:27:46.648" v="2550"/>
          <ac:spMkLst>
            <pc:docMk/>
            <pc:sldMk cId="1868189798" sldId="826"/>
            <ac:spMk id="2" creationId="{81F4B079-5182-7332-4978-966F1AEEF4D2}"/>
          </ac:spMkLst>
        </pc:spChg>
        <pc:spChg chg="del">
          <ac:chgData name="伊健 杜" userId="e69aded81da48593" providerId="LiveId" clId="{80FB4641-9819-4931-9608-15BB77D0AB03}" dt="2022-09-26T08:58:26.190" v="1694" actId="478"/>
          <ac:spMkLst>
            <pc:docMk/>
            <pc:sldMk cId="1868189798" sldId="826"/>
            <ac:spMk id="4" creationId="{CFC1CF28-580E-2280-640A-ADB8853307E7}"/>
          </ac:spMkLst>
        </pc:spChg>
        <pc:picChg chg="add mod modCrop">
          <ac:chgData name="伊健 杜" userId="e69aded81da48593" providerId="LiveId" clId="{80FB4641-9819-4931-9608-15BB77D0AB03}" dt="2022-09-26T08:58:51.453" v="1699" actId="1076"/>
          <ac:picMkLst>
            <pc:docMk/>
            <pc:sldMk cId="1868189798" sldId="826"/>
            <ac:picMk id="5" creationId="{E2336A9C-250E-459F-B4E6-B9B632EF0FBE}"/>
          </ac:picMkLst>
        </pc:picChg>
        <pc:picChg chg="del mod">
          <ac:chgData name="伊健 杜" userId="e69aded81da48593" providerId="LiveId" clId="{80FB4641-9819-4931-9608-15BB77D0AB03}" dt="2022-09-26T08:58:26.190" v="1694" actId="478"/>
          <ac:picMkLst>
            <pc:docMk/>
            <pc:sldMk cId="1868189798" sldId="826"/>
            <ac:picMk id="1026" creationId="{A9AB5EB3-A1E4-D1A3-2C29-C7D4C26A3042}"/>
          </ac:picMkLst>
        </pc:picChg>
      </pc:sldChg>
      <pc:sldChg chg="del">
        <pc:chgData name="伊健 杜" userId="e69aded81da48593" providerId="LiveId" clId="{80FB4641-9819-4931-9608-15BB77D0AB03}" dt="2022-09-26T04:48:42.581" v="0" actId="47"/>
        <pc:sldMkLst>
          <pc:docMk/>
          <pc:sldMk cId="3566633670" sldId="826"/>
        </pc:sldMkLst>
      </pc:sldChg>
      <pc:sldChg chg="addSp delSp modSp add mod">
        <pc:chgData name="伊健 杜" userId="e69aded81da48593" providerId="LiveId" clId="{80FB4641-9819-4931-9608-15BB77D0AB03}" dt="2022-09-26T15:11:19.897" v="6305"/>
        <pc:sldMkLst>
          <pc:docMk/>
          <pc:sldMk cId="740102621" sldId="827"/>
        </pc:sldMkLst>
        <pc:spChg chg="mod">
          <ac:chgData name="伊健 杜" userId="e69aded81da48593" providerId="LiveId" clId="{80FB4641-9819-4931-9608-15BB77D0AB03}" dt="2022-09-26T15:11:19.897" v="6305"/>
          <ac:spMkLst>
            <pc:docMk/>
            <pc:sldMk cId="740102621" sldId="827"/>
            <ac:spMk id="2" creationId="{1302A11A-625D-774F-23B3-739301B530C3}"/>
          </ac:spMkLst>
        </pc:spChg>
        <pc:spChg chg="mod">
          <ac:chgData name="伊健 杜" userId="e69aded81da48593" providerId="LiveId" clId="{80FB4641-9819-4931-9608-15BB77D0AB03}" dt="2022-09-26T10:27:46.648" v="2550"/>
          <ac:spMkLst>
            <pc:docMk/>
            <pc:sldMk cId="740102621" sldId="827"/>
            <ac:spMk id="4" creationId="{21BD65C9-00B8-77B5-1258-CB85B4A4F40D}"/>
          </ac:spMkLst>
        </pc:spChg>
        <pc:spChg chg="add del mod">
          <ac:chgData name="伊健 杜" userId="e69aded81da48593" providerId="LiveId" clId="{80FB4641-9819-4931-9608-15BB77D0AB03}" dt="2022-09-26T09:10:33.602" v="1810" actId="478"/>
          <ac:spMkLst>
            <pc:docMk/>
            <pc:sldMk cId="740102621" sldId="827"/>
            <ac:spMk id="6" creationId="{3E73EC8D-60D8-0B62-F84D-C33949314C1F}"/>
          </ac:spMkLst>
        </pc:spChg>
        <pc:picChg chg="del">
          <ac:chgData name="伊健 杜" userId="e69aded81da48593" providerId="LiveId" clId="{80FB4641-9819-4931-9608-15BB77D0AB03}" dt="2022-09-26T09:04:36.745" v="1719" actId="478"/>
          <ac:picMkLst>
            <pc:docMk/>
            <pc:sldMk cId="740102621" sldId="827"/>
            <ac:picMk id="3" creationId="{920E3A1A-814B-F8F4-4BC0-62B5EEA51DD2}"/>
          </ac:picMkLst>
        </pc:picChg>
        <pc:picChg chg="del">
          <ac:chgData name="伊健 杜" userId="e69aded81da48593" providerId="LiveId" clId="{80FB4641-9819-4931-9608-15BB77D0AB03}" dt="2022-09-26T09:04:36.745" v="1719" actId="478"/>
          <ac:picMkLst>
            <pc:docMk/>
            <pc:sldMk cId="740102621" sldId="827"/>
            <ac:picMk id="5" creationId="{167FF280-0798-1696-A57A-46495C553E01}"/>
          </ac:picMkLst>
        </pc:picChg>
        <pc:picChg chg="add mod">
          <ac:chgData name="伊健 杜" userId="e69aded81da48593" providerId="LiveId" clId="{80FB4641-9819-4931-9608-15BB77D0AB03}" dt="2022-09-26T09:12:01.071" v="1812" actId="1076"/>
          <ac:picMkLst>
            <pc:docMk/>
            <pc:sldMk cId="740102621" sldId="827"/>
            <ac:picMk id="2050" creationId="{B6E385B7-0DDF-4BBB-657C-15F2DBB15136}"/>
          </ac:picMkLst>
        </pc:picChg>
      </pc:sldChg>
      <pc:sldChg chg="del">
        <pc:chgData name="伊健 杜" userId="e69aded81da48593" providerId="LiveId" clId="{80FB4641-9819-4931-9608-15BB77D0AB03}" dt="2022-09-26T04:48:42.581" v="0" actId="47"/>
        <pc:sldMkLst>
          <pc:docMk/>
          <pc:sldMk cId="50579126" sldId="828"/>
        </pc:sldMkLst>
      </pc:sldChg>
      <pc:sldChg chg="addSp delSp modSp add mod">
        <pc:chgData name="伊健 杜" userId="e69aded81da48593" providerId="LiveId" clId="{80FB4641-9819-4931-9608-15BB77D0AB03}" dt="2022-09-26T15:11:22.723" v="6306"/>
        <pc:sldMkLst>
          <pc:docMk/>
          <pc:sldMk cId="1701802196" sldId="828"/>
        </pc:sldMkLst>
        <pc:spChg chg="mod">
          <ac:chgData name="伊健 杜" userId="e69aded81da48593" providerId="LiveId" clId="{80FB4641-9819-4931-9608-15BB77D0AB03}" dt="2022-09-26T15:11:22.723" v="6306"/>
          <ac:spMkLst>
            <pc:docMk/>
            <pc:sldMk cId="1701802196" sldId="828"/>
            <ac:spMk id="2" creationId="{1302A11A-625D-774F-23B3-739301B530C3}"/>
          </ac:spMkLst>
        </pc:spChg>
        <pc:spChg chg="add mod">
          <ac:chgData name="伊健 杜" userId="e69aded81da48593" providerId="LiveId" clId="{80FB4641-9819-4931-9608-15BB77D0AB03}" dt="2022-09-26T10:27:46.648" v="2550"/>
          <ac:spMkLst>
            <pc:docMk/>
            <pc:sldMk cId="1701802196" sldId="828"/>
            <ac:spMk id="3" creationId="{B9F99A6C-CC78-B37E-7DD8-29835CAC1744}"/>
          </ac:spMkLst>
        </pc:spChg>
        <pc:spChg chg="del mod">
          <ac:chgData name="伊健 杜" userId="e69aded81da48593" providerId="LiveId" clId="{80FB4641-9819-4931-9608-15BB77D0AB03}" dt="2022-09-26T09:55:06.555" v="1818" actId="478"/>
          <ac:spMkLst>
            <pc:docMk/>
            <pc:sldMk cId="1701802196" sldId="828"/>
            <ac:spMk id="4" creationId="{21BD65C9-00B8-77B5-1258-CB85B4A4F40D}"/>
          </ac:spMkLst>
        </pc:spChg>
        <pc:picChg chg="del">
          <ac:chgData name="伊健 杜" userId="e69aded81da48593" providerId="LiveId" clId="{80FB4641-9819-4931-9608-15BB77D0AB03}" dt="2022-09-26T09:54:53.338" v="1814" actId="478"/>
          <ac:picMkLst>
            <pc:docMk/>
            <pc:sldMk cId="1701802196" sldId="828"/>
            <ac:picMk id="2050" creationId="{B6E385B7-0DDF-4BBB-657C-15F2DBB15136}"/>
          </ac:picMkLst>
        </pc:picChg>
        <pc:picChg chg="add mod">
          <ac:chgData name="伊健 杜" userId="e69aded81da48593" providerId="LiveId" clId="{80FB4641-9819-4931-9608-15BB77D0AB03}" dt="2022-09-26T10:04:51.020" v="1877" actId="14100"/>
          <ac:picMkLst>
            <pc:docMk/>
            <pc:sldMk cId="1701802196" sldId="828"/>
            <ac:picMk id="3074" creationId="{819880CD-B22E-FBCA-2BEE-A3CB0943DE98}"/>
          </ac:picMkLst>
        </pc:picChg>
      </pc:sldChg>
      <pc:sldChg chg="addSp delSp modSp add mod">
        <pc:chgData name="伊健 杜" userId="e69aded81da48593" providerId="LiveId" clId="{80FB4641-9819-4931-9608-15BB77D0AB03}" dt="2022-09-26T10:27:46.648" v="2550"/>
        <pc:sldMkLst>
          <pc:docMk/>
          <pc:sldMk cId="1331756103" sldId="829"/>
        </pc:sldMkLst>
        <pc:spChg chg="mod">
          <ac:chgData name="伊健 杜" userId="e69aded81da48593" providerId="LiveId" clId="{80FB4641-9819-4931-9608-15BB77D0AB03}" dt="2022-09-26T10:27:46.648" v="2550"/>
          <ac:spMkLst>
            <pc:docMk/>
            <pc:sldMk cId="1331756103" sldId="829"/>
            <ac:spMk id="2" creationId="{81F4B079-5182-7332-4978-966F1AEEF4D2}"/>
          </ac:spMkLst>
        </pc:spChg>
        <pc:spChg chg="mod">
          <ac:chgData name="伊健 杜" userId="e69aded81da48593" providerId="LiveId" clId="{80FB4641-9819-4931-9608-15BB77D0AB03}" dt="2022-09-26T10:27:46.648" v="2550"/>
          <ac:spMkLst>
            <pc:docMk/>
            <pc:sldMk cId="1331756103" sldId="829"/>
            <ac:spMk id="4" creationId="{CFC1CF28-580E-2280-640A-ADB8853307E7}"/>
          </ac:spMkLst>
        </pc:spChg>
        <pc:spChg chg="del mod">
          <ac:chgData name="伊健 杜" userId="e69aded81da48593" providerId="LiveId" clId="{80FB4641-9819-4931-9608-15BB77D0AB03}" dt="2022-09-26T10:10:46.569" v="1906" actId="478"/>
          <ac:spMkLst>
            <pc:docMk/>
            <pc:sldMk cId="1331756103" sldId="829"/>
            <ac:spMk id="5" creationId="{AA57B10D-D515-4DDE-373D-FAC302F57EBD}"/>
          </ac:spMkLst>
        </pc:spChg>
        <pc:picChg chg="del">
          <ac:chgData name="伊健 杜" userId="e69aded81da48593" providerId="LiveId" clId="{80FB4641-9819-4931-9608-15BB77D0AB03}" dt="2022-09-26T10:10:46.913" v="1907" actId="478"/>
          <ac:picMkLst>
            <pc:docMk/>
            <pc:sldMk cId="1331756103" sldId="829"/>
            <ac:picMk id="3" creationId="{204CF076-C400-224D-8AC2-7C90017A5720}"/>
          </ac:picMkLst>
        </pc:picChg>
        <pc:picChg chg="add del mod">
          <ac:chgData name="伊健 杜" userId="e69aded81da48593" providerId="LiveId" clId="{80FB4641-9819-4931-9608-15BB77D0AB03}" dt="2022-09-26T10:11:37.390" v="1910" actId="478"/>
          <ac:picMkLst>
            <pc:docMk/>
            <pc:sldMk cId="1331756103" sldId="829"/>
            <ac:picMk id="4098" creationId="{CDF42079-B75A-2B3B-2CA0-0CF96A14BAF9}"/>
          </ac:picMkLst>
        </pc:picChg>
        <pc:picChg chg="add mod">
          <ac:chgData name="伊健 杜" userId="e69aded81da48593" providerId="LiveId" clId="{80FB4641-9819-4931-9608-15BB77D0AB03}" dt="2022-09-26T10:11:39.341" v="1912" actId="1076"/>
          <ac:picMkLst>
            <pc:docMk/>
            <pc:sldMk cId="1331756103" sldId="829"/>
            <ac:picMk id="4100" creationId="{CE8708B8-BF7D-1637-786D-564BD6264009}"/>
          </ac:picMkLst>
        </pc:picChg>
      </pc:sldChg>
      <pc:sldChg chg="del">
        <pc:chgData name="伊健 杜" userId="e69aded81da48593" providerId="LiveId" clId="{80FB4641-9819-4931-9608-15BB77D0AB03}" dt="2022-09-26T04:48:42.581" v="0" actId="47"/>
        <pc:sldMkLst>
          <pc:docMk/>
          <pc:sldMk cId="4174227112" sldId="829"/>
        </pc:sldMkLst>
      </pc:sldChg>
      <pc:sldChg chg="del">
        <pc:chgData name="伊健 杜" userId="e69aded81da48593" providerId="LiveId" clId="{80FB4641-9819-4931-9608-15BB77D0AB03}" dt="2022-09-26T04:48:42.581" v="0" actId="47"/>
        <pc:sldMkLst>
          <pc:docMk/>
          <pc:sldMk cId="24949270" sldId="830"/>
        </pc:sldMkLst>
      </pc:sldChg>
      <pc:sldChg chg="addSp delSp modSp add mod">
        <pc:chgData name="伊健 杜" userId="e69aded81da48593" providerId="LiveId" clId="{80FB4641-9819-4931-9608-15BB77D0AB03}" dt="2022-09-26T10:27:46.648" v="2550"/>
        <pc:sldMkLst>
          <pc:docMk/>
          <pc:sldMk cId="3615361864" sldId="830"/>
        </pc:sldMkLst>
        <pc:spChg chg="mod">
          <ac:chgData name="伊健 杜" userId="e69aded81da48593" providerId="LiveId" clId="{80FB4641-9819-4931-9608-15BB77D0AB03}" dt="2022-09-26T10:27:46.648" v="2550"/>
          <ac:spMkLst>
            <pc:docMk/>
            <pc:sldMk cId="3615361864" sldId="830"/>
            <ac:spMk id="2" creationId="{81F4B079-5182-7332-4978-966F1AEEF4D2}"/>
          </ac:spMkLst>
        </pc:spChg>
        <pc:spChg chg="add mod">
          <ac:chgData name="伊健 杜" userId="e69aded81da48593" providerId="LiveId" clId="{80FB4641-9819-4931-9608-15BB77D0AB03}" dt="2022-09-26T10:27:46.648" v="2550"/>
          <ac:spMkLst>
            <pc:docMk/>
            <pc:sldMk cId="3615361864" sldId="830"/>
            <ac:spMk id="3" creationId="{B807661C-8605-B3FB-6E02-E14A8777DEEA}"/>
          </ac:spMkLst>
        </pc:spChg>
        <pc:spChg chg="mod">
          <ac:chgData name="伊健 杜" userId="e69aded81da48593" providerId="LiveId" clId="{80FB4641-9819-4931-9608-15BB77D0AB03}" dt="2022-09-26T10:13:31.186" v="2075" actId="20577"/>
          <ac:spMkLst>
            <pc:docMk/>
            <pc:sldMk cId="3615361864" sldId="830"/>
            <ac:spMk id="4" creationId="{CFC1CF28-580E-2280-640A-ADB8853307E7}"/>
          </ac:spMkLst>
        </pc:spChg>
        <pc:picChg chg="del">
          <ac:chgData name="伊健 杜" userId="e69aded81da48593" providerId="LiveId" clId="{80FB4641-9819-4931-9608-15BB77D0AB03}" dt="2022-09-26T10:12:37.966" v="1988" actId="478"/>
          <ac:picMkLst>
            <pc:docMk/>
            <pc:sldMk cId="3615361864" sldId="830"/>
            <ac:picMk id="4100" creationId="{CE8708B8-BF7D-1637-786D-564BD6264009}"/>
          </ac:picMkLst>
        </pc:picChg>
        <pc:picChg chg="add mod">
          <ac:chgData name="伊健 杜" userId="e69aded81da48593" providerId="LiveId" clId="{80FB4641-9819-4931-9608-15BB77D0AB03}" dt="2022-09-26T10:17:39.481" v="2136" actId="1076"/>
          <ac:picMkLst>
            <pc:docMk/>
            <pc:sldMk cId="3615361864" sldId="830"/>
            <ac:picMk id="5122" creationId="{DADC538E-54C9-E9F5-2C7E-A8D152C13AC3}"/>
          </ac:picMkLst>
        </pc:picChg>
      </pc:sldChg>
      <pc:sldChg chg="addSp delSp modSp add mod">
        <pc:chgData name="伊健 杜" userId="e69aded81da48593" providerId="LiveId" clId="{80FB4641-9819-4931-9608-15BB77D0AB03}" dt="2022-09-26T10:27:46.648" v="2550"/>
        <pc:sldMkLst>
          <pc:docMk/>
          <pc:sldMk cId="2185364814" sldId="831"/>
        </pc:sldMkLst>
        <pc:spChg chg="mod">
          <ac:chgData name="伊健 杜" userId="e69aded81da48593" providerId="LiveId" clId="{80FB4641-9819-4931-9608-15BB77D0AB03}" dt="2022-09-26T10:27:46.648" v="2550"/>
          <ac:spMkLst>
            <pc:docMk/>
            <pc:sldMk cId="2185364814" sldId="831"/>
            <ac:spMk id="2" creationId="{81F4B079-5182-7332-4978-966F1AEEF4D2}"/>
          </ac:spMkLst>
        </pc:spChg>
        <pc:spChg chg="del">
          <ac:chgData name="伊健 杜" userId="e69aded81da48593" providerId="LiveId" clId="{80FB4641-9819-4931-9608-15BB77D0AB03}" dt="2022-09-26T10:18:12.553" v="2138" actId="478"/>
          <ac:spMkLst>
            <pc:docMk/>
            <pc:sldMk cId="2185364814" sldId="831"/>
            <ac:spMk id="3" creationId="{B807661C-8605-B3FB-6E02-E14A8777DEEA}"/>
          </ac:spMkLst>
        </pc:spChg>
        <pc:spChg chg="mod">
          <ac:chgData name="伊健 杜" userId="e69aded81da48593" providerId="LiveId" clId="{80FB4641-9819-4931-9608-15BB77D0AB03}" dt="2022-09-26T10:27:46.648" v="2550"/>
          <ac:spMkLst>
            <pc:docMk/>
            <pc:sldMk cId="2185364814" sldId="831"/>
            <ac:spMk id="4" creationId="{CFC1CF28-580E-2280-640A-ADB8853307E7}"/>
          </ac:spMkLst>
        </pc:spChg>
        <pc:spChg chg="add del mod">
          <ac:chgData name="伊健 杜" userId="e69aded81da48593" providerId="LiveId" clId="{80FB4641-9819-4931-9608-15BB77D0AB03}" dt="2022-09-26T10:18:47.122" v="2179"/>
          <ac:spMkLst>
            <pc:docMk/>
            <pc:sldMk cId="2185364814" sldId="831"/>
            <ac:spMk id="5" creationId="{8ED9C830-9B43-28D5-A44C-31EFFD266D22}"/>
          </ac:spMkLst>
        </pc:spChg>
        <pc:picChg chg="del">
          <ac:chgData name="伊健 杜" userId="e69aded81da48593" providerId="LiveId" clId="{80FB4641-9819-4931-9608-15BB77D0AB03}" dt="2022-09-26T10:18:12.553" v="2138" actId="478"/>
          <ac:picMkLst>
            <pc:docMk/>
            <pc:sldMk cId="2185364814" sldId="831"/>
            <ac:picMk id="5122" creationId="{DADC538E-54C9-E9F5-2C7E-A8D152C13AC3}"/>
          </ac:picMkLst>
        </pc:picChg>
        <pc:picChg chg="add del mod">
          <ac:chgData name="伊健 杜" userId="e69aded81da48593" providerId="LiveId" clId="{80FB4641-9819-4931-9608-15BB77D0AB03}" dt="2022-09-26T10:18:47.121" v="2177" actId="478"/>
          <ac:picMkLst>
            <pc:docMk/>
            <pc:sldMk cId="2185364814" sldId="831"/>
            <ac:picMk id="6146" creationId="{CFDBD8DF-E2FD-E8E1-0AAA-7EA90891C809}"/>
          </ac:picMkLst>
        </pc:picChg>
        <pc:picChg chg="add mod">
          <ac:chgData name="伊健 杜" userId="e69aded81da48593" providerId="LiveId" clId="{80FB4641-9819-4931-9608-15BB77D0AB03}" dt="2022-09-26T10:20:40.748" v="2228" actId="1076"/>
          <ac:picMkLst>
            <pc:docMk/>
            <pc:sldMk cId="2185364814" sldId="831"/>
            <ac:picMk id="6148" creationId="{87DEF041-886A-D817-53BA-B2E729ED2065}"/>
          </ac:picMkLst>
        </pc:picChg>
      </pc:sldChg>
      <pc:sldChg chg="del">
        <pc:chgData name="伊健 杜" userId="e69aded81da48593" providerId="LiveId" clId="{80FB4641-9819-4931-9608-15BB77D0AB03}" dt="2022-09-26T04:48:42.581" v="0" actId="47"/>
        <pc:sldMkLst>
          <pc:docMk/>
          <pc:sldMk cId="4266730041" sldId="831"/>
        </pc:sldMkLst>
      </pc:sldChg>
      <pc:sldChg chg="addSp delSp modSp add mod ord">
        <pc:chgData name="伊健 杜" userId="e69aded81da48593" providerId="LiveId" clId="{80FB4641-9819-4931-9608-15BB77D0AB03}" dt="2022-09-26T14:55:00.210" v="6016"/>
        <pc:sldMkLst>
          <pc:docMk/>
          <pc:sldMk cId="1290189956" sldId="832"/>
        </pc:sldMkLst>
        <pc:spChg chg="mod">
          <ac:chgData name="伊健 杜" userId="e69aded81da48593" providerId="LiveId" clId="{80FB4641-9819-4931-9608-15BB77D0AB03}" dt="2022-09-26T10:22:28.359" v="2358"/>
          <ac:spMkLst>
            <pc:docMk/>
            <pc:sldMk cId="1290189956" sldId="832"/>
            <ac:spMk id="2" creationId="{81F4B079-5182-7332-4978-966F1AEEF4D2}"/>
          </ac:spMkLst>
        </pc:spChg>
        <pc:spChg chg="add mod">
          <ac:chgData name="伊健 杜" userId="e69aded81da48593" providerId="LiveId" clId="{80FB4641-9819-4931-9608-15BB77D0AB03}" dt="2022-09-26T10:27:38.541" v="2549" actId="113"/>
          <ac:spMkLst>
            <pc:docMk/>
            <pc:sldMk cId="1290189956" sldId="832"/>
            <ac:spMk id="3" creationId="{1BB5CBBC-8201-D51D-35F4-F644A853EEED}"/>
          </ac:spMkLst>
        </pc:spChg>
        <pc:spChg chg="mod">
          <ac:chgData name="伊健 杜" userId="e69aded81da48593" providerId="LiveId" clId="{80FB4641-9819-4931-9608-15BB77D0AB03}" dt="2022-09-26T14:55:00.210" v="6016"/>
          <ac:spMkLst>
            <pc:docMk/>
            <pc:sldMk cId="1290189956" sldId="832"/>
            <ac:spMk id="4" creationId="{CFC1CF28-580E-2280-640A-ADB8853307E7}"/>
          </ac:spMkLst>
        </pc:spChg>
        <pc:spChg chg="add del mod">
          <ac:chgData name="伊健 杜" userId="e69aded81da48593" providerId="LiveId" clId="{80FB4641-9819-4931-9608-15BB77D0AB03}" dt="2022-09-26T10:26:47.924" v="2425" actId="478"/>
          <ac:spMkLst>
            <pc:docMk/>
            <pc:sldMk cId="1290189956" sldId="832"/>
            <ac:spMk id="5" creationId="{7DE85EF7-8FEC-5188-634B-548113264189}"/>
          </ac:spMkLst>
        </pc:spChg>
        <pc:spChg chg="add mod">
          <ac:chgData name="伊健 杜" userId="e69aded81da48593" providerId="LiveId" clId="{80FB4641-9819-4931-9608-15BB77D0AB03}" dt="2022-09-26T10:27:46.648" v="2550"/>
          <ac:spMkLst>
            <pc:docMk/>
            <pc:sldMk cId="1290189956" sldId="832"/>
            <ac:spMk id="6" creationId="{02055528-9BA3-92A5-5619-74E91820B5B1}"/>
          </ac:spMkLst>
        </pc:spChg>
        <pc:picChg chg="del">
          <ac:chgData name="伊健 杜" userId="e69aded81da48593" providerId="LiveId" clId="{80FB4641-9819-4931-9608-15BB77D0AB03}" dt="2022-09-26T10:25:16.961" v="2361" actId="478"/>
          <ac:picMkLst>
            <pc:docMk/>
            <pc:sldMk cId="1290189956" sldId="832"/>
            <ac:picMk id="4100" creationId="{CE8708B8-BF7D-1637-786D-564BD6264009}"/>
          </ac:picMkLst>
        </pc:picChg>
        <pc:picChg chg="add mod">
          <ac:chgData name="伊健 杜" userId="e69aded81da48593" providerId="LiveId" clId="{80FB4641-9819-4931-9608-15BB77D0AB03}" dt="2022-09-26T10:25:20.903" v="2363" actId="1076"/>
          <ac:picMkLst>
            <pc:docMk/>
            <pc:sldMk cId="1290189956" sldId="832"/>
            <ac:picMk id="9218" creationId="{F7C0ED80-580B-F331-DBB6-7BA225D03C3C}"/>
          </ac:picMkLst>
        </pc:picChg>
      </pc:sldChg>
      <pc:sldChg chg="del">
        <pc:chgData name="伊健 杜" userId="e69aded81da48593" providerId="LiveId" clId="{80FB4641-9819-4931-9608-15BB77D0AB03}" dt="2022-09-26T04:48:42.581" v="0" actId="47"/>
        <pc:sldMkLst>
          <pc:docMk/>
          <pc:sldMk cId="1403296872" sldId="832"/>
        </pc:sldMkLst>
      </pc:sldChg>
      <pc:sldChg chg="modSp add del mod">
        <pc:chgData name="伊健 杜" userId="e69aded81da48593" providerId="LiveId" clId="{80FB4641-9819-4931-9608-15BB77D0AB03}" dt="2022-09-26T10:22:12.303" v="2347" actId="47"/>
        <pc:sldMkLst>
          <pc:docMk/>
          <pc:sldMk cId="3224243277" sldId="832"/>
        </pc:sldMkLst>
        <pc:spChg chg="mod">
          <ac:chgData name="伊健 杜" userId="e69aded81da48593" providerId="LiveId" clId="{80FB4641-9819-4931-9608-15BB77D0AB03}" dt="2022-09-26T10:22:10.207" v="2346" actId="20577"/>
          <ac:spMkLst>
            <pc:docMk/>
            <pc:sldMk cId="3224243277" sldId="832"/>
            <ac:spMk id="2" creationId="{96AFEA67-7C71-4749-3BB5-F2BD91A054FC}"/>
          </ac:spMkLst>
        </pc:spChg>
      </pc:sldChg>
      <pc:sldChg chg="del">
        <pc:chgData name="伊健 杜" userId="e69aded81da48593" providerId="LiveId" clId="{80FB4641-9819-4931-9608-15BB77D0AB03}" dt="2022-09-26T04:48:42.581" v="0" actId="47"/>
        <pc:sldMkLst>
          <pc:docMk/>
          <pc:sldMk cId="609699156" sldId="833"/>
        </pc:sldMkLst>
      </pc:sldChg>
      <pc:sldChg chg="addSp delSp modSp add mod">
        <pc:chgData name="伊健 杜" userId="e69aded81da48593" providerId="LiveId" clId="{80FB4641-9819-4931-9608-15BB77D0AB03}" dt="2022-09-26T14:55:00.210" v="6016"/>
        <pc:sldMkLst>
          <pc:docMk/>
          <pc:sldMk cId="1109904131" sldId="833"/>
        </pc:sldMkLst>
        <pc:spChg chg="mod">
          <ac:chgData name="伊健 杜" userId="e69aded81da48593" providerId="LiveId" clId="{80FB4641-9819-4931-9608-15BB77D0AB03}" dt="2022-09-26T10:29:52.280" v="2860"/>
          <ac:spMkLst>
            <pc:docMk/>
            <pc:sldMk cId="1109904131" sldId="833"/>
            <ac:spMk id="2" creationId="{81F4B079-5182-7332-4978-966F1AEEF4D2}"/>
          </ac:spMkLst>
        </pc:spChg>
        <pc:spChg chg="del mod">
          <ac:chgData name="伊健 杜" userId="e69aded81da48593" providerId="LiveId" clId="{80FB4641-9819-4931-9608-15BB77D0AB03}" dt="2022-09-26T10:29:54.949" v="2862" actId="478"/>
          <ac:spMkLst>
            <pc:docMk/>
            <pc:sldMk cId="1109904131" sldId="833"/>
            <ac:spMk id="3" creationId="{B807661C-8605-B3FB-6E02-E14A8777DEEA}"/>
          </ac:spMkLst>
        </pc:spChg>
        <pc:spChg chg="mod">
          <ac:chgData name="伊健 杜" userId="e69aded81da48593" providerId="LiveId" clId="{80FB4641-9819-4931-9608-15BB77D0AB03}" dt="2022-09-26T14:55:00.210" v="6016"/>
          <ac:spMkLst>
            <pc:docMk/>
            <pc:sldMk cId="1109904131" sldId="833"/>
            <ac:spMk id="4" creationId="{CFC1CF28-580E-2280-640A-ADB8853307E7}"/>
          </ac:spMkLst>
        </pc:spChg>
        <pc:picChg chg="add mod">
          <ac:chgData name="伊健 杜" userId="e69aded81da48593" providerId="LiveId" clId="{80FB4641-9819-4931-9608-15BB77D0AB03}" dt="2022-09-26T10:31:12.784" v="2874" actId="1076"/>
          <ac:picMkLst>
            <pc:docMk/>
            <pc:sldMk cId="1109904131" sldId="833"/>
            <ac:picMk id="6" creationId="{553A63B0-6EEF-A014-C71D-D1CDD3A4B2E6}"/>
          </ac:picMkLst>
        </pc:picChg>
        <pc:picChg chg="del mod">
          <ac:chgData name="伊健 杜" userId="e69aded81da48593" providerId="LiveId" clId="{80FB4641-9819-4931-9608-15BB77D0AB03}" dt="2022-09-26T10:29:54.949" v="2862" actId="478"/>
          <ac:picMkLst>
            <pc:docMk/>
            <pc:sldMk cId="1109904131" sldId="833"/>
            <ac:picMk id="5122" creationId="{DADC538E-54C9-E9F5-2C7E-A8D152C13AC3}"/>
          </ac:picMkLst>
        </pc:picChg>
        <pc:picChg chg="add del mod">
          <ac:chgData name="伊健 杜" userId="e69aded81da48593" providerId="LiveId" clId="{80FB4641-9819-4931-9608-15BB77D0AB03}" dt="2022-09-26T10:31:07.048" v="2870" actId="478"/>
          <ac:picMkLst>
            <pc:docMk/>
            <pc:sldMk cId="1109904131" sldId="833"/>
            <ac:picMk id="8194" creationId="{EAC28E75-7CAF-D927-6C6F-5CC685DF1389}"/>
          </ac:picMkLst>
        </pc:picChg>
      </pc:sldChg>
      <pc:sldChg chg="addSp delSp modSp add mod">
        <pc:chgData name="伊健 杜" userId="e69aded81da48593" providerId="LiveId" clId="{80FB4641-9819-4931-9608-15BB77D0AB03}" dt="2022-09-26T14:55:00.210" v="6016"/>
        <pc:sldMkLst>
          <pc:docMk/>
          <pc:sldMk cId="754227894" sldId="834"/>
        </pc:sldMkLst>
        <pc:spChg chg="mod">
          <ac:chgData name="伊健 杜" userId="e69aded81da48593" providerId="LiveId" clId="{80FB4641-9819-4931-9608-15BB77D0AB03}" dt="2022-09-26T10:31:45.281" v="2970"/>
          <ac:spMkLst>
            <pc:docMk/>
            <pc:sldMk cId="754227894" sldId="834"/>
            <ac:spMk id="2" creationId="{81F4B079-5182-7332-4978-966F1AEEF4D2}"/>
          </ac:spMkLst>
        </pc:spChg>
        <pc:spChg chg="mod">
          <ac:chgData name="伊健 杜" userId="e69aded81da48593" providerId="LiveId" clId="{80FB4641-9819-4931-9608-15BB77D0AB03}" dt="2022-09-26T14:55:00.210" v="6016"/>
          <ac:spMkLst>
            <pc:docMk/>
            <pc:sldMk cId="754227894" sldId="834"/>
            <ac:spMk id="4" creationId="{CFC1CF28-580E-2280-640A-ADB8853307E7}"/>
          </ac:spMkLst>
        </pc:spChg>
        <pc:picChg chg="del">
          <ac:chgData name="伊健 杜" userId="e69aded81da48593" providerId="LiveId" clId="{80FB4641-9819-4931-9608-15BB77D0AB03}" dt="2022-09-26T10:32:32.743" v="3077" actId="478"/>
          <ac:picMkLst>
            <pc:docMk/>
            <pc:sldMk cId="754227894" sldId="834"/>
            <ac:picMk id="6148" creationId="{87DEF041-886A-D817-53BA-B2E729ED2065}"/>
          </ac:picMkLst>
        </pc:picChg>
        <pc:picChg chg="add mod">
          <ac:chgData name="伊健 杜" userId="e69aded81da48593" providerId="LiveId" clId="{80FB4641-9819-4931-9608-15BB77D0AB03}" dt="2022-09-26T10:32:55.477" v="3081" actId="1076"/>
          <ac:picMkLst>
            <pc:docMk/>
            <pc:sldMk cId="754227894" sldId="834"/>
            <ac:picMk id="7170" creationId="{543AC27E-4924-1583-55AD-B0FF12B2A5B3}"/>
          </ac:picMkLst>
        </pc:picChg>
      </pc:sldChg>
      <pc:sldChg chg="del">
        <pc:chgData name="伊健 杜" userId="e69aded81da48593" providerId="LiveId" clId="{80FB4641-9819-4931-9608-15BB77D0AB03}" dt="2022-09-26T04:48:42.581" v="0" actId="47"/>
        <pc:sldMkLst>
          <pc:docMk/>
          <pc:sldMk cId="1879939134" sldId="834"/>
        </pc:sldMkLst>
      </pc:sldChg>
      <pc:sldChg chg="del">
        <pc:chgData name="伊健 杜" userId="e69aded81da48593" providerId="LiveId" clId="{80FB4641-9819-4931-9608-15BB77D0AB03}" dt="2022-09-26T04:48:42.581" v="0" actId="47"/>
        <pc:sldMkLst>
          <pc:docMk/>
          <pc:sldMk cId="2794690517" sldId="835"/>
        </pc:sldMkLst>
      </pc:sldChg>
      <pc:sldChg chg="modSp add mod">
        <pc:chgData name="伊健 杜" userId="e69aded81da48593" providerId="LiveId" clId="{80FB4641-9819-4931-9608-15BB77D0AB03}" dt="2022-09-26T14:55:00.210" v="6016"/>
        <pc:sldMkLst>
          <pc:docMk/>
          <pc:sldMk cId="3834757603" sldId="835"/>
        </pc:sldMkLst>
        <pc:spChg chg="mod">
          <ac:chgData name="伊健 杜" userId="e69aded81da48593" providerId="LiveId" clId="{80FB4641-9819-4931-9608-15BB77D0AB03}" dt="2022-09-26T14:55:00.210" v="6016"/>
          <ac:spMkLst>
            <pc:docMk/>
            <pc:sldMk cId="3834757603" sldId="835"/>
            <ac:spMk id="2" creationId="{96AFEA67-7C71-4749-3BB5-F2BD91A054FC}"/>
          </ac:spMkLst>
        </pc:spChg>
      </pc:sldChg>
      <pc:sldChg chg="addSp delSp modSp add mod">
        <pc:chgData name="伊健 杜" userId="e69aded81da48593" providerId="LiveId" clId="{80FB4641-9819-4931-9608-15BB77D0AB03}" dt="2022-09-26T14:55:00.210" v="6016"/>
        <pc:sldMkLst>
          <pc:docMk/>
          <pc:sldMk cId="1212283748" sldId="836"/>
        </pc:sldMkLst>
        <pc:spChg chg="mod">
          <ac:chgData name="伊健 杜" userId="e69aded81da48593" providerId="LiveId" clId="{80FB4641-9819-4931-9608-15BB77D0AB03}" dt="2022-09-26T14:55:00.210" v="6016"/>
          <ac:spMkLst>
            <pc:docMk/>
            <pc:sldMk cId="1212283748" sldId="836"/>
            <ac:spMk id="4" creationId="{CFC1CF28-580E-2280-640A-ADB8853307E7}"/>
          </ac:spMkLst>
        </pc:spChg>
        <pc:picChg chg="del">
          <ac:chgData name="伊健 杜" userId="e69aded81da48593" providerId="LiveId" clId="{80FB4641-9819-4931-9608-15BB77D0AB03}" dt="2022-09-26T10:42:01.283" v="3476" actId="478"/>
          <ac:picMkLst>
            <pc:docMk/>
            <pc:sldMk cId="1212283748" sldId="836"/>
            <ac:picMk id="6" creationId="{553A63B0-6EEF-A014-C71D-D1CDD3A4B2E6}"/>
          </ac:picMkLst>
        </pc:picChg>
        <pc:picChg chg="add mod">
          <ac:chgData name="伊健 杜" userId="e69aded81da48593" providerId="LiveId" clId="{80FB4641-9819-4931-9608-15BB77D0AB03}" dt="2022-09-26T10:42:28.795" v="3479" actId="1076"/>
          <ac:picMkLst>
            <pc:docMk/>
            <pc:sldMk cId="1212283748" sldId="836"/>
            <ac:picMk id="11266" creationId="{222F35D7-E7F5-2A68-F6C7-7B4E07995686}"/>
          </ac:picMkLst>
        </pc:picChg>
      </pc:sldChg>
      <pc:sldChg chg="del">
        <pc:chgData name="伊健 杜" userId="e69aded81da48593" providerId="LiveId" clId="{80FB4641-9819-4931-9608-15BB77D0AB03}" dt="2022-09-26T04:48:42.581" v="0" actId="47"/>
        <pc:sldMkLst>
          <pc:docMk/>
          <pc:sldMk cId="2599958930" sldId="836"/>
        </pc:sldMkLst>
      </pc:sldChg>
      <pc:sldChg chg="new del">
        <pc:chgData name="伊健 杜" userId="e69aded81da48593" providerId="LiveId" clId="{80FB4641-9819-4931-9608-15BB77D0AB03}" dt="2022-09-26T10:34:59.401" v="3247" actId="47"/>
        <pc:sldMkLst>
          <pc:docMk/>
          <pc:sldMk cId="2697066634" sldId="836"/>
        </pc:sldMkLst>
      </pc:sldChg>
      <pc:sldChg chg="del">
        <pc:chgData name="伊健 杜" userId="e69aded81da48593" providerId="LiveId" clId="{80FB4641-9819-4931-9608-15BB77D0AB03}" dt="2022-09-26T04:48:42.581" v="0" actId="47"/>
        <pc:sldMkLst>
          <pc:docMk/>
          <pc:sldMk cId="3086296814" sldId="837"/>
        </pc:sldMkLst>
      </pc:sldChg>
      <pc:sldChg chg="modSp add mod">
        <pc:chgData name="伊健 杜" userId="e69aded81da48593" providerId="LiveId" clId="{80FB4641-9819-4931-9608-15BB77D0AB03}" dt="2022-09-26T14:55:00.210" v="6016"/>
        <pc:sldMkLst>
          <pc:docMk/>
          <pc:sldMk cId="3669707053" sldId="837"/>
        </pc:sldMkLst>
        <pc:spChg chg="mod">
          <ac:chgData name="伊健 杜" userId="e69aded81da48593" providerId="LiveId" clId="{80FB4641-9819-4931-9608-15BB77D0AB03}" dt="2022-09-26T14:55:00.210" v="6016"/>
          <ac:spMkLst>
            <pc:docMk/>
            <pc:sldMk cId="3669707053" sldId="837"/>
            <ac:spMk id="2" creationId="{96AFEA67-7C71-4749-3BB5-F2BD91A054FC}"/>
          </ac:spMkLst>
        </pc:spChg>
      </pc:sldChg>
      <pc:sldChg chg="addSp delSp modSp add del mod">
        <pc:chgData name="伊健 杜" userId="e69aded81da48593" providerId="LiveId" clId="{80FB4641-9819-4931-9608-15BB77D0AB03}" dt="2022-09-26T10:40:17.786" v="3348" actId="47"/>
        <pc:sldMkLst>
          <pc:docMk/>
          <pc:sldMk cId="3984180977" sldId="837"/>
        </pc:sldMkLst>
        <pc:spChg chg="mod">
          <ac:chgData name="伊健 杜" userId="e69aded81da48593" providerId="LiveId" clId="{80FB4641-9819-4931-9608-15BB77D0AB03}" dt="2022-09-26T10:39:53.813" v="3345"/>
          <ac:spMkLst>
            <pc:docMk/>
            <pc:sldMk cId="3984180977" sldId="837"/>
            <ac:spMk id="4" creationId="{CFC1CF28-580E-2280-640A-ADB8853307E7}"/>
          </ac:spMkLst>
        </pc:spChg>
        <pc:picChg chg="del">
          <ac:chgData name="伊健 杜" userId="e69aded81da48593" providerId="LiveId" clId="{80FB4641-9819-4931-9608-15BB77D0AB03}" dt="2022-09-26T10:37:57.797" v="3331" actId="478"/>
          <ac:picMkLst>
            <pc:docMk/>
            <pc:sldMk cId="3984180977" sldId="837"/>
            <ac:picMk id="7170" creationId="{543AC27E-4924-1583-55AD-B0FF12B2A5B3}"/>
          </ac:picMkLst>
        </pc:picChg>
        <pc:picChg chg="add mod">
          <ac:chgData name="伊健 杜" userId="e69aded81da48593" providerId="LiveId" clId="{80FB4641-9819-4931-9608-15BB77D0AB03}" dt="2022-09-26T10:39:56.340" v="3347" actId="14100"/>
          <ac:picMkLst>
            <pc:docMk/>
            <pc:sldMk cId="3984180977" sldId="837"/>
            <ac:picMk id="10242" creationId="{64FF88E8-1B37-AE8B-92DD-631369E89B49}"/>
          </ac:picMkLst>
        </pc:picChg>
      </pc:sldChg>
      <pc:sldChg chg="del">
        <pc:chgData name="伊健 杜" userId="e69aded81da48593" providerId="LiveId" clId="{80FB4641-9819-4931-9608-15BB77D0AB03}" dt="2022-09-26T04:48:42.581" v="0" actId="47"/>
        <pc:sldMkLst>
          <pc:docMk/>
          <pc:sldMk cId="1271670824" sldId="838"/>
        </pc:sldMkLst>
      </pc:sldChg>
      <pc:sldChg chg="addSp delSp modSp add mod">
        <pc:chgData name="伊健 杜" userId="e69aded81da48593" providerId="LiveId" clId="{80FB4641-9819-4931-9608-15BB77D0AB03}" dt="2022-09-26T14:55:00.210" v="6016"/>
        <pc:sldMkLst>
          <pc:docMk/>
          <pc:sldMk cId="1521298679" sldId="838"/>
        </pc:sldMkLst>
        <pc:spChg chg="mod">
          <ac:chgData name="伊健 杜" userId="e69aded81da48593" providerId="LiveId" clId="{80FB4641-9819-4931-9608-15BB77D0AB03}" dt="2022-09-26T10:45:00.562" v="3847"/>
          <ac:spMkLst>
            <pc:docMk/>
            <pc:sldMk cId="1521298679" sldId="838"/>
            <ac:spMk id="2" creationId="{81F4B079-5182-7332-4978-966F1AEEF4D2}"/>
          </ac:spMkLst>
        </pc:spChg>
        <pc:spChg chg="mod">
          <ac:chgData name="伊健 杜" userId="e69aded81da48593" providerId="LiveId" clId="{80FB4641-9819-4931-9608-15BB77D0AB03}" dt="2022-09-26T14:55:00.210" v="6016"/>
          <ac:spMkLst>
            <pc:docMk/>
            <pc:sldMk cId="1521298679" sldId="838"/>
            <ac:spMk id="4" creationId="{CFC1CF28-580E-2280-640A-ADB8853307E7}"/>
          </ac:spMkLst>
        </pc:spChg>
        <pc:picChg chg="del">
          <ac:chgData name="伊健 杜" userId="e69aded81da48593" providerId="LiveId" clId="{80FB4641-9819-4931-9608-15BB77D0AB03}" dt="2022-09-26T10:48:01.509" v="3858" actId="478"/>
          <ac:picMkLst>
            <pc:docMk/>
            <pc:sldMk cId="1521298679" sldId="838"/>
            <ac:picMk id="11266" creationId="{222F35D7-E7F5-2A68-F6C7-7B4E07995686}"/>
          </ac:picMkLst>
        </pc:picChg>
        <pc:picChg chg="add mod">
          <ac:chgData name="伊健 杜" userId="e69aded81da48593" providerId="LiveId" clId="{80FB4641-9819-4931-9608-15BB77D0AB03}" dt="2022-09-26T10:48:04.107" v="3860" actId="1076"/>
          <ac:picMkLst>
            <pc:docMk/>
            <pc:sldMk cId="1521298679" sldId="838"/>
            <ac:picMk id="12290" creationId="{12DC5F18-AF95-2F7C-07AF-F486C33342D8}"/>
          </ac:picMkLst>
        </pc:picChg>
      </pc:sldChg>
      <pc:sldChg chg="del">
        <pc:chgData name="伊健 杜" userId="e69aded81da48593" providerId="LiveId" clId="{80FB4641-9819-4931-9608-15BB77D0AB03}" dt="2022-09-26T04:48:42.581" v="0" actId="47"/>
        <pc:sldMkLst>
          <pc:docMk/>
          <pc:sldMk cId="2024149844" sldId="839"/>
        </pc:sldMkLst>
      </pc:sldChg>
      <pc:sldChg chg="addSp delSp modSp add mod">
        <pc:chgData name="伊健 杜" userId="e69aded81da48593" providerId="LiveId" clId="{80FB4641-9819-4931-9608-15BB77D0AB03}" dt="2022-09-26T14:55:00.210" v="6016"/>
        <pc:sldMkLst>
          <pc:docMk/>
          <pc:sldMk cId="2772173396" sldId="839"/>
        </pc:sldMkLst>
        <pc:spChg chg="add mod">
          <ac:chgData name="伊健 杜" userId="e69aded81da48593" providerId="LiveId" clId="{80FB4641-9819-4931-9608-15BB77D0AB03}" dt="2022-09-26T10:51:26.672" v="4108" actId="1076"/>
          <ac:spMkLst>
            <pc:docMk/>
            <pc:sldMk cId="2772173396" sldId="839"/>
            <ac:spMk id="3" creationId="{0708A892-4293-DE26-7334-F18B0C1234A7}"/>
          </ac:spMkLst>
        </pc:spChg>
        <pc:spChg chg="mod">
          <ac:chgData name="伊健 杜" userId="e69aded81da48593" providerId="LiveId" clId="{80FB4641-9819-4931-9608-15BB77D0AB03}" dt="2022-09-26T14:55:00.210" v="6016"/>
          <ac:spMkLst>
            <pc:docMk/>
            <pc:sldMk cId="2772173396" sldId="839"/>
            <ac:spMk id="4" creationId="{CFC1CF28-580E-2280-640A-ADB8853307E7}"/>
          </ac:spMkLst>
        </pc:spChg>
        <pc:spChg chg="add mod">
          <ac:chgData name="伊健 杜" userId="e69aded81da48593" providerId="LiveId" clId="{80FB4641-9819-4931-9608-15BB77D0AB03}" dt="2022-09-26T10:51:34.500" v="4121" actId="1076"/>
          <ac:spMkLst>
            <pc:docMk/>
            <pc:sldMk cId="2772173396" sldId="839"/>
            <ac:spMk id="5" creationId="{97E2CE2A-2F8D-3B5E-C2C2-D9B001F2C378}"/>
          </ac:spMkLst>
        </pc:spChg>
        <pc:picChg chg="del mod">
          <ac:chgData name="伊健 杜" userId="e69aded81da48593" providerId="LiveId" clId="{80FB4641-9819-4931-9608-15BB77D0AB03}" dt="2022-09-26T10:49:58.598" v="3986" actId="478"/>
          <ac:picMkLst>
            <pc:docMk/>
            <pc:sldMk cId="2772173396" sldId="839"/>
            <ac:picMk id="12290" creationId="{12DC5F18-AF95-2F7C-07AF-F486C33342D8}"/>
          </ac:picMkLst>
        </pc:picChg>
        <pc:picChg chg="add mod">
          <ac:chgData name="伊健 杜" userId="e69aded81da48593" providerId="LiveId" clId="{80FB4641-9819-4931-9608-15BB77D0AB03}" dt="2022-09-26T10:50:05.262" v="3990" actId="1076"/>
          <ac:picMkLst>
            <pc:docMk/>
            <pc:sldMk cId="2772173396" sldId="839"/>
            <ac:picMk id="13314" creationId="{939FB5A6-FFCF-5765-AA4D-C06E2449228E}"/>
          </ac:picMkLst>
        </pc:picChg>
      </pc:sldChg>
      <pc:sldChg chg="del">
        <pc:chgData name="伊健 杜" userId="e69aded81da48593" providerId="LiveId" clId="{80FB4641-9819-4931-9608-15BB77D0AB03}" dt="2022-09-26T04:48:42.581" v="0" actId="47"/>
        <pc:sldMkLst>
          <pc:docMk/>
          <pc:sldMk cId="1439004790" sldId="840"/>
        </pc:sldMkLst>
      </pc:sldChg>
      <pc:sldChg chg="addSp delSp modSp add mod">
        <pc:chgData name="伊健 杜" userId="e69aded81da48593" providerId="LiveId" clId="{80FB4641-9819-4931-9608-15BB77D0AB03}" dt="2022-09-26T14:55:00.210" v="6016"/>
        <pc:sldMkLst>
          <pc:docMk/>
          <pc:sldMk cId="2995714008" sldId="840"/>
        </pc:sldMkLst>
        <pc:spChg chg="del">
          <ac:chgData name="伊健 杜" userId="e69aded81da48593" providerId="LiveId" clId="{80FB4641-9819-4931-9608-15BB77D0AB03}" dt="2022-09-26T10:51:54.365" v="4188" actId="478"/>
          <ac:spMkLst>
            <pc:docMk/>
            <pc:sldMk cId="2995714008" sldId="840"/>
            <ac:spMk id="3" creationId="{0708A892-4293-DE26-7334-F18B0C1234A7}"/>
          </ac:spMkLst>
        </pc:spChg>
        <pc:spChg chg="mod">
          <ac:chgData name="伊健 杜" userId="e69aded81da48593" providerId="LiveId" clId="{80FB4641-9819-4931-9608-15BB77D0AB03}" dt="2022-09-26T14:55:00.210" v="6016"/>
          <ac:spMkLst>
            <pc:docMk/>
            <pc:sldMk cId="2995714008" sldId="840"/>
            <ac:spMk id="4" creationId="{CFC1CF28-580E-2280-640A-ADB8853307E7}"/>
          </ac:spMkLst>
        </pc:spChg>
        <pc:spChg chg="del">
          <ac:chgData name="伊健 杜" userId="e69aded81da48593" providerId="LiveId" clId="{80FB4641-9819-4931-9608-15BB77D0AB03}" dt="2022-09-26T10:51:54.365" v="4188" actId="478"/>
          <ac:spMkLst>
            <pc:docMk/>
            <pc:sldMk cId="2995714008" sldId="840"/>
            <ac:spMk id="5" creationId="{97E2CE2A-2F8D-3B5E-C2C2-D9B001F2C378}"/>
          </ac:spMkLst>
        </pc:spChg>
        <pc:spChg chg="add mod">
          <ac:chgData name="伊健 杜" userId="e69aded81da48593" providerId="LiveId" clId="{80FB4641-9819-4931-9608-15BB77D0AB03}" dt="2022-09-26T14:55:00.210" v="6016"/>
          <ac:spMkLst>
            <pc:docMk/>
            <pc:sldMk cId="2995714008" sldId="840"/>
            <ac:spMk id="6" creationId="{677E51DE-E42E-672A-7EAA-2673A7B31AD4}"/>
          </ac:spMkLst>
        </pc:spChg>
        <pc:picChg chg="del">
          <ac:chgData name="伊健 杜" userId="e69aded81da48593" providerId="LiveId" clId="{80FB4641-9819-4931-9608-15BB77D0AB03}" dt="2022-09-26T10:51:54.365" v="4188" actId="478"/>
          <ac:picMkLst>
            <pc:docMk/>
            <pc:sldMk cId="2995714008" sldId="840"/>
            <ac:picMk id="13314" creationId="{939FB5A6-FFCF-5765-AA4D-C06E2449228E}"/>
          </ac:picMkLst>
        </pc:picChg>
        <pc:picChg chg="add mod">
          <ac:chgData name="伊健 杜" userId="e69aded81da48593" providerId="LiveId" clId="{80FB4641-9819-4931-9608-15BB77D0AB03}" dt="2022-09-26T10:52:36.110" v="4192" actId="1076"/>
          <ac:picMkLst>
            <pc:docMk/>
            <pc:sldMk cId="2995714008" sldId="840"/>
            <ac:picMk id="14338" creationId="{64CC11D9-C24D-4B85-0173-461A2D2E3940}"/>
          </ac:picMkLst>
        </pc:picChg>
      </pc:sldChg>
      <pc:sldChg chg="del">
        <pc:chgData name="伊健 杜" userId="e69aded81da48593" providerId="LiveId" clId="{80FB4641-9819-4931-9608-15BB77D0AB03}" dt="2022-09-26T04:48:42.581" v="0" actId="47"/>
        <pc:sldMkLst>
          <pc:docMk/>
          <pc:sldMk cId="445347622" sldId="841"/>
        </pc:sldMkLst>
      </pc:sldChg>
      <pc:sldChg chg="delSp modSp new mod">
        <pc:chgData name="伊健 杜" userId="e69aded81da48593" providerId="LiveId" clId="{80FB4641-9819-4931-9608-15BB77D0AB03}" dt="2022-09-26T14:55:00.210" v="6016"/>
        <pc:sldMkLst>
          <pc:docMk/>
          <pc:sldMk cId="984240185" sldId="841"/>
        </pc:sldMkLst>
        <pc:spChg chg="mod">
          <ac:chgData name="伊健 杜" userId="e69aded81da48593" providerId="LiveId" clId="{80FB4641-9819-4931-9608-15BB77D0AB03}" dt="2022-09-26T14:55:00.210" v="6016"/>
          <ac:spMkLst>
            <pc:docMk/>
            <pc:sldMk cId="984240185" sldId="841"/>
            <ac:spMk id="2" creationId="{389A9027-1518-E240-D083-56963B1F0568}"/>
          </ac:spMkLst>
        </pc:spChg>
        <pc:spChg chg="del">
          <ac:chgData name="伊健 杜" userId="e69aded81da48593" providerId="LiveId" clId="{80FB4641-9819-4931-9608-15BB77D0AB03}" dt="2022-09-26T10:54:21.113" v="4272" actId="478"/>
          <ac:spMkLst>
            <pc:docMk/>
            <pc:sldMk cId="984240185" sldId="841"/>
            <ac:spMk id="3" creationId="{235443FF-D734-1FF3-A4D8-8B6070B0EE89}"/>
          </ac:spMkLst>
        </pc:spChg>
      </pc:sldChg>
      <pc:sldChg chg="modSp add mod">
        <pc:chgData name="伊健 杜" userId="e69aded81da48593" providerId="LiveId" clId="{80FB4641-9819-4931-9608-15BB77D0AB03}" dt="2022-09-26T14:55:00.210" v="6016"/>
        <pc:sldMkLst>
          <pc:docMk/>
          <pc:sldMk cId="2224362505" sldId="842"/>
        </pc:sldMkLst>
        <pc:spChg chg="mod">
          <ac:chgData name="伊健 杜" userId="e69aded81da48593" providerId="LiveId" clId="{80FB4641-9819-4931-9608-15BB77D0AB03}" dt="2022-09-26T14:55:00.210" v="6016"/>
          <ac:spMkLst>
            <pc:docMk/>
            <pc:sldMk cId="2224362505" sldId="842"/>
            <ac:spMk id="2" creationId="{389A9027-1518-E240-D083-56963B1F0568}"/>
          </ac:spMkLst>
        </pc:spChg>
      </pc:sldChg>
      <pc:sldChg chg="del">
        <pc:chgData name="伊健 杜" userId="e69aded81da48593" providerId="LiveId" clId="{80FB4641-9819-4931-9608-15BB77D0AB03}" dt="2022-09-26T04:48:42.581" v="0" actId="47"/>
        <pc:sldMkLst>
          <pc:docMk/>
          <pc:sldMk cId="2944583892" sldId="842"/>
        </pc:sldMkLst>
      </pc:sldChg>
      <pc:sldChg chg="addSp delSp modSp add mod">
        <pc:chgData name="伊健 杜" userId="e69aded81da48593" providerId="LiveId" clId="{80FB4641-9819-4931-9608-15BB77D0AB03}" dt="2022-09-26T14:55:00.210" v="6016"/>
        <pc:sldMkLst>
          <pc:docMk/>
          <pc:sldMk cId="1184441123" sldId="843"/>
        </pc:sldMkLst>
        <pc:spChg chg="mod">
          <ac:chgData name="伊健 杜" userId="e69aded81da48593" providerId="LiveId" clId="{80FB4641-9819-4931-9608-15BB77D0AB03}" dt="2022-09-26T14:55:00.210" v="6016"/>
          <ac:spMkLst>
            <pc:docMk/>
            <pc:sldMk cId="1184441123" sldId="843"/>
            <ac:spMk id="4" creationId="{CFC1CF28-580E-2280-640A-ADB8853307E7}"/>
          </ac:spMkLst>
        </pc:spChg>
        <pc:spChg chg="del">
          <ac:chgData name="伊健 杜" userId="e69aded81da48593" providerId="LiveId" clId="{80FB4641-9819-4931-9608-15BB77D0AB03}" dt="2022-09-26T10:59:16.493" v="4698" actId="478"/>
          <ac:spMkLst>
            <pc:docMk/>
            <pc:sldMk cId="1184441123" sldId="843"/>
            <ac:spMk id="6" creationId="{677E51DE-E42E-672A-7EAA-2673A7B31AD4}"/>
          </ac:spMkLst>
        </pc:spChg>
        <pc:picChg chg="del">
          <ac:chgData name="伊健 杜" userId="e69aded81da48593" providerId="LiveId" clId="{80FB4641-9819-4931-9608-15BB77D0AB03}" dt="2022-09-26T10:59:13.328" v="4697" actId="478"/>
          <ac:picMkLst>
            <pc:docMk/>
            <pc:sldMk cId="1184441123" sldId="843"/>
            <ac:picMk id="14338" creationId="{64CC11D9-C24D-4B85-0173-461A2D2E3940}"/>
          </ac:picMkLst>
        </pc:picChg>
        <pc:picChg chg="add mod">
          <ac:chgData name="伊健 杜" userId="e69aded81da48593" providerId="LiveId" clId="{80FB4641-9819-4931-9608-15BB77D0AB03}" dt="2022-09-26T10:59:55.071" v="4702" actId="1076"/>
          <ac:picMkLst>
            <pc:docMk/>
            <pc:sldMk cId="1184441123" sldId="843"/>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829059941" sldId="844"/>
        </pc:sldMkLst>
        <pc:spChg chg="mod">
          <ac:chgData name="伊健 杜" userId="e69aded81da48593" providerId="LiveId" clId="{80FB4641-9819-4931-9608-15BB77D0AB03}" dt="2022-09-26T14:55:00.210" v="6016"/>
          <ac:spMkLst>
            <pc:docMk/>
            <pc:sldMk cId="829059941" sldId="844"/>
            <ac:spMk id="2" creationId="{81F4B079-5182-7332-4978-966F1AEEF4D2}"/>
          </ac:spMkLst>
        </pc:spChg>
        <pc:spChg chg="mod">
          <ac:chgData name="伊健 杜" userId="e69aded81da48593" providerId="LiveId" clId="{80FB4641-9819-4931-9608-15BB77D0AB03}" dt="2022-09-26T14:55:00.210" v="6016"/>
          <ac:spMkLst>
            <pc:docMk/>
            <pc:sldMk cId="829059941" sldId="844"/>
            <ac:spMk id="4" creationId="{CFC1CF28-580E-2280-640A-ADB8853307E7}"/>
          </ac:spMkLst>
        </pc:spChg>
        <pc:picChg chg="add mod">
          <ac:chgData name="伊健 杜" userId="e69aded81da48593" providerId="LiveId" clId="{80FB4641-9819-4931-9608-15BB77D0AB03}" dt="2022-09-26T11:40:08.366" v="4784" actId="1076"/>
          <ac:picMkLst>
            <pc:docMk/>
            <pc:sldMk cId="829059941" sldId="844"/>
            <ac:picMk id="1026" creationId="{7375AD4D-BD7D-DEE3-2F88-36203BEC31B6}"/>
          </ac:picMkLst>
        </pc:picChg>
        <pc:picChg chg="del mod">
          <ac:chgData name="伊健 杜" userId="e69aded81da48593" providerId="LiveId" clId="{80FB4641-9819-4931-9608-15BB77D0AB03}" dt="2022-09-26T11:40:00.469" v="4778" actId="478"/>
          <ac:picMkLst>
            <pc:docMk/>
            <pc:sldMk cId="829059941" sldId="844"/>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1399815622" sldId="845"/>
        </pc:sldMkLst>
        <pc:spChg chg="mod">
          <ac:chgData name="伊健 杜" userId="e69aded81da48593" providerId="LiveId" clId="{80FB4641-9819-4931-9608-15BB77D0AB03}" dt="2022-09-26T14:55:00.210" v="6016"/>
          <ac:spMkLst>
            <pc:docMk/>
            <pc:sldMk cId="1399815622" sldId="845"/>
            <ac:spMk id="2" creationId="{81F4B079-5182-7332-4978-966F1AEEF4D2}"/>
          </ac:spMkLst>
        </pc:spChg>
        <pc:spChg chg="mod">
          <ac:chgData name="伊健 杜" userId="e69aded81da48593" providerId="LiveId" clId="{80FB4641-9819-4931-9608-15BB77D0AB03}" dt="2022-09-26T14:55:00.210" v="6016"/>
          <ac:spMkLst>
            <pc:docMk/>
            <pc:sldMk cId="1399815622" sldId="845"/>
            <ac:spMk id="4" creationId="{CFC1CF28-580E-2280-640A-ADB8853307E7}"/>
          </ac:spMkLst>
        </pc:spChg>
        <pc:picChg chg="del">
          <ac:chgData name="伊健 杜" userId="e69aded81da48593" providerId="LiveId" clId="{80FB4641-9819-4931-9608-15BB77D0AB03}" dt="2022-09-26T11:40:27.554" v="4786" actId="478"/>
          <ac:picMkLst>
            <pc:docMk/>
            <pc:sldMk cId="1399815622" sldId="845"/>
            <ac:picMk id="1026" creationId="{7375AD4D-BD7D-DEE3-2F88-36203BEC31B6}"/>
          </ac:picMkLst>
        </pc:picChg>
        <pc:picChg chg="add mod">
          <ac:chgData name="伊健 杜" userId="e69aded81da48593" providerId="LiveId" clId="{80FB4641-9819-4931-9608-15BB77D0AB03}" dt="2022-09-26T11:40:37.640" v="4790" actId="1076"/>
          <ac:picMkLst>
            <pc:docMk/>
            <pc:sldMk cId="1399815622" sldId="845"/>
            <ac:picMk id="2050" creationId="{454EDACF-AF1C-A279-AD1E-1EF8442353A0}"/>
          </ac:picMkLst>
        </pc:picChg>
      </pc:sldChg>
      <pc:sldChg chg="delSp modSp new mod">
        <pc:chgData name="伊健 杜" userId="e69aded81da48593" providerId="LiveId" clId="{80FB4641-9819-4931-9608-15BB77D0AB03}" dt="2022-09-26T14:55:00.210" v="6016"/>
        <pc:sldMkLst>
          <pc:docMk/>
          <pc:sldMk cId="1600190259" sldId="846"/>
        </pc:sldMkLst>
        <pc:spChg chg="mod">
          <ac:chgData name="伊健 杜" userId="e69aded81da48593" providerId="LiveId" clId="{80FB4641-9819-4931-9608-15BB77D0AB03}" dt="2022-09-26T14:55:00.210" v="6016"/>
          <ac:spMkLst>
            <pc:docMk/>
            <pc:sldMk cId="1600190259" sldId="846"/>
            <ac:spMk id="2" creationId="{E390DCBC-A84D-90AE-6F44-27655E0D3363}"/>
          </ac:spMkLst>
        </pc:spChg>
        <pc:spChg chg="del">
          <ac:chgData name="伊健 杜" userId="e69aded81da48593" providerId="LiveId" clId="{80FB4641-9819-4931-9608-15BB77D0AB03}" dt="2022-09-26T13:52:28.236" v="4976" actId="478"/>
          <ac:spMkLst>
            <pc:docMk/>
            <pc:sldMk cId="1600190259" sldId="846"/>
            <ac:spMk id="3" creationId="{CDE3E6BA-27BC-2651-1D5E-E7248CC76E86}"/>
          </ac:spMkLst>
        </pc:spChg>
      </pc:sldChg>
      <pc:sldChg chg="addSp delSp modSp add mod">
        <pc:chgData name="伊健 杜" userId="e69aded81da48593" providerId="LiveId" clId="{80FB4641-9819-4931-9608-15BB77D0AB03}" dt="2022-09-26T14:55:00.210" v="6016"/>
        <pc:sldMkLst>
          <pc:docMk/>
          <pc:sldMk cId="4006749714" sldId="847"/>
        </pc:sldMkLst>
        <pc:spChg chg="mod">
          <ac:chgData name="伊健 杜" userId="e69aded81da48593" providerId="LiveId" clId="{80FB4641-9819-4931-9608-15BB77D0AB03}" dt="2022-09-26T14:55:00.210" v="6016"/>
          <ac:spMkLst>
            <pc:docMk/>
            <pc:sldMk cId="4006749714" sldId="847"/>
            <ac:spMk id="2" creationId="{81F4B079-5182-7332-4978-966F1AEEF4D2}"/>
          </ac:spMkLst>
        </pc:spChg>
        <pc:spChg chg="mod">
          <ac:chgData name="伊健 杜" userId="e69aded81da48593" providerId="LiveId" clId="{80FB4641-9819-4931-9608-15BB77D0AB03}" dt="2022-09-26T14:55:00.210" v="6016"/>
          <ac:spMkLst>
            <pc:docMk/>
            <pc:sldMk cId="4006749714" sldId="847"/>
            <ac:spMk id="4" creationId="{CFC1CF28-580E-2280-640A-ADB8853307E7}"/>
          </ac:spMkLst>
        </pc:spChg>
        <pc:spChg chg="add del">
          <ac:chgData name="伊健 杜" userId="e69aded81da48593" providerId="LiveId" clId="{80FB4641-9819-4931-9608-15BB77D0AB03}" dt="2022-09-26T13:52:00.933" v="4969" actId="478"/>
          <ac:spMkLst>
            <pc:docMk/>
            <pc:sldMk cId="4006749714" sldId="847"/>
            <ac:spMk id="5" creationId="{D49369FA-A286-720C-6A7E-114AAD5AF938}"/>
          </ac:spMkLst>
        </pc:spChg>
        <pc:picChg chg="add mod">
          <ac:chgData name="伊健 杜" userId="e69aded81da48593" providerId="LiveId" clId="{80FB4641-9819-4931-9608-15BB77D0AB03}" dt="2022-09-26T13:52:18.179" v="4975" actId="1076"/>
          <ac:picMkLst>
            <pc:docMk/>
            <pc:sldMk cId="4006749714" sldId="847"/>
            <ac:picMk id="1026" creationId="{DE7BC9DF-F40C-BE5E-C6C9-26ACE9158FF8}"/>
          </ac:picMkLst>
        </pc:picChg>
        <pc:picChg chg="del">
          <ac:chgData name="伊健 杜" userId="e69aded81da48593" providerId="LiveId" clId="{80FB4641-9819-4931-9608-15BB77D0AB03}" dt="2022-09-26T13:49:52.541" v="4967" actId="478"/>
          <ac:picMkLst>
            <pc:docMk/>
            <pc:sldMk cId="4006749714" sldId="847"/>
            <ac:picMk id="2050" creationId="{454EDACF-AF1C-A279-AD1E-1EF8442353A0}"/>
          </ac:picMkLst>
        </pc:picChg>
      </pc:sldChg>
      <pc:sldChg chg="addSp delSp modSp add mod">
        <pc:chgData name="伊健 杜" userId="e69aded81da48593" providerId="LiveId" clId="{80FB4641-9819-4931-9608-15BB77D0AB03}" dt="2022-09-26T14:03:38.045" v="5092"/>
        <pc:sldMkLst>
          <pc:docMk/>
          <pc:sldMk cId="907117066" sldId="848"/>
        </pc:sldMkLst>
        <pc:spChg chg="mod">
          <ac:chgData name="伊健 杜" userId="e69aded81da48593" providerId="LiveId" clId="{80FB4641-9819-4931-9608-15BB77D0AB03}" dt="2022-09-26T14:03:38.045" v="5092"/>
          <ac:spMkLst>
            <pc:docMk/>
            <pc:sldMk cId="907117066" sldId="848"/>
            <ac:spMk id="2" creationId="{1302A11A-625D-774F-23B3-739301B530C3}"/>
          </ac:spMkLst>
        </pc:spChg>
        <pc:spChg chg="add del mod">
          <ac:chgData name="伊健 杜" userId="e69aded81da48593" providerId="LiveId" clId="{80FB4641-9819-4931-9608-15BB77D0AB03}" dt="2022-09-26T14:03:35.663" v="5088"/>
          <ac:spMkLst>
            <pc:docMk/>
            <pc:sldMk cId="907117066" sldId="848"/>
            <ac:spMk id="3" creationId="{9065153A-8FDE-D905-349D-0D893ADED85C}"/>
          </ac:spMkLst>
        </pc:spChg>
        <pc:spChg chg="del">
          <ac:chgData name="伊健 杜" userId="e69aded81da48593" providerId="LiveId" clId="{80FB4641-9819-4931-9608-15BB77D0AB03}" dt="2022-09-26T14:03:00.386" v="5085" actId="478"/>
          <ac:spMkLst>
            <pc:docMk/>
            <pc:sldMk cId="907117066" sldId="848"/>
            <ac:spMk id="4" creationId="{21BD65C9-00B8-77B5-1258-CB85B4A4F40D}"/>
          </ac:spMkLst>
        </pc:spChg>
        <pc:picChg chg="del">
          <ac:chgData name="伊健 杜" userId="e69aded81da48593" providerId="LiveId" clId="{80FB4641-9819-4931-9608-15BB77D0AB03}" dt="2022-09-26T13:59:31.750" v="5083" actId="478"/>
          <ac:picMkLst>
            <pc:docMk/>
            <pc:sldMk cId="907117066" sldId="848"/>
            <ac:picMk id="1026" creationId="{AB951492-2D64-FE75-0F6E-DA624CA05734}"/>
          </ac:picMkLst>
        </pc:picChg>
        <pc:picChg chg="del">
          <ac:chgData name="伊健 杜" userId="e69aded81da48593" providerId="LiveId" clId="{80FB4641-9819-4931-9608-15BB77D0AB03}" dt="2022-09-26T13:59:31.750" v="5083" actId="478"/>
          <ac:picMkLst>
            <pc:docMk/>
            <pc:sldMk cId="907117066" sldId="848"/>
            <ac:picMk id="1028" creationId="{095C3CC7-3C51-B7B6-E709-0B82BBACF002}"/>
          </ac:picMkLst>
        </pc:picChg>
      </pc:sldChg>
      <pc:sldChg chg="add del">
        <pc:chgData name="伊健 杜" userId="e69aded81da48593" providerId="LiveId" clId="{80FB4641-9819-4931-9608-15BB77D0AB03}" dt="2022-09-26T13:54:14.842" v="5061" actId="47"/>
        <pc:sldMkLst>
          <pc:docMk/>
          <pc:sldMk cId="1931351726" sldId="848"/>
        </pc:sldMkLst>
      </pc:sldChg>
      <pc:sldChg chg="add del">
        <pc:chgData name="伊健 杜" userId="e69aded81da48593" providerId="LiveId" clId="{80FB4641-9819-4931-9608-15BB77D0AB03}" dt="2022-09-26T13:54:14.842" v="5061" actId="47"/>
        <pc:sldMkLst>
          <pc:docMk/>
          <pc:sldMk cId="1853660832" sldId="849"/>
        </pc:sldMkLst>
      </pc:sldChg>
      <pc:sldChg chg="addSp delSp modSp new mod">
        <pc:chgData name="伊健 杜" userId="e69aded81da48593" providerId="LiveId" clId="{80FB4641-9819-4931-9608-15BB77D0AB03}" dt="2022-09-26T14:55:00.210" v="6016"/>
        <pc:sldMkLst>
          <pc:docMk/>
          <pc:sldMk cId="4210279185" sldId="849"/>
        </pc:sldMkLst>
        <pc:spChg chg="mod">
          <ac:chgData name="伊健 杜" userId="e69aded81da48593" providerId="LiveId" clId="{80FB4641-9819-4931-9608-15BB77D0AB03}" dt="2022-09-26T14:55:00.210" v="6016"/>
          <ac:spMkLst>
            <pc:docMk/>
            <pc:sldMk cId="4210279185" sldId="849"/>
            <ac:spMk id="2" creationId="{C8729606-2632-8A94-684F-590468A8AC0C}"/>
          </ac:spMkLst>
        </pc:spChg>
        <pc:spChg chg="del">
          <ac:chgData name="伊健 杜" userId="e69aded81da48593" providerId="LiveId" clId="{80FB4641-9819-4931-9608-15BB77D0AB03}" dt="2022-09-26T14:06:01.487" v="5147" actId="478"/>
          <ac:spMkLst>
            <pc:docMk/>
            <pc:sldMk cId="4210279185" sldId="849"/>
            <ac:spMk id="3" creationId="{CD29BAEB-D063-3067-A851-E18C491AE048}"/>
          </ac:spMkLst>
        </pc:spChg>
        <pc:picChg chg="add del mod">
          <ac:chgData name="伊健 杜" userId="e69aded81da48593" providerId="LiveId" clId="{80FB4641-9819-4931-9608-15BB77D0AB03}" dt="2022-09-26T14:08:53.518" v="5216" actId="478"/>
          <ac:picMkLst>
            <pc:docMk/>
            <pc:sldMk cId="4210279185" sldId="849"/>
            <ac:picMk id="4" creationId="{187EAD47-2D45-8169-7795-10CE531B5DCF}"/>
          </ac:picMkLst>
        </pc:picChg>
        <pc:picChg chg="add mod">
          <ac:chgData name="伊健 杜" userId="e69aded81da48593" providerId="LiveId" clId="{80FB4641-9819-4931-9608-15BB77D0AB03}" dt="2022-09-26T14:08:55.701" v="5218" actId="1076"/>
          <ac:picMkLst>
            <pc:docMk/>
            <pc:sldMk cId="4210279185" sldId="849"/>
            <ac:picMk id="3074" creationId="{292A6DD3-EE64-52BB-2CFC-D97FB93C60C7}"/>
          </ac:picMkLst>
        </pc:picChg>
        <pc:picChg chg="add mod">
          <ac:chgData name="伊健 杜" userId="e69aded81da48593" providerId="LiveId" clId="{80FB4641-9819-4931-9608-15BB77D0AB03}" dt="2022-09-26T14:09:29.419" v="5235" actId="1076"/>
          <ac:picMkLst>
            <pc:docMk/>
            <pc:sldMk cId="4210279185" sldId="849"/>
            <ac:picMk id="3076" creationId="{9460899F-2C64-F3B5-4FDC-E28466086E02}"/>
          </ac:picMkLst>
        </pc:picChg>
      </pc:sldChg>
      <pc:sldChg chg="add del">
        <pc:chgData name="伊健 杜" userId="e69aded81da48593" providerId="LiveId" clId="{80FB4641-9819-4931-9608-15BB77D0AB03}" dt="2022-09-26T13:54:14.842" v="5061" actId="47"/>
        <pc:sldMkLst>
          <pc:docMk/>
          <pc:sldMk cId="125414959" sldId="850"/>
        </pc:sldMkLst>
      </pc:sldChg>
      <pc:sldChg chg="addSp delSp modSp new mod delAnim modAnim">
        <pc:chgData name="伊健 杜" userId="e69aded81da48593" providerId="LiveId" clId="{80FB4641-9819-4931-9608-15BB77D0AB03}" dt="2022-09-26T14:55:00.210" v="6016"/>
        <pc:sldMkLst>
          <pc:docMk/>
          <pc:sldMk cId="2593079863" sldId="850"/>
        </pc:sldMkLst>
        <pc:spChg chg="mod">
          <ac:chgData name="伊健 杜" userId="e69aded81da48593" providerId="LiveId" clId="{80FB4641-9819-4931-9608-15BB77D0AB03}" dt="2022-09-26T14:55:00.210" v="6016"/>
          <ac:spMkLst>
            <pc:docMk/>
            <pc:sldMk cId="2593079863" sldId="850"/>
            <ac:spMk id="2" creationId="{E79E1BCB-D050-90E4-6BA8-9C0749FBE7D3}"/>
          </ac:spMkLst>
        </pc:spChg>
        <pc:spChg chg="del">
          <ac:chgData name="伊健 杜" userId="e69aded81da48593" providerId="LiveId" clId="{80FB4641-9819-4931-9608-15BB77D0AB03}" dt="2022-09-26T14:09:54.423" v="5258" actId="478"/>
          <ac:spMkLst>
            <pc:docMk/>
            <pc:sldMk cId="2593079863" sldId="850"/>
            <ac:spMk id="3" creationId="{345F167C-325D-E6FE-2649-C7135571D281}"/>
          </ac:spMkLst>
        </pc:spChg>
        <pc:spChg chg="add mod">
          <ac:chgData name="伊健 杜" userId="e69aded81da48593" providerId="LiveId" clId="{80FB4641-9819-4931-9608-15BB77D0AB03}" dt="2022-09-26T14:15:52.510" v="5306" actId="1076"/>
          <ac:spMkLst>
            <pc:docMk/>
            <pc:sldMk cId="2593079863" sldId="850"/>
            <ac:spMk id="4" creationId="{CDE25F7A-DB50-4577-C33F-B24122A17B1C}"/>
          </ac:spMkLst>
        </pc:spChg>
        <pc:spChg chg="add mod">
          <ac:chgData name="伊健 杜" userId="e69aded81da48593" providerId="LiveId" clId="{80FB4641-9819-4931-9608-15BB77D0AB03}" dt="2022-09-26T14:16:10.314" v="5316" actId="1076"/>
          <ac:spMkLst>
            <pc:docMk/>
            <pc:sldMk cId="2593079863" sldId="850"/>
            <ac:spMk id="5" creationId="{DBC94FE8-EF65-35BF-B937-7EB162E0C999}"/>
          </ac:spMkLst>
        </pc:spChg>
        <pc:spChg chg="add mod">
          <ac:chgData name="伊健 杜" userId="e69aded81da48593" providerId="LiveId" clId="{80FB4641-9819-4931-9608-15BB77D0AB03}" dt="2022-09-26T14:55:00.210" v="6016"/>
          <ac:spMkLst>
            <pc:docMk/>
            <pc:sldMk cId="2593079863" sldId="850"/>
            <ac:spMk id="6" creationId="{052F8859-C5F9-47FD-C099-6A0C562BC112}"/>
          </ac:spMkLst>
        </pc:spChg>
        <pc:spChg chg="add del mod">
          <ac:chgData name="伊健 杜" userId="e69aded81da48593" providerId="LiveId" clId="{80FB4641-9819-4931-9608-15BB77D0AB03}" dt="2022-09-26T14:27:36.318" v="5692" actId="21"/>
          <ac:spMkLst>
            <pc:docMk/>
            <pc:sldMk cId="2593079863" sldId="850"/>
            <ac:spMk id="7" creationId="{AE29F95F-5D20-CC3C-13E6-6A4AE5308CA1}"/>
          </ac:spMkLst>
        </pc:spChg>
        <pc:spChg chg="add del mod">
          <ac:chgData name="伊健 杜" userId="e69aded81da48593" providerId="LiveId" clId="{80FB4641-9819-4931-9608-15BB77D0AB03}" dt="2022-09-26T14:18:07.095" v="5413" actId="478"/>
          <ac:spMkLst>
            <pc:docMk/>
            <pc:sldMk cId="2593079863" sldId="850"/>
            <ac:spMk id="8" creationId="{11DA9D46-3561-47F3-78C2-5A6F2D92A2E0}"/>
          </ac:spMkLst>
        </pc:spChg>
        <pc:spChg chg="add mod">
          <ac:chgData name="伊健 杜" userId="e69aded81da48593" providerId="LiveId" clId="{80FB4641-9819-4931-9608-15BB77D0AB03}" dt="2022-09-26T14:55:00.210" v="6016"/>
          <ac:spMkLst>
            <pc:docMk/>
            <pc:sldMk cId="2593079863" sldId="850"/>
            <ac:spMk id="9" creationId="{B7A22E17-46BC-3CA2-E144-F5B64A181F1C}"/>
          </ac:spMkLst>
        </pc:spChg>
      </pc:sldChg>
      <pc:sldChg chg="addSp delSp modSp new mod">
        <pc:chgData name="伊健 杜" userId="e69aded81da48593" providerId="LiveId" clId="{80FB4641-9819-4931-9608-15BB77D0AB03}" dt="2022-09-26T14:55:00.210" v="6016"/>
        <pc:sldMkLst>
          <pc:docMk/>
          <pc:sldMk cId="2817424330" sldId="851"/>
        </pc:sldMkLst>
        <pc:spChg chg="mod">
          <ac:chgData name="伊健 杜" userId="e69aded81da48593" providerId="LiveId" clId="{80FB4641-9819-4931-9608-15BB77D0AB03}" dt="2022-09-26T14:55:00.210" v="6016"/>
          <ac:spMkLst>
            <pc:docMk/>
            <pc:sldMk cId="2817424330" sldId="851"/>
            <ac:spMk id="2" creationId="{E535D218-619A-4B31-B7B0-6A3223BD6E45}"/>
          </ac:spMkLst>
        </pc:spChg>
        <pc:spChg chg="del">
          <ac:chgData name="伊健 杜" userId="e69aded81da48593" providerId="LiveId" clId="{80FB4641-9819-4931-9608-15BB77D0AB03}" dt="2022-09-26T14:19:43.712" v="5422" actId="478"/>
          <ac:spMkLst>
            <pc:docMk/>
            <pc:sldMk cId="2817424330" sldId="851"/>
            <ac:spMk id="3" creationId="{ED14E57A-CF4A-F7D4-F8BF-2F30372FFB69}"/>
          </ac:spMkLst>
        </pc:spChg>
        <pc:spChg chg="add mod">
          <ac:chgData name="伊健 杜" userId="e69aded81da48593" providerId="LiveId" clId="{80FB4641-9819-4931-9608-15BB77D0AB03}" dt="2022-09-26T14:26:13.981" v="5655" actId="13822"/>
          <ac:spMkLst>
            <pc:docMk/>
            <pc:sldMk cId="2817424330" sldId="851"/>
            <ac:spMk id="4" creationId="{6967114D-51FF-4433-399E-712FA5013C99}"/>
          </ac:spMkLst>
        </pc:spChg>
        <pc:picChg chg="add mod">
          <ac:chgData name="伊健 杜" userId="e69aded81da48593" providerId="LiveId" clId="{80FB4641-9819-4931-9608-15BB77D0AB03}" dt="2022-09-26T14:25:48.587" v="5647" actId="1076"/>
          <ac:picMkLst>
            <pc:docMk/>
            <pc:sldMk cId="2817424330" sldId="851"/>
            <ac:picMk id="4098" creationId="{FCCF7002-2655-F588-E184-A63EB2FB626B}"/>
          </ac:picMkLst>
        </pc:picChg>
        <pc:picChg chg="add mod">
          <ac:chgData name="伊健 杜" userId="e69aded81da48593" providerId="LiveId" clId="{80FB4641-9819-4931-9608-15BB77D0AB03}" dt="2022-09-26T14:26:03.441" v="5652" actId="1076"/>
          <ac:picMkLst>
            <pc:docMk/>
            <pc:sldMk cId="2817424330" sldId="851"/>
            <ac:picMk id="4100" creationId="{DDA0350F-90BC-5DC7-0E55-5E2DA7C630DC}"/>
          </ac:picMkLst>
        </pc:picChg>
      </pc:sldChg>
      <pc:sldChg chg="addSp delSp modSp add mod modAnim">
        <pc:chgData name="伊健 杜" userId="e69aded81da48593" providerId="LiveId" clId="{80FB4641-9819-4931-9608-15BB77D0AB03}" dt="2022-09-26T14:55:00.210" v="6016"/>
        <pc:sldMkLst>
          <pc:docMk/>
          <pc:sldMk cId="2615331582" sldId="852"/>
        </pc:sldMkLst>
        <pc:spChg chg="mod">
          <ac:chgData name="伊健 杜" userId="e69aded81da48593" providerId="LiveId" clId="{80FB4641-9819-4931-9608-15BB77D0AB03}" dt="2022-09-26T14:26:44.978" v="5687"/>
          <ac:spMkLst>
            <pc:docMk/>
            <pc:sldMk cId="2615331582" sldId="852"/>
            <ac:spMk id="2" creationId="{E535D218-619A-4B31-B7B0-6A3223BD6E45}"/>
          </ac:spMkLst>
        </pc:spChg>
        <pc:spChg chg="add mod">
          <ac:chgData name="伊健 杜" userId="e69aded81da48593" providerId="LiveId" clId="{80FB4641-9819-4931-9608-15BB77D0AB03}" dt="2022-09-26T14:55:00.210" v="6016"/>
          <ac:spMkLst>
            <pc:docMk/>
            <pc:sldMk cId="2615331582" sldId="852"/>
            <ac:spMk id="3" creationId="{69A9572D-7B0C-72E9-58B5-395AF6374E47}"/>
          </ac:spMkLst>
        </pc:spChg>
        <pc:spChg chg="del">
          <ac:chgData name="伊健 杜" userId="e69aded81da48593" providerId="LiveId" clId="{80FB4641-9819-4931-9608-15BB77D0AB03}" dt="2022-09-26T14:26:47.340" v="5688" actId="478"/>
          <ac:spMkLst>
            <pc:docMk/>
            <pc:sldMk cId="2615331582" sldId="852"/>
            <ac:spMk id="4" creationId="{6967114D-51FF-4433-399E-712FA5013C99}"/>
          </ac:spMkLst>
        </pc:spChg>
        <pc:picChg chg="del">
          <ac:chgData name="伊健 杜" userId="e69aded81da48593" providerId="LiveId" clId="{80FB4641-9819-4931-9608-15BB77D0AB03}" dt="2022-09-26T14:26:47.340" v="5688" actId="478"/>
          <ac:picMkLst>
            <pc:docMk/>
            <pc:sldMk cId="2615331582" sldId="852"/>
            <ac:picMk id="4098" creationId="{FCCF7002-2655-F588-E184-A63EB2FB626B}"/>
          </ac:picMkLst>
        </pc:picChg>
        <pc:picChg chg="del">
          <ac:chgData name="伊健 杜" userId="e69aded81da48593" providerId="LiveId" clId="{80FB4641-9819-4931-9608-15BB77D0AB03}" dt="2022-09-26T14:26:47.340" v="5688" actId="478"/>
          <ac:picMkLst>
            <pc:docMk/>
            <pc:sldMk cId="2615331582" sldId="852"/>
            <ac:picMk id="4100" creationId="{DDA0350F-90BC-5DC7-0E55-5E2DA7C630DC}"/>
          </ac:picMkLst>
        </pc:picChg>
        <pc:picChg chg="add mod">
          <ac:chgData name="伊健 杜" userId="e69aded81da48593" providerId="LiveId" clId="{80FB4641-9819-4931-9608-15BB77D0AB03}" dt="2022-09-26T14:27:28.591" v="5691" actId="1076"/>
          <ac:picMkLst>
            <pc:docMk/>
            <pc:sldMk cId="2615331582" sldId="852"/>
            <ac:picMk id="5122" creationId="{5FF4910C-752E-9E9A-C20C-E605A6D211D6}"/>
          </ac:picMkLst>
        </pc:picChg>
      </pc:sldChg>
      <pc:sldChg chg="addSp delSp modSp add mod ord">
        <pc:chgData name="伊健 杜" userId="e69aded81da48593" providerId="LiveId" clId="{80FB4641-9819-4931-9608-15BB77D0AB03}" dt="2022-09-26T14:55:00.210" v="6016"/>
        <pc:sldMkLst>
          <pc:docMk/>
          <pc:sldMk cId="4098201673" sldId="853"/>
        </pc:sldMkLst>
        <pc:spChg chg="mod">
          <ac:chgData name="伊健 杜" userId="e69aded81da48593" providerId="LiveId" clId="{80FB4641-9819-4931-9608-15BB77D0AB03}" dt="2022-09-26T14:55:00.210" v="6016"/>
          <ac:spMkLst>
            <pc:docMk/>
            <pc:sldMk cId="4098201673" sldId="853"/>
            <ac:spMk id="2" creationId="{C8729606-2632-8A94-684F-590468A8AC0C}"/>
          </ac:spMkLst>
        </pc:spChg>
        <pc:picChg chg="del">
          <ac:chgData name="伊健 杜" userId="e69aded81da48593" providerId="LiveId" clId="{80FB4641-9819-4931-9608-15BB77D0AB03}" dt="2022-09-26T14:31:56.345" v="5794" actId="478"/>
          <ac:picMkLst>
            <pc:docMk/>
            <pc:sldMk cId="4098201673" sldId="853"/>
            <ac:picMk id="3074" creationId="{292A6DD3-EE64-52BB-2CFC-D97FB93C60C7}"/>
          </ac:picMkLst>
        </pc:picChg>
        <pc:picChg chg="del">
          <ac:chgData name="伊健 杜" userId="e69aded81da48593" providerId="LiveId" clId="{80FB4641-9819-4931-9608-15BB77D0AB03}" dt="2022-09-26T14:31:57.772" v="5795" actId="478"/>
          <ac:picMkLst>
            <pc:docMk/>
            <pc:sldMk cId="4098201673" sldId="853"/>
            <ac:picMk id="3076" creationId="{9460899F-2C64-F3B5-4FDC-E28466086E02}"/>
          </ac:picMkLst>
        </pc:picChg>
        <pc:picChg chg="add mod">
          <ac:chgData name="伊健 杜" userId="e69aded81da48593" providerId="LiveId" clId="{80FB4641-9819-4931-9608-15BB77D0AB03}" dt="2022-09-26T14:32:39.102" v="5800" actId="1076"/>
          <ac:picMkLst>
            <pc:docMk/>
            <pc:sldMk cId="4098201673" sldId="853"/>
            <ac:picMk id="6146" creationId="{6AE1E7F1-1B5C-D7D0-2F2D-DF9F30B81773}"/>
          </ac:picMkLst>
        </pc:picChg>
        <pc:picChg chg="add mod">
          <ac:chgData name="伊健 杜" userId="e69aded81da48593" providerId="LiveId" clId="{80FB4641-9819-4931-9608-15BB77D0AB03}" dt="2022-09-26T14:33:43.854" v="5802" actId="1076"/>
          <ac:picMkLst>
            <pc:docMk/>
            <pc:sldMk cId="4098201673" sldId="853"/>
            <ac:picMk id="6148" creationId="{0985B1B7-B669-1C44-94BC-5AD5D9E85F66}"/>
          </ac:picMkLst>
        </pc:picChg>
      </pc:sldChg>
      <pc:sldChg chg="addSp delSp modSp add mod">
        <pc:chgData name="伊健 杜" userId="e69aded81da48593" providerId="LiveId" clId="{80FB4641-9819-4931-9608-15BB77D0AB03}" dt="2022-09-26T14:55:00.210" v="6016"/>
        <pc:sldMkLst>
          <pc:docMk/>
          <pc:sldMk cId="4148412482" sldId="854"/>
        </pc:sldMkLst>
        <pc:spChg chg="mod">
          <ac:chgData name="伊健 杜" userId="e69aded81da48593" providerId="LiveId" clId="{80FB4641-9819-4931-9608-15BB77D0AB03}" dt="2022-09-26T14:55:00.210" v="6016"/>
          <ac:spMkLst>
            <pc:docMk/>
            <pc:sldMk cId="4148412482" sldId="854"/>
            <ac:spMk id="2" creationId="{C8729606-2632-8A94-684F-590468A8AC0C}"/>
          </ac:spMkLst>
        </pc:spChg>
        <pc:picChg chg="add mod">
          <ac:chgData name="伊健 杜" userId="e69aded81da48593" providerId="LiveId" clId="{80FB4641-9819-4931-9608-15BB77D0AB03}" dt="2022-09-26T14:50:40.812" v="5928" actId="1076"/>
          <ac:picMkLst>
            <pc:docMk/>
            <pc:sldMk cId="4148412482" sldId="854"/>
            <ac:picMk id="3" creationId="{FDA55778-9F88-BCF3-D38B-1217A26749C8}"/>
          </ac:picMkLst>
        </pc:picChg>
        <pc:picChg chg="del mod">
          <ac:chgData name="伊健 杜" userId="e69aded81da48593" providerId="LiveId" clId="{80FB4641-9819-4931-9608-15BB77D0AB03}" dt="2022-09-26T14:33:57.756" v="5805" actId="478"/>
          <ac:picMkLst>
            <pc:docMk/>
            <pc:sldMk cId="4148412482" sldId="854"/>
            <ac:picMk id="6146" creationId="{6AE1E7F1-1B5C-D7D0-2F2D-DF9F30B81773}"/>
          </ac:picMkLst>
        </pc:picChg>
        <pc:picChg chg="del mod">
          <ac:chgData name="伊健 杜" userId="e69aded81da48593" providerId="LiveId" clId="{80FB4641-9819-4931-9608-15BB77D0AB03}" dt="2022-09-26T14:33:57.756" v="5805" actId="478"/>
          <ac:picMkLst>
            <pc:docMk/>
            <pc:sldMk cId="4148412482" sldId="854"/>
            <ac:picMk id="6148" creationId="{0985B1B7-B669-1C44-94BC-5AD5D9E85F66}"/>
          </ac:picMkLst>
        </pc:picChg>
        <pc:picChg chg="add mod">
          <ac:chgData name="伊健 杜" userId="e69aded81da48593" providerId="LiveId" clId="{80FB4641-9819-4931-9608-15BB77D0AB03}" dt="2022-09-26T14:50:38.267" v="5926" actId="1076"/>
          <ac:picMkLst>
            <pc:docMk/>
            <pc:sldMk cId="4148412482" sldId="854"/>
            <ac:picMk id="7170" creationId="{63C72C0E-2425-0E53-5C33-2BF8F9A8257B}"/>
          </ac:picMkLst>
        </pc:picChg>
        <pc:picChg chg="add mod">
          <ac:chgData name="伊健 杜" userId="e69aded81da48593" providerId="LiveId" clId="{80FB4641-9819-4931-9608-15BB77D0AB03}" dt="2022-09-26T14:50:31.138" v="5923" actId="1076"/>
          <ac:picMkLst>
            <pc:docMk/>
            <pc:sldMk cId="4148412482" sldId="854"/>
            <ac:picMk id="7172" creationId="{00291F41-3BE2-8678-8BE9-A2E3CFB0C9A2}"/>
          </ac:picMkLst>
        </pc:picChg>
      </pc:sldChg>
      <pc:sldChg chg="addSp delSp modSp new mod">
        <pc:chgData name="伊健 杜" userId="e69aded81da48593" providerId="LiveId" clId="{80FB4641-9819-4931-9608-15BB77D0AB03}" dt="2022-09-26T15:14:50.832" v="6467"/>
        <pc:sldMkLst>
          <pc:docMk/>
          <pc:sldMk cId="1582307899" sldId="855"/>
        </pc:sldMkLst>
        <pc:spChg chg="mod">
          <ac:chgData name="伊健 杜" userId="e69aded81da48593" providerId="LiveId" clId="{80FB4641-9819-4931-9608-15BB77D0AB03}" dt="2022-09-26T15:14:50.832" v="6467"/>
          <ac:spMkLst>
            <pc:docMk/>
            <pc:sldMk cId="1582307899" sldId="855"/>
            <ac:spMk id="2" creationId="{06E84387-405E-0122-CE6A-C8810C395759}"/>
          </ac:spMkLst>
        </pc:spChg>
        <pc:spChg chg="del">
          <ac:chgData name="伊健 杜" userId="e69aded81da48593" providerId="LiveId" clId="{80FB4641-9819-4931-9608-15BB77D0AB03}" dt="2022-09-26T14:55:54.993" v="6135" actId="478"/>
          <ac:spMkLst>
            <pc:docMk/>
            <pc:sldMk cId="1582307899" sldId="855"/>
            <ac:spMk id="3" creationId="{B20A8AF1-AFD7-438D-98AF-F3767328FBFD}"/>
          </ac:spMkLst>
        </pc:spChg>
        <pc:spChg chg="add mod">
          <ac:chgData name="伊健 杜" userId="e69aded81da48593" providerId="LiveId" clId="{80FB4641-9819-4931-9608-15BB77D0AB03}" dt="2022-09-26T15:14:50.832" v="6467"/>
          <ac:spMkLst>
            <pc:docMk/>
            <pc:sldMk cId="1582307899" sldId="855"/>
            <ac:spMk id="4" creationId="{522D3658-B868-84E4-C8D9-E91AFCC04624}"/>
          </ac:spMkLst>
        </pc:spChg>
      </pc:sldChg>
    </pc:docChg>
  </pc:docChgLst>
  <pc:docChgLst>
    <pc:chgData name="伊健 杜" userId="e69aded81da48593" providerId="LiveId" clId="{87A2FA23-DC1E-4C84-95B6-8AD3750881AD}"/>
    <pc:docChg chg="undo redo custSel addSld delSld modSld sldOrd">
      <pc:chgData name="伊健 杜" userId="e69aded81da48593" providerId="LiveId" clId="{87A2FA23-DC1E-4C84-95B6-8AD3750881AD}" dt="2022-11-23T16:29:15.424" v="5623" actId="20577"/>
      <pc:docMkLst>
        <pc:docMk/>
      </pc:docMkLst>
      <pc:sldChg chg="del">
        <pc:chgData name="伊健 杜" userId="e69aded81da48593" providerId="LiveId" clId="{87A2FA23-DC1E-4C84-95B6-8AD3750881AD}" dt="2022-11-22T04:58:20.419" v="0" actId="47"/>
        <pc:sldMkLst>
          <pc:docMk/>
          <pc:sldMk cId="3964773566" sldId="1506"/>
        </pc:sldMkLst>
      </pc:sldChg>
      <pc:sldChg chg="del">
        <pc:chgData name="伊健 杜" userId="e69aded81da48593" providerId="LiveId" clId="{87A2FA23-DC1E-4C84-95B6-8AD3750881AD}" dt="2022-11-22T04:58:20.419" v="0" actId="47"/>
        <pc:sldMkLst>
          <pc:docMk/>
          <pc:sldMk cId="3949248301" sldId="1507"/>
        </pc:sldMkLst>
      </pc:sldChg>
      <pc:sldChg chg="del">
        <pc:chgData name="伊健 杜" userId="e69aded81da48593" providerId="LiveId" clId="{87A2FA23-DC1E-4C84-95B6-8AD3750881AD}" dt="2022-11-22T04:58:20.419" v="0" actId="47"/>
        <pc:sldMkLst>
          <pc:docMk/>
          <pc:sldMk cId="857310124" sldId="1508"/>
        </pc:sldMkLst>
      </pc:sldChg>
      <pc:sldChg chg="del">
        <pc:chgData name="伊健 杜" userId="e69aded81da48593" providerId="LiveId" clId="{87A2FA23-DC1E-4C84-95B6-8AD3750881AD}" dt="2022-11-22T04:58:20.842" v="1" actId="47"/>
        <pc:sldMkLst>
          <pc:docMk/>
          <pc:sldMk cId="938570056" sldId="1509"/>
        </pc:sldMkLst>
      </pc:sldChg>
      <pc:sldChg chg="del">
        <pc:chgData name="伊健 杜" userId="e69aded81da48593" providerId="LiveId" clId="{87A2FA23-DC1E-4C84-95B6-8AD3750881AD}" dt="2022-11-22T04:58:30.327" v="4" actId="47"/>
        <pc:sldMkLst>
          <pc:docMk/>
          <pc:sldMk cId="2449746338" sldId="1510"/>
        </pc:sldMkLst>
      </pc:sldChg>
      <pc:sldChg chg="del">
        <pc:chgData name="伊健 杜" userId="e69aded81da48593" providerId="LiveId" clId="{87A2FA23-DC1E-4C84-95B6-8AD3750881AD}" dt="2022-11-22T04:58:30.327" v="4" actId="47"/>
        <pc:sldMkLst>
          <pc:docMk/>
          <pc:sldMk cId="286192689" sldId="1511"/>
        </pc:sldMkLst>
      </pc:sldChg>
      <pc:sldChg chg="del ord">
        <pc:chgData name="伊健 杜" userId="e69aded81da48593" providerId="LiveId" clId="{87A2FA23-DC1E-4C84-95B6-8AD3750881AD}" dt="2022-11-22T04:58:30.327" v="4" actId="47"/>
        <pc:sldMkLst>
          <pc:docMk/>
          <pc:sldMk cId="3279540348" sldId="1512"/>
        </pc:sldMkLst>
      </pc:sldChg>
      <pc:sldChg chg="del">
        <pc:chgData name="伊健 杜" userId="e69aded81da48593" providerId="LiveId" clId="{87A2FA23-DC1E-4C84-95B6-8AD3750881AD}" dt="2022-11-22T04:58:30.327" v="4" actId="47"/>
        <pc:sldMkLst>
          <pc:docMk/>
          <pc:sldMk cId="1863291519" sldId="1513"/>
        </pc:sldMkLst>
      </pc:sldChg>
      <pc:sldChg chg="del">
        <pc:chgData name="伊健 杜" userId="e69aded81da48593" providerId="LiveId" clId="{87A2FA23-DC1E-4C84-95B6-8AD3750881AD}" dt="2022-11-22T04:58:30.327" v="4" actId="47"/>
        <pc:sldMkLst>
          <pc:docMk/>
          <pc:sldMk cId="4138095048" sldId="1514"/>
        </pc:sldMkLst>
      </pc:sldChg>
      <pc:sldChg chg="del">
        <pc:chgData name="伊健 杜" userId="e69aded81da48593" providerId="LiveId" clId="{87A2FA23-DC1E-4C84-95B6-8AD3750881AD}" dt="2022-11-22T04:58:30.327" v="4" actId="47"/>
        <pc:sldMkLst>
          <pc:docMk/>
          <pc:sldMk cId="212273829" sldId="1515"/>
        </pc:sldMkLst>
      </pc:sldChg>
      <pc:sldChg chg="del">
        <pc:chgData name="伊健 杜" userId="e69aded81da48593" providerId="LiveId" clId="{87A2FA23-DC1E-4C84-95B6-8AD3750881AD}" dt="2022-11-22T04:58:30.327" v="4" actId="47"/>
        <pc:sldMkLst>
          <pc:docMk/>
          <pc:sldMk cId="2023943681" sldId="1516"/>
        </pc:sldMkLst>
      </pc:sldChg>
      <pc:sldChg chg="del">
        <pc:chgData name="伊健 杜" userId="e69aded81da48593" providerId="LiveId" clId="{87A2FA23-DC1E-4C84-95B6-8AD3750881AD}" dt="2022-11-22T04:58:30.327" v="4" actId="47"/>
        <pc:sldMkLst>
          <pc:docMk/>
          <pc:sldMk cId="432190181" sldId="1517"/>
        </pc:sldMkLst>
      </pc:sldChg>
      <pc:sldChg chg="del">
        <pc:chgData name="伊健 杜" userId="e69aded81da48593" providerId="LiveId" clId="{87A2FA23-DC1E-4C84-95B6-8AD3750881AD}" dt="2022-11-22T04:58:30.327" v="4" actId="47"/>
        <pc:sldMkLst>
          <pc:docMk/>
          <pc:sldMk cId="170582957" sldId="1518"/>
        </pc:sldMkLst>
      </pc:sldChg>
      <pc:sldChg chg="del">
        <pc:chgData name="伊健 杜" userId="e69aded81da48593" providerId="LiveId" clId="{87A2FA23-DC1E-4C84-95B6-8AD3750881AD}" dt="2022-11-22T04:58:30.327" v="4" actId="47"/>
        <pc:sldMkLst>
          <pc:docMk/>
          <pc:sldMk cId="652690634" sldId="1519"/>
        </pc:sldMkLst>
      </pc:sldChg>
      <pc:sldChg chg="del">
        <pc:chgData name="伊健 杜" userId="e69aded81da48593" providerId="LiveId" clId="{87A2FA23-DC1E-4C84-95B6-8AD3750881AD}" dt="2022-11-22T04:58:30.327" v="4" actId="47"/>
        <pc:sldMkLst>
          <pc:docMk/>
          <pc:sldMk cId="1623880262" sldId="1520"/>
        </pc:sldMkLst>
      </pc:sldChg>
      <pc:sldChg chg="del">
        <pc:chgData name="伊健 杜" userId="e69aded81da48593" providerId="LiveId" clId="{87A2FA23-DC1E-4C84-95B6-8AD3750881AD}" dt="2022-11-22T04:58:30.327" v="4" actId="47"/>
        <pc:sldMkLst>
          <pc:docMk/>
          <pc:sldMk cId="3166840979" sldId="1521"/>
        </pc:sldMkLst>
      </pc:sldChg>
      <pc:sldChg chg="del">
        <pc:chgData name="伊健 杜" userId="e69aded81da48593" providerId="LiveId" clId="{87A2FA23-DC1E-4C84-95B6-8AD3750881AD}" dt="2022-11-22T04:58:30.327" v="4" actId="47"/>
        <pc:sldMkLst>
          <pc:docMk/>
          <pc:sldMk cId="2136884163" sldId="1522"/>
        </pc:sldMkLst>
      </pc:sldChg>
      <pc:sldChg chg="del">
        <pc:chgData name="伊健 杜" userId="e69aded81da48593" providerId="LiveId" clId="{87A2FA23-DC1E-4C84-95B6-8AD3750881AD}" dt="2022-11-22T04:58:30.327" v="4" actId="47"/>
        <pc:sldMkLst>
          <pc:docMk/>
          <pc:sldMk cId="1098800817" sldId="1523"/>
        </pc:sldMkLst>
      </pc:sldChg>
      <pc:sldChg chg="del">
        <pc:chgData name="伊健 杜" userId="e69aded81da48593" providerId="LiveId" clId="{87A2FA23-DC1E-4C84-95B6-8AD3750881AD}" dt="2022-11-22T04:58:30.327" v="4" actId="47"/>
        <pc:sldMkLst>
          <pc:docMk/>
          <pc:sldMk cId="4036543318" sldId="1524"/>
        </pc:sldMkLst>
      </pc:sldChg>
      <pc:sldChg chg="del">
        <pc:chgData name="伊健 杜" userId="e69aded81da48593" providerId="LiveId" clId="{87A2FA23-DC1E-4C84-95B6-8AD3750881AD}" dt="2022-11-22T04:58:30.327" v="4" actId="47"/>
        <pc:sldMkLst>
          <pc:docMk/>
          <pc:sldMk cId="1843893223" sldId="1525"/>
        </pc:sldMkLst>
      </pc:sldChg>
      <pc:sldChg chg="del">
        <pc:chgData name="伊健 杜" userId="e69aded81da48593" providerId="LiveId" clId="{87A2FA23-DC1E-4C84-95B6-8AD3750881AD}" dt="2022-11-22T04:58:30.327" v="4" actId="47"/>
        <pc:sldMkLst>
          <pc:docMk/>
          <pc:sldMk cId="4268941921" sldId="1526"/>
        </pc:sldMkLst>
      </pc:sldChg>
      <pc:sldChg chg="del">
        <pc:chgData name="伊健 杜" userId="e69aded81da48593" providerId="LiveId" clId="{87A2FA23-DC1E-4C84-95B6-8AD3750881AD}" dt="2022-11-22T04:58:30.327" v="4" actId="47"/>
        <pc:sldMkLst>
          <pc:docMk/>
          <pc:sldMk cId="1142249824" sldId="1527"/>
        </pc:sldMkLst>
      </pc:sldChg>
      <pc:sldChg chg="del">
        <pc:chgData name="伊健 杜" userId="e69aded81da48593" providerId="LiveId" clId="{87A2FA23-DC1E-4C84-95B6-8AD3750881AD}" dt="2022-11-22T04:58:30.327" v="4" actId="47"/>
        <pc:sldMkLst>
          <pc:docMk/>
          <pc:sldMk cId="1954611359" sldId="1528"/>
        </pc:sldMkLst>
      </pc:sldChg>
      <pc:sldChg chg="del">
        <pc:chgData name="伊健 杜" userId="e69aded81da48593" providerId="LiveId" clId="{87A2FA23-DC1E-4C84-95B6-8AD3750881AD}" dt="2022-11-22T04:58:30.327" v="4" actId="47"/>
        <pc:sldMkLst>
          <pc:docMk/>
          <pc:sldMk cId="4127547660" sldId="1529"/>
        </pc:sldMkLst>
      </pc:sldChg>
      <pc:sldChg chg="del">
        <pc:chgData name="伊健 杜" userId="e69aded81da48593" providerId="LiveId" clId="{87A2FA23-DC1E-4C84-95B6-8AD3750881AD}" dt="2022-11-22T04:58:30.327" v="4" actId="47"/>
        <pc:sldMkLst>
          <pc:docMk/>
          <pc:sldMk cId="693070710" sldId="1530"/>
        </pc:sldMkLst>
      </pc:sldChg>
      <pc:sldChg chg="del">
        <pc:chgData name="伊健 杜" userId="e69aded81da48593" providerId="LiveId" clId="{87A2FA23-DC1E-4C84-95B6-8AD3750881AD}" dt="2022-11-22T04:58:30.327" v="4" actId="47"/>
        <pc:sldMkLst>
          <pc:docMk/>
          <pc:sldMk cId="1443747694" sldId="1531"/>
        </pc:sldMkLst>
      </pc:sldChg>
      <pc:sldChg chg="del">
        <pc:chgData name="伊健 杜" userId="e69aded81da48593" providerId="LiveId" clId="{87A2FA23-DC1E-4C84-95B6-8AD3750881AD}" dt="2022-11-22T04:58:30.327" v="4" actId="47"/>
        <pc:sldMkLst>
          <pc:docMk/>
          <pc:sldMk cId="4088575215" sldId="1532"/>
        </pc:sldMkLst>
      </pc:sldChg>
      <pc:sldChg chg="del">
        <pc:chgData name="伊健 杜" userId="e69aded81da48593" providerId="LiveId" clId="{87A2FA23-DC1E-4C84-95B6-8AD3750881AD}" dt="2022-11-22T04:58:30.327" v="4" actId="47"/>
        <pc:sldMkLst>
          <pc:docMk/>
          <pc:sldMk cId="3986298854" sldId="1533"/>
        </pc:sldMkLst>
      </pc:sldChg>
      <pc:sldChg chg="del">
        <pc:chgData name="伊健 杜" userId="e69aded81da48593" providerId="LiveId" clId="{87A2FA23-DC1E-4C84-95B6-8AD3750881AD}" dt="2022-11-22T04:58:30.327" v="4" actId="47"/>
        <pc:sldMkLst>
          <pc:docMk/>
          <pc:sldMk cId="2295695610" sldId="1534"/>
        </pc:sldMkLst>
      </pc:sldChg>
      <pc:sldChg chg="del">
        <pc:chgData name="伊健 杜" userId="e69aded81da48593" providerId="LiveId" clId="{87A2FA23-DC1E-4C84-95B6-8AD3750881AD}" dt="2022-11-22T04:58:38.989" v="7" actId="47"/>
        <pc:sldMkLst>
          <pc:docMk/>
          <pc:sldMk cId="1506923525" sldId="1535"/>
        </pc:sldMkLst>
      </pc:sldChg>
      <pc:sldChg chg="del">
        <pc:chgData name="伊健 杜" userId="e69aded81da48593" providerId="LiveId" clId="{87A2FA23-DC1E-4C84-95B6-8AD3750881AD}" dt="2022-11-22T04:58:30.327" v="4" actId="47"/>
        <pc:sldMkLst>
          <pc:docMk/>
          <pc:sldMk cId="3804009657" sldId="1536"/>
        </pc:sldMkLst>
      </pc:sldChg>
      <pc:sldChg chg="del">
        <pc:chgData name="伊健 杜" userId="e69aded81da48593" providerId="LiveId" clId="{87A2FA23-DC1E-4C84-95B6-8AD3750881AD}" dt="2022-11-22T04:58:30.327" v="4" actId="47"/>
        <pc:sldMkLst>
          <pc:docMk/>
          <pc:sldMk cId="3024028709" sldId="1537"/>
        </pc:sldMkLst>
      </pc:sldChg>
      <pc:sldChg chg="del">
        <pc:chgData name="伊健 杜" userId="e69aded81da48593" providerId="LiveId" clId="{87A2FA23-DC1E-4C84-95B6-8AD3750881AD}" dt="2022-11-22T04:58:30.327" v="4" actId="47"/>
        <pc:sldMkLst>
          <pc:docMk/>
          <pc:sldMk cId="3769069146" sldId="1538"/>
        </pc:sldMkLst>
      </pc:sldChg>
      <pc:sldChg chg="add del">
        <pc:chgData name="伊健 杜" userId="e69aded81da48593" providerId="LiveId" clId="{87A2FA23-DC1E-4C84-95B6-8AD3750881AD}" dt="2022-11-23T15:00:50.354" v="5605"/>
        <pc:sldMkLst>
          <pc:docMk/>
          <pc:sldMk cId="3713407892" sldId="1539"/>
        </pc:sldMkLst>
      </pc:sldChg>
      <pc:sldChg chg="add del">
        <pc:chgData name="伊健 杜" userId="e69aded81da48593" providerId="LiveId" clId="{87A2FA23-DC1E-4C84-95B6-8AD3750881AD}" dt="2022-11-23T15:00:50.354" v="5605"/>
        <pc:sldMkLst>
          <pc:docMk/>
          <pc:sldMk cId="3263099494" sldId="1540"/>
        </pc:sldMkLst>
      </pc:sldChg>
      <pc:sldChg chg="add del">
        <pc:chgData name="伊健 杜" userId="e69aded81da48593" providerId="LiveId" clId="{87A2FA23-DC1E-4C84-95B6-8AD3750881AD}" dt="2022-11-23T15:00:50.354" v="5605"/>
        <pc:sldMkLst>
          <pc:docMk/>
          <pc:sldMk cId="3115942215" sldId="1541"/>
        </pc:sldMkLst>
      </pc:sldChg>
      <pc:sldChg chg="add del">
        <pc:chgData name="伊健 杜" userId="e69aded81da48593" providerId="LiveId" clId="{87A2FA23-DC1E-4C84-95B6-8AD3750881AD}" dt="2022-11-23T15:00:50.354" v="5605"/>
        <pc:sldMkLst>
          <pc:docMk/>
          <pc:sldMk cId="1026793793" sldId="1542"/>
        </pc:sldMkLst>
      </pc:sldChg>
      <pc:sldChg chg="add del">
        <pc:chgData name="伊健 杜" userId="e69aded81da48593" providerId="LiveId" clId="{87A2FA23-DC1E-4C84-95B6-8AD3750881AD}" dt="2022-11-23T15:00:50.354" v="5605"/>
        <pc:sldMkLst>
          <pc:docMk/>
          <pc:sldMk cId="3007788460" sldId="1543"/>
        </pc:sldMkLst>
      </pc:sldChg>
      <pc:sldChg chg="add del">
        <pc:chgData name="伊健 杜" userId="e69aded81da48593" providerId="LiveId" clId="{87A2FA23-DC1E-4C84-95B6-8AD3750881AD}" dt="2022-11-22T12:28:32.857" v="2502"/>
        <pc:sldMkLst>
          <pc:docMk/>
          <pc:sldMk cId="2464699303" sldId="1544"/>
        </pc:sldMkLst>
      </pc:sldChg>
      <pc:sldChg chg="add del">
        <pc:chgData name="伊健 杜" userId="e69aded81da48593" providerId="LiveId" clId="{87A2FA23-DC1E-4C84-95B6-8AD3750881AD}" dt="2022-11-22T12:28:32.857" v="2502"/>
        <pc:sldMkLst>
          <pc:docMk/>
          <pc:sldMk cId="2690118563" sldId="1545"/>
        </pc:sldMkLst>
      </pc:sldChg>
      <pc:sldChg chg="add del">
        <pc:chgData name="伊健 杜" userId="e69aded81da48593" providerId="LiveId" clId="{87A2FA23-DC1E-4C84-95B6-8AD3750881AD}" dt="2022-11-22T12:28:32.857" v="2502"/>
        <pc:sldMkLst>
          <pc:docMk/>
          <pc:sldMk cId="1453337807" sldId="1546"/>
        </pc:sldMkLst>
      </pc:sldChg>
      <pc:sldChg chg="add del">
        <pc:chgData name="伊健 杜" userId="e69aded81da48593" providerId="LiveId" clId="{87A2FA23-DC1E-4C84-95B6-8AD3750881AD}" dt="2022-11-22T12:28:32.857" v="2502"/>
        <pc:sldMkLst>
          <pc:docMk/>
          <pc:sldMk cId="1623670818" sldId="1547"/>
        </pc:sldMkLst>
      </pc:sldChg>
      <pc:sldChg chg="addSp delSp modSp mod ord">
        <pc:chgData name="伊健 杜" userId="e69aded81da48593" providerId="LiveId" clId="{87A2FA23-DC1E-4C84-95B6-8AD3750881AD}" dt="2022-11-22T06:35:42.701" v="2496"/>
        <pc:sldMkLst>
          <pc:docMk/>
          <pc:sldMk cId="3432332733" sldId="1548"/>
        </pc:sldMkLst>
        <pc:spChg chg="mod">
          <ac:chgData name="伊健 杜" userId="e69aded81da48593" providerId="LiveId" clId="{87A2FA23-DC1E-4C84-95B6-8AD3750881AD}" dt="2022-11-22T06:35:42.701" v="2496"/>
          <ac:spMkLst>
            <pc:docMk/>
            <pc:sldMk cId="3432332733" sldId="1548"/>
            <ac:spMk id="2" creationId="{10304424-DB4A-36E7-9E0D-D32A5DD0F26C}"/>
          </ac:spMkLst>
        </pc:spChg>
        <pc:spChg chg="add del mod">
          <ac:chgData name="伊健 杜" userId="e69aded81da48593" providerId="LiveId" clId="{87A2FA23-DC1E-4C84-95B6-8AD3750881AD}" dt="2022-11-22T06:35:42.701" v="2496"/>
          <ac:spMkLst>
            <pc:docMk/>
            <pc:sldMk cId="3432332733" sldId="1548"/>
            <ac:spMk id="5" creationId="{E7287B0E-EF55-E721-8EFA-9A9183C0EDF9}"/>
          </ac:spMkLst>
        </pc:spChg>
        <pc:spChg chg="add del mod">
          <ac:chgData name="伊健 杜" userId="e69aded81da48593" providerId="LiveId" clId="{87A2FA23-DC1E-4C84-95B6-8AD3750881AD}" dt="2022-11-22T05:08:43.491" v="169" actId="478"/>
          <ac:spMkLst>
            <pc:docMk/>
            <pc:sldMk cId="3432332733" sldId="1548"/>
            <ac:spMk id="6" creationId="{1269487F-8E05-774A-70D0-373A4FF150A1}"/>
          </ac:spMkLst>
        </pc:spChg>
        <pc:picChg chg="add del mod">
          <ac:chgData name="伊健 杜" userId="e69aded81da48593" providerId="LiveId" clId="{87A2FA23-DC1E-4C84-95B6-8AD3750881AD}" dt="2022-11-22T05:08:42.969" v="168" actId="22"/>
          <ac:picMkLst>
            <pc:docMk/>
            <pc:sldMk cId="3432332733" sldId="1548"/>
            <ac:picMk id="8" creationId="{3718E84F-B6EB-7B21-95C0-31AA535797E9}"/>
          </ac:picMkLst>
        </pc:picChg>
        <pc:picChg chg="add mod">
          <ac:chgData name="伊健 杜" userId="e69aded81da48593" providerId="LiveId" clId="{87A2FA23-DC1E-4C84-95B6-8AD3750881AD}" dt="2022-11-22T05:08:48.197" v="172" actId="14100"/>
          <ac:picMkLst>
            <pc:docMk/>
            <pc:sldMk cId="3432332733" sldId="1548"/>
            <ac:picMk id="9" creationId="{05EFA27E-277D-943F-6257-C47AE380DFDB}"/>
          </ac:picMkLst>
        </pc:picChg>
        <pc:picChg chg="del">
          <ac:chgData name="伊健 杜" userId="e69aded81da48593" providerId="LiveId" clId="{87A2FA23-DC1E-4C84-95B6-8AD3750881AD}" dt="2022-11-22T04:59:26.217" v="107" actId="478"/>
          <ac:picMkLst>
            <pc:docMk/>
            <pc:sldMk cId="3432332733" sldId="1548"/>
            <ac:picMk id="18434" creationId="{EF2AC82D-10E7-23E5-9B9F-696F25C4BDD4}"/>
          </ac:picMkLst>
        </pc:picChg>
      </pc:sldChg>
      <pc:sldChg chg="add del ord">
        <pc:chgData name="伊健 杜" userId="e69aded81da48593" providerId="LiveId" clId="{87A2FA23-DC1E-4C84-95B6-8AD3750881AD}" dt="2022-11-22T12:28:32.857" v="2502"/>
        <pc:sldMkLst>
          <pc:docMk/>
          <pc:sldMk cId="2840133639" sldId="1549"/>
        </pc:sldMkLst>
      </pc:sldChg>
      <pc:sldChg chg="modSp mod ord">
        <pc:chgData name="伊健 杜" userId="e69aded81da48593" providerId="LiveId" clId="{87A2FA23-DC1E-4C84-95B6-8AD3750881AD}" dt="2022-11-22T06:35:42.701" v="2496"/>
        <pc:sldMkLst>
          <pc:docMk/>
          <pc:sldMk cId="2423772382" sldId="1550"/>
        </pc:sldMkLst>
        <pc:spChg chg="mod">
          <ac:chgData name="伊健 杜" userId="e69aded81da48593" providerId="LiveId" clId="{87A2FA23-DC1E-4C84-95B6-8AD3750881AD}" dt="2022-11-22T06:35:42.701" v="2496"/>
          <ac:spMkLst>
            <pc:docMk/>
            <pc:sldMk cId="2423772382" sldId="1550"/>
            <ac:spMk id="4" creationId="{2CD63A4E-E37B-41A6-9090-C7BF9F9D4BD7}"/>
          </ac:spMkLst>
        </pc:spChg>
      </pc:sldChg>
      <pc:sldChg chg="del">
        <pc:chgData name="伊健 杜" userId="e69aded81da48593" providerId="LiveId" clId="{87A2FA23-DC1E-4C84-95B6-8AD3750881AD}" dt="2022-11-22T12:28:36.458" v="2503" actId="47"/>
        <pc:sldMkLst>
          <pc:docMk/>
          <pc:sldMk cId="4224052034" sldId="1551"/>
        </pc:sldMkLst>
      </pc:sldChg>
      <pc:sldChg chg="addSp delSp modSp add mod">
        <pc:chgData name="伊健 杜" userId="e69aded81da48593" providerId="LiveId" clId="{87A2FA23-DC1E-4C84-95B6-8AD3750881AD}" dt="2022-11-22T06:35:42.701" v="2496"/>
        <pc:sldMkLst>
          <pc:docMk/>
          <pc:sldMk cId="1247456458" sldId="1552"/>
        </pc:sldMkLst>
        <pc:spChg chg="mod">
          <ac:chgData name="伊健 杜" userId="e69aded81da48593" providerId="LiveId" clId="{87A2FA23-DC1E-4C84-95B6-8AD3750881AD}" dt="2022-11-22T06:35:42.701" v="2496"/>
          <ac:spMkLst>
            <pc:docMk/>
            <pc:sldMk cId="1247456458" sldId="1552"/>
            <ac:spMk id="2" creationId="{10304424-DB4A-36E7-9E0D-D32A5DD0F26C}"/>
          </ac:spMkLst>
        </pc:spChg>
        <pc:spChg chg="mod">
          <ac:chgData name="伊健 杜" userId="e69aded81da48593" providerId="LiveId" clId="{87A2FA23-DC1E-4C84-95B6-8AD3750881AD}" dt="2022-11-22T06:35:42.701" v="2496"/>
          <ac:spMkLst>
            <pc:docMk/>
            <pc:sldMk cId="1247456458" sldId="1552"/>
            <ac:spMk id="5" creationId="{E7287B0E-EF55-E721-8EFA-9A9183C0EDF9}"/>
          </ac:spMkLst>
        </pc:spChg>
        <pc:picChg chg="del">
          <ac:chgData name="伊健 杜" userId="e69aded81da48593" providerId="LiveId" clId="{87A2FA23-DC1E-4C84-95B6-8AD3750881AD}" dt="2022-11-22T05:10:17.998" v="229" actId="478"/>
          <ac:picMkLst>
            <pc:docMk/>
            <pc:sldMk cId="1247456458" sldId="1552"/>
            <ac:picMk id="9" creationId="{05EFA27E-277D-943F-6257-C47AE380DFDB}"/>
          </ac:picMkLst>
        </pc:picChg>
        <pc:picChg chg="add mod">
          <ac:chgData name="伊健 杜" userId="e69aded81da48593" providerId="LiveId" clId="{87A2FA23-DC1E-4C84-95B6-8AD3750881AD}" dt="2022-11-22T05:11:16.099" v="233" actId="1076"/>
          <ac:picMkLst>
            <pc:docMk/>
            <pc:sldMk cId="1247456458" sldId="1552"/>
            <ac:picMk id="2050" creationId="{897D6A23-2C09-D73C-E404-DD1C12841435}"/>
          </ac:picMkLst>
        </pc:picChg>
        <pc:picChg chg="add mod">
          <ac:chgData name="伊健 杜" userId="e69aded81da48593" providerId="LiveId" clId="{87A2FA23-DC1E-4C84-95B6-8AD3750881AD}" dt="2022-11-22T05:11:17.751" v="234" actId="1076"/>
          <ac:picMkLst>
            <pc:docMk/>
            <pc:sldMk cId="1247456458" sldId="1552"/>
            <ac:picMk id="2052" creationId="{38A2A247-50DD-F9EA-CF4E-7EB71D0C1213}"/>
          </ac:picMkLst>
        </pc:picChg>
      </pc:sldChg>
      <pc:sldChg chg="del">
        <pc:chgData name="伊健 杜" userId="e69aded81da48593" providerId="LiveId" clId="{87A2FA23-DC1E-4C84-95B6-8AD3750881AD}" dt="2022-11-22T04:58:42.248" v="8" actId="47"/>
        <pc:sldMkLst>
          <pc:docMk/>
          <pc:sldMk cId="3639187811" sldId="1552"/>
        </pc:sldMkLst>
      </pc:sldChg>
      <pc:sldChg chg="del">
        <pc:chgData name="伊健 杜" userId="e69aded81da48593" providerId="LiveId" clId="{87A2FA23-DC1E-4C84-95B6-8AD3750881AD}" dt="2022-11-22T04:58:42.248" v="8" actId="47"/>
        <pc:sldMkLst>
          <pc:docMk/>
          <pc:sldMk cId="21063674" sldId="1553"/>
        </pc:sldMkLst>
      </pc:sldChg>
      <pc:sldChg chg="addSp delSp modSp add mod">
        <pc:chgData name="伊健 杜" userId="e69aded81da48593" providerId="LiveId" clId="{87A2FA23-DC1E-4C84-95B6-8AD3750881AD}" dt="2022-11-22T06:35:42.701" v="2496"/>
        <pc:sldMkLst>
          <pc:docMk/>
          <pc:sldMk cId="2377660216" sldId="1553"/>
        </pc:sldMkLst>
        <pc:spChg chg="mod">
          <ac:chgData name="伊健 杜" userId="e69aded81da48593" providerId="LiveId" clId="{87A2FA23-DC1E-4C84-95B6-8AD3750881AD}" dt="2022-11-22T06:35:42.701" v="2496"/>
          <ac:spMkLst>
            <pc:docMk/>
            <pc:sldMk cId="2377660216" sldId="1553"/>
            <ac:spMk id="2" creationId="{10304424-DB4A-36E7-9E0D-D32A5DD0F26C}"/>
          </ac:spMkLst>
        </pc:spChg>
        <pc:spChg chg="mod">
          <ac:chgData name="伊健 杜" userId="e69aded81da48593" providerId="LiveId" clId="{87A2FA23-DC1E-4C84-95B6-8AD3750881AD}" dt="2022-11-22T06:35:42.701" v="2496"/>
          <ac:spMkLst>
            <pc:docMk/>
            <pc:sldMk cId="2377660216" sldId="1553"/>
            <ac:spMk id="5" creationId="{E7287B0E-EF55-E721-8EFA-9A9183C0EDF9}"/>
          </ac:spMkLst>
        </pc:spChg>
        <pc:picChg chg="del">
          <ac:chgData name="伊健 杜" userId="e69aded81da48593" providerId="LiveId" clId="{87A2FA23-DC1E-4C84-95B6-8AD3750881AD}" dt="2022-11-22T05:12:56.876" v="308" actId="478"/>
          <ac:picMkLst>
            <pc:docMk/>
            <pc:sldMk cId="2377660216" sldId="1553"/>
            <ac:picMk id="9" creationId="{05EFA27E-277D-943F-6257-C47AE380DFDB}"/>
          </ac:picMkLst>
        </pc:picChg>
        <pc:picChg chg="add mod">
          <ac:chgData name="伊健 杜" userId="e69aded81da48593" providerId="LiveId" clId="{87A2FA23-DC1E-4C84-95B6-8AD3750881AD}" dt="2022-11-22T05:13:04.091" v="311" actId="1076"/>
          <ac:picMkLst>
            <pc:docMk/>
            <pc:sldMk cId="2377660216" sldId="1553"/>
            <ac:picMk id="3074" creationId="{2528358E-946F-DC6C-14EF-9DFC353DE8B5}"/>
          </ac:picMkLst>
        </pc:picChg>
      </pc:sldChg>
      <pc:sldChg chg="del">
        <pc:chgData name="伊健 杜" userId="e69aded81da48593" providerId="LiveId" clId="{87A2FA23-DC1E-4C84-95B6-8AD3750881AD}" dt="2022-11-22T04:58:42.248" v="8" actId="47"/>
        <pc:sldMkLst>
          <pc:docMk/>
          <pc:sldMk cId="914621251" sldId="1554"/>
        </pc:sldMkLst>
      </pc:sldChg>
      <pc:sldChg chg="addSp delSp modSp add mod">
        <pc:chgData name="伊健 杜" userId="e69aded81da48593" providerId="LiveId" clId="{87A2FA23-DC1E-4C84-95B6-8AD3750881AD}" dt="2022-11-22T06:35:42.701" v="2496"/>
        <pc:sldMkLst>
          <pc:docMk/>
          <pc:sldMk cId="2174177971" sldId="1554"/>
        </pc:sldMkLst>
        <pc:spChg chg="mod">
          <ac:chgData name="伊健 杜" userId="e69aded81da48593" providerId="LiveId" clId="{87A2FA23-DC1E-4C84-95B6-8AD3750881AD}" dt="2022-11-22T06:35:42.701" v="2496"/>
          <ac:spMkLst>
            <pc:docMk/>
            <pc:sldMk cId="2174177971" sldId="1554"/>
            <ac:spMk id="2" creationId="{10304424-DB4A-36E7-9E0D-D32A5DD0F26C}"/>
          </ac:spMkLst>
        </pc:spChg>
        <pc:spChg chg="mod">
          <ac:chgData name="伊健 杜" userId="e69aded81da48593" providerId="LiveId" clId="{87A2FA23-DC1E-4C84-95B6-8AD3750881AD}" dt="2022-11-22T06:35:42.701" v="2496"/>
          <ac:spMkLst>
            <pc:docMk/>
            <pc:sldMk cId="2174177971" sldId="1554"/>
            <ac:spMk id="5" creationId="{E7287B0E-EF55-E721-8EFA-9A9183C0EDF9}"/>
          </ac:spMkLst>
        </pc:spChg>
        <pc:picChg chg="del">
          <ac:chgData name="伊健 杜" userId="e69aded81da48593" providerId="LiveId" clId="{87A2FA23-DC1E-4C84-95B6-8AD3750881AD}" dt="2022-11-22T05:20:27.573" v="442" actId="478"/>
          <ac:picMkLst>
            <pc:docMk/>
            <pc:sldMk cId="2174177971" sldId="1554"/>
            <ac:picMk id="3074" creationId="{2528358E-946F-DC6C-14EF-9DFC353DE8B5}"/>
          </ac:picMkLst>
        </pc:picChg>
        <pc:picChg chg="add mod">
          <ac:chgData name="伊健 杜" userId="e69aded81da48593" providerId="LiveId" clId="{87A2FA23-DC1E-4C84-95B6-8AD3750881AD}" dt="2022-11-22T05:20:33.843" v="445" actId="1076"/>
          <ac:picMkLst>
            <pc:docMk/>
            <pc:sldMk cId="2174177971" sldId="1554"/>
            <ac:picMk id="4098" creationId="{FF342279-AE74-D80B-6DF7-4939337476AC}"/>
          </ac:picMkLst>
        </pc:picChg>
      </pc:sldChg>
      <pc:sldChg chg="modSp add mod">
        <pc:chgData name="伊健 杜" userId="e69aded81da48593" providerId="LiveId" clId="{87A2FA23-DC1E-4C84-95B6-8AD3750881AD}" dt="2022-11-22T06:35:42.701" v="2496"/>
        <pc:sldMkLst>
          <pc:docMk/>
          <pc:sldMk cId="1254805508" sldId="1555"/>
        </pc:sldMkLst>
        <pc:spChg chg="mod">
          <ac:chgData name="伊健 杜" userId="e69aded81da48593" providerId="LiveId" clId="{87A2FA23-DC1E-4C84-95B6-8AD3750881AD}" dt="2022-11-22T06:35:42.701" v="2496"/>
          <ac:spMkLst>
            <pc:docMk/>
            <pc:sldMk cId="1254805508" sldId="1555"/>
            <ac:spMk id="4" creationId="{2CD63A4E-E37B-41A6-9090-C7BF9F9D4BD7}"/>
          </ac:spMkLst>
        </pc:spChg>
      </pc:sldChg>
      <pc:sldChg chg="del">
        <pc:chgData name="伊健 杜" userId="e69aded81da48593" providerId="LiveId" clId="{87A2FA23-DC1E-4C84-95B6-8AD3750881AD}" dt="2022-11-22T04:58:42.248" v="8" actId="47"/>
        <pc:sldMkLst>
          <pc:docMk/>
          <pc:sldMk cId="2921546110" sldId="1555"/>
        </pc:sldMkLst>
      </pc:sldChg>
      <pc:sldChg chg="addSp delSp modSp add mod">
        <pc:chgData name="伊健 杜" userId="e69aded81da48593" providerId="LiveId" clId="{87A2FA23-DC1E-4C84-95B6-8AD3750881AD}" dt="2022-11-22T06:35:42.701" v="2496"/>
        <pc:sldMkLst>
          <pc:docMk/>
          <pc:sldMk cId="1881422964" sldId="1556"/>
        </pc:sldMkLst>
        <pc:spChg chg="mod">
          <ac:chgData name="伊健 杜" userId="e69aded81da48593" providerId="LiveId" clId="{87A2FA23-DC1E-4C84-95B6-8AD3750881AD}" dt="2022-11-22T06:35:42.701" v="2496"/>
          <ac:spMkLst>
            <pc:docMk/>
            <pc:sldMk cId="1881422964" sldId="1556"/>
            <ac:spMk id="2" creationId="{10304424-DB4A-36E7-9E0D-D32A5DD0F26C}"/>
          </ac:spMkLst>
        </pc:spChg>
        <pc:spChg chg="mod">
          <ac:chgData name="伊健 杜" userId="e69aded81da48593" providerId="LiveId" clId="{87A2FA23-DC1E-4C84-95B6-8AD3750881AD}" dt="2022-11-22T06:35:42.701" v="2496"/>
          <ac:spMkLst>
            <pc:docMk/>
            <pc:sldMk cId="1881422964" sldId="1556"/>
            <ac:spMk id="5" creationId="{E7287B0E-EF55-E721-8EFA-9A9183C0EDF9}"/>
          </ac:spMkLst>
        </pc:spChg>
        <pc:picChg chg="del">
          <ac:chgData name="伊健 杜" userId="e69aded81da48593" providerId="LiveId" clId="{87A2FA23-DC1E-4C84-95B6-8AD3750881AD}" dt="2022-11-22T05:27:12.350" v="673" actId="478"/>
          <ac:picMkLst>
            <pc:docMk/>
            <pc:sldMk cId="1881422964" sldId="1556"/>
            <ac:picMk id="3074" creationId="{2528358E-946F-DC6C-14EF-9DFC353DE8B5}"/>
          </ac:picMkLst>
        </pc:picChg>
        <pc:picChg chg="add mod">
          <ac:chgData name="伊健 杜" userId="e69aded81da48593" providerId="LiveId" clId="{87A2FA23-DC1E-4C84-95B6-8AD3750881AD}" dt="2022-11-22T05:27:17.616" v="676" actId="1076"/>
          <ac:picMkLst>
            <pc:docMk/>
            <pc:sldMk cId="1881422964" sldId="1556"/>
            <ac:picMk id="5122" creationId="{8655B3E1-A3E1-61D1-BB86-5A8B40815204}"/>
          </ac:picMkLst>
        </pc:picChg>
      </pc:sldChg>
      <pc:sldChg chg="del">
        <pc:chgData name="伊健 杜" userId="e69aded81da48593" providerId="LiveId" clId="{87A2FA23-DC1E-4C84-95B6-8AD3750881AD}" dt="2022-11-22T04:58:42.248" v="8" actId="47"/>
        <pc:sldMkLst>
          <pc:docMk/>
          <pc:sldMk cId="1957551711" sldId="1556"/>
        </pc:sldMkLst>
      </pc:sldChg>
      <pc:sldChg chg="modSp add mod">
        <pc:chgData name="伊健 杜" userId="e69aded81da48593" providerId="LiveId" clId="{87A2FA23-DC1E-4C84-95B6-8AD3750881AD}" dt="2022-11-22T06:35:42.701" v="2496"/>
        <pc:sldMkLst>
          <pc:docMk/>
          <pc:sldMk cId="1068462873" sldId="1557"/>
        </pc:sldMkLst>
        <pc:spChg chg="mod">
          <ac:chgData name="伊健 杜" userId="e69aded81da48593" providerId="LiveId" clId="{87A2FA23-DC1E-4C84-95B6-8AD3750881AD}" dt="2022-11-22T06:35:42.701" v="2496"/>
          <ac:spMkLst>
            <pc:docMk/>
            <pc:sldMk cId="1068462873" sldId="1557"/>
            <ac:spMk id="4" creationId="{2CD63A4E-E37B-41A6-9090-C7BF9F9D4BD7}"/>
          </ac:spMkLst>
        </pc:spChg>
      </pc:sldChg>
      <pc:sldChg chg="addSp delSp modSp add mod">
        <pc:chgData name="伊健 杜" userId="e69aded81da48593" providerId="LiveId" clId="{87A2FA23-DC1E-4C84-95B6-8AD3750881AD}" dt="2022-11-22T06:35:42.701" v="2496"/>
        <pc:sldMkLst>
          <pc:docMk/>
          <pc:sldMk cId="3949559748" sldId="1558"/>
        </pc:sldMkLst>
        <pc:spChg chg="mod">
          <ac:chgData name="伊健 杜" userId="e69aded81da48593" providerId="LiveId" clId="{87A2FA23-DC1E-4C84-95B6-8AD3750881AD}" dt="2022-11-22T06:35:42.701" v="2496"/>
          <ac:spMkLst>
            <pc:docMk/>
            <pc:sldMk cId="3949559748" sldId="1558"/>
            <ac:spMk id="2" creationId="{10304424-DB4A-36E7-9E0D-D32A5DD0F26C}"/>
          </ac:spMkLst>
        </pc:spChg>
        <pc:spChg chg="mod">
          <ac:chgData name="伊健 杜" userId="e69aded81da48593" providerId="LiveId" clId="{87A2FA23-DC1E-4C84-95B6-8AD3750881AD}" dt="2022-11-22T06:35:42.701" v="2496"/>
          <ac:spMkLst>
            <pc:docMk/>
            <pc:sldMk cId="3949559748" sldId="1558"/>
            <ac:spMk id="5" creationId="{E7287B0E-EF55-E721-8EFA-9A9183C0EDF9}"/>
          </ac:spMkLst>
        </pc:spChg>
        <pc:picChg chg="del">
          <ac:chgData name="伊健 杜" userId="e69aded81da48593" providerId="LiveId" clId="{87A2FA23-DC1E-4C84-95B6-8AD3750881AD}" dt="2022-11-22T05:32:39.188" v="995" actId="478"/>
          <ac:picMkLst>
            <pc:docMk/>
            <pc:sldMk cId="3949559748" sldId="1558"/>
            <ac:picMk id="3074" creationId="{2528358E-946F-DC6C-14EF-9DFC353DE8B5}"/>
          </ac:picMkLst>
        </pc:picChg>
        <pc:picChg chg="add mod">
          <ac:chgData name="伊健 杜" userId="e69aded81da48593" providerId="LiveId" clId="{87A2FA23-DC1E-4C84-95B6-8AD3750881AD}" dt="2022-11-22T05:39:30.254" v="1126" actId="1076"/>
          <ac:picMkLst>
            <pc:docMk/>
            <pc:sldMk cId="3949559748" sldId="1558"/>
            <ac:picMk id="6146" creationId="{CFF85837-5EA5-AD33-B729-68DBE3027C05}"/>
          </ac:picMkLst>
        </pc:picChg>
      </pc:sldChg>
      <pc:sldChg chg="addSp delSp modSp add mod">
        <pc:chgData name="伊健 杜" userId="e69aded81da48593" providerId="LiveId" clId="{87A2FA23-DC1E-4C84-95B6-8AD3750881AD}" dt="2022-11-22T06:35:42.701" v="2496"/>
        <pc:sldMkLst>
          <pc:docMk/>
          <pc:sldMk cId="991744232" sldId="1559"/>
        </pc:sldMkLst>
        <pc:spChg chg="mod">
          <ac:chgData name="伊健 杜" userId="e69aded81da48593" providerId="LiveId" clId="{87A2FA23-DC1E-4C84-95B6-8AD3750881AD}" dt="2022-11-22T06:35:42.701" v="2496"/>
          <ac:spMkLst>
            <pc:docMk/>
            <pc:sldMk cId="991744232" sldId="1559"/>
            <ac:spMk id="2" creationId="{10304424-DB4A-36E7-9E0D-D32A5DD0F26C}"/>
          </ac:spMkLst>
        </pc:spChg>
        <pc:spChg chg="mod">
          <ac:chgData name="伊健 杜" userId="e69aded81da48593" providerId="LiveId" clId="{87A2FA23-DC1E-4C84-95B6-8AD3750881AD}" dt="2022-11-22T06:35:42.701" v="2496"/>
          <ac:spMkLst>
            <pc:docMk/>
            <pc:sldMk cId="991744232" sldId="1559"/>
            <ac:spMk id="5" creationId="{E7287B0E-EF55-E721-8EFA-9A9183C0EDF9}"/>
          </ac:spMkLst>
        </pc:spChg>
        <pc:spChg chg="add del mod">
          <ac:chgData name="伊健 杜" userId="e69aded81da48593" providerId="LiveId" clId="{87A2FA23-DC1E-4C84-95B6-8AD3750881AD}" dt="2022-11-22T05:40:25.977" v="1202" actId="478"/>
          <ac:spMkLst>
            <pc:docMk/>
            <pc:sldMk cId="991744232" sldId="1559"/>
            <ac:spMk id="7" creationId="{9D60477F-0BC7-08C3-471E-8EC71B8E45C2}"/>
          </ac:spMkLst>
        </pc:spChg>
        <pc:picChg chg="add mod">
          <ac:chgData name="伊健 杜" userId="e69aded81da48593" providerId="LiveId" clId="{87A2FA23-DC1E-4C84-95B6-8AD3750881AD}" dt="2022-11-22T05:40:37.218" v="1208" actId="1076"/>
          <ac:picMkLst>
            <pc:docMk/>
            <pc:sldMk cId="991744232" sldId="1559"/>
            <ac:picMk id="9" creationId="{A95D7627-5CA2-01AA-31AA-1412B1B0D2B3}"/>
          </ac:picMkLst>
        </pc:picChg>
        <pc:picChg chg="del">
          <ac:chgData name="伊健 杜" userId="e69aded81da48593" providerId="LiveId" clId="{87A2FA23-DC1E-4C84-95B6-8AD3750881AD}" dt="2022-11-22T05:39:37.773" v="1128" actId="478"/>
          <ac:picMkLst>
            <pc:docMk/>
            <pc:sldMk cId="991744232" sldId="1559"/>
            <ac:picMk id="6146" creationId="{CFF85837-5EA5-AD33-B729-68DBE3027C05}"/>
          </ac:picMkLst>
        </pc:picChg>
        <pc:picChg chg="add mod">
          <ac:chgData name="伊健 杜" userId="e69aded81da48593" providerId="LiveId" clId="{87A2FA23-DC1E-4C84-95B6-8AD3750881AD}" dt="2022-11-22T05:40:56.400" v="1212" actId="1076"/>
          <ac:picMkLst>
            <pc:docMk/>
            <pc:sldMk cId="991744232" sldId="1559"/>
            <ac:picMk id="7172" creationId="{75097B9F-77A8-9AE2-E816-A37A64E79958}"/>
          </ac:picMkLst>
        </pc:picChg>
      </pc:sldChg>
      <pc:sldChg chg="modSp add mod">
        <pc:chgData name="伊健 杜" userId="e69aded81da48593" providerId="LiveId" clId="{87A2FA23-DC1E-4C84-95B6-8AD3750881AD}" dt="2022-11-22T06:35:42.701" v="2496"/>
        <pc:sldMkLst>
          <pc:docMk/>
          <pc:sldMk cId="4095608343" sldId="1560"/>
        </pc:sldMkLst>
        <pc:spChg chg="mod">
          <ac:chgData name="伊健 杜" userId="e69aded81da48593" providerId="LiveId" clId="{87A2FA23-DC1E-4C84-95B6-8AD3750881AD}" dt="2022-11-22T06:35:42.701" v="2496"/>
          <ac:spMkLst>
            <pc:docMk/>
            <pc:sldMk cId="4095608343" sldId="1560"/>
            <ac:spMk id="4" creationId="{2CD63A4E-E37B-41A6-9090-C7BF9F9D4BD7}"/>
          </ac:spMkLst>
        </pc:spChg>
      </pc:sldChg>
      <pc:sldChg chg="modSp add del mod">
        <pc:chgData name="伊健 杜" userId="e69aded81da48593" providerId="LiveId" clId="{87A2FA23-DC1E-4C84-95B6-8AD3750881AD}" dt="2022-11-22T05:52:34.486" v="1257" actId="47"/>
        <pc:sldMkLst>
          <pc:docMk/>
          <pc:sldMk cId="4154911063" sldId="1560"/>
        </pc:sldMkLst>
        <pc:spChg chg="mod">
          <ac:chgData name="伊健 杜" userId="e69aded81da48593" providerId="LiveId" clId="{87A2FA23-DC1E-4C84-95B6-8AD3750881AD}" dt="2022-11-22T05:52:22.686" v="1256" actId="20577"/>
          <ac:spMkLst>
            <pc:docMk/>
            <pc:sldMk cId="4154911063" sldId="1560"/>
            <ac:spMk id="4" creationId="{2CD63A4E-E37B-41A6-9090-C7BF9F9D4BD7}"/>
          </ac:spMkLst>
        </pc:spChg>
      </pc:sldChg>
      <pc:sldChg chg="addSp delSp modSp add mod">
        <pc:chgData name="伊健 杜" userId="e69aded81da48593" providerId="LiveId" clId="{87A2FA23-DC1E-4C84-95B6-8AD3750881AD}" dt="2022-11-22T06:35:42.701" v="2496"/>
        <pc:sldMkLst>
          <pc:docMk/>
          <pc:sldMk cId="2471558706" sldId="1561"/>
        </pc:sldMkLst>
        <pc:spChg chg="mod">
          <ac:chgData name="伊健 杜" userId="e69aded81da48593" providerId="LiveId" clId="{87A2FA23-DC1E-4C84-95B6-8AD3750881AD}" dt="2022-11-22T06:35:42.701" v="2496"/>
          <ac:spMkLst>
            <pc:docMk/>
            <pc:sldMk cId="2471558706" sldId="1561"/>
            <ac:spMk id="2" creationId="{10304424-DB4A-36E7-9E0D-D32A5DD0F26C}"/>
          </ac:spMkLst>
        </pc:spChg>
        <pc:spChg chg="mod">
          <ac:chgData name="伊健 杜" userId="e69aded81da48593" providerId="LiveId" clId="{87A2FA23-DC1E-4C84-95B6-8AD3750881AD}" dt="2022-11-22T06:35:42.701" v="2496"/>
          <ac:spMkLst>
            <pc:docMk/>
            <pc:sldMk cId="2471558706" sldId="1561"/>
            <ac:spMk id="5" creationId="{E7287B0E-EF55-E721-8EFA-9A9183C0EDF9}"/>
          </ac:spMkLst>
        </pc:spChg>
        <pc:picChg chg="del">
          <ac:chgData name="伊健 杜" userId="e69aded81da48593" providerId="LiveId" clId="{87A2FA23-DC1E-4C84-95B6-8AD3750881AD}" dt="2022-11-22T05:57:41.961" v="1407" actId="478"/>
          <ac:picMkLst>
            <pc:docMk/>
            <pc:sldMk cId="2471558706" sldId="1561"/>
            <ac:picMk id="6146" creationId="{CFF85837-5EA5-AD33-B729-68DBE3027C05}"/>
          </ac:picMkLst>
        </pc:picChg>
        <pc:picChg chg="add mod">
          <ac:chgData name="伊健 杜" userId="e69aded81da48593" providerId="LiveId" clId="{87A2FA23-DC1E-4C84-95B6-8AD3750881AD}" dt="2022-11-22T06:00:23.503" v="1461" actId="1076"/>
          <ac:picMkLst>
            <pc:docMk/>
            <pc:sldMk cId="2471558706" sldId="1561"/>
            <ac:picMk id="8194" creationId="{FFB71AF4-EBAC-8940-EDCA-71549C145159}"/>
          </ac:picMkLst>
        </pc:picChg>
      </pc:sldChg>
      <pc:sldChg chg="addSp delSp modSp add mod">
        <pc:chgData name="伊健 杜" userId="e69aded81da48593" providerId="LiveId" clId="{87A2FA23-DC1E-4C84-95B6-8AD3750881AD}" dt="2022-11-22T06:35:42.701" v="2496"/>
        <pc:sldMkLst>
          <pc:docMk/>
          <pc:sldMk cId="4021158838" sldId="1562"/>
        </pc:sldMkLst>
        <pc:spChg chg="mod">
          <ac:chgData name="伊健 杜" userId="e69aded81da48593" providerId="LiveId" clId="{87A2FA23-DC1E-4C84-95B6-8AD3750881AD}" dt="2022-11-22T06:35:42.701" v="2496"/>
          <ac:spMkLst>
            <pc:docMk/>
            <pc:sldMk cId="4021158838" sldId="1562"/>
            <ac:spMk id="2" creationId="{10304424-DB4A-36E7-9E0D-D32A5DD0F26C}"/>
          </ac:spMkLst>
        </pc:spChg>
        <pc:spChg chg="mod">
          <ac:chgData name="伊健 杜" userId="e69aded81da48593" providerId="LiveId" clId="{87A2FA23-DC1E-4C84-95B6-8AD3750881AD}" dt="2022-11-22T06:35:42.701" v="2496"/>
          <ac:spMkLst>
            <pc:docMk/>
            <pc:sldMk cId="4021158838" sldId="1562"/>
            <ac:spMk id="5" creationId="{E7287B0E-EF55-E721-8EFA-9A9183C0EDF9}"/>
          </ac:spMkLst>
        </pc:spChg>
        <pc:picChg chg="del mod">
          <ac:chgData name="伊健 杜" userId="e69aded81da48593" providerId="LiveId" clId="{87A2FA23-DC1E-4C84-95B6-8AD3750881AD}" dt="2022-11-22T06:03:39.882" v="1704" actId="478"/>
          <ac:picMkLst>
            <pc:docMk/>
            <pc:sldMk cId="4021158838" sldId="1562"/>
            <ac:picMk id="8194" creationId="{FFB71AF4-EBAC-8940-EDCA-71549C145159}"/>
          </ac:picMkLst>
        </pc:picChg>
        <pc:picChg chg="add mod">
          <ac:chgData name="伊健 杜" userId="e69aded81da48593" providerId="LiveId" clId="{87A2FA23-DC1E-4C84-95B6-8AD3750881AD}" dt="2022-11-22T06:05:00.919" v="1706" actId="1076"/>
          <ac:picMkLst>
            <pc:docMk/>
            <pc:sldMk cId="4021158838" sldId="1562"/>
            <ac:picMk id="9218" creationId="{4EE15817-9892-F0D8-1EEC-FC88B0B90E5F}"/>
          </ac:picMkLst>
        </pc:picChg>
      </pc:sldChg>
      <pc:sldChg chg="modSp add mod">
        <pc:chgData name="伊健 杜" userId="e69aded81da48593" providerId="LiveId" clId="{87A2FA23-DC1E-4C84-95B6-8AD3750881AD}" dt="2022-11-22T06:35:42.701" v="2496"/>
        <pc:sldMkLst>
          <pc:docMk/>
          <pc:sldMk cId="4059727094" sldId="1563"/>
        </pc:sldMkLst>
        <pc:spChg chg="mod">
          <ac:chgData name="伊健 杜" userId="e69aded81da48593" providerId="LiveId" clId="{87A2FA23-DC1E-4C84-95B6-8AD3750881AD}" dt="2022-11-22T06:35:42.701" v="2496"/>
          <ac:spMkLst>
            <pc:docMk/>
            <pc:sldMk cId="4059727094" sldId="1563"/>
            <ac:spMk id="4" creationId="{2CD63A4E-E37B-41A6-9090-C7BF9F9D4BD7}"/>
          </ac:spMkLst>
        </pc:spChg>
      </pc:sldChg>
      <pc:sldChg chg="addSp delSp modSp add mod">
        <pc:chgData name="伊健 杜" userId="e69aded81da48593" providerId="LiveId" clId="{87A2FA23-DC1E-4C84-95B6-8AD3750881AD}" dt="2022-11-22T06:35:42.701" v="2496"/>
        <pc:sldMkLst>
          <pc:docMk/>
          <pc:sldMk cId="514319693" sldId="1564"/>
        </pc:sldMkLst>
        <pc:spChg chg="mod">
          <ac:chgData name="伊健 杜" userId="e69aded81da48593" providerId="LiveId" clId="{87A2FA23-DC1E-4C84-95B6-8AD3750881AD}" dt="2022-11-22T06:35:42.701" v="2496"/>
          <ac:spMkLst>
            <pc:docMk/>
            <pc:sldMk cId="514319693" sldId="1564"/>
            <ac:spMk id="2" creationId="{10304424-DB4A-36E7-9E0D-D32A5DD0F26C}"/>
          </ac:spMkLst>
        </pc:spChg>
        <pc:spChg chg="mod">
          <ac:chgData name="伊健 杜" userId="e69aded81da48593" providerId="LiveId" clId="{87A2FA23-DC1E-4C84-95B6-8AD3750881AD}" dt="2022-11-22T06:35:42.701" v="2496"/>
          <ac:spMkLst>
            <pc:docMk/>
            <pc:sldMk cId="514319693" sldId="1564"/>
            <ac:spMk id="5" creationId="{E7287B0E-EF55-E721-8EFA-9A9183C0EDF9}"/>
          </ac:spMkLst>
        </pc:spChg>
        <pc:picChg chg="del">
          <ac:chgData name="伊健 杜" userId="e69aded81da48593" providerId="LiveId" clId="{87A2FA23-DC1E-4C84-95B6-8AD3750881AD}" dt="2022-11-22T06:25:07.315" v="1849" actId="478"/>
          <ac:picMkLst>
            <pc:docMk/>
            <pc:sldMk cId="514319693" sldId="1564"/>
            <ac:picMk id="8194" creationId="{FFB71AF4-EBAC-8940-EDCA-71549C145159}"/>
          </ac:picMkLst>
        </pc:picChg>
        <pc:picChg chg="add del mod">
          <ac:chgData name="伊健 杜" userId="e69aded81da48593" providerId="LiveId" clId="{87A2FA23-DC1E-4C84-95B6-8AD3750881AD}" dt="2022-11-22T06:28:20.835" v="1999" actId="478"/>
          <ac:picMkLst>
            <pc:docMk/>
            <pc:sldMk cId="514319693" sldId="1564"/>
            <ac:picMk id="10242" creationId="{04D633C5-D695-C3AC-613D-5541D5A182E1}"/>
          </ac:picMkLst>
        </pc:picChg>
        <pc:picChg chg="add mod">
          <ac:chgData name="伊健 杜" userId="e69aded81da48593" providerId="LiveId" clId="{87A2FA23-DC1E-4C84-95B6-8AD3750881AD}" dt="2022-11-22T06:28:24.316" v="2003" actId="1076"/>
          <ac:picMkLst>
            <pc:docMk/>
            <pc:sldMk cId="514319693" sldId="1564"/>
            <ac:picMk id="10244" creationId="{2038E9FE-A3EC-0F87-AED1-FB19C0DB561D}"/>
          </ac:picMkLst>
        </pc:picChg>
      </pc:sldChg>
      <pc:sldChg chg="addSp delSp modSp add mod">
        <pc:chgData name="伊健 杜" userId="e69aded81da48593" providerId="LiveId" clId="{87A2FA23-DC1E-4C84-95B6-8AD3750881AD}" dt="2022-11-22T06:35:42.701" v="2496"/>
        <pc:sldMkLst>
          <pc:docMk/>
          <pc:sldMk cId="2241361327" sldId="1565"/>
        </pc:sldMkLst>
        <pc:spChg chg="mod">
          <ac:chgData name="伊健 杜" userId="e69aded81da48593" providerId="LiveId" clId="{87A2FA23-DC1E-4C84-95B6-8AD3750881AD}" dt="2022-11-22T06:35:42.701" v="2496"/>
          <ac:spMkLst>
            <pc:docMk/>
            <pc:sldMk cId="2241361327" sldId="1565"/>
            <ac:spMk id="2" creationId="{10304424-DB4A-36E7-9E0D-D32A5DD0F26C}"/>
          </ac:spMkLst>
        </pc:spChg>
        <pc:spChg chg="mod">
          <ac:chgData name="伊健 杜" userId="e69aded81da48593" providerId="LiveId" clId="{87A2FA23-DC1E-4C84-95B6-8AD3750881AD}" dt="2022-11-22T06:35:42.701" v="2496"/>
          <ac:spMkLst>
            <pc:docMk/>
            <pc:sldMk cId="2241361327" sldId="1565"/>
            <ac:spMk id="5" creationId="{E7287B0E-EF55-E721-8EFA-9A9183C0EDF9}"/>
          </ac:spMkLst>
        </pc:spChg>
        <pc:picChg chg="del">
          <ac:chgData name="伊健 杜" userId="e69aded81da48593" providerId="LiveId" clId="{87A2FA23-DC1E-4C84-95B6-8AD3750881AD}" dt="2022-11-22T06:29:18.109" v="2150" actId="478"/>
          <ac:picMkLst>
            <pc:docMk/>
            <pc:sldMk cId="2241361327" sldId="1565"/>
            <ac:picMk id="10244" creationId="{2038E9FE-A3EC-0F87-AED1-FB19C0DB561D}"/>
          </ac:picMkLst>
        </pc:picChg>
        <pc:picChg chg="add mod">
          <ac:chgData name="伊健 杜" userId="e69aded81da48593" providerId="LiveId" clId="{87A2FA23-DC1E-4C84-95B6-8AD3750881AD}" dt="2022-11-22T06:29:47.318" v="2154" actId="1076"/>
          <ac:picMkLst>
            <pc:docMk/>
            <pc:sldMk cId="2241361327" sldId="1565"/>
            <ac:picMk id="11266" creationId="{E8830F07-2B3A-D8BA-2AC7-25CF1CA9F0F4}"/>
          </ac:picMkLst>
        </pc:picChg>
      </pc:sldChg>
      <pc:sldChg chg="modSp add mod ord">
        <pc:chgData name="伊健 杜" userId="e69aded81da48593" providerId="LiveId" clId="{87A2FA23-DC1E-4C84-95B6-8AD3750881AD}" dt="2022-11-22T13:27:18.491" v="4021"/>
        <pc:sldMkLst>
          <pc:docMk/>
          <pc:sldMk cId="2960698532" sldId="1566"/>
        </pc:sldMkLst>
        <pc:spChg chg="mod">
          <ac:chgData name="伊健 杜" userId="e69aded81da48593" providerId="LiveId" clId="{87A2FA23-DC1E-4C84-95B6-8AD3750881AD}" dt="2022-11-22T13:27:18.491" v="4021"/>
          <ac:spMkLst>
            <pc:docMk/>
            <pc:sldMk cId="2960698532" sldId="1566"/>
            <ac:spMk id="4" creationId="{2CD63A4E-E37B-41A6-9090-C7BF9F9D4BD7}"/>
          </ac:spMkLst>
        </pc:spChg>
      </pc:sldChg>
      <pc:sldChg chg="addSp delSp modSp add mod">
        <pc:chgData name="伊健 杜" userId="e69aded81da48593" providerId="LiveId" clId="{87A2FA23-DC1E-4C84-95B6-8AD3750881AD}" dt="2022-11-22T12:32:36.713" v="2635" actId="20577"/>
        <pc:sldMkLst>
          <pc:docMk/>
          <pc:sldMk cId="3786782607" sldId="1567"/>
        </pc:sldMkLst>
        <pc:spChg chg="mod">
          <ac:chgData name="伊健 杜" userId="e69aded81da48593" providerId="LiveId" clId="{87A2FA23-DC1E-4C84-95B6-8AD3750881AD}" dt="2022-11-22T06:35:42.701" v="2496"/>
          <ac:spMkLst>
            <pc:docMk/>
            <pc:sldMk cId="3786782607" sldId="1567"/>
            <ac:spMk id="2" creationId="{10304424-DB4A-36E7-9E0D-D32A5DD0F26C}"/>
          </ac:spMkLst>
        </pc:spChg>
        <pc:spChg chg="mod">
          <ac:chgData name="伊健 杜" userId="e69aded81da48593" providerId="LiveId" clId="{87A2FA23-DC1E-4C84-95B6-8AD3750881AD}" dt="2022-11-22T12:32:36.713" v="2635" actId="20577"/>
          <ac:spMkLst>
            <pc:docMk/>
            <pc:sldMk cId="3786782607" sldId="1567"/>
            <ac:spMk id="5" creationId="{E7287B0E-EF55-E721-8EFA-9A9183C0EDF9}"/>
          </ac:spMkLst>
        </pc:spChg>
        <pc:picChg chg="del">
          <ac:chgData name="伊健 杜" userId="e69aded81da48593" providerId="LiveId" clId="{87A2FA23-DC1E-4C84-95B6-8AD3750881AD}" dt="2022-11-22T06:33:55.795" v="2488" actId="478"/>
          <ac:picMkLst>
            <pc:docMk/>
            <pc:sldMk cId="3786782607" sldId="1567"/>
            <ac:picMk id="10244" creationId="{2038E9FE-A3EC-0F87-AED1-FB19C0DB561D}"/>
          </ac:picMkLst>
        </pc:picChg>
        <pc:picChg chg="add mod">
          <ac:chgData name="伊健 杜" userId="e69aded81da48593" providerId="LiveId" clId="{87A2FA23-DC1E-4C84-95B6-8AD3750881AD}" dt="2022-11-22T06:35:12.242" v="2491" actId="1076"/>
          <ac:picMkLst>
            <pc:docMk/>
            <pc:sldMk cId="3786782607" sldId="1567"/>
            <ac:picMk id="12290" creationId="{A56B438F-35CF-1B49-C30D-F891A768B2CC}"/>
          </ac:picMkLst>
        </pc:picChg>
        <pc:picChg chg="add del mod">
          <ac:chgData name="伊健 杜" userId="e69aded81da48593" providerId="LiveId" clId="{87A2FA23-DC1E-4C84-95B6-8AD3750881AD}" dt="2022-11-22T06:35:47.252" v="2497" actId="478"/>
          <ac:picMkLst>
            <pc:docMk/>
            <pc:sldMk cId="3786782607" sldId="1567"/>
            <ac:picMk id="12292" creationId="{E85F1B59-C142-3CE0-4C2E-A2B2116AA82A}"/>
          </ac:picMkLst>
        </pc:picChg>
        <pc:picChg chg="add mod">
          <ac:chgData name="伊健 杜" userId="e69aded81da48593" providerId="LiveId" clId="{87A2FA23-DC1E-4C84-95B6-8AD3750881AD}" dt="2022-11-22T06:36:20.685" v="2501" actId="1076"/>
          <ac:picMkLst>
            <pc:docMk/>
            <pc:sldMk cId="3786782607" sldId="1567"/>
            <ac:picMk id="12294" creationId="{CB5181DD-7E45-50E6-C92C-D5D15368998C}"/>
          </ac:picMkLst>
        </pc:picChg>
      </pc:sldChg>
      <pc:sldChg chg="add">
        <pc:chgData name="伊健 杜" userId="e69aded81da48593" providerId="LiveId" clId="{87A2FA23-DC1E-4C84-95B6-8AD3750881AD}" dt="2022-11-22T12:28:32.857" v="2502"/>
        <pc:sldMkLst>
          <pc:docMk/>
          <pc:sldMk cId="1197365078" sldId="1568"/>
        </pc:sldMkLst>
      </pc:sldChg>
      <pc:sldChg chg="add">
        <pc:chgData name="伊健 杜" userId="e69aded81da48593" providerId="LiveId" clId="{87A2FA23-DC1E-4C84-95B6-8AD3750881AD}" dt="2022-11-22T12:28:32.857" v="2502"/>
        <pc:sldMkLst>
          <pc:docMk/>
          <pc:sldMk cId="2061165110" sldId="1569"/>
        </pc:sldMkLst>
      </pc:sldChg>
      <pc:sldChg chg="add">
        <pc:chgData name="伊健 杜" userId="e69aded81da48593" providerId="LiveId" clId="{87A2FA23-DC1E-4C84-95B6-8AD3750881AD}" dt="2022-11-22T12:28:32.857" v="2502"/>
        <pc:sldMkLst>
          <pc:docMk/>
          <pc:sldMk cId="1069663911" sldId="1570"/>
        </pc:sldMkLst>
      </pc:sldChg>
      <pc:sldChg chg="add">
        <pc:chgData name="伊健 杜" userId="e69aded81da48593" providerId="LiveId" clId="{87A2FA23-DC1E-4C84-95B6-8AD3750881AD}" dt="2022-11-22T12:28:32.857" v="2502"/>
        <pc:sldMkLst>
          <pc:docMk/>
          <pc:sldMk cId="3639187811" sldId="1571"/>
        </pc:sldMkLst>
      </pc:sldChg>
      <pc:sldChg chg="add">
        <pc:chgData name="伊健 杜" userId="e69aded81da48593" providerId="LiveId" clId="{87A2FA23-DC1E-4C84-95B6-8AD3750881AD}" dt="2022-11-22T12:28:32.857" v="2502"/>
        <pc:sldMkLst>
          <pc:docMk/>
          <pc:sldMk cId="21063674" sldId="1572"/>
        </pc:sldMkLst>
      </pc:sldChg>
      <pc:sldChg chg="add">
        <pc:chgData name="伊健 杜" userId="e69aded81da48593" providerId="LiveId" clId="{87A2FA23-DC1E-4C84-95B6-8AD3750881AD}" dt="2022-11-22T12:28:32.857" v="2502"/>
        <pc:sldMkLst>
          <pc:docMk/>
          <pc:sldMk cId="914621251" sldId="1573"/>
        </pc:sldMkLst>
      </pc:sldChg>
      <pc:sldChg chg="add">
        <pc:chgData name="伊健 杜" userId="e69aded81da48593" providerId="LiveId" clId="{87A2FA23-DC1E-4C84-95B6-8AD3750881AD}" dt="2022-11-22T12:28:32.857" v="2502"/>
        <pc:sldMkLst>
          <pc:docMk/>
          <pc:sldMk cId="2921546110" sldId="1574"/>
        </pc:sldMkLst>
      </pc:sldChg>
      <pc:sldChg chg="add">
        <pc:chgData name="伊健 杜" userId="e69aded81da48593" providerId="LiveId" clId="{87A2FA23-DC1E-4C84-95B6-8AD3750881AD}" dt="2022-11-22T12:28:32.857" v="2502"/>
        <pc:sldMkLst>
          <pc:docMk/>
          <pc:sldMk cId="1957551711" sldId="1575"/>
        </pc:sldMkLst>
      </pc:sldChg>
      <pc:sldChg chg="addSp delSp modSp add mod">
        <pc:chgData name="伊健 杜" userId="e69aded81da48593" providerId="LiveId" clId="{87A2FA23-DC1E-4C84-95B6-8AD3750881AD}" dt="2022-11-22T13:27:18.491" v="4021"/>
        <pc:sldMkLst>
          <pc:docMk/>
          <pc:sldMk cId="1039729634" sldId="1576"/>
        </pc:sldMkLst>
        <pc:spChg chg="mod">
          <ac:chgData name="伊健 杜" userId="e69aded81da48593" providerId="LiveId" clId="{87A2FA23-DC1E-4C84-95B6-8AD3750881AD}" dt="2022-11-22T12:29:35.954" v="2506" actId="20577"/>
          <ac:spMkLst>
            <pc:docMk/>
            <pc:sldMk cId="1039729634" sldId="1576"/>
            <ac:spMk id="2" creationId="{10304424-DB4A-36E7-9E0D-D32A5DD0F26C}"/>
          </ac:spMkLst>
        </pc:spChg>
        <pc:spChg chg="mod">
          <ac:chgData name="伊健 杜" userId="e69aded81da48593" providerId="LiveId" clId="{87A2FA23-DC1E-4C84-95B6-8AD3750881AD}" dt="2022-11-22T13:27:18.491" v="4021"/>
          <ac:spMkLst>
            <pc:docMk/>
            <pc:sldMk cId="1039729634" sldId="1576"/>
            <ac:spMk id="5" creationId="{E7287B0E-EF55-E721-8EFA-9A9183C0EDF9}"/>
          </ac:spMkLst>
        </pc:spChg>
        <pc:picChg chg="add mod">
          <ac:chgData name="伊健 杜" userId="e69aded81da48593" providerId="LiveId" clId="{87A2FA23-DC1E-4C84-95B6-8AD3750881AD}" dt="2022-11-22T12:32:18.639" v="2632" actId="1076"/>
          <ac:picMkLst>
            <pc:docMk/>
            <pc:sldMk cId="1039729634" sldId="1576"/>
            <ac:picMk id="1026" creationId="{3C2387F5-9206-2BA3-0B51-DC90A570F035}"/>
          </ac:picMkLst>
        </pc:picChg>
        <pc:picChg chg="del">
          <ac:chgData name="伊健 杜" userId="e69aded81da48593" providerId="LiveId" clId="{87A2FA23-DC1E-4C84-95B6-8AD3750881AD}" dt="2022-11-22T12:30:09.588" v="2629" actId="478"/>
          <ac:picMkLst>
            <pc:docMk/>
            <pc:sldMk cId="1039729634" sldId="1576"/>
            <ac:picMk id="12290" creationId="{A56B438F-35CF-1B49-C30D-F891A768B2CC}"/>
          </ac:picMkLst>
        </pc:picChg>
        <pc:picChg chg="del">
          <ac:chgData name="伊健 杜" userId="e69aded81da48593" providerId="LiveId" clId="{87A2FA23-DC1E-4C84-95B6-8AD3750881AD}" dt="2022-11-22T12:30:09.588" v="2629" actId="478"/>
          <ac:picMkLst>
            <pc:docMk/>
            <pc:sldMk cId="1039729634" sldId="1576"/>
            <ac:picMk id="12294" creationId="{CB5181DD-7E45-50E6-C92C-D5D15368998C}"/>
          </ac:picMkLst>
        </pc:picChg>
      </pc:sldChg>
      <pc:sldChg chg="addSp delSp modSp add mod">
        <pc:chgData name="伊健 杜" userId="e69aded81da48593" providerId="LiveId" clId="{87A2FA23-DC1E-4C84-95B6-8AD3750881AD}" dt="2022-11-22T13:27:18.491" v="4021"/>
        <pc:sldMkLst>
          <pc:docMk/>
          <pc:sldMk cId="1549272423" sldId="1577"/>
        </pc:sldMkLst>
        <pc:spChg chg="mod">
          <ac:chgData name="伊健 杜" userId="e69aded81da48593" providerId="LiveId" clId="{87A2FA23-DC1E-4C84-95B6-8AD3750881AD}" dt="2022-11-22T13:27:18.491" v="4021"/>
          <ac:spMkLst>
            <pc:docMk/>
            <pc:sldMk cId="1549272423" sldId="1577"/>
            <ac:spMk id="2" creationId="{1302A11A-625D-774F-23B3-739301B530C3}"/>
          </ac:spMkLst>
        </pc:spChg>
        <pc:spChg chg="mod">
          <ac:chgData name="伊健 杜" userId="e69aded81da48593" providerId="LiveId" clId="{87A2FA23-DC1E-4C84-95B6-8AD3750881AD}" dt="2022-11-22T13:27:18.491" v="4021"/>
          <ac:spMkLst>
            <pc:docMk/>
            <pc:sldMk cId="1549272423" sldId="1577"/>
            <ac:spMk id="3" creationId="{ABC6FAE7-B0DC-C53F-ABA7-511046C801BC}"/>
          </ac:spMkLst>
        </pc:spChg>
        <pc:spChg chg="add mod">
          <ac:chgData name="伊健 杜" userId="e69aded81da48593" providerId="LiveId" clId="{87A2FA23-DC1E-4C84-95B6-8AD3750881AD}" dt="2022-11-22T13:27:18.491" v="4021"/>
          <ac:spMkLst>
            <pc:docMk/>
            <pc:sldMk cId="1549272423" sldId="1577"/>
            <ac:spMk id="4" creationId="{F0CD5AB1-D052-7AF7-C984-C6CE3230A686}"/>
          </ac:spMkLst>
        </pc:spChg>
        <pc:picChg chg="add mod">
          <ac:chgData name="伊健 杜" userId="e69aded81da48593" providerId="LiveId" clId="{87A2FA23-DC1E-4C84-95B6-8AD3750881AD}" dt="2022-11-22T12:36:46.029" v="2815" actId="1076"/>
          <ac:picMkLst>
            <pc:docMk/>
            <pc:sldMk cId="1549272423" sldId="1577"/>
            <ac:picMk id="2050" creationId="{C8B947B6-A5E5-5F1D-7485-9C2880BDEF85}"/>
          </ac:picMkLst>
        </pc:picChg>
        <pc:picChg chg="del">
          <ac:chgData name="伊健 杜" userId="e69aded81da48593" providerId="LiveId" clId="{87A2FA23-DC1E-4C84-95B6-8AD3750881AD}" dt="2022-11-22T12:36:12.426" v="2807" actId="478"/>
          <ac:picMkLst>
            <pc:docMk/>
            <pc:sldMk cId="1549272423" sldId="1577"/>
            <ac:picMk id="20482" creationId="{949238C3-2726-09E2-0F8E-9A20E78F2170}"/>
          </ac:picMkLst>
        </pc:picChg>
      </pc:sldChg>
      <pc:sldChg chg="add del">
        <pc:chgData name="伊健 杜" userId="e69aded81da48593" providerId="LiveId" clId="{87A2FA23-DC1E-4C84-95B6-8AD3750881AD}" dt="2022-11-22T12:33:24.669" v="2638" actId="47"/>
        <pc:sldMkLst>
          <pc:docMk/>
          <pc:sldMk cId="2491327473" sldId="1577"/>
        </pc:sldMkLst>
      </pc:sldChg>
      <pc:sldChg chg="addSp delSp modSp add mod">
        <pc:chgData name="伊健 杜" userId="e69aded81da48593" providerId="LiveId" clId="{87A2FA23-DC1E-4C84-95B6-8AD3750881AD}" dt="2022-11-22T13:27:18.491" v="4021"/>
        <pc:sldMkLst>
          <pc:docMk/>
          <pc:sldMk cId="1774830906" sldId="1578"/>
        </pc:sldMkLst>
        <pc:spChg chg="mod">
          <ac:chgData name="伊健 杜" userId="e69aded81da48593" providerId="LiveId" clId="{87A2FA23-DC1E-4C84-95B6-8AD3750881AD}" dt="2022-11-22T13:27:18.491" v="4021"/>
          <ac:spMkLst>
            <pc:docMk/>
            <pc:sldMk cId="1774830906" sldId="1578"/>
            <ac:spMk id="2" creationId="{1302A11A-625D-774F-23B3-739301B530C3}"/>
          </ac:spMkLst>
        </pc:spChg>
        <pc:spChg chg="mod">
          <ac:chgData name="伊健 杜" userId="e69aded81da48593" providerId="LiveId" clId="{87A2FA23-DC1E-4C84-95B6-8AD3750881AD}" dt="2022-11-22T13:27:18.491" v="4021"/>
          <ac:spMkLst>
            <pc:docMk/>
            <pc:sldMk cId="1774830906" sldId="1578"/>
            <ac:spMk id="3" creationId="{ABC6FAE7-B0DC-C53F-ABA7-511046C801BC}"/>
          </ac:spMkLst>
        </pc:spChg>
        <pc:spChg chg="mod">
          <ac:chgData name="伊健 杜" userId="e69aded81da48593" providerId="LiveId" clId="{87A2FA23-DC1E-4C84-95B6-8AD3750881AD}" dt="2022-11-22T13:27:18.491" v="4021"/>
          <ac:spMkLst>
            <pc:docMk/>
            <pc:sldMk cId="1774830906" sldId="1578"/>
            <ac:spMk id="4" creationId="{F0CD5AB1-D052-7AF7-C984-C6CE3230A686}"/>
          </ac:spMkLst>
        </pc:spChg>
        <pc:picChg chg="del mod">
          <ac:chgData name="伊健 杜" userId="e69aded81da48593" providerId="LiveId" clId="{87A2FA23-DC1E-4C84-95B6-8AD3750881AD}" dt="2022-11-22T12:38:10.834" v="2938" actId="478"/>
          <ac:picMkLst>
            <pc:docMk/>
            <pc:sldMk cId="1774830906" sldId="1578"/>
            <ac:picMk id="2050" creationId="{C8B947B6-A5E5-5F1D-7485-9C2880BDEF85}"/>
          </ac:picMkLst>
        </pc:picChg>
        <pc:picChg chg="add mod">
          <ac:chgData name="伊健 杜" userId="e69aded81da48593" providerId="LiveId" clId="{87A2FA23-DC1E-4C84-95B6-8AD3750881AD}" dt="2022-11-22T12:45:37.644" v="3064" actId="1076"/>
          <ac:picMkLst>
            <pc:docMk/>
            <pc:sldMk cId="1774830906" sldId="1578"/>
            <ac:picMk id="3074" creationId="{093860B6-5AFD-176E-552A-CFC679A85195}"/>
          </ac:picMkLst>
        </pc:picChg>
      </pc:sldChg>
      <pc:sldChg chg="modSp add mod">
        <pc:chgData name="伊健 杜" userId="e69aded81da48593" providerId="LiveId" clId="{87A2FA23-DC1E-4C84-95B6-8AD3750881AD}" dt="2022-11-22T13:27:18.491" v="4021"/>
        <pc:sldMkLst>
          <pc:docMk/>
          <pc:sldMk cId="1305299179" sldId="1579"/>
        </pc:sldMkLst>
        <pc:spChg chg="mod">
          <ac:chgData name="伊健 杜" userId="e69aded81da48593" providerId="LiveId" clId="{87A2FA23-DC1E-4C84-95B6-8AD3750881AD}" dt="2022-11-22T13:27:18.491" v="4021"/>
          <ac:spMkLst>
            <pc:docMk/>
            <pc:sldMk cId="1305299179" sldId="1579"/>
            <ac:spMk id="2" creationId="{1302A11A-625D-774F-23B3-739301B530C3}"/>
          </ac:spMkLst>
        </pc:spChg>
        <pc:spChg chg="mod">
          <ac:chgData name="伊健 杜" userId="e69aded81da48593" providerId="LiveId" clId="{87A2FA23-DC1E-4C84-95B6-8AD3750881AD}" dt="2022-11-22T13:27:18.491" v="4021"/>
          <ac:spMkLst>
            <pc:docMk/>
            <pc:sldMk cId="1305299179" sldId="1579"/>
            <ac:spMk id="3" creationId="{ABC6FAE7-B0DC-C53F-ABA7-511046C801BC}"/>
          </ac:spMkLst>
        </pc:spChg>
        <pc:spChg chg="mod">
          <ac:chgData name="伊健 杜" userId="e69aded81da48593" providerId="LiveId" clId="{87A2FA23-DC1E-4C84-95B6-8AD3750881AD}" dt="2022-11-22T13:27:18.491" v="4021"/>
          <ac:spMkLst>
            <pc:docMk/>
            <pc:sldMk cId="1305299179" sldId="1579"/>
            <ac:spMk id="4" creationId="{F0CD5AB1-D052-7AF7-C984-C6CE3230A686}"/>
          </ac:spMkLst>
        </pc:spChg>
      </pc:sldChg>
      <pc:sldChg chg="addSp delSp modSp add mod">
        <pc:chgData name="伊健 杜" userId="e69aded81da48593" providerId="LiveId" clId="{87A2FA23-DC1E-4C84-95B6-8AD3750881AD}" dt="2022-11-22T13:27:18.491" v="4021"/>
        <pc:sldMkLst>
          <pc:docMk/>
          <pc:sldMk cId="1381911917" sldId="1580"/>
        </pc:sldMkLst>
        <pc:spChg chg="mod">
          <ac:chgData name="伊健 杜" userId="e69aded81da48593" providerId="LiveId" clId="{87A2FA23-DC1E-4C84-95B6-8AD3750881AD}" dt="2022-11-22T13:27:18.491" v="4021"/>
          <ac:spMkLst>
            <pc:docMk/>
            <pc:sldMk cId="1381911917" sldId="1580"/>
            <ac:spMk id="2" creationId="{1302A11A-625D-774F-23B3-739301B530C3}"/>
          </ac:spMkLst>
        </pc:spChg>
        <pc:spChg chg="mod">
          <ac:chgData name="伊健 杜" userId="e69aded81da48593" providerId="LiveId" clId="{87A2FA23-DC1E-4C84-95B6-8AD3750881AD}" dt="2022-11-22T13:27:18.491" v="4021"/>
          <ac:spMkLst>
            <pc:docMk/>
            <pc:sldMk cId="1381911917" sldId="1580"/>
            <ac:spMk id="3" creationId="{ABC6FAE7-B0DC-C53F-ABA7-511046C801BC}"/>
          </ac:spMkLst>
        </pc:spChg>
        <pc:spChg chg="mod">
          <ac:chgData name="伊健 杜" userId="e69aded81da48593" providerId="LiveId" clId="{87A2FA23-DC1E-4C84-95B6-8AD3750881AD}" dt="2022-11-22T13:27:18.491" v="4021"/>
          <ac:spMkLst>
            <pc:docMk/>
            <pc:sldMk cId="1381911917" sldId="1580"/>
            <ac:spMk id="4" creationId="{F0CD5AB1-D052-7AF7-C984-C6CE3230A686}"/>
          </ac:spMkLst>
        </pc:spChg>
        <pc:picChg chg="del">
          <ac:chgData name="伊健 杜" userId="e69aded81da48593" providerId="LiveId" clId="{87A2FA23-DC1E-4C84-95B6-8AD3750881AD}" dt="2022-11-22T12:48:32.021" v="3265" actId="478"/>
          <ac:picMkLst>
            <pc:docMk/>
            <pc:sldMk cId="1381911917" sldId="1580"/>
            <ac:picMk id="3074" creationId="{093860B6-5AFD-176E-552A-CFC679A85195}"/>
          </ac:picMkLst>
        </pc:picChg>
        <pc:picChg chg="add del mod">
          <ac:chgData name="伊健 杜" userId="e69aded81da48593" providerId="LiveId" clId="{87A2FA23-DC1E-4C84-95B6-8AD3750881AD}" dt="2022-11-22T13:00:21.797" v="3348" actId="478"/>
          <ac:picMkLst>
            <pc:docMk/>
            <pc:sldMk cId="1381911917" sldId="1580"/>
            <ac:picMk id="4098" creationId="{6A55AD98-9CDD-943D-9682-BD80ADE9CBB7}"/>
          </ac:picMkLst>
        </pc:picChg>
        <pc:picChg chg="add mod">
          <ac:chgData name="伊健 杜" userId="e69aded81da48593" providerId="LiveId" clId="{87A2FA23-DC1E-4C84-95B6-8AD3750881AD}" dt="2022-11-22T13:02:31.897" v="3353" actId="1076"/>
          <ac:picMkLst>
            <pc:docMk/>
            <pc:sldMk cId="1381911917" sldId="1580"/>
            <ac:picMk id="4100" creationId="{788BA798-606F-0610-F992-CDA438D4149B}"/>
          </ac:picMkLst>
        </pc:picChg>
      </pc:sldChg>
      <pc:sldChg chg="modSp add mod">
        <pc:chgData name="伊健 杜" userId="e69aded81da48593" providerId="LiveId" clId="{87A2FA23-DC1E-4C84-95B6-8AD3750881AD}" dt="2022-11-22T16:19:04.568" v="5604"/>
        <pc:sldMkLst>
          <pc:docMk/>
          <pc:sldMk cId="1381755354" sldId="1581"/>
        </pc:sldMkLst>
        <pc:spChg chg="mod">
          <ac:chgData name="伊健 杜" userId="e69aded81da48593" providerId="LiveId" clId="{87A2FA23-DC1E-4C84-95B6-8AD3750881AD}" dt="2022-11-22T16:19:04.568" v="5604"/>
          <ac:spMkLst>
            <pc:docMk/>
            <pc:sldMk cId="1381755354" sldId="1581"/>
            <ac:spMk id="4" creationId="{2CD63A4E-E37B-41A6-9090-C7BF9F9D4BD7}"/>
          </ac:spMkLst>
        </pc:spChg>
      </pc:sldChg>
      <pc:sldChg chg="modSp add">
        <pc:chgData name="伊健 杜" userId="e69aded81da48593" providerId="LiveId" clId="{87A2FA23-DC1E-4C84-95B6-8AD3750881AD}" dt="2022-11-22T13:27:18.491" v="4021"/>
        <pc:sldMkLst>
          <pc:docMk/>
          <pc:sldMk cId="1434828895" sldId="1582"/>
        </pc:sldMkLst>
        <pc:spChg chg="mod">
          <ac:chgData name="伊健 杜" userId="e69aded81da48593" providerId="LiveId" clId="{87A2FA23-DC1E-4C84-95B6-8AD3750881AD}" dt="2022-11-22T13:27:18.491" v="4021"/>
          <ac:spMkLst>
            <pc:docMk/>
            <pc:sldMk cId="1434828895" sldId="1582"/>
            <ac:spMk id="4" creationId="{2CD63A4E-E37B-41A6-9090-C7BF9F9D4BD7}"/>
          </ac:spMkLst>
        </pc:spChg>
      </pc:sldChg>
      <pc:sldChg chg="addSp delSp modSp add mod">
        <pc:chgData name="伊健 杜" userId="e69aded81da48593" providerId="LiveId" clId="{87A2FA23-DC1E-4C84-95B6-8AD3750881AD}" dt="2022-11-22T13:27:18.491" v="4021"/>
        <pc:sldMkLst>
          <pc:docMk/>
          <pc:sldMk cId="3106630224" sldId="1583"/>
        </pc:sldMkLst>
        <pc:spChg chg="mod">
          <ac:chgData name="伊健 杜" userId="e69aded81da48593" providerId="LiveId" clId="{87A2FA23-DC1E-4C84-95B6-8AD3750881AD}" dt="2022-11-22T13:05:05.640" v="3483"/>
          <ac:spMkLst>
            <pc:docMk/>
            <pc:sldMk cId="3106630224" sldId="1583"/>
            <ac:spMk id="2" creationId="{10304424-DB4A-36E7-9E0D-D32A5DD0F26C}"/>
          </ac:spMkLst>
        </pc:spChg>
        <pc:spChg chg="mod">
          <ac:chgData name="伊健 杜" userId="e69aded81da48593" providerId="LiveId" clId="{87A2FA23-DC1E-4C84-95B6-8AD3750881AD}" dt="2022-11-22T13:27:18.491" v="4021"/>
          <ac:spMkLst>
            <pc:docMk/>
            <pc:sldMk cId="3106630224" sldId="1583"/>
            <ac:spMk id="5" creationId="{E7287B0E-EF55-E721-8EFA-9A9183C0EDF9}"/>
          </ac:spMkLst>
        </pc:spChg>
        <pc:picChg chg="add mod">
          <ac:chgData name="伊健 杜" userId="e69aded81da48593" providerId="LiveId" clId="{87A2FA23-DC1E-4C84-95B6-8AD3750881AD}" dt="2022-11-22T13:08:22.702" v="3553" actId="1076"/>
          <ac:picMkLst>
            <pc:docMk/>
            <pc:sldMk cId="3106630224" sldId="1583"/>
            <ac:picMk id="6146" creationId="{5045802E-C8EC-9BE1-1463-3ECA4716A45B}"/>
          </ac:picMkLst>
        </pc:picChg>
        <pc:picChg chg="del">
          <ac:chgData name="伊健 杜" userId="e69aded81da48593" providerId="LiveId" clId="{87A2FA23-DC1E-4C84-95B6-8AD3750881AD}" dt="2022-11-22T13:05:25.402" v="3549" actId="478"/>
          <ac:picMkLst>
            <pc:docMk/>
            <pc:sldMk cId="3106630224" sldId="1583"/>
            <ac:picMk id="8194" creationId="{FFB71AF4-EBAC-8940-EDCA-71549C145159}"/>
          </ac:picMkLst>
        </pc:picChg>
      </pc:sldChg>
      <pc:sldChg chg="delSp modSp add del">
        <pc:chgData name="伊健 杜" userId="e69aded81da48593" providerId="LiveId" clId="{87A2FA23-DC1E-4C84-95B6-8AD3750881AD}" dt="2022-11-22T13:19:20.048" v="3588" actId="47"/>
        <pc:sldMkLst>
          <pc:docMk/>
          <pc:sldMk cId="341948758" sldId="1584"/>
        </pc:sldMkLst>
        <pc:picChg chg="del mod">
          <ac:chgData name="伊健 杜" userId="e69aded81da48593" providerId="LiveId" clId="{87A2FA23-DC1E-4C84-95B6-8AD3750881AD}" dt="2022-11-22T13:18:45.387" v="3587" actId="478"/>
          <ac:picMkLst>
            <pc:docMk/>
            <pc:sldMk cId="341948758" sldId="1584"/>
            <ac:picMk id="6146" creationId="{5045802E-C8EC-9BE1-1463-3ECA4716A45B}"/>
          </ac:picMkLst>
        </pc:picChg>
      </pc:sldChg>
      <pc:sldChg chg="modSp add mod ord">
        <pc:chgData name="伊健 杜" userId="e69aded81da48593" providerId="LiveId" clId="{87A2FA23-DC1E-4C84-95B6-8AD3750881AD}" dt="2022-11-22T13:27:18.491" v="4021"/>
        <pc:sldMkLst>
          <pc:docMk/>
          <pc:sldMk cId="1987062066" sldId="1584"/>
        </pc:sldMkLst>
        <pc:spChg chg="mod">
          <ac:chgData name="伊健 杜" userId="e69aded81da48593" providerId="LiveId" clId="{87A2FA23-DC1E-4C84-95B6-8AD3750881AD}" dt="2022-11-22T13:27:18.491" v="4021"/>
          <ac:spMkLst>
            <pc:docMk/>
            <pc:sldMk cId="1987062066" sldId="1584"/>
            <ac:spMk id="4" creationId="{2CD63A4E-E37B-41A6-9090-C7BF9F9D4BD7}"/>
          </ac:spMkLst>
        </pc:spChg>
      </pc:sldChg>
      <pc:sldChg chg="addSp delSp modSp add mod">
        <pc:chgData name="伊健 杜" userId="e69aded81da48593" providerId="LiveId" clId="{87A2FA23-DC1E-4C84-95B6-8AD3750881AD}" dt="2022-11-22T13:27:18.491" v="4021"/>
        <pc:sldMkLst>
          <pc:docMk/>
          <pc:sldMk cId="1122538647" sldId="1585"/>
        </pc:sldMkLst>
        <pc:spChg chg="mod">
          <ac:chgData name="伊健 杜" userId="e69aded81da48593" providerId="LiveId" clId="{87A2FA23-DC1E-4C84-95B6-8AD3750881AD}" dt="2022-11-22T13:19:50.916" v="3661"/>
          <ac:spMkLst>
            <pc:docMk/>
            <pc:sldMk cId="1122538647" sldId="1585"/>
            <ac:spMk id="2" creationId="{10304424-DB4A-36E7-9E0D-D32A5DD0F26C}"/>
          </ac:spMkLst>
        </pc:spChg>
        <pc:spChg chg="del">
          <ac:chgData name="伊健 杜" userId="e69aded81da48593" providerId="LiveId" clId="{87A2FA23-DC1E-4C84-95B6-8AD3750881AD}" dt="2022-11-22T13:20:33.252" v="3742" actId="478"/>
          <ac:spMkLst>
            <pc:docMk/>
            <pc:sldMk cId="1122538647" sldId="1585"/>
            <ac:spMk id="4" creationId="{CD51F1A4-557D-97DD-DAE2-94D888CF547E}"/>
          </ac:spMkLst>
        </pc:spChg>
        <pc:spChg chg="mod">
          <ac:chgData name="伊健 杜" userId="e69aded81da48593" providerId="LiveId" clId="{87A2FA23-DC1E-4C84-95B6-8AD3750881AD}" dt="2022-11-22T13:27:18.491" v="4021"/>
          <ac:spMkLst>
            <pc:docMk/>
            <pc:sldMk cId="1122538647" sldId="1585"/>
            <ac:spMk id="5" creationId="{E7287B0E-EF55-E721-8EFA-9A9183C0EDF9}"/>
          </ac:spMkLst>
        </pc:spChg>
        <pc:picChg chg="del">
          <ac:chgData name="伊健 杜" userId="e69aded81da48593" providerId="LiveId" clId="{87A2FA23-DC1E-4C84-95B6-8AD3750881AD}" dt="2022-11-22T13:20:22.944" v="3740" actId="478"/>
          <ac:picMkLst>
            <pc:docMk/>
            <pc:sldMk cId="1122538647" sldId="1585"/>
            <ac:picMk id="6146" creationId="{5045802E-C8EC-9BE1-1463-3ECA4716A45B}"/>
          </ac:picMkLst>
        </pc:picChg>
        <pc:picChg chg="add mod">
          <ac:chgData name="伊健 杜" userId="e69aded81da48593" providerId="LiveId" clId="{87A2FA23-DC1E-4C84-95B6-8AD3750881AD}" dt="2022-11-22T13:20:55.116" v="3746" actId="14100"/>
          <ac:picMkLst>
            <pc:docMk/>
            <pc:sldMk cId="1122538647" sldId="1585"/>
            <ac:picMk id="7170" creationId="{958467AA-9610-C73B-DCFD-78215F142BDE}"/>
          </ac:picMkLst>
        </pc:picChg>
      </pc:sldChg>
      <pc:sldChg chg="addSp delSp modSp add mod">
        <pc:chgData name="伊健 杜" userId="e69aded81da48593" providerId="LiveId" clId="{87A2FA23-DC1E-4C84-95B6-8AD3750881AD}" dt="2022-11-22T13:27:18.491" v="4021"/>
        <pc:sldMkLst>
          <pc:docMk/>
          <pc:sldMk cId="2879243443" sldId="1586"/>
        </pc:sldMkLst>
        <pc:spChg chg="mod">
          <ac:chgData name="伊健 杜" userId="e69aded81da48593" providerId="LiveId" clId="{87A2FA23-DC1E-4C84-95B6-8AD3750881AD}" dt="2022-11-22T13:21:08.014" v="3765" actId="20577"/>
          <ac:spMkLst>
            <pc:docMk/>
            <pc:sldMk cId="2879243443" sldId="1586"/>
            <ac:spMk id="2" creationId="{10304424-DB4A-36E7-9E0D-D32A5DD0F26C}"/>
          </ac:spMkLst>
        </pc:spChg>
        <pc:spChg chg="mod">
          <ac:chgData name="伊健 杜" userId="e69aded81da48593" providerId="LiveId" clId="{87A2FA23-DC1E-4C84-95B6-8AD3750881AD}" dt="2022-11-22T13:27:18.491" v="4021"/>
          <ac:spMkLst>
            <pc:docMk/>
            <pc:sldMk cId="2879243443" sldId="1586"/>
            <ac:spMk id="5" creationId="{E7287B0E-EF55-E721-8EFA-9A9183C0EDF9}"/>
          </ac:spMkLst>
        </pc:spChg>
        <pc:picChg chg="del mod">
          <ac:chgData name="伊健 杜" userId="e69aded81da48593" providerId="LiveId" clId="{87A2FA23-DC1E-4C84-95B6-8AD3750881AD}" dt="2022-11-22T13:21:27.125" v="3825" actId="478"/>
          <ac:picMkLst>
            <pc:docMk/>
            <pc:sldMk cId="2879243443" sldId="1586"/>
            <ac:picMk id="7170" creationId="{958467AA-9610-C73B-DCFD-78215F142BDE}"/>
          </ac:picMkLst>
        </pc:picChg>
        <pc:picChg chg="add del mod">
          <ac:chgData name="伊健 杜" userId="e69aded81da48593" providerId="LiveId" clId="{87A2FA23-DC1E-4C84-95B6-8AD3750881AD}" dt="2022-11-22T13:23:46.653" v="3843" actId="478"/>
          <ac:picMkLst>
            <pc:docMk/>
            <pc:sldMk cId="2879243443" sldId="1586"/>
            <ac:picMk id="8194" creationId="{032E8004-735C-4047-F1F9-A5002E7220CC}"/>
          </ac:picMkLst>
        </pc:picChg>
        <pc:picChg chg="add mod">
          <ac:chgData name="伊健 杜" userId="e69aded81da48593" providerId="LiveId" clId="{87A2FA23-DC1E-4C84-95B6-8AD3750881AD}" dt="2022-11-22T13:23:52.034" v="3846" actId="1076"/>
          <ac:picMkLst>
            <pc:docMk/>
            <pc:sldMk cId="2879243443" sldId="1586"/>
            <ac:picMk id="8196" creationId="{A178BAC4-5083-6813-55B8-E9EF5B50EF42}"/>
          </ac:picMkLst>
        </pc:picChg>
        <pc:picChg chg="add mod">
          <ac:chgData name="伊健 杜" userId="e69aded81da48593" providerId="LiveId" clId="{87A2FA23-DC1E-4C84-95B6-8AD3750881AD}" dt="2022-11-22T13:23:49.943" v="3845" actId="14100"/>
          <ac:picMkLst>
            <pc:docMk/>
            <pc:sldMk cId="2879243443" sldId="1586"/>
            <ac:picMk id="8198" creationId="{5CC84034-E608-C23A-B815-EA260E40AD6C}"/>
          </ac:picMkLst>
        </pc:picChg>
      </pc:sldChg>
      <pc:sldChg chg="modSp add mod">
        <pc:chgData name="伊健 杜" userId="e69aded81da48593" providerId="LiveId" clId="{87A2FA23-DC1E-4C84-95B6-8AD3750881AD}" dt="2022-11-22T13:27:18.491" v="4021"/>
        <pc:sldMkLst>
          <pc:docMk/>
          <pc:sldMk cId="2371570294" sldId="1587"/>
        </pc:sldMkLst>
        <pc:spChg chg="mod">
          <ac:chgData name="伊健 杜" userId="e69aded81da48593" providerId="LiveId" clId="{87A2FA23-DC1E-4C84-95B6-8AD3750881AD}" dt="2022-11-22T13:27:18.491" v="4021"/>
          <ac:spMkLst>
            <pc:docMk/>
            <pc:sldMk cId="2371570294" sldId="1587"/>
            <ac:spMk id="4" creationId="{2CD63A4E-E37B-41A6-9090-C7BF9F9D4BD7}"/>
          </ac:spMkLst>
        </pc:spChg>
      </pc:sldChg>
      <pc:sldChg chg="modSp add mod">
        <pc:chgData name="伊健 杜" userId="e69aded81da48593" providerId="LiveId" clId="{87A2FA23-DC1E-4C84-95B6-8AD3750881AD}" dt="2022-11-22T13:27:18.491" v="4021"/>
        <pc:sldMkLst>
          <pc:docMk/>
          <pc:sldMk cId="863338677" sldId="1588"/>
        </pc:sldMkLst>
        <pc:spChg chg="mod">
          <ac:chgData name="伊健 杜" userId="e69aded81da48593" providerId="LiveId" clId="{87A2FA23-DC1E-4C84-95B6-8AD3750881AD}" dt="2022-11-22T13:27:18.491" v="4021"/>
          <ac:spMkLst>
            <pc:docMk/>
            <pc:sldMk cId="863338677" sldId="1588"/>
            <ac:spMk id="4" creationId="{2CD63A4E-E37B-41A6-9090-C7BF9F9D4BD7}"/>
          </ac:spMkLst>
        </pc:spChg>
      </pc:sldChg>
      <pc:sldChg chg="addSp delSp modSp add mod">
        <pc:chgData name="伊健 杜" userId="e69aded81da48593" providerId="LiveId" clId="{87A2FA23-DC1E-4C84-95B6-8AD3750881AD}" dt="2022-11-22T14:47:36.296" v="5475"/>
        <pc:sldMkLst>
          <pc:docMk/>
          <pc:sldMk cId="700726925" sldId="1589"/>
        </pc:sldMkLst>
        <pc:spChg chg="mod">
          <ac:chgData name="伊健 杜" userId="e69aded81da48593" providerId="LiveId" clId="{87A2FA23-DC1E-4C84-95B6-8AD3750881AD}" dt="2022-11-22T13:26:20.392" v="4020" actId="20577"/>
          <ac:spMkLst>
            <pc:docMk/>
            <pc:sldMk cId="700726925" sldId="1589"/>
            <ac:spMk id="2" creationId="{10304424-DB4A-36E7-9E0D-D32A5DD0F26C}"/>
          </ac:spMkLst>
        </pc:spChg>
        <pc:spChg chg="mod">
          <ac:chgData name="伊健 杜" userId="e69aded81da48593" providerId="LiveId" clId="{87A2FA23-DC1E-4C84-95B6-8AD3750881AD}" dt="2022-11-22T14:47:36.296" v="5475"/>
          <ac:spMkLst>
            <pc:docMk/>
            <pc:sldMk cId="700726925" sldId="1589"/>
            <ac:spMk id="5" creationId="{E7287B0E-EF55-E721-8EFA-9A9183C0EDF9}"/>
          </ac:spMkLst>
        </pc:spChg>
        <pc:picChg chg="del">
          <ac:chgData name="伊健 杜" userId="e69aded81da48593" providerId="LiveId" clId="{87A2FA23-DC1E-4C84-95B6-8AD3750881AD}" dt="2022-11-22T13:33:25.246" v="4117" actId="478"/>
          <ac:picMkLst>
            <pc:docMk/>
            <pc:sldMk cId="700726925" sldId="1589"/>
            <ac:picMk id="7170" creationId="{958467AA-9610-C73B-DCFD-78215F142BDE}"/>
          </ac:picMkLst>
        </pc:picChg>
        <pc:picChg chg="add del mod">
          <ac:chgData name="伊健 杜" userId="e69aded81da48593" providerId="LiveId" clId="{87A2FA23-DC1E-4C84-95B6-8AD3750881AD}" dt="2022-11-22T13:34:34.943" v="4121" actId="478"/>
          <ac:picMkLst>
            <pc:docMk/>
            <pc:sldMk cId="700726925" sldId="1589"/>
            <ac:picMk id="9218" creationId="{B961D815-9155-4DFE-9504-8D667BBFBB5B}"/>
          </ac:picMkLst>
        </pc:picChg>
        <pc:picChg chg="add del">
          <ac:chgData name="伊健 杜" userId="e69aded81da48593" providerId="LiveId" clId="{87A2FA23-DC1E-4C84-95B6-8AD3750881AD}" dt="2022-11-22T13:34:38.642" v="4123" actId="478"/>
          <ac:picMkLst>
            <pc:docMk/>
            <pc:sldMk cId="700726925" sldId="1589"/>
            <ac:picMk id="9220" creationId="{066B4EF6-BC73-0BEA-793F-5BE451F866DC}"/>
          </ac:picMkLst>
        </pc:picChg>
        <pc:picChg chg="add mod">
          <ac:chgData name="伊健 杜" userId="e69aded81da48593" providerId="LiveId" clId="{87A2FA23-DC1E-4C84-95B6-8AD3750881AD}" dt="2022-11-22T13:34:58.892" v="4127" actId="1076"/>
          <ac:picMkLst>
            <pc:docMk/>
            <pc:sldMk cId="700726925" sldId="1589"/>
            <ac:picMk id="9222" creationId="{A91E38CF-988A-CD3C-4792-BA365559BCA7}"/>
          </ac:picMkLst>
        </pc:picChg>
      </pc:sldChg>
      <pc:sldChg chg="addSp delSp modSp add mod">
        <pc:chgData name="伊健 杜" userId="e69aded81da48593" providerId="LiveId" clId="{87A2FA23-DC1E-4C84-95B6-8AD3750881AD}" dt="2022-11-22T14:47:36.296" v="5475"/>
        <pc:sldMkLst>
          <pc:docMk/>
          <pc:sldMk cId="2925739765" sldId="1590"/>
        </pc:sldMkLst>
        <pc:spChg chg="mod">
          <ac:chgData name="伊健 杜" userId="e69aded81da48593" providerId="LiveId" clId="{87A2FA23-DC1E-4C84-95B6-8AD3750881AD}" dt="2022-11-22T13:35:54.755" v="4177" actId="20577"/>
          <ac:spMkLst>
            <pc:docMk/>
            <pc:sldMk cId="2925739765" sldId="1590"/>
            <ac:spMk id="2" creationId="{10304424-DB4A-36E7-9E0D-D32A5DD0F26C}"/>
          </ac:spMkLst>
        </pc:spChg>
        <pc:spChg chg="mod">
          <ac:chgData name="伊健 杜" userId="e69aded81da48593" providerId="LiveId" clId="{87A2FA23-DC1E-4C84-95B6-8AD3750881AD}" dt="2022-11-22T14:47:36.296" v="5475"/>
          <ac:spMkLst>
            <pc:docMk/>
            <pc:sldMk cId="2925739765" sldId="1590"/>
            <ac:spMk id="5" creationId="{E7287B0E-EF55-E721-8EFA-9A9183C0EDF9}"/>
          </ac:spMkLst>
        </pc:spChg>
        <pc:picChg chg="del">
          <ac:chgData name="伊健 杜" userId="e69aded81da48593" providerId="LiveId" clId="{87A2FA23-DC1E-4C84-95B6-8AD3750881AD}" dt="2022-11-22T13:35:56.420" v="4178" actId="478"/>
          <ac:picMkLst>
            <pc:docMk/>
            <pc:sldMk cId="2925739765" sldId="1590"/>
            <ac:picMk id="9222" creationId="{A91E38CF-988A-CD3C-4792-BA365559BCA7}"/>
          </ac:picMkLst>
        </pc:picChg>
        <pc:picChg chg="add mod">
          <ac:chgData name="伊健 杜" userId="e69aded81da48593" providerId="LiveId" clId="{87A2FA23-DC1E-4C84-95B6-8AD3750881AD}" dt="2022-11-22T13:37:13.071" v="4348" actId="1076"/>
          <ac:picMkLst>
            <pc:docMk/>
            <pc:sldMk cId="2925739765" sldId="1590"/>
            <ac:picMk id="10242" creationId="{8EB8F516-EE9F-F28D-33B0-C456071F21D5}"/>
          </ac:picMkLst>
        </pc:picChg>
      </pc:sldChg>
      <pc:sldChg chg="new">
        <pc:chgData name="伊健 杜" userId="e69aded81da48593" providerId="LiveId" clId="{87A2FA23-DC1E-4C84-95B6-8AD3750881AD}" dt="2022-11-22T13:36:26.802" v="4299" actId="680"/>
        <pc:sldMkLst>
          <pc:docMk/>
          <pc:sldMk cId="968605838" sldId="1591"/>
        </pc:sldMkLst>
      </pc:sldChg>
      <pc:sldChg chg="addSp modSp add mod">
        <pc:chgData name="伊健 杜" userId="e69aded81da48593" providerId="LiveId" clId="{87A2FA23-DC1E-4C84-95B6-8AD3750881AD}" dt="2022-11-23T16:24:00.285" v="5622" actId="403"/>
        <pc:sldMkLst>
          <pc:docMk/>
          <pc:sldMk cId="3809811080" sldId="1592"/>
        </pc:sldMkLst>
        <pc:spChg chg="add mod">
          <ac:chgData name="伊健 杜" userId="e69aded81da48593" providerId="LiveId" clId="{87A2FA23-DC1E-4C84-95B6-8AD3750881AD}" dt="2022-11-23T16:24:00.285" v="5622" actId="403"/>
          <ac:spMkLst>
            <pc:docMk/>
            <pc:sldMk cId="3809811080" sldId="1592"/>
            <ac:spMk id="2" creationId="{A74E17AE-0C0B-E6C0-8A05-727AF3B9C2D8}"/>
          </ac:spMkLst>
        </pc:spChg>
        <pc:spChg chg="mod">
          <ac:chgData name="伊健 杜" userId="e69aded81da48593" providerId="LiveId" clId="{87A2FA23-DC1E-4C84-95B6-8AD3750881AD}" dt="2022-11-23T16:23:08.120" v="5609" actId="20577"/>
          <ac:spMkLst>
            <pc:docMk/>
            <pc:sldMk cId="3809811080" sldId="1592"/>
            <ac:spMk id="4" creationId="{2CD63A4E-E37B-41A6-9090-C7BF9F9D4BD7}"/>
          </ac:spMkLst>
        </pc:spChg>
      </pc:sldChg>
      <pc:sldChg chg="addSp delSp modSp add mod">
        <pc:chgData name="伊健 杜" userId="e69aded81da48593" providerId="LiveId" clId="{87A2FA23-DC1E-4C84-95B6-8AD3750881AD}" dt="2022-11-22T14:47:36.296" v="5475"/>
        <pc:sldMkLst>
          <pc:docMk/>
          <pc:sldMk cId="2891050606" sldId="1593"/>
        </pc:sldMkLst>
        <pc:spChg chg="mod">
          <ac:chgData name="伊健 杜" userId="e69aded81da48593" providerId="LiveId" clId="{87A2FA23-DC1E-4C84-95B6-8AD3750881AD}" dt="2022-11-22T14:47:36.296" v="5475"/>
          <ac:spMkLst>
            <pc:docMk/>
            <pc:sldMk cId="2891050606" sldId="1593"/>
            <ac:spMk id="5" creationId="{E7287B0E-EF55-E721-8EFA-9A9183C0EDF9}"/>
          </ac:spMkLst>
        </pc:spChg>
        <pc:picChg chg="del">
          <ac:chgData name="伊健 杜" userId="e69aded81da48593" providerId="LiveId" clId="{87A2FA23-DC1E-4C84-95B6-8AD3750881AD}" dt="2022-11-22T13:38:10.632" v="4427" actId="478"/>
          <ac:picMkLst>
            <pc:docMk/>
            <pc:sldMk cId="2891050606" sldId="1593"/>
            <ac:picMk id="10242" creationId="{8EB8F516-EE9F-F28D-33B0-C456071F21D5}"/>
          </ac:picMkLst>
        </pc:picChg>
        <pc:picChg chg="add mod">
          <ac:chgData name="伊健 杜" userId="e69aded81da48593" providerId="LiveId" clId="{87A2FA23-DC1E-4C84-95B6-8AD3750881AD}" dt="2022-11-22T13:43:13.586" v="4430" actId="1076"/>
          <ac:picMkLst>
            <pc:docMk/>
            <pc:sldMk cId="2891050606" sldId="1593"/>
            <ac:picMk id="11266" creationId="{E2A6C1F7-F048-CF39-A372-25A1E1E5BA9F}"/>
          </ac:picMkLst>
        </pc:picChg>
      </pc:sldChg>
      <pc:sldChg chg="modSp add mod modNotesTx">
        <pc:chgData name="伊健 杜" userId="e69aded81da48593" providerId="LiveId" clId="{87A2FA23-DC1E-4C84-95B6-8AD3750881AD}" dt="2022-11-23T16:29:15.424" v="5623" actId="20577"/>
        <pc:sldMkLst>
          <pc:docMk/>
          <pc:sldMk cId="2227457539" sldId="1594"/>
        </pc:sldMkLst>
        <pc:spChg chg="mod">
          <ac:chgData name="伊健 杜" userId="e69aded81da48593" providerId="LiveId" clId="{87A2FA23-DC1E-4C84-95B6-8AD3750881AD}" dt="2022-11-22T14:47:36.296" v="5475"/>
          <ac:spMkLst>
            <pc:docMk/>
            <pc:sldMk cId="2227457539" sldId="1594"/>
            <ac:spMk id="4" creationId="{2CD63A4E-E37B-41A6-9090-C7BF9F9D4BD7}"/>
          </ac:spMkLst>
        </pc:spChg>
      </pc:sldChg>
      <pc:sldChg chg="addSp delSp modSp add mod">
        <pc:chgData name="伊健 杜" userId="e69aded81da48593" providerId="LiveId" clId="{87A2FA23-DC1E-4C84-95B6-8AD3750881AD}" dt="2022-11-22T14:47:36.296" v="5475"/>
        <pc:sldMkLst>
          <pc:docMk/>
          <pc:sldMk cId="409197820" sldId="1595"/>
        </pc:sldMkLst>
        <pc:spChg chg="mod">
          <ac:chgData name="伊健 杜" userId="e69aded81da48593" providerId="LiveId" clId="{87A2FA23-DC1E-4C84-95B6-8AD3750881AD}" dt="2022-11-22T14:47:36.296" v="5475"/>
          <ac:spMkLst>
            <pc:docMk/>
            <pc:sldMk cId="409197820" sldId="1595"/>
            <ac:spMk id="2" creationId="{10304424-DB4A-36E7-9E0D-D32A5DD0F26C}"/>
          </ac:spMkLst>
        </pc:spChg>
        <pc:spChg chg="add mod">
          <ac:chgData name="伊健 杜" userId="e69aded81da48593" providerId="LiveId" clId="{87A2FA23-DC1E-4C84-95B6-8AD3750881AD}" dt="2022-11-22T13:47:28.374" v="4613" actId="1076"/>
          <ac:spMkLst>
            <pc:docMk/>
            <pc:sldMk cId="409197820" sldId="1595"/>
            <ac:spMk id="4" creationId="{C9EB1683-32BA-D853-E5DD-20374D14558E}"/>
          </ac:spMkLst>
        </pc:spChg>
        <pc:spChg chg="mod">
          <ac:chgData name="伊健 杜" userId="e69aded81da48593" providerId="LiveId" clId="{87A2FA23-DC1E-4C84-95B6-8AD3750881AD}" dt="2022-11-22T14:47:36.296" v="5475"/>
          <ac:spMkLst>
            <pc:docMk/>
            <pc:sldMk cId="409197820" sldId="1595"/>
            <ac:spMk id="5" creationId="{E7287B0E-EF55-E721-8EFA-9A9183C0EDF9}"/>
          </ac:spMkLst>
        </pc:spChg>
        <pc:picChg chg="del">
          <ac:chgData name="伊健 杜" userId="e69aded81da48593" providerId="LiveId" clId="{87A2FA23-DC1E-4C84-95B6-8AD3750881AD}" dt="2022-11-22T13:46:15.204" v="4522" actId="478"/>
          <ac:picMkLst>
            <pc:docMk/>
            <pc:sldMk cId="409197820" sldId="1595"/>
            <ac:picMk id="10242" creationId="{8EB8F516-EE9F-F28D-33B0-C456071F21D5}"/>
          </ac:picMkLst>
        </pc:picChg>
        <pc:picChg chg="add mod">
          <ac:chgData name="伊健 杜" userId="e69aded81da48593" providerId="LiveId" clId="{87A2FA23-DC1E-4C84-95B6-8AD3750881AD}" dt="2022-11-22T13:46:24.042" v="4528" actId="1076"/>
          <ac:picMkLst>
            <pc:docMk/>
            <pc:sldMk cId="409197820" sldId="1595"/>
            <ac:picMk id="12290" creationId="{FAB3FBCE-98D8-559F-F420-BD5ACA422C5E}"/>
          </ac:picMkLst>
        </pc:picChg>
      </pc:sldChg>
      <pc:sldChg chg="addSp delSp modSp add mod">
        <pc:chgData name="伊健 杜" userId="e69aded81da48593" providerId="LiveId" clId="{87A2FA23-DC1E-4C84-95B6-8AD3750881AD}" dt="2022-11-22T14:47:36.296" v="5475"/>
        <pc:sldMkLst>
          <pc:docMk/>
          <pc:sldMk cId="2533538890" sldId="1596"/>
        </pc:sldMkLst>
        <pc:spChg chg="mod">
          <ac:chgData name="伊健 杜" userId="e69aded81da48593" providerId="LiveId" clId="{87A2FA23-DC1E-4C84-95B6-8AD3750881AD}" dt="2022-11-22T14:47:36.296" v="5475"/>
          <ac:spMkLst>
            <pc:docMk/>
            <pc:sldMk cId="2533538890" sldId="1596"/>
            <ac:spMk id="2" creationId="{10304424-DB4A-36E7-9E0D-D32A5DD0F26C}"/>
          </ac:spMkLst>
        </pc:spChg>
        <pc:spChg chg="mod">
          <ac:chgData name="伊健 杜" userId="e69aded81da48593" providerId="LiveId" clId="{87A2FA23-DC1E-4C84-95B6-8AD3750881AD}" dt="2022-11-22T14:47:36.296" v="5475"/>
          <ac:spMkLst>
            <pc:docMk/>
            <pc:sldMk cId="2533538890" sldId="1596"/>
            <ac:spMk id="5" creationId="{E7287B0E-EF55-E721-8EFA-9A9183C0EDF9}"/>
          </ac:spMkLst>
        </pc:spChg>
        <pc:picChg chg="del">
          <ac:chgData name="伊健 杜" userId="e69aded81da48593" providerId="LiveId" clId="{87A2FA23-DC1E-4C84-95B6-8AD3750881AD}" dt="2022-11-22T13:48:35.847" v="4619" actId="478"/>
          <ac:picMkLst>
            <pc:docMk/>
            <pc:sldMk cId="2533538890" sldId="1596"/>
            <ac:picMk id="12290" creationId="{FAB3FBCE-98D8-559F-F420-BD5ACA422C5E}"/>
          </ac:picMkLst>
        </pc:picChg>
        <pc:picChg chg="add mod">
          <ac:chgData name="伊健 杜" userId="e69aded81da48593" providerId="LiveId" clId="{87A2FA23-DC1E-4C84-95B6-8AD3750881AD}" dt="2022-11-22T13:48:39.552" v="4623" actId="1076"/>
          <ac:picMkLst>
            <pc:docMk/>
            <pc:sldMk cId="2533538890" sldId="1596"/>
            <ac:picMk id="13314" creationId="{DCC9BBD2-3AC7-655E-66E5-4A55CF7FB580}"/>
          </ac:picMkLst>
        </pc:picChg>
      </pc:sldChg>
      <pc:sldChg chg="modSp add mod">
        <pc:chgData name="伊健 杜" userId="e69aded81da48593" providerId="LiveId" clId="{87A2FA23-DC1E-4C84-95B6-8AD3750881AD}" dt="2022-11-22T14:47:36.296" v="5475"/>
        <pc:sldMkLst>
          <pc:docMk/>
          <pc:sldMk cId="3721775617" sldId="1597"/>
        </pc:sldMkLst>
        <pc:spChg chg="mod">
          <ac:chgData name="伊健 杜" userId="e69aded81da48593" providerId="LiveId" clId="{87A2FA23-DC1E-4C84-95B6-8AD3750881AD}" dt="2022-11-22T14:47:36.296" v="5475"/>
          <ac:spMkLst>
            <pc:docMk/>
            <pc:sldMk cId="3721775617" sldId="1597"/>
            <ac:spMk id="4" creationId="{2CD63A4E-E37B-41A6-9090-C7BF9F9D4BD7}"/>
          </ac:spMkLst>
        </pc:spChg>
      </pc:sldChg>
      <pc:sldChg chg="addSp delSp modSp add mod">
        <pc:chgData name="伊健 杜" userId="e69aded81da48593" providerId="LiveId" clId="{87A2FA23-DC1E-4C84-95B6-8AD3750881AD}" dt="2022-11-22T14:47:36.296" v="5475"/>
        <pc:sldMkLst>
          <pc:docMk/>
          <pc:sldMk cId="1783880051" sldId="1598"/>
        </pc:sldMkLst>
        <pc:spChg chg="mod">
          <ac:chgData name="伊健 杜" userId="e69aded81da48593" providerId="LiveId" clId="{87A2FA23-DC1E-4C84-95B6-8AD3750881AD}" dt="2022-11-22T13:55:17.442" v="4730"/>
          <ac:spMkLst>
            <pc:docMk/>
            <pc:sldMk cId="1783880051" sldId="1598"/>
            <ac:spMk id="2" creationId="{10304424-DB4A-36E7-9E0D-D32A5DD0F26C}"/>
          </ac:spMkLst>
        </pc:spChg>
        <pc:spChg chg="mod">
          <ac:chgData name="伊健 杜" userId="e69aded81da48593" providerId="LiveId" clId="{87A2FA23-DC1E-4C84-95B6-8AD3750881AD}" dt="2022-11-22T14:47:36.296" v="5475"/>
          <ac:spMkLst>
            <pc:docMk/>
            <pc:sldMk cId="1783880051" sldId="1598"/>
            <ac:spMk id="5" creationId="{E7287B0E-EF55-E721-8EFA-9A9183C0EDF9}"/>
          </ac:spMkLst>
        </pc:spChg>
        <pc:picChg chg="del">
          <ac:chgData name="伊健 杜" userId="e69aded81da48593" providerId="LiveId" clId="{87A2FA23-DC1E-4C84-95B6-8AD3750881AD}" dt="2022-11-22T13:55:34.157" v="4772" actId="478"/>
          <ac:picMkLst>
            <pc:docMk/>
            <pc:sldMk cId="1783880051" sldId="1598"/>
            <ac:picMk id="12290" creationId="{FAB3FBCE-98D8-559F-F420-BD5ACA422C5E}"/>
          </ac:picMkLst>
        </pc:picChg>
        <pc:picChg chg="add mod">
          <ac:chgData name="伊健 杜" userId="e69aded81da48593" providerId="LiveId" clId="{87A2FA23-DC1E-4C84-95B6-8AD3750881AD}" dt="2022-11-22T13:55:57.679" v="4776" actId="1076"/>
          <ac:picMkLst>
            <pc:docMk/>
            <pc:sldMk cId="1783880051" sldId="1598"/>
            <ac:picMk id="14338" creationId="{7DDCDDB6-820E-F251-3373-A51CD5405535}"/>
          </ac:picMkLst>
        </pc:picChg>
      </pc:sldChg>
      <pc:sldChg chg="modSp add mod">
        <pc:chgData name="伊健 杜" userId="e69aded81da48593" providerId="LiveId" clId="{87A2FA23-DC1E-4C84-95B6-8AD3750881AD}" dt="2022-11-22T14:47:36.296" v="5475"/>
        <pc:sldMkLst>
          <pc:docMk/>
          <pc:sldMk cId="3440703046" sldId="1599"/>
        </pc:sldMkLst>
        <pc:spChg chg="mod">
          <ac:chgData name="伊健 杜" userId="e69aded81da48593" providerId="LiveId" clId="{87A2FA23-DC1E-4C84-95B6-8AD3750881AD}" dt="2022-11-22T13:56:05.030" v="4779" actId="20577"/>
          <ac:spMkLst>
            <pc:docMk/>
            <pc:sldMk cId="3440703046" sldId="1599"/>
            <ac:spMk id="2" creationId="{10304424-DB4A-36E7-9E0D-D32A5DD0F26C}"/>
          </ac:spMkLst>
        </pc:spChg>
        <pc:spChg chg="mod">
          <ac:chgData name="伊健 杜" userId="e69aded81da48593" providerId="LiveId" clId="{87A2FA23-DC1E-4C84-95B6-8AD3750881AD}" dt="2022-11-22T14:47:36.296" v="5475"/>
          <ac:spMkLst>
            <pc:docMk/>
            <pc:sldMk cId="3440703046" sldId="1599"/>
            <ac:spMk id="5" creationId="{E7287B0E-EF55-E721-8EFA-9A9183C0EDF9}"/>
          </ac:spMkLst>
        </pc:spChg>
      </pc:sldChg>
      <pc:sldChg chg="addSp delSp modSp add mod">
        <pc:chgData name="伊健 杜" userId="e69aded81da48593" providerId="LiveId" clId="{87A2FA23-DC1E-4C84-95B6-8AD3750881AD}" dt="2022-11-22T14:47:36.296" v="5475"/>
        <pc:sldMkLst>
          <pc:docMk/>
          <pc:sldMk cId="2032622639" sldId="1600"/>
        </pc:sldMkLst>
        <pc:spChg chg="mod">
          <ac:chgData name="伊健 杜" userId="e69aded81da48593" providerId="LiveId" clId="{87A2FA23-DC1E-4C84-95B6-8AD3750881AD}" dt="2022-11-22T13:58:45.629" v="5058" actId="1076"/>
          <ac:spMkLst>
            <pc:docMk/>
            <pc:sldMk cId="2032622639" sldId="1600"/>
            <ac:spMk id="2" creationId="{1302A11A-625D-774F-23B3-739301B530C3}"/>
          </ac:spMkLst>
        </pc:spChg>
        <pc:spChg chg="mod">
          <ac:chgData name="伊健 杜" userId="e69aded81da48593" providerId="LiveId" clId="{87A2FA23-DC1E-4C84-95B6-8AD3750881AD}" dt="2022-11-22T14:47:36.296" v="5475"/>
          <ac:spMkLst>
            <pc:docMk/>
            <pc:sldMk cId="2032622639" sldId="1600"/>
            <ac:spMk id="3" creationId="{ABC6FAE7-B0DC-C53F-ABA7-511046C801BC}"/>
          </ac:spMkLst>
        </pc:spChg>
        <pc:spChg chg="del">
          <ac:chgData name="伊健 杜" userId="e69aded81da48593" providerId="LiveId" clId="{87A2FA23-DC1E-4C84-95B6-8AD3750881AD}" dt="2022-11-22T13:58:43.942" v="5057" actId="478"/>
          <ac:spMkLst>
            <pc:docMk/>
            <pc:sldMk cId="2032622639" sldId="1600"/>
            <ac:spMk id="4" creationId="{F0CD5AB1-D052-7AF7-C984-C6CE3230A686}"/>
          </ac:spMkLst>
        </pc:spChg>
        <pc:picChg chg="del">
          <ac:chgData name="伊健 杜" userId="e69aded81da48593" providerId="LiveId" clId="{87A2FA23-DC1E-4C84-95B6-8AD3750881AD}" dt="2022-11-22T14:38:00.732" v="5203" actId="478"/>
          <ac:picMkLst>
            <pc:docMk/>
            <pc:sldMk cId="2032622639" sldId="1600"/>
            <ac:picMk id="3074" creationId="{093860B6-5AFD-176E-552A-CFC679A85195}"/>
          </ac:picMkLst>
        </pc:picChg>
        <pc:picChg chg="add mod">
          <ac:chgData name="伊健 杜" userId="e69aded81da48593" providerId="LiveId" clId="{87A2FA23-DC1E-4C84-95B6-8AD3750881AD}" dt="2022-11-22T14:38:15.108" v="5205" actId="1076"/>
          <ac:picMkLst>
            <pc:docMk/>
            <pc:sldMk cId="2032622639" sldId="1600"/>
            <ac:picMk id="15362" creationId="{4618BCC4-85AA-0403-A6C6-742574B59556}"/>
          </ac:picMkLst>
        </pc:picChg>
      </pc:sldChg>
      <pc:sldChg chg="addSp delSp modSp add mod">
        <pc:chgData name="伊健 杜" userId="e69aded81da48593" providerId="LiveId" clId="{87A2FA23-DC1E-4C84-95B6-8AD3750881AD}" dt="2022-11-22T14:47:36.296" v="5475"/>
        <pc:sldMkLst>
          <pc:docMk/>
          <pc:sldMk cId="1654700764" sldId="1601"/>
        </pc:sldMkLst>
        <pc:spChg chg="mod">
          <ac:chgData name="伊健 杜" userId="e69aded81da48593" providerId="LiveId" clId="{87A2FA23-DC1E-4C84-95B6-8AD3750881AD}" dt="2022-11-22T14:47:36.296" v="5475"/>
          <ac:spMkLst>
            <pc:docMk/>
            <pc:sldMk cId="1654700764" sldId="1601"/>
            <ac:spMk id="3" creationId="{ABC6FAE7-B0DC-C53F-ABA7-511046C801BC}"/>
          </ac:spMkLst>
        </pc:spChg>
        <pc:picChg chg="del mod">
          <ac:chgData name="伊健 杜" userId="e69aded81da48593" providerId="LiveId" clId="{87A2FA23-DC1E-4C84-95B6-8AD3750881AD}" dt="2022-11-22T14:39:40.646" v="5362" actId="478"/>
          <ac:picMkLst>
            <pc:docMk/>
            <pc:sldMk cId="1654700764" sldId="1601"/>
            <ac:picMk id="15362" creationId="{4618BCC4-85AA-0403-A6C6-742574B59556}"/>
          </ac:picMkLst>
        </pc:picChg>
        <pc:picChg chg="add mod">
          <ac:chgData name="伊健 杜" userId="e69aded81da48593" providerId="LiveId" clId="{87A2FA23-DC1E-4C84-95B6-8AD3750881AD}" dt="2022-11-22T14:40:01.384" v="5364" actId="1076"/>
          <ac:picMkLst>
            <pc:docMk/>
            <pc:sldMk cId="1654700764" sldId="1601"/>
            <ac:picMk id="17410" creationId="{6279A0F6-2EC3-B040-DB09-504C9D0667BB}"/>
          </ac:picMkLst>
        </pc:picChg>
      </pc:sldChg>
      <pc:sldChg chg="addSp delSp modSp add mod">
        <pc:chgData name="伊健 杜" userId="e69aded81da48593" providerId="LiveId" clId="{87A2FA23-DC1E-4C84-95B6-8AD3750881AD}" dt="2022-11-22T14:47:36.296" v="5475"/>
        <pc:sldMkLst>
          <pc:docMk/>
          <pc:sldMk cId="2966008460" sldId="1602"/>
        </pc:sldMkLst>
        <pc:spChg chg="mod">
          <ac:chgData name="伊健 杜" userId="e69aded81da48593" providerId="LiveId" clId="{87A2FA23-DC1E-4C84-95B6-8AD3750881AD}" dt="2022-11-22T14:47:36.296" v="5475"/>
          <ac:spMkLst>
            <pc:docMk/>
            <pc:sldMk cId="2966008460" sldId="1602"/>
            <ac:spMk id="3" creationId="{ABC6FAE7-B0DC-C53F-ABA7-511046C801BC}"/>
          </ac:spMkLst>
        </pc:spChg>
        <pc:picChg chg="del">
          <ac:chgData name="伊健 杜" userId="e69aded81da48593" providerId="LiveId" clId="{87A2FA23-DC1E-4C84-95B6-8AD3750881AD}" dt="2022-11-22T14:40:43.560" v="5366" actId="478"/>
          <ac:picMkLst>
            <pc:docMk/>
            <pc:sldMk cId="2966008460" sldId="1602"/>
            <ac:picMk id="17410" creationId="{6279A0F6-2EC3-B040-DB09-504C9D0667BB}"/>
          </ac:picMkLst>
        </pc:picChg>
        <pc:picChg chg="add mod">
          <ac:chgData name="伊健 杜" userId="e69aded81da48593" providerId="LiveId" clId="{87A2FA23-DC1E-4C84-95B6-8AD3750881AD}" dt="2022-11-22T14:42:39.946" v="5474" actId="1076"/>
          <ac:picMkLst>
            <pc:docMk/>
            <pc:sldMk cId="2966008460" sldId="1602"/>
            <ac:picMk id="18434" creationId="{590E3780-8FF3-9395-79EA-4BD4D9ACE81C}"/>
          </ac:picMkLst>
        </pc:picChg>
      </pc:sldChg>
      <pc:sldChg chg="modSp add mod">
        <pc:chgData name="伊健 杜" userId="e69aded81da48593" providerId="LiveId" clId="{87A2FA23-DC1E-4C84-95B6-8AD3750881AD}" dt="2022-11-22T14:48:51.888" v="5588"/>
        <pc:sldMkLst>
          <pc:docMk/>
          <pc:sldMk cId="373322990" sldId="1603"/>
        </pc:sldMkLst>
        <pc:spChg chg="mod">
          <ac:chgData name="伊健 杜" userId="e69aded81da48593" providerId="LiveId" clId="{87A2FA23-DC1E-4C84-95B6-8AD3750881AD}" dt="2022-11-22T14:48:51.888" v="5588"/>
          <ac:spMkLst>
            <pc:docMk/>
            <pc:sldMk cId="373322990" sldId="1603"/>
            <ac:spMk id="4" creationId="{2CD63A4E-E37B-41A6-9090-C7BF9F9D4BD7}"/>
          </ac:spMkLst>
        </pc:spChg>
      </pc:sldChg>
    </pc:docChg>
  </pc:docChgLst>
  <pc:docChgLst>
    <pc:chgData name="伊健 杜" userId="e69aded81da48593" providerId="LiveId" clId="{78890EDF-5E74-4CFB-A88A-F9A346D34550}"/>
    <pc:docChg chg="undo redo custSel addSld delSld modSld sldOrd modSection">
      <pc:chgData name="伊健 杜" userId="e69aded81da48593" providerId="LiveId" clId="{78890EDF-5E74-4CFB-A88A-F9A346D34550}" dt="2022-10-13T13:31:47.921" v="5423" actId="20577"/>
      <pc:docMkLst>
        <pc:docMk/>
      </pc:docMkLst>
      <pc:sldChg chg="del">
        <pc:chgData name="伊健 杜" userId="e69aded81da48593" providerId="LiveId" clId="{78890EDF-5E74-4CFB-A88A-F9A346D34550}" dt="2022-10-12T06:16:00.143" v="0" actId="47"/>
        <pc:sldMkLst>
          <pc:docMk/>
          <pc:sldMk cId="1516926263" sldId="927"/>
        </pc:sldMkLst>
      </pc:sldChg>
      <pc:sldChg chg="del">
        <pc:chgData name="伊健 杜" userId="e69aded81da48593" providerId="LiveId" clId="{78890EDF-5E74-4CFB-A88A-F9A346D34550}" dt="2022-10-12T06:16:00.143" v="0" actId="47"/>
        <pc:sldMkLst>
          <pc:docMk/>
          <pc:sldMk cId="1103089404" sldId="964"/>
        </pc:sldMkLst>
      </pc:sldChg>
      <pc:sldChg chg="del">
        <pc:chgData name="伊健 杜" userId="e69aded81da48593" providerId="LiveId" clId="{78890EDF-5E74-4CFB-A88A-F9A346D34550}" dt="2022-10-12T08:31:03.984" v="3" actId="47"/>
        <pc:sldMkLst>
          <pc:docMk/>
          <pc:sldMk cId="1400980109" sldId="966"/>
        </pc:sldMkLst>
      </pc:sldChg>
      <pc:sldChg chg="del">
        <pc:chgData name="伊健 杜" userId="e69aded81da48593" providerId="LiveId" clId="{78890EDF-5E74-4CFB-A88A-F9A346D34550}" dt="2022-10-12T08:31:05.916" v="4" actId="47"/>
        <pc:sldMkLst>
          <pc:docMk/>
          <pc:sldMk cId="890807234" sldId="967"/>
        </pc:sldMkLst>
      </pc:sldChg>
      <pc:sldChg chg="del">
        <pc:chgData name="伊健 杜" userId="e69aded81da48593" providerId="LiveId" clId="{78890EDF-5E74-4CFB-A88A-F9A346D34550}" dt="2022-10-12T06:16:00.143" v="0" actId="47"/>
        <pc:sldMkLst>
          <pc:docMk/>
          <pc:sldMk cId="1580625283" sldId="968"/>
        </pc:sldMkLst>
      </pc:sldChg>
      <pc:sldChg chg="del">
        <pc:chgData name="伊健 杜" userId="e69aded81da48593" providerId="LiveId" clId="{78890EDF-5E74-4CFB-A88A-F9A346D34550}" dt="2022-10-12T06:16:00.143" v="0" actId="47"/>
        <pc:sldMkLst>
          <pc:docMk/>
          <pc:sldMk cId="2107945072" sldId="970"/>
        </pc:sldMkLst>
      </pc:sldChg>
      <pc:sldChg chg="del">
        <pc:chgData name="伊健 杜" userId="e69aded81da48593" providerId="LiveId" clId="{78890EDF-5E74-4CFB-A88A-F9A346D34550}" dt="2022-10-12T06:16:00.143" v="0" actId="47"/>
        <pc:sldMkLst>
          <pc:docMk/>
          <pc:sldMk cId="2374897660" sldId="971"/>
        </pc:sldMkLst>
      </pc:sldChg>
      <pc:sldChg chg="del">
        <pc:chgData name="伊健 杜" userId="e69aded81da48593" providerId="LiveId" clId="{78890EDF-5E74-4CFB-A88A-F9A346D34550}" dt="2022-10-12T06:16:00.143" v="0" actId="47"/>
        <pc:sldMkLst>
          <pc:docMk/>
          <pc:sldMk cId="697298136" sldId="972"/>
        </pc:sldMkLst>
      </pc:sldChg>
      <pc:sldChg chg="del">
        <pc:chgData name="伊健 杜" userId="e69aded81da48593" providerId="LiveId" clId="{78890EDF-5E74-4CFB-A88A-F9A346D34550}" dt="2022-10-12T06:16:00.143" v="0" actId="47"/>
        <pc:sldMkLst>
          <pc:docMk/>
          <pc:sldMk cId="1681601975" sldId="973"/>
        </pc:sldMkLst>
      </pc:sldChg>
      <pc:sldChg chg="del">
        <pc:chgData name="伊健 杜" userId="e69aded81da48593" providerId="LiveId" clId="{78890EDF-5E74-4CFB-A88A-F9A346D34550}" dt="2022-10-12T06:16:00.143" v="0" actId="47"/>
        <pc:sldMkLst>
          <pc:docMk/>
          <pc:sldMk cId="3040250062" sldId="974"/>
        </pc:sldMkLst>
      </pc:sldChg>
      <pc:sldChg chg="del">
        <pc:chgData name="伊健 杜" userId="e69aded81da48593" providerId="LiveId" clId="{78890EDF-5E74-4CFB-A88A-F9A346D34550}" dt="2022-10-12T06:16:00.143" v="0" actId="47"/>
        <pc:sldMkLst>
          <pc:docMk/>
          <pc:sldMk cId="3831510725" sldId="975"/>
        </pc:sldMkLst>
      </pc:sldChg>
      <pc:sldChg chg="del">
        <pc:chgData name="伊健 杜" userId="e69aded81da48593" providerId="LiveId" clId="{78890EDF-5E74-4CFB-A88A-F9A346D34550}" dt="2022-10-12T06:16:00.143" v="0" actId="47"/>
        <pc:sldMkLst>
          <pc:docMk/>
          <pc:sldMk cId="565856317" sldId="976"/>
        </pc:sldMkLst>
      </pc:sldChg>
      <pc:sldChg chg="del">
        <pc:chgData name="伊健 杜" userId="e69aded81da48593" providerId="LiveId" clId="{78890EDF-5E74-4CFB-A88A-F9A346D34550}" dt="2022-10-12T06:16:00.143" v="0" actId="47"/>
        <pc:sldMkLst>
          <pc:docMk/>
          <pc:sldMk cId="1666866980" sldId="977"/>
        </pc:sldMkLst>
      </pc:sldChg>
      <pc:sldChg chg="del">
        <pc:chgData name="伊健 杜" userId="e69aded81da48593" providerId="LiveId" clId="{78890EDF-5E74-4CFB-A88A-F9A346D34550}" dt="2022-10-12T06:16:00.143" v="0" actId="47"/>
        <pc:sldMkLst>
          <pc:docMk/>
          <pc:sldMk cId="956603239" sldId="978"/>
        </pc:sldMkLst>
      </pc:sldChg>
      <pc:sldChg chg="del">
        <pc:chgData name="伊健 杜" userId="e69aded81da48593" providerId="LiveId" clId="{78890EDF-5E74-4CFB-A88A-F9A346D34550}" dt="2022-10-12T06:16:00.143" v="0" actId="47"/>
        <pc:sldMkLst>
          <pc:docMk/>
          <pc:sldMk cId="2848116015" sldId="979"/>
        </pc:sldMkLst>
      </pc:sldChg>
      <pc:sldChg chg="del">
        <pc:chgData name="伊健 杜" userId="e69aded81da48593" providerId="LiveId" clId="{78890EDF-5E74-4CFB-A88A-F9A346D34550}" dt="2022-10-12T06:16:00.143" v="0" actId="47"/>
        <pc:sldMkLst>
          <pc:docMk/>
          <pc:sldMk cId="1437777661" sldId="980"/>
        </pc:sldMkLst>
      </pc:sldChg>
      <pc:sldChg chg="del">
        <pc:chgData name="伊健 杜" userId="e69aded81da48593" providerId="LiveId" clId="{78890EDF-5E74-4CFB-A88A-F9A346D34550}" dt="2022-10-12T06:16:00.143" v="0" actId="47"/>
        <pc:sldMkLst>
          <pc:docMk/>
          <pc:sldMk cId="4184503775" sldId="981"/>
        </pc:sldMkLst>
      </pc:sldChg>
      <pc:sldChg chg="del">
        <pc:chgData name="伊健 杜" userId="e69aded81da48593" providerId="LiveId" clId="{78890EDF-5E74-4CFB-A88A-F9A346D34550}" dt="2022-10-12T06:16:00.143" v="0" actId="47"/>
        <pc:sldMkLst>
          <pc:docMk/>
          <pc:sldMk cId="3071196355" sldId="982"/>
        </pc:sldMkLst>
      </pc:sldChg>
      <pc:sldChg chg="del">
        <pc:chgData name="伊健 杜" userId="e69aded81da48593" providerId="LiveId" clId="{78890EDF-5E74-4CFB-A88A-F9A346D34550}" dt="2022-10-12T06:16:00.143" v="0" actId="47"/>
        <pc:sldMkLst>
          <pc:docMk/>
          <pc:sldMk cId="3892646328" sldId="983"/>
        </pc:sldMkLst>
      </pc:sldChg>
      <pc:sldChg chg="del">
        <pc:chgData name="伊健 杜" userId="e69aded81da48593" providerId="LiveId" clId="{78890EDF-5E74-4CFB-A88A-F9A346D34550}" dt="2022-10-12T06:16:00.143" v="0" actId="47"/>
        <pc:sldMkLst>
          <pc:docMk/>
          <pc:sldMk cId="1539798998" sldId="984"/>
        </pc:sldMkLst>
      </pc:sldChg>
      <pc:sldChg chg="del">
        <pc:chgData name="伊健 杜" userId="e69aded81da48593" providerId="LiveId" clId="{78890EDF-5E74-4CFB-A88A-F9A346D34550}" dt="2022-10-12T06:16:00.143" v="0" actId="47"/>
        <pc:sldMkLst>
          <pc:docMk/>
          <pc:sldMk cId="2311296579" sldId="985"/>
        </pc:sldMkLst>
      </pc:sldChg>
      <pc:sldChg chg="del">
        <pc:chgData name="伊健 杜" userId="e69aded81da48593" providerId="LiveId" clId="{78890EDF-5E74-4CFB-A88A-F9A346D34550}" dt="2022-10-12T06:16:00.143" v="0" actId="47"/>
        <pc:sldMkLst>
          <pc:docMk/>
          <pc:sldMk cId="3513704510" sldId="986"/>
        </pc:sldMkLst>
      </pc:sldChg>
      <pc:sldChg chg="del">
        <pc:chgData name="伊健 杜" userId="e69aded81da48593" providerId="LiveId" clId="{78890EDF-5E74-4CFB-A88A-F9A346D34550}" dt="2022-10-12T06:16:00.143" v="0" actId="47"/>
        <pc:sldMkLst>
          <pc:docMk/>
          <pc:sldMk cId="2649679660" sldId="987"/>
        </pc:sldMkLst>
      </pc:sldChg>
      <pc:sldChg chg="del">
        <pc:chgData name="伊健 杜" userId="e69aded81da48593" providerId="LiveId" clId="{78890EDF-5E74-4CFB-A88A-F9A346D34550}" dt="2022-10-12T06:16:00.143" v="0" actId="47"/>
        <pc:sldMkLst>
          <pc:docMk/>
          <pc:sldMk cId="1186664924" sldId="988"/>
        </pc:sldMkLst>
      </pc:sldChg>
      <pc:sldChg chg="del">
        <pc:chgData name="伊健 杜" userId="e69aded81da48593" providerId="LiveId" clId="{78890EDF-5E74-4CFB-A88A-F9A346D34550}" dt="2022-10-12T06:16:00.143" v="0" actId="47"/>
        <pc:sldMkLst>
          <pc:docMk/>
          <pc:sldMk cId="3717356020" sldId="989"/>
        </pc:sldMkLst>
      </pc:sldChg>
      <pc:sldChg chg="del">
        <pc:chgData name="伊健 杜" userId="e69aded81da48593" providerId="LiveId" clId="{78890EDF-5E74-4CFB-A88A-F9A346D34550}" dt="2022-10-12T06:16:00.143" v="0" actId="47"/>
        <pc:sldMkLst>
          <pc:docMk/>
          <pc:sldMk cId="2649066490" sldId="990"/>
        </pc:sldMkLst>
      </pc:sldChg>
      <pc:sldChg chg="del">
        <pc:chgData name="伊健 杜" userId="e69aded81da48593" providerId="LiveId" clId="{78890EDF-5E74-4CFB-A88A-F9A346D34550}" dt="2022-10-12T06:16:00.143" v="0" actId="47"/>
        <pc:sldMkLst>
          <pc:docMk/>
          <pc:sldMk cId="384056941" sldId="991"/>
        </pc:sldMkLst>
      </pc:sldChg>
      <pc:sldChg chg="del">
        <pc:chgData name="伊健 杜" userId="e69aded81da48593" providerId="LiveId" clId="{78890EDF-5E74-4CFB-A88A-F9A346D34550}" dt="2022-10-12T06:16:00.143" v="0" actId="47"/>
        <pc:sldMkLst>
          <pc:docMk/>
          <pc:sldMk cId="258966088" sldId="992"/>
        </pc:sldMkLst>
      </pc:sldChg>
      <pc:sldChg chg="del">
        <pc:chgData name="伊健 杜" userId="e69aded81da48593" providerId="LiveId" clId="{78890EDF-5E74-4CFB-A88A-F9A346D34550}" dt="2022-10-12T06:16:00.143" v="0" actId="47"/>
        <pc:sldMkLst>
          <pc:docMk/>
          <pc:sldMk cId="874304440" sldId="993"/>
        </pc:sldMkLst>
      </pc:sldChg>
      <pc:sldChg chg="del">
        <pc:chgData name="伊健 杜" userId="e69aded81da48593" providerId="LiveId" clId="{78890EDF-5E74-4CFB-A88A-F9A346D34550}" dt="2022-10-12T06:16:00.143" v="0" actId="47"/>
        <pc:sldMkLst>
          <pc:docMk/>
          <pc:sldMk cId="2724546079" sldId="994"/>
        </pc:sldMkLst>
      </pc:sldChg>
      <pc:sldChg chg="del">
        <pc:chgData name="伊健 杜" userId="e69aded81da48593" providerId="LiveId" clId="{78890EDF-5E74-4CFB-A88A-F9A346D34550}" dt="2022-10-12T06:16:00.143" v="0" actId="47"/>
        <pc:sldMkLst>
          <pc:docMk/>
          <pc:sldMk cId="3203629715" sldId="995"/>
        </pc:sldMkLst>
      </pc:sldChg>
      <pc:sldChg chg="del">
        <pc:chgData name="伊健 杜" userId="e69aded81da48593" providerId="LiveId" clId="{78890EDF-5E74-4CFB-A88A-F9A346D34550}" dt="2022-10-12T06:16:00.143" v="0" actId="47"/>
        <pc:sldMkLst>
          <pc:docMk/>
          <pc:sldMk cId="2997747219" sldId="996"/>
        </pc:sldMkLst>
      </pc:sldChg>
      <pc:sldChg chg="del">
        <pc:chgData name="伊健 杜" userId="e69aded81da48593" providerId="LiveId" clId="{78890EDF-5E74-4CFB-A88A-F9A346D34550}" dt="2022-10-12T06:16:00.143" v="0" actId="47"/>
        <pc:sldMkLst>
          <pc:docMk/>
          <pc:sldMk cId="276855040" sldId="997"/>
        </pc:sldMkLst>
      </pc:sldChg>
      <pc:sldChg chg="del">
        <pc:chgData name="伊健 杜" userId="e69aded81da48593" providerId="LiveId" clId="{78890EDF-5E74-4CFB-A88A-F9A346D34550}" dt="2022-10-12T06:16:00.143" v="0" actId="47"/>
        <pc:sldMkLst>
          <pc:docMk/>
          <pc:sldMk cId="1956561773" sldId="998"/>
        </pc:sldMkLst>
      </pc:sldChg>
      <pc:sldChg chg="del">
        <pc:chgData name="伊健 杜" userId="e69aded81da48593" providerId="LiveId" clId="{78890EDF-5E74-4CFB-A88A-F9A346D34550}" dt="2022-10-12T06:16:00.143" v="0" actId="47"/>
        <pc:sldMkLst>
          <pc:docMk/>
          <pc:sldMk cId="3665675995" sldId="999"/>
        </pc:sldMkLst>
      </pc:sldChg>
      <pc:sldChg chg="del">
        <pc:chgData name="伊健 杜" userId="e69aded81da48593" providerId="LiveId" clId="{78890EDF-5E74-4CFB-A88A-F9A346D34550}" dt="2022-10-12T06:16:00.143" v="0" actId="47"/>
        <pc:sldMkLst>
          <pc:docMk/>
          <pc:sldMk cId="3205514466" sldId="1000"/>
        </pc:sldMkLst>
      </pc:sldChg>
      <pc:sldChg chg="del">
        <pc:chgData name="伊健 杜" userId="e69aded81da48593" providerId="LiveId" clId="{78890EDF-5E74-4CFB-A88A-F9A346D34550}" dt="2022-10-12T06:16:00.143" v="0" actId="47"/>
        <pc:sldMkLst>
          <pc:docMk/>
          <pc:sldMk cId="2568336302" sldId="1001"/>
        </pc:sldMkLst>
      </pc:sldChg>
      <pc:sldChg chg="del">
        <pc:chgData name="伊健 杜" userId="e69aded81da48593" providerId="LiveId" clId="{78890EDF-5E74-4CFB-A88A-F9A346D34550}" dt="2022-10-12T06:16:00.143" v="0" actId="47"/>
        <pc:sldMkLst>
          <pc:docMk/>
          <pc:sldMk cId="1164911895" sldId="1002"/>
        </pc:sldMkLst>
      </pc:sldChg>
      <pc:sldChg chg="del">
        <pc:chgData name="伊健 杜" userId="e69aded81da48593" providerId="LiveId" clId="{78890EDF-5E74-4CFB-A88A-F9A346D34550}" dt="2022-10-12T06:16:00.143" v="0" actId="47"/>
        <pc:sldMkLst>
          <pc:docMk/>
          <pc:sldMk cId="3707683621" sldId="1003"/>
        </pc:sldMkLst>
      </pc:sldChg>
      <pc:sldChg chg="addSp delSp modSp mod">
        <pc:chgData name="伊健 杜" userId="e69aded81da48593" providerId="LiveId" clId="{78890EDF-5E74-4CFB-A88A-F9A346D34550}" dt="2022-10-13T11:37:47.109" v="5419"/>
        <pc:sldMkLst>
          <pc:docMk/>
          <pc:sldMk cId="2318753420" sldId="1004"/>
        </pc:sldMkLst>
        <pc:spChg chg="mod">
          <ac:chgData name="伊健 杜" userId="e69aded81da48593" providerId="LiveId" clId="{78890EDF-5E74-4CFB-A88A-F9A346D34550}" dt="2022-10-13T11:37:47.109" v="5419"/>
          <ac:spMkLst>
            <pc:docMk/>
            <pc:sldMk cId="2318753420" sldId="1004"/>
            <ac:spMk id="2" creationId="{05EBC02D-2AAC-B2FE-694D-75E7F5F6B017}"/>
          </ac:spMkLst>
        </pc:spChg>
        <pc:picChg chg="add del">
          <ac:chgData name="伊健 杜" userId="e69aded81da48593" providerId="LiveId" clId="{78890EDF-5E74-4CFB-A88A-F9A346D34550}" dt="2022-10-12T10:03:44.173" v="92" actId="21"/>
          <ac:picMkLst>
            <pc:docMk/>
            <pc:sldMk cId="2318753420" sldId="1004"/>
            <ac:picMk id="1026" creationId="{DEDE2C39-04AD-38B7-4BF2-30AA15B91A28}"/>
          </ac:picMkLst>
        </pc:picChg>
      </pc:sldChg>
      <pc:sldChg chg="del">
        <pc:chgData name="伊健 杜" userId="e69aded81da48593" providerId="LiveId" clId="{78890EDF-5E74-4CFB-A88A-F9A346D34550}" dt="2022-10-12T06:16:00.143" v="0" actId="47"/>
        <pc:sldMkLst>
          <pc:docMk/>
          <pc:sldMk cId="3883859261" sldId="1005"/>
        </pc:sldMkLst>
      </pc:sldChg>
      <pc:sldChg chg="del">
        <pc:chgData name="伊健 杜" userId="e69aded81da48593" providerId="LiveId" clId="{78890EDF-5E74-4CFB-A88A-F9A346D34550}" dt="2022-10-12T06:16:00.143" v="0" actId="47"/>
        <pc:sldMkLst>
          <pc:docMk/>
          <pc:sldMk cId="435736397" sldId="1006"/>
        </pc:sldMkLst>
      </pc:sldChg>
      <pc:sldChg chg="del">
        <pc:chgData name="伊健 杜" userId="e69aded81da48593" providerId="LiveId" clId="{78890EDF-5E74-4CFB-A88A-F9A346D34550}" dt="2022-10-12T06:16:00.143" v="0" actId="47"/>
        <pc:sldMkLst>
          <pc:docMk/>
          <pc:sldMk cId="17665333" sldId="1007"/>
        </pc:sldMkLst>
      </pc:sldChg>
      <pc:sldChg chg="del">
        <pc:chgData name="伊健 杜" userId="e69aded81da48593" providerId="LiveId" clId="{78890EDF-5E74-4CFB-A88A-F9A346D34550}" dt="2022-10-12T06:16:00.143" v="0" actId="47"/>
        <pc:sldMkLst>
          <pc:docMk/>
          <pc:sldMk cId="4268727706" sldId="1008"/>
        </pc:sldMkLst>
      </pc:sldChg>
      <pc:sldChg chg="del">
        <pc:chgData name="伊健 杜" userId="e69aded81da48593" providerId="LiveId" clId="{78890EDF-5E74-4CFB-A88A-F9A346D34550}" dt="2022-10-12T06:16:00.143" v="0" actId="47"/>
        <pc:sldMkLst>
          <pc:docMk/>
          <pc:sldMk cId="1438974061" sldId="1010"/>
        </pc:sldMkLst>
      </pc:sldChg>
      <pc:sldChg chg="addSp delSp modSp mod">
        <pc:chgData name="伊健 杜" userId="e69aded81da48593" providerId="LiveId" clId="{78890EDF-5E74-4CFB-A88A-F9A346D34550}" dt="2022-10-13T11:37:47.109" v="5419"/>
        <pc:sldMkLst>
          <pc:docMk/>
          <pc:sldMk cId="2721065866" sldId="1011"/>
        </pc:sldMkLst>
        <pc:spChg chg="mod">
          <ac:chgData name="伊健 杜" userId="e69aded81da48593" providerId="LiveId" clId="{78890EDF-5E74-4CFB-A88A-F9A346D34550}" dt="2022-10-13T11:37:47.109" v="5419"/>
          <ac:spMkLst>
            <pc:docMk/>
            <pc:sldMk cId="2721065866" sldId="1011"/>
            <ac:spMk id="6" creationId="{F83A6AC8-56F1-EB9E-DD47-C1CFF9753BBA}"/>
          </ac:spMkLst>
        </pc:spChg>
        <pc:spChg chg="mod">
          <ac:chgData name="伊健 杜" userId="e69aded81da48593" providerId="LiveId" clId="{78890EDF-5E74-4CFB-A88A-F9A346D34550}" dt="2022-10-13T11:37:47.109" v="5419"/>
          <ac:spMkLst>
            <pc:docMk/>
            <pc:sldMk cId="2721065866" sldId="1011"/>
            <ac:spMk id="7" creationId="{8A134A8E-94C3-0EE7-C065-45DB3136BA45}"/>
          </ac:spMkLst>
        </pc:spChg>
        <pc:picChg chg="del">
          <ac:chgData name="伊健 杜" userId="e69aded81da48593" providerId="LiveId" clId="{78890EDF-5E74-4CFB-A88A-F9A346D34550}" dt="2022-10-12T09:29:44.571" v="26" actId="478"/>
          <ac:picMkLst>
            <pc:docMk/>
            <pc:sldMk cId="2721065866" sldId="1011"/>
            <ac:picMk id="4" creationId="{9F68286B-A801-83D6-6A02-A1865565CD27}"/>
          </ac:picMkLst>
        </pc:picChg>
        <pc:picChg chg="add mod">
          <ac:chgData name="伊健 杜" userId="e69aded81da48593" providerId="LiveId" clId="{78890EDF-5E74-4CFB-A88A-F9A346D34550}" dt="2022-10-12T10:13:43.446" v="225" actId="14100"/>
          <ac:picMkLst>
            <pc:docMk/>
            <pc:sldMk cId="2721065866" sldId="1011"/>
            <ac:picMk id="2050" creationId="{2E06716A-5397-76E8-828D-894AF134BA01}"/>
          </ac:picMkLst>
        </pc:picChg>
      </pc:sldChg>
      <pc:sldChg chg="del">
        <pc:chgData name="伊健 杜" userId="e69aded81da48593" providerId="LiveId" clId="{78890EDF-5E74-4CFB-A88A-F9A346D34550}" dt="2022-10-12T08:31:09.983" v="5" actId="47"/>
        <pc:sldMkLst>
          <pc:docMk/>
          <pc:sldMk cId="4283606540" sldId="1012"/>
        </pc:sldMkLst>
      </pc:sldChg>
      <pc:sldChg chg="del">
        <pc:chgData name="伊健 杜" userId="e69aded81da48593" providerId="LiveId" clId="{78890EDF-5E74-4CFB-A88A-F9A346D34550}" dt="2022-10-12T08:31:14.580" v="6" actId="47"/>
        <pc:sldMkLst>
          <pc:docMk/>
          <pc:sldMk cId="2538917861" sldId="1013"/>
        </pc:sldMkLst>
      </pc:sldChg>
      <pc:sldChg chg="del">
        <pc:chgData name="伊健 杜" userId="e69aded81da48593" providerId="LiveId" clId="{78890EDF-5E74-4CFB-A88A-F9A346D34550}" dt="2022-10-12T06:16:13.660" v="1" actId="47"/>
        <pc:sldMkLst>
          <pc:docMk/>
          <pc:sldMk cId="1447530259" sldId="1014"/>
        </pc:sldMkLst>
      </pc:sldChg>
      <pc:sldChg chg="add del">
        <pc:chgData name="伊健 杜" userId="e69aded81da48593" providerId="LiveId" clId="{78890EDF-5E74-4CFB-A88A-F9A346D34550}" dt="2022-10-12T08:30:57.229" v="2"/>
        <pc:sldMkLst>
          <pc:docMk/>
          <pc:sldMk cId="1387541516" sldId="1015"/>
        </pc:sldMkLst>
      </pc:sldChg>
      <pc:sldChg chg="add del modAnim">
        <pc:chgData name="伊健 杜" userId="e69aded81da48593" providerId="LiveId" clId="{78890EDF-5E74-4CFB-A88A-F9A346D34550}" dt="2022-10-13T13:31:42.060" v="5422"/>
        <pc:sldMkLst>
          <pc:docMk/>
          <pc:sldMk cId="1323478360" sldId="1016"/>
        </pc:sldMkLst>
      </pc:sldChg>
      <pc:sldChg chg="add del">
        <pc:chgData name="伊健 杜" userId="e69aded81da48593" providerId="LiveId" clId="{78890EDF-5E74-4CFB-A88A-F9A346D34550}" dt="2022-10-12T08:30:57.229" v="2"/>
        <pc:sldMkLst>
          <pc:docMk/>
          <pc:sldMk cId="377477943" sldId="1017"/>
        </pc:sldMkLst>
      </pc:sldChg>
      <pc:sldChg chg="add del">
        <pc:chgData name="伊健 杜" userId="e69aded81da48593" providerId="LiveId" clId="{78890EDF-5E74-4CFB-A88A-F9A346D34550}" dt="2022-10-12T08:30:57.229" v="2"/>
        <pc:sldMkLst>
          <pc:docMk/>
          <pc:sldMk cId="1177646282" sldId="1018"/>
        </pc:sldMkLst>
      </pc:sldChg>
      <pc:sldChg chg="add del">
        <pc:chgData name="伊健 杜" userId="e69aded81da48593" providerId="LiveId" clId="{78890EDF-5E74-4CFB-A88A-F9A346D34550}" dt="2022-10-12T08:30:57.229" v="2"/>
        <pc:sldMkLst>
          <pc:docMk/>
          <pc:sldMk cId="705156829" sldId="1019"/>
        </pc:sldMkLst>
      </pc:sldChg>
      <pc:sldChg chg="add del">
        <pc:chgData name="伊健 杜" userId="e69aded81da48593" providerId="LiveId" clId="{78890EDF-5E74-4CFB-A88A-F9A346D34550}" dt="2022-10-12T08:30:57.229" v="2"/>
        <pc:sldMkLst>
          <pc:docMk/>
          <pc:sldMk cId="259244262" sldId="1020"/>
        </pc:sldMkLst>
      </pc:sldChg>
      <pc:sldChg chg="del">
        <pc:chgData name="伊健 杜" userId="e69aded81da48593" providerId="LiveId" clId="{78890EDF-5E74-4CFB-A88A-F9A346D34550}" dt="2022-10-12T06:16:00.143" v="0" actId="47"/>
        <pc:sldMkLst>
          <pc:docMk/>
          <pc:sldMk cId="2896841685" sldId="1021"/>
        </pc:sldMkLst>
      </pc:sldChg>
      <pc:sldChg chg="addSp delSp modSp add mod">
        <pc:chgData name="伊健 杜" userId="e69aded81da48593" providerId="LiveId" clId="{78890EDF-5E74-4CFB-A88A-F9A346D34550}" dt="2022-10-13T11:37:47.109" v="5419"/>
        <pc:sldMkLst>
          <pc:docMk/>
          <pc:sldMk cId="3902584672" sldId="1021"/>
        </pc:sldMkLst>
        <pc:spChg chg="mod">
          <ac:chgData name="伊健 杜" userId="e69aded81da48593" providerId="LiveId" clId="{78890EDF-5E74-4CFB-A88A-F9A346D34550}" dt="2022-10-13T11:37:47.109" v="5419"/>
          <ac:spMkLst>
            <pc:docMk/>
            <pc:sldMk cId="3902584672" sldId="1021"/>
            <ac:spMk id="6" creationId="{F83A6AC8-56F1-EB9E-DD47-C1CFF9753BBA}"/>
          </ac:spMkLst>
        </pc:spChg>
        <pc:spChg chg="mod">
          <ac:chgData name="伊健 杜" userId="e69aded81da48593" providerId="LiveId" clId="{78890EDF-5E74-4CFB-A88A-F9A346D34550}" dt="2022-10-13T11:37:47.109" v="5419"/>
          <ac:spMkLst>
            <pc:docMk/>
            <pc:sldMk cId="3902584672" sldId="1021"/>
            <ac:spMk id="7" creationId="{8A134A8E-94C3-0EE7-C065-45DB3136BA45}"/>
          </ac:spMkLst>
        </pc:spChg>
        <pc:picChg chg="add del mod">
          <ac:chgData name="伊健 杜" userId="e69aded81da48593" providerId="LiveId" clId="{78890EDF-5E74-4CFB-A88A-F9A346D34550}" dt="2022-10-12T10:12:50.612" v="221" actId="478"/>
          <ac:picMkLst>
            <pc:docMk/>
            <pc:sldMk cId="3902584672" sldId="1021"/>
            <ac:picMk id="2" creationId="{37A768B9-7EB5-D48B-3885-55250CBB0B3F}"/>
          </ac:picMkLst>
        </pc:picChg>
        <pc:picChg chg="add mod">
          <ac:chgData name="伊健 杜" userId="e69aded81da48593" providerId="LiveId" clId="{78890EDF-5E74-4CFB-A88A-F9A346D34550}" dt="2022-10-12T10:14:48.613" v="346" actId="1076"/>
          <ac:picMkLst>
            <pc:docMk/>
            <pc:sldMk cId="3902584672" sldId="1021"/>
            <ac:picMk id="3074" creationId="{79E82C3B-42C5-2D24-D33D-1D320D08C033}"/>
          </ac:picMkLst>
        </pc:picChg>
      </pc:sldChg>
      <pc:sldChg chg="del">
        <pc:chgData name="伊健 杜" userId="e69aded81da48593" providerId="LiveId" clId="{78890EDF-5E74-4CFB-A88A-F9A346D34550}" dt="2022-10-12T06:16:00.143" v="0" actId="47"/>
        <pc:sldMkLst>
          <pc:docMk/>
          <pc:sldMk cId="2493496773" sldId="1022"/>
        </pc:sldMkLst>
      </pc:sldChg>
      <pc:sldChg chg="add del">
        <pc:chgData name="伊健 杜" userId="e69aded81da48593" providerId="LiveId" clId="{78890EDF-5E74-4CFB-A88A-F9A346D34550}" dt="2022-10-12T10:03:30.306" v="90" actId="47"/>
        <pc:sldMkLst>
          <pc:docMk/>
          <pc:sldMk cId="2770750353" sldId="1022"/>
        </pc:sldMkLst>
      </pc:sldChg>
      <pc:sldChg chg="addSp delSp modSp add mod">
        <pc:chgData name="伊健 杜" userId="e69aded81da48593" providerId="LiveId" clId="{78890EDF-5E74-4CFB-A88A-F9A346D34550}" dt="2022-10-13T11:37:47.109" v="5419"/>
        <pc:sldMkLst>
          <pc:docMk/>
          <pc:sldMk cId="3145702054" sldId="1022"/>
        </pc:sldMkLst>
        <pc:spChg chg="mod">
          <ac:chgData name="伊健 杜" userId="e69aded81da48593" providerId="LiveId" clId="{78890EDF-5E74-4CFB-A88A-F9A346D34550}" dt="2022-10-13T11:37:47.109" v="5419"/>
          <ac:spMkLst>
            <pc:docMk/>
            <pc:sldMk cId="3145702054" sldId="1022"/>
            <ac:spMk id="6" creationId="{F83A6AC8-56F1-EB9E-DD47-C1CFF9753BBA}"/>
          </ac:spMkLst>
        </pc:spChg>
        <pc:spChg chg="mod">
          <ac:chgData name="伊健 杜" userId="e69aded81da48593" providerId="LiveId" clId="{78890EDF-5E74-4CFB-A88A-F9A346D34550}" dt="2022-10-13T11:37:47.109" v="5419"/>
          <ac:spMkLst>
            <pc:docMk/>
            <pc:sldMk cId="3145702054" sldId="1022"/>
            <ac:spMk id="7" creationId="{8A134A8E-94C3-0EE7-C065-45DB3136BA45}"/>
          </ac:spMkLst>
        </pc:spChg>
        <pc:picChg chg="del">
          <ac:chgData name="伊健 杜" userId="e69aded81da48593" providerId="LiveId" clId="{78890EDF-5E74-4CFB-A88A-F9A346D34550}" dt="2022-10-12T10:16:04.910" v="499" actId="478"/>
          <ac:picMkLst>
            <pc:docMk/>
            <pc:sldMk cId="3145702054" sldId="1022"/>
            <ac:picMk id="3074" creationId="{79E82C3B-42C5-2D24-D33D-1D320D08C033}"/>
          </ac:picMkLst>
        </pc:picChg>
        <pc:picChg chg="add mod">
          <ac:chgData name="伊健 杜" userId="e69aded81da48593" providerId="LiveId" clId="{78890EDF-5E74-4CFB-A88A-F9A346D34550}" dt="2022-10-12T10:16:31.411" v="506" actId="14100"/>
          <ac:picMkLst>
            <pc:docMk/>
            <pc:sldMk cId="3145702054" sldId="1022"/>
            <ac:picMk id="4098" creationId="{BA54498B-8FA0-14E5-AA89-8C8FD6A71F19}"/>
          </ac:picMkLst>
        </pc:picChg>
      </pc:sldChg>
      <pc:sldChg chg="add del">
        <pc:chgData name="伊健 杜" userId="e69aded81da48593" providerId="LiveId" clId="{78890EDF-5E74-4CFB-A88A-F9A346D34550}" dt="2022-10-12T10:18:23.983" v="537" actId="47"/>
        <pc:sldMkLst>
          <pc:docMk/>
          <pc:sldMk cId="1206796410" sldId="1023"/>
        </pc:sldMkLst>
      </pc:sldChg>
      <pc:sldChg chg="addSp delSp modSp add mod">
        <pc:chgData name="伊健 杜" userId="e69aded81da48593" providerId="LiveId" clId="{78890EDF-5E74-4CFB-A88A-F9A346D34550}" dt="2022-10-13T11:37:47.109" v="5419"/>
        <pc:sldMkLst>
          <pc:docMk/>
          <pc:sldMk cId="3907455598" sldId="1023"/>
        </pc:sldMkLst>
        <pc:spChg chg="mod">
          <ac:chgData name="伊健 杜" userId="e69aded81da48593" providerId="LiveId" clId="{78890EDF-5E74-4CFB-A88A-F9A346D34550}" dt="2022-10-13T11:37:47.109" v="5419"/>
          <ac:spMkLst>
            <pc:docMk/>
            <pc:sldMk cId="3907455598" sldId="1023"/>
            <ac:spMk id="6" creationId="{F83A6AC8-56F1-EB9E-DD47-C1CFF9753BBA}"/>
          </ac:spMkLst>
        </pc:spChg>
        <pc:spChg chg="mod">
          <ac:chgData name="伊健 杜" userId="e69aded81da48593" providerId="LiveId" clId="{78890EDF-5E74-4CFB-A88A-F9A346D34550}" dt="2022-10-13T11:37:47.109" v="5419"/>
          <ac:spMkLst>
            <pc:docMk/>
            <pc:sldMk cId="3907455598" sldId="1023"/>
            <ac:spMk id="7" creationId="{8A134A8E-94C3-0EE7-C065-45DB3136BA45}"/>
          </ac:spMkLst>
        </pc:spChg>
        <pc:picChg chg="del mod">
          <ac:chgData name="伊健 杜" userId="e69aded81da48593" providerId="LiveId" clId="{78890EDF-5E74-4CFB-A88A-F9A346D34550}" dt="2022-10-12T10:32:41.587" v="607" actId="478"/>
          <ac:picMkLst>
            <pc:docMk/>
            <pc:sldMk cId="3907455598" sldId="1023"/>
            <ac:picMk id="2050" creationId="{2E06716A-5397-76E8-828D-894AF134BA01}"/>
          </ac:picMkLst>
        </pc:picChg>
        <pc:picChg chg="add mod">
          <ac:chgData name="伊健 杜" userId="e69aded81da48593" providerId="LiveId" clId="{78890EDF-5E74-4CFB-A88A-F9A346D34550}" dt="2022-10-12T10:33:34.977" v="609" actId="1076"/>
          <ac:picMkLst>
            <pc:docMk/>
            <pc:sldMk cId="3907455598" sldId="1023"/>
            <ac:picMk id="5122" creationId="{19B9FA24-A80E-EC08-6C0D-54EF9EDC2BF0}"/>
          </ac:picMkLst>
        </pc:picChg>
      </pc:sldChg>
      <pc:sldChg chg="addSp delSp modSp add mod">
        <pc:chgData name="伊健 杜" userId="e69aded81da48593" providerId="LiveId" clId="{78890EDF-5E74-4CFB-A88A-F9A346D34550}" dt="2022-10-13T11:37:47.109" v="5419"/>
        <pc:sldMkLst>
          <pc:docMk/>
          <pc:sldMk cId="1744423983" sldId="1024"/>
        </pc:sldMkLst>
        <pc:spChg chg="mod">
          <ac:chgData name="伊健 杜" userId="e69aded81da48593" providerId="LiveId" clId="{78890EDF-5E74-4CFB-A88A-F9A346D34550}" dt="2022-10-13T11:37:47.109" v="5419"/>
          <ac:spMkLst>
            <pc:docMk/>
            <pc:sldMk cId="1744423983" sldId="1024"/>
            <ac:spMk id="6" creationId="{F83A6AC8-56F1-EB9E-DD47-C1CFF9753BBA}"/>
          </ac:spMkLst>
        </pc:spChg>
        <pc:spChg chg="mod">
          <ac:chgData name="伊健 杜" userId="e69aded81da48593" providerId="LiveId" clId="{78890EDF-5E74-4CFB-A88A-F9A346D34550}" dt="2022-10-13T11:37:47.109" v="5419"/>
          <ac:spMkLst>
            <pc:docMk/>
            <pc:sldMk cId="1744423983" sldId="1024"/>
            <ac:spMk id="7" creationId="{8A134A8E-94C3-0EE7-C065-45DB3136BA45}"/>
          </ac:spMkLst>
        </pc:spChg>
        <pc:picChg chg="del">
          <ac:chgData name="伊健 杜" userId="e69aded81da48593" providerId="LiveId" clId="{78890EDF-5E74-4CFB-A88A-F9A346D34550}" dt="2022-10-12T10:33:41.397" v="611" actId="478"/>
          <ac:picMkLst>
            <pc:docMk/>
            <pc:sldMk cId="1744423983" sldId="1024"/>
            <ac:picMk id="5122" creationId="{19B9FA24-A80E-EC08-6C0D-54EF9EDC2BF0}"/>
          </ac:picMkLst>
        </pc:picChg>
        <pc:picChg chg="add mod">
          <ac:chgData name="伊健 杜" userId="e69aded81da48593" providerId="LiveId" clId="{78890EDF-5E74-4CFB-A88A-F9A346D34550}" dt="2022-10-12T10:41:15.416" v="759" actId="1076"/>
          <ac:picMkLst>
            <pc:docMk/>
            <pc:sldMk cId="1744423983" sldId="1024"/>
            <ac:picMk id="8194" creationId="{D3050874-F5FE-7EBE-1FD3-467D241F4C9A}"/>
          </ac:picMkLst>
        </pc:picChg>
        <pc:picChg chg="add mod">
          <ac:chgData name="伊健 杜" userId="e69aded81da48593" providerId="LiveId" clId="{78890EDF-5E74-4CFB-A88A-F9A346D34550}" dt="2022-10-12T10:41:33.895" v="763" actId="1076"/>
          <ac:picMkLst>
            <pc:docMk/>
            <pc:sldMk cId="1744423983" sldId="1024"/>
            <ac:picMk id="8196" creationId="{0A1892BD-8AC8-D0EF-2A9F-DE820828BAD9}"/>
          </ac:picMkLst>
        </pc:picChg>
      </pc:sldChg>
      <pc:sldChg chg="addSp delSp new mod">
        <pc:chgData name="伊健 杜" userId="e69aded81da48593" providerId="LiveId" clId="{78890EDF-5E74-4CFB-A88A-F9A346D34550}" dt="2022-10-12T10:40:37.330" v="754"/>
        <pc:sldMkLst>
          <pc:docMk/>
          <pc:sldMk cId="2701616900" sldId="1025"/>
        </pc:sldMkLst>
        <pc:spChg chg="del">
          <ac:chgData name="伊健 杜" userId="e69aded81da48593" providerId="LiveId" clId="{78890EDF-5E74-4CFB-A88A-F9A346D34550}" dt="2022-10-12T10:40:36.816" v="753" actId="478"/>
          <ac:spMkLst>
            <pc:docMk/>
            <pc:sldMk cId="2701616900" sldId="1025"/>
            <ac:spMk id="2" creationId="{B9EB0FCD-8FE7-8E6A-825D-CB509A505BDC}"/>
          </ac:spMkLst>
        </pc:spChg>
        <pc:spChg chg="del">
          <ac:chgData name="伊健 杜" userId="e69aded81da48593" providerId="LiveId" clId="{78890EDF-5E74-4CFB-A88A-F9A346D34550}" dt="2022-10-12T10:40:36.816" v="753" actId="478"/>
          <ac:spMkLst>
            <pc:docMk/>
            <pc:sldMk cId="2701616900" sldId="1025"/>
            <ac:spMk id="3" creationId="{2A33862E-3B9C-1D75-F008-1633D082194C}"/>
          </ac:spMkLst>
        </pc:spChg>
        <pc:picChg chg="add">
          <ac:chgData name="伊健 杜" userId="e69aded81da48593" providerId="LiveId" clId="{78890EDF-5E74-4CFB-A88A-F9A346D34550}" dt="2022-10-12T10:40:37.330" v="754"/>
          <ac:picMkLst>
            <pc:docMk/>
            <pc:sldMk cId="2701616900" sldId="1025"/>
            <ac:picMk id="7170" creationId="{FEC6397C-E958-7141-EDD2-C011AD943367}"/>
          </ac:picMkLst>
        </pc:picChg>
      </pc:sldChg>
      <pc:sldChg chg="addSp delSp modSp new mod modAnim">
        <pc:chgData name="伊健 杜" userId="e69aded81da48593" providerId="LiveId" clId="{78890EDF-5E74-4CFB-A88A-F9A346D34550}" dt="2022-10-13T11:37:47.109" v="5419"/>
        <pc:sldMkLst>
          <pc:docMk/>
          <pc:sldMk cId="2797290444" sldId="1026"/>
        </pc:sldMkLst>
        <pc:spChg chg="mod">
          <ac:chgData name="伊健 杜" userId="e69aded81da48593" providerId="LiveId" clId="{78890EDF-5E74-4CFB-A88A-F9A346D34550}" dt="2022-10-12T10:43:19.945" v="832" actId="27636"/>
          <ac:spMkLst>
            <pc:docMk/>
            <pc:sldMk cId="2797290444" sldId="1026"/>
            <ac:spMk id="2" creationId="{C121CCF6-0958-2C35-80F5-9D46CE95B19D}"/>
          </ac:spMkLst>
        </pc:spChg>
        <pc:spChg chg="del">
          <ac:chgData name="伊健 杜" userId="e69aded81da48593" providerId="LiveId" clId="{78890EDF-5E74-4CFB-A88A-F9A346D34550}" dt="2022-10-12T10:41:46.804" v="765" actId="478"/>
          <ac:spMkLst>
            <pc:docMk/>
            <pc:sldMk cId="2797290444" sldId="1026"/>
            <ac:spMk id="3" creationId="{A2A5A7D7-0A88-5B8A-30C3-A7A6549E260B}"/>
          </ac:spMkLst>
        </pc:spChg>
        <pc:spChg chg="add mod">
          <ac:chgData name="伊健 杜" userId="e69aded81da48593" providerId="LiveId" clId="{78890EDF-5E74-4CFB-A88A-F9A346D34550}" dt="2022-10-13T11:37:47.109" v="5419"/>
          <ac:spMkLst>
            <pc:docMk/>
            <pc:sldMk cId="2797290444" sldId="1026"/>
            <ac:spMk id="4" creationId="{4B8D9D86-BB9F-1E5F-E172-5B57017833E9}"/>
          </ac:spMkLst>
        </pc:spChg>
      </pc:sldChg>
      <pc:sldChg chg="addSp delSp modSp new mod modAnim">
        <pc:chgData name="伊健 杜" userId="e69aded81da48593" providerId="LiveId" clId="{78890EDF-5E74-4CFB-A88A-F9A346D34550}" dt="2022-10-13T13:31:47.921" v="5423" actId="20577"/>
        <pc:sldMkLst>
          <pc:docMk/>
          <pc:sldMk cId="3062115934" sldId="1027"/>
        </pc:sldMkLst>
        <pc:spChg chg="add del mod">
          <ac:chgData name="伊健 杜" userId="e69aded81da48593" providerId="LiveId" clId="{78890EDF-5E74-4CFB-A88A-F9A346D34550}" dt="2022-10-13T13:31:47.921" v="5423" actId="20577"/>
          <ac:spMkLst>
            <pc:docMk/>
            <pc:sldMk cId="3062115934" sldId="1027"/>
            <ac:spMk id="2" creationId="{287C8908-AFF3-BEC0-54E9-E37762FE8217}"/>
          </ac:spMkLst>
        </pc:spChg>
        <pc:spChg chg="del">
          <ac:chgData name="伊健 杜" userId="e69aded81da48593" providerId="LiveId" clId="{78890EDF-5E74-4CFB-A88A-F9A346D34550}" dt="2022-10-12T10:43:33.341" v="835" actId="478"/>
          <ac:spMkLst>
            <pc:docMk/>
            <pc:sldMk cId="3062115934" sldId="1027"/>
            <ac:spMk id="3" creationId="{393A655C-041D-3E7E-7882-409F563E1AFE}"/>
          </ac:spMkLst>
        </pc:spChg>
        <pc:spChg chg="add del mod">
          <ac:chgData name="伊健 杜" userId="e69aded81da48593" providerId="LiveId" clId="{78890EDF-5E74-4CFB-A88A-F9A346D34550}" dt="2022-10-12T10:43:59.830" v="919" actId="478"/>
          <ac:spMkLst>
            <pc:docMk/>
            <pc:sldMk cId="3062115934" sldId="1027"/>
            <ac:spMk id="5" creationId="{1A5AB2BA-2948-991A-41F3-0C18373A1704}"/>
          </ac:spMkLst>
        </pc:spChg>
        <pc:spChg chg="add mod">
          <ac:chgData name="伊健 杜" userId="e69aded81da48593" providerId="LiveId" clId="{78890EDF-5E74-4CFB-A88A-F9A346D34550}" dt="2022-10-12T10:44:48.115" v="1002" actId="1076"/>
          <ac:spMkLst>
            <pc:docMk/>
            <pc:sldMk cId="3062115934" sldId="1027"/>
            <ac:spMk id="6" creationId="{1C965B51-5595-0DA6-5C56-18917E75AD93}"/>
          </ac:spMkLst>
        </pc:spChg>
        <pc:spChg chg="add mod">
          <ac:chgData name="伊健 杜" userId="e69aded81da48593" providerId="LiveId" clId="{78890EDF-5E74-4CFB-A88A-F9A346D34550}" dt="2022-10-12T10:44:22.412" v="961" actId="1076"/>
          <ac:spMkLst>
            <pc:docMk/>
            <pc:sldMk cId="3062115934" sldId="1027"/>
            <ac:spMk id="7" creationId="{282EED44-9F0B-5550-50BB-C77AE5E2DF89}"/>
          </ac:spMkLst>
        </pc:spChg>
        <pc:spChg chg="add del mod">
          <ac:chgData name="伊健 杜" userId="e69aded81da48593" providerId="LiveId" clId="{78890EDF-5E74-4CFB-A88A-F9A346D34550}" dt="2022-10-12T10:44:54.497" v="1009" actId="478"/>
          <ac:spMkLst>
            <pc:docMk/>
            <pc:sldMk cId="3062115934" sldId="1027"/>
            <ac:spMk id="8" creationId="{F8F31FD1-344B-8549-6CBD-526566A85374}"/>
          </ac:spMkLst>
        </pc:spChg>
        <pc:spChg chg="add mod">
          <ac:chgData name="伊健 杜" userId="e69aded81da48593" providerId="LiveId" clId="{78890EDF-5E74-4CFB-A88A-F9A346D34550}" dt="2022-10-13T11:37:47.109" v="5419"/>
          <ac:spMkLst>
            <pc:docMk/>
            <pc:sldMk cId="3062115934" sldId="1027"/>
            <ac:spMk id="9" creationId="{BF258244-52A7-807A-1CD7-3278047D87C8}"/>
          </ac:spMkLst>
        </pc:spChg>
        <pc:spChg chg="add mod">
          <ac:chgData name="伊健 杜" userId="e69aded81da48593" providerId="LiveId" clId="{78890EDF-5E74-4CFB-A88A-F9A346D34550}" dt="2022-10-12T10:46:30.949" v="1095" actId="1076"/>
          <ac:spMkLst>
            <pc:docMk/>
            <pc:sldMk cId="3062115934" sldId="1027"/>
            <ac:spMk id="10" creationId="{B7E4E5C2-F437-7FE9-9EB7-196FC8D76DF4}"/>
          </ac:spMkLst>
        </pc:spChg>
        <pc:spChg chg="add mod">
          <ac:chgData name="伊健 杜" userId="e69aded81da48593" providerId="LiveId" clId="{78890EDF-5E74-4CFB-A88A-F9A346D34550}" dt="2022-10-13T11:37:47.109" v="5419"/>
          <ac:spMkLst>
            <pc:docMk/>
            <pc:sldMk cId="3062115934" sldId="1027"/>
            <ac:spMk id="11" creationId="{7EF2E39B-B2EC-4E75-6963-A2D1B7A126B8}"/>
          </ac:spMkLst>
        </pc:spChg>
        <pc:spChg chg="add mod">
          <ac:chgData name="伊健 杜" userId="e69aded81da48593" providerId="LiveId" clId="{78890EDF-5E74-4CFB-A88A-F9A346D34550}" dt="2022-10-13T11:37:47.109" v="5419"/>
          <ac:spMkLst>
            <pc:docMk/>
            <pc:sldMk cId="3062115934" sldId="1027"/>
            <ac:spMk id="12" creationId="{847314BB-74DF-C29B-2D65-3EA1ECFDD52B}"/>
          </ac:spMkLst>
        </pc:spChg>
        <pc:spChg chg="add mod">
          <ac:chgData name="伊健 杜" userId="e69aded81da48593" providerId="LiveId" clId="{78890EDF-5E74-4CFB-A88A-F9A346D34550}" dt="2022-10-13T11:37:47.109" v="5419"/>
          <ac:spMkLst>
            <pc:docMk/>
            <pc:sldMk cId="3062115934" sldId="1027"/>
            <ac:spMk id="13" creationId="{2BE82BD4-E6AA-B7F6-7C7E-F16F2E6E9731}"/>
          </ac:spMkLst>
        </pc:spChg>
        <pc:spChg chg="add mod">
          <ac:chgData name="伊健 杜" userId="e69aded81da48593" providerId="LiveId" clId="{78890EDF-5E74-4CFB-A88A-F9A346D34550}" dt="2022-10-13T11:37:47.109" v="5419"/>
          <ac:spMkLst>
            <pc:docMk/>
            <pc:sldMk cId="3062115934" sldId="1027"/>
            <ac:spMk id="14" creationId="{E280AEC3-894B-60CA-8A90-679856CCA208}"/>
          </ac:spMkLst>
        </pc:spChg>
      </pc:sldChg>
      <pc:sldChg chg="addSp delSp modSp add mod modAnim">
        <pc:chgData name="伊健 杜" userId="e69aded81da48593" providerId="LiveId" clId="{78890EDF-5E74-4CFB-A88A-F9A346D34550}" dt="2022-10-13T11:37:47.109" v="5419"/>
        <pc:sldMkLst>
          <pc:docMk/>
          <pc:sldMk cId="377220365" sldId="1028"/>
        </pc:sldMkLst>
        <pc:spChg chg="add mod">
          <ac:chgData name="伊健 杜" userId="e69aded81da48593" providerId="LiveId" clId="{78890EDF-5E74-4CFB-A88A-F9A346D34550}" dt="2022-10-12T10:54:09.160" v="1261" actId="1076"/>
          <ac:spMkLst>
            <pc:docMk/>
            <pc:sldMk cId="377220365" sldId="1028"/>
            <ac:spMk id="2" creationId="{715D26E2-F377-0D28-F41F-C268F6A985CA}"/>
          </ac:spMkLst>
        </pc:spChg>
        <pc:spChg chg="add mod">
          <ac:chgData name="伊健 杜" userId="e69aded81da48593" providerId="LiveId" clId="{78890EDF-5E74-4CFB-A88A-F9A346D34550}" dt="2022-10-12T10:54:12.755" v="1265" actId="1076"/>
          <ac:spMkLst>
            <pc:docMk/>
            <pc:sldMk cId="377220365" sldId="1028"/>
            <ac:spMk id="3" creationId="{46774927-2876-C850-1C65-EA73DFA38A5B}"/>
          </ac:spMkLst>
        </pc:spChg>
        <pc:spChg chg="mod">
          <ac:chgData name="伊健 杜" userId="e69aded81da48593" providerId="LiveId" clId="{78890EDF-5E74-4CFB-A88A-F9A346D34550}" dt="2022-10-13T11:37:47.109" v="5419"/>
          <ac:spMkLst>
            <pc:docMk/>
            <pc:sldMk cId="377220365" sldId="1028"/>
            <ac:spMk id="6" creationId="{F83A6AC8-56F1-EB9E-DD47-C1CFF9753BBA}"/>
          </ac:spMkLst>
        </pc:spChg>
        <pc:spChg chg="mod">
          <ac:chgData name="伊健 杜" userId="e69aded81da48593" providerId="LiveId" clId="{78890EDF-5E74-4CFB-A88A-F9A346D34550}" dt="2022-10-13T11:37:47.109" v="5419"/>
          <ac:spMkLst>
            <pc:docMk/>
            <pc:sldMk cId="377220365" sldId="1028"/>
            <ac:spMk id="7" creationId="{8A134A8E-94C3-0EE7-C065-45DB3136BA45}"/>
          </ac:spMkLst>
        </pc:spChg>
        <pc:picChg chg="del">
          <ac:chgData name="伊健 杜" userId="e69aded81da48593" providerId="LiveId" clId="{78890EDF-5E74-4CFB-A88A-F9A346D34550}" dt="2022-10-12T10:49:16.239" v="1118" actId="478"/>
          <ac:picMkLst>
            <pc:docMk/>
            <pc:sldMk cId="377220365" sldId="1028"/>
            <ac:picMk id="5122" creationId="{19B9FA24-A80E-EC08-6C0D-54EF9EDC2BF0}"/>
          </ac:picMkLst>
        </pc:picChg>
        <pc:picChg chg="add mod">
          <ac:chgData name="伊健 杜" userId="e69aded81da48593" providerId="LiveId" clId="{78890EDF-5E74-4CFB-A88A-F9A346D34550}" dt="2022-10-12T10:53:45.975" v="1223" actId="14100"/>
          <ac:picMkLst>
            <pc:docMk/>
            <pc:sldMk cId="377220365" sldId="1028"/>
            <ac:picMk id="9218" creationId="{9749CBC4-DD57-F99D-FDBA-095202C8816E}"/>
          </ac:picMkLst>
        </pc:picChg>
        <pc:picChg chg="add mod">
          <ac:chgData name="伊健 杜" userId="e69aded81da48593" providerId="LiveId" clId="{78890EDF-5E74-4CFB-A88A-F9A346D34550}" dt="2022-10-12T10:53:48.334" v="1225" actId="1076"/>
          <ac:picMkLst>
            <pc:docMk/>
            <pc:sldMk cId="377220365" sldId="1028"/>
            <ac:picMk id="9220" creationId="{09E71C54-B190-3816-83AE-AC6277329B08}"/>
          </ac:picMkLst>
        </pc:picChg>
      </pc:sldChg>
      <pc:sldChg chg="addSp delSp modSp add mod modAnim">
        <pc:chgData name="伊健 杜" userId="e69aded81da48593" providerId="LiveId" clId="{78890EDF-5E74-4CFB-A88A-F9A346D34550}" dt="2022-10-13T11:37:47.109" v="5419"/>
        <pc:sldMkLst>
          <pc:docMk/>
          <pc:sldMk cId="4021597928" sldId="1029"/>
        </pc:sldMkLst>
        <pc:spChg chg="del">
          <ac:chgData name="伊健 杜" userId="e69aded81da48593" providerId="LiveId" clId="{78890EDF-5E74-4CFB-A88A-F9A346D34550}" dt="2022-10-12T10:56:17.804" v="1270" actId="478"/>
          <ac:spMkLst>
            <pc:docMk/>
            <pc:sldMk cId="4021597928" sldId="1029"/>
            <ac:spMk id="2" creationId="{715D26E2-F377-0D28-F41F-C268F6A985CA}"/>
          </ac:spMkLst>
        </pc:spChg>
        <pc:spChg chg="del mod">
          <ac:chgData name="伊健 杜" userId="e69aded81da48593" providerId="LiveId" clId="{78890EDF-5E74-4CFB-A88A-F9A346D34550}" dt="2022-10-12T10:56:17.804" v="1270" actId="478"/>
          <ac:spMkLst>
            <pc:docMk/>
            <pc:sldMk cId="4021597928" sldId="1029"/>
            <ac:spMk id="3" creationId="{46774927-2876-C850-1C65-EA73DFA38A5B}"/>
          </ac:spMkLst>
        </pc:spChg>
        <pc:spChg chg="mod">
          <ac:chgData name="伊健 杜" userId="e69aded81da48593" providerId="LiveId" clId="{78890EDF-5E74-4CFB-A88A-F9A346D34550}" dt="2022-10-13T11:37:47.109" v="5419"/>
          <ac:spMkLst>
            <pc:docMk/>
            <pc:sldMk cId="4021597928" sldId="1029"/>
            <ac:spMk id="6" creationId="{F83A6AC8-56F1-EB9E-DD47-C1CFF9753BBA}"/>
          </ac:spMkLst>
        </pc:spChg>
        <pc:spChg chg="mod">
          <ac:chgData name="伊健 杜" userId="e69aded81da48593" providerId="LiveId" clId="{78890EDF-5E74-4CFB-A88A-F9A346D34550}" dt="2022-10-13T11:37:47.109" v="5419"/>
          <ac:spMkLst>
            <pc:docMk/>
            <pc:sldMk cId="4021597928" sldId="1029"/>
            <ac:spMk id="7" creationId="{8A134A8E-94C3-0EE7-C065-45DB3136BA45}"/>
          </ac:spMkLst>
        </pc:spChg>
        <pc:picChg chg="del mod">
          <ac:chgData name="伊健 杜" userId="e69aded81da48593" providerId="LiveId" clId="{78890EDF-5E74-4CFB-A88A-F9A346D34550}" dt="2022-10-12T10:56:17.804" v="1270" actId="478"/>
          <ac:picMkLst>
            <pc:docMk/>
            <pc:sldMk cId="4021597928" sldId="1029"/>
            <ac:picMk id="9218" creationId="{9749CBC4-DD57-F99D-FDBA-095202C8816E}"/>
          </ac:picMkLst>
        </pc:picChg>
        <pc:picChg chg="del">
          <ac:chgData name="伊健 杜" userId="e69aded81da48593" providerId="LiveId" clId="{78890EDF-5E74-4CFB-A88A-F9A346D34550}" dt="2022-10-12T10:56:17.804" v="1270" actId="478"/>
          <ac:picMkLst>
            <pc:docMk/>
            <pc:sldMk cId="4021597928" sldId="1029"/>
            <ac:picMk id="9220" creationId="{09E71C54-B190-3816-83AE-AC6277329B08}"/>
          </ac:picMkLst>
        </pc:picChg>
        <pc:picChg chg="add mod">
          <ac:chgData name="伊健 杜" userId="e69aded81da48593" providerId="LiveId" clId="{78890EDF-5E74-4CFB-A88A-F9A346D34550}" dt="2022-10-12T10:58:06.008" v="1405" actId="14100"/>
          <ac:picMkLst>
            <pc:docMk/>
            <pc:sldMk cId="4021597928" sldId="1029"/>
            <ac:picMk id="10242" creationId="{C4FD6169-DFE0-B05A-9150-7A071901E135}"/>
          </ac:picMkLst>
        </pc:picChg>
        <pc:picChg chg="add mod">
          <ac:chgData name="伊健 杜" userId="e69aded81da48593" providerId="LiveId" clId="{78890EDF-5E74-4CFB-A88A-F9A346D34550}" dt="2022-10-12T10:58:06.932" v="1406" actId="1076"/>
          <ac:picMkLst>
            <pc:docMk/>
            <pc:sldMk cId="4021597928" sldId="1029"/>
            <ac:picMk id="10244" creationId="{D333BC38-F380-EB58-ED4A-EEF82473D6F8}"/>
          </ac:picMkLst>
        </pc:picChg>
      </pc:sldChg>
      <pc:sldChg chg="addSp delSp modSp add mod">
        <pc:chgData name="伊健 杜" userId="e69aded81da48593" providerId="LiveId" clId="{78890EDF-5E74-4CFB-A88A-F9A346D34550}" dt="2022-10-13T11:37:47.109" v="5419"/>
        <pc:sldMkLst>
          <pc:docMk/>
          <pc:sldMk cId="3329533420" sldId="1030"/>
        </pc:sldMkLst>
        <pc:spChg chg="mod">
          <ac:chgData name="伊健 杜" userId="e69aded81da48593" providerId="LiveId" clId="{78890EDF-5E74-4CFB-A88A-F9A346D34550}" dt="2022-10-13T11:37:47.109" v="5419"/>
          <ac:spMkLst>
            <pc:docMk/>
            <pc:sldMk cId="3329533420" sldId="1030"/>
            <ac:spMk id="6" creationId="{F83A6AC8-56F1-EB9E-DD47-C1CFF9753BBA}"/>
          </ac:spMkLst>
        </pc:spChg>
        <pc:spChg chg="mod">
          <ac:chgData name="伊健 杜" userId="e69aded81da48593" providerId="LiveId" clId="{78890EDF-5E74-4CFB-A88A-F9A346D34550}" dt="2022-10-13T11:37:47.109" v="5419"/>
          <ac:spMkLst>
            <pc:docMk/>
            <pc:sldMk cId="3329533420" sldId="1030"/>
            <ac:spMk id="7" creationId="{8A134A8E-94C3-0EE7-C065-45DB3136BA45}"/>
          </ac:spMkLst>
        </pc:spChg>
        <pc:picChg chg="del mod">
          <ac:chgData name="伊健 杜" userId="e69aded81da48593" providerId="LiveId" clId="{78890EDF-5E74-4CFB-A88A-F9A346D34550}" dt="2022-10-12T10:58:11.732" v="1409" actId="478"/>
          <ac:picMkLst>
            <pc:docMk/>
            <pc:sldMk cId="3329533420" sldId="1030"/>
            <ac:picMk id="10242" creationId="{C4FD6169-DFE0-B05A-9150-7A071901E135}"/>
          </ac:picMkLst>
        </pc:picChg>
        <pc:picChg chg="del mod">
          <ac:chgData name="伊健 杜" userId="e69aded81da48593" providerId="LiveId" clId="{78890EDF-5E74-4CFB-A88A-F9A346D34550}" dt="2022-10-12T10:58:11.732" v="1409" actId="478"/>
          <ac:picMkLst>
            <pc:docMk/>
            <pc:sldMk cId="3329533420" sldId="1030"/>
            <ac:picMk id="10244" creationId="{D333BC38-F380-EB58-ED4A-EEF82473D6F8}"/>
          </ac:picMkLst>
        </pc:picChg>
        <pc:picChg chg="add mod">
          <ac:chgData name="伊健 杜" userId="e69aded81da48593" providerId="LiveId" clId="{78890EDF-5E74-4CFB-A88A-F9A346D34550}" dt="2022-10-12T10:59:25.435" v="1594" actId="1076"/>
          <ac:picMkLst>
            <pc:docMk/>
            <pc:sldMk cId="3329533420" sldId="1030"/>
            <ac:picMk id="11266" creationId="{AC84E8AB-A6F8-2F68-61FC-06321B656813}"/>
          </ac:picMkLst>
        </pc:picChg>
      </pc:sldChg>
      <pc:sldChg chg="delSp modSp new mod">
        <pc:chgData name="伊健 杜" userId="e69aded81da48593" providerId="LiveId" clId="{78890EDF-5E74-4CFB-A88A-F9A346D34550}" dt="2022-10-13T11:37:47.109" v="5419"/>
        <pc:sldMkLst>
          <pc:docMk/>
          <pc:sldMk cId="705677220" sldId="1031"/>
        </pc:sldMkLst>
        <pc:spChg chg="mod">
          <ac:chgData name="伊健 杜" userId="e69aded81da48593" providerId="LiveId" clId="{78890EDF-5E74-4CFB-A88A-F9A346D34550}" dt="2022-10-13T11:37:47.109" v="5419"/>
          <ac:spMkLst>
            <pc:docMk/>
            <pc:sldMk cId="705677220" sldId="1031"/>
            <ac:spMk id="2" creationId="{4B5936AC-C759-830E-3D81-E37FB2BEAA08}"/>
          </ac:spMkLst>
        </pc:spChg>
        <pc:spChg chg="del">
          <ac:chgData name="伊健 杜" userId="e69aded81da48593" providerId="LiveId" clId="{78890EDF-5E74-4CFB-A88A-F9A346D34550}" dt="2022-10-12T10:59:30.587" v="1596" actId="478"/>
          <ac:spMkLst>
            <pc:docMk/>
            <pc:sldMk cId="705677220" sldId="1031"/>
            <ac:spMk id="3" creationId="{0D668339-3311-F7FA-FEE3-B2BC3D6D27DB}"/>
          </ac:spMkLst>
        </pc:spChg>
      </pc:sldChg>
      <pc:sldChg chg="addSp delSp modSp add mod">
        <pc:chgData name="伊健 杜" userId="e69aded81da48593" providerId="LiveId" clId="{78890EDF-5E74-4CFB-A88A-F9A346D34550}" dt="2022-10-13T11:37:47.109" v="5419"/>
        <pc:sldMkLst>
          <pc:docMk/>
          <pc:sldMk cId="3181573722" sldId="1032"/>
        </pc:sldMkLst>
        <pc:spChg chg="mod">
          <ac:chgData name="伊健 杜" userId="e69aded81da48593" providerId="LiveId" clId="{78890EDF-5E74-4CFB-A88A-F9A346D34550}" dt="2022-10-12T11:43:54.076" v="1734" actId="20577"/>
          <ac:spMkLst>
            <pc:docMk/>
            <pc:sldMk cId="3181573722" sldId="1032"/>
            <ac:spMk id="2" creationId="{1302A11A-625D-774F-23B3-739301B530C3}"/>
          </ac:spMkLst>
        </pc:spChg>
        <pc:spChg chg="mod">
          <ac:chgData name="伊健 杜" userId="e69aded81da48593" providerId="LiveId" clId="{78890EDF-5E74-4CFB-A88A-F9A346D34550}" dt="2022-10-13T11:37:47.109" v="5419"/>
          <ac:spMkLst>
            <pc:docMk/>
            <pc:sldMk cId="3181573722" sldId="1032"/>
            <ac:spMk id="6" creationId="{F664CF38-32CE-F1ED-1F82-42C5B7FE6DC9}"/>
          </ac:spMkLst>
        </pc:spChg>
        <pc:picChg chg="add del">
          <ac:chgData name="伊健 杜" userId="e69aded81da48593" providerId="LiveId" clId="{78890EDF-5E74-4CFB-A88A-F9A346D34550}" dt="2022-10-12T11:50:43.336" v="1832" actId="478"/>
          <ac:picMkLst>
            <pc:docMk/>
            <pc:sldMk cId="3181573722" sldId="1032"/>
            <ac:picMk id="4" creationId="{C68876CD-FF91-C121-6DA4-789A5ACD5529}"/>
          </ac:picMkLst>
        </pc:picChg>
        <pc:picChg chg="del">
          <ac:chgData name="伊健 杜" userId="e69aded81da48593" providerId="LiveId" clId="{78890EDF-5E74-4CFB-A88A-F9A346D34550}" dt="2022-10-12T11:47:21.445" v="1829" actId="478"/>
          <ac:picMkLst>
            <pc:docMk/>
            <pc:sldMk cId="3181573722" sldId="1032"/>
            <ac:picMk id="6146" creationId="{1DE39CBF-7262-EBEA-731C-FD7B28B957D8}"/>
          </ac:picMkLst>
        </pc:picChg>
        <pc:picChg chg="add mod">
          <ac:chgData name="伊健 杜" userId="e69aded81da48593" providerId="LiveId" clId="{78890EDF-5E74-4CFB-A88A-F9A346D34550}" dt="2022-10-12T11:51:51.964" v="1845" actId="1076"/>
          <ac:picMkLst>
            <pc:docMk/>
            <pc:sldMk cId="3181573722" sldId="1032"/>
            <ac:picMk id="12290" creationId="{5128BED1-9EAD-9E5B-4912-6D4A49D72A09}"/>
          </ac:picMkLst>
        </pc:picChg>
        <pc:picChg chg="add mod">
          <ac:chgData name="伊健 杜" userId="e69aded81da48593" providerId="LiveId" clId="{78890EDF-5E74-4CFB-A88A-F9A346D34550}" dt="2022-10-12T11:54:54.399" v="1856" actId="1076"/>
          <ac:picMkLst>
            <pc:docMk/>
            <pc:sldMk cId="3181573722" sldId="1032"/>
            <ac:picMk id="12292" creationId="{FC71B7F7-0C1A-585C-3AE4-F80B82609384}"/>
          </ac:picMkLst>
        </pc:picChg>
        <pc:picChg chg="add mod">
          <ac:chgData name="伊健 杜" userId="e69aded81da48593" providerId="LiveId" clId="{78890EDF-5E74-4CFB-A88A-F9A346D34550}" dt="2022-10-12T11:54:47.395" v="1849" actId="1076"/>
          <ac:picMkLst>
            <pc:docMk/>
            <pc:sldMk cId="3181573722" sldId="1032"/>
            <ac:picMk id="12294" creationId="{C1B1106A-7BB6-1B85-59E6-16EFA7C26E60}"/>
          </ac:picMkLst>
        </pc:picChg>
        <pc:picChg chg="add mod">
          <ac:chgData name="伊健 杜" userId="e69aded81da48593" providerId="LiveId" clId="{78890EDF-5E74-4CFB-A88A-F9A346D34550}" dt="2022-10-12T11:55:15.774" v="1862" actId="1076"/>
          <ac:picMkLst>
            <pc:docMk/>
            <pc:sldMk cId="3181573722" sldId="1032"/>
            <ac:picMk id="12296" creationId="{87432C28-EE09-8479-5A58-BABCD9B1B067}"/>
          </ac:picMkLst>
        </pc:picChg>
      </pc:sldChg>
      <pc:sldChg chg="addSp delSp modSp new mod">
        <pc:chgData name="伊健 杜" userId="e69aded81da48593" providerId="LiveId" clId="{78890EDF-5E74-4CFB-A88A-F9A346D34550}" dt="2022-10-13T11:37:47.109" v="5419"/>
        <pc:sldMkLst>
          <pc:docMk/>
          <pc:sldMk cId="3325632687" sldId="1033"/>
        </pc:sldMkLst>
        <pc:spChg chg="del">
          <ac:chgData name="伊健 杜" userId="e69aded81da48593" providerId="LiveId" clId="{78890EDF-5E74-4CFB-A88A-F9A346D34550}" dt="2022-10-12T12:03:25.118" v="1866" actId="478"/>
          <ac:spMkLst>
            <pc:docMk/>
            <pc:sldMk cId="3325632687" sldId="1033"/>
            <ac:spMk id="2" creationId="{2B422DED-350A-DA05-3FD7-17C5451E5C82}"/>
          </ac:spMkLst>
        </pc:spChg>
        <pc:spChg chg="del">
          <ac:chgData name="伊健 杜" userId="e69aded81da48593" providerId="LiveId" clId="{78890EDF-5E74-4CFB-A88A-F9A346D34550}" dt="2022-10-12T12:03:25.118" v="1866" actId="478"/>
          <ac:spMkLst>
            <pc:docMk/>
            <pc:sldMk cId="3325632687" sldId="1033"/>
            <ac:spMk id="3" creationId="{E162AEDA-5F3D-3FC9-1B7D-68E8553A89C3}"/>
          </ac:spMkLst>
        </pc:spChg>
        <pc:spChg chg="add mod">
          <ac:chgData name="伊健 杜" userId="e69aded81da48593" providerId="LiveId" clId="{78890EDF-5E74-4CFB-A88A-F9A346D34550}" dt="2022-10-12T12:09:36.685" v="2215" actId="207"/>
          <ac:spMkLst>
            <pc:docMk/>
            <pc:sldMk cId="3325632687" sldId="1033"/>
            <ac:spMk id="4" creationId="{17EDBEBA-6B6D-27AE-C5A6-BD661BDB85C1}"/>
          </ac:spMkLst>
        </pc:spChg>
        <pc:spChg chg="add mod">
          <ac:chgData name="伊健 杜" userId="e69aded81da48593" providerId="LiveId" clId="{78890EDF-5E74-4CFB-A88A-F9A346D34550}" dt="2022-10-12T12:09:44.030" v="2216" actId="207"/>
          <ac:spMkLst>
            <pc:docMk/>
            <pc:sldMk cId="3325632687" sldId="1033"/>
            <ac:spMk id="5" creationId="{F38EFFA3-9EF1-B812-9F62-F16008BC27AA}"/>
          </ac:spMkLst>
        </pc:spChg>
        <pc:spChg chg="add mod">
          <ac:chgData name="伊健 杜" userId="e69aded81da48593" providerId="LiveId" clId="{78890EDF-5E74-4CFB-A88A-F9A346D34550}" dt="2022-10-13T11:37:47.109" v="5419"/>
          <ac:spMkLst>
            <pc:docMk/>
            <pc:sldMk cId="3325632687" sldId="1033"/>
            <ac:spMk id="6" creationId="{D3C6F7F9-2C77-596D-529E-0E533607130D}"/>
          </ac:spMkLst>
        </pc:spChg>
        <pc:spChg chg="add del mod">
          <ac:chgData name="伊健 杜" userId="e69aded81da48593" providerId="LiveId" clId="{78890EDF-5E74-4CFB-A88A-F9A346D34550}" dt="2022-10-12T12:04:30.549" v="1942" actId="478"/>
          <ac:spMkLst>
            <pc:docMk/>
            <pc:sldMk cId="3325632687" sldId="1033"/>
            <ac:spMk id="7" creationId="{359EE2F1-9BFE-06D9-04F3-01E633DC225A}"/>
          </ac:spMkLst>
        </pc:spChg>
        <pc:spChg chg="add mod">
          <ac:chgData name="伊健 杜" userId="e69aded81da48593" providerId="LiveId" clId="{78890EDF-5E74-4CFB-A88A-F9A346D34550}" dt="2022-10-12T12:09:28.822" v="2212" actId="1076"/>
          <ac:spMkLst>
            <pc:docMk/>
            <pc:sldMk cId="3325632687" sldId="1033"/>
            <ac:spMk id="8" creationId="{47F9DB77-D1A4-83E3-EC21-D84DBAD5EFC3}"/>
          </ac:spMkLst>
        </pc:spChg>
        <pc:spChg chg="add del mod">
          <ac:chgData name="伊健 杜" userId="e69aded81da48593" providerId="LiveId" clId="{78890EDF-5E74-4CFB-A88A-F9A346D34550}" dt="2022-10-12T12:06:56.709" v="2088" actId="478"/>
          <ac:spMkLst>
            <pc:docMk/>
            <pc:sldMk cId="3325632687" sldId="1033"/>
            <ac:spMk id="9" creationId="{D4C09457-4975-66DE-E403-224D00791FF3}"/>
          </ac:spMkLst>
        </pc:spChg>
        <pc:spChg chg="add mod">
          <ac:chgData name="伊健 杜" userId="e69aded81da48593" providerId="LiveId" clId="{78890EDF-5E74-4CFB-A88A-F9A346D34550}" dt="2022-10-13T11:37:47.109" v="5419"/>
          <ac:spMkLst>
            <pc:docMk/>
            <pc:sldMk cId="3325632687" sldId="1033"/>
            <ac:spMk id="10" creationId="{45F3E697-6337-5F56-6850-50A2F131F120}"/>
          </ac:spMkLst>
        </pc:spChg>
        <pc:spChg chg="add del mod">
          <ac:chgData name="伊健 杜" userId="e69aded81da48593" providerId="LiveId" clId="{78890EDF-5E74-4CFB-A88A-F9A346D34550}" dt="2022-10-12T12:16:30.741" v="2625" actId="478"/>
          <ac:spMkLst>
            <pc:docMk/>
            <pc:sldMk cId="3325632687" sldId="1033"/>
            <ac:spMk id="11" creationId="{4C375B53-B091-9B29-50A8-BD9495A9EE55}"/>
          </ac:spMkLst>
        </pc:spChg>
        <pc:spChg chg="add mod">
          <ac:chgData name="伊健 杜" userId="e69aded81da48593" providerId="LiveId" clId="{78890EDF-5E74-4CFB-A88A-F9A346D34550}" dt="2022-10-12T12:16:48.719" v="2647" actId="207"/>
          <ac:spMkLst>
            <pc:docMk/>
            <pc:sldMk cId="3325632687" sldId="1033"/>
            <ac:spMk id="12" creationId="{9193CECB-C47B-1DEF-7033-E8C5F0F172AA}"/>
          </ac:spMkLst>
        </pc:spChg>
        <pc:spChg chg="add mod">
          <ac:chgData name="伊健 杜" userId="e69aded81da48593" providerId="LiveId" clId="{78890EDF-5E74-4CFB-A88A-F9A346D34550}" dt="2022-10-12T12:17:02.248" v="2654" actId="1076"/>
          <ac:spMkLst>
            <pc:docMk/>
            <pc:sldMk cId="3325632687" sldId="1033"/>
            <ac:spMk id="13" creationId="{5012247D-A914-06FE-C21E-B9D6A6E3AD0C}"/>
          </ac:spMkLst>
        </pc:spChg>
        <pc:spChg chg="add mod">
          <ac:chgData name="伊健 杜" userId="e69aded81da48593" providerId="LiveId" clId="{78890EDF-5E74-4CFB-A88A-F9A346D34550}" dt="2022-10-12T12:17:12.728" v="2662" actId="1076"/>
          <ac:spMkLst>
            <pc:docMk/>
            <pc:sldMk cId="3325632687" sldId="1033"/>
            <ac:spMk id="14" creationId="{647F11A4-4DCC-D7BD-F73F-3BF54D30176C}"/>
          </ac:spMkLst>
        </pc:spChg>
      </pc:sldChg>
      <pc:sldChg chg="addSp delSp modSp add mod">
        <pc:chgData name="伊健 杜" userId="e69aded81da48593" providerId="LiveId" clId="{78890EDF-5E74-4CFB-A88A-F9A346D34550}" dt="2022-10-13T11:37:47.109" v="5419"/>
        <pc:sldMkLst>
          <pc:docMk/>
          <pc:sldMk cId="821561485" sldId="1034"/>
        </pc:sldMkLst>
        <pc:spChg chg="mod">
          <ac:chgData name="伊健 杜" userId="e69aded81da48593" providerId="LiveId" clId="{78890EDF-5E74-4CFB-A88A-F9A346D34550}" dt="2022-10-13T11:37:47.109" v="5419"/>
          <ac:spMkLst>
            <pc:docMk/>
            <pc:sldMk cId="821561485" sldId="1034"/>
            <ac:spMk id="6" creationId="{F664CF38-32CE-F1ED-1F82-42C5B7FE6DC9}"/>
          </ac:spMkLst>
        </pc:spChg>
        <pc:picChg chg="del mod">
          <ac:chgData name="伊健 杜" userId="e69aded81da48593" providerId="LiveId" clId="{78890EDF-5E74-4CFB-A88A-F9A346D34550}" dt="2022-10-12T12:11:08.884" v="2286" actId="478"/>
          <ac:picMkLst>
            <pc:docMk/>
            <pc:sldMk cId="821561485" sldId="1034"/>
            <ac:picMk id="12290" creationId="{5128BED1-9EAD-9E5B-4912-6D4A49D72A09}"/>
          </ac:picMkLst>
        </pc:picChg>
        <pc:picChg chg="del mod">
          <ac:chgData name="伊健 杜" userId="e69aded81da48593" providerId="LiveId" clId="{78890EDF-5E74-4CFB-A88A-F9A346D34550}" dt="2022-10-12T12:11:08.884" v="2286" actId="478"/>
          <ac:picMkLst>
            <pc:docMk/>
            <pc:sldMk cId="821561485" sldId="1034"/>
            <ac:picMk id="12292" creationId="{FC71B7F7-0C1A-585C-3AE4-F80B82609384}"/>
          </ac:picMkLst>
        </pc:picChg>
        <pc:picChg chg="del">
          <ac:chgData name="伊健 杜" userId="e69aded81da48593" providerId="LiveId" clId="{78890EDF-5E74-4CFB-A88A-F9A346D34550}" dt="2022-10-12T12:11:08.884" v="2286" actId="478"/>
          <ac:picMkLst>
            <pc:docMk/>
            <pc:sldMk cId="821561485" sldId="1034"/>
            <ac:picMk id="12294" creationId="{C1B1106A-7BB6-1B85-59E6-16EFA7C26E60}"/>
          </ac:picMkLst>
        </pc:picChg>
        <pc:picChg chg="del">
          <ac:chgData name="伊健 杜" userId="e69aded81da48593" providerId="LiveId" clId="{78890EDF-5E74-4CFB-A88A-F9A346D34550}" dt="2022-10-12T12:11:08.884" v="2286" actId="478"/>
          <ac:picMkLst>
            <pc:docMk/>
            <pc:sldMk cId="821561485" sldId="1034"/>
            <ac:picMk id="12296" creationId="{87432C28-EE09-8479-5A58-BABCD9B1B067}"/>
          </ac:picMkLst>
        </pc:picChg>
        <pc:picChg chg="add mod">
          <ac:chgData name="伊健 杜" userId="e69aded81da48593" providerId="LiveId" clId="{78890EDF-5E74-4CFB-A88A-F9A346D34550}" dt="2022-10-12T12:12:13.285" v="2297" actId="1076"/>
          <ac:picMkLst>
            <pc:docMk/>
            <pc:sldMk cId="821561485" sldId="1034"/>
            <ac:picMk id="13314" creationId="{61A4133C-920F-2500-6216-3E512253106A}"/>
          </ac:picMkLst>
        </pc:picChg>
      </pc:sldChg>
      <pc:sldChg chg="addSp delSp modSp new mod">
        <pc:chgData name="伊健 杜" userId="e69aded81da48593" providerId="LiveId" clId="{78890EDF-5E74-4CFB-A88A-F9A346D34550}" dt="2022-10-12T12:51:52.348" v="3096" actId="1076"/>
        <pc:sldMkLst>
          <pc:docMk/>
          <pc:sldMk cId="4259235904" sldId="1035"/>
        </pc:sldMkLst>
        <pc:spChg chg="del">
          <ac:chgData name="伊健 杜" userId="e69aded81da48593" providerId="LiveId" clId="{78890EDF-5E74-4CFB-A88A-F9A346D34550}" dt="2022-10-12T12:51:44.073" v="3090" actId="478"/>
          <ac:spMkLst>
            <pc:docMk/>
            <pc:sldMk cId="4259235904" sldId="1035"/>
            <ac:spMk id="2" creationId="{02EF9DE5-4549-8970-4B00-A353E521DAB9}"/>
          </ac:spMkLst>
        </pc:spChg>
        <pc:spChg chg="del">
          <ac:chgData name="伊健 杜" userId="e69aded81da48593" providerId="LiveId" clId="{78890EDF-5E74-4CFB-A88A-F9A346D34550}" dt="2022-10-12T12:51:44.073" v="3090" actId="478"/>
          <ac:spMkLst>
            <pc:docMk/>
            <pc:sldMk cId="4259235904" sldId="1035"/>
            <ac:spMk id="3" creationId="{8EE073E9-2C04-A8BF-BAD5-1B6EC6A416B9}"/>
          </ac:spMkLst>
        </pc:spChg>
        <pc:picChg chg="add mod">
          <ac:chgData name="伊健 杜" userId="e69aded81da48593" providerId="LiveId" clId="{78890EDF-5E74-4CFB-A88A-F9A346D34550}" dt="2022-10-12T12:51:52.348" v="3096" actId="1076"/>
          <ac:picMkLst>
            <pc:docMk/>
            <pc:sldMk cId="4259235904" sldId="1035"/>
            <ac:picMk id="5" creationId="{044C7D8C-DAF8-8C44-4000-6A64DAF052E6}"/>
          </ac:picMkLst>
        </pc:picChg>
      </pc:sldChg>
      <pc:sldChg chg="addSp delSp modSp add mod">
        <pc:chgData name="伊健 杜" userId="e69aded81da48593" providerId="LiveId" clId="{78890EDF-5E74-4CFB-A88A-F9A346D34550}" dt="2022-10-13T11:37:47.109" v="5419"/>
        <pc:sldMkLst>
          <pc:docMk/>
          <pc:sldMk cId="652823886" sldId="1036"/>
        </pc:sldMkLst>
        <pc:spChg chg="mod">
          <ac:chgData name="伊健 杜" userId="e69aded81da48593" providerId="LiveId" clId="{78890EDF-5E74-4CFB-A88A-F9A346D34550}" dt="2022-10-13T11:37:47.109" v="5419"/>
          <ac:spMkLst>
            <pc:docMk/>
            <pc:sldMk cId="652823886" sldId="1036"/>
            <ac:spMk id="6" creationId="{F664CF38-32CE-F1ED-1F82-42C5B7FE6DC9}"/>
          </ac:spMkLst>
        </pc:spChg>
        <pc:picChg chg="del">
          <ac:chgData name="伊健 杜" userId="e69aded81da48593" providerId="LiveId" clId="{78890EDF-5E74-4CFB-A88A-F9A346D34550}" dt="2022-10-12T12:13:35.636" v="2420" actId="478"/>
          <ac:picMkLst>
            <pc:docMk/>
            <pc:sldMk cId="652823886" sldId="1036"/>
            <ac:picMk id="13314" creationId="{61A4133C-920F-2500-6216-3E512253106A}"/>
          </ac:picMkLst>
        </pc:picChg>
        <pc:picChg chg="add mod">
          <ac:chgData name="伊健 杜" userId="e69aded81da48593" providerId="LiveId" clId="{78890EDF-5E74-4CFB-A88A-F9A346D34550}" dt="2022-10-12T12:14:03.813" v="2435" actId="1076"/>
          <ac:picMkLst>
            <pc:docMk/>
            <pc:sldMk cId="652823886" sldId="1036"/>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184558535" sldId="1037"/>
        </pc:sldMkLst>
        <pc:spChg chg="mod">
          <ac:chgData name="伊健 杜" userId="e69aded81da48593" providerId="LiveId" clId="{78890EDF-5E74-4CFB-A88A-F9A346D34550}" dt="2022-10-13T11:37:47.109" v="5419"/>
          <ac:spMkLst>
            <pc:docMk/>
            <pc:sldMk cId="2184558535" sldId="1037"/>
            <ac:spMk id="6" creationId="{F664CF38-32CE-F1ED-1F82-42C5B7FE6DC9}"/>
          </ac:spMkLst>
        </pc:spChg>
        <pc:picChg chg="del">
          <ac:chgData name="伊健 杜" userId="e69aded81da48593" providerId="LiveId" clId="{78890EDF-5E74-4CFB-A88A-F9A346D34550}" dt="2022-10-12T12:14:15.036" v="2437" actId="478"/>
          <ac:picMkLst>
            <pc:docMk/>
            <pc:sldMk cId="2184558535" sldId="1037"/>
            <ac:picMk id="15362" creationId="{B5F2F1E1-F2DD-94EF-58F5-FE4256F454D1}"/>
          </ac:picMkLst>
        </pc:picChg>
        <pc:picChg chg="add mod">
          <ac:chgData name="伊健 杜" userId="e69aded81da48593" providerId="LiveId" clId="{78890EDF-5E74-4CFB-A88A-F9A346D34550}" dt="2022-10-12T12:22:44.508" v="2754" actId="1076"/>
          <ac:picMkLst>
            <pc:docMk/>
            <pc:sldMk cId="2184558535" sldId="1037"/>
            <ac:picMk id="18434" creationId="{40FD264F-38FF-2EB5-6DF7-E49E18268940}"/>
          </ac:picMkLst>
        </pc:picChg>
      </pc:sldChg>
      <pc:sldChg chg="addSp delSp modSp add mod delAnim">
        <pc:chgData name="伊健 杜" userId="e69aded81da48593" providerId="LiveId" clId="{78890EDF-5E74-4CFB-A88A-F9A346D34550}" dt="2022-10-13T11:37:47.109" v="5419"/>
        <pc:sldMkLst>
          <pc:docMk/>
          <pc:sldMk cId="3543458007" sldId="1038"/>
        </pc:sldMkLst>
        <pc:spChg chg="mod">
          <ac:chgData name="伊健 杜" userId="e69aded81da48593" providerId="LiveId" clId="{78890EDF-5E74-4CFB-A88A-F9A346D34550}" dt="2022-10-13T11:37:47.109" v="5419"/>
          <ac:spMkLst>
            <pc:docMk/>
            <pc:sldMk cId="3543458007" sldId="1038"/>
            <ac:spMk id="2" creationId="{287C8908-AFF3-BEC0-54E9-E37762FE8217}"/>
          </ac:spMkLst>
        </pc:spChg>
        <pc:spChg chg="add mod">
          <ac:chgData name="伊健 杜" userId="e69aded81da48593" providerId="LiveId" clId="{78890EDF-5E74-4CFB-A88A-F9A346D34550}" dt="2022-10-12T12:16:06.831" v="2615" actId="1076"/>
          <ac:spMkLst>
            <pc:docMk/>
            <pc:sldMk cId="3543458007" sldId="1038"/>
            <ac:spMk id="3" creationId="{27FF3F17-9638-3782-858F-59116B9E6B26}"/>
          </ac:spMkLst>
        </pc:spChg>
        <pc:spChg chg="add mod">
          <ac:chgData name="伊健 杜" userId="e69aded81da48593" providerId="LiveId" clId="{78890EDF-5E74-4CFB-A88A-F9A346D34550}" dt="2022-10-12T12:16:23.044" v="2623" actId="1076"/>
          <ac:spMkLst>
            <pc:docMk/>
            <pc:sldMk cId="3543458007" sldId="1038"/>
            <ac:spMk id="4" creationId="{A17EDF31-E165-F950-BADE-297A963A07FF}"/>
          </ac:spMkLst>
        </pc:spChg>
        <pc:spChg chg="add mod">
          <ac:chgData name="伊健 杜" userId="e69aded81da48593" providerId="LiveId" clId="{78890EDF-5E74-4CFB-A88A-F9A346D34550}" dt="2022-10-13T11:37:47.109" v="5419"/>
          <ac:spMkLst>
            <pc:docMk/>
            <pc:sldMk cId="3543458007" sldId="1038"/>
            <ac:spMk id="5" creationId="{AD60ADB1-0245-B9B4-2BD6-26C33BD9A853}"/>
          </ac:spMkLst>
        </pc:spChg>
        <pc:spChg chg="mod">
          <ac:chgData name="伊健 杜" userId="e69aded81da48593" providerId="LiveId" clId="{78890EDF-5E74-4CFB-A88A-F9A346D34550}" dt="2022-10-13T11:37:47.109" v="5419"/>
          <ac:spMkLst>
            <pc:docMk/>
            <pc:sldMk cId="3543458007" sldId="1038"/>
            <ac:spMk id="9" creationId="{BF258244-52A7-807A-1CD7-3278047D87C8}"/>
          </ac:spMkLst>
        </pc:spChg>
        <pc:spChg chg="mod">
          <ac:chgData name="伊健 杜" userId="e69aded81da48593" providerId="LiveId" clId="{78890EDF-5E74-4CFB-A88A-F9A346D34550}" dt="2022-10-13T11:37:47.109" v="5419"/>
          <ac:spMkLst>
            <pc:docMk/>
            <pc:sldMk cId="3543458007" sldId="1038"/>
            <ac:spMk id="11" creationId="{7EF2E39B-B2EC-4E75-6963-A2D1B7A126B8}"/>
          </ac:spMkLst>
        </pc:spChg>
        <pc:spChg chg="mod">
          <ac:chgData name="伊健 杜" userId="e69aded81da48593" providerId="LiveId" clId="{78890EDF-5E74-4CFB-A88A-F9A346D34550}" dt="2022-10-13T11:37:47.109" v="5419"/>
          <ac:spMkLst>
            <pc:docMk/>
            <pc:sldMk cId="3543458007" sldId="1038"/>
            <ac:spMk id="12" creationId="{847314BB-74DF-C29B-2D65-3EA1ECFDD52B}"/>
          </ac:spMkLst>
        </pc:spChg>
        <pc:spChg chg="mod">
          <ac:chgData name="伊健 杜" userId="e69aded81da48593" providerId="LiveId" clId="{78890EDF-5E74-4CFB-A88A-F9A346D34550}" dt="2022-10-13T11:37:47.109" v="5419"/>
          <ac:spMkLst>
            <pc:docMk/>
            <pc:sldMk cId="3543458007" sldId="1038"/>
            <ac:spMk id="13" creationId="{2BE82BD4-E6AA-B7F6-7C7E-F16F2E6E9731}"/>
          </ac:spMkLst>
        </pc:spChg>
        <pc:spChg chg="del">
          <ac:chgData name="伊健 杜" userId="e69aded81da48593" providerId="LiveId" clId="{78890EDF-5E74-4CFB-A88A-F9A346D34550}" dt="2022-10-12T12:15:31.204" v="2611" actId="478"/>
          <ac:spMkLst>
            <pc:docMk/>
            <pc:sldMk cId="3543458007" sldId="1038"/>
            <ac:spMk id="14" creationId="{E280AEC3-894B-60CA-8A90-679856CCA208}"/>
          </ac:spMkLst>
        </pc:spChg>
      </pc:sldChg>
      <pc:sldChg chg="modSp add mod">
        <pc:chgData name="伊健 杜" userId="e69aded81da48593" providerId="LiveId" clId="{78890EDF-5E74-4CFB-A88A-F9A346D34550}" dt="2022-10-13T11:37:47.109" v="5419"/>
        <pc:sldMkLst>
          <pc:docMk/>
          <pc:sldMk cId="1330810273" sldId="1039"/>
        </pc:sldMkLst>
        <pc:spChg chg="mod">
          <ac:chgData name="伊健 杜" userId="e69aded81da48593" providerId="LiveId" clId="{78890EDF-5E74-4CFB-A88A-F9A346D34550}" dt="2022-10-12T12:47:35.114" v="2951" actId="1076"/>
          <ac:spMkLst>
            <pc:docMk/>
            <pc:sldMk cId="1330810273" sldId="1039"/>
            <ac:spMk id="4" creationId="{17EDBEBA-6B6D-27AE-C5A6-BD661BDB85C1}"/>
          </ac:spMkLst>
        </pc:spChg>
        <pc:spChg chg="mod">
          <ac:chgData name="伊健 杜" userId="e69aded81da48593" providerId="LiveId" clId="{78890EDF-5E74-4CFB-A88A-F9A346D34550}" dt="2022-10-13T11:37:47.109" v="5419"/>
          <ac:spMkLst>
            <pc:docMk/>
            <pc:sldMk cId="1330810273" sldId="1039"/>
            <ac:spMk id="6" creationId="{D3C6F7F9-2C77-596D-529E-0E533607130D}"/>
          </ac:spMkLst>
        </pc:spChg>
        <pc:spChg chg="mod">
          <ac:chgData name="伊健 杜" userId="e69aded81da48593" providerId="LiveId" clId="{78890EDF-5E74-4CFB-A88A-F9A346D34550}" dt="2022-10-13T11:37:47.109" v="5419"/>
          <ac:spMkLst>
            <pc:docMk/>
            <pc:sldMk cId="1330810273" sldId="1039"/>
            <ac:spMk id="10" creationId="{45F3E697-6337-5F56-6850-50A2F131F120}"/>
          </ac:spMkLst>
        </pc:spChg>
      </pc:sldChg>
      <pc:sldChg chg="addSp delSp modSp add mod">
        <pc:chgData name="伊健 杜" userId="e69aded81da48593" providerId="LiveId" clId="{78890EDF-5E74-4CFB-A88A-F9A346D34550}" dt="2022-10-13T11:37:47.109" v="5419"/>
        <pc:sldMkLst>
          <pc:docMk/>
          <pc:sldMk cId="3305576033" sldId="1040"/>
        </pc:sldMkLst>
        <pc:spChg chg="mod">
          <ac:chgData name="伊健 杜" userId="e69aded81da48593" providerId="LiveId" clId="{78890EDF-5E74-4CFB-A88A-F9A346D34550}" dt="2022-10-13T11:37:47.109" v="5419"/>
          <ac:spMkLst>
            <pc:docMk/>
            <pc:sldMk cId="3305576033" sldId="1040"/>
            <ac:spMk id="6" creationId="{F664CF38-32CE-F1ED-1F82-42C5B7FE6DC9}"/>
          </ac:spMkLst>
        </pc:spChg>
        <pc:picChg chg="add mod modCrop">
          <ac:chgData name="伊健 杜" userId="e69aded81da48593" providerId="LiveId" clId="{78890EDF-5E74-4CFB-A88A-F9A346D34550}" dt="2022-10-12T12:46:10.086" v="2911" actId="1076"/>
          <ac:picMkLst>
            <pc:docMk/>
            <pc:sldMk cId="3305576033" sldId="1040"/>
            <ac:picMk id="4" creationId="{207BC206-F963-96BD-5625-B353C61F4751}"/>
          </ac:picMkLst>
        </pc:picChg>
        <pc:picChg chg="del">
          <ac:chgData name="伊健 杜" userId="e69aded81da48593" providerId="LiveId" clId="{78890EDF-5E74-4CFB-A88A-F9A346D34550}" dt="2022-10-12T12:36:01.478" v="2905" actId="478"/>
          <ac:picMkLst>
            <pc:docMk/>
            <pc:sldMk cId="3305576033" sldId="1040"/>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98578331" sldId="1041"/>
        </pc:sldMkLst>
        <pc:spChg chg="mod">
          <ac:chgData name="伊健 杜" userId="e69aded81da48593" providerId="LiveId" clId="{78890EDF-5E74-4CFB-A88A-F9A346D34550}" dt="2022-10-13T11:37:47.109" v="5419"/>
          <ac:spMkLst>
            <pc:docMk/>
            <pc:sldMk cId="298578331" sldId="1041"/>
            <ac:spMk id="6" creationId="{F664CF38-32CE-F1ED-1F82-42C5B7FE6DC9}"/>
          </ac:spMkLst>
        </pc:spChg>
        <pc:picChg chg="del">
          <ac:chgData name="伊健 杜" userId="e69aded81da48593" providerId="LiveId" clId="{78890EDF-5E74-4CFB-A88A-F9A346D34550}" dt="2022-10-12T12:48:14.936" v="3001" actId="478"/>
          <ac:picMkLst>
            <pc:docMk/>
            <pc:sldMk cId="298578331" sldId="1041"/>
            <ac:picMk id="18434" creationId="{40FD264F-38FF-2EB5-6DF7-E49E18268940}"/>
          </ac:picMkLst>
        </pc:picChg>
        <pc:picChg chg="add mod">
          <ac:chgData name="伊健 杜" userId="e69aded81da48593" providerId="LiveId" clId="{78890EDF-5E74-4CFB-A88A-F9A346D34550}" dt="2022-10-12T12:48:49.578" v="3005" actId="1076"/>
          <ac:picMkLst>
            <pc:docMk/>
            <pc:sldMk cId="298578331" sldId="1041"/>
            <ac:picMk id="19458" creationId="{34F41A22-1168-F5C7-39B0-7D69E3894F11}"/>
          </ac:picMkLst>
        </pc:picChg>
      </pc:sldChg>
      <pc:sldChg chg="addSp delSp modSp add mod">
        <pc:chgData name="伊健 杜" userId="e69aded81da48593" providerId="LiveId" clId="{78890EDF-5E74-4CFB-A88A-F9A346D34550}" dt="2022-10-13T11:37:47.109" v="5419"/>
        <pc:sldMkLst>
          <pc:docMk/>
          <pc:sldMk cId="3687329791" sldId="1042"/>
        </pc:sldMkLst>
        <pc:spChg chg="mod">
          <ac:chgData name="伊健 杜" userId="e69aded81da48593" providerId="LiveId" clId="{78890EDF-5E74-4CFB-A88A-F9A346D34550}" dt="2022-10-13T11:37:47.109" v="5419"/>
          <ac:spMkLst>
            <pc:docMk/>
            <pc:sldMk cId="3687329791" sldId="1042"/>
            <ac:spMk id="6" creationId="{F664CF38-32CE-F1ED-1F82-42C5B7FE6DC9}"/>
          </ac:spMkLst>
        </pc:spChg>
        <pc:picChg chg="del">
          <ac:chgData name="伊健 杜" userId="e69aded81da48593" providerId="LiveId" clId="{78890EDF-5E74-4CFB-A88A-F9A346D34550}" dt="2022-10-12T12:49:46.404" v="3082" actId="478"/>
          <ac:picMkLst>
            <pc:docMk/>
            <pc:sldMk cId="3687329791" sldId="1042"/>
            <ac:picMk id="19458" creationId="{34F41A22-1168-F5C7-39B0-7D69E3894F11}"/>
          </ac:picMkLst>
        </pc:picChg>
        <pc:picChg chg="add mod">
          <ac:chgData name="伊健 杜" userId="e69aded81da48593" providerId="LiveId" clId="{78890EDF-5E74-4CFB-A88A-F9A346D34550}" dt="2022-10-12T12:50:22.809" v="3089" actId="1076"/>
          <ac:picMkLst>
            <pc:docMk/>
            <pc:sldMk cId="3687329791" sldId="1042"/>
            <ac:picMk id="21506" creationId="{0AD450BD-5A4C-577B-4B4D-D75278EF7C75}"/>
          </ac:picMkLst>
        </pc:picChg>
      </pc:sldChg>
      <pc:sldChg chg="delSp modSp new mod">
        <pc:chgData name="伊健 杜" userId="e69aded81da48593" providerId="LiveId" clId="{78890EDF-5E74-4CFB-A88A-F9A346D34550}" dt="2022-10-13T11:37:47.109" v="5419"/>
        <pc:sldMkLst>
          <pc:docMk/>
          <pc:sldMk cId="449175738" sldId="1043"/>
        </pc:sldMkLst>
        <pc:spChg chg="mod">
          <ac:chgData name="伊健 杜" userId="e69aded81da48593" providerId="LiveId" clId="{78890EDF-5E74-4CFB-A88A-F9A346D34550}" dt="2022-10-13T11:37:47.109" v="5419"/>
          <ac:spMkLst>
            <pc:docMk/>
            <pc:sldMk cId="449175738" sldId="1043"/>
            <ac:spMk id="2" creationId="{5B8A7A28-0189-5DD8-EBED-67AD2E740742}"/>
          </ac:spMkLst>
        </pc:spChg>
        <pc:spChg chg="del">
          <ac:chgData name="伊健 杜" userId="e69aded81da48593" providerId="LiveId" clId="{78890EDF-5E74-4CFB-A88A-F9A346D34550}" dt="2022-10-12T12:51:58.596" v="3098" actId="478"/>
          <ac:spMkLst>
            <pc:docMk/>
            <pc:sldMk cId="449175738" sldId="1043"/>
            <ac:spMk id="3" creationId="{2E3D5AB2-582D-F213-75B6-20F41A545D2E}"/>
          </ac:spMkLst>
        </pc:spChg>
      </pc:sldChg>
      <pc:sldChg chg="delSp modSp new mod">
        <pc:chgData name="伊健 杜" userId="e69aded81da48593" providerId="LiveId" clId="{78890EDF-5E74-4CFB-A88A-F9A346D34550}" dt="2022-10-13T11:37:47.109" v="5419"/>
        <pc:sldMkLst>
          <pc:docMk/>
          <pc:sldMk cId="96288700" sldId="1044"/>
        </pc:sldMkLst>
        <pc:spChg chg="mod">
          <ac:chgData name="伊健 杜" userId="e69aded81da48593" providerId="LiveId" clId="{78890EDF-5E74-4CFB-A88A-F9A346D34550}" dt="2022-10-13T11:37:47.109" v="5419"/>
          <ac:spMkLst>
            <pc:docMk/>
            <pc:sldMk cId="96288700" sldId="1044"/>
            <ac:spMk id="2" creationId="{28313E2E-90BC-63FB-1B97-F2A9CEA37B09}"/>
          </ac:spMkLst>
        </pc:spChg>
        <pc:spChg chg="del">
          <ac:chgData name="伊健 杜" userId="e69aded81da48593" providerId="LiveId" clId="{78890EDF-5E74-4CFB-A88A-F9A346D34550}" dt="2022-10-13T09:16:45.390" v="3200" actId="478"/>
          <ac:spMkLst>
            <pc:docMk/>
            <pc:sldMk cId="96288700" sldId="1044"/>
            <ac:spMk id="3" creationId="{F2FD7D78-291B-7896-EC4A-1B15EE5170A4}"/>
          </ac:spMkLst>
        </pc:spChg>
      </pc:sldChg>
      <pc:sldChg chg="addSp delSp modSp add mod">
        <pc:chgData name="伊健 杜" userId="e69aded81da48593" providerId="LiveId" clId="{78890EDF-5E74-4CFB-A88A-F9A346D34550}" dt="2022-10-13T11:37:47.109" v="5419"/>
        <pc:sldMkLst>
          <pc:docMk/>
          <pc:sldMk cId="3236354559" sldId="1045"/>
        </pc:sldMkLst>
        <pc:spChg chg="add mod">
          <ac:chgData name="伊健 杜" userId="e69aded81da48593" providerId="LiveId" clId="{78890EDF-5E74-4CFB-A88A-F9A346D34550}" dt="2022-10-13T11:37:47.109" v="5419"/>
          <ac:spMkLst>
            <pc:docMk/>
            <pc:sldMk cId="3236354559" sldId="1045"/>
            <ac:spMk id="2" creationId="{5A19F63C-9502-E384-7507-AE77A1B6032F}"/>
          </ac:spMkLst>
        </pc:spChg>
        <pc:spChg chg="mod">
          <ac:chgData name="伊健 杜" userId="e69aded81da48593" providerId="LiveId" clId="{78890EDF-5E74-4CFB-A88A-F9A346D34550}" dt="2022-10-13T09:21:55.935" v="3236" actId="20577"/>
          <ac:spMkLst>
            <pc:docMk/>
            <pc:sldMk cId="3236354559" sldId="1045"/>
            <ac:spMk id="6" creationId="{F83A6AC8-56F1-EB9E-DD47-C1CFF9753BBA}"/>
          </ac:spMkLst>
        </pc:spChg>
        <pc:spChg chg="mod">
          <ac:chgData name="伊健 杜" userId="e69aded81da48593" providerId="LiveId" clId="{78890EDF-5E74-4CFB-A88A-F9A346D34550}" dt="2022-10-13T11:37:47.109" v="5419"/>
          <ac:spMkLst>
            <pc:docMk/>
            <pc:sldMk cId="3236354559" sldId="1045"/>
            <ac:spMk id="7" creationId="{8A134A8E-94C3-0EE7-C065-45DB3136BA45}"/>
          </ac:spMkLst>
        </pc:spChg>
        <pc:picChg chg="add mod">
          <ac:chgData name="伊健 杜" userId="e69aded81da48593" providerId="LiveId" clId="{78890EDF-5E74-4CFB-A88A-F9A346D34550}" dt="2022-10-13T09:47:40.989" v="3858" actId="14100"/>
          <ac:picMkLst>
            <pc:docMk/>
            <pc:sldMk cId="3236354559" sldId="1045"/>
            <ac:picMk id="1026" creationId="{DA8F65CF-9627-6383-7A06-253A609C8BB9}"/>
          </ac:picMkLst>
        </pc:picChg>
        <pc:picChg chg="del mod">
          <ac:chgData name="伊健 杜" userId="e69aded81da48593" providerId="LiveId" clId="{78890EDF-5E74-4CFB-A88A-F9A346D34550}" dt="2022-10-13T09:21:43.600" v="3230" actId="478"/>
          <ac:picMkLst>
            <pc:docMk/>
            <pc:sldMk cId="3236354559" sldId="1045"/>
            <ac:picMk id="5122" creationId="{19B9FA24-A80E-EC08-6C0D-54EF9EDC2BF0}"/>
          </ac:picMkLst>
        </pc:picChg>
      </pc:sldChg>
      <pc:sldChg chg="delSp modSp add mod ord">
        <pc:chgData name="伊健 杜" userId="e69aded81da48593" providerId="LiveId" clId="{78890EDF-5E74-4CFB-A88A-F9A346D34550}" dt="2022-10-13T11:37:47.109" v="5419"/>
        <pc:sldMkLst>
          <pc:docMk/>
          <pc:sldMk cId="398193033" sldId="1046"/>
        </pc:sldMkLst>
        <pc:spChg chg="del mod">
          <ac:chgData name="伊健 杜" userId="e69aded81da48593" providerId="LiveId" clId="{78890EDF-5E74-4CFB-A88A-F9A346D34550}" dt="2022-10-13T09:53:04.659" v="4264" actId="478"/>
          <ac:spMkLst>
            <pc:docMk/>
            <pc:sldMk cId="398193033" sldId="1046"/>
            <ac:spMk id="6" creationId="{F83A6AC8-56F1-EB9E-DD47-C1CFF9753BBA}"/>
          </ac:spMkLst>
        </pc:spChg>
        <pc:spChg chg="mod">
          <ac:chgData name="伊健 杜" userId="e69aded81da48593" providerId="LiveId" clId="{78890EDF-5E74-4CFB-A88A-F9A346D34550}" dt="2022-10-13T11:37:47.109" v="5419"/>
          <ac:spMkLst>
            <pc:docMk/>
            <pc:sldMk cId="398193033" sldId="1046"/>
            <ac:spMk id="7" creationId="{8A134A8E-94C3-0EE7-C065-45DB3136BA45}"/>
          </ac:spMkLst>
        </pc:spChg>
      </pc:sldChg>
      <pc:sldChg chg="delSp modSp new mod">
        <pc:chgData name="伊健 杜" userId="e69aded81da48593" providerId="LiveId" clId="{78890EDF-5E74-4CFB-A88A-F9A346D34550}" dt="2022-10-13T11:37:47.109" v="5419"/>
        <pc:sldMkLst>
          <pc:docMk/>
          <pc:sldMk cId="1186061764" sldId="1047"/>
        </pc:sldMkLst>
        <pc:spChg chg="mod">
          <ac:chgData name="伊健 杜" userId="e69aded81da48593" providerId="LiveId" clId="{78890EDF-5E74-4CFB-A88A-F9A346D34550}" dt="2022-10-13T11:37:47.109" v="5419"/>
          <ac:spMkLst>
            <pc:docMk/>
            <pc:sldMk cId="1186061764" sldId="1047"/>
            <ac:spMk id="2" creationId="{7609D272-6070-0D4E-7D60-441D332D4DA5}"/>
          </ac:spMkLst>
        </pc:spChg>
        <pc:spChg chg="del">
          <ac:chgData name="伊健 杜" userId="e69aded81da48593" providerId="LiveId" clId="{78890EDF-5E74-4CFB-A88A-F9A346D34550}" dt="2022-10-13T09:22:45.966" v="3238" actId="478"/>
          <ac:spMkLst>
            <pc:docMk/>
            <pc:sldMk cId="1186061764" sldId="1047"/>
            <ac:spMk id="3" creationId="{8E21CDBE-53E6-669F-E078-2005C9DB6AB8}"/>
          </ac:spMkLst>
        </pc:spChg>
      </pc:sldChg>
      <pc:sldChg chg="modSp add mod">
        <pc:chgData name="伊健 杜" userId="e69aded81da48593" providerId="LiveId" clId="{78890EDF-5E74-4CFB-A88A-F9A346D34550}" dt="2022-10-13T11:37:47.109" v="5419"/>
        <pc:sldMkLst>
          <pc:docMk/>
          <pc:sldMk cId="1324649716" sldId="1048"/>
        </pc:sldMkLst>
        <pc:spChg chg="mod">
          <ac:chgData name="伊健 杜" userId="e69aded81da48593" providerId="LiveId" clId="{78890EDF-5E74-4CFB-A88A-F9A346D34550}" dt="2022-10-13T11:37:47.109" v="5419"/>
          <ac:spMkLst>
            <pc:docMk/>
            <pc:sldMk cId="1324649716" sldId="1048"/>
            <ac:spMk id="2" creationId="{7609D272-6070-0D4E-7D60-441D332D4DA5}"/>
          </ac:spMkLst>
        </pc:spChg>
      </pc:sldChg>
      <pc:sldChg chg="modSp add mod">
        <pc:chgData name="伊健 杜" userId="e69aded81da48593" providerId="LiveId" clId="{78890EDF-5E74-4CFB-A88A-F9A346D34550}" dt="2022-10-13T11:37:47.109" v="5419"/>
        <pc:sldMkLst>
          <pc:docMk/>
          <pc:sldMk cId="3039098511" sldId="1049"/>
        </pc:sldMkLst>
        <pc:spChg chg="mod">
          <ac:chgData name="伊健 杜" userId="e69aded81da48593" providerId="LiveId" clId="{78890EDF-5E74-4CFB-A88A-F9A346D34550}" dt="2022-10-13T11:37:47.109" v="5419"/>
          <ac:spMkLst>
            <pc:docMk/>
            <pc:sldMk cId="3039098511" sldId="1049"/>
            <ac:spMk id="2" creationId="{7609D272-6070-0D4E-7D60-441D332D4DA5}"/>
          </ac:spMkLst>
        </pc:spChg>
      </pc:sldChg>
      <pc:sldChg chg="modSp add mod">
        <pc:chgData name="伊健 杜" userId="e69aded81da48593" providerId="LiveId" clId="{78890EDF-5E74-4CFB-A88A-F9A346D34550}" dt="2022-10-13T11:37:47.109" v="5419"/>
        <pc:sldMkLst>
          <pc:docMk/>
          <pc:sldMk cId="814560725" sldId="1050"/>
        </pc:sldMkLst>
        <pc:spChg chg="mod">
          <ac:chgData name="伊健 杜" userId="e69aded81da48593" providerId="LiveId" clId="{78890EDF-5E74-4CFB-A88A-F9A346D34550}" dt="2022-10-13T11:37:47.109" v="5419"/>
          <ac:spMkLst>
            <pc:docMk/>
            <pc:sldMk cId="814560725" sldId="1050"/>
            <ac:spMk id="2" creationId="{F0FB4111-4C5D-A171-B3E0-05D7FCA61945}"/>
          </ac:spMkLst>
        </pc:spChg>
      </pc:sldChg>
      <pc:sldChg chg="modSp add mod">
        <pc:chgData name="伊健 杜" userId="e69aded81da48593" providerId="LiveId" clId="{78890EDF-5E74-4CFB-A88A-F9A346D34550}" dt="2022-10-13T09:38:39.095" v="3621"/>
        <pc:sldMkLst>
          <pc:docMk/>
          <pc:sldMk cId="745661264" sldId="1051"/>
        </pc:sldMkLst>
        <pc:spChg chg="mod">
          <ac:chgData name="伊健 杜" userId="e69aded81da48593" providerId="LiveId" clId="{78890EDF-5E74-4CFB-A88A-F9A346D34550}" dt="2022-10-13T09:38:39.095" v="3621"/>
          <ac:spMkLst>
            <pc:docMk/>
            <pc:sldMk cId="745661264" sldId="1051"/>
            <ac:spMk id="2" creationId="{F0FB4111-4C5D-A171-B3E0-05D7FCA61945}"/>
          </ac:spMkLst>
        </pc:spChg>
      </pc:sldChg>
      <pc:sldChg chg="addSp modSp add mod">
        <pc:chgData name="伊健 杜" userId="e69aded81da48593" providerId="LiveId" clId="{78890EDF-5E74-4CFB-A88A-F9A346D34550}" dt="2022-10-13T11:37:47.109" v="5419"/>
        <pc:sldMkLst>
          <pc:docMk/>
          <pc:sldMk cId="1917630630" sldId="1052"/>
        </pc:sldMkLst>
        <pc:spChg chg="mod">
          <ac:chgData name="伊健 杜" userId="e69aded81da48593" providerId="LiveId" clId="{78890EDF-5E74-4CFB-A88A-F9A346D34550}" dt="2022-10-13T09:50:08.694" v="4120" actId="20577"/>
          <ac:spMkLst>
            <pc:docMk/>
            <pc:sldMk cId="1917630630" sldId="1052"/>
            <ac:spMk id="6" creationId="{F83A6AC8-56F1-EB9E-DD47-C1CFF9753BBA}"/>
          </ac:spMkLst>
        </pc:spChg>
        <pc:spChg chg="mod">
          <ac:chgData name="伊健 杜" userId="e69aded81da48593" providerId="LiveId" clId="{78890EDF-5E74-4CFB-A88A-F9A346D34550}" dt="2022-10-13T11:37:47.109" v="5419"/>
          <ac:spMkLst>
            <pc:docMk/>
            <pc:sldMk cId="1917630630" sldId="1052"/>
            <ac:spMk id="7" creationId="{8A134A8E-94C3-0EE7-C065-45DB3136BA45}"/>
          </ac:spMkLst>
        </pc:spChg>
        <pc:picChg chg="add mod">
          <ac:chgData name="伊健 杜" userId="e69aded81da48593" providerId="LiveId" clId="{78890EDF-5E74-4CFB-A88A-F9A346D34550}" dt="2022-10-13T09:52:59.020" v="4263" actId="1076"/>
          <ac:picMkLst>
            <pc:docMk/>
            <pc:sldMk cId="1917630630" sldId="1052"/>
            <ac:picMk id="3074" creationId="{61C77E59-8DDD-1280-36E0-04C12F272D59}"/>
          </ac:picMkLst>
        </pc:picChg>
      </pc:sldChg>
      <pc:sldChg chg="addSp delSp modSp add mod">
        <pc:chgData name="伊健 杜" userId="e69aded81da48593" providerId="LiveId" clId="{78890EDF-5E74-4CFB-A88A-F9A346D34550}" dt="2022-10-13T11:37:47.109" v="5419"/>
        <pc:sldMkLst>
          <pc:docMk/>
          <pc:sldMk cId="3355590439" sldId="1053"/>
        </pc:sldMkLst>
        <pc:spChg chg="mod">
          <ac:chgData name="伊健 杜" userId="e69aded81da48593" providerId="LiveId" clId="{78890EDF-5E74-4CFB-A88A-F9A346D34550}" dt="2022-10-13T11:37:47.109" v="5419"/>
          <ac:spMkLst>
            <pc:docMk/>
            <pc:sldMk cId="3355590439" sldId="1053"/>
            <ac:spMk id="2" creationId="{5A19F63C-9502-E384-7507-AE77A1B6032F}"/>
          </ac:spMkLst>
        </pc:spChg>
        <pc:spChg chg="mod">
          <ac:chgData name="伊健 杜" userId="e69aded81da48593" providerId="LiveId" clId="{78890EDF-5E74-4CFB-A88A-F9A346D34550}" dt="2022-10-13T09:48:56.850" v="3985" actId="20577"/>
          <ac:spMkLst>
            <pc:docMk/>
            <pc:sldMk cId="3355590439" sldId="1053"/>
            <ac:spMk id="6" creationId="{F83A6AC8-56F1-EB9E-DD47-C1CFF9753BBA}"/>
          </ac:spMkLst>
        </pc:spChg>
        <pc:spChg chg="mod">
          <ac:chgData name="伊健 杜" userId="e69aded81da48593" providerId="LiveId" clId="{78890EDF-5E74-4CFB-A88A-F9A346D34550}" dt="2022-10-13T11:37:47.109" v="5419"/>
          <ac:spMkLst>
            <pc:docMk/>
            <pc:sldMk cId="3355590439" sldId="1053"/>
            <ac:spMk id="7" creationId="{8A134A8E-94C3-0EE7-C065-45DB3136BA45}"/>
          </ac:spMkLst>
        </pc:spChg>
        <pc:picChg chg="del">
          <ac:chgData name="伊健 杜" userId="e69aded81da48593" providerId="LiveId" clId="{78890EDF-5E74-4CFB-A88A-F9A346D34550}" dt="2022-10-13T09:49:41.895" v="4113" actId="478"/>
          <ac:picMkLst>
            <pc:docMk/>
            <pc:sldMk cId="3355590439" sldId="1053"/>
            <ac:picMk id="1026" creationId="{DA8F65CF-9627-6383-7A06-253A609C8BB9}"/>
          </ac:picMkLst>
        </pc:picChg>
        <pc:picChg chg="add mod">
          <ac:chgData name="伊健 杜" userId="e69aded81da48593" providerId="LiveId" clId="{78890EDF-5E74-4CFB-A88A-F9A346D34550}" dt="2022-10-13T09:50:04.571" v="4118" actId="14100"/>
          <ac:picMkLst>
            <pc:docMk/>
            <pc:sldMk cId="3355590439" sldId="1053"/>
            <ac:picMk id="2050" creationId="{DA99D8BA-7C87-0E2F-6C6A-09CE266449D2}"/>
          </ac:picMkLst>
        </pc:picChg>
      </pc:sldChg>
      <pc:sldChg chg="modSp add mod">
        <pc:chgData name="伊健 杜" userId="e69aded81da48593" providerId="LiveId" clId="{78890EDF-5E74-4CFB-A88A-F9A346D34550}" dt="2022-10-13T11:37:47.109" v="5419"/>
        <pc:sldMkLst>
          <pc:docMk/>
          <pc:sldMk cId="2156951361" sldId="1054"/>
        </pc:sldMkLst>
        <pc:spChg chg="mod">
          <ac:chgData name="伊健 杜" userId="e69aded81da48593" providerId="LiveId" clId="{78890EDF-5E74-4CFB-A88A-F9A346D34550}" dt="2022-10-13T11:37:47.109" v="5419"/>
          <ac:spMkLst>
            <pc:docMk/>
            <pc:sldMk cId="2156951361" sldId="1054"/>
            <ac:spMk id="7" creationId="{8A134A8E-94C3-0EE7-C065-45DB3136BA45}"/>
          </ac:spMkLst>
        </pc:spChg>
      </pc:sldChg>
      <pc:sldChg chg="addSp delSp modSp add mod">
        <pc:chgData name="伊健 杜" userId="e69aded81da48593" providerId="LiveId" clId="{78890EDF-5E74-4CFB-A88A-F9A346D34550}" dt="2022-10-13T11:37:47.109" v="5419"/>
        <pc:sldMkLst>
          <pc:docMk/>
          <pc:sldMk cId="1937040206" sldId="1055"/>
        </pc:sldMkLst>
        <pc:spChg chg="del">
          <ac:chgData name="伊健 杜" userId="e69aded81da48593" providerId="LiveId" clId="{78890EDF-5E74-4CFB-A88A-F9A346D34550}" dt="2022-10-13T09:57:48.935" v="4537" actId="478"/>
          <ac:spMkLst>
            <pc:docMk/>
            <pc:sldMk cId="1937040206" sldId="1055"/>
            <ac:spMk id="2" creationId="{5A19F63C-9502-E384-7507-AE77A1B6032F}"/>
          </ac:spMkLst>
        </pc:spChg>
        <pc:spChg chg="add mod">
          <ac:chgData name="伊健 杜" userId="e69aded81da48593" providerId="LiveId" clId="{78890EDF-5E74-4CFB-A88A-F9A346D34550}" dt="2022-10-13T10:02:31.137" v="4691" actId="1076"/>
          <ac:spMkLst>
            <pc:docMk/>
            <pc:sldMk cId="1937040206" sldId="1055"/>
            <ac:spMk id="5" creationId="{E84B93CB-B8B2-DB84-DF26-0970604E4045}"/>
          </ac:spMkLst>
        </pc:spChg>
        <pc:spChg chg="mod">
          <ac:chgData name="伊健 杜" userId="e69aded81da48593" providerId="LiveId" clId="{78890EDF-5E74-4CFB-A88A-F9A346D34550}" dt="2022-10-13T09:56:54.892" v="4536"/>
          <ac:spMkLst>
            <pc:docMk/>
            <pc:sldMk cId="1937040206" sldId="1055"/>
            <ac:spMk id="6" creationId="{F83A6AC8-56F1-EB9E-DD47-C1CFF9753BBA}"/>
          </ac:spMkLst>
        </pc:spChg>
        <pc:spChg chg="mod">
          <ac:chgData name="伊健 杜" userId="e69aded81da48593" providerId="LiveId" clId="{78890EDF-5E74-4CFB-A88A-F9A346D34550}" dt="2022-10-13T11:37:47.109" v="5419"/>
          <ac:spMkLst>
            <pc:docMk/>
            <pc:sldMk cId="1937040206" sldId="1055"/>
            <ac:spMk id="7" creationId="{8A134A8E-94C3-0EE7-C065-45DB3136BA45}"/>
          </ac:spMkLst>
        </pc:spChg>
        <pc:spChg chg="add mod">
          <ac:chgData name="伊健 杜" userId="e69aded81da48593" providerId="LiveId" clId="{78890EDF-5E74-4CFB-A88A-F9A346D34550}" dt="2022-10-13T10:01:52.849" v="4677" actId="1076"/>
          <ac:spMkLst>
            <pc:docMk/>
            <pc:sldMk cId="1937040206" sldId="1055"/>
            <ac:spMk id="8" creationId="{B412442D-5D2C-D57B-2031-07DC1F9BD18E}"/>
          </ac:spMkLst>
        </pc:spChg>
        <pc:spChg chg="add mod">
          <ac:chgData name="伊健 杜" userId="e69aded81da48593" providerId="LiveId" clId="{78890EDF-5E74-4CFB-A88A-F9A346D34550}" dt="2022-10-13T10:02:20.757" v="4688" actId="1076"/>
          <ac:spMkLst>
            <pc:docMk/>
            <pc:sldMk cId="1937040206" sldId="1055"/>
            <ac:spMk id="9" creationId="{7B386131-051F-EA1B-66AE-CB1677A16989}"/>
          </ac:spMkLst>
        </pc:spChg>
        <pc:picChg chg="add mod">
          <ac:chgData name="伊健 杜" userId="e69aded81da48593" providerId="LiveId" clId="{78890EDF-5E74-4CFB-A88A-F9A346D34550}" dt="2022-10-13T10:02:31.137" v="4691" actId="1076"/>
          <ac:picMkLst>
            <pc:docMk/>
            <pc:sldMk cId="1937040206" sldId="1055"/>
            <ac:picMk id="3" creationId="{C746BB03-0014-D62F-7B73-9E84B4573027}"/>
          </ac:picMkLst>
        </pc:picChg>
        <pc:picChg chg="add mod">
          <ac:chgData name="伊健 杜" userId="e69aded81da48593" providerId="LiveId" clId="{78890EDF-5E74-4CFB-A88A-F9A346D34550}" dt="2022-10-13T10:01:51.355" v="4676" actId="14100"/>
          <ac:picMkLst>
            <pc:docMk/>
            <pc:sldMk cId="1937040206" sldId="1055"/>
            <ac:picMk id="4" creationId="{7E5E7BA8-CE40-D311-39B7-6C0A4B9D498C}"/>
          </ac:picMkLst>
        </pc:picChg>
        <pc:picChg chg="add mod">
          <ac:chgData name="伊健 杜" userId="e69aded81da48593" providerId="LiveId" clId="{78890EDF-5E74-4CFB-A88A-F9A346D34550}" dt="2022-10-13T10:02:21.728" v="4689" actId="1076"/>
          <ac:picMkLst>
            <pc:docMk/>
            <pc:sldMk cId="1937040206" sldId="1055"/>
            <ac:picMk id="10" creationId="{DB061C1E-D379-A2F9-6117-E303CEE326D8}"/>
          </ac:picMkLst>
        </pc:picChg>
        <pc:picChg chg="del">
          <ac:chgData name="伊健 杜" userId="e69aded81da48593" providerId="LiveId" clId="{78890EDF-5E74-4CFB-A88A-F9A346D34550}" dt="2022-10-13T10:00:49.329" v="4652" actId="478"/>
          <ac:picMkLst>
            <pc:docMk/>
            <pc:sldMk cId="1937040206" sldId="1055"/>
            <ac:picMk id="1026" creationId="{DA8F65CF-9627-6383-7A06-253A609C8BB9}"/>
          </ac:picMkLst>
        </pc:picChg>
        <pc:picChg chg="add mod">
          <ac:chgData name="伊健 杜" userId="e69aded81da48593" providerId="LiveId" clId="{78890EDF-5E74-4CFB-A88A-F9A346D34550}" dt="2022-10-13T10:02:27.849" v="4690" actId="1076"/>
          <ac:picMkLst>
            <pc:docMk/>
            <pc:sldMk cId="1937040206" sldId="1055"/>
            <ac:picMk id="4098" creationId="{0D0D9D2D-3F8B-59FB-0874-BD599D24CBFC}"/>
          </ac:picMkLst>
        </pc:picChg>
      </pc:sldChg>
      <pc:sldChg chg="addSp delSp modSp add mod">
        <pc:chgData name="伊健 杜" userId="e69aded81da48593" providerId="LiveId" clId="{78890EDF-5E74-4CFB-A88A-F9A346D34550}" dt="2022-10-13T11:37:47.109" v="5419"/>
        <pc:sldMkLst>
          <pc:docMk/>
          <pc:sldMk cId="3291895734" sldId="1056"/>
        </pc:sldMkLst>
        <pc:spChg chg="del mod">
          <ac:chgData name="伊健 杜" userId="e69aded81da48593" providerId="LiveId" clId="{78890EDF-5E74-4CFB-A88A-F9A346D34550}" dt="2022-10-13T10:05:24.894" v="4760" actId="478"/>
          <ac:spMkLst>
            <pc:docMk/>
            <pc:sldMk cId="3291895734" sldId="1056"/>
            <ac:spMk id="5" creationId="{E84B93CB-B8B2-DB84-DF26-0970604E4045}"/>
          </ac:spMkLst>
        </pc:spChg>
        <pc:spChg chg="mod">
          <ac:chgData name="伊健 杜" userId="e69aded81da48593" providerId="LiveId" clId="{78890EDF-5E74-4CFB-A88A-F9A346D34550}" dt="2022-10-13T11:37:47.109" v="5419"/>
          <ac:spMkLst>
            <pc:docMk/>
            <pc:sldMk cId="3291895734" sldId="1056"/>
            <ac:spMk id="7" creationId="{8A134A8E-94C3-0EE7-C065-45DB3136BA45}"/>
          </ac:spMkLst>
        </pc:spChg>
        <pc:spChg chg="del">
          <ac:chgData name="伊健 杜" userId="e69aded81da48593" providerId="LiveId" clId="{78890EDF-5E74-4CFB-A88A-F9A346D34550}" dt="2022-10-13T10:05:24.894" v="4760" actId="478"/>
          <ac:spMkLst>
            <pc:docMk/>
            <pc:sldMk cId="3291895734" sldId="1056"/>
            <ac:spMk id="8" creationId="{B412442D-5D2C-D57B-2031-07DC1F9BD18E}"/>
          </ac:spMkLst>
        </pc:spChg>
        <pc:spChg chg="del">
          <ac:chgData name="伊健 杜" userId="e69aded81da48593" providerId="LiveId" clId="{78890EDF-5E74-4CFB-A88A-F9A346D34550}" dt="2022-10-13T10:05:24.894" v="4760" actId="478"/>
          <ac:spMkLst>
            <pc:docMk/>
            <pc:sldMk cId="3291895734" sldId="1056"/>
            <ac:spMk id="9" creationId="{7B386131-051F-EA1B-66AE-CB1677A16989}"/>
          </ac:spMkLst>
        </pc:spChg>
        <pc:picChg chg="del mod">
          <ac:chgData name="伊健 杜" userId="e69aded81da48593" providerId="LiveId" clId="{78890EDF-5E74-4CFB-A88A-F9A346D34550}" dt="2022-10-13T10:05:24.894" v="4760" actId="478"/>
          <ac:picMkLst>
            <pc:docMk/>
            <pc:sldMk cId="3291895734" sldId="1056"/>
            <ac:picMk id="3" creationId="{C746BB03-0014-D62F-7B73-9E84B4573027}"/>
          </ac:picMkLst>
        </pc:picChg>
        <pc:picChg chg="del mod">
          <ac:chgData name="伊健 杜" userId="e69aded81da48593" providerId="LiveId" clId="{78890EDF-5E74-4CFB-A88A-F9A346D34550}" dt="2022-10-13T10:05:24.894" v="4760" actId="478"/>
          <ac:picMkLst>
            <pc:docMk/>
            <pc:sldMk cId="3291895734" sldId="1056"/>
            <ac:picMk id="4" creationId="{7E5E7BA8-CE40-D311-39B7-6C0A4B9D498C}"/>
          </ac:picMkLst>
        </pc:picChg>
        <pc:picChg chg="del">
          <ac:chgData name="伊健 杜" userId="e69aded81da48593" providerId="LiveId" clId="{78890EDF-5E74-4CFB-A88A-F9A346D34550}" dt="2022-10-13T10:05:24.894" v="4760" actId="478"/>
          <ac:picMkLst>
            <pc:docMk/>
            <pc:sldMk cId="3291895734" sldId="1056"/>
            <ac:picMk id="10" creationId="{DB061C1E-D379-A2F9-6117-E303CEE326D8}"/>
          </ac:picMkLst>
        </pc:picChg>
        <pc:picChg chg="del mod">
          <ac:chgData name="伊健 杜" userId="e69aded81da48593" providerId="LiveId" clId="{78890EDF-5E74-4CFB-A88A-F9A346D34550}" dt="2022-10-13T10:05:24.894" v="4760" actId="478"/>
          <ac:picMkLst>
            <pc:docMk/>
            <pc:sldMk cId="3291895734" sldId="1056"/>
            <ac:picMk id="4098" creationId="{0D0D9D2D-3F8B-59FB-0874-BD599D24CBFC}"/>
          </ac:picMkLst>
        </pc:picChg>
        <pc:picChg chg="add mod">
          <ac:chgData name="伊健 杜" userId="e69aded81da48593" providerId="LiveId" clId="{78890EDF-5E74-4CFB-A88A-F9A346D34550}" dt="2022-10-13T10:05:55.083" v="4763" actId="1076"/>
          <ac:picMkLst>
            <pc:docMk/>
            <pc:sldMk cId="3291895734" sldId="1056"/>
            <ac:picMk id="5122" creationId="{7A568157-548C-83D1-7DB0-4E8B04BE7D8A}"/>
          </ac:picMkLst>
        </pc:picChg>
      </pc:sldChg>
      <pc:sldChg chg="addSp delSp modSp add mod">
        <pc:chgData name="伊健 杜" userId="e69aded81da48593" providerId="LiveId" clId="{78890EDF-5E74-4CFB-A88A-F9A346D34550}" dt="2022-10-13T11:37:47.109" v="5419"/>
        <pc:sldMkLst>
          <pc:docMk/>
          <pc:sldMk cId="3893839984" sldId="1057"/>
        </pc:sldMkLst>
        <pc:spChg chg="mod">
          <ac:chgData name="伊健 杜" userId="e69aded81da48593" providerId="LiveId" clId="{78890EDF-5E74-4CFB-A88A-F9A346D34550}" dt="2022-10-13T11:21:52.972" v="4958" actId="20577"/>
          <ac:spMkLst>
            <pc:docMk/>
            <pc:sldMk cId="3893839984" sldId="1057"/>
            <ac:spMk id="6" creationId="{F83A6AC8-56F1-EB9E-DD47-C1CFF9753BBA}"/>
          </ac:spMkLst>
        </pc:spChg>
        <pc:spChg chg="mod">
          <ac:chgData name="伊健 杜" userId="e69aded81da48593" providerId="LiveId" clId="{78890EDF-5E74-4CFB-A88A-F9A346D34550}" dt="2022-10-13T11:37:47.109" v="5419"/>
          <ac:spMkLst>
            <pc:docMk/>
            <pc:sldMk cId="3893839984" sldId="1057"/>
            <ac:spMk id="7" creationId="{8A134A8E-94C3-0EE7-C065-45DB3136BA45}"/>
          </ac:spMkLst>
        </pc:spChg>
        <pc:picChg chg="add mod">
          <ac:chgData name="伊健 杜" userId="e69aded81da48593" providerId="LiveId" clId="{78890EDF-5E74-4CFB-A88A-F9A346D34550}" dt="2022-10-13T11:22:57.706" v="5060" actId="1076"/>
          <ac:picMkLst>
            <pc:docMk/>
            <pc:sldMk cId="3893839984" sldId="1057"/>
            <ac:picMk id="1026" creationId="{8089A75E-BD2C-13F8-B28B-22F724D3A078}"/>
          </ac:picMkLst>
        </pc:picChg>
        <pc:picChg chg="del mod">
          <ac:chgData name="伊健 杜" userId="e69aded81da48593" providerId="LiveId" clId="{78890EDF-5E74-4CFB-A88A-F9A346D34550}" dt="2022-10-13T11:22:46.250" v="5058" actId="478"/>
          <ac:picMkLst>
            <pc:docMk/>
            <pc:sldMk cId="3893839984" sldId="1057"/>
            <ac:picMk id="5122" creationId="{7A568157-548C-83D1-7DB0-4E8B04BE7D8A}"/>
          </ac:picMkLst>
        </pc:picChg>
      </pc:sldChg>
      <pc:sldChg chg="modSp add mod">
        <pc:chgData name="伊健 杜" userId="e69aded81da48593" providerId="LiveId" clId="{78890EDF-5E74-4CFB-A88A-F9A346D34550}" dt="2022-10-13T11:37:47.109" v="5419"/>
        <pc:sldMkLst>
          <pc:docMk/>
          <pc:sldMk cId="2542799483" sldId="1058"/>
        </pc:sldMkLst>
        <pc:spChg chg="mod">
          <ac:chgData name="伊健 杜" userId="e69aded81da48593" providerId="LiveId" clId="{78890EDF-5E74-4CFB-A88A-F9A346D34550}" dt="2022-10-13T11:37:47.109" v="5419"/>
          <ac:spMkLst>
            <pc:docMk/>
            <pc:sldMk cId="2542799483" sldId="1058"/>
            <ac:spMk id="7" creationId="{8A134A8E-94C3-0EE7-C065-45DB3136BA45}"/>
          </ac:spMkLst>
        </pc:spChg>
      </pc:sldChg>
      <pc:sldChg chg="modSp add mod">
        <pc:chgData name="伊健 杜" userId="e69aded81da48593" providerId="LiveId" clId="{78890EDF-5E74-4CFB-A88A-F9A346D34550}" dt="2022-10-13T11:37:47.109" v="5419"/>
        <pc:sldMkLst>
          <pc:docMk/>
          <pc:sldMk cId="515591944" sldId="1059"/>
        </pc:sldMkLst>
        <pc:spChg chg="mod">
          <ac:chgData name="伊健 杜" userId="e69aded81da48593" providerId="LiveId" clId="{78890EDF-5E74-4CFB-A88A-F9A346D34550}" dt="2022-10-13T11:37:47.109" v="5419"/>
          <ac:spMkLst>
            <pc:docMk/>
            <pc:sldMk cId="515591944" sldId="1059"/>
            <ac:spMk id="7" creationId="{8A134A8E-94C3-0EE7-C065-45DB3136BA45}"/>
          </ac:spMkLst>
        </pc:spChg>
      </pc:sldChg>
      <pc:sldChg chg="addSp delSp modSp add mod">
        <pc:chgData name="伊健 杜" userId="e69aded81da48593" providerId="LiveId" clId="{78890EDF-5E74-4CFB-A88A-F9A346D34550}" dt="2022-10-13T11:37:47.109" v="5419"/>
        <pc:sldMkLst>
          <pc:docMk/>
          <pc:sldMk cId="3714553315" sldId="1060"/>
        </pc:sldMkLst>
        <pc:spChg chg="mod">
          <ac:chgData name="伊健 杜" userId="e69aded81da48593" providerId="LiveId" clId="{78890EDF-5E74-4CFB-A88A-F9A346D34550}" dt="2022-10-13T11:37:47.109" v="5419"/>
          <ac:spMkLst>
            <pc:docMk/>
            <pc:sldMk cId="3714553315" sldId="1060"/>
            <ac:spMk id="7" creationId="{8A134A8E-94C3-0EE7-C065-45DB3136BA45}"/>
          </ac:spMkLst>
        </pc:spChg>
        <pc:picChg chg="del">
          <ac:chgData name="伊健 杜" userId="e69aded81da48593" providerId="LiveId" clId="{78890EDF-5E74-4CFB-A88A-F9A346D34550}" dt="2022-10-13T11:25:09.884" v="5062" actId="478"/>
          <ac:picMkLst>
            <pc:docMk/>
            <pc:sldMk cId="3714553315" sldId="1060"/>
            <ac:picMk id="1026" creationId="{8089A75E-BD2C-13F8-B28B-22F724D3A078}"/>
          </ac:picMkLst>
        </pc:picChg>
        <pc:picChg chg="add mod">
          <ac:chgData name="伊健 杜" userId="e69aded81da48593" providerId="LiveId" clId="{78890EDF-5E74-4CFB-A88A-F9A346D34550}" dt="2022-10-13T11:25:13.713" v="5065" actId="1076"/>
          <ac:picMkLst>
            <pc:docMk/>
            <pc:sldMk cId="3714553315" sldId="1060"/>
            <ac:picMk id="2050" creationId="{F0618C33-DD6E-A245-2D92-DDF07D12B1F3}"/>
          </ac:picMkLst>
        </pc:picChg>
      </pc:sldChg>
      <pc:sldChg chg="addSp delSp modSp add mod">
        <pc:chgData name="伊健 杜" userId="e69aded81da48593" providerId="LiveId" clId="{78890EDF-5E74-4CFB-A88A-F9A346D34550}" dt="2022-10-13T11:37:47.109" v="5419"/>
        <pc:sldMkLst>
          <pc:docMk/>
          <pc:sldMk cId="920932515" sldId="1061"/>
        </pc:sldMkLst>
        <pc:spChg chg="mod">
          <ac:chgData name="伊健 杜" userId="e69aded81da48593" providerId="LiveId" clId="{78890EDF-5E74-4CFB-A88A-F9A346D34550}" dt="2022-10-13T11:26:10.366" v="5133" actId="20577"/>
          <ac:spMkLst>
            <pc:docMk/>
            <pc:sldMk cId="920932515" sldId="1061"/>
            <ac:spMk id="6" creationId="{F83A6AC8-56F1-EB9E-DD47-C1CFF9753BBA}"/>
          </ac:spMkLst>
        </pc:spChg>
        <pc:spChg chg="mod">
          <ac:chgData name="伊健 杜" userId="e69aded81da48593" providerId="LiveId" clId="{78890EDF-5E74-4CFB-A88A-F9A346D34550}" dt="2022-10-13T11:37:47.109" v="5419"/>
          <ac:spMkLst>
            <pc:docMk/>
            <pc:sldMk cId="920932515" sldId="1061"/>
            <ac:spMk id="7" creationId="{8A134A8E-94C3-0EE7-C065-45DB3136BA45}"/>
          </ac:spMkLst>
        </pc:spChg>
        <pc:picChg chg="add del mod">
          <ac:chgData name="伊健 杜" userId="e69aded81da48593" providerId="LiveId" clId="{78890EDF-5E74-4CFB-A88A-F9A346D34550}" dt="2022-10-13T11:28:05.310" v="5217" actId="1076"/>
          <ac:picMkLst>
            <pc:docMk/>
            <pc:sldMk cId="920932515" sldId="1061"/>
            <ac:picMk id="2" creationId="{C47B8DB3-107F-1F82-34C8-CB971C956FED}"/>
          </ac:picMkLst>
        </pc:picChg>
        <pc:picChg chg="del">
          <ac:chgData name="伊健 杜" userId="e69aded81da48593" providerId="LiveId" clId="{78890EDF-5E74-4CFB-A88A-F9A346D34550}" dt="2022-10-13T11:26:48.434" v="5134" actId="478"/>
          <ac:picMkLst>
            <pc:docMk/>
            <pc:sldMk cId="920932515" sldId="1061"/>
            <ac:picMk id="2050" creationId="{F0618C33-DD6E-A245-2D92-DDF07D12B1F3}"/>
          </ac:picMkLst>
        </pc:picChg>
        <pc:picChg chg="add mod">
          <ac:chgData name="伊健 杜" userId="e69aded81da48593" providerId="LiveId" clId="{78890EDF-5E74-4CFB-A88A-F9A346D34550}" dt="2022-10-13T11:28:04.420" v="5216" actId="14100"/>
          <ac:picMkLst>
            <pc:docMk/>
            <pc:sldMk cId="920932515" sldId="1061"/>
            <ac:picMk id="3074" creationId="{45964954-CFA3-4897-73E5-AC50CAB705AB}"/>
          </ac:picMkLst>
        </pc:picChg>
      </pc:sldChg>
      <pc:sldChg chg="addSp delSp modSp new mod ord">
        <pc:chgData name="伊健 杜" userId="e69aded81da48593" providerId="LiveId" clId="{78890EDF-5E74-4CFB-A88A-F9A346D34550}" dt="2022-10-13T11:37:47.109" v="5419"/>
        <pc:sldMkLst>
          <pc:docMk/>
          <pc:sldMk cId="4037140997" sldId="1062"/>
        </pc:sldMkLst>
        <pc:spChg chg="del">
          <ac:chgData name="伊健 杜" userId="e69aded81da48593" providerId="LiveId" clId="{78890EDF-5E74-4CFB-A88A-F9A346D34550}" dt="2022-10-13T11:28:45.495" v="5280" actId="478"/>
          <ac:spMkLst>
            <pc:docMk/>
            <pc:sldMk cId="4037140997" sldId="1062"/>
            <ac:spMk id="2" creationId="{2948B4D0-8E62-D895-9808-E0D5C64F711C}"/>
          </ac:spMkLst>
        </pc:spChg>
        <pc:spChg chg="del">
          <ac:chgData name="伊健 杜" userId="e69aded81da48593" providerId="LiveId" clId="{78890EDF-5E74-4CFB-A88A-F9A346D34550}" dt="2022-10-13T11:28:45.495" v="5280" actId="478"/>
          <ac:spMkLst>
            <pc:docMk/>
            <pc:sldMk cId="4037140997" sldId="1062"/>
            <ac:spMk id="3" creationId="{19BD122B-B081-C3D7-A2F9-EDBA32AEA82C}"/>
          </ac:spMkLst>
        </pc:spChg>
        <pc:spChg chg="add mod">
          <ac:chgData name="伊健 杜" userId="e69aded81da48593" providerId="LiveId" clId="{78890EDF-5E74-4CFB-A88A-F9A346D34550}" dt="2022-10-13T11:37:47.109" v="5419"/>
          <ac:spMkLst>
            <pc:docMk/>
            <pc:sldMk cId="4037140997" sldId="1062"/>
            <ac:spMk id="4" creationId="{3E43AB14-E06D-A0CF-AEFF-4228A00F5602}"/>
          </ac:spMkLst>
        </pc:spChg>
      </pc:sldChg>
      <pc:sldChg chg="modSp add mod">
        <pc:chgData name="伊健 杜" userId="e69aded81da48593" providerId="LiveId" clId="{78890EDF-5E74-4CFB-A88A-F9A346D34550}" dt="2022-10-13T11:37:47.109" v="5419"/>
        <pc:sldMkLst>
          <pc:docMk/>
          <pc:sldMk cId="128798790" sldId="1063"/>
        </pc:sldMkLst>
        <pc:spChg chg="mod">
          <ac:chgData name="伊健 杜" userId="e69aded81da48593" providerId="LiveId" clId="{78890EDF-5E74-4CFB-A88A-F9A346D34550}" dt="2022-10-13T11:37:47.109" v="5419"/>
          <ac:spMkLst>
            <pc:docMk/>
            <pc:sldMk cId="128798790" sldId="1063"/>
            <ac:spMk id="7" creationId="{8A134A8E-94C3-0EE7-C065-45DB3136BA45}"/>
          </ac:spMkLst>
        </pc:spChg>
      </pc:sldChg>
      <pc:sldChg chg="new">
        <pc:chgData name="伊健 杜" userId="e69aded81da48593" providerId="LiveId" clId="{78890EDF-5E74-4CFB-A88A-F9A346D34550}" dt="2022-10-13T12:00:30.781" v="5420" actId="680"/>
        <pc:sldMkLst>
          <pc:docMk/>
          <pc:sldMk cId="2248431918" sldId="1064"/>
        </pc:sldMkLst>
      </pc:sldChg>
    </pc:docChg>
  </pc:docChgLst>
  <pc:docChgLst>
    <pc:chgData name="伊健 杜" userId="e69aded81da48593" providerId="LiveId" clId="{5062B4FA-9A38-4D89-AC38-9A89B73BE830}"/>
    <pc:docChg chg="custSel addSld delSld modSld sldOrd">
      <pc:chgData name="伊健 杜" userId="e69aded81da48593" providerId="LiveId" clId="{5062B4FA-9A38-4D89-AC38-9A89B73BE830}" dt="2023-03-14T12:55:09.134" v="3851"/>
      <pc:docMkLst>
        <pc:docMk/>
      </pc:docMkLst>
      <pc:sldChg chg="del">
        <pc:chgData name="伊健 杜" userId="e69aded81da48593" providerId="LiveId" clId="{5062B4FA-9A38-4D89-AC38-9A89B73BE830}" dt="2023-03-14T08:51:35.801" v="0" actId="47"/>
        <pc:sldMkLst>
          <pc:docMk/>
          <pc:sldMk cId="3118980260" sldId="2466"/>
        </pc:sldMkLst>
      </pc:sldChg>
      <pc:sldChg chg="addSp delSp modSp add del mod">
        <pc:chgData name="伊健 杜" userId="e69aded81da48593" providerId="LiveId" clId="{5062B4FA-9A38-4D89-AC38-9A89B73BE830}" dt="2023-03-14T12:55:09.134" v="3851"/>
        <pc:sldMkLst>
          <pc:docMk/>
          <pc:sldMk cId="1400167800" sldId="2468"/>
        </pc:sldMkLst>
        <pc:spChg chg="del mod">
          <ac:chgData name="伊健 杜" userId="e69aded81da48593" providerId="LiveId" clId="{5062B4FA-9A38-4D89-AC38-9A89B73BE830}" dt="2023-03-14T08:57:44.868" v="233" actId="478"/>
          <ac:spMkLst>
            <pc:docMk/>
            <pc:sldMk cId="1400167800" sldId="2468"/>
            <ac:spMk id="2" creationId="{10304424-DB4A-36E7-9E0D-D32A5DD0F26C}"/>
          </ac:spMkLst>
        </pc:spChg>
        <pc:spChg chg="add del mod">
          <ac:chgData name="伊健 杜" userId="e69aded81da48593" providerId="LiveId" clId="{5062B4FA-9A38-4D89-AC38-9A89B73BE830}" dt="2023-03-14T08:57:44.868" v="233" actId="478"/>
          <ac:spMkLst>
            <pc:docMk/>
            <pc:sldMk cId="1400167800" sldId="2468"/>
            <ac:spMk id="3" creationId="{0E21DBCF-0F08-CCCC-30D4-3FC6526CD655}"/>
          </ac:spMkLst>
        </pc:spChg>
        <pc:spChg chg="add mod">
          <ac:chgData name="伊健 杜" userId="e69aded81da48593" providerId="LiveId" clId="{5062B4FA-9A38-4D89-AC38-9A89B73BE830}" dt="2023-03-14T12:55:09.134" v="3851"/>
          <ac:spMkLst>
            <pc:docMk/>
            <pc:sldMk cId="1400167800" sldId="2468"/>
            <ac:spMk id="4" creationId="{02C1390D-8BF2-080E-6243-D934E7302B7B}"/>
          </ac:spMkLst>
        </pc:spChg>
        <pc:spChg chg="del">
          <ac:chgData name="伊健 杜" userId="e69aded81da48593" providerId="LiveId" clId="{5062B4FA-9A38-4D89-AC38-9A89B73BE830}" dt="2023-03-14T08:54:48.418" v="61" actId="478"/>
          <ac:spMkLst>
            <pc:docMk/>
            <pc:sldMk cId="1400167800" sldId="2468"/>
            <ac:spMk id="5" creationId="{E7287B0E-EF55-E721-8EFA-9A9183C0EDF9}"/>
          </ac:spMkLst>
        </pc:spChg>
        <pc:spChg chg="add del mod">
          <ac:chgData name="伊健 杜" userId="e69aded81da48593" providerId="LiveId" clId="{5062B4FA-9A38-4D89-AC38-9A89B73BE830}" dt="2023-03-14T08:57:44.868" v="233" actId="478"/>
          <ac:spMkLst>
            <pc:docMk/>
            <pc:sldMk cId="1400167800" sldId="2468"/>
            <ac:spMk id="6" creationId="{006B1102-E949-06C6-5825-A933E7FAFBE4}"/>
          </ac:spMkLst>
        </pc:spChg>
        <pc:spChg chg="add del mod">
          <ac:chgData name="伊健 杜" userId="e69aded81da48593" providerId="LiveId" clId="{5062B4FA-9A38-4D89-AC38-9A89B73BE830}" dt="2023-03-14T08:57:44.868" v="233" actId="478"/>
          <ac:spMkLst>
            <pc:docMk/>
            <pc:sldMk cId="1400167800" sldId="2468"/>
            <ac:spMk id="7" creationId="{78BC86A8-5052-E0F4-5AD0-F5CBCC696B8D}"/>
          </ac:spMkLst>
        </pc:spChg>
        <pc:spChg chg="add del mod">
          <ac:chgData name="伊健 杜" userId="e69aded81da48593" providerId="LiveId" clId="{5062B4FA-9A38-4D89-AC38-9A89B73BE830}" dt="2023-03-14T08:57:44.868" v="233" actId="478"/>
          <ac:spMkLst>
            <pc:docMk/>
            <pc:sldMk cId="1400167800" sldId="2468"/>
            <ac:spMk id="8" creationId="{3809C249-C3C4-C040-6EDC-6536C3984E33}"/>
          </ac:spMkLst>
        </pc:spChg>
        <pc:spChg chg="add mod">
          <ac:chgData name="伊健 杜" userId="e69aded81da48593" providerId="LiveId" clId="{5062B4FA-9A38-4D89-AC38-9A89B73BE830}" dt="2023-03-14T12:55:09.134" v="3851"/>
          <ac:spMkLst>
            <pc:docMk/>
            <pc:sldMk cId="1400167800" sldId="2468"/>
            <ac:spMk id="9" creationId="{7C423D93-45E3-B2E3-10CF-ED853425F51E}"/>
          </ac:spMkLst>
        </pc:spChg>
        <pc:spChg chg="add del mod">
          <ac:chgData name="伊健 杜" userId="e69aded81da48593" providerId="LiveId" clId="{5062B4FA-9A38-4D89-AC38-9A89B73BE830}" dt="2023-03-14T08:57:47.912" v="234" actId="478"/>
          <ac:spMkLst>
            <pc:docMk/>
            <pc:sldMk cId="1400167800" sldId="2468"/>
            <ac:spMk id="11" creationId="{F2AC54D7-A2E2-F9B3-67C2-129E1F6C5E36}"/>
          </ac:spMkLst>
        </pc:spChg>
        <pc:picChg chg="add mod">
          <ac:chgData name="伊健 杜" userId="e69aded81da48593" providerId="LiveId" clId="{5062B4FA-9A38-4D89-AC38-9A89B73BE830}" dt="2023-03-14T12:47:49.093" v="3777" actId="1076"/>
          <ac:picMkLst>
            <pc:docMk/>
            <pc:sldMk cId="1400167800" sldId="2468"/>
            <ac:picMk id="4098" creationId="{75792AEF-AA86-3AA4-56D8-A949638BCE65}"/>
          </ac:picMkLst>
        </pc:picChg>
        <pc:picChg chg="del mod">
          <ac:chgData name="伊健 杜" userId="e69aded81da48593" providerId="LiveId" clId="{5062B4FA-9A38-4D89-AC38-9A89B73BE830}" dt="2023-03-14T08:54:48.418" v="61" actId="478"/>
          <ac:picMkLst>
            <pc:docMk/>
            <pc:sldMk cId="1400167800" sldId="2468"/>
            <ac:picMk id="8194" creationId="{AE27D442-625D-6E6D-73B4-EAC9246F7689}"/>
          </ac:picMkLst>
        </pc:picChg>
        <pc:picChg chg="del">
          <ac:chgData name="伊健 杜" userId="e69aded81da48593" providerId="LiveId" clId="{5062B4FA-9A38-4D89-AC38-9A89B73BE830}" dt="2023-03-14T08:54:48.418" v="61" actId="478"/>
          <ac:picMkLst>
            <pc:docMk/>
            <pc:sldMk cId="1400167800" sldId="2468"/>
            <ac:picMk id="8196" creationId="{B8E02D52-E7E2-929A-52C9-0F0BAD466DD4}"/>
          </ac:picMkLst>
        </pc:picChg>
      </pc:sldChg>
      <pc:sldChg chg="del">
        <pc:chgData name="伊健 杜" userId="e69aded81da48593" providerId="LiveId" clId="{5062B4FA-9A38-4D89-AC38-9A89B73BE830}" dt="2023-03-14T08:51:35.801" v="0" actId="47"/>
        <pc:sldMkLst>
          <pc:docMk/>
          <pc:sldMk cId="1531884272" sldId="2476"/>
        </pc:sldMkLst>
      </pc:sldChg>
      <pc:sldChg chg="del">
        <pc:chgData name="伊健 杜" userId="e69aded81da48593" providerId="LiveId" clId="{5062B4FA-9A38-4D89-AC38-9A89B73BE830}" dt="2023-03-14T08:51:35.801" v="0" actId="47"/>
        <pc:sldMkLst>
          <pc:docMk/>
          <pc:sldMk cId="2211585152" sldId="2477"/>
        </pc:sldMkLst>
      </pc:sldChg>
      <pc:sldChg chg="del">
        <pc:chgData name="伊健 杜" userId="e69aded81da48593" providerId="LiveId" clId="{5062B4FA-9A38-4D89-AC38-9A89B73BE830}" dt="2023-03-14T08:51:35.801" v="0" actId="47"/>
        <pc:sldMkLst>
          <pc:docMk/>
          <pc:sldMk cId="2113281435" sldId="2478"/>
        </pc:sldMkLst>
      </pc:sldChg>
      <pc:sldChg chg="del">
        <pc:chgData name="伊健 杜" userId="e69aded81da48593" providerId="LiveId" clId="{5062B4FA-9A38-4D89-AC38-9A89B73BE830}" dt="2023-03-14T08:51:35.801" v="0" actId="47"/>
        <pc:sldMkLst>
          <pc:docMk/>
          <pc:sldMk cId="2625923879" sldId="2479"/>
        </pc:sldMkLst>
      </pc:sldChg>
      <pc:sldChg chg="del">
        <pc:chgData name="伊健 杜" userId="e69aded81da48593" providerId="LiveId" clId="{5062B4FA-9A38-4D89-AC38-9A89B73BE830}" dt="2023-03-14T08:51:35.801" v="0" actId="47"/>
        <pc:sldMkLst>
          <pc:docMk/>
          <pc:sldMk cId="725994867" sldId="2480"/>
        </pc:sldMkLst>
      </pc:sldChg>
      <pc:sldChg chg="del">
        <pc:chgData name="伊健 杜" userId="e69aded81da48593" providerId="LiveId" clId="{5062B4FA-9A38-4D89-AC38-9A89B73BE830}" dt="2023-03-14T08:51:35.801" v="0" actId="47"/>
        <pc:sldMkLst>
          <pc:docMk/>
          <pc:sldMk cId="732946154" sldId="2481"/>
        </pc:sldMkLst>
      </pc:sldChg>
      <pc:sldChg chg="del">
        <pc:chgData name="伊健 杜" userId="e69aded81da48593" providerId="LiveId" clId="{5062B4FA-9A38-4D89-AC38-9A89B73BE830}" dt="2023-03-14T08:51:35.801" v="0" actId="47"/>
        <pc:sldMkLst>
          <pc:docMk/>
          <pc:sldMk cId="1316292136" sldId="2482"/>
        </pc:sldMkLst>
      </pc:sldChg>
      <pc:sldChg chg="del">
        <pc:chgData name="伊健 杜" userId="e69aded81da48593" providerId="LiveId" clId="{5062B4FA-9A38-4D89-AC38-9A89B73BE830}" dt="2023-03-14T08:51:35.801" v="0" actId="47"/>
        <pc:sldMkLst>
          <pc:docMk/>
          <pc:sldMk cId="918724331" sldId="2483"/>
        </pc:sldMkLst>
      </pc:sldChg>
      <pc:sldChg chg="del">
        <pc:chgData name="伊健 杜" userId="e69aded81da48593" providerId="LiveId" clId="{5062B4FA-9A38-4D89-AC38-9A89B73BE830}" dt="2023-03-14T08:51:35.801" v="0" actId="47"/>
        <pc:sldMkLst>
          <pc:docMk/>
          <pc:sldMk cId="582315114" sldId="2484"/>
        </pc:sldMkLst>
      </pc:sldChg>
      <pc:sldChg chg="del">
        <pc:chgData name="伊健 杜" userId="e69aded81da48593" providerId="LiveId" clId="{5062B4FA-9A38-4D89-AC38-9A89B73BE830}" dt="2023-03-14T08:51:35.801" v="0" actId="47"/>
        <pc:sldMkLst>
          <pc:docMk/>
          <pc:sldMk cId="1784109651" sldId="2485"/>
        </pc:sldMkLst>
      </pc:sldChg>
      <pc:sldChg chg="del">
        <pc:chgData name="伊健 杜" userId="e69aded81da48593" providerId="LiveId" clId="{5062B4FA-9A38-4D89-AC38-9A89B73BE830}" dt="2023-03-14T08:51:35.801" v="0" actId="47"/>
        <pc:sldMkLst>
          <pc:docMk/>
          <pc:sldMk cId="3036612246" sldId="2486"/>
        </pc:sldMkLst>
      </pc:sldChg>
      <pc:sldChg chg="del">
        <pc:chgData name="伊健 杜" userId="e69aded81da48593" providerId="LiveId" clId="{5062B4FA-9A38-4D89-AC38-9A89B73BE830}" dt="2023-03-14T08:51:35.801" v="0" actId="47"/>
        <pc:sldMkLst>
          <pc:docMk/>
          <pc:sldMk cId="1970116090" sldId="2487"/>
        </pc:sldMkLst>
      </pc:sldChg>
      <pc:sldChg chg="del">
        <pc:chgData name="伊健 杜" userId="e69aded81da48593" providerId="LiveId" clId="{5062B4FA-9A38-4D89-AC38-9A89B73BE830}" dt="2023-03-14T08:51:35.801" v="0" actId="47"/>
        <pc:sldMkLst>
          <pc:docMk/>
          <pc:sldMk cId="3794512140" sldId="2488"/>
        </pc:sldMkLst>
      </pc:sldChg>
      <pc:sldChg chg="del">
        <pc:chgData name="伊健 杜" userId="e69aded81da48593" providerId="LiveId" clId="{5062B4FA-9A38-4D89-AC38-9A89B73BE830}" dt="2023-03-14T08:51:35.801" v="0" actId="47"/>
        <pc:sldMkLst>
          <pc:docMk/>
          <pc:sldMk cId="2199602173" sldId="2489"/>
        </pc:sldMkLst>
      </pc:sldChg>
      <pc:sldChg chg="del">
        <pc:chgData name="伊健 杜" userId="e69aded81da48593" providerId="LiveId" clId="{5062B4FA-9A38-4D89-AC38-9A89B73BE830}" dt="2023-03-14T08:51:35.801" v="0" actId="47"/>
        <pc:sldMkLst>
          <pc:docMk/>
          <pc:sldMk cId="1796485195" sldId="2490"/>
        </pc:sldMkLst>
      </pc:sldChg>
      <pc:sldChg chg="del">
        <pc:chgData name="伊健 杜" userId="e69aded81da48593" providerId="LiveId" clId="{5062B4FA-9A38-4D89-AC38-9A89B73BE830}" dt="2023-03-14T08:51:35.801" v="0" actId="47"/>
        <pc:sldMkLst>
          <pc:docMk/>
          <pc:sldMk cId="573801758" sldId="2491"/>
        </pc:sldMkLst>
      </pc:sldChg>
      <pc:sldChg chg="del">
        <pc:chgData name="伊健 杜" userId="e69aded81da48593" providerId="LiveId" clId="{5062B4FA-9A38-4D89-AC38-9A89B73BE830}" dt="2023-03-14T08:51:35.801" v="0" actId="47"/>
        <pc:sldMkLst>
          <pc:docMk/>
          <pc:sldMk cId="2231648212" sldId="2492"/>
        </pc:sldMkLst>
      </pc:sldChg>
      <pc:sldChg chg="del">
        <pc:chgData name="伊健 杜" userId="e69aded81da48593" providerId="LiveId" clId="{5062B4FA-9A38-4D89-AC38-9A89B73BE830}" dt="2023-03-14T08:51:35.801" v="0" actId="47"/>
        <pc:sldMkLst>
          <pc:docMk/>
          <pc:sldMk cId="495269332" sldId="2493"/>
        </pc:sldMkLst>
      </pc:sldChg>
      <pc:sldChg chg="del">
        <pc:chgData name="伊健 杜" userId="e69aded81da48593" providerId="LiveId" clId="{5062B4FA-9A38-4D89-AC38-9A89B73BE830}" dt="2023-03-14T08:51:35.801" v="0" actId="47"/>
        <pc:sldMkLst>
          <pc:docMk/>
          <pc:sldMk cId="1046792630" sldId="2494"/>
        </pc:sldMkLst>
      </pc:sldChg>
      <pc:sldChg chg="del">
        <pc:chgData name="伊健 杜" userId="e69aded81da48593" providerId="LiveId" clId="{5062B4FA-9A38-4D89-AC38-9A89B73BE830}" dt="2023-03-14T08:51:35.801" v="0" actId="47"/>
        <pc:sldMkLst>
          <pc:docMk/>
          <pc:sldMk cId="927583360" sldId="2495"/>
        </pc:sldMkLst>
      </pc:sldChg>
      <pc:sldChg chg="del">
        <pc:chgData name="伊健 杜" userId="e69aded81da48593" providerId="LiveId" clId="{5062B4FA-9A38-4D89-AC38-9A89B73BE830}" dt="2023-03-14T08:51:35.801" v="0" actId="47"/>
        <pc:sldMkLst>
          <pc:docMk/>
          <pc:sldMk cId="1946366018" sldId="2496"/>
        </pc:sldMkLst>
      </pc:sldChg>
      <pc:sldChg chg="del">
        <pc:chgData name="伊健 杜" userId="e69aded81da48593" providerId="LiveId" clId="{5062B4FA-9A38-4D89-AC38-9A89B73BE830}" dt="2023-03-14T08:51:35.801" v="0" actId="47"/>
        <pc:sldMkLst>
          <pc:docMk/>
          <pc:sldMk cId="4067938736" sldId="2497"/>
        </pc:sldMkLst>
      </pc:sldChg>
      <pc:sldChg chg="del">
        <pc:chgData name="伊健 杜" userId="e69aded81da48593" providerId="LiveId" clId="{5062B4FA-9A38-4D89-AC38-9A89B73BE830}" dt="2023-03-14T08:51:35.801" v="0" actId="47"/>
        <pc:sldMkLst>
          <pc:docMk/>
          <pc:sldMk cId="1413548341" sldId="2498"/>
        </pc:sldMkLst>
      </pc:sldChg>
      <pc:sldChg chg="del">
        <pc:chgData name="伊健 杜" userId="e69aded81da48593" providerId="LiveId" clId="{5062B4FA-9A38-4D89-AC38-9A89B73BE830}" dt="2023-03-14T08:51:35.801" v="0" actId="47"/>
        <pc:sldMkLst>
          <pc:docMk/>
          <pc:sldMk cId="2240756808" sldId="2499"/>
        </pc:sldMkLst>
      </pc:sldChg>
      <pc:sldChg chg="del">
        <pc:chgData name="伊健 杜" userId="e69aded81da48593" providerId="LiveId" clId="{5062B4FA-9A38-4D89-AC38-9A89B73BE830}" dt="2023-03-14T08:51:35.801" v="0" actId="47"/>
        <pc:sldMkLst>
          <pc:docMk/>
          <pc:sldMk cId="1432484873" sldId="2500"/>
        </pc:sldMkLst>
      </pc:sldChg>
      <pc:sldChg chg="del">
        <pc:chgData name="伊健 杜" userId="e69aded81da48593" providerId="LiveId" clId="{5062B4FA-9A38-4D89-AC38-9A89B73BE830}" dt="2023-03-14T08:51:35.801" v="0" actId="47"/>
        <pc:sldMkLst>
          <pc:docMk/>
          <pc:sldMk cId="334060241" sldId="2501"/>
        </pc:sldMkLst>
      </pc:sldChg>
      <pc:sldChg chg="del">
        <pc:chgData name="伊健 杜" userId="e69aded81da48593" providerId="LiveId" clId="{5062B4FA-9A38-4D89-AC38-9A89B73BE830}" dt="2023-03-14T08:51:35.801" v="0" actId="47"/>
        <pc:sldMkLst>
          <pc:docMk/>
          <pc:sldMk cId="899623207" sldId="2502"/>
        </pc:sldMkLst>
      </pc:sldChg>
      <pc:sldChg chg="del">
        <pc:chgData name="伊健 杜" userId="e69aded81da48593" providerId="LiveId" clId="{5062B4FA-9A38-4D89-AC38-9A89B73BE830}" dt="2023-03-14T08:51:35.801" v="0" actId="47"/>
        <pc:sldMkLst>
          <pc:docMk/>
          <pc:sldMk cId="1166779784" sldId="2503"/>
        </pc:sldMkLst>
      </pc:sldChg>
      <pc:sldChg chg="del">
        <pc:chgData name="伊健 杜" userId="e69aded81da48593" providerId="LiveId" clId="{5062B4FA-9A38-4D89-AC38-9A89B73BE830}" dt="2023-03-14T08:51:35.801" v="0" actId="47"/>
        <pc:sldMkLst>
          <pc:docMk/>
          <pc:sldMk cId="3928667178" sldId="2504"/>
        </pc:sldMkLst>
      </pc:sldChg>
      <pc:sldChg chg="del">
        <pc:chgData name="伊健 杜" userId="e69aded81da48593" providerId="LiveId" clId="{5062B4FA-9A38-4D89-AC38-9A89B73BE830}" dt="2023-03-14T08:51:35.801" v="0" actId="47"/>
        <pc:sldMkLst>
          <pc:docMk/>
          <pc:sldMk cId="2756890435" sldId="2505"/>
        </pc:sldMkLst>
      </pc:sldChg>
      <pc:sldChg chg="modSp mod ord">
        <pc:chgData name="伊健 杜" userId="e69aded81da48593" providerId="LiveId" clId="{5062B4FA-9A38-4D89-AC38-9A89B73BE830}" dt="2023-03-14T12:55:09.134" v="3851"/>
        <pc:sldMkLst>
          <pc:docMk/>
          <pc:sldMk cId="1524236957" sldId="2508"/>
        </pc:sldMkLst>
        <pc:spChg chg="mod">
          <ac:chgData name="伊健 杜" userId="e69aded81da48593" providerId="LiveId" clId="{5062B4FA-9A38-4D89-AC38-9A89B73BE830}" dt="2023-03-14T12:55:09.134" v="3851"/>
          <ac:spMkLst>
            <pc:docMk/>
            <pc:sldMk cId="1524236957" sldId="2508"/>
            <ac:spMk id="2" creationId="{10304424-DB4A-36E7-9E0D-D32A5DD0F26C}"/>
          </ac:spMkLst>
        </pc:spChg>
      </pc:sldChg>
      <pc:sldChg chg="del">
        <pc:chgData name="伊健 杜" userId="e69aded81da48593" providerId="LiveId" clId="{5062B4FA-9A38-4D89-AC38-9A89B73BE830}" dt="2023-03-14T08:51:35.801" v="0" actId="47"/>
        <pc:sldMkLst>
          <pc:docMk/>
          <pc:sldMk cId="1548785704" sldId="2509"/>
        </pc:sldMkLst>
      </pc:sldChg>
      <pc:sldChg chg="addSp delSp modSp add mod">
        <pc:chgData name="伊健 杜" userId="e69aded81da48593" providerId="LiveId" clId="{5062B4FA-9A38-4D89-AC38-9A89B73BE830}" dt="2023-03-14T12:55:09.134" v="3851"/>
        <pc:sldMkLst>
          <pc:docMk/>
          <pc:sldMk cId="1634185468" sldId="2511"/>
        </pc:sldMkLst>
        <pc:spChg chg="mod">
          <ac:chgData name="伊健 杜" userId="e69aded81da48593" providerId="LiveId" clId="{5062B4FA-9A38-4D89-AC38-9A89B73BE830}" dt="2023-03-14T11:39:28.965" v="743"/>
          <ac:spMkLst>
            <pc:docMk/>
            <pc:sldMk cId="1634185468" sldId="2511"/>
            <ac:spMk id="2" creationId="{10304424-DB4A-36E7-9E0D-D32A5DD0F26C}"/>
          </ac:spMkLst>
        </pc:spChg>
        <pc:spChg chg="mod">
          <ac:chgData name="伊健 杜" userId="e69aded81da48593" providerId="LiveId" clId="{5062B4FA-9A38-4D89-AC38-9A89B73BE830}" dt="2023-03-14T12:55:09.134" v="3851"/>
          <ac:spMkLst>
            <pc:docMk/>
            <pc:sldMk cId="1634185468" sldId="2511"/>
            <ac:spMk id="5" creationId="{E7287B0E-EF55-E721-8EFA-9A9183C0EDF9}"/>
          </ac:spMkLst>
        </pc:spChg>
        <pc:picChg chg="del">
          <ac:chgData name="伊健 杜" userId="e69aded81da48593" providerId="LiveId" clId="{5062B4FA-9A38-4D89-AC38-9A89B73BE830}" dt="2023-03-14T11:33:01.095" v="588" actId="478"/>
          <ac:picMkLst>
            <pc:docMk/>
            <pc:sldMk cId="1634185468" sldId="2511"/>
            <ac:picMk id="2050" creationId="{A1C53714-EA9B-D685-29A8-0EFEE273E4E6}"/>
          </ac:picMkLst>
        </pc:picChg>
        <pc:picChg chg="add mod">
          <ac:chgData name="伊健 杜" userId="e69aded81da48593" providerId="LiveId" clId="{5062B4FA-9A38-4D89-AC38-9A89B73BE830}" dt="2023-03-14T12:49:37.193" v="3796" actId="1076"/>
          <ac:picMkLst>
            <pc:docMk/>
            <pc:sldMk cId="1634185468" sldId="2511"/>
            <ac:picMk id="7170" creationId="{3CA7A24A-86EC-9F8F-99DF-E321BB0AE7AF}"/>
          </ac:picMkLst>
        </pc:picChg>
      </pc:sldChg>
      <pc:sldChg chg="addSp delSp modSp add mod">
        <pc:chgData name="伊健 杜" userId="e69aded81da48593" providerId="LiveId" clId="{5062B4FA-9A38-4D89-AC38-9A89B73BE830}" dt="2023-03-14T12:55:09.134" v="3851"/>
        <pc:sldMkLst>
          <pc:docMk/>
          <pc:sldMk cId="3561939474" sldId="2512"/>
        </pc:sldMkLst>
        <pc:spChg chg="del">
          <ac:chgData name="伊健 杜" userId="e69aded81da48593" providerId="LiveId" clId="{5062B4FA-9A38-4D89-AC38-9A89B73BE830}" dt="2023-03-14T08:55:37.070" v="90" actId="478"/>
          <ac:spMkLst>
            <pc:docMk/>
            <pc:sldMk cId="3561939474" sldId="2512"/>
            <ac:spMk id="2" creationId="{10304424-DB4A-36E7-9E0D-D32A5DD0F26C}"/>
          </ac:spMkLst>
        </pc:spChg>
        <pc:spChg chg="mod">
          <ac:chgData name="伊健 杜" userId="e69aded81da48593" providerId="LiveId" clId="{5062B4FA-9A38-4D89-AC38-9A89B73BE830}" dt="2023-03-14T12:55:09.134" v="3851"/>
          <ac:spMkLst>
            <pc:docMk/>
            <pc:sldMk cId="3561939474" sldId="2512"/>
            <ac:spMk id="3" creationId="{0E21DBCF-0F08-CCCC-30D4-3FC6526CD655}"/>
          </ac:spMkLst>
        </pc:spChg>
        <pc:spChg chg="del">
          <ac:chgData name="伊健 杜" userId="e69aded81da48593" providerId="LiveId" clId="{5062B4FA-9A38-4D89-AC38-9A89B73BE830}" dt="2023-03-14T08:55:37.070" v="90" actId="478"/>
          <ac:spMkLst>
            <pc:docMk/>
            <pc:sldMk cId="3561939474" sldId="2512"/>
            <ac:spMk id="4" creationId="{02C1390D-8BF2-080E-6243-D934E7302B7B}"/>
          </ac:spMkLst>
        </pc:spChg>
        <pc:spChg chg="del">
          <ac:chgData name="伊健 杜" userId="e69aded81da48593" providerId="LiveId" clId="{5062B4FA-9A38-4D89-AC38-9A89B73BE830}" dt="2023-03-14T08:55:37.070" v="90" actId="478"/>
          <ac:spMkLst>
            <pc:docMk/>
            <pc:sldMk cId="3561939474" sldId="2512"/>
            <ac:spMk id="6" creationId="{006B1102-E949-06C6-5825-A933E7FAFBE4}"/>
          </ac:spMkLst>
        </pc:spChg>
        <pc:spChg chg="del">
          <ac:chgData name="伊健 杜" userId="e69aded81da48593" providerId="LiveId" clId="{5062B4FA-9A38-4D89-AC38-9A89B73BE830}" dt="2023-03-14T08:55:37.070" v="90" actId="478"/>
          <ac:spMkLst>
            <pc:docMk/>
            <pc:sldMk cId="3561939474" sldId="2512"/>
            <ac:spMk id="7" creationId="{78BC86A8-5052-E0F4-5AD0-F5CBCC696B8D}"/>
          </ac:spMkLst>
        </pc:spChg>
        <pc:spChg chg="del">
          <ac:chgData name="伊健 杜" userId="e69aded81da48593" providerId="LiveId" clId="{5062B4FA-9A38-4D89-AC38-9A89B73BE830}" dt="2023-03-14T08:55:37.070" v="90" actId="478"/>
          <ac:spMkLst>
            <pc:docMk/>
            <pc:sldMk cId="3561939474" sldId="2512"/>
            <ac:spMk id="8" creationId="{3809C249-C3C4-C040-6EDC-6536C3984E33}"/>
          </ac:spMkLst>
        </pc:spChg>
        <pc:spChg chg="mod">
          <ac:chgData name="伊健 杜" userId="e69aded81da48593" providerId="LiveId" clId="{5062B4FA-9A38-4D89-AC38-9A89B73BE830}" dt="2023-03-14T12:55:09.134" v="3851"/>
          <ac:spMkLst>
            <pc:docMk/>
            <pc:sldMk cId="3561939474" sldId="2512"/>
            <ac:spMk id="9" creationId="{7C423D93-45E3-B2E3-10CF-ED853425F51E}"/>
          </ac:spMkLst>
        </pc:spChg>
        <pc:spChg chg="add mod">
          <ac:chgData name="伊健 杜" userId="e69aded81da48593" providerId="LiveId" clId="{5062B4FA-9A38-4D89-AC38-9A89B73BE830}" dt="2023-03-14T12:55:09.134" v="3851"/>
          <ac:spMkLst>
            <pc:docMk/>
            <pc:sldMk cId="3561939474" sldId="2512"/>
            <ac:spMk id="10" creationId="{EF095144-AF62-26BB-CCA5-821E18C2F5AE}"/>
          </ac:spMkLst>
        </pc:spChg>
        <pc:spChg chg="add del mod">
          <ac:chgData name="伊健 杜" userId="e69aded81da48593" providerId="LiveId" clId="{5062B4FA-9A38-4D89-AC38-9A89B73BE830}" dt="2023-03-14T08:58:40.394" v="375" actId="478"/>
          <ac:spMkLst>
            <pc:docMk/>
            <pc:sldMk cId="3561939474" sldId="2512"/>
            <ac:spMk id="11" creationId="{2A401CB6-843F-9A0C-BA17-71E36693E75B}"/>
          </ac:spMkLst>
        </pc:spChg>
      </pc:sldChg>
      <pc:sldChg chg="modSp add">
        <pc:chgData name="伊健 杜" userId="e69aded81da48593" providerId="LiveId" clId="{5062B4FA-9A38-4D89-AC38-9A89B73BE830}" dt="2023-03-14T12:55:09.134" v="3851"/>
        <pc:sldMkLst>
          <pc:docMk/>
          <pc:sldMk cId="4259980377" sldId="2513"/>
        </pc:sldMkLst>
        <pc:spChg chg="mod">
          <ac:chgData name="伊健 杜" userId="e69aded81da48593" providerId="LiveId" clId="{5062B4FA-9A38-4D89-AC38-9A89B73BE830}" dt="2023-03-14T12:55:09.134" v="3851"/>
          <ac:spMkLst>
            <pc:docMk/>
            <pc:sldMk cId="4259980377" sldId="2513"/>
            <ac:spMk id="2" creationId="{10304424-DB4A-36E7-9E0D-D32A5DD0F26C}"/>
          </ac:spMkLst>
        </pc:spChg>
        <pc:spChg chg="mod">
          <ac:chgData name="伊健 杜" userId="e69aded81da48593" providerId="LiveId" clId="{5062B4FA-9A38-4D89-AC38-9A89B73BE830}" dt="2023-03-14T12:55:09.134" v="3851"/>
          <ac:spMkLst>
            <pc:docMk/>
            <pc:sldMk cId="4259980377" sldId="2513"/>
            <ac:spMk id="3" creationId="{0E21DBCF-0F08-CCCC-30D4-3FC6526CD655}"/>
          </ac:spMkLst>
        </pc:spChg>
        <pc:spChg chg="mod">
          <ac:chgData name="伊健 杜" userId="e69aded81da48593" providerId="LiveId" clId="{5062B4FA-9A38-4D89-AC38-9A89B73BE830}" dt="2023-03-14T12:55:09.134" v="3851"/>
          <ac:spMkLst>
            <pc:docMk/>
            <pc:sldMk cId="4259980377" sldId="2513"/>
            <ac:spMk id="6" creationId="{006B1102-E949-06C6-5825-A933E7FAFBE4}"/>
          </ac:spMkLst>
        </pc:spChg>
        <pc:spChg chg="mod">
          <ac:chgData name="伊健 杜" userId="e69aded81da48593" providerId="LiveId" clId="{5062B4FA-9A38-4D89-AC38-9A89B73BE830}" dt="2023-03-14T12:55:09.134" v="3851"/>
          <ac:spMkLst>
            <pc:docMk/>
            <pc:sldMk cId="4259980377" sldId="2513"/>
            <ac:spMk id="7" creationId="{78BC86A8-5052-E0F4-5AD0-F5CBCC696B8D}"/>
          </ac:spMkLst>
        </pc:spChg>
        <pc:spChg chg="mod">
          <ac:chgData name="伊健 杜" userId="e69aded81da48593" providerId="LiveId" clId="{5062B4FA-9A38-4D89-AC38-9A89B73BE830}" dt="2023-03-14T12:55:09.134" v="3851"/>
          <ac:spMkLst>
            <pc:docMk/>
            <pc:sldMk cId="4259980377" sldId="2513"/>
            <ac:spMk id="9" creationId="{7C423D93-45E3-B2E3-10CF-ED853425F51E}"/>
          </ac:spMkLst>
        </pc:spChg>
      </pc:sldChg>
      <pc:sldChg chg="addSp delSp modSp add mod">
        <pc:chgData name="伊健 杜" userId="e69aded81da48593" providerId="LiveId" clId="{5062B4FA-9A38-4D89-AC38-9A89B73BE830}" dt="2023-03-14T12:55:09.134" v="3851"/>
        <pc:sldMkLst>
          <pc:docMk/>
          <pc:sldMk cId="2464792934" sldId="2514"/>
        </pc:sldMkLst>
        <pc:spChg chg="mod">
          <ac:chgData name="伊健 杜" userId="e69aded81da48593" providerId="LiveId" clId="{5062B4FA-9A38-4D89-AC38-9A89B73BE830}" dt="2023-03-14T12:55:09.134" v="3851"/>
          <ac:spMkLst>
            <pc:docMk/>
            <pc:sldMk cId="2464792934" sldId="2514"/>
            <ac:spMk id="4" creationId="{02C1390D-8BF2-080E-6243-D934E7302B7B}"/>
          </ac:spMkLst>
        </pc:spChg>
        <pc:spChg chg="mod">
          <ac:chgData name="伊健 杜" userId="e69aded81da48593" providerId="LiveId" clId="{5062B4FA-9A38-4D89-AC38-9A89B73BE830}" dt="2023-03-14T12:55:09.134" v="3851"/>
          <ac:spMkLst>
            <pc:docMk/>
            <pc:sldMk cId="2464792934" sldId="2514"/>
            <ac:spMk id="9" creationId="{7C423D93-45E3-B2E3-10CF-ED853425F51E}"/>
          </ac:spMkLst>
        </pc:spChg>
        <pc:picChg chg="add mod">
          <ac:chgData name="伊健 杜" userId="e69aded81da48593" providerId="LiveId" clId="{5062B4FA-9A38-4D89-AC38-9A89B73BE830}" dt="2023-03-14T12:48:49" v="3787" actId="1076"/>
          <ac:picMkLst>
            <pc:docMk/>
            <pc:sldMk cId="2464792934" sldId="2514"/>
            <ac:picMk id="5122" creationId="{CAD711AE-3541-2790-72B5-176BC3F28644}"/>
          </ac:picMkLst>
        </pc:picChg>
        <pc:picChg chg="add del">
          <ac:chgData name="伊健 杜" userId="e69aded81da48593" providerId="LiveId" clId="{5062B4FA-9A38-4D89-AC38-9A89B73BE830}" dt="2023-03-14T12:48:38.092" v="3782" actId="478"/>
          <ac:picMkLst>
            <pc:docMk/>
            <pc:sldMk cId="2464792934" sldId="2514"/>
            <ac:picMk id="5124" creationId="{873E017B-E11E-B98D-2DE0-09B61D17626B}"/>
          </ac:picMkLst>
        </pc:picChg>
        <pc:picChg chg="add mod">
          <ac:chgData name="伊健 杜" userId="e69aded81da48593" providerId="LiveId" clId="{5062B4FA-9A38-4D89-AC38-9A89B73BE830}" dt="2023-03-14T12:48:47.557" v="3786" actId="1076"/>
          <ac:picMkLst>
            <pc:docMk/>
            <pc:sldMk cId="2464792934" sldId="2514"/>
            <ac:picMk id="5126" creationId="{B9309967-8EBB-C704-C160-BBC6AE9A2DED}"/>
          </ac:picMkLst>
        </pc:picChg>
      </pc:sldChg>
      <pc:sldChg chg="addSp modSp add mod">
        <pc:chgData name="伊健 杜" userId="e69aded81da48593" providerId="LiveId" clId="{5062B4FA-9A38-4D89-AC38-9A89B73BE830}" dt="2023-03-14T12:55:09.134" v="3851"/>
        <pc:sldMkLst>
          <pc:docMk/>
          <pc:sldMk cId="1229989284" sldId="2515"/>
        </pc:sldMkLst>
        <pc:spChg chg="mod">
          <ac:chgData name="伊健 杜" userId="e69aded81da48593" providerId="LiveId" clId="{5062B4FA-9A38-4D89-AC38-9A89B73BE830}" dt="2023-03-14T12:55:09.134" v="3851"/>
          <ac:spMkLst>
            <pc:docMk/>
            <pc:sldMk cId="1229989284" sldId="2515"/>
            <ac:spMk id="4" creationId="{02C1390D-8BF2-080E-6243-D934E7302B7B}"/>
          </ac:spMkLst>
        </pc:spChg>
        <pc:spChg chg="mod">
          <ac:chgData name="伊健 杜" userId="e69aded81da48593" providerId="LiveId" clId="{5062B4FA-9A38-4D89-AC38-9A89B73BE830}" dt="2023-03-14T12:55:09.134" v="3851"/>
          <ac:spMkLst>
            <pc:docMk/>
            <pc:sldMk cId="1229989284" sldId="2515"/>
            <ac:spMk id="9" creationId="{7C423D93-45E3-B2E3-10CF-ED853425F51E}"/>
          </ac:spMkLst>
        </pc:spChg>
        <pc:picChg chg="add mod">
          <ac:chgData name="伊健 杜" userId="e69aded81da48593" providerId="LiveId" clId="{5062B4FA-9A38-4D89-AC38-9A89B73BE830}" dt="2023-03-14T12:49:15.228" v="3793" actId="1076"/>
          <ac:picMkLst>
            <pc:docMk/>
            <pc:sldMk cId="1229989284" sldId="2515"/>
            <ac:picMk id="6146" creationId="{92BB6D0B-261D-0EDE-807A-EF92CE7F1222}"/>
          </ac:picMkLst>
        </pc:picChg>
      </pc:sldChg>
      <pc:sldChg chg="addSp delSp modSp add mod">
        <pc:chgData name="伊健 杜" userId="e69aded81da48593" providerId="LiveId" clId="{5062B4FA-9A38-4D89-AC38-9A89B73BE830}" dt="2023-03-14T12:55:09.134" v="3851"/>
        <pc:sldMkLst>
          <pc:docMk/>
          <pc:sldMk cId="354083070" sldId="2516"/>
        </pc:sldMkLst>
        <pc:spChg chg="add mod">
          <ac:chgData name="伊健 杜" userId="e69aded81da48593" providerId="LiveId" clId="{5062B4FA-9A38-4D89-AC38-9A89B73BE830}" dt="2023-03-14T12:55:09.134" v="3851"/>
          <ac:spMkLst>
            <pc:docMk/>
            <pc:sldMk cId="354083070" sldId="2516"/>
            <ac:spMk id="2" creationId="{F0F9058A-5366-3453-6914-C04E1E78C2EE}"/>
          </ac:spMkLst>
        </pc:spChg>
        <pc:spChg chg="del">
          <ac:chgData name="伊健 杜" userId="e69aded81da48593" providerId="LiveId" clId="{5062B4FA-9A38-4D89-AC38-9A89B73BE830}" dt="2023-03-14T09:00:40.728" v="573" actId="478"/>
          <ac:spMkLst>
            <pc:docMk/>
            <pc:sldMk cId="354083070" sldId="2516"/>
            <ac:spMk id="4" creationId="{02C1390D-8BF2-080E-6243-D934E7302B7B}"/>
          </ac:spMkLst>
        </pc:spChg>
        <pc:spChg chg="del">
          <ac:chgData name="伊健 杜" userId="e69aded81da48593" providerId="LiveId" clId="{5062B4FA-9A38-4D89-AC38-9A89B73BE830}" dt="2023-03-14T09:00:41.901" v="574" actId="478"/>
          <ac:spMkLst>
            <pc:docMk/>
            <pc:sldMk cId="354083070" sldId="2516"/>
            <ac:spMk id="9" creationId="{7C423D93-45E3-B2E3-10CF-ED853425F51E}"/>
          </ac:spMkLst>
        </pc:spChg>
        <pc:picChg chg="add mod">
          <ac:chgData name="伊健 杜" userId="e69aded81da48593" providerId="LiveId" clId="{5062B4FA-9A38-4D89-AC38-9A89B73BE830}" dt="2023-03-14T11:26:03.618" v="581" actId="1076"/>
          <ac:picMkLst>
            <pc:docMk/>
            <pc:sldMk cId="354083070" sldId="2516"/>
            <ac:picMk id="1026" creationId="{DA0D403D-A245-62AF-64AD-1634B34CCB83}"/>
          </ac:picMkLst>
        </pc:picChg>
      </pc:sldChg>
      <pc:sldChg chg="addSp modSp add">
        <pc:chgData name="伊健 杜" userId="e69aded81da48593" providerId="LiveId" clId="{5062B4FA-9A38-4D89-AC38-9A89B73BE830}" dt="2023-03-14T12:55:09.134" v="3851"/>
        <pc:sldMkLst>
          <pc:docMk/>
          <pc:sldMk cId="1050754469" sldId="2517"/>
        </pc:sldMkLst>
        <pc:spChg chg="mod">
          <ac:chgData name="伊健 杜" userId="e69aded81da48593" providerId="LiveId" clId="{5062B4FA-9A38-4D89-AC38-9A89B73BE830}" dt="2023-03-14T12:55:09.134" v="3851"/>
          <ac:spMkLst>
            <pc:docMk/>
            <pc:sldMk cId="1050754469" sldId="2517"/>
            <ac:spMk id="2" creationId="{F0F9058A-5366-3453-6914-C04E1E78C2EE}"/>
          </ac:spMkLst>
        </pc:spChg>
        <pc:picChg chg="add mod">
          <ac:chgData name="伊健 杜" userId="e69aded81da48593" providerId="LiveId" clId="{5062B4FA-9A38-4D89-AC38-9A89B73BE830}" dt="2023-03-14T11:29:47.347" v="584" actId="1076"/>
          <ac:picMkLst>
            <pc:docMk/>
            <pc:sldMk cId="1050754469" sldId="2517"/>
            <ac:picMk id="2050" creationId="{0812CE7E-B7F9-586E-1E4F-325C8FACB390}"/>
          </ac:picMkLst>
        </pc:picChg>
      </pc:sldChg>
      <pc:sldChg chg="addSp modSp add">
        <pc:chgData name="伊健 杜" userId="e69aded81da48593" providerId="LiveId" clId="{5062B4FA-9A38-4D89-AC38-9A89B73BE830}" dt="2023-03-14T12:55:09.134" v="3851"/>
        <pc:sldMkLst>
          <pc:docMk/>
          <pc:sldMk cId="896828560" sldId="2518"/>
        </pc:sldMkLst>
        <pc:spChg chg="mod">
          <ac:chgData name="伊健 杜" userId="e69aded81da48593" providerId="LiveId" clId="{5062B4FA-9A38-4D89-AC38-9A89B73BE830}" dt="2023-03-14T12:55:09.134" v="3851"/>
          <ac:spMkLst>
            <pc:docMk/>
            <pc:sldMk cId="896828560" sldId="2518"/>
            <ac:spMk id="2" creationId="{F0F9058A-5366-3453-6914-C04E1E78C2EE}"/>
          </ac:spMkLst>
        </pc:spChg>
        <pc:picChg chg="add mod">
          <ac:chgData name="伊健 杜" userId="e69aded81da48593" providerId="LiveId" clId="{5062B4FA-9A38-4D89-AC38-9A89B73BE830}" dt="2023-03-14T11:32:48.229" v="587" actId="1076"/>
          <ac:picMkLst>
            <pc:docMk/>
            <pc:sldMk cId="896828560" sldId="2518"/>
            <ac:picMk id="3074" creationId="{41762326-CE21-4507-75FD-4A82E174C262}"/>
          </ac:picMkLst>
        </pc:picChg>
      </pc:sldChg>
      <pc:sldChg chg="addSp modSp add mod">
        <pc:chgData name="伊健 杜" userId="e69aded81da48593" providerId="LiveId" clId="{5062B4FA-9A38-4D89-AC38-9A89B73BE830}" dt="2023-03-14T12:55:09.134" v="3851"/>
        <pc:sldMkLst>
          <pc:docMk/>
          <pc:sldMk cId="3460186523" sldId="2519"/>
        </pc:sldMkLst>
        <pc:spChg chg="mod">
          <ac:chgData name="伊健 杜" userId="e69aded81da48593" providerId="LiveId" clId="{5062B4FA-9A38-4D89-AC38-9A89B73BE830}" dt="2023-03-14T12:55:09.134" v="3851"/>
          <ac:spMkLst>
            <pc:docMk/>
            <pc:sldMk cId="3460186523" sldId="2519"/>
            <ac:spMk id="5" creationId="{E7287B0E-EF55-E721-8EFA-9A9183C0EDF9}"/>
          </ac:spMkLst>
        </pc:spChg>
        <pc:picChg chg="add mod">
          <ac:chgData name="伊健 杜" userId="e69aded81da48593" providerId="LiveId" clId="{5062B4FA-9A38-4D89-AC38-9A89B73BE830}" dt="2023-03-14T12:49:55.081" v="3800" actId="1076"/>
          <ac:picMkLst>
            <pc:docMk/>
            <pc:sldMk cId="3460186523" sldId="2519"/>
            <ac:picMk id="8194" creationId="{8C756672-5610-21C1-2A6E-F32B385F85B1}"/>
          </ac:picMkLst>
        </pc:picChg>
      </pc:sldChg>
      <pc:sldChg chg="modSp add mod">
        <pc:chgData name="伊健 杜" userId="e69aded81da48593" providerId="LiveId" clId="{5062B4FA-9A38-4D89-AC38-9A89B73BE830}" dt="2023-03-14T12:55:09.134" v="3851"/>
        <pc:sldMkLst>
          <pc:docMk/>
          <pc:sldMk cId="542979487" sldId="2520"/>
        </pc:sldMkLst>
        <pc:spChg chg="mod">
          <ac:chgData name="伊健 杜" userId="e69aded81da48593" providerId="LiveId" clId="{5062B4FA-9A38-4D89-AC38-9A89B73BE830}" dt="2023-03-14T12:55:09.134" v="3851"/>
          <ac:spMkLst>
            <pc:docMk/>
            <pc:sldMk cId="542979487" sldId="2520"/>
            <ac:spMk id="2" creationId="{10304424-DB4A-36E7-9E0D-D32A5DD0F26C}"/>
          </ac:spMkLst>
        </pc:spChg>
      </pc:sldChg>
      <pc:sldChg chg="modSp add mod">
        <pc:chgData name="伊健 杜" userId="e69aded81da48593" providerId="LiveId" clId="{5062B4FA-9A38-4D89-AC38-9A89B73BE830}" dt="2023-03-14T12:55:09.134" v="3851"/>
        <pc:sldMkLst>
          <pc:docMk/>
          <pc:sldMk cId="3633661857" sldId="2521"/>
        </pc:sldMkLst>
        <pc:spChg chg="mod">
          <ac:chgData name="伊健 杜" userId="e69aded81da48593" providerId="LiveId" clId="{5062B4FA-9A38-4D89-AC38-9A89B73BE830}" dt="2023-03-14T12:55:09.134" v="3851"/>
          <ac:spMkLst>
            <pc:docMk/>
            <pc:sldMk cId="3633661857" sldId="2521"/>
            <ac:spMk id="2" creationId="{10304424-DB4A-36E7-9E0D-D32A5DD0F26C}"/>
          </ac:spMkLst>
        </pc:spChg>
      </pc:sldChg>
      <pc:sldChg chg="addSp modSp add mod">
        <pc:chgData name="伊健 杜" userId="e69aded81da48593" providerId="LiveId" clId="{5062B4FA-9A38-4D89-AC38-9A89B73BE830}" dt="2023-03-14T12:55:09.134" v="3851"/>
        <pc:sldMkLst>
          <pc:docMk/>
          <pc:sldMk cId="2570660867" sldId="2522"/>
        </pc:sldMkLst>
        <pc:spChg chg="mod">
          <ac:chgData name="伊健 杜" userId="e69aded81da48593" providerId="LiveId" clId="{5062B4FA-9A38-4D89-AC38-9A89B73BE830}" dt="2023-03-14T11:44:11.336" v="1204"/>
          <ac:spMkLst>
            <pc:docMk/>
            <pc:sldMk cId="2570660867" sldId="2522"/>
            <ac:spMk id="2" creationId="{10304424-DB4A-36E7-9E0D-D32A5DD0F26C}"/>
          </ac:spMkLst>
        </pc:spChg>
        <pc:spChg chg="mod">
          <ac:chgData name="伊健 杜" userId="e69aded81da48593" providerId="LiveId" clId="{5062B4FA-9A38-4D89-AC38-9A89B73BE830}" dt="2023-03-14T12:55:09.134" v="3851"/>
          <ac:spMkLst>
            <pc:docMk/>
            <pc:sldMk cId="2570660867" sldId="2522"/>
            <ac:spMk id="5" creationId="{E7287B0E-EF55-E721-8EFA-9A9183C0EDF9}"/>
          </ac:spMkLst>
        </pc:spChg>
        <pc:picChg chg="add mod">
          <ac:chgData name="伊健 杜" userId="e69aded81da48593" providerId="LiveId" clId="{5062B4FA-9A38-4D89-AC38-9A89B73BE830}" dt="2023-03-14T12:50:15.808" v="3802" actId="1076"/>
          <ac:picMkLst>
            <pc:docMk/>
            <pc:sldMk cId="2570660867" sldId="2522"/>
            <ac:picMk id="9218" creationId="{EE816F20-30C6-B2BC-7BFB-71B4BAC085F4}"/>
          </ac:picMkLst>
        </pc:picChg>
      </pc:sldChg>
      <pc:sldChg chg="addSp modSp add mod">
        <pc:chgData name="伊健 杜" userId="e69aded81da48593" providerId="LiveId" clId="{5062B4FA-9A38-4D89-AC38-9A89B73BE830}" dt="2023-03-14T12:55:09.134" v="3851"/>
        <pc:sldMkLst>
          <pc:docMk/>
          <pc:sldMk cId="2510356228" sldId="2523"/>
        </pc:sldMkLst>
        <pc:spChg chg="mod">
          <ac:chgData name="伊健 杜" userId="e69aded81da48593" providerId="LiveId" clId="{5062B4FA-9A38-4D89-AC38-9A89B73BE830}" dt="2023-03-14T12:55:09.134" v="3851"/>
          <ac:spMkLst>
            <pc:docMk/>
            <pc:sldMk cId="2510356228" sldId="2523"/>
            <ac:spMk id="5" creationId="{E7287B0E-EF55-E721-8EFA-9A9183C0EDF9}"/>
          </ac:spMkLst>
        </pc:spChg>
        <pc:picChg chg="add mod">
          <ac:chgData name="伊健 杜" userId="e69aded81da48593" providerId="LiveId" clId="{5062B4FA-9A38-4D89-AC38-9A89B73BE830}" dt="2023-03-14T12:50:37.010" v="3804" actId="1076"/>
          <ac:picMkLst>
            <pc:docMk/>
            <pc:sldMk cId="2510356228" sldId="2523"/>
            <ac:picMk id="10242" creationId="{4B570592-3D74-094C-A58E-DE6EE4E2D2EC}"/>
          </ac:picMkLst>
        </pc:picChg>
      </pc:sldChg>
      <pc:sldChg chg="modSp add mod">
        <pc:chgData name="伊健 杜" userId="e69aded81da48593" providerId="LiveId" clId="{5062B4FA-9A38-4D89-AC38-9A89B73BE830}" dt="2023-03-14T12:55:09.134" v="3851"/>
        <pc:sldMkLst>
          <pc:docMk/>
          <pc:sldMk cId="1496033850" sldId="2524"/>
        </pc:sldMkLst>
        <pc:spChg chg="mod">
          <ac:chgData name="伊健 杜" userId="e69aded81da48593" providerId="LiveId" clId="{5062B4FA-9A38-4D89-AC38-9A89B73BE830}" dt="2023-03-14T12:55:09.134" v="3851"/>
          <ac:spMkLst>
            <pc:docMk/>
            <pc:sldMk cId="1496033850" sldId="2524"/>
            <ac:spMk id="2" creationId="{10304424-DB4A-36E7-9E0D-D32A5DD0F26C}"/>
          </ac:spMkLst>
        </pc:spChg>
      </pc:sldChg>
      <pc:sldChg chg="modSp add mod">
        <pc:chgData name="伊健 杜" userId="e69aded81da48593" providerId="LiveId" clId="{5062B4FA-9A38-4D89-AC38-9A89B73BE830}" dt="2023-03-14T12:55:09.134" v="3851"/>
        <pc:sldMkLst>
          <pc:docMk/>
          <pc:sldMk cId="1950927279" sldId="2525"/>
        </pc:sldMkLst>
        <pc:spChg chg="mod">
          <ac:chgData name="伊健 杜" userId="e69aded81da48593" providerId="LiveId" clId="{5062B4FA-9A38-4D89-AC38-9A89B73BE830}" dt="2023-03-14T12:55:09.134" v="3851"/>
          <ac:spMkLst>
            <pc:docMk/>
            <pc:sldMk cId="1950927279" sldId="2525"/>
            <ac:spMk id="2" creationId="{10304424-DB4A-36E7-9E0D-D32A5DD0F26C}"/>
          </ac:spMkLst>
        </pc:spChg>
      </pc:sldChg>
      <pc:sldChg chg="addSp modSp add mod">
        <pc:chgData name="伊健 杜" userId="e69aded81da48593" providerId="LiveId" clId="{5062B4FA-9A38-4D89-AC38-9A89B73BE830}" dt="2023-03-14T12:55:09.134" v="3851"/>
        <pc:sldMkLst>
          <pc:docMk/>
          <pc:sldMk cId="982493487" sldId="2526"/>
        </pc:sldMkLst>
        <pc:spChg chg="mod">
          <ac:chgData name="伊健 杜" userId="e69aded81da48593" providerId="LiveId" clId="{5062B4FA-9A38-4D89-AC38-9A89B73BE830}" dt="2023-03-14T12:00:39.995" v="1705"/>
          <ac:spMkLst>
            <pc:docMk/>
            <pc:sldMk cId="982493487" sldId="2526"/>
            <ac:spMk id="2" creationId="{10304424-DB4A-36E7-9E0D-D32A5DD0F26C}"/>
          </ac:spMkLst>
        </pc:spChg>
        <pc:spChg chg="mod">
          <ac:chgData name="伊健 杜" userId="e69aded81da48593" providerId="LiveId" clId="{5062B4FA-9A38-4D89-AC38-9A89B73BE830}" dt="2023-03-14T12:55:09.134" v="3851"/>
          <ac:spMkLst>
            <pc:docMk/>
            <pc:sldMk cId="982493487" sldId="2526"/>
            <ac:spMk id="5" creationId="{E7287B0E-EF55-E721-8EFA-9A9183C0EDF9}"/>
          </ac:spMkLst>
        </pc:spChg>
        <pc:picChg chg="add mod">
          <ac:chgData name="伊健 杜" userId="e69aded81da48593" providerId="LiveId" clId="{5062B4FA-9A38-4D89-AC38-9A89B73BE830}" dt="2023-03-14T12:51:02.089" v="3807" actId="1076"/>
          <ac:picMkLst>
            <pc:docMk/>
            <pc:sldMk cId="982493487" sldId="2526"/>
            <ac:picMk id="11266" creationId="{A438120F-96AE-F8EE-5331-DF8978FF115C}"/>
          </ac:picMkLst>
        </pc:picChg>
      </pc:sldChg>
      <pc:sldChg chg="addSp delSp modSp add mod">
        <pc:chgData name="伊健 杜" userId="e69aded81da48593" providerId="LiveId" clId="{5062B4FA-9A38-4D89-AC38-9A89B73BE830}" dt="2023-03-14T12:51:26.606" v="3813" actId="1076"/>
        <pc:sldMkLst>
          <pc:docMk/>
          <pc:sldMk cId="2893297999" sldId="2527"/>
        </pc:sldMkLst>
        <pc:spChg chg="mod">
          <ac:chgData name="伊健 杜" userId="e69aded81da48593" providerId="LiveId" clId="{5062B4FA-9A38-4D89-AC38-9A89B73BE830}" dt="2023-03-14T12:03:30.199" v="1913"/>
          <ac:spMkLst>
            <pc:docMk/>
            <pc:sldMk cId="2893297999" sldId="2527"/>
            <ac:spMk id="5" creationId="{E7287B0E-EF55-E721-8EFA-9A9183C0EDF9}"/>
          </ac:spMkLst>
        </pc:spChg>
        <pc:picChg chg="add del mod">
          <ac:chgData name="伊健 杜" userId="e69aded81da48593" providerId="LiveId" clId="{5062B4FA-9A38-4D89-AC38-9A89B73BE830}" dt="2023-03-14T12:51:07.060" v="3809" actId="21"/>
          <ac:picMkLst>
            <pc:docMk/>
            <pc:sldMk cId="2893297999" sldId="2527"/>
            <ac:picMk id="3" creationId="{F911C10E-14AD-EE0C-CF74-B199878D15C8}"/>
          </ac:picMkLst>
        </pc:picChg>
        <pc:picChg chg="add mod">
          <ac:chgData name="伊健 杜" userId="e69aded81da48593" providerId="LiveId" clId="{5062B4FA-9A38-4D89-AC38-9A89B73BE830}" dt="2023-03-14T12:51:26.606" v="3813" actId="1076"/>
          <ac:picMkLst>
            <pc:docMk/>
            <pc:sldMk cId="2893297999" sldId="2527"/>
            <ac:picMk id="13314" creationId="{3914D4C2-3B5B-EAC6-E109-D2919FE16626}"/>
          </ac:picMkLst>
        </pc:picChg>
      </pc:sldChg>
      <pc:sldChg chg="modSp add mod">
        <pc:chgData name="伊健 杜" userId="e69aded81da48593" providerId="LiveId" clId="{5062B4FA-9A38-4D89-AC38-9A89B73BE830}" dt="2023-03-14T12:55:09.134" v="3851"/>
        <pc:sldMkLst>
          <pc:docMk/>
          <pc:sldMk cId="2877216074" sldId="2528"/>
        </pc:sldMkLst>
        <pc:spChg chg="mod">
          <ac:chgData name="伊健 杜" userId="e69aded81da48593" providerId="LiveId" clId="{5062B4FA-9A38-4D89-AC38-9A89B73BE830}" dt="2023-03-14T12:55:09.134" v="3851"/>
          <ac:spMkLst>
            <pc:docMk/>
            <pc:sldMk cId="2877216074" sldId="2528"/>
            <ac:spMk id="2" creationId="{10304424-DB4A-36E7-9E0D-D32A5DD0F26C}"/>
          </ac:spMkLst>
        </pc:spChg>
      </pc:sldChg>
      <pc:sldChg chg="modSp add">
        <pc:chgData name="伊健 杜" userId="e69aded81da48593" providerId="LiveId" clId="{5062B4FA-9A38-4D89-AC38-9A89B73BE830}" dt="2023-03-14T12:55:09.134" v="3851"/>
        <pc:sldMkLst>
          <pc:docMk/>
          <pc:sldMk cId="1536840927" sldId="2529"/>
        </pc:sldMkLst>
        <pc:spChg chg="mod">
          <ac:chgData name="伊健 杜" userId="e69aded81da48593" providerId="LiveId" clId="{5062B4FA-9A38-4D89-AC38-9A89B73BE830}" dt="2023-03-14T12:55:09.134" v="3851"/>
          <ac:spMkLst>
            <pc:docMk/>
            <pc:sldMk cId="1536840927" sldId="2529"/>
            <ac:spMk id="2" creationId="{10304424-DB4A-36E7-9E0D-D32A5DD0F26C}"/>
          </ac:spMkLst>
        </pc:spChg>
      </pc:sldChg>
      <pc:sldChg chg="addSp modSp add mod">
        <pc:chgData name="伊健 杜" userId="e69aded81da48593" providerId="LiveId" clId="{5062B4FA-9A38-4D89-AC38-9A89B73BE830}" dt="2023-03-14T12:55:09.134" v="3851"/>
        <pc:sldMkLst>
          <pc:docMk/>
          <pc:sldMk cId="1201839714" sldId="2530"/>
        </pc:sldMkLst>
        <pc:spChg chg="mod">
          <ac:chgData name="伊健 杜" userId="e69aded81da48593" providerId="LiveId" clId="{5062B4FA-9A38-4D89-AC38-9A89B73BE830}" dt="2023-03-14T12:55:09.134" v="3851"/>
          <ac:spMkLst>
            <pc:docMk/>
            <pc:sldMk cId="1201839714" sldId="2530"/>
            <ac:spMk id="5" creationId="{E7287B0E-EF55-E721-8EFA-9A9183C0EDF9}"/>
          </ac:spMkLst>
        </pc:spChg>
        <pc:picChg chg="add mod">
          <ac:chgData name="伊健 杜" userId="e69aded81da48593" providerId="LiveId" clId="{5062B4FA-9A38-4D89-AC38-9A89B73BE830}" dt="2023-03-14T12:52:06.940" v="3816" actId="1076"/>
          <ac:picMkLst>
            <pc:docMk/>
            <pc:sldMk cId="1201839714" sldId="2530"/>
            <ac:picMk id="14338" creationId="{01C5437C-36B6-5527-D0F7-F3E53988F49A}"/>
          </ac:picMkLst>
        </pc:picChg>
      </pc:sldChg>
      <pc:sldChg chg="addSp delSp modSp add mod">
        <pc:chgData name="伊健 杜" userId="e69aded81da48593" providerId="LiveId" clId="{5062B4FA-9A38-4D89-AC38-9A89B73BE830}" dt="2023-03-14T12:55:09.134" v="3851"/>
        <pc:sldMkLst>
          <pc:docMk/>
          <pc:sldMk cId="382359305" sldId="2531"/>
        </pc:sldMkLst>
        <pc:spChg chg="mod">
          <ac:chgData name="伊健 杜" userId="e69aded81da48593" providerId="LiveId" clId="{5062B4FA-9A38-4D89-AC38-9A89B73BE830}" dt="2023-03-14T12:15:16.058" v="2295"/>
          <ac:spMkLst>
            <pc:docMk/>
            <pc:sldMk cId="382359305" sldId="2531"/>
            <ac:spMk id="2" creationId="{10304424-DB4A-36E7-9E0D-D32A5DD0F26C}"/>
          </ac:spMkLst>
        </pc:spChg>
        <pc:spChg chg="add mod">
          <ac:chgData name="伊健 杜" userId="e69aded81da48593" providerId="LiveId" clId="{5062B4FA-9A38-4D89-AC38-9A89B73BE830}" dt="2023-03-14T12:53:15.895" v="3832" actId="1076"/>
          <ac:spMkLst>
            <pc:docMk/>
            <pc:sldMk cId="382359305" sldId="2531"/>
            <ac:spMk id="3" creationId="{F2EBF08D-A171-4548-C3A4-37DD039A4DE7}"/>
          </ac:spMkLst>
        </pc:spChg>
        <pc:spChg chg="mod">
          <ac:chgData name="伊健 杜" userId="e69aded81da48593" providerId="LiveId" clId="{5062B4FA-9A38-4D89-AC38-9A89B73BE830}" dt="2023-03-14T12:55:09.134" v="3851"/>
          <ac:spMkLst>
            <pc:docMk/>
            <pc:sldMk cId="382359305" sldId="2531"/>
            <ac:spMk id="5" creationId="{E7287B0E-EF55-E721-8EFA-9A9183C0EDF9}"/>
          </ac:spMkLst>
        </pc:spChg>
        <pc:picChg chg="add del mod">
          <ac:chgData name="伊健 杜" userId="e69aded81da48593" providerId="LiveId" clId="{5062B4FA-9A38-4D89-AC38-9A89B73BE830}" dt="2023-03-14T12:52:40.010" v="3820" actId="478"/>
          <ac:picMkLst>
            <pc:docMk/>
            <pc:sldMk cId="382359305" sldId="2531"/>
            <ac:picMk id="15362" creationId="{C81C62AD-50DF-3B88-6113-6017741C1902}"/>
          </ac:picMkLst>
        </pc:picChg>
        <pc:picChg chg="add mod">
          <ac:chgData name="伊健 杜" userId="e69aded81da48593" providerId="LiveId" clId="{5062B4FA-9A38-4D89-AC38-9A89B73BE830}" dt="2023-03-14T12:53:02.565" v="3828" actId="1076"/>
          <ac:picMkLst>
            <pc:docMk/>
            <pc:sldMk cId="382359305" sldId="2531"/>
            <ac:picMk id="15364" creationId="{CAFF535C-00B0-942D-511C-65BDF3C0C4A3}"/>
          </ac:picMkLst>
        </pc:picChg>
        <pc:picChg chg="add mod">
          <ac:chgData name="伊健 杜" userId="e69aded81da48593" providerId="LiveId" clId="{5062B4FA-9A38-4D89-AC38-9A89B73BE830}" dt="2023-03-14T12:53:03.853" v="3829" actId="1076"/>
          <ac:picMkLst>
            <pc:docMk/>
            <pc:sldMk cId="382359305" sldId="2531"/>
            <ac:picMk id="15366" creationId="{C9CA2934-D0B9-FE6D-F58A-ACA3C19975D8}"/>
          </ac:picMkLst>
        </pc:picChg>
      </pc:sldChg>
      <pc:sldChg chg="addSp modSp add mod">
        <pc:chgData name="伊健 杜" userId="e69aded81da48593" providerId="LiveId" clId="{5062B4FA-9A38-4D89-AC38-9A89B73BE830}" dt="2023-03-14T12:55:09.134" v="3851"/>
        <pc:sldMkLst>
          <pc:docMk/>
          <pc:sldMk cId="2195538303" sldId="2532"/>
        </pc:sldMkLst>
        <pc:spChg chg="mod">
          <ac:chgData name="伊健 杜" userId="e69aded81da48593" providerId="LiveId" clId="{5062B4FA-9A38-4D89-AC38-9A89B73BE830}" dt="2023-03-14T12:18:39.924" v="2733"/>
          <ac:spMkLst>
            <pc:docMk/>
            <pc:sldMk cId="2195538303" sldId="2532"/>
            <ac:spMk id="2" creationId="{10304424-DB4A-36E7-9E0D-D32A5DD0F26C}"/>
          </ac:spMkLst>
        </pc:spChg>
        <pc:spChg chg="mod">
          <ac:chgData name="伊健 杜" userId="e69aded81da48593" providerId="LiveId" clId="{5062B4FA-9A38-4D89-AC38-9A89B73BE830}" dt="2023-03-14T12:55:09.134" v="3851"/>
          <ac:spMkLst>
            <pc:docMk/>
            <pc:sldMk cId="2195538303" sldId="2532"/>
            <ac:spMk id="5" creationId="{E7287B0E-EF55-E721-8EFA-9A9183C0EDF9}"/>
          </ac:spMkLst>
        </pc:spChg>
        <pc:picChg chg="add mod">
          <ac:chgData name="伊健 杜" userId="e69aded81da48593" providerId="LiveId" clId="{5062B4FA-9A38-4D89-AC38-9A89B73BE830}" dt="2023-03-14T12:53:35.875" v="3836" actId="1076"/>
          <ac:picMkLst>
            <pc:docMk/>
            <pc:sldMk cId="2195538303" sldId="2532"/>
            <ac:picMk id="16386" creationId="{CE0257FC-5210-943F-2A42-488EB86C2EC4}"/>
          </ac:picMkLst>
        </pc:picChg>
      </pc:sldChg>
      <pc:sldChg chg="addSp modSp add mod">
        <pc:chgData name="伊健 杜" userId="e69aded81da48593" providerId="LiveId" clId="{5062B4FA-9A38-4D89-AC38-9A89B73BE830}" dt="2023-03-14T12:55:09.134" v="3851"/>
        <pc:sldMkLst>
          <pc:docMk/>
          <pc:sldMk cId="3127220989" sldId="2533"/>
        </pc:sldMkLst>
        <pc:spChg chg="mod">
          <ac:chgData name="伊健 杜" userId="e69aded81da48593" providerId="LiveId" clId="{5062B4FA-9A38-4D89-AC38-9A89B73BE830}" dt="2023-03-14T12:55:09.134" v="3851"/>
          <ac:spMkLst>
            <pc:docMk/>
            <pc:sldMk cId="3127220989" sldId="2533"/>
            <ac:spMk id="2" creationId="{10304424-DB4A-36E7-9E0D-D32A5DD0F26C}"/>
          </ac:spMkLst>
        </pc:spChg>
        <pc:spChg chg="add mod">
          <ac:chgData name="伊健 杜" userId="e69aded81da48593" providerId="LiveId" clId="{5062B4FA-9A38-4D89-AC38-9A89B73BE830}" dt="2023-03-14T12:18:26.185" v="2725" actId="1076"/>
          <ac:spMkLst>
            <pc:docMk/>
            <pc:sldMk cId="3127220989" sldId="2533"/>
            <ac:spMk id="3" creationId="{7ABBB3F8-8EDD-C776-02F7-DC0A79CC6725}"/>
          </ac:spMkLst>
        </pc:spChg>
      </pc:sldChg>
      <pc:sldChg chg="addSp modSp add mod">
        <pc:chgData name="伊健 杜" userId="e69aded81da48593" providerId="LiveId" clId="{5062B4FA-9A38-4D89-AC38-9A89B73BE830}" dt="2023-03-14T12:55:09.134" v="3851"/>
        <pc:sldMkLst>
          <pc:docMk/>
          <pc:sldMk cId="2000733566" sldId="2534"/>
        </pc:sldMkLst>
        <pc:spChg chg="mod">
          <ac:chgData name="伊健 杜" userId="e69aded81da48593" providerId="LiveId" clId="{5062B4FA-9A38-4D89-AC38-9A89B73BE830}" dt="2023-03-14T12:19:19" v="2745"/>
          <ac:spMkLst>
            <pc:docMk/>
            <pc:sldMk cId="2000733566" sldId="2534"/>
            <ac:spMk id="2" creationId="{10304424-DB4A-36E7-9E0D-D32A5DD0F26C}"/>
          </ac:spMkLst>
        </pc:spChg>
        <pc:spChg chg="mod">
          <ac:chgData name="伊健 杜" userId="e69aded81da48593" providerId="LiveId" clId="{5062B4FA-9A38-4D89-AC38-9A89B73BE830}" dt="2023-03-14T12:55:09.134" v="3851"/>
          <ac:spMkLst>
            <pc:docMk/>
            <pc:sldMk cId="2000733566" sldId="2534"/>
            <ac:spMk id="5" creationId="{E7287B0E-EF55-E721-8EFA-9A9183C0EDF9}"/>
          </ac:spMkLst>
        </pc:spChg>
        <pc:picChg chg="add mod">
          <ac:chgData name="伊健 杜" userId="e69aded81da48593" providerId="LiveId" clId="{5062B4FA-9A38-4D89-AC38-9A89B73BE830}" dt="2023-03-14T12:51:11.198" v="3810"/>
          <ac:picMkLst>
            <pc:docMk/>
            <pc:sldMk cId="2000733566" sldId="2534"/>
            <ac:picMk id="3" creationId="{A5F4DA67-BBDF-C023-970F-594C2AB4F028}"/>
          </ac:picMkLst>
        </pc:picChg>
      </pc:sldChg>
      <pc:sldChg chg="delSp modSp add mod">
        <pc:chgData name="伊健 杜" userId="e69aded81da48593" providerId="LiveId" clId="{5062B4FA-9A38-4D89-AC38-9A89B73BE830}" dt="2023-03-14T12:55:09.134" v="3851"/>
        <pc:sldMkLst>
          <pc:docMk/>
          <pc:sldMk cId="2383305413" sldId="2535"/>
        </pc:sldMkLst>
        <pc:spChg chg="mod">
          <ac:chgData name="伊健 杜" userId="e69aded81da48593" providerId="LiveId" clId="{5062B4FA-9A38-4D89-AC38-9A89B73BE830}" dt="2023-03-14T12:55:09.134" v="3851"/>
          <ac:spMkLst>
            <pc:docMk/>
            <pc:sldMk cId="2383305413" sldId="2535"/>
            <ac:spMk id="2" creationId="{10304424-DB4A-36E7-9E0D-D32A5DD0F26C}"/>
          </ac:spMkLst>
        </pc:spChg>
        <pc:spChg chg="del">
          <ac:chgData name="伊健 杜" userId="e69aded81da48593" providerId="LiveId" clId="{5062B4FA-9A38-4D89-AC38-9A89B73BE830}" dt="2023-03-14T12:23:31.610" v="2850" actId="478"/>
          <ac:spMkLst>
            <pc:docMk/>
            <pc:sldMk cId="2383305413" sldId="2535"/>
            <ac:spMk id="3" creationId="{7ABBB3F8-8EDD-C776-02F7-DC0A79CC6725}"/>
          </ac:spMkLst>
        </pc:spChg>
      </pc:sldChg>
      <pc:sldChg chg="addSp modSp add mod">
        <pc:chgData name="伊健 杜" userId="e69aded81da48593" providerId="LiveId" clId="{5062B4FA-9A38-4D89-AC38-9A89B73BE830}" dt="2023-03-14T12:55:09.134" v="3851"/>
        <pc:sldMkLst>
          <pc:docMk/>
          <pc:sldMk cId="541025328" sldId="2536"/>
        </pc:sldMkLst>
        <pc:spChg chg="mod">
          <ac:chgData name="伊健 杜" userId="e69aded81da48593" providerId="LiveId" clId="{5062B4FA-9A38-4D89-AC38-9A89B73BE830}" dt="2023-03-14T12:55:09.134" v="3851"/>
          <ac:spMkLst>
            <pc:docMk/>
            <pc:sldMk cId="541025328" sldId="2536"/>
            <ac:spMk id="4" creationId="{02C1390D-8BF2-080E-6243-D934E7302B7B}"/>
          </ac:spMkLst>
        </pc:spChg>
        <pc:spChg chg="mod">
          <ac:chgData name="伊健 杜" userId="e69aded81da48593" providerId="LiveId" clId="{5062B4FA-9A38-4D89-AC38-9A89B73BE830}" dt="2023-03-14T12:55:09.134" v="3851"/>
          <ac:spMkLst>
            <pc:docMk/>
            <pc:sldMk cId="541025328" sldId="2536"/>
            <ac:spMk id="9" creationId="{7C423D93-45E3-B2E3-10CF-ED853425F51E}"/>
          </ac:spMkLst>
        </pc:spChg>
        <pc:picChg chg="add mod">
          <ac:chgData name="伊健 杜" userId="e69aded81da48593" providerId="LiveId" clId="{5062B4FA-9A38-4D89-AC38-9A89B73BE830}" dt="2023-03-14T12:53:56.031" v="3839" actId="1076"/>
          <ac:picMkLst>
            <pc:docMk/>
            <pc:sldMk cId="541025328" sldId="2536"/>
            <ac:picMk id="17410" creationId="{D086C012-B999-2A51-2989-DAE5F166A818}"/>
          </ac:picMkLst>
        </pc:picChg>
      </pc:sldChg>
      <pc:sldChg chg="addSp delSp modSp add mod">
        <pc:chgData name="伊健 杜" userId="e69aded81da48593" providerId="LiveId" clId="{5062B4FA-9A38-4D89-AC38-9A89B73BE830}" dt="2023-03-14T12:55:09.134" v="3851"/>
        <pc:sldMkLst>
          <pc:docMk/>
          <pc:sldMk cId="1564782402" sldId="2537"/>
        </pc:sldMkLst>
        <pc:spChg chg="add mod">
          <ac:chgData name="伊健 杜" userId="e69aded81da48593" providerId="LiveId" clId="{5062B4FA-9A38-4D89-AC38-9A89B73BE830}" dt="2023-03-14T12:37:58.447" v="3110"/>
          <ac:spMkLst>
            <pc:docMk/>
            <pc:sldMk cId="1564782402" sldId="2537"/>
            <ac:spMk id="2" creationId="{F7D6AF16-A480-14A9-F01E-62AD1CCC8969}"/>
          </ac:spMkLst>
        </pc:spChg>
        <pc:spChg chg="add mod">
          <ac:chgData name="伊健 杜" userId="e69aded81da48593" providerId="LiveId" clId="{5062B4FA-9A38-4D89-AC38-9A89B73BE830}" dt="2023-03-14T12:38:03.320" v="3114"/>
          <ac:spMkLst>
            <pc:docMk/>
            <pc:sldMk cId="1564782402" sldId="2537"/>
            <ac:spMk id="3" creationId="{4D97BC91-C146-47BF-15B0-D38961601FC8}"/>
          </ac:spMkLst>
        </pc:spChg>
        <pc:spChg chg="del">
          <ac:chgData name="伊健 杜" userId="e69aded81da48593" providerId="LiveId" clId="{5062B4FA-9A38-4D89-AC38-9A89B73BE830}" dt="2023-03-14T12:37:43.761" v="3102" actId="478"/>
          <ac:spMkLst>
            <pc:docMk/>
            <pc:sldMk cId="1564782402" sldId="2537"/>
            <ac:spMk id="4" creationId="{02C1390D-8BF2-080E-6243-D934E7302B7B}"/>
          </ac:spMkLst>
        </pc:spChg>
        <pc:spChg chg="add mod">
          <ac:chgData name="伊健 杜" userId="e69aded81da48593" providerId="LiveId" clId="{5062B4FA-9A38-4D89-AC38-9A89B73BE830}" dt="2023-03-14T12:38:46.969" v="3137" actId="1076"/>
          <ac:spMkLst>
            <pc:docMk/>
            <pc:sldMk cId="1564782402" sldId="2537"/>
            <ac:spMk id="5" creationId="{8F7F2352-A255-3C76-9627-55F0141B56F8}"/>
          </ac:spMkLst>
        </pc:spChg>
        <pc:spChg chg="add mod">
          <ac:chgData name="伊健 杜" userId="e69aded81da48593" providerId="LiveId" clId="{5062B4FA-9A38-4D89-AC38-9A89B73BE830}" dt="2023-03-14T12:38:50.988" v="3138" actId="1076"/>
          <ac:spMkLst>
            <pc:docMk/>
            <pc:sldMk cId="1564782402" sldId="2537"/>
            <ac:spMk id="6" creationId="{9C4036F2-375E-9922-89D4-2B0ABD758D4B}"/>
          </ac:spMkLst>
        </pc:spChg>
        <pc:spChg chg="add mod">
          <ac:chgData name="伊健 杜" userId="e69aded81da48593" providerId="LiveId" clId="{5062B4FA-9A38-4D89-AC38-9A89B73BE830}" dt="2023-03-14T12:38:50.988" v="3138" actId="1076"/>
          <ac:spMkLst>
            <pc:docMk/>
            <pc:sldMk cId="1564782402" sldId="2537"/>
            <ac:spMk id="7" creationId="{9CB0DD64-8985-1D5F-E5D9-C7AE34EBA30C}"/>
          </ac:spMkLst>
        </pc:spChg>
        <pc:spChg chg="add mod">
          <ac:chgData name="伊健 杜" userId="e69aded81da48593" providerId="LiveId" clId="{5062B4FA-9A38-4D89-AC38-9A89B73BE830}" dt="2023-03-14T12:38:50.988" v="3138" actId="1076"/>
          <ac:spMkLst>
            <pc:docMk/>
            <pc:sldMk cId="1564782402" sldId="2537"/>
            <ac:spMk id="8" creationId="{AE60590A-838E-8CF5-2E05-DBE0A9AA6BD1}"/>
          </ac:spMkLst>
        </pc:spChg>
        <pc:spChg chg="mod">
          <ac:chgData name="伊健 杜" userId="e69aded81da48593" providerId="LiveId" clId="{5062B4FA-9A38-4D89-AC38-9A89B73BE830}" dt="2023-03-14T12:55:09.134" v="3851"/>
          <ac:spMkLst>
            <pc:docMk/>
            <pc:sldMk cId="1564782402" sldId="2537"/>
            <ac:spMk id="9" creationId="{7C423D93-45E3-B2E3-10CF-ED853425F51E}"/>
          </ac:spMkLst>
        </pc:spChg>
      </pc:sldChg>
      <pc:sldChg chg="addSp modSp add mod">
        <pc:chgData name="伊健 杜" userId="e69aded81da48593" providerId="LiveId" clId="{5062B4FA-9A38-4D89-AC38-9A89B73BE830}" dt="2023-03-14T12:55:09.134" v="3851"/>
        <pc:sldMkLst>
          <pc:docMk/>
          <pc:sldMk cId="3781204276" sldId="2538"/>
        </pc:sldMkLst>
        <pc:spChg chg="mod">
          <ac:chgData name="伊健 杜" userId="e69aded81da48593" providerId="LiveId" clId="{5062B4FA-9A38-4D89-AC38-9A89B73BE830}" dt="2023-03-14T12:55:09.134" v="3851"/>
          <ac:spMkLst>
            <pc:docMk/>
            <pc:sldMk cId="3781204276" sldId="2538"/>
            <ac:spMk id="4" creationId="{02C1390D-8BF2-080E-6243-D934E7302B7B}"/>
          </ac:spMkLst>
        </pc:spChg>
        <pc:spChg chg="mod">
          <ac:chgData name="伊健 杜" userId="e69aded81da48593" providerId="LiveId" clId="{5062B4FA-9A38-4D89-AC38-9A89B73BE830}" dt="2023-03-14T12:55:09.134" v="3851"/>
          <ac:spMkLst>
            <pc:docMk/>
            <pc:sldMk cId="3781204276" sldId="2538"/>
            <ac:spMk id="9" creationId="{7C423D93-45E3-B2E3-10CF-ED853425F51E}"/>
          </ac:spMkLst>
        </pc:spChg>
        <pc:picChg chg="add mod">
          <ac:chgData name="伊健 杜" userId="e69aded81da48593" providerId="LiveId" clId="{5062B4FA-9A38-4D89-AC38-9A89B73BE830}" dt="2023-03-14T12:54:14.714" v="3843" actId="1076"/>
          <ac:picMkLst>
            <pc:docMk/>
            <pc:sldMk cId="3781204276" sldId="2538"/>
            <ac:picMk id="18434" creationId="{8A502C34-F646-92AB-5E70-E323496E6FCF}"/>
          </ac:picMkLst>
        </pc:picChg>
        <pc:picChg chg="add mod">
          <ac:chgData name="伊健 杜" userId="e69aded81da48593" providerId="LiveId" clId="{5062B4FA-9A38-4D89-AC38-9A89B73BE830}" dt="2023-03-14T12:54:30.299" v="3846" actId="1076"/>
          <ac:picMkLst>
            <pc:docMk/>
            <pc:sldMk cId="3781204276" sldId="2538"/>
            <ac:picMk id="18436" creationId="{D4EE171C-8BF0-0CCE-58FF-B65D62B83F92}"/>
          </ac:picMkLst>
        </pc:picChg>
      </pc:sldChg>
      <pc:sldChg chg="addSp modSp add mod">
        <pc:chgData name="伊健 杜" userId="e69aded81da48593" providerId="LiveId" clId="{5062B4FA-9A38-4D89-AC38-9A89B73BE830}" dt="2023-03-14T12:55:09.134" v="3851"/>
        <pc:sldMkLst>
          <pc:docMk/>
          <pc:sldMk cId="1323087940" sldId="2539"/>
        </pc:sldMkLst>
        <pc:spChg chg="mod">
          <ac:chgData name="伊健 杜" userId="e69aded81da48593" providerId="LiveId" clId="{5062B4FA-9A38-4D89-AC38-9A89B73BE830}" dt="2023-03-14T12:55:09.134" v="3851"/>
          <ac:spMkLst>
            <pc:docMk/>
            <pc:sldMk cId="1323087940" sldId="2539"/>
            <ac:spMk id="4" creationId="{02C1390D-8BF2-080E-6243-D934E7302B7B}"/>
          </ac:spMkLst>
        </pc:spChg>
        <pc:spChg chg="mod">
          <ac:chgData name="伊健 杜" userId="e69aded81da48593" providerId="LiveId" clId="{5062B4FA-9A38-4D89-AC38-9A89B73BE830}" dt="2023-03-14T12:55:09.134" v="3851"/>
          <ac:spMkLst>
            <pc:docMk/>
            <pc:sldMk cId="1323087940" sldId="2539"/>
            <ac:spMk id="9" creationId="{7C423D93-45E3-B2E3-10CF-ED853425F51E}"/>
          </ac:spMkLst>
        </pc:spChg>
        <pc:picChg chg="add mod">
          <ac:chgData name="伊健 杜" userId="e69aded81da48593" providerId="LiveId" clId="{5062B4FA-9A38-4D89-AC38-9A89B73BE830}" dt="2023-03-14T12:55:00.075" v="3849" actId="1076"/>
          <ac:picMkLst>
            <pc:docMk/>
            <pc:sldMk cId="1323087940" sldId="2539"/>
            <ac:picMk id="19458" creationId="{2C9E9E9B-94B3-F2DC-F69E-8A81595A0115}"/>
          </ac:picMkLst>
        </pc:picChg>
        <pc:picChg chg="add mod">
          <ac:chgData name="伊健 杜" userId="e69aded81da48593" providerId="LiveId" clId="{5062B4FA-9A38-4D89-AC38-9A89B73BE830}" dt="2023-03-14T12:55:02.176" v="3850" actId="1076"/>
          <ac:picMkLst>
            <pc:docMk/>
            <pc:sldMk cId="1323087940" sldId="2539"/>
            <ac:picMk id="19460" creationId="{F2A8AD6C-7248-D479-F2FA-CEF7893CFC1B}"/>
          </ac:picMkLst>
        </pc:picChg>
      </pc:sldChg>
      <pc:sldChg chg="modSp add mod">
        <pc:chgData name="伊健 杜" userId="e69aded81da48593" providerId="LiveId" clId="{5062B4FA-9A38-4D89-AC38-9A89B73BE830}" dt="2023-03-14T12:55:09.134" v="3851"/>
        <pc:sldMkLst>
          <pc:docMk/>
          <pc:sldMk cId="2123031646" sldId="2540"/>
        </pc:sldMkLst>
        <pc:spChg chg="mod">
          <ac:chgData name="伊健 杜" userId="e69aded81da48593" providerId="LiveId" clId="{5062B4FA-9A38-4D89-AC38-9A89B73BE830}" dt="2023-03-14T12:55:09.134" v="3851"/>
          <ac:spMkLst>
            <pc:docMk/>
            <pc:sldMk cId="2123031646" sldId="2540"/>
            <ac:spMk id="2" creationId="{10304424-DB4A-36E7-9E0D-D32A5DD0F26C}"/>
          </ac:spMkLst>
        </pc:spChg>
      </pc:sldChg>
      <pc:sldChg chg="addSp delSp modSp add mod">
        <pc:chgData name="伊健 杜" userId="e69aded81da48593" providerId="LiveId" clId="{5062B4FA-9A38-4D89-AC38-9A89B73BE830}" dt="2023-03-14T12:47:03.260" v="3773" actId="1076"/>
        <pc:sldMkLst>
          <pc:docMk/>
          <pc:sldMk cId="641335736" sldId="2541"/>
        </pc:sldMkLst>
        <pc:spChg chg="del">
          <ac:chgData name="伊健 杜" userId="e69aded81da48593" providerId="LiveId" clId="{5062B4FA-9A38-4D89-AC38-9A89B73BE830}" dt="2023-03-14T12:46:56.922" v="3768" actId="478"/>
          <ac:spMkLst>
            <pc:docMk/>
            <pc:sldMk cId="641335736" sldId="2541"/>
            <ac:spMk id="2" creationId="{10304424-DB4A-36E7-9E0D-D32A5DD0F26C}"/>
          </ac:spMkLst>
        </pc:spChg>
        <pc:spChg chg="add mod">
          <ac:chgData name="伊健 杜" userId="e69aded81da48593" providerId="LiveId" clId="{5062B4FA-9A38-4D89-AC38-9A89B73BE830}" dt="2023-03-14T12:46:56.922" v="3768" actId="478"/>
          <ac:spMkLst>
            <pc:docMk/>
            <pc:sldMk cId="641335736" sldId="2541"/>
            <ac:spMk id="4" creationId="{07B1A054-80D0-D300-AC04-BDC6BCB0DDF7}"/>
          </ac:spMkLst>
        </pc:spChg>
        <pc:picChg chg="add mod">
          <ac:chgData name="伊健 杜" userId="e69aded81da48593" providerId="LiveId" clId="{5062B4FA-9A38-4D89-AC38-9A89B73BE830}" dt="2023-03-14T12:47:03.260" v="3773" actId="1076"/>
          <ac:picMkLst>
            <pc:docMk/>
            <pc:sldMk cId="641335736" sldId="2541"/>
            <ac:picMk id="6" creationId="{9286F209-12C5-873A-BC3B-466DF9C44A88}"/>
          </ac:picMkLst>
        </pc:picChg>
      </pc:sldChg>
    </pc:docChg>
  </pc:docChgLst>
  <pc:docChgLst>
    <pc:chgData name="伊健 杜" userId="e69aded81da48593" providerId="LiveId" clId="{2649DFFE-EC20-430C-B5CC-2DB40C805001}"/>
    <pc:docChg chg="custSel addSld delSld modSld sldOrd">
      <pc:chgData name="伊健 杜" userId="e69aded81da48593" providerId="LiveId" clId="{2649DFFE-EC20-430C-B5CC-2DB40C805001}" dt="2021-12-03T11:31:37.323" v="503" actId="478"/>
      <pc:docMkLst>
        <pc:docMk/>
      </pc:docMkLst>
      <pc:sldChg chg="modSp mod">
        <pc:chgData name="伊健 杜" userId="e69aded81da48593" providerId="LiveId" clId="{2649DFFE-EC20-430C-B5CC-2DB40C805001}" dt="2021-12-03T09:59:21.238" v="501" actId="20577"/>
        <pc:sldMkLst>
          <pc:docMk/>
          <pc:sldMk cId="3180688205" sldId="256"/>
        </pc:sldMkLst>
        <pc:spChg chg="mod">
          <ac:chgData name="伊健 杜" userId="e69aded81da48593" providerId="LiveId" clId="{2649DFFE-EC20-430C-B5CC-2DB40C805001}" dt="2021-12-03T09:59:21.238" v="501" actId="20577"/>
          <ac:spMkLst>
            <pc:docMk/>
            <pc:sldMk cId="3180688205" sldId="256"/>
            <ac:spMk id="2" creationId="{1F01E9DD-2818-4BD0-9996-984FE0985E67}"/>
          </ac:spMkLst>
        </pc:spChg>
      </pc:sldChg>
      <pc:sldChg chg="modSp add mod modAnim modNotes">
        <pc:chgData name="伊健 杜" userId="e69aded81da48593" providerId="LiveId" clId="{2649DFFE-EC20-430C-B5CC-2DB40C805001}" dt="2021-12-03T09:56:24.550" v="492" actId="14100"/>
        <pc:sldMkLst>
          <pc:docMk/>
          <pc:sldMk cId="0" sldId="270"/>
        </pc:sldMkLst>
        <pc:spChg chg="mod">
          <ac:chgData name="伊健 杜" userId="e69aded81da48593" providerId="LiveId" clId="{2649DFFE-EC20-430C-B5CC-2DB40C805001}" dt="2021-12-03T09:55:53.296" v="485"/>
          <ac:spMkLst>
            <pc:docMk/>
            <pc:sldMk cId="0" sldId="270"/>
            <ac:spMk id="300" creationId="{00000000-0000-0000-0000-000000000000}"/>
          </ac:spMkLst>
        </pc:spChg>
        <pc:spChg chg="mod">
          <ac:chgData name="伊健 杜" userId="e69aded81da48593" providerId="LiveId" clId="{2649DFFE-EC20-430C-B5CC-2DB40C805001}" dt="2021-12-03T09:55:53.296" v="485"/>
          <ac:spMkLst>
            <pc:docMk/>
            <pc:sldMk cId="0" sldId="270"/>
            <ac:spMk id="305" creationId="{00000000-0000-0000-0000-000000000000}"/>
          </ac:spMkLst>
        </pc:spChg>
        <pc:spChg chg="mod">
          <ac:chgData name="伊健 杜" userId="e69aded81da48593" providerId="LiveId" clId="{2649DFFE-EC20-430C-B5CC-2DB40C805001}" dt="2021-12-03T09:55:53.296" v="485"/>
          <ac:spMkLst>
            <pc:docMk/>
            <pc:sldMk cId="0" sldId="270"/>
            <ac:spMk id="306" creationId="{00000000-0000-0000-0000-000000000000}"/>
          </ac:spMkLst>
        </pc:spChg>
        <pc:spChg chg="mod">
          <ac:chgData name="伊健 杜" userId="e69aded81da48593" providerId="LiveId" clId="{2649DFFE-EC20-430C-B5CC-2DB40C805001}" dt="2021-12-03T09:56:24.550" v="492" actId="14100"/>
          <ac:spMkLst>
            <pc:docMk/>
            <pc:sldMk cId="0" sldId="270"/>
            <ac:spMk id="308" creationId="{00000000-0000-0000-0000-000000000000}"/>
          </ac:spMkLst>
        </pc:spChg>
      </pc:sldChg>
      <pc:sldChg chg="modSp add modNotes">
        <pc:chgData name="伊健 杜" userId="e69aded81da48593" providerId="LiveId" clId="{2649DFFE-EC20-430C-B5CC-2DB40C805001}" dt="2021-12-03T09:55:53.296" v="485"/>
        <pc:sldMkLst>
          <pc:docMk/>
          <pc:sldMk cId="0" sldId="271"/>
        </pc:sldMkLst>
        <pc:spChg chg="mod">
          <ac:chgData name="伊健 杜" userId="e69aded81da48593" providerId="LiveId" clId="{2649DFFE-EC20-430C-B5CC-2DB40C805001}" dt="2021-12-03T09:55:53.296" v="485"/>
          <ac:spMkLst>
            <pc:docMk/>
            <pc:sldMk cId="0" sldId="271"/>
            <ac:spMk id="322" creationId="{00000000-0000-0000-0000-000000000000}"/>
          </ac:spMkLst>
        </pc:spChg>
      </pc:sldChg>
      <pc:sldChg chg="delSp modSp add mod ord delAnim modNotes">
        <pc:chgData name="伊健 杜" userId="e69aded81da48593" providerId="LiveId" clId="{2649DFFE-EC20-430C-B5CC-2DB40C805001}" dt="2021-12-03T09:55:53.296" v="485"/>
        <pc:sldMkLst>
          <pc:docMk/>
          <pc:sldMk cId="746082490" sldId="286"/>
        </pc:sldMkLst>
        <pc:spChg chg="del">
          <ac:chgData name="伊健 杜" userId="e69aded81da48593" providerId="LiveId" clId="{2649DFFE-EC20-430C-B5CC-2DB40C805001}" dt="2021-12-03T07:42:29.233" v="438" actId="478"/>
          <ac:spMkLst>
            <pc:docMk/>
            <pc:sldMk cId="746082490" sldId="286"/>
            <ac:spMk id="7" creationId="{E9098511-4C1C-4977-8239-9149CB95879B}"/>
          </ac:spMkLst>
        </pc:spChg>
        <pc:spChg chg="del">
          <ac:chgData name="伊健 杜" userId="e69aded81da48593" providerId="LiveId" clId="{2649DFFE-EC20-430C-B5CC-2DB40C805001}" dt="2021-12-03T07:42:29.233" v="438" actId="478"/>
          <ac:spMkLst>
            <pc:docMk/>
            <pc:sldMk cId="746082490" sldId="286"/>
            <ac:spMk id="8" creationId="{A2C2CB15-61A3-4AE1-96BA-3DD34E345283}"/>
          </ac:spMkLst>
        </pc:spChg>
        <pc:grpChg chg="del">
          <ac:chgData name="伊健 杜" userId="e69aded81da48593" providerId="LiveId" clId="{2649DFFE-EC20-430C-B5CC-2DB40C805001}" dt="2021-12-03T07:42:29.233" v="438" actId="478"/>
          <ac:grpSpMkLst>
            <pc:docMk/>
            <pc:sldMk cId="746082490" sldId="286"/>
            <ac:grpSpMk id="3" creationId="{F5E49E19-F3E3-4BF7-85EA-567DAFC13BC6}"/>
          </ac:grpSpMkLst>
        </pc:grpChg>
        <pc:picChg chg="mod">
          <ac:chgData name="伊健 杜" userId="e69aded81da48593" providerId="LiveId" clId="{2649DFFE-EC20-430C-B5CC-2DB40C805001}" dt="2021-12-03T07:43:36.238" v="479" actId="1076"/>
          <ac:picMkLst>
            <pc:docMk/>
            <pc:sldMk cId="746082490" sldId="286"/>
            <ac:picMk id="9" creationId="{6CE9DA09-5B74-474A-9F78-8349CFD79E08}"/>
          </ac:picMkLst>
        </pc:picChg>
      </pc:sldChg>
      <pc:sldChg chg="delSp modSp add mod ord delAnim modNotes">
        <pc:chgData name="伊健 杜" userId="e69aded81da48593" providerId="LiveId" clId="{2649DFFE-EC20-430C-B5CC-2DB40C805001}" dt="2021-12-03T09:55:53.296" v="485"/>
        <pc:sldMkLst>
          <pc:docMk/>
          <pc:sldMk cId="2829887703" sldId="287"/>
        </pc:sldMkLst>
        <pc:spChg chg="del mod">
          <ac:chgData name="伊健 杜" userId="e69aded81da48593" providerId="LiveId" clId="{2649DFFE-EC20-430C-B5CC-2DB40C805001}" dt="2021-12-03T07:42:35.860" v="451" actId="478"/>
          <ac:spMkLst>
            <pc:docMk/>
            <pc:sldMk cId="2829887703" sldId="287"/>
            <ac:spMk id="7" creationId="{E9098511-4C1C-4977-8239-9149CB95879B}"/>
          </ac:spMkLst>
        </pc:spChg>
        <pc:spChg chg="del mod">
          <ac:chgData name="伊健 杜" userId="e69aded81da48593" providerId="LiveId" clId="{2649DFFE-EC20-430C-B5CC-2DB40C805001}" dt="2021-12-03T07:42:35.860" v="451" actId="478"/>
          <ac:spMkLst>
            <pc:docMk/>
            <pc:sldMk cId="2829887703" sldId="287"/>
            <ac:spMk id="8" creationId="{A2C2CB15-61A3-4AE1-96BA-3DD34E345283}"/>
          </ac:spMkLst>
        </pc:spChg>
        <pc:grpChg chg="del">
          <ac:chgData name="伊健 杜" userId="e69aded81da48593" providerId="LiveId" clId="{2649DFFE-EC20-430C-B5CC-2DB40C805001}" dt="2021-12-03T07:42:35.860" v="451" actId="478"/>
          <ac:grpSpMkLst>
            <pc:docMk/>
            <pc:sldMk cId="2829887703" sldId="287"/>
            <ac:grpSpMk id="3" creationId="{F5E49E19-F3E3-4BF7-85EA-567DAFC13BC6}"/>
          </ac:grpSpMkLst>
        </pc:grpChg>
        <pc:picChg chg="mod">
          <ac:chgData name="伊健 杜" userId="e69aded81da48593" providerId="LiveId" clId="{2649DFFE-EC20-430C-B5CC-2DB40C805001}" dt="2021-12-03T07:43:34.183" v="478" actId="1076"/>
          <ac:picMkLst>
            <pc:docMk/>
            <pc:sldMk cId="2829887703" sldId="287"/>
            <ac:picMk id="9" creationId="{FDBB55E1-0E95-49BE-A9A2-E5C2ADAE1EB0}"/>
          </ac:picMkLst>
        </pc:picChg>
      </pc:sldChg>
      <pc:sldChg chg="delSp modSp add mod ord delAnim modNotes">
        <pc:chgData name="伊健 杜" userId="e69aded81da48593" providerId="LiveId" clId="{2649DFFE-EC20-430C-B5CC-2DB40C805001}" dt="2021-12-03T09:55:53.296" v="485"/>
        <pc:sldMkLst>
          <pc:docMk/>
          <pc:sldMk cId="3042948582" sldId="299"/>
        </pc:sldMkLst>
        <pc:spChg chg="del">
          <ac:chgData name="伊健 杜" userId="e69aded81da48593" providerId="LiveId" clId="{2649DFFE-EC20-430C-B5CC-2DB40C805001}" dt="2021-12-03T07:42:39.323" v="453" actId="478"/>
          <ac:spMkLst>
            <pc:docMk/>
            <pc:sldMk cId="3042948582" sldId="299"/>
            <ac:spMk id="7" creationId="{E9098511-4C1C-4977-8239-9149CB95879B}"/>
          </ac:spMkLst>
        </pc:spChg>
        <pc:spChg chg="del mod">
          <ac:chgData name="伊健 杜" userId="e69aded81da48593" providerId="LiveId" clId="{2649DFFE-EC20-430C-B5CC-2DB40C805001}" dt="2021-12-03T07:42:39.323" v="453" actId="478"/>
          <ac:spMkLst>
            <pc:docMk/>
            <pc:sldMk cId="3042948582" sldId="299"/>
            <ac:spMk id="8" creationId="{A2C2CB15-61A3-4AE1-96BA-3DD34E345283}"/>
          </ac:spMkLst>
        </pc:spChg>
        <pc:grpChg chg="del mod">
          <ac:chgData name="伊健 杜" userId="e69aded81da48593" providerId="LiveId" clId="{2649DFFE-EC20-430C-B5CC-2DB40C805001}" dt="2021-12-03T07:42:39.323" v="453" actId="478"/>
          <ac:grpSpMkLst>
            <pc:docMk/>
            <pc:sldMk cId="3042948582" sldId="299"/>
            <ac:grpSpMk id="3" creationId="{F5E49E19-F3E3-4BF7-85EA-567DAFC13BC6}"/>
          </ac:grpSpMkLst>
        </pc:grpChg>
        <pc:picChg chg="mod">
          <ac:chgData name="伊健 杜" userId="e69aded81da48593" providerId="LiveId" clId="{2649DFFE-EC20-430C-B5CC-2DB40C805001}" dt="2021-12-03T07:43:32.370" v="477" actId="1076"/>
          <ac:picMkLst>
            <pc:docMk/>
            <pc:sldMk cId="3042948582" sldId="299"/>
            <ac:picMk id="9" creationId="{79155DF3-194C-4AE4-B4C1-47BEE48BC112}"/>
          </ac:picMkLst>
        </pc:picChg>
      </pc:sldChg>
      <pc:sldChg chg="delSp modSp add mod ord delAnim modNotes">
        <pc:chgData name="伊健 杜" userId="e69aded81da48593" providerId="LiveId" clId="{2649DFFE-EC20-430C-B5CC-2DB40C805001}" dt="2021-12-03T09:55:53.296" v="485"/>
        <pc:sldMkLst>
          <pc:docMk/>
          <pc:sldMk cId="3626329760" sldId="300"/>
        </pc:sldMkLst>
        <pc:spChg chg="del">
          <ac:chgData name="伊健 杜" userId="e69aded81da48593" providerId="LiveId" clId="{2649DFFE-EC20-430C-B5CC-2DB40C805001}" dt="2021-12-03T07:42:42.719" v="455" actId="478"/>
          <ac:spMkLst>
            <pc:docMk/>
            <pc:sldMk cId="3626329760" sldId="300"/>
            <ac:spMk id="7" creationId="{E9098511-4C1C-4977-8239-9149CB95879B}"/>
          </ac:spMkLst>
        </pc:spChg>
        <pc:spChg chg="del">
          <ac:chgData name="伊健 杜" userId="e69aded81da48593" providerId="LiveId" clId="{2649DFFE-EC20-430C-B5CC-2DB40C805001}" dt="2021-12-03T07:42:42.719" v="455" actId="478"/>
          <ac:spMkLst>
            <pc:docMk/>
            <pc:sldMk cId="3626329760" sldId="300"/>
            <ac:spMk id="8" creationId="{A2C2CB15-61A3-4AE1-96BA-3DD34E345283}"/>
          </ac:spMkLst>
        </pc:spChg>
        <pc:grpChg chg="del mod">
          <ac:chgData name="伊健 杜" userId="e69aded81da48593" providerId="LiveId" clId="{2649DFFE-EC20-430C-B5CC-2DB40C805001}" dt="2021-12-03T07:42:42.719" v="455" actId="478"/>
          <ac:grpSpMkLst>
            <pc:docMk/>
            <pc:sldMk cId="3626329760" sldId="300"/>
            <ac:grpSpMk id="3" creationId="{F5E49E19-F3E3-4BF7-85EA-567DAFC13BC6}"/>
          </ac:grpSpMkLst>
        </pc:grpChg>
        <pc:picChg chg="mod">
          <ac:chgData name="伊健 杜" userId="e69aded81da48593" providerId="LiveId" clId="{2649DFFE-EC20-430C-B5CC-2DB40C805001}" dt="2021-12-03T07:43:30.441" v="476" actId="1076"/>
          <ac:picMkLst>
            <pc:docMk/>
            <pc:sldMk cId="3626329760" sldId="300"/>
            <ac:picMk id="9" creationId="{0F14CDCB-96E5-450E-BCB4-633847B2CF11}"/>
          </ac:picMkLst>
        </pc:picChg>
      </pc:sldChg>
      <pc:sldChg chg="delSp modSp add mod ord delAnim modNotes">
        <pc:chgData name="伊健 杜" userId="e69aded81da48593" providerId="LiveId" clId="{2649DFFE-EC20-430C-B5CC-2DB40C805001}" dt="2021-12-03T09:55:53.296" v="485"/>
        <pc:sldMkLst>
          <pc:docMk/>
          <pc:sldMk cId="1589854818" sldId="301"/>
        </pc:sldMkLst>
        <pc:spChg chg="del">
          <ac:chgData name="伊健 杜" userId="e69aded81da48593" providerId="LiveId" clId="{2649DFFE-EC20-430C-B5CC-2DB40C805001}" dt="2021-12-03T07:42:47.003" v="456" actId="478"/>
          <ac:spMkLst>
            <pc:docMk/>
            <pc:sldMk cId="1589854818" sldId="301"/>
            <ac:spMk id="7" creationId="{E9098511-4C1C-4977-8239-9149CB95879B}"/>
          </ac:spMkLst>
        </pc:spChg>
        <pc:spChg chg="del">
          <ac:chgData name="伊健 杜" userId="e69aded81da48593" providerId="LiveId" clId="{2649DFFE-EC20-430C-B5CC-2DB40C805001}" dt="2021-12-03T07:42:47.003" v="456" actId="478"/>
          <ac:spMkLst>
            <pc:docMk/>
            <pc:sldMk cId="1589854818" sldId="301"/>
            <ac:spMk id="8" creationId="{A2C2CB15-61A3-4AE1-96BA-3DD34E345283}"/>
          </ac:spMkLst>
        </pc:spChg>
        <pc:grpChg chg="del">
          <ac:chgData name="伊健 杜" userId="e69aded81da48593" providerId="LiveId" clId="{2649DFFE-EC20-430C-B5CC-2DB40C805001}" dt="2021-12-03T07:42:47.003" v="456" actId="478"/>
          <ac:grpSpMkLst>
            <pc:docMk/>
            <pc:sldMk cId="1589854818" sldId="301"/>
            <ac:grpSpMk id="3" creationId="{F5E49E19-F3E3-4BF7-85EA-567DAFC13BC6}"/>
          </ac:grpSpMkLst>
        </pc:grpChg>
        <pc:picChg chg="mod">
          <ac:chgData name="伊健 杜" userId="e69aded81da48593" providerId="LiveId" clId="{2649DFFE-EC20-430C-B5CC-2DB40C805001}" dt="2021-12-03T07:43:19.439" v="475" actId="1076"/>
          <ac:picMkLst>
            <pc:docMk/>
            <pc:sldMk cId="1589854818" sldId="301"/>
            <ac:picMk id="9" creationId="{7207996F-B66B-40EC-B165-6DFBC1D9B6F9}"/>
          </ac:picMkLst>
        </pc:picChg>
      </pc:sldChg>
      <pc:sldChg chg="delSp modSp add mod ord delAnim modNotes">
        <pc:chgData name="伊健 杜" userId="e69aded81da48593" providerId="LiveId" clId="{2649DFFE-EC20-430C-B5CC-2DB40C805001}" dt="2021-12-03T09:55:53.296" v="485"/>
        <pc:sldMkLst>
          <pc:docMk/>
          <pc:sldMk cId="2746290322" sldId="303"/>
        </pc:sldMkLst>
        <pc:spChg chg="del">
          <ac:chgData name="伊健 杜" userId="e69aded81da48593" providerId="LiveId" clId="{2649DFFE-EC20-430C-B5CC-2DB40C805001}" dt="2021-12-03T07:42:51.092" v="457" actId="478"/>
          <ac:spMkLst>
            <pc:docMk/>
            <pc:sldMk cId="2746290322" sldId="303"/>
            <ac:spMk id="7" creationId="{E9098511-4C1C-4977-8239-9149CB95879B}"/>
          </ac:spMkLst>
        </pc:spChg>
        <pc:spChg chg="del">
          <ac:chgData name="伊健 杜" userId="e69aded81da48593" providerId="LiveId" clId="{2649DFFE-EC20-430C-B5CC-2DB40C805001}" dt="2021-12-03T07:42:51.092" v="457" actId="478"/>
          <ac:spMkLst>
            <pc:docMk/>
            <pc:sldMk cId="2746290322" sldId="303"/>
            <ac:spMk id="8" creationId="{A2C2CB15-61A3-4AE1-96BA-3DD34E345283}"/>
          </ac:spMkLst>
        </pc:spChg>
        <pc:grpChg chg="del">
          <ac:chgData name="伊健 杜" userId="e69aded81da48593" providerId="LiveId" clId="{2649DFFE-EC20-430C-B5CC-2DB40C805001}" dt="2021-12-03T07:42:51.092" v="457" actId="478"/>
          <ac:grpSpMkLst>
            <pc:docMk/>
            <pc:sldMk cId="2746290322" sldId="303"/>
            <ac:grpSpMk id="3" creationId="{F5E49E19-F3E3-4BF7-85EA-567DAFC13BC6}"/>
          </ac:grpSpMkLst>
        </pc:grpChg>
        <pc:picChg chg="mod">
          <ac:chgData name="伊健 杜" userId="e69aded81da48593" providerId="LiveId" clId="{2649DFFE-EC20-430C-B5CC-2DB40C805001}" dt="2021-12-03T07:43:14.875" v="473" actId="1076"/>
          <ac:picMkLst>
            <pc:docMk/>
            <pc:sldMk cId="2746290322" sldId="303"/>
            <ac:picMk id="9" creationId="{85B9A018-18D4-4729-9A09-512A392C4F7E}"/>
          </ac:picMkLst>
        </pc:picChg>
      </pc:sldChg>
      <pc:sldChg chg="delSp modSp add mod ord delAnim modNotes">
        <pc:chgData name="伊健 杜" userId="e69aded81da48593" providerId="LiveId" clId="{2649DFFE-EC20-430C-B5CC-2DB40C805001}" dt="2021-12-03T09:55:53.296" v="485"/>
        <pc:sldMkLst>
          <pc:docMk/>
          <pc:sldMk cId="2769666907" sldId="304"/>
        </pc:sldMkLst>
        <pc:spChg chg="del">
          <ac:chgData name="伊健 杜" userId="e69aded81da48593" providerId="LiveId" clId="{2649DFFE-EC20-430C-B5CC-2DB40C805001}" dt="2021-12-03T07:42:54.249" v="458" actId="478"/>
          <ac:spMkLst>
            <pc:docMk/>
            <pc:sldMk cId="2769666907" sldId="304"/>
            <ac:spMk id="7" creationId="{E9098511-4C1C-4977-8239-9149CB95879B}"/>
          </ac:spMkLst>
        </pc:spChg>
        <pc:spChg chg="del">
          <ac:chgData name="伊健 杜" userId="e69aded81da48593" providerId="LiveId" clId="{2649DFFE-EC20-430C-B5CC-2DB40C805001}" dt="2021-12-03T07:42:54.249" v="458" actId="478"/>
          <ac:spMkLst>
            <pc:docMk/>
            <pc:sldMk cId="2769666907" sldId="304"/>
            <ac:spMk id="8" creationId="{A2C2CB15-61A3-4AE1-96BA-3DD34E345283}"/>
          </ac:spMkLst>
        </pc:spChg>
        <pc:grpChg chg="del">
          <ac:chgData name="伊健 杜" userId="e69aded81da48593" providerId="LiveId" clId="{2649DFFE-EC20-430C-B5CC-2DB40C805001}" dt="2021-12-03T07:42:54.249" v="458" actId="478"/>
          <ac:grpSpMkLst>
            <pc:docMk/>
            <pc:sldMk cId="2769666907" sldId="304"/>
            <ac:grpSpMk id="3" creationId="{F5E49E19-F3E3-4BF7-85EA-567DAFC13BC6}"/>
          </ac:grpSpMkLst>
        </pc:grpChg>
        <pc:picChg chg="mod">
          <ac:chgData name="伊健 杜" userId="e69aded81da48593" providerId="LiveId" clId="{2649DFFE-EC20-430C-B5CC-2DB40C805001}" dt="2021-12-03T07:43:05.046" v="465" actId="14100"/>
          <ac:picMkLst>
            <pc:docMk/>
            <pc:sldMk cId="2769666907" sldId="304"/>
            <ac:picMk id="9" creationId="{019FC389-EA31-4742-8204-05301A880309}"/>
          </ac:picMkLst>
        </pc:picChg>
      </pc:sldChg>
      <pc:sldChg chg="delSp modSp add mod ord delAnim modNotes">
        <pc:chgData name="伊健 杜" userId="e69aded81da48593" providerId="LiveId" clId="{2649DFFE-EC20-430C-B5CC-2DB40C805001}" dt="2021-12-03T09:55:53.296" v="485"/>
        <pc:sldMkLst>
          <pc:docMk/>
          <pc:sldMk cId="3027874277" sldId="305"/>
        </pc:sldMkLst>
        <pc:spChg chg="del">
          <ac:chgData name="伊健 杜" userId="e69aded81da48593" providerId="LiveId" clId="{2649DFFE-EC20-430C-B5CC-2DB40C805001}" dt="2021-12-03T07:42:57.507" v="459" actId="478"/>
          <ac:spMkLst>
            <pc:docMk/>
            <pc:sldMk cId="3027874277" sldId="305"/>
            <ac:spMk id="7" creationId="{E9098511-4C1C-4977-8239-9149CB95879B}"/>
          </ac:spMkLst>
        </pc:spChg>
        <pc:spChg chg="del">
          <ac:chgData name="伊健 杜" userId="e69aded81da48593" providerId="LiveId" clId="{2649DFFE-EC20-430C-B5CC-2DB40C805001}" dt="2021-12-03T07:42:57.507" v="459" actId="478"/>
          <ac:spMkLst>
            <pc:docMk/>
            <pc:sldMk cId="3027874277" sldId="305"/>
            <ac:spMk id="8" creationId="{A2C2CB15-61A3-4AE1-96BA-3DD34E345283}"/>
          </ac:spMkLst>
        </pc:spChg>
        <pc:grpChg chg="del">
          <ac:chgData name="伊健 杜" userId="e69aded81da48593" providerId="LiveId" clId="{2649DFFE-EC20-430C-B5CC-2DB40C805001}" dt="2021-12-03T07:42:57.507" v="459" actId="478"/>
          <ac:grpSpMkLst>
            <pc:docMk/>
            <pc:sldMk cId="3027874277" sldId="305"/>
            <ac:grpSpMk id="3" creationId="{F5E49E19-F3E3-4BF7-85EA-567DAFC13BC6}"/>
          </ac:grpSpMkLst>
        </pc:grpChg>
        <pc:picChg chg="mod">
          <ac:chgData name="伊健 杜" userId="e69aded81da48593" providerId="LiveId" clId="{2649DFFE-EC20-430C-B5CC-2DB40C805001}" dt="2021-12-03T07:43:01.953" v="463" actId="1076"/>
          <ac:picMkLst>
            <pc:docMk/>
            <pc:sldMk cId="3027874277" sldId="305"/>
            <ac:picMk id="9" creationId="{8CEE15C1-7EFB-4D1D-BC8E-8D887A7ECF45}"/>
          </ac:picMkLst>
        </pc:picChg>
      </pc:sldChg>
      <pc:sldChg chg="modSp mod">
        <pc:chgData name="伊健 杜" userId="e69aded81da48593" providerId="LiveId" clId="{2649DFFE-EC20-430C-B5CC-2DB40C805001}" dt="2021-12-03T07:02:03.679" v="356" actId="1076"/>
        <pc:sldMkLst>
          <pc:docMk/>
          <pc:sldMk cId="4132122763" sldId="368"/>
        </pc:sldMkLst>
        <pc:spChg chg="mod">
          <ac:chgData name="伊健 杜" userId="e69aded81da48593" providerId="LiveId" clId="{2649DFFE-EC20-430C-B5CC-2DB40C805001}" dt="2021-12-03T07:02:03.679" v="356" actId="1076"/>
          <ac:spMkLst>
            <pc:docMk/>
            <pc:sldMk cId="4132122763" sldId="368"/>
            <ac:spMk id="2" creationId="{00000000-0000-0000-0000-000000000000}"/>
          </ac:spMkLst>
        </pc:spChg>
      </pc:sldChg>
      <pc:sldChg chg="ord">
        <pc:chgData name="伊健 杜" userId="e69aded81da48593" providerId="LiveId" clId="{2649DFFE-EC20-430C-B5CC-2DB40C805001}" dt="2021-12-03T05:26:23.034" v="2"/>
        <pc:sldMkLst>
          <pc:docMk/>
          <pc:sldMk cId="3123348491" sldId="415"/>
        </pc:sldMkLst>
      </pc:sldChg>
      <pc:sldChg chg="modSp mod ord">
        <pc:chgData name="伊健 杜" userId="e69aded81da48593" providerId="LiveId" clId="{2649DFFE-EC20-430C-B5CC-2DB40C805001}" dt="2021-12-03T05:27:03.883" v="3" actId="20577"/>
        <pc:sldMkLst>
          <pc:docMk/>
          <pc:sldMk cId="1257555558" sldId="417"/>
        </pc:sldMkLst>
        <pc:spChg chg="mod">
          <ac:chgData name="伊健 杜" userId="e69aded81da48593" providerId="LiveId" clId="{2649DFFE-EC20-430C-B5CC-2DB40C805001}" dt="2021-12-03T05:27:03.883" v="3" actId="20577"/>
          <ac:spMkLst>
            <pc:docMk/>
            <pc:sldMk cId="1257555558" sldId="417"/>
            <ac:spMk id="7" creationId="{00000000-0000-0000-0000-000000000000}"/>
          </ac:spMkLst>
        </pc:spChg>
      </pc:sldChg>
      <pc:sldChg chg="modSp add mod modNotes">
        <pc:chgData name="伊健 杜" userId="e69aded81da48593" providerId="LiveId" clId="{2649DFFE-EC20-430C-B5CC-2DB40C805001}" dt="2021-12-03T09:55:53.296" v="485"/>
        <pc:sldMkLst>
          <pc:docMk/>
          <pc:sldMk cId="4036216295" sldId="422"/>
        </pc:sldMkLst>
        <pc:spChg chg="mod">
          <ac:chgData name="伊健 杜" userId="e69aded81da48593" providerId="LiveId" clId="{2649DFFE-EC20-430C-B5CC-2DB40C805001}" dt="2021-12-03T07:09:41.162" v="382" actId="1076"/>
          <ac:spMkLst>
            <pc:docMk/>
            <pc:sldMk cId="4036216295" sldId="422"/>
            <ac:spMk id="2" creationId="{00000000-0000-0000-0000-000000000000}"/>
          </ac:spMkLst>
        </pc:spChg>
        <pc:spChg chg="mod">
          <ac:chgData name="伊健 杜" userId="e69aded81da48593" providerId="LiveId" clId="{2649DFFE-EC20-430C-B5CC-2DB40C805001}" dt="2021-12-03T07:09:36.241" v="373" actId="1076"/>
          <ac:spMkLst>
            <pc:docMk/>
            <pc:sldMk cId="4036216295" sldId="422"/>
            <ac:spMk id="4" creationId="{00000000-0000-0000-0000-000000000000}"/>
          </ac:spMkLst>
        </pc:spChg>
      </pc:sldChg>
      <pc:sldChg chg="ord">
        <pc:chgData name="伊健 杜" userId="e69aded81da48593" providerId="LiveId" clId="{2649DFFE-EC20-430C-B5CC-2DB40C805001}" dt="2021-12-03T07:05:29.813" v="359"/>
        <pc:sldMkLst>
          <pc:docMk/>
          <pc:sldMk cId="1696918189" sldId="423"/>
        </pc:sldMkLst>
      </pc:sldChg>
      <pc:sldChg chg="ord">
        <pc:chgData name="伊健 杜" userId="e69aded81da48593" providerId="LiveId" clId="{2649DFFE-EC20-430C-B5CC-2DB40C805001}" dt="2021-12-03T07:05:29.813" v="359"/>
        <pc:sldMkLst>
          <pc:docMk/>
          <pc:sldMk cId="2644600179" sldId="424"/>
        </pc:sldMkLst>
      </pc:sldChg>
      <pc:sldChg chg="del">
        <pc:chgData name="伊健 杜" userId="e69aded81da48593" providerId="LiveId" clId="{2649DFFE-EC20-430C-B5CC-2DB40C805001}" dt="2021-12-03T07:05:19.034" v="357" actId="47"/>
        <pc:sldMkLst>
          <pc:docMk/>
          <pc:sldMk cId="1347968565" sldId="425"/>
        </pc:sldMkLst>
      </pc:sldChg>
      <pc:sldChg chg="del">
        <pc:chgData name="伊健 杜" userId="e69aded81da48593" providerId="LiveId" clId="{2649DFFE-EC20-430C-B5CC-2DB40C805001}" dt="2021-12-03T09:56:42.550" v="495" actId="47"/>
        <pc:sldMkLst>
          <pc:docMk/>
          <pc:sldMk cId="1253433127" sldId="429"/>
        </pc:sldMkLst>
      </pc:sldChg>
      <pc:sldChg chg="modSp mod modAnim">
        <pc:chgData name="伊健 杜" userId="e69aded81da48593" providerId="LiveId" clId="{2649DFFE-EC20-430C-B5CC-2DB40C805001}" dt="2021-12-03T09:56:39.665" v="494"/>
        <pc:sldMkLst>
          <pc:docMk/>
          <pc:sldMk cId="1965851405" sldId="488"/>
        </pc:sldMkLst>
        <pc:spChg chg="mod">
          <ac:chgData name="伊健 杜" userId="e69aded81da48593" providerId="LiveId" clId="{2649DFFE-EC20-430C-B5CC-2DB40C805001}" dt="2021-12-03T09:56:37.292" v="493" actId="122"/>
          <ac:spMkLst>
            <pc:docMk/>
            <pc:sldMk cId="1965851405" sldId="488"/>
            <ac:spMk id="3" creationId="{00000000-0000-0000-0000-000000000000}"/>
          </ac:spMkLst>
        </pc:spChg>
      </pc:sldChg>
      <pc:sldChg chg="ord">
        <pc:chgData name="伊健 杜" userId="e69aded81da48593" providerId="LiveId" clId="{2649DFFE-EC20-430C-B5CC-2DB40C805001}" dt="2021-12-03T05:26:23.034" v="2"/>
        <pc:sldMkLst>
          <pc:docMk/>
          <pc:sldMk cId="3881099013" sldId="490"/>
        </pc:sldMkLst>
      </pc:sldChg>
      <pc:sldChg chg="modNotes">
        <pc:chgData name="伊健 杜" userId="e69aded81da48593" providerId="LiveId" clId="{2649DFFE-EC20-430C-B5CC-2DB40C805001}" dt="2021-12-03T05:31:11.287" v="38"/>
        <pc:sldMkLst>
          <pc:docMk/>
          <pc:sldMk cId="3110225550" sldId="501"/>
        </pc:sldMkLst>
      </pc:sldChg>
      <pc:sldChg chg="modNotes">
        <pc:chgData name="伊健 杜" userId="e69aded81da48593" providerId="LiveId" clId="{2649DFFE-EC20-430C-B5CC-2DB40C805001}" dt="2021-12-03T05:31:11.287" v="38"/>
        <pc:sldMkLst>
          <pc:docMk/>
          <pc:sldMk cId="1398845864" sldId="522"/>
        </pc:sldMkLst>
      </pc:sldChg>
      <pc:sldChg chg="del">
        <pc:chgData name="伊健 杜" userId="e69aded81da48593" providerId="LiveId" clId="{2649DFFE-EC20-430C-B5CC-2DB40C805001}" dt="2021-12-03T05:25:59.659" v="0" actId="47"/>
        <pc:sldMkLst>
          <pc:docMk/>
          <pc:sldMk cId="216157039" sldId="523"/>
        </pc:sldMkLst>
      </pc:sldChg>
      <pc:sldChg chg="delSp modSp add mod ord delAnim modNotes">
        <pc:chgData name="伊健 杜" userId="e69aded81da48593" providerId="LiveId" clId="{2649DFFE-EC20-430C-B5CC-2DB40C805001}" dt="2021-12-03T09:55:53.296" v="485"/>
        <pc:sldMkLst>
          <pc:docMk/>
          <pc:sldMk cId="1191107333" sldId="526"/>
        </pc:sldMkLst>
        <pc:spChg chg="del">
          <ac:chgData name="伊健 杜" userId="e69aded81da48593" providerId="LiveId" clId="{2649DFFE-EC20-430C-B5CC-2DB40C805001}" dt="2021-12-03T07:42:23.270" v="436" actId="478"/>
          <ac:spMkLst>
            <pc:docMk/>
            <pc:sldMk cId="1191107333" sldId="526"/>
            <ac:spMk id="7" creationId="{E9098511-4C1C-4977-8239-9149CB95879B}"/>
          </ac:spMkLst>
        </pc:spChg>
        <pc:spChg chg="del">
          <ac:chgData name="伊健 杜" userId="e69aded81da48593" providerId="LiveId" clId="{2649DFFE-EC20-430C-B5CC-2DB40C805001}" dt="2021-12-03T07:42:23.270" v="436" actId="478"/>
          <ac:spMkLst>
            <pc:docMk/>
            <pc:sldMk cId="1191107333" sldId="526"/>
            <ac:spMk id="8" creationId="{A2C2CB15-61A3-4AE1-96BA-3DD34E345283}"/>
          </ac:spMkLst>
        </pc:spChg>
        <pc:grpChg chg="del">
          <ac:chgData name="伊健 杜" userId="e69aded81da48593" providerId="LiveId" clId="{2649DFFE-EC20-430C-B5CC-2DB40C805001}" dt="2021-12-03T07:42:23.270" v="436" actId="478"/>
          <ac:grpSpMkLst>
            <pc:docMk/>
            <pc:sldMk cId="1191107333" sldId="526"/>
            <ac:grpSpMk id="3" creationId="{F5E49E19-F3E3-4BF7-85EA-567DAFC13BC6}"/>
          </ac:grpSpMkLst>
        </pc:grpChg>
        <pc:picChg chg="mod">
          <ac:chgData name="伊健 杜" userId="e69aded81da48593" providerId="LiveId" clId="{2649DFFE-EC20-430C-B5CC-2DB40C805001}" dt="2021-12-03T07:43:42.674" v="481" actId="1076"/>
          <ac:picMkLst>
            <pc:docMk/>
            <pc:sldMk cId="1191107333" sldId="526"/>
            <ac:picMk id="2" creationId="{47B353D8-55C2-47D5-B06D-AD2EF3098796}"/>
          </ac:picMkLst>
        </pc:picChg>
      </pc:sldChg>
      <pc:sldChg chg="addSp delSp modSp add mod">
        <pc:chgData name="伊健 杜" userId="e69aded81da48593" providerId="LiveId" clId="{2649DFFE-EC20-430C-B5CC-2DB40C805001}" dt="2021-12-03T05:31:02.629" v="37"/>
        <pc:sldMkLst>
          <pc:docMk/>
          <pc:sldMk cId="4090569073" sldId="529"/>
        </pc:sldMkLst>
        <pc:spChg chg="mod">
          <ac:chgData name="伊健 杜" userId="e69aded81da48593" providerId="LiveId" clId="{2649DFFE-EC20-430C-B5CC-2DB40C805001}" dt="2021-12-03T05:31:02.629" v="37"/>
          <ac:spMkLst>
            <pc:docMk/>
            <pc:sldMk cId="4090569073" sldId="529"/>
            <ac:spMk id="2" creationId="{00000000-0000-0000-0000-000000000000}"/>
          </ac:spMkLst>
        </pc:spChg>
        <pc:spChg chg="add del">
          <ac:chgData name="伊健 杜" userId="e69aded81da48593" providerId="LiveId" clId="{2649DFFE-EC20-430C-B5CC-2DB40C805001}" dt="2021-12-03T05:30:31.297" v="24"/>
          <ac:spMkLst>
            <pc:docMk/>
            <pc:sldMk cId="4090569073" sldId="529"/>
            <ac:spMk id="3" creationId="{8225B7FB-D245-4F9D-907A-DAF9C90C63D4}"/>
          </ac:spMkLst>
        </pc:spChg>
        <pc:picChg chg="mod">
          <ac:chgData name="伊健 杜" userId="e69aded81da48593" providerId="LiveId" clId="{2649DFFE-EC20-430C-B5CC-2DB40C805001}" dt="2021-12-03T05:29:59.592" v="12" actId="1076"/>
          <ac:picMkLst>
            <pc:docMk/>
            <pc:sldMk cId="4090569073" sldId="529"/>
            <ac:picMk id="4" creationId="{00000000-0000-0000-0000-000000000000}"/>
          </ac:picMkLst>
        </pc:picChg>
      </pc:sldChg>
      <pc:sldChg chg="addSp delSp modSp add mod ord modAnim">
        <pc:chgData name="伊健 杜" userId="e69aded81da48593" providerId="LiveId" clId="{2649DFFE-EC20-430C-B5CC-2DB40C805001}" dt="2021-12-03T05:34:05.973" v="98" actId="478"/>
        <pc:sldMkLst>
          <pc:docMk/>
          <pc:sldMk cId="1256648123" sldId="531"/>
        </pc:sldMkLst>
        <pc:spChg chg="del mod">
          <ac:chgData name="伊健 杜" userId="e69aded81da48593" providerId="LiveId" clId="{2649DFFE-EC20-430C-B5CC-2DB40C805001}" dt="2021-12-03T05:34:05.973" v="98" actId="478"/>
          <ac:spMkLst>
            <pc:docMk/>
            <pc:sldMk cId="1256648123" sldId="531"/>
            <ac:spMk id="2" creationId="{00000000-0000-0000-0000-000000000000}"/>
          </ac:spMkLst>
        </pc:spChg>
        <pc:spChg chg="add del mod">
          <ac:chgData name="伊健 杜" userId="e69aded81da48593" providerId="LiveId" clId="{2649DFFE-EC20-430C-B5CC-2DB40C805001}" dt="2021-12-03T05:33:31.147" v="76" actId="478"/>
          <ac:spMkLst>
            <pc:docMk/>
            <pc:sldMk cId="1256648123" sldId="531"/>
            <ac:spMk id="4" creationId="{90C19CA8-3CF4-4C94-BAEE-CAD25AAFF3A7}"/>
          </ac:spMkLst>
        </pc:spChg>
        <pc:spChg chg="add mod">
          <ac:chgData name="伊健 杜" userId="e69aded81da48593" providerId="LiveId" clId="{2649DFFE-EC20-430C-B5CC-2DB40C805001}" dt="2021-12-03T05:33:54.710" v="93" actId="1076"/>
          <ac:spMkLst>
            <pc:docMk/>
            <pc:sldMk cId="1256648123" sldId="531"/>
            <ac:spMk id="6" creationId="{5F245D23-F6DC-4D28-AC0F-28312CFBCA5D}"/>
          </ac:spMkLst>
        </pc:spChg>
        <pc:picChg chg="mod">
          <ac:chgData name="伊健 杜" userId="e69aded81da48593" providerId="LiveId" clId="{2649DFFE-EC20-430C-B5CC-2DB40C805001}" dt="2021-12-03T05:33:55.684" v="94" actId="1076"/>
          <ac:picMkLst>
            <pc:docMk/>
            <pc:sldMk cId="1256648123" sldId="531"/>
            <ac:picMk id="5" creationId="{00000000-0000-0000-0000-000000000000}"/>
          </ac:picMkLst>
        </pc:picChg>
      </pc:sldChg>
      <pc:sldChg chg="add">
        <pc:chgData name="伊健 杜" userId="e69aded81da48593" providerId="LiveId" clId="{2649DFFE-EC20-430C-B5CC-2DB40C805001}" dt="2021-12-03T05:29:47.528" v="8"/>
        <pc:sldMkLst>
          <pc:docMk/>
          <pc:sldMk cId="339441533" sldId="532"/>
        </pc:sldMkLst>
      </pc:sldChg>
      <pc:sldChg chg="addSp modSp add mod ord modAnim">
        <pc:chgData name="伊健 杜" userId="e69aded81da48593" providerId="LiveId" clId="{2649DFFE-EC20-430C-B5CC-2DB40C805001}" dt="2021-12-03T06:24:37.752" v="162"/>
        <pc:sldMkLst>
          <pc:docMk/>
          <pc:sldMk cId="438318784" sldId="534"/>
        </pc:sldMkLst>
        <pc:spChg chg="mod">
          <ac:chgData name="伊健 杜" userId="e69aded81da48593" providerId="LiveId" clId="{2649DFFE-EC20-430C-B5CC-2DB40C805001}" dt="2021-12-03T06:23:28.719" v="149" actId="1076"/>
          <ac:spMkLst>
            <pc:docMk/>
            <pc:sldMk cId="438318784" sldId="534"/>
            <ac:spMk id="2" creationId="{00000000-0000-0000-0000-000000000000}"/>
          </ac:spMkLst>
        </pc:spChg>
        <pc:spChg chg="add mod">
          <ac:chgData name="伊健 杜" userId="e69aded81da48593" providerId="LiveId" clId="{2649DFFE-EC20-430C-B5CC-2DB40C805001}" dt="2021-12-03T06:23:23.610" v="148" actId="1076"/>
          <ac:spMkLst>
            <pc:docMk/>
            <pc:sldMk cId="438318784" sldId="534"/>
            <ac:spMk id="4" creationId="{1B453329-89D1-477B-8D2E-1B85182E02F2}"/>
          </ac:spMkLst>
        </pc:spChg>
        <pc:picChg chg="mod">
          <ac:chgData name="伊健 杜" userId="e69aded81da48593" providerId="LiveId" clId="{2649DFFE-EC20-430C-B5CC-2DB40C805001}" dt="2021-12-03T06:23:20.662" v="147" actId="1076"/>
          <ac:picMkLst>
            <pc:docMk/>
            <pc:sldMk cId="438318784" sldId="534"/>
            <ac:picMk id="6146" creationId="{00000000-0000-0000-0000-000000000000}"/>
          </ac:picMkLst>
        </pc:picChg>
      </pc:sldChg>
      <pc:sldChg chg="add">
        <pc:chgData name="伊健 杜" userId="e69aded81da48593" providerId="LiveId" clId="{2649DFFE-EC20-430C-B5CC-2DB40C805001}" dt="2021-12-03T05:29:47.528" v="8"/>
        <pc:sldMkLst>
          <pc:docMk/>
          <pc:sldMk cId="3834267121" sldId="535"/>
        </pc:sldMkLst>
      </pc:sldChg>
      <pc:sldChg chg="addSp modSp add mod ord modAnim">
        <pc:chgData name="伊健 杜" userId="e69aded81da48593" providerId="LiveId" clId="{2649DFFE-EC20-430C-B5CC-2DB40C805001}" dt="2021-12-03T07:00:11.504" v="302"/>
        <pc:sldMkLst>
          <pc:docMk/>
          <pc:sldMk cId="2312317726" sldId="537"/>
        </pc:sldMkLst>
        <pc:spChg chg="add mod">
          <ac:chgData name="伊健 杜" userId="e69aded81da48593" providerId="LiveId" clId="{2649DFFE-EC20-430C-B5CC-2DB40C805001}" dt="2021-12-03T07:00:04.374" v="300" actId="1076"/>
          <ac:spMkLst>
            <pc:docMk/>
            <pc:sldMk cId="2312317726" sldId="537"/>
            <ac:spMk id="4" creationId="{5AA5D179-F710-4F03-821E-2E8043273BE0}"/>
          </ac:spMkLst>
        </pc:spChg>
        <pc:spChg chg="mod">
          <ac:chgData name="伊健 杜" userId="e69aded81da48593" providerId="LiveId" clId="{2649DFFE-EC20-430C-B5CC-2DB40C805001}" dt="2021-12-03T06:59:50.567" v="297" actId="1076"/>
          <ac:spMkLst>
            <pc:docMk/>
            <pc:sldMk cId="2312317726" sldId="537"/>
            <ac:spMk id="8" creationId="{00000000-0000-0000-0000-000000000000}"/>
          </ac:spMkLst>
        </pc:spChg>
        <pc:picChg chg="mod">
          <ac:chgData name="伊健 杜" userId="e69aded81da48593" providerId="LiveId" clId="{2649DFFE-EC20-430C-B5CC-2DB40C805001}" dt="2021-12-03T06:59:49.104" v="296" actId="1076"/>
          <ac:picMkLst>
            <pc:docMk/>
            <pc:sldMk cId="2312317726" sldId="537"/>
            <ac:picMk id="7" creationId="{00000000-0000-0000-0000-000000000000}"/>
          </ac:picMkLst>
        </pc:picChg>
      </pc:sldChg>
      <pc:sldChg chg="add">
        <pc:chgData name="伊健 杜" userId="e69aded81da48593" providerId="LiveId" clId="{2649DFFE-EC20-430C-B5CC-2DB40C805001}" dt="2021-12-03T05:29:47.528" v="8"/>
        <pc:sldMkLst>
          <pc:docMk/>
          <pc:sldMk cId="3809707786" sldId="539"/>
        </pc:sldMkLst>
      </pc:sldChg>
      <pc:sldChg chg="addSp delSp modSp add mod ord">
        <pc:chgData name="伊健 杜" userId="e69aded81da48593" providerId="LiveId" clId="{2649DFFE-EC20-430C-B5CC-2DB40C805001}" dt="2021-12-03T06:30:23.472" v="257" actId="1076"/>
        <pc:sldMkLst>
          <pc:docMk/>
          <pc:sldMk cId="3240180662" sldId="540"/>
        </pc:sldMkLst>
        <pc:spChg chg="add del">
          <ac:chgData name="伊健 杜" userId="e69aded81da48593" providerId="LiveId" clId="{2649DFFE-EC20-430C-B5CC-2DB40C805001}" dt="2021-12-03T06:30:17.677" v="253"/>
          <ac:spMkLst>
            <pc:docMk/>
            <pc:sldMk cId="3240180662" sldId="540"/>
            <ac:spMk id="2" creationId="{8F8D95CA-0C2F-4F07-AD76-C3BE499276D3}"/>
          </ac:spMkLst>
        </pc:spChg>
        <pc:spChg chg="mod">
          <ac:chgData name="伊健 杜" userId="e69aded81da48593" providerId="LiveId" clId="{2649DFFE-EC20-430C-B5CC-2DB40C805001}" dt="2021-12-03T06:30:19.076" v="255"/>
          <ac:spMkLst>
            <pc:docMk/>
            <pc:sldMk cId="3240180662" sldId="540"/>
            <ac:spMk id="8" creationId="{00000000-0000-0000-0000-000000000000}"/>
          </ac:spMkLst>
        </pc:spChg>
        <pc:picChg chg="mod">
          <ac:chgData name="伊健 杜" userId="e69aded81da48593" providerId="LiveId" clId="{2649DFFE-EC20-430C-B5CC-2DB40C805001}" dt="2021-12-03T06:30:23.472" v="257" actId="1076"/>
          <ac:picMkLst>
            <pc:docMk/>
            <pc:sldMk cId="3240180662" sldId="540"/>
            <ac:picMk id="4" creationId="{00000000-0000-0000-0000-000000000000}"/>
          </ac:picMkLst>
        </pc:picChg>
      </pc:sldChg>
      <pc:sldChg chg="add">
        <pc:chgData name="伊健 杜" userId="e69aded81da48593" providerId="LiveId" clId="{2649DFFE-EC20-430C-B5CC-2DB40C805001}" dt="2021-12-03T05:29:47.528" v="8"/>
        <pc:sldMkLst>
          <pc:docMk/>
          <pc:sldMk cId="3708809013" sldId="542"/>
        </pc:sldMkLst>
      </pc:sldChg>
      <pc:sldChg chg="add ord">
        <pc:chgData name="伊健 杜" userId="e69aded81da48593" providerId="LiveId" clId="{2649DFFE-EC20-430C-B5CC-2DB40C805001}" dt="2021-12-03T06:07:04.271" v="111"/>
        <pc:sldMkLst>
          <pc:docMk/>
          <pc:sldMk cId="2840407982" sldId="559"/>
        </pc:sldMkLst>
      </pc:sldChg>
      <pc:sldChg chg="add">
        <pc:chgData name="伊健 杜" userId="e69aded81da48593" providerId="LiveId" clId="{2649DFFE-EC20-430C-B5CC-2DB40C805001}" dt="2021-12-03T05:29:47.528" v="8"/>
        <pc:sldMkLst>
          <pc:docMk/>
          <pc:sldMk cId="1005015688" sldId="560"/>
        </pc:sldMkLst>
      </pc:sldChg>
      <pc:sldChg chg="addSp delSp modSp add mod ord modAnim">
        <pc:chgData name="伊健 杜" userId="e69aded81da48593" providerId="LiveId" clId="{2649DFFE-EC20-430C-B5CC-2DB40C805001}" dt="2021-12-03T06:31:38.891" v="285"/>
        <pc:sldMkLst>
          <pc:docMk/>
          <pc:sldMk cId="1828882153" sldId="561"/>
        </pc:sldMkLst>
        <pc:spChg chg="add mod">
          <ac:chgData name="伊健 杜" userId="e69aded81da48593" providerId="LiveId" clId="{2649DFFE-EC20-430C-B5CC-2DB40C805001}" dt="2021-12-03T06:31:05.556" v="269" actId="1076"/>
          <ac:spMkLst>
            <pc:docMk/>
            <pc:sldMk cId="1828882153" sldId="561"/>
            <ac:spMk id="2" creationId="{BE275963-FA79-4785-B8E4-570F290734E1}"/>
          </ac:spMkLst>
        </pc:spChg>
        <pc:spChg chg="add del">
          <ac:chgData name="伊健 杜" userId="e69aded81da48593" providerId="LiveId" clId="{2649DFFE-EC20-430C-B5CC-2DB40C805001}" dt="2021-12-03T06:31:23.136" v="282"/>
          <ac:spMkLst>
            <pc:docMk/>
            <pc:sldMk cId="1828882153" sldId="561"/>
            <ac:spMk id="3" creationId="{A7A24A40-ED22-4537-B8AF-F102203F5664}"/>
          </ac:spMkLst>
        </pc:spChg>
        <pc:spChg chg="add mod">
          <ac:chgData name="伊健 杜" userId="e69aded81da48593" providerId="LiveId" clId="{2649DFFE-EC20-430C-B5CC-2DB40C805001}" dt="2021-12-03T06:31:28.031" v="284" actId="1076"/>
          <ac:spMkLst>
            <pc:docMk/>
            <pc:sldMk cId="1828882153" sldId="561"/>
            <ac:spMk id="5" creationId="{163D3A6D-1135-4659-B12B-9566348BDA49}"/>
          </ac:spMkLst>
        </pc:spChg>
        <pc:spChg chg="mod">
          <ac:chgData name="伊健 杜" userId="e69aded81da48593" providerId="LiveId" clId="{2649DFFE-EC20-430C-B5CC-2DB40C805001}" dt="2021-12-03T06:30:53.921" v="264" actId="1076"/>
          <ac:spMkLst>
            <pc:docMk/>
            <pc:sldMk cId="1828882153" sldId="561"/>
            <ac:spMk id="8" creationId="{00000000-0000-0000-0000-000000000000}"/>
          </ac:spMkLst>
        </pc:spChg>
        <pc:picChg chg="mod">
          <ac:chgData name="伊健 杜" userId="e69aded81da48593" providerId="LiveId" clId="{2649DFFE-EC20-430C-B5CC-2DB40C805001}" dt="2021-12-03T06:30:56.543" v="266" actId="1076"/>
          <ac:picMkLst>
            <pc:docMk/>
            <pc:sldMk cId="1828882153" sldId="561"/>
            <ac:picMk id="7170" creationId="{00000000-0000-0000-0000-000000000000}"/>
          </ac:picMkLst>
        </pc:picChg>
      </pc:sldChg>
      <pc:sldChg chg="delSp add ord modNotes">
        <pc:chgData name="伊健 杜" userId="e69aded81da48593" providerId="LiveId" clId="{2649DFFE-EC20-430C-B5CC-2DB40C805001}" dt="2021-12-03T11:31:37.323" v="503" actId="478"/>
        <pc:sldMkLst>
          <pc:docMk/>
          <pc:sldMk cId="1983830730" sldId="567"/>
        </pc:sldMkLst>
        <pc:picChg chg="del">
          <ac:chgData name="伊健 杜" userId="e69aded81da48593" providerId="LiveId" clId="{2649DFFE-EC20-430C-B5CC-2DB40C805001}" dt="2021-12-03T11:31:37.323" v="503" actId="478"/>
          <ac:picMkLst>
            <pc:docMk/>
            <pc:sldMk cId="1983830730" sldId="567"/>
            <ac:picMk id="13" creationId="{00000000-0000-0000-0000-000000000000}"/>
          </ac:picMkLst>
        </pc:picChg>
      </pc:sldChg>
      <pc:sldChg chg="delSp add ord modNotes">
        <pc:chgData name="伊健 杜" userId="e69aded81da48593" providerId="LiveId" clId="{2649DFFE-EC20-430C-B5CC-2DB40C805001}" dt="2021-12-03T11:31:35.543" v="502" actId="478"/>
        <pc:sldMkLst>
          <pc:docMk/>
          <pc:sldMk cId="1420022070" sldId="568"/>
        </pc:sldMkLst>
        <pc:picChg chg="del">
          <ac:chgData name="伊健 杜" userId="e69aded81da48593" providerId="LiveId" clId="{2649DFFE-EC20-430C-B5CC-2DB40C805001}" dt="2021-12-03T11:31:35.543" v="502" actId="478"/>
          <ac:picMkLst>
            <pc:docMk/>
            <pc:sldMk cId="1420022070" sldId="568"/>
            <ac:picMk id="12" creationId="{00000000-0000-0000-0000-000000000000}"/>
          </ac:picMkLst>
        </pc:picChg>
      </pc:sldChg>
      <pc:sldChg chg="addSp modSp add mod ord modAnim">
        <pc:chgData name="伊健 杜" userId="e69aded81da48593" providerId="LiveId" clId="{2649DFFE-EC20-430C-B5CC-2DB40C805001}" dt="2021-12-03T06:29:03.728" v="234" actId="1076"/>
        <pc:sldMkLst>
          <pc:docMk/>
          <pc:sldMk cId="2094480420" sldId="569"/>
        </pc:sldMkLst>
        <pc:spChg chg="add mod">
          <ac:chgData name="伊健 杜" userId="e69aded81da48593" providerId="LiveId" clId="{2649DFFE-EC20-430C-B5CC-2DB40C805001}" dt="2021-12-03T06:28:27.957" v="233" actId="122"/>
          <ac:spMkLst>
            <pc:docMk/>
            <pc:sldMk cId="2094480420" sldId="569"/>
            <ac:spMk id="4" creationId="{0C8A5A73-FA47-450B-BF31-5E30863A3049}"/>
          </ac:spMkLst>
        </pc:spChg>
        <pc:spChg chg="mod">
          <ac:chgData name="伊健 杜" userId="e69aded81da48593" providerId="LiveId" clId="{2649DFFE-EC20-430C-B5CC-2DB40C805001}" dt="2021-12-03T06:28:09.405" v="226" actId="1076"/>
          <ac:spMkLst>
            <pc:docMk/>
            <pc:sldMk cId="2094480420" sldId="569"/>
            <ac:spMk id="6" creationId="{00000000-0000-0000-0000-000000000000}"/>
          </ac:spMkLst>
        </pc:spChg>
        <pc:picChg chg="mod">
          <ac:chgData name="伊健 杜" userId="e69aded81da48593" providerId="LiveId" clId="{2649DFFE-EC20-430C-B5CC-2DB40C805001}" dt="2021-12-03T06:29:03.728" v="234" actId="1076"/>
          <ac:picMkLst>
            <pc:docMk/>
            <pc:sldMk cId="2094480420" sldId="569"/>
            <ac:picMk id="11266" creationId="{00000000-0000-0000-0000-000000000000}"/>
          </ac:picMkLst>
        </pc:picChg>
      </pc:sldChg>
      <pc:sldChg chg="add">
        <pc:chgData name="伊健 杜" userId="e69aded81da48593" providerId="LiveId" clId="{2649DFFE-EC20-430C-B5CC-2DB40C805001}" dt="2021-12-03T05:29:47.528" v="8"/>
        <pc:sldMkLst>
          <pc:docMk/>
          <pc:sldMk cId="4254941501" sldId="570"/>
        </pc:sldMkLst>
      </pc:sldChg>
      <pc:sldChg chg="addSp delSp modSp add mod">
        <pc:chgData name="伊健 杜" userId="e69aded81da48593" providerId="LiveId" clId="{2649DFFE-EC20-430C-B5CC-2DB40C805001}" dt="2021-12-03T07:42:04.228" v="435" actId="1076"/>
        <pc:sldMkLst>
          <pc:docMk/>
          <pc:sldMk cId="1277854790" sldId="575"/>
        </pc:sldMkLst>
        <pc:picChg chg="del mod">
          <ac:chgData name="伊健 杜" userId="e69aded81da48593" providerId="LiveId" clId="{2649DFFE-EC20-430C-B5CC-2DB40C805001}" dt="2021-12-03T07:40:16.394" v="432" actId="478"/>
          <ac:picMkLst>
            <pc:docMk/>
            <pc:sldMk cId="1277854790" sldId="575"/>
            <ac:picMk id="5" creationId="{00000000-0000-0000-0000-000000000000}"/>
          </ac:picMkLst>
        </pc:picChg>
        <pc:picChg chg="add mod">
          <ac:chgData name="伊健 杜" userId="e69aded81da48593" providerId="LiveId" clId="{2649DFFE-EC20-430C-B5CC-2DB40C805001}" dt="2021-12-03T07:42:04.228" v="435" actId="1076"/>
          <ac:picMkLst>
            <pc:docMk/>
            <pc:sldMk cId="1277854790" sldId="575"/>
            <ac:picMk id="6" creationId="{EBF38F2B-6309-43B4-9745-6CC812163E32}"/>
          </ac:picMkLst>
        </pc:picChg>
      </pc:sldChg>
      <pc:sldChg chg="add">
        <pc:chgData name="伊健 杜" userId="e69aded81da48593" providerId="LiveId" clId="{2649DFFE-EC20-430C-B5CC-2DB40C805001}" dt="2021-12-03T07:32:53.376" v="384"/>
        <pc:sldMkLst>
          <pc:docMk/>
          <pc:sldMk cId="3500008544" sldId="577"/>
        </pc:sldMkLst>
      </pc:sldChg>
      <pc:sldChg chg="add">
        <pc:chgData name="伊健 杜" userId="e69aded81da48593" providerId="LiveId" clId="{2649DFFE-EC20-430C-B5CC-2DB40C805001}" dt="2021-12-03T07:32:53.376" v="384"/>
        <pc:sldMkLst>
          <pc:docMk/>
          <pc:sldMk cId="1498597186" sldId="578"/>
        </pc:sldMkLst>
      </pc:sldChg>
      <pc:sldChg chg="modNotes">
        <pc:chgData name="伊健 杜" userId="e69aded81da48593" providerId="LiveId" clId="{2649DFFE-EC20-430C-B5CC-2DB40C805001}" dt="2021-12-03T05:31:11.287" v="38"/>
        <pc:sldMkLst>
          <pc:docMk/>
          <pc:sldMk cId="614364601" sldId="669"/>
        </pc:sldMkLst>
      </pc:sldChg>
      <pc:sldChg chg="modNotes">
        <pc:chgData name="伊健 杜" userId="e69aded81da48593" providerId="LiveId" clId="{2649DFFE-EC20-430C-B5CC-2DB40C805001}" dt="2021-12-03T05:31:11.287" v="38"/>
        <pc:sldMkLst>
          <pc:docMk/>
          <pc:sldMk cId="604481288" sldId="693"/>
        </pc:sldMkLst>
      </pc:sldChg>
      <pc:sldChg chg="modNotes">
        <pc:chgData name="伊健 杜" userId="e69aded81da48593" providerId="LiveId" clId="{2649DFFE-EC20-430C-B5CC-2DB40C805001}" dt="2021-12-03T05:31:11.287" v="38"/>
        <pc:sldMkLst>
          <pc:docMk/>
          <pc:sldMk cId="4210626519" sldId="694"/>
        </pc:sldMkLst>
      </pc:sldChg>
      <pc:sldChg chg="delSp new del mod">
        <pc:chgData name="伊健 杜" userId="e69aded81da48593" providerId="LiveId" clId="{2649DFFE-EC20-430C-B5CC-2DB40C805001}" dt="2021-12-03T07:01:14.170" v="334" actId="47"/>
        <pc:sldMkLst>
          <pc:docMk/>
          <pc:sldMk cId="1871810265" sldId="695"/>
        </pc:sldMkLst>
        <pc:spChg chg="del">
          <ac:chgData name="伊健 杜" userId="e69aded81da48593" providerId="LiveId" clId="{2649DFFE-EC20-430C-B5CC-2DB40C805001}" dt="2021-12-03T05:28:15.743" v="6" actId="478"/>
          <ac:spMkLst>
            <pc:docMk/>
            <pc:sldMk cId="1871810265" sldId="695"/>
            <ac:spMk id="2" creationId="{B5AB2485-750F-400B-BA11-415A1AC881F4}"/>
          </ac:spMkLst>
        </pc:spChg>
        <pc:spChg chg="del">
          <ac:chgData name="伊健 杜" userId="e69aded81da48593" providerId="LiveId" clId="{2649DFFE-EC20-430C-B5CC-2DB40C805001}" dt="2021-12-03T05:28:15.743" v="6" actId="478"/>
          <ac:spMkLst>
            <pc:docMk/>
            <pc:sldMk cId="1871810265" sldId="695"/>
            <ac:spMk id="3" creationId="{3FCB668B-93AC-4440-A2D3-E2F079F248CE}"/>
          </ac:spMkLst>
        </pc:spChg>
        <pc:spChg chg="del">
          <ac:chgData name="伊健 杜" userId="e69aded81da48593" providerId="LiveId" clId="{2649DFFE-EC20-430C-B5CC-2DB40C805001}" dt="2021-12-03T05:28:15.743" v="6" actId="478"/>
          <ac:spMkLst>
            <pc:docMk/>
            <pc:sldMk cId="1871810265" sldId="695"/>
            <ac:spMk id="4" creationId="{6D4CF86D-2D00-45B2-A2E9-F06CAF12BA1F}"/>
          </ac:spMkLst>
        </pc:spChg>
      </pc:sldChg>
      <pc:sldChg chg="delSp add del mod">
        <pc:chgData name="伊健 杜" userId="e69aded81da48593" providerId="LiveId" clId="{2649DFFE-EC20-430C-B5CC-2DB40C805001}" dt="2021-12-03T07:01:14.170" v="334" actId="47"/>
        <pc:sldMkLst>
          <pc:docMk/>
          <pc:sldMk cId="4261661793" sldId="696"/>
        </pc:sldMkLst>
        <pc:spChg chg="del">
          <ac:chgData name="伊健 杜" userId="e69aded81da48593" providerId="LiveId" clId="{2649DFFE-EC20-430C-B5CC-2DB40C805001}" dt="2021-12-03T05:28:20.843" v="7" actId="478"/>
          <ac:spMkLst>
            <pc:docMk/>
            <pc:sldMk cId="4261661793" sldId="696"/>
            <ac:spMk id="2" creationId="{B5AB2485-750F-400B-BA11-415A1AC881F4}"/>
          </ac:spMkLst>
        </pc:spChg>
        <pc:spChg chg="del">
          <ac:chgData name="伊健 杜" userId="e69aded81da48593" providerId="LiveId" clId="{2649DFFE-EC20-430C-B5CC-2DB40C805001}" dt="2021-12-03T05:28:20.843" v="7" actId="478"/>
          <ac:spMkLst>
            <pc:docMk/>
            <pc:sldMk cId="4261661793" sldId="696"/>
            <ac:spMk id="3" creationId="{3FCB668B-93AC-4440-A2D3-E2F079F248CE}"/>
          </ac:spMkLst>
        </pc:spChg>
        <pc:spChg chg="del">
          <ac:chgData name="伊健 杜" userId="e69aded81da48593" providerId="LiveId" clId="{2649DFFE-EC20-430C-B5CC-2DB40C805001}" dt="2021-12-03T05:28:20.843" v="7" actId="478"/>
          <ac:spMkLst>
            <pc:docMk/>
            <pc:sldMk cId="4261661793" sldId="696"/>
            <ac:spMk id="4" creationId="{6D4CF86D-2D00-45B2-A2E9-F06CAF12BA1F}"/>
          </ac:spMkLst>
        </pc:spChg>
      </pc:sldChg>
      <pc:sldChg chg="addSp delSp modSp add mod ord modAnim">
        <pc:chgData name="伊健 杜" userId="e69aded81da48593" providerId="LiveId" clId="{2649DFFE-EC20-430C-B5CC-2DB40C805001}" dt="2021-12-03T05:33:13.895" v="63"/>
        <pc:sldMkLst>
          <pc:docMk/>
          <pc:sldMk cId="2658820820" sldId="697"/>
        </pc:sldMkLst>
        <pc:spChg chg="mod">
          <ac:chgData name="伊健 杜" userId="e69aded81da48593" providerId="LiveId" clId="{2649DFFE-EC20-430C-B5CC-2DB40C805001}" dt="2021-12-03T05:32:59.370" v="58" actId="1076"/>
          <ac:spMkLst>
            <pc:docMk/>
            <pc:sldMk cId="2658820820" sldId="697"/>
            <ac:spMk id="2" creationId="{00000000-0000-0000-0000-000000000000}"/>
          </ac:spMkLst>
        </pc:spChg>
        <pc:spChg chg="add del">
          <ac:chgData name="伊健 杜" userId="e69aded81da48593" providerId="LiveId" clId="{2649DFFE-EC20-430C-B5CC-2DB40C805001}" dt="2021-12-03T05:31:31.588" v="44"/>
          <ac:spMkLst>
            <pc:docMk/>
            <pc:sldMk cId="2658820820" sldId="697"/>
            <ac:spMk id="3" creationId="{349DBBE2-A651-47CA-A384-68ED3A8E52B0}"/>
          </ac:spMkLst>
        </pc:spChg>
        <pc:spChg chg="add mod">
          <ac:chgData name="伊健 杜" userId="e69aded81da48593" providerId="LiveId" clId="{2649DFFE-EC20-430C-B5CC-2DB40C805001}" dt="2021-12-03T05:33:03.184" v="60" actId="1076"/>
          <ac:spMkLst>
            <pc:docMk/>
            <pc:sldMk cId="2658820820" sldId="697"/>
            <ac:spMk id="5" creationId="{156D00EC-BFF0-4FA4-8CFA-959F21DDBB91}"/>
          </ac:spMkLst>
        </pc:spChg>
        <pc:picChg chg="mod">
          <ac:chgData name="伊健 杜" userId="e69aded81da48593" providerId="LiveId" clId="{2649DFFE-EC20-430C-B5CC-2DB40C805001}" dt="2021-12-03T05:33:04.401" v="61" actId="1076"/>
          <ac:picMkLst>
            <pc:docMk/>
            <pc:sldMk cId="2658820820" sldId="697"/>
            <ac:picMk id="4" creationId="{00000000-0000-0000-0000-000000000000}"/>
          </ac:picMkLst>
        </pc:picChg>
      </pc:sldChg>
      <pc:sldChg chg="addSp delSp modSp add mod delAnim modAnim">
        <pc:chgData name="伊健 杜" userId="e69aded81da48593" providerId="LiveId" clId="{2649DFFE-EC20-430C-B5CC-2DB40C805001}" dt="2021-12-03T05:34:25.450" v="109"/>
        <pc:sldMkLst>
          <pc:docMk/>
          <pc:sldMk cId="2227205244" sldId="698"/>
        </pc:sldMkLst>
        <pc:spChg chg="mod">
          <ac:chgData name="伊健 杜" userId="e69aded81da48593" providerId="LiveId" clId="{2649DFFE-EC20-430C-B5CC-2DB40C805001}" dt="2021-12-03T05:34:11.902" v="100" actId="1076"/>
          <ac:spMkLst>
            <pc:docMk/>
            <pc:sldMk cId="2227205244" sldId="698"/>
            <ac:spMk id="2" creationId="{00000000-0000-0000-0000-000000000000}"/>
          </ac:spMkLst>
        </pc:spChg>
        <pc:spChg chg="del">
          <ac:chgData name="伊健 杜" userId="e69aded81da48593" providerId="LiveId" clId="{2649DFFE-EC20-430C-B5CC-2DB40C805001}" dt="2021-12-03T05:34:10.415" v="99" actId="478"/>
          <ac:spMkLst>
            <pc:docMk/>
            <pc:sldMk cId="2227205244" sldId="698"/>
            <ac:spMk id="6" creationId="{5F245D23-F6DC-4D28-AC0F-28312CFBCA5D}"/>
          </ac:spMkLst>
        </pc:spChg>
        <pc:spChg chg="add mod">
          <ac:chgData name="伊健 杜" userId="e69aded81da48593" providerId="LiveId" clId="{2649DFFE-EC20-430C-B5CC-2DB40C805001}" dt="2021-12-03T05:34:22.324" v="108" actId="1076"/>
          <ac:spMkLst>
            <pc:docMk/>
            <pc:sldMk cId="2227205244" sldId="698"/>
            <ac:spMk id="7" creationId="{F7C8A019-30DA-48F2-9E5F-1355F15CA7E3}"/>
          </ac:spMkLst>
        </pc:spChg>
      </pc:sldChg>
      <pc:sldChg chg="addSp delSp modSp add mod ord modAnim">
        <pc:chgData name="伊健 杜" userId="e69aded81da48593" providerId="LiveId" clId="{2649DFFE-EC20-430C-B5CC-2DB40C805001}" dt="2021-12-03T06:23:12.574" v="145"/>
        <pc:sldMkLst>
          <pc:docMk/>
          <pc:sldMk cId="3437514304" sldId="699"/>
        </pc:sldMkLst>
        <pc:spChg chg="mod">
          <ac:chgData name="伊健 杜" userId="e69aded81da48593" providerId="LiveId" clId="{2649DFFE-EC20-430C-B5CC-2DB40C805001}" dt="2021-12-03T06:22:47.787" v="141" actId="1076"/>
          <ac:spMkLst>
            <pc:docMk/>
            <pc:sldMk cId="3437514304" sldId="699"/>
            <ac:spMk id="2" creationId="{00000000-0000-0000-0000-000000000000}"/>
          </ac:spMkLst>
        </pc:spChg>
        <pc:spChg chg="add del">
          <ac:chgData name="伊健 杜" userId="e69aded81da48593" providerId="LiveId" clId="{2649DFFE-EC20-430C-B5CC-2DB40C805001}" dt="2021-12-03T06:22:40.022" v="136"/>
          <ac:spMkLst>
            <pc:docMk/>
            <pc:sldMk cId="3437514304" sldId="699"/>
            <ac:spMk id="3" creationId="{EF4C7D76-ECAC-4D8B-A812-EFFCD81FF392}"/>
          </ac:spMkLst>
        </pc:spChg>
        <pc:picChg chg="mod">
          <ac:chgData name="伊健 杜" userId="e69aded81da48593" providerId="LiveId" clId="{2649DFFE-EC20-430C-B5CC-2DB40C805001}" dt="2021-12-03T06:22:49.005" v="142" actId="1076"/>
          <ac:picMkLst>
            <pc:docMk/>
            <pc:sldMk cId="3437514304" sldId="699"/>
            <ac:picMk id="6146" creationId="{00000000-0000-0000-0000-000000000000}"/>
          </ac:picMkLst>
        </pc:picChg>
      </pc:sldChg>
      <pc:sldChg chg="addSp delSp modSp add mod ord modAnim">
        <pc:chgData name="伊健 杜" userId="e69aded81da48593" providerId="LiveId" clId="{2649DFFE-EC20-430C-B5CC-2DB40C805001}" dt="2021-12-03T06:29:15.429" v="236"/>
        <pc:sldMkLst>
          <pc:docMk/>
          <pc:sldMk cId="955325583" sldId="700"/>
        </pc:sldMkLst>
        <pc:spChg chg="mod">
          <ac:chgData name="伊健 杜" userId="e69aded81da48593" providerId="LiveId" clId="{2649DFFE-EC20-430C-B5CC-2DB40C805001}" dt="2021-12-03T06:24:28.419" v="157" actId="20577"/>
          <ac:spMkLst>
            <pc:docMk/>
            <pc:sldMk cId="955325583" sldId="700"/>
            <ac:spMk id="6" creationId="{00000000-0000-0000-0000-000000000000}"/>
          </ac:spMkLst>
        </pc:spChg>
        <pc:picChg chg="add del mod">
          <ac:chgData name="伊健 杜" userId="e69aded81da48593" providerId="LiveId" clId="{2649DFFE-EC20-430C-B5CC-2DB40C805001}" dt="2021-12-03T06:26:35.113" v="184" actId="478"/>
          <ac:picMkLst>
            <pc:docMk/>
            <pc:sldMk cId="955325583" sldId="700"/>
            <ac:picMk id="4" creationId="{0A9B5468-5AAC-48F6-8166-8C82CE482D2D}"/>
          </ac:picMkLst>
        </pc:picChg>
        <pc:picChg chg="add del mod">
          <ac:chgData name="伊健 杜" userId="e69aded81da48593" providerId="LiveId" clId="{2649DFFE-EC20-430C-B5CC-2DB40C805001}" dt="2021-12-03T06:26:34.407" v="183" actId="478"/>
          <ac:picMkLst>
            <pc:docMk/>
            <pc:sldMk cId="955325583" sldId="700"/>
            <ac:picMk id="5" creationId="{2D85FB05-F394-4F90-BBED-D38F79A5637E}"/>
          </ac:picMkLst>
        </pc:picChg>
        <pc:picChg chg="add del mod">
          <ac:chgData name="伊健 杜" userId="e69aded81da48593" providerId="LiveId" clId="{2649DFFE-EC20-430C-B5CC-2DB40C805001}" dt="2021-12-03T06:26:33.832" v="182" actId="478"/>
          <ac:picMkLst>
            <pc:docMk/>
            <pc:sldMk cId="955325583" sldId="700"/>
            <ac:picMk id="7" creationId="{01B23C82-4A48-4683-8512-E485228FEA86}"/>
          </ac:picMkLst>
        </pc:picChg>
        <pc:picChg chg="add mod">
          <ac:chgData name="伊健 杜" userId="e69aded81da48593" providerId="LiveId" clId="{2649DFFE-EC20-430C-B5CC-2DB40C805001}" dt="2021-12-03T06:27:22.894" v="220" actId="1076"/>
          <ac:picMkLst>
            <pc:docMk/>
            <pc:sldMk cId="955325583" sldId="700"/>
            <ac:picMk id="8" creationId="{B05A6C7A-229D-40E4-96C4-388AAA1E01D3}"/>
          </ac:picMkLst>
        </pc:picChg>
        <pc:picChg chg="add mod">
          <ac:chgData name="伊健 杜" userId="e69aded81da48593" providerId="LiveId" clId="{2649DFFE-EC20-430C-B5CC-2DB40C805001}" dt="2021-12-03T06:27:10.172" v="212" actId="1076"/>
          <ac:picMkLst>
            <pc:docMk/>
            <pc:sldMk cId="955325583" sldId="700"/>
            <ac:picMk id="9" creationId="{A6A81C97-7A6D-49A8-9EEE-1AC58476AD40}"/>
          </ac:picMkLst>
        </pc:picChg>
        <pc:picChg chg="add mod">
          <ac:chgData name="伊健 杜" userId="e69aded81da48593" providerId="LiveId" clId="{2649DFFE-EC20-430C-B5CC-2DB40C805001}" dt="2021-12-03T06:27:21.397" v="218" actId="1076"/>
          <ac:picMkLst>
            <pc:docMk/>
            <pc:sldMk cId="955325583" sldId="700"/>
            <ac:picMk id="10" creationId="{A15D5100-C8AA-40B0-94F1-7F15FA0078C9}"/>
          </ac:picMkLst>
        </pc:picChg>
        <pc:picChg chg="add mod">
          <ac:chgData name="伊健 杜" userId="e69aded81da48593" providerId="LiveId" clId="{2649DFFE-EC20-430C-B5CC-2DB40C805001}" dt="2021-12-03T06:27:23.754" v="221" actId="1076"/>
          <ac:picMkLst>
            <pc:docMk/>
            <pc:sldMk cId="955325583" sldId="700"/>
            <ac:picMk id="11" creationId="{B6C3BE8C-C8DF-4969-9060-3B5DFCBB80BD}"/>
          </ac:picMkLst>
        </pc:picChg>
        <pc:picChg chg="add mod">
          <ac:chgData name="伊健 杜" userId="e69aded81da48593" providerId="LiveId" clId="{2649DFFE-EC20-430C-B5CC-2DB40C805001}" dt="2021-12-03T06:27:22.202" v="219" actId="1076"/>
          <ac:picMkLst>
            <pc:docMk/>
            <pc:sldMk cId="955325583" sldId="700"/>
            <ac:picMk id="12" creationId="{5EE5D29D-B1D3-447A-B5E4-F9856F7DC1FA}"/>
          </ac:picMkLst>
        </pc:picChg>
        <pc:picChg chg="add del mod">
          <ac:chgData name="伊健 杜" userId="e69aded81da48593" providerId="LiveId" clId="{2649DFFE-EC20-430C-B5CC-2DB40C805001}" dt="2021-12-03T06:27:17.742" v="215" actId="478"/>
          <ac:picMkLst>
            <pc:docMk/>
            <pc:sldMk cId="955325583" sldId="700"/>
            <ac:picMk id="13" creationId="{983D9C13-22A8-468D-811E-346DC33AAA91}"/>
          </ac:picMkLst>
        </pc:picChg>
        <pc:picChg chg="add mod">
          <ac:chgData name="伊健 杜" userId="e69aded81da48593" providerId="LiveId" clId="{2649DFFE-EC20-430C-B5CC-2DB40C805001}" dt="2021-12-03T06:27:20.042" v="217" actId="1076"/>
          <ac:picMkLst>
            <pc:docMk/>
            <pc:sldMk cId="955325583" sldId="700"/>
            <ac:picMk id="14" creationId="{052B28EB-6E8E-4484-815F-9F7B62634D3A}"/>
          </ac:picMkLst>
        </pc:picChg>
        <pc:picChg chg="del">
          <ac:chgData name="伊健 杜" userId="e69aded81da48593" providerId="LiveId" clId="{2649DFFE-EC20-430C-B5CC-2DB40C805001}" dt="2021-12-03T06:24:36.497" v="160" actId="478"/>
          <ac:picMkLst>
            <pc:docMk/>
            <pc:sldMk cId="955325583" sldId="700"/>
            <ac:picMk id="11266" creationId="{00000000-0000-0000-0000-000000000000}"/>
          </ac:picMkLst>
        </pc:picChg>
      </pc:sldChg>
      <pc:sldChg chg="addSp modSp add mod modAnim">
        <pc:chgData name="伊健 杜" userId="e69aded81da48593" providerId="LiveId" clId="{2649DFFE-EC20-430C-B5CC-2DB40C805001}" dt="2021-12-03T06:30:42.564" v="261"/>
        <pc:sldMkLst>
          <pc:docMk/>
          <pc:sldMk cId="899944127" sldId="701"/>
        </pc:sldMkLst>
        <pc:spChg chg="add mod">
          <ac:chgData name="伊健 杜" userId="e69aded81da48593" providerId="LiveId" clId="{2649DFFE-EC20-430C-B5CC-2DB40C805001}" dt="2021-12-03T06:30:40.093" v="259"/>
          <ac:spMkLst>
            <pc:docMk/>
            <pc:sldMk cId="899944127" sldId="701"/>
            <ac:spMk id="5" creationId="{993624B4-16BB-4081-BCE6-EBD0B62E950F}"/>
          </ac:spMkLst>
        </pc:spChg>
        <pc:spChg chg="mod">
          <ac:chgData name="伊健 杜" userId="e69aded81da48593" providerId="LiveId" clId="{2649DFFE-EC20-430C-B5CC-2DB40C805001}" dt="2021-12-03T06:30:42.033" v="260" actId="1076"/>
          <ac:spMkLst>
            <pc:docMk/>
            <pc:sldMk cId="899944127" sldId="701"/>
            <ac:spMk id="8" creationId="{00000000-0000-0000-0000-000000000000}"/>
          </ac:spMkLst>
        </pc:spChg>
        <pc:picChg chg="mod">
          <ac:chgData name="伊健 杜" userId="e69aded81da48593" providerId="LiveId" clId="{2649DFFE-EC20-430C-B5CC-2DB40C805001}" dt="2021-12-03T06:30:39.875" v="258" actId="1076"/>
          <ac:picMkLst>
            <pc:docMk/>
            <pc:sldMk cId="899944127" sldId="701"/>
            <ac:picMk id="4" creationId="{00000000-0000-0000-0000-000000000000}"/>
          </ac:picMkLst>
        </pc:picChg>
      </pc:sldChg>
      <pc:sldChg chg="addSp modSp new mod modAnim">
        <pc:chgData name="伊健 杜" userId="e69aded81da48593" providerId="LiveId" clId="{2649DFFE-EC20-430C-B5CC-2DB40C805001}" dt="2021-12-03T06:59:39.565" v="295"/>
        <pc:sldMkLst>
          <pc:docMk/>
          <pc:sldMk cId="3575903777" sldId="702"/>
        </pc:sldMkLst>
        <pc:spChg chg="add mod">
          <ac:chgData name="伊健 杜" userId="e69aded81da48593" providerId="LiveId" clId="{2649DFFE-EC20-430C-B5CC-2DB40C805001}" dt="2021-12-03T06:59:38.768" v="294" actId="1076"/>
          <ac:spMkLst>
            <pc:docMk/>
            <pc:sldMk cId="3575903777" sldId="702"/>
            <ac:spMk id="4" creationId="{4F1AA922-5A2D-44AA-A0EC-6F6B7D334846}"/>
          </ac:spMkLst>
        </pc:spChg>
        <pc:picChg chg="add mod">
          <ac:chgData name="伊健 杜" userId="e69aded81da48593" providerId="LiveId" clId="{2649DFFE-EC20-430C-B5CC-2DB40C805001}" dt="2021-12-03T06:59:21.207" v="290" actId="1076"/>
          <ac:picMkLst>
            <pc:docMk/>
            <pc:sldMk cId="3575903777" sldId="702"/>
            <ac:picMk id="2" creationId="{FB1CBC6E-9EB2-43FE-8299-502D889F4121}"/>
          </ac:picMkLst>
        </pc:picChg>
        <pc:picChg chg="add mod">
          <ac:chgData name="伊健 杜" userId="e69aded81da48593" providerId="LiveId" clId="{2649DFFE-EC20-430C-B5CC-2DB40C805001}" dt="2021-12-03T06:59:23.014" v="291" actId="1076"/>
          <ac:picMkLst>
            <pc:docMk/>
            <pc:sldMk cId="3575903777" sldId="702"/>
            <ac:picMk id="3" creationId="{8C10CC93-6BD2-49F5-8913-4DEB6558D084}"/>
          </ac:picMkLst>
        </pc:picChg>
      </pc:sldChg>
      <pc:sldChg chg="addSp delSp modSp new mod">
        <pc:chgData name="伊健 杜" userId="e69aded81da48593" providerId="LiveId" clId="{2649DFFE-EC20-430C-B5CC-2DB40C805001}" dt="2021-12-03T07:00:50.094" v="333" actId="1076"/>
        <pc:sldMkLst>
          <pc:docMk/>
          <pc:sldMk cId="3259531855" sldId="703"/>
        </pc:sldMkLst>
        <pc:spChg chg="add del mod">
          <ac:chgData name="伊健 杜" userId="e69aded81da48593" providerId="LiveId" clId="{2649DFFE-EC20-430C-B5CC-2DB40C805001}" dt="2021-12-03T07:00:18.918" v="305" actId="478"/>
          <ac:spMkLst>
            <pc:docMk/>
            <pc:sldMk cId="3259531855" sldId="703"/>
            <ac:spMk id="2" creationId="{9BC71959-240F-4378-864A-CBA3BC141364}"/>
          </ac:spMkLst>
        </pc:spChg>
        <pc:picChg chg="add mod">
          <ac:chgData name="伊健 杜" userId="e69aded81da48593" providerId="LiveId" clId="{2649DFFE-EC20-430C-B5CC-2DB40C805001}" dt="2021-12-03T07:00:45.105" v="328" actId="14100"/>
          <ac:picMkLst>
            <pc:docMk/>
            <pc:sldMk cId="3259531855" sldId="703"/>
            <ac:picMk id="3" creationId="{15783E8F-7C6F-43A1-B8A7-C4420F1C9EF7}"/>
          </ac:picMkLst>
        </pc:picChg>
        <pc:picChg chg="add mod">
          <ac:chgData name="伊健 杜" userId="e69aded81da48593" providerId="LiveId" clId="{2649DFFE-EC20-430C-B5CC-2DB40C805001}" dt="2021-12-03T07:00:48.709" v="332" actId="1076"/>
          <ac:picMkLst>
            <pc:docMk/>
            <pc:sldMk cId="3259531855" sldId="703"/>
            <ac:picMk id="4" creationId="{54069D6A-B18D-43D4-8021-1A453B77038A}"/>
          </ac:picMkLst>
        </pc:picChg>
        <pc:picChg chg="add mod">
          <ac:chgData name="伊健 杜" userId="e69aded81da48593" providerId="LiveId" clId="{2649DFFE-EC20-430C-B5CC-2DB40C805001}" dt="2021-12-03T07:00:47.083" v="330" actId="1076"/>
          <ac:picMkLst>
            <pc:docMk/>
            <pc:sldMk cId="3259531855" sldId="703"/>
            <ac:picMk id="5" creationId="{175C929A-41AF-4D4E-AB03-7052D9ABCACF}"/>
          </ac:picMkLst>
        </pc:picChg>
        <pc:picChg chg="add mod">
          <ac:chgData name="伊健 杜" userId="e69aded81da48593" providerId="LiveId" clId="{2649DFFE-EC20-430C-B5CC-2DB40C805001}" dt="2021-12-03T07:00:46.241" v="329" actId="1076"/>
          <ac:picMkLst>
            <pc:docMk/>
            <pc:sldMk cId="3259531855" sldId="703"/>
            <ac:picMk id="6" creationId="{420DC5BF-F1B9-4D83-B30B-0AC7E1AC14A4}"/>
          </ac:picMkLst>
        </pc:picChg>
        <pc:picChg chg="add mod">
          <ac:chgData name="伊健 杜" userId="e69aded81da48593" providerId="LiveId" clId="{2649DFFE-EC20-430C-B5CC-2DB40C805001}" dt="2021-12-03T07:00:50.094" v="333" actId="1076"/>
          <ac:picMkLst>
            <pc:docMk/>
            <pc:sldMk cId="3259531855" sldId="703"/>
            <ac:picMk id="7" creationId="{DF18D74D-EFBE-4CFB-B31C-D1CEFBFA2FCA}"/>
          </ac:picMkLst>
        </pc:picChg>
      </pc:sldChg>
      <pc:sldChg chg="addSp modSp new">
        <pc:chgData name="伊健 杜" userId="e69aded81da48593" providerId="LiveId" clId="{2649DFFE-EC20-430C-B5CC-2DB40C805001}" dt="2021-12-03T07:01:38.200" v="351" actId="1076"/>
        <pc:sldMkLst>
          <pc:docMk/>
          <pc:sldMk cId="1125863965" sldId="704"/>
        </pc:sldMkLst>
        <pc:picChg chg="add mod">
          <ac:chgData name="伊健 杜" userId="e69aded81da48593" providerId="LiveId" clId="{2649DFFE-EC20-430C-B5CC-2DB40C805001}" dt="2021-12-03T07:01:36.333" v="350" actId="1076"/>
          <ac:picMkLst>
            <pc:docMk/>
            <pc:sldMk cId="1125863965" sldId="704"/>
            <ac:picMk id="2" creationId="{3C6D8047-8376-4A2D-9C42-C5A7D39E01CE}"/>
          </ac:picMkLst>
        </pc:picChg>
        <pc:picChg chg="add mod">
          <ac:chgData name="伊健 杜" userId="e69aded81da48593" providerId="LiveId" clId="{2649DFFE-EC20-430C-B5CC-2DB40C805001}" dt="2021-12-03T07:01:32.101" v="343" actId="1076"/>
          <ac:picMkLst>
            <pc:docMk/>
            <pc:sldMk cId="1125863965" sldId="704"/>
            <ac:picMk id="3" creationId="{43F036BC-55BB-4921-BEFB-FE47ED520154}"/>
          </ac:picMkLst>
        </pc:picChg>
        <pc:picChg chg="add mod">
          <ac:chgData name="伊健 杜" userId="e69aded81da48593" providerId="LiveId" clId="{2649DFFE-EC20-430C-B5CC-2DB40C805001}" dt="2021-12-03T07:01:31.534" v="342" actId="1076"/>
          <ac:picMkLst>
            <pc:docMk/>
            <pc:sldMk cId="1125863965" sldId="704"/>
            <ac:picMk id="4" creationId="{40571C1E-531B-4EB4-993A-598FDFBC3F60}"/>
          </ac:picMkLst>
        </pc:picChg>
        <pc:picChg chg="add mod">
          <ac:chgData name="伊健 杜" userId="e69aded81da48593" providerId="LiveId" clId="{2649DFFE-EC20-430C-B5CC-2DB40C805001}" dt="2021-12-03T07:01:30.220" v="340" actId="1076"/>
          <ac:picMkLst>
            <pc:docMk/>
            <pc:sldMk cId="1125863965" sldId="704"/>
            <ac:picMk id="5" creationId="{3B91EB2A-9B8E-4852-9DA7-A69188959C3E}"/>
          </ac:picMkLst>
        </pc:picChg>
        <pc:picChg chg="add mod">
          <ac:chgData name="伊健 杜" userId="e69aded81da48593" providerId="LiveId" clId="{2649DFFE-EC20-430C-B5CC-2DB40C805001}" dt="2021-12-03T07:01:35.219" v="348" actId="1076"/>
          <ac:picMkLst>
            <pc:docMk/>
            <pc:sldMk cId="1125863965" sldId="704"/>
            <ac:picMk id="6" creationId="{047E31B9-CBF4-48F0-BB7B-B9486F1808B2}"/>
          </ac:picMkLst>
        </pc:picChg>
        <pc:picChg chg="add mod">
          <ac:chgData name="伊健 杜" userId="e69aded81da48593" providerId="LiveId" clId="{2649DFFE-EC20-430C-B5CC-2DB40C805001}" dt="2021-12-03T07:01:38.200" v="351" actId="1076"/>
          <ac:picMkLst>
            <pc:docMk/>
            <pc:sldMk cId="1125863965" sldId="704"/>
            <ac:picMk id="7" creationId="{28F0840E-1854-49C4-A0E1-A83117EF5831}"/>
          </ac:picMkLst>
        </pc:picChg>
        <pc:picChg chg="add mod">
          <ac:chgData name="伊健 杜" userId="e69aded81da48593" providerId="LiveId" clId="{2649DFFE-EC20-430C-B5CC-2DB40C805001}" dt="2021-12-03T07:01:35.335" v="349"/>
          <ac:picMkLst>
            <pc:docMk/>
            <pc:sldMk cId="1125863965" sldId="704"/>
            <ac:picMk id="8" creationId="{B84B9808-C2A5-41BA-878E-AD361400D01D}"/>
          </ac:picMkLst>
        </pc:picChg>
      </pc:sldChg>
      <pc:sldChg chg="new">
        <pc:chgData name="伊健 杜" userId="e69aded81da48593" providerId="LiveId" clId="{2649DFFE-EC20-430C-B5CC-2DB40C805001}" dt="2021-12-03T07:33:46.798" v="385" actId="680"/>
        <pc:sldMkLst>
          <pc:docMk/>
          <pc:sldMk cId="1281712308" sldId="705"/>
        </pc:sldMkLst>
      </pc:sldChg>
      <pc:sldChg chg="new del">
        <pc:chgData name="伊健 杜" userId="e69aded81da48593" providerId="LiveId" clId="{2649DFFE-EC20-430C-B5CC-2DB40C805001}" dt="2021-12-03T07:31:41.498" v="383" actId="47"/>
        <pc:sldMkLst>
          <pc:docMk/>
          <pc:sldMk cId="3404711697" sldId="705"/>
        </pc:sldMkLst>
      </pc:sldChg>
      <pc:sldChg chg="delSp modSp add mod ord delAnim modNotes">
        <pc:chgData name="伊健 杜" userId="e69aded81da48593" providerId="LiveId" clId="{2649DFFE-EC20-430C-B5CC-2DB40C805001}" dt="2021-12-03T09:55:53.296" v="485"/>
        <pc:sldMkLst>
          <pc:docMk/>
          <pc:sldMk cId="2975883225" sldId="706"/>
        </pc:sldMkLst>
        <pc:spChg chg="del">
          <ac:chgData name="伊健 杜" userId="e69aded81da48593" providerId="LiveId" clId="{2649DFFE-EC20-430C-B5CC-2DB40C805001}" dt="2021-12-03T07:42:26.172" v="437" actId="478"/>
          <ac:spMkLst>
            <pc:docMk/>
            <pc:sldMk cId="2975883225" sldId="706"/>
            <ac:spMk id="7" creationId="{E9098511-4C1C-4977-8239-9149CB95879B}"/>
          </ac:spMkLst>
        </pc:spChg>
        <pc:spChg chg="del">
          <ac:chgData name="伊健 杜" userId="e69aded81da48593" providerId="LiveId" clId="{2649DFFE-EC20-430C-B5CC-2DB40C805001}" dt="2021-12-03T07:42:26.172" v="437" actId="478"/>
          <ac:spMkLst>
            <pc:docMk/>
            <pc:sldMk cId="2975883225" sldId="706"/>
            <ac:spMk id="8" creationId="{A2C2CB15-61A3-4AE1-96BA-3DD34E345283}"/>
          </ac:spMkLst>
        </pc:spChg>
        <pc:grpChg chg="del">
          <ac:chgData name="伊健 杜" userId="e69aded81da48593" providerId="LiveId" clId="{2649DFFE-EC20-430C-B5CC-2DB40C805001}" dt="2021-12-03T07:42:26.172" v="437" actId="478"/>
          <ac:grpSpMkLst>
            <pc:docMk/>
            <pc:sldMk cId="2975883225" sldId="706"/>
            <ac:grpSpMk id="3" creationId="{F5E49E19-F3E3-4BF7-85EA-567DAFC13BC6}"/>
          </ac:grpSpMkLst>
        </pc:grpChg>
        <pc:picChg chg="mod">
          <ac:chgData name="伊健 杜" userId="e69aded81da48593" providerId="LiveId" clId="{2649DFFE-EC20-430C-B5CC-2DB40C805001}" dt="2021-12-03T07:43:38.528" v="480" actId="1076"/>
          <ac:picMkLst>
            <pc:docMk/>
            <pc:sldMk cId="2975883225" sldId="706"/>
            <ac:picMk id="9" creationId="{1EF62CA8-8577-479F-A23C-013B8C3920DB}"/>
          </ac:picMkLst>
        </pc:picChg>
      </pc:sldChg>
      <pc:sldChg chg="add del">
        <pc:chgData name="伊健 杜" userId="e69aded81da48593" providerId="LiveId" clId="{2649DFFE-EC20-430C-B5CC-2DB40C805001}" dt="2021-12-03T07:37:57.525" v="387" actId="47"/>
        <pc:sldMkLst>
          <pc:docMk/>
          <pc:sldMk cId="4039965919" sldId="706"/>
        </pc:sldMkLst>
      </pc:sldChg>
      <pc:sldChg chg="addSp delSp modSp add mod ord modAnim">
        <pc:chgData name="伊健 杜" userId="e69aded81da48593" providerId="LiveId" clId="{2649DFFE-EC20-430C-B5CC-2DB40C805001}" dt="2021-12-03T07:39:49.094" v="422"/>
        <pc:sldMkLst>
          <pc:docMk/>
          <pc:sldMk cId="1021801785" sldId="707"/>
        </pc:sldMkLst>
        <pc:spChg chg="add mod">
          <ac:chgData name="伊健 杜" userId="e69aded81da48593" providerId="LiveId" clId="{2649DFFE-EC20-430C-B5CC-2DB40C805001}" dt="2021-12-03T07:38:57.852" v="412" actId="1076"/>
          <ac:spMkLst>
            <pc:docMk/>
            <pc:sldMk cId="1021801785" sldId="707"/>
            <ac:spMk id="7" creationId="{6BC11BD2-E31A-4723-9AB3-ACA3E73B28F3}"/>
          </ac:spMkLst>
        </pc:spChg>
        <pc:spChg chg="add mod">
          <ac:chgData name="伊健 杜" userId="e69aded81da48593" providerId="LiveId" clId="{2649DFFE-EC20-430C-B5CC-2DB40C805001}" dt="2021-12-03T07:39:09.501" v="414" actId="1076"/>
          <ac:spMkLst>
            <pc:docMk/>
            <pc:sldMk cId="1021801785" sldId="707"/>
            <ac:spMk id="8" creationId="{3CF5D9AD-C5AB-4C3A-8D24-5F1628017466}"/>
          </ac:spMkLst>
        </pc:spChg>
        <pc:spChg chg="add mod">
          <ac:chgData name="伊健 杜" userId="e69aded81da48593" providerId="LiveId" clId="{2649DFFE-EC20-430C-B5CC-2DB40C805001}" dt="2021-12-03T07:39:41.722" v="421" actId="1076"/>
          <ac:spMkLst>
            <pc:docMk/>
            <pc:sldMk cId="1021801785" sldId="707"/>
            <ac:spMk id="9" creationId="{2E1FD889-EA45-48E0-A43B-60280EB0F538}"/>
          </ac:spMkLst>
        </pc:spChg>
        <pc:picChg chg="mod">
          <ac:chgData name="伊健 杜" userId="e69aded81da48593" providerId="LiveId" clId="{2649DFFE-EC20-430C-B5CC-2DB40C805001}" dt="2021-12-03T07:38:47.367" v="399" actId="1076"/>
          <ac:picMkLst>
            <pc:docMk/>
            <pc:sldMk cId="1021801785" sldId="707"/>
            <ac:picMk id="4" creationId="{00000000-0000-0000-0000-000000000000}"/>
          </ac:picMkLst>
        </pc:picChg>
        <pc:picChg chg="del">
          <ac:chgData name="伊健 杜" userId="e69aded81da48593" providerId="LiveId" clId="{2649DFFE-EC20-430C-B5CC-2DB40C805001}" dt="2021-12-03T07:38:24.907" v="393" actId="478"/>
          <ac:picMkLst>
            <pc:docMk/>
            <pc:sldMk cId="1021801785" sldId="707"/>
            <ac:picMk id="5" creationId="{00000000-0000-0000-0000-000000000000}"/>
          </ac:picMkLst>
        </pc:picChg>
        <pc:picChg chg="del mod">
          <ac:chgData name="伊健 杜" userId="e69aded81da48593" providerId="LiveId" clId="{2649DFFE-EC20-430C-B5CC-2DB40C805001}" dt="2021-12-03T07:38:24.907" v="393" actId="478"/>
          <ac:picMkLst>
            <pc:docMk/>
            <pc:sldMk cId="1021801785" sldId="707"/>
            <ac:picMk id="6" creationId="{00000000-0000-0000-0000-000000000000}"/>
          </ac:picMkLst>
        </pc:picChg>
      </pc:sldChg>
      <pc:sldChg chg="add del">
        <pc:chgData name="伊健 杜" userId="e69aded81da48593" providerId="LiveId" clId="{2649DFFE-EC20-430C-B5CC-2DB40C805001}" dt="2021-12-03T07:37:57.525" v="387" actId="47"/>
        <pc:sldMkLst>
          <pc:docMk/>
          <pc:sldMk cId="1127279228" sldId="707"/>
        </pc:sldMkLst>
      </pc:sldChg>
      <pc:sldChg chg="add del">
        <pc:chgData name="伊健 杜" userId="e69aded81da48593" providerId="LiveId" clId="{2649DFFE-EC20-430C-B5CC-2DB40C805001}" dt="2021-12-03T07:38:36.977" v="398"/>
        <pc:sldMkLst>
          <pc:docMk/>
          <pc:sldMk cId="908620645" sldId="708"/>
        </pc:sldMkLst>
      </pc:sldChg>
      <pc:sldChg chg="delSp modSp add del mod">
        <pc:chgData name="伊健 杜" userId="e69aded81da48593" providerId="LiveId" clId="{2649DFFE-EC20-430C-B5CC-2DB40C805001}" dt="2021-12-03T07:40:14.456" v="430" actId="47"/>
        <pc:sldMkLst>
          <pc:docMk/>
          <pc:sldMk cId="2531230451" sldId="708"/>
        </pc:sldMkLst>
        <pc:picChg chg="mod">
          <ac:chgData name="伊健 杜" userId="e69aded81da48593" providerId="LiveId" clId="{2649DFFE-EC20-430C-B5CC-2DB40C805001}" dt="2021-12-03T07:40:12.617" v="429" actId="1076"/>
          <ac:picMkLst>
            <pc:docMk/>
            <pc:sldMk cId="2531230451" sldId="708"/>
            <ac:picMk id="3" creationId="{00000000-0000-0000-0000-000000000000}"/>
          </ac:picMkLst>
        </pc:picChg>
        <pc:picChg chg="del">
          <ac:chgData name="伊健 杜" userId="e69aded81da48593" providerId="LiveId" clId="{2649DFFE-EC20-430C-B5CC-2DB40C805001}" dt="2021-12-03T07:40:02.559" v="424" actId="478"/>
          <ac:picMkLst>
            <pc:docMk/>
            <pc:sldMk cId="2531230451" sldId="708"/>
            <ac:picMk id="5" creationId="{00000000-0000-0000-0000-000000000000}"/>
          </ac:picMkLst>
        </pc:picChg>
      </pc:sldChg>
    </pc:docChg>
  </pc:docChgLst>
  <pc:docChgLst>
    <pc:chgData name="伊健 杜" userId="e69aded81da48593" providerId="LiveId" clId="{57C98676-4997-4B6B-90E2-3F420AC88D74}"/>
    <pc:docChg chg="undo custSel addSld delSld modSld sldOrd">
      <pc:chgData name="伊健 杜" userId="e69aded81da48593" providerId="LiveId" clId="{57C98676-4997-4B6B-90E2-3F420AC88D74}" dt="2023-03-01T06:09:15.300" v="3740"/>
      <pc:docMkLst>
        <pc:docMk/>
      </pc:docMkLst>
      <pc:sldChg chg="del">
        <pc:chgData name="伊健 杜" userId="e69aded81da48593" providerId="LiveId" clId="{57C98676-4997-4B6B-90E2-3F420AC88D74}" dt="2023-02-28T05:48:48.872" v="0" actId="47"/>
        <pc:sldMkLst>
          <pc:docMk/>
          <pc:sldMk cId="1206195055" sldId="1836"/>
        </pc:sldMkLst>
      </pc:sldChg>
      <pc:sldChg chg="del">
        <pc:chgData name="伊健 杜" userId="e69aded81da48593" providerId="LiveId" clId="{57C98676-4997-4B6B-90E2-3F420AC88D74}" dt="2023-02-28T05:49:57.951" v="2" actId="47"/>
        <pc:sldMkLst>
          <pc:docMk/>
          <pc:sldMk cId="563916958" sldId="2273"/>
        </pc:sldMkLst>
      </pc:sldChg>
      <pc:sldChg chg="del">
        <pc:chgData name="伊健 杜" userId="e69aded81da48593" providerId="LiveId" clId="{57C98676-4997-4B6B-90E2-3F420AC88D74}" dt="2023-02-28T05:48:50.580" v="1" actId="47"/>
        <pc:sldMkLst>
          <pc:docMk/>
          <pc:sldMk cId="3768352549" sldId="2276"/>
        </pc:sldMkLst>
      </pc:sldChg>
      <pc:sldChg chg="addSp delSp modSp add mod">
        <pc:chgData name="伊健 杜" userId="e69aded81da48593" providerId="LiveId" clId="{57C98676-4997-4B6B-90E2-3F420AC88D74}" dt="2023-02-28T12:50:25.504" v="3617"/>
        <pc:sldMkLst>
          <pc:docMk/>
          <pc:sldMk cId="3963866622" sldId="2299"/>
        </pc:sldMkLst>
        <pc:spChg chg="add mod">
          <ac:chgData name="伊健 杜" userId="e69aded81da48593" providerId="LiveId" clId="{57C98676-4997-4B6B-90E2-3F420AC88D74}" dt="2023-02-28T12:50:25.504" v="3617"/>
          <ac:spMkLst>
            <pc:docMk/>
            <pc:sldMk cId="3963866622" sldId="2299"/>
            <ac:spMk id="2" creationId="{2CBF09A7-4C99-06A1-BFBD-1F182C16AB03}"/>
          </ac:spMkLst>
        </pc:spChg>
        <pc:spChg chg="del">
          <ac:chgData name="伊健 杜" userId="e69aded81da48593" providerId="LiveId" clId="{57C98676-4997-4B6B-90E2-3F420AC88D74}" dt="2023-02-28T06:03:30.745" v="696" actId="478"/>
          <ac:spMkLst>
            <pc:docMk/>
            <pc:sldMk cId="3963866622" sldId="2299"/>
            <ac:spMk id="2" creationId="{30186AB1-7D50-BD50-02BF-B4081D9906A1}"/>
          </ac:spMkLst>
        </pc:spChg>
        <pc:spChg chg="mod">
          <ac:chgData name="伊健 杜" userId="e69aded81da48593" providerId="LiveId" clId="{57C98676-4997-4B6B-90E2-3F420AC88D74}" dt="2023-02-28T06:04:06.913" v="714" actId="1076"/>
          <ac:spMkLst>
            <pc:docMk/>
            <pc:sldMk cId="3963866622" sldId="2299"/>
            <ac:spMk id="3" creationId="{AFF80177-B508-486C-D283-AFDDC448C9C4}"/>
          </ac:spMkLst>
        </pc:spChg>
        <pc:spChg chg="del">
          <ac:chgData name="伊健 杜" userId="e69aded81da48593" providerId="LiveId" clId="{57C98676-4997-4B6B-90E2-3F420AC88D74}" dt="2023-02-28T06:03:53.613" v="713" actId="478"/>
          <ac:spMkLst>
            <pc:docMk/>
            <pc:sldMk cId="3963866622" sldId="2299"/>
            <ac:spMk id="4" creationId="{AEB96B34-8719-6DA0-797F-9E7428EE09A9}"/>
          </ac:spMkLst>
        </pc:spChg>
        <pc:spChg chg="mod">
          <ac:chgData name="伊健 杜" userId="e69aded81da48593" providerId="LiveId" clId="{57C98676-4997-4B6B-90E2-3F420AC88D74}" dt="2023-02-28T06:03:50.696" v="712" actId="403"/>
          <ac:spMkLst>
            <pc:docMk/>
            <pc:sldMk cId="3963866622" sldId="2299"/>
            <ac:spMk id="5" creationId="{AE22C5B0-802A-DD21-6C99-331819EEBDCC}"/>
          </ac:spMkLst>
        </pc:spChg>
        <pc:spChg chg="add mod">
          <ac:chgData name="伊健 杜" userId="e69aded81da48593" providerId="LiveId" clId="{57C98676-4997-4B6B-90E2-3F420AC88D74}" dt="2023-02-28T06:05:21.591" v="755" actId="1076"/>
          <ac:spMkLst>
            <pc:docMk/>
            <pc:sldMk cId="3963866622" sldId="2299"/>
            <ac:spMk id="6" creationId="{F6E26605-1EA1-5756-0499-E647EB6937B9}"/>
          </ac:spMkLst>
        </pc:spChg>
        <pc:spChg chg="mod">
          <ac:chgData name="伊健 杜" userId="e69aded81da48593" providerId="LiveId" clId="{57C98676-4997-4B6B-90E2-3F420AC88D74}" dt="2023-02-28T06:04:28.819" v="733" actId="1076"/>
          <ac:spMkLst>
            <pc:docMk/>
            <pc:sldMk cId="3963866622" sldId="2299"/>
            <ac:spMk id="8" creationId="{C16E707B-AA4F-0F03-2DF7-BEEF1C848814}"/>
          </ac:spMkLst>
        </pc:spChg>
        <pc:spChg chg="mod">
          <ac:chgData name="伊健 杜" userId="e69aded81da48593" providerId="LiveId" clId="{57C98676-4997-4B6B-90E2-3F420AC88D74}" dt="2023-02-28T12:50:25.504" v="3617"/>
          <ac:spMkLst>
            <pc:docMk/>
            <pc:sldMk cId="3963866622" sldId="2299"/>
            <ac:spMk id="12" creationId="{566E938F-8B7F-45C0-0B4C-43DED0666BD4}"/>
          </ac:spMkLst>
        </pc:spChg>
        <pc:picChg chg="add mod">
          <ac:chgData name="伊健 杜" userId="e69aded81da48593" providerId="LiveId" clId="{57C98676-4997-4B6B-90E2-3F420AC88D74}" dt="2023-02-28T12:29:29.290" v="3103" actId="1076"/>
          <ac:picMkLst>
            <pc:docMk/>
            <pc:sldMk cId="3963866622" sldId="2299"/>
            <ac:picMk id="4098" creationId="{3D4BDD0D-A06D-5C15-CE15-D255F7B6D6C9}"/>
          </ac:picMkLst>
        </pc:picChg>
        <pc:picChg chg="del mod">
          <ac:chgData name="伊健 杜" userId="e69aded81da48593" providerId="LiveId" clId="{57C98676-4997-4B6B-90E2-3F420AC88D74}" dt="2023-02-28T06:09:42.944" v="938" actId="478"/>
          <ac:picMkLst>
            <pc:docMk/>
            <pc:sldMk cId="3963866622" sldId="2299"/>
            <ac:picMk id="18434" creationId="{0717D2D3-D117-E0CC-7669-FB45BD761B6D}"/>
          </ac:picMkLst>
        </pc:picChg>
      </pc:sldChg>
      <pc:sldChg chg="delSp mod">
        <pc:chgData name="伊健 杜" userId="e69aded81da48593" providerId="LiveId" clId="{57C98676-4997-4B6B-90E2-3F420AC88D74}" dt="2023-02-28T08:50:44.516" v="1743" actId="478"/>
        <pc:sldMkLst>
          <pc:docMk/>
          <pc:sldMk cId="1132473216" sldId="2301"/>
        </pc:sldMkLst>
        <pc:inkChg chg="del">
          <ac:chgData name="伊健 杜" userId="e69aded81da48593" providerId="LiveId" clId="{57C98676-4997-4B6B-90E2-3F420AC88D74}" dt="2023-02-28T08:50:44.516" v="1743" actId="478"/>
          <ac:inkMkLst>
            <pc:docMk/>
            <pc:sldMk cId="1132473216" sldId="2301"/>
            <ac:inkMk id="3" creationId="{923F9E3A-DAE4-13B6-C026-D9C2563550BB}"/>
          </ac:inkMkLst>
        </pc:inkChg>
      </pc:sldChg>
      <pc:sldChg chg="del">
        <pc:chgData name="伊健 杜" userId="e69aded81da48593" providerId="LiveId" clId="{57C98676-4997-4B6B-90E2-3F420AC88D74}" dt="2023-02-28T05:49:57.951" v="2" actId="47"/>
        <pc:sldMkLst>
          <pc:docMk/>
          <pc:sldMk cId="2670481974" sldId="2302"/>
        </pc:sldMkLst>
      </pc:sldChg>
      <pc:sldChg chg="del">
        <pc:chgData name="伊健 杜" userId="e69aded81da48593" providerId="LiveId" clId="{57C98676-4997-4B6B-90E2-3F420AC88D74}" dt="2023-02-28T05:49:57.951" v="2" actId="47"/>
        <pc:sldMkLst>
          <pc:docMk/>
          <pc:sldMk cId="2572592514" sldId="2303"/>
        </pc:sldMkLst>
      </pc:sldChg>
      <pc:sldChg chg="del">
        <pc:chgData name="伊健 杜" userId="e69aded81da48593" providerId="LiveId" clId="{57C98676-4997-4B6B-90E2-3F420AC88D74}" dt="2023-02-28T05:49:57.951" v="2" actId="47"/>
        <pc:sldMkLst>
          <pc:docMk/>
          <pc:sldMk cId="1106675445" sldId="2304"/>
        </pc:sldMkLst>
      </pc:sldChg>
      <pc:sldChg chg="del">
        <pc:chgData name="伊健 杜" userId="e69aded81da48593" providerId="LiveId" clId="{57C98676-4997-4B6B-90E2-3F420AC88D74}" dt="2023-02-28T05:49:57.951" v="2" actId="47"/>
        <pc:sldMkLst>
          <pc:docMk/>
          <pc:sldMk cId="1557109581" sldId="2305"/>
        </pc:sldMkLst>
      </pc:sldChg>
      <pc:sldChg chg="del">
        <pc:chgData name="伊健 杜" userId="e69aded81da48593" providerId="LiveId" clId="{57C98676-4997-4B6B-90E2-3F420AC88D74}" dt="2023-02-28T05:49:57.951" v="2" actId="47"/>
        <pc:sldMkLst>
          <pc:docMk/>
          <pc:sldMk cId="2804818673" sldId="2308"/>
        </pc:sldMkLst>
      </pc:sldChg>
      <pc:sldChg chg="del">
        <pc:chgData name="伊健 杜" userId="e69aded81da48593" providerId="LiveId" clId="{57C98676-4997-4B6B-90E2-3F420AC88D74}" dt="2023-02-28T05:49:57.951" v="2" actId="47"/>
        <pc:sldMkLst>
          <pc:docMk/>
          <pc:sldMk cId="3080317491" sldId="2309"/>
        </pc:sldMkLst>
      </pc:sldChg>
      <pc:sldChg chg="delSp modSp mod">
        <pc:chgData name="伊健 杜" userId="e69aded81da48593" providerId="LiveId" clId="{57C98676-4997-4B6B-90E2-3F420AC88D74}" dt="2023-02-28T08:50:30.338" v="1741" actId="20577"/>
        <pc:sldMkLst>
          <pc:docMk/>
          <pc:sldMk cId="3945051099" sldId="2310"/>
        </pc:sldMkLst>
        <pc:spChg chg="mod">
          <ac:chgData name="伊健 杜" userId="e69aded81da48593" providerId="LiveId" clId="{57C98676-4997-4B6B-90E2-3F420AC88D74}" dt="2023-02-28T08:50:30.338" v="1741" actId="20577"/>
          <ac:spMkLst>
            <pc:docMk/>
            <pc:sldMk cId="3945051099" sldId="2310"/>
            <ac:spMk id="3" creationId="{D076F051-0970-947C-6673-B3602BFEAE95}"/>
          </ac:spMkLst>
        </pc:spChg>
        <pc:inkChg chg="del">
          <ac:chgData name="伊健 杜" userId="e69aded81da48593" providerId="LiveId" clId="{57C98676-4997-4B6B-90E2-3F420AC88D74}" dt="2023-02-28T08:50:05.552" v="1717" actId="478"/>
          <ac:inkMkLst>
            <pc:docMk/>
            <pc:sldMk cId="3945051099" sldId="2310"/>
            <ac:inkMk id="4" creationId="{B50A1F89-731D-9238-F749-CA6E2A13DBD0}"/>
          </ac:inkMkLst>
        </pc:inkChg>
      </pc:sldChg>
      <pc:sldChg chg="delSp mod">
        <pc:chgData name="伊健 杜" userId="e69aded81da48593" providerId="LiveId" clId="{57C98676-4997-4B6B-90E2-3F420AC88D74}" dt="2023-02-28T08:50:37.812" v="1742" actId="478"/>
        <pc:sldMkLst>
          <pc:docMk/>
          <pc:sldMk cId="1027848832" sldId="2311"/>
        </pc:sldMkLst>
        <pc:inkChg chg="del">
          <ac:chgData name="伊健 杜" userId="e69aded81da48593" providerId="LiveId" clId="{57C98676-4997-4B6B-90E2-3F420AC88D74}" dt="2023-02-28T08:50:37.812" v="1742" actId="478"/>
          <ac:inkMkLst>
            <pc:docMk/>
            <pc:sldMk cId="1027848832" sldId="2311"/>
            <ac:inkMk id="3" creationId="{5D0E302E-60E4-82DF-3884-C0756E8B4F76}"/>
          </ac:inkMkLst>
        </pc:inkChg>
      </pc:sldChg>
      <pc:sldChg chg="delSp mod">
        <pc:chgData name="伊健 杜" userId="e69aded81da48593" providerId="LiveId" clId="{57C98676-4997-4B6B-90E2-3F420AC88D74}" dt="2023-02-28T08:50:50.306" v="1744" actId="478"/>
        <pc:sldMkLst>
          <pc:docMk/>
          <pc:sldMk cId="136064816" sldId="2318"/>
        </pc:sldMkLst>
        <pc:inkChg chg="del">
          <ac:chgData name="伊健 杜" userId="e69aded81da48593" providerId="LiveId" clId="{57C98676-4997-4B6B-90E2-3F420AC88D74}" dt="2023-02-28T08:50:50.306" v="1744" actId="478"/>
          <ac:inkMkLst>
            <pc:docMk/>
            <pc:sldMk cId="136064816" sldId="2318"/>
            <ac:inkMk id="3" creationId="{F1737DC4-F224-6CB9-8FD5-3D2D182A5B42}"/>
          </ac:inkMkLst>
        </pc:inkChg>
      </pc:sldChg>
      <pc:sldChg chg="ord">
        <pc:chgData name="伊健 杜" userId="e69aded81da48593" providerId="LiveId" clId="{57C98676-4997-4B6B-90E2-3F420AC88D74}" dt="2023-02-28T12:23:59.927" v="3041"/>
        <pc:sldMkLst>
          <pc:docMk/>
          <pc:sldMk cId="4036170169" sldId="2322"/>
        </pc:sldMkLst>
      </pc:sldChg>
      <pc:sldChg chg="addSp delSp modSp add mod">
        <pc:chgData name="伊健 杜" userId="e69aded81da48593" providerId="LiveId" clId="{57C98676-4997-4B6B-90E2-3F420AC88D74}" dt="2023-02-28T12:50:25.504" v="3617"/>
        <pc:sldMkLst>
          <pc:docMk/>
          <pc:sldMk cId="3119458397" sldId="2330"/>
        </pc:sldMkLst>
        <pc:spChg chg="mod">
          <ac:chgData name="伊健 杜" userId="e69aded81da48593" providerId="LiveId" clId="{57C98676-4997-4B6B-90E2-3F420AC88D74}" dt="2023-02-28T12:50:25.504" v="3617"/>
          <ac:spMkLst>
            <pc:docMk/>
            <pc:sldMk cId="3119458397" sldId="2330"/>
            <ac:spMk id="2" creationId="{10304424-DB4A-36E7-9E0D-D32A5DD0F26C}"/>
          </ac:spMkLst>
        </pc:spChg>
        <pc:spChg chg="mod">
          <ac:chgData name="伊健 杜" userId="e69aded81da48593" providerId="LiveId" clId="{57C98676-4997-4B6B-90E2-3F420AC88D74}" dt="2023-02-28T12:50:25.504" v="3617"/>
          <ac:spMkLst>
            <pc:docMk/>
            <pc:sldMk cId="3119458397" sldId="2330"/>
            <ac:spMk id="5" creationId="{E7287B0E-EF55-E721-8EFA-9A9183C0EDF9}"/>
          </ac:spMkLst>
        </pc:spChg>
        <pc:picChg chg="add mod">
          <ac:chgData name="伊健 杜" userId="e69aded81da48593" providerId="LiveId" clId="{57C98676-4997-4B6B-90E2-3F420AC88D74}" dt="2023-02-28T05:53:34.668" v="77" actId="1076"/>
          <ac:picMkLst>
            <pc:docMk/>
            <pc:sldMk cId="3119458397" sldId="2330"/>
            <ac:picMk id="1026" creationId="{55B2421A-9196-081B-7D3C-D1FFC3CF3F28}"/>
          </ac:picMkLst>
        </pc:picChg>
        <pc:picChg chg="del">
          <ac:chgData name="伊健 杜" userId="e69aded81da48593" providerId="LiveId" clId="{57C98676-4997-4B6B-90E2-3F420AC88D74}" dt="2023-02-28T05:52:50.973" v="75" actId="478"/>
          <ac:picMkLst>
            <pc:docMk/>
            <pc:sldMk cId="3119458397" sldId="2330"/>
            <ac:picMk id="16386" creationId="{256F17CA-25E6-53A2-4633-0A4E2A353161}"/>
          </ac:picMkLst>
        </pc:picChg>
      </pc:sldChg>
      <pc:sldChg chg="addSp delSp modSp add mod">
        <pc:chgData name="伊健 杜" userId="e69aded81da48593" providerId="LiveId" clId="{57C98676-4997-4B6B-90E2-3F420AC88D74}" dt="2023-02-28T12:50:25.504" v="3617"/>
        <pc:sldMkLst>
          <pc:docMk/>
          <pc:sldMk cId="2188673178" sldId="2331"/>
        </pc:sldMkLst>
        <pc:spChg chg="mod">
          <ac:chgData name="伊健 杜" userId="e69aded81da48593" providerId="LiveId" clId="{57C98676-4997-4B6B-90E2-3F420AC88D74}" dt="2023-02-28T12:50:25.504" v="3617"/>
          <ac:spMkLst>
            <pc:docMk/>
            <pc:sldMk cId="2188673178" sldId="2331"/>
            <ac:spMk id="2" creationId="{10304424-DB4A-36E7-9E0D-D32A5DD0F26C}"/>
          </ac:spMkLst>
        </pc:spChg>
        <pc:spChg chg="mod">
          <ac:chgData name="伊健 杜" userId="e69aded81da48593" providerId="LiveId" clId="{57C98676-4997-4B6B-90E2-3F420AC88D74}" dt="2023-02-28T12:50:25.504" v="3617"/>
          <ac:spMkLst>
            <pc:docMk/>
            <pc:sldMk cId="2188673178" sldId="2331"/>
            <ac:spMk id="5" creationId="{E7287B0E-EF55-E721-8EFA-9A9183C0EDF9}"/>
          </ac:spMkLst>
        </pc:spChg>
        <pc:picChg chg="add mod">
          <ac:chgData name="伊健 杜" userId="e69aded81da48593" providerId="LiveId" clId="{57C98676-4997-4B6B-90E2-3F420AC88D74}" dt="2023-02-28T12:25:19.433" v="3047" actId="1076"/>
          <ac:picMkLst>
            <pc:docMk/>
            <pc:sldMk cId="2188673178" sldId="2331"/>
            <ac:picMk id="2050" creationId="{6576EACE-F477-C1EF-FE2B-C23E5823E36D}"/>
          </ac:picMkLst>
        </pc:picChg>
        <pc:picChg chg="del">
          <ac:chgData name="伊健 杜" userId="e69aded81da48593" providerId="LiveId" clId="{57C98676-4997-4B6B-90E2-3F420AC88D74}" dt="2023-02-28T05:54:43.583" v="275" actId="478"/>
          <ac:picMkLst>
            <pc:docMk/>
            <pc:sldMk cId="2188673178" sldId="2331"/>
            <ac:picMk id="16386" creationId="{256F17CA-25E6-53A2-4633-0A4E2A353161}"/>
          </ac:picMkLst>
        </pc:picChg>
      </pc:sldChg>
      <pc:sldChg chg="addSp delSp modSp add mod">
        <pc:chgData name="伊健 杜" userId="e69aded81da48593" providerId="LiveId" clId="{57C98676-4997-4B6B-90E2-3F420AC88D74}" dt="2023-02-28T12:50:25.504" v="3617"/>
        <pc:sldMkLst>
          <pc:docMk/>
          <pc:sldMk cId="1247394547" sldId="2332"/>
        </pc:sldMkLst>
        <pc:spChg chg="mod">
          <ac:chgData name="伊健 杜" userId="e69aded81da48593" providerId="LiveId" clId="{57C98676-4997-4B6B-90E2-3F420AC88D74}" dt="2023-02-28T12:50:25.504" v="3617"/>
          <ac:spMkLst>
            <pc:docMk/>
            <pc:sldMk cId="1247394547" sldId="2332"/>
            <ac:spMk id="2" creationId="{10304424-DB4A-36E7-9E0D-D32A5DD0F26C}"/>
          </ac:spMkLst>
        </pc:spChg>
        <pc:spChg chg="add mod">
          <ac:chgData name="伊健 杜" userId="e69aded81da48593" providerId="LiveId" clId="{57C98676-4997-4B6B-90E2-3F420AC88D74}" dt="2023-02-28T12:50:25.504" v="3617"/>
          <ac:spMkLst>
            <pc:docMk/>
            <pc:sldMk cId="1247394547" sldId="2332"/>
            <ac:spMk id="3" creationId="{9DF76149-7A2F-FCEC-6205-A9381659886C}"/>
          </ac:spMkLst>
        </pc:spChg>
        <pc:spChg chg="add mod">
          <ac:chgData name="伊健 杜" userId="e69aded81da48593" providerId="LiveId" clId="{57C98676-4997-4B6B-90E2-3F420AC88D74}" dt="2023-02-28T12:50:25.504" v="3617"/>
          <ac:spMkLst>
            <pc:docMk/>
            <pc:sldMk cId="1247394547" sldId="2332"/>
            <ac:spMk id="4" creationId="{C0ABA2C2-369B-C3EA-1298-7920B058C752}"/>
          </ac:spMkLst>
        </pc:spChg>
        <pc:spChg chg="del">
          <ac:chgData name="伊健 杜" userId="e69aded81da48593" providerId="LiveId" clId="{57C98676-4997-4B6B-90E2-3F420AC88D74}" dt="2023-02-28T05:55:09.295" v="277" actId="478"/>
          <ac:spMkLst>
            <pc:docMk/>
            <pc:sldMk cId="1247394547" sldId="2332"/>
            <ac:spMk id="5" creationId="{E7287B0E-EF55-E721-8EFA-9A9183C0EDF9}"/>
          </ac:spMkLst>
        </pc:spChg>
        <pc:picChg chg="del">
          <ac:chgData name="伊健 杜" userId="e69aded81da48593" providerId="LiveId" clId="{57C98676-4997-4B6B-90E2-3F420AC88D74}" dt="2023-02-28T05:55:09.295" v="277" actId="478"/>
          <ac:picMkLst>
            <pc:docMk/>
            <pc:sldMk cId="1247394547" sldId="2332"/>
            <ac:picMk id="1026" creationId="{55B2421A-9196-081B-7D3C-D1FFC3CF3F28}"/>
          </ac:picMkLst>
        </pc:picChg>
      </pc:sldChg>
      <pc:sldChg chg="modSp add mod ord">
        <pc:chgData name="伊健 杜" userId="e69aded81da48593" providerId="LiveId" clId="{57C98676-4997-4B6B-90E2-3F420AC88D74}" dt="2023-02-28T12:50:25.504" v="3617"/>
        <pc:sldMkLst>
          <pc:docMk/>
          <pc:sldMk cId="2547820578" sldId="2333"/>
        </pc:sldMkLst>
        <pc:spChg chg="mod">
          <ac:chgData name="伊健 杜" userId="e69aded81da48593" providerId="LiveId" clId="{57C98676-4997-4B6B-90E2-3F420AC88D74}" dt="2023-02-28T12:50:25.504" v="3617"/>
          <ac:spMkLst>
            <pc:docMk/>
            <pc:sldMk cId="2547820578" sldId="2333"/>
            <ac:spMk id="2" creationId="{3D78739E-41E8-236E-E230-B8B23241333A}"/>
          </ac:spMkLst>
        </pc:spChg>
      </pc:sldChg>
      <pc:sldChg chg="addSp delSp modSp add mod ord">
        <pc:chgData name="伊健 杜" userId="e69aded81da48593" providerId="LiveId" clId="{57C98676-4997-4B6B-90E2-3F420AC88D74}" dt="2023-02-28T12:50:25.504" v="3617"/>
        <pc:sldMkLst>
          <pc:docMk/>
          <pc:sldMk cId="629987025" sldId="2334"/>
        </pc:sldMkLst>
        <pc:spChg chg="mod">
          <ac:chgData name="伊健 杜" userId="e69aded81da48593" providerId="LiveId" clId="{57C98676-4997-4B6B-90E2-3F420AC88D74}" dt="2023-02-28T12:50:25.504" v="3617"/>
          <ac:spMkLst>
            <pc:docMk/>
            <pc:sldMk cId="629987025" sldId="2334"/>
            <ac:spMk id="2" creationId="{10304424-DB4A-36E7-9E0D-D32A5DD0F26C}"/>
          </ac:spMkLst>
        </pc:spChg>
        <pc:spChg chg="mod">
          <ac:chgData name="伊健 杜" userId="e69aded81da48593" providerId="LiveId" clId="{57C98676-4997-4B6B-90E2-3F420AC88D74}" dt="2023-02-28T12:50:25.504" v="3617"/>
          <ac:spMkLst>
            <pc:docMk/>
            <pc:sldMk cId="629987025" sldId="2334"/>
            <ac:spMk id="5" creationId="{E7287B0E-EF55-E721-8EFA-9A9183C0EDF9}"/>
          </ac:spMkLst>
        </pc:spChg>
        <pc:picChg chg="add mod">
          <ac:chgData name="伊健 杜" userId="e69aded81da48593" providerId="LiveId" clId="{57C98676-4997-4B6B-90E2-3F420AC88D74}" dt="2023-02-28T06:30:10.490" v="1478" actId="1076"/>
          <ac:picMkLst>
            <pc:docMk/>
            <pc:sldMk cId="629987025" sldId="2334"/>
            <ac:picMk id="6146" creationId="{7AB5CABF-2E78-C67C-F7AE-2181B129455F}"/>
          </ac:picMkLst>
        </pc:picChg>
        <pc:picChg chg="add del">
          <ac:chgData name="伊健 杜" userId="e69aded81da48593" providerId="LiveId" clId="{57C98676-4997-4B6B-90E2-3F420AC88D74}" dt="2023-02-28T06:35:33.184" v="1480" actId="478"/>
          <ac:picMkLst>
            <pc:docMk/>
            <pc:sldMk cId="629987025" sldId="2334"/>
            <ac:picMk id="6148" creationId="{B8CC1AA3-88F2-4A29-73C9-0E03E54F0B0F}"/>
          </ac:picMkLst>
        </pc:picChg>
      </pc:sldChg>
      <pc:sldChg chg="addSp modSp add mod">
        <pc:chgData name="伊健 杜" userId="e69aded81da48593" providerId="LiveId" clId="{57C98676-4997-4B6B-90E2-3F420AC88D74}" dt="2023-02-28T12:50:25.504" v="3617"/>
        <pc:sldMkLst>
          <pc:docMk/>
          <pc:sldMk cId="2838774259" sldId="2335"/>
        </pc:sldMkLst>
        <pc:spChg chg="mod">
          <ac:chgData name="伊健 杜" userId="e69aded81da48593" providerId="LiveId" clId="{57C98676-4997-4B6B-90E2-3F420AC88D74}" dt="2023-02-28T06:10:16.656" v="961" actId="1076"/>
          <ac:spMkLst>
            <pc:docMk/>
            <pc:sldMk cId="2838774259" sldId="2335"/>
            <ac:spMk id="8" creationId="{C16E707B-AA4F-0F03-2DF7-BEEF1C848814}"/>
          </ac:spMkLst>
        </pc:spChg>
        <pc:spChg chg="mod">
          <ac:chgData name="伊健 杜" userId="e69aded81da48593" providerId="LiveId" clId="{57C98676-4997-4B6B-90E2-3F420AC88D74}" dt="2023-02-28T12:50:25.504" v="3617"/>
          <ac:spMkLst>
            <pc:docMk/>
            <pc:sldMk cId="2838774259" sldId="2335"/>
            <ac:spMk id="12" creationId="{566E938F-8B7F-45C0-0B4C-43DED0666BD4}"/>
          </ac:spMkLst>
        </pc:spChg>
        <pc:picChg chg="add mod">
          <ac:chgData name="伊健 杜" userId="e69aded81da48593" providerId="LiveId" clId="{57C98676-4997-4B6B-90E2-3F420AC88D74}" dt="2023-02-28T12:30:06.405" v="3106" actId="1076"/>
          <ac:picMkLst>
            <pc:docMk/>
            <pc:sldMk cId="2838774259" sldId="2335"/>
            <ac:picMk id="5122" creationId="{D0530C4C-6645-A31E-523C-1F4053E30916}"/>
          </ac:picMkLst>
        </pc:picChg>
      </pc:sldChg>
      <pc:sldChg chg="addSp delSp modSp add mod ord">
        <pc:chgData name="伊健 杜" userId="e69aded81da48593" providerId="LiveId" clId="{57C98676-4997-4B6B-90E2-3F420AC88D74}" dt="2023-02-28T12:50:25.504" v="3617"/>
        <pc:sldMkLst>
          <pc:docMk/>
          <pc:sldMk cId="1346659539" sldId="2336"/>
        </pc:sldMkLst>
        <pc:spChg chg="mod">
          <ac:chgData name="伊健 杜" userId="e69aded81da48593" providerId="LiveId" clId="{57C98676-4997-4B6B-90E2-3F420AC88D74}" dt="2023-02-28T12:32:03.492" v="3109" actId="1076"/>
          <ac:spMkLst>
            <pc:docMk/>
            <pc:sldMk cId="1346659539" sldId="2336"/>
            <ac:spMk id="8" creationId="{C16E707B-AA4F-0F03-2DF7-BEEF1C848814}"/>
          </ac:spMkLst>
        </pc:spChg>
        <pc:spChg chg="mod">
          <ac:chgData name="伊健 杜" userId="e69aded81da48593" providerId="LiveId" clId="{57C98676-4997-4B6B-90E2-3F420AC88D74}" dt="2023-02-28T12:50:25.504" v="3617"/>
          <ac:spMkLst>
            <pc:docMk/>
            <pc:sldMk cId="1346659539" sldId="2336"/>
            <ac:spMk id="12" creationId="{566E938F-8B7F-45C0-0B4C-43DED0666BD4}"/>
          </ac:spMkLst>
        </pc:spChg>
        <pc:picChg chg="add del mod">
          <ac:chgData name="伊健 杜" userId="e69aded81da48593" providerId="LiveId" clId="{57C98676-4997-4B6B-90E2-3F420AC88D74}" dt="2023-02-28T12:33:50.537" v="3220" actId="478"/>
          <ac:picMkLst>
            <pc:docMk/>
            <pc:sldMk cId="1346659539" sldId="2336"/>
            <ac:picMk id="6146" creationId="{DD933BE7-0ECF-431C-4D98-A70C07D875D5}"/>
          </ac:picMkLst>
        </pc:picChg>
        <pc:picChg chg="add mod">
          <ac:chgData name="伊健 杜" userId="e69aded81da48593" providerId="LiveId" clId="{57C98676-4997-4B6B-90E2-3F420AC88D74}" dt="2023-02-28T12:35:48.870" v="3235" actId="1076"/>
          <ac:picMkLst>
            <pc:docMk/>
            <pc:sldMk cId="1346659539" sldId="2336"/>
            <ac:picMk id="6148" creationId="{D21C335B-38DC-553A-AF51-12D4448F77A9}"/>
          </ac:picMkLst>
        </pc:picChg>
      </pc:sldChg>
      <pc:sldChg chg="addSp delSp modSp add mod">
        <pc:chgData name="伊健 杜" userId="e69aded81da48593" providerId="LiveId" clId="{57C98676-4997-4B6B-90E2-3F420AC88D74}" dt="2023-02-28T06:26:24.406" v="1328" actId="14100"/>
        <pc:sldMkLst>
          <pc:docMk/>
          <pc:sldMk cId="1878289010" sldId="2337"/>
        </pc:sldMkLst>
        <pc:spChg chg="del mod">
          <ac:chgData name="伊健 杜" userId="e69aded81da48593" providerId="LiveId" clId="{57C98676-4997-4B6B-90E2-3F420AC88D74}" dt="2023-02-28T06:24:31.104" v="1317" actId="478"/>
          <ac:spMkLst>
            <pc:docMk/>
            <pc:sldMk cId="1878289010" sldId="2337"/>
            <ac:spMk id="2" creationId="{3D78739E-41E8-236E-E230-B8B23241333A}"/>
          </ac:spMkLst>
        </pc:spChg>
        <pc:spChg chg="add mod">
          <ac:chgData name="伊健 杜" userId="e69aded81da48593" providerId="LiveId" clId="{57C98676-4997-4B6B-90E2-3F420AC88D74}" dt="2023-02-28T06:24:31.104" v="1317" actId="478"/>
          <ac:spMkLst>
            <pc:docMk/>
            <pc:sldMk cId="1878289010" sldId="2337"/>
            <ac:spMk id="4" creationId="{EE1F8BAB-71AD-4212-B0C6-7B0808DA7B6A}"/>
          </ac:spMkLst>
        </pc:spChg>
        <pc:picChg chg="add del">
          <ac:chgData name="伊健 杜" userId="e69aded81da48593" providerId="LiveId" clId="{57C98676-4997-4B6B-90E2-3F420AC88D74}" dt="2023-02-28T06:26:19.687" v="1324" actId="478"/>
          <ac:picMkLst>
            <pc:docMk/>
            <pc:sldMk cId="1878289010" sldId="2337"/>
            <ac:picMk id="2050" creationId="{AE99F9B6-E818-DB0B-92BC-D1C3989BB3E4}"/>
          </ac:picMkLst>
        </pc:picChg>
        <pc:picChg chg="add mod">
          <ac:chgData name="伊健 杜" userId="e69aded81da48593" providerId="LiveId" clId="{57C98676-4997-4B6B-90E2-3F420AC88D74}" dt="2023-02-28T06:26:24.406" v="1328" actId="14100"/>
          <ac:picMkLst>
            <pc:docMk/>
            <pc:sldMk cId="1878289010" sldId="2337"/>
            <ac:picMk id="2052" creationId="{25150918-3359-2287-9DCE-FB3616323C69}"/>
          </ac:picMkLst>
        </pc:picChg>
      </pc:sldChg>
      <pc:sldChg chg="addSp delSp add ord">
        <pc:chgData name="伊健 杜" userId="e69aded81da48593" providerId="LiveId" clId="{57C98676-4997-4B6B-90E2-3F420AC88D74}" dt="2023-02-28T06:25:30.891" v="1323"/>
        <pc:sldMkLst>
          <pc:docMk/>
          <pc:sldMk cId="862892183" sldId="2338"/>
        </pc:sldMkLst>
        <pc:picChg chg="del">
          <ac:chgData name="伊健 杜" userId="e69aded81da48593" providerId="LiveId" clId="{57C98676-4997-4B6B-90E2-3F420AC88D74}" dt="2023-02-28T06:25:26.761" v="1320" actId="478"/>
          <ac:picMkLst>
            <pc:docMk/>
            <pc:sldMk cId="862892183" sldId="2338"/>
            <ac:picMk id="2050" creationId="{AE99F9B6-E818-DB0B-92BC-D1C3989BB3E4}"/>
          </ac:picMkLst>
        </pc:picChg>
        <pc:picChg chg="add">
          <ac:chgData name="伊健 杜" userId="e69aded81da48593" providerId="LiveId" clId="{57C98676-4997-4B6B-90E2-3F420AC88D74}" dt="2023-02-28T06:25:28.706" v="1321"/>
          <ac:picMkLst>
            <pc:docMk/>
            <pc:sldMk cId="862892183" sldId="2338"/>
            <ac:picMk id="4098" creationId="{9CCCC23F-D985-4F8F-1414-0BA213F3F7BB}"/>
          </ac:picMkLst>
        </pc:picChg>
      </pc:sldChg>
      <pc:sldChg chg="addSp delSp modSp add">
        <pc:chgData name="伊健 杜" userId="e69aded81da48593" providerId="LiveId" clId="{57C98676-4997-4B6B-90E2-3F420AC88D74}" dt="2023-02-28T06:26:55.836" v="1334" actId="1076"/>
        <pc:sldMkLst>
          <pc:docMk/>
          <pc:sldMk cId="780828729" sldId="2339"/>
        </pc:sldMkLst>
        <pc:picChg chg="del">
          <ac:chgData name="伊健 杜" userId="e69aded81da48593" providerId="LiveId" clId="{57C98676-4997-4B6B-90E2-3F420AC88D74}" dt="2023-02-28T06:26:50.320" v="1330" actId="478"/>
          <ac:picMkLst>
            <pc:docMk/>
            <pc:sldMk cId="780828729" sldId="2339"/>
            <ac:picMk id="2052" creationId="{25150918-3359-2287-9DCE-FB3616323C69}"/>
          </ac:picMkLst>
        </pc:picChg>
        <pc:picChg chg="add mod">
          <ac:chgData name="伊健 杜" userId="e69aded81da48593" providerId="LiveId" clId="{57C98676-4997-4B6B-90E2-3F420AC88D74}" dt="2023-02-28T06:26:55.836" v="1334" actId="1076"/>
          <ac:picMkLst>
            <pc:docMk/>
            <pc:sldMk cId="780828729" sldId="2339"/>
            <ac:picMk id="5122" creationId="{A7E931A4-C5E9-F913-4F4C-E513EC4C8638}"/>
          </ac:picMkLst>
        </pc:picChg>
      </pc:sldChg>
      <pc:sldChg chg="addSp modSp add mod">
        <pc:chgData name="伊健 杜" userId="e69aded81da48593" providerId="LiveId" clId="{57C98676-4997-4B6B-90E2-3F420AC88D74}" dt="2023-02-28T12:50:25.504" v="3617"/>
        <pc:sldMkLst>
          <pc:docMk/>
          <pc:sldMk cId="1581712605" sldId="2340"/>
        </pc:sldMkLst>
        <pc:spChg chg="mod">
          <ac:chgData name="伊健 杜" userId="e69aded81da48593" providerId="LiveId" clId="{57C98676-4997-4B6B-90E2-3F420AC88D74}" dt="2023-02-28T12:50:25.504" v="3617"/>
          <ac:spMkLst>
            <pc:docMk/>
            <pc:sldMk cId="1581712605" sldId="2340"/>
            <ac:spMk id="2" creationId="{3D78739E-41E8-236E-E230-B8B23241333A}"/>
          </ac:spMkLst>
        </pc:spChg>
        <pc:spChg chg="add mod">
          <ac:chgData name="伊健 杜" userId="e69aded81da48593" providerId="LiveId" clId="{57C98676-4997-4B6B-90E2-3F420AC88D74}" dt="2023-02-28T06:27:57.305" v="1406" actId="1076"/>
          <ac:spMkLst>
            <pc:docMk/>
            <pc:sldMk cId="1581712605" sldId="2340"/>
            <ac:spMk id="3" creationId="{3BBF3B38-812A-DA23-759F-9C1456E8F228}"/>
          </ac:spMkLst>
        </pc:spChg>
        <pc:spChg chg="add mod">
          <ac:chgData name="伊健 杜" userId="e69aded81da48593" providerId="LiveId" clId="{57C98676-4997-4B6B-90E2-3F420AC88D74}" dt="2023-02-28T06:27:57.305" v="1406" actId="1076"/>
          <ac:spMkLst>
            <pc:docMk/>
            <pc:sldMk cId="1581712605" sldId="2340"/>
            <ac:spMk id="4" creationId="{3A40665C-1ED5-7070-C974-ED539F2CC5D0}"/>
          </ac:spMkLst>
        </pc:spChg>
        <pc:spChg chg="add mod">
          <ac:chgData name="伊健 杜" userId="e69aded81da48593" providerId="LiveId" clId="{57C98676-4997-4B6B-90E2-3F420AC88D74}" dt="2023-02-28T06:27:57.305" v="1406" actId="1076"/>
          <ac:spMkLst>
            <pc:docMk/>
            <pc:sldMk cId="1581712605" sldId="2340"/>
            <ac:spMk id="5" creationId="{8D3B5D2D-EE7B-70E8-465A-DA218197F85C}"/>
          </ac:spMkLst>
        </pc:spChg>
        <pc:spChg chg="add mod">
          <ac:chgData name="伊健 杜" userId="e69aded81da48593" providerId="LiveId" clId="{57C98676-4997-4B6B-90E2-3F420AC88D74}" dt="2023-02-28T06:27:57.305" v="1406" actId="1076"/>
          <ac:spMkLst>
            <pc:docMk/>
            <pc:sldMk cId="1581712605" sldId="2340"/>
            <ac:spMk id="6" creationId="{536B3EA0-D97C-5F05-FE00-3E119872390D}"/>
          </ac:spMkLst>
        </pc:spChg>
      </pc:sldChg>
      <pc:sldChg chg="addSp delSp modSp add mod">
        <pc:chgData name="伊健 杜" userId="e69aded81da48593" providerId="LiveId" clId="{57C98676-4997-4B6B-90E2-3F420AC88D74}" dt="2023-02-28T12:50:25.504" v="3617"/>
        <pc:sldMkLst>
          <pc:docMk/>
          <pc:sldMk cId="737522612" sldId="2341"/>
        </pc:sldMkLst>
        <pc:spChg chg="mod">
          <ac:chgData name="伊健 杜" userId="e69aded81da48593" providerId="LiveId" clId="{57C98676-4997-4B6B-90E2-3F420AC88D74}" dt="2023-02-28T06:35:46.099" v="1500"/>
          <ac:spMkLst>
            <pc:docMk/>
            <pc:sldMk cId="737522612" sldId="2341"/>
            <ac:spMk id="2" creationId="{10304424-DB4A-36E7-9E0D-D32A5DD0F26C}"/>
          </ac:spMkLst>
        </pc:spChg>
        <pc:spChg chg="mod">
          <ac:chgData name="伊健 杜" userId="e69aded81da48593" providerId="LiveId" clId="{57C98676-4997-4B6B-90E2-3F420AC88D74}" dt="2023-02-28T12:50:25.504" v="3617"/>
          <ac:spMkLst>
            <pc:docMk/>
            <pc:sldMk cId="737522612" sldId="2341"/>
            <ac:spMk id="5" creationId="{E7287B0E-EF55-E721-8EFA-9A9183C0EDF9}"/>
          </ac:spMkLst>
        </pc:spChg>
        <pc:picChg chg="del">
          <ac:chgData name="伊健 杜" userId="e69aded81da48593" providerId="LiveId" clId="{57C98676-4997-4B6B-90E2-3F420AC88D74}" dt="2023-02-28T06:37:06.761" v="1651" actId="478"/>
          <ac:picMkLst>
            <pc:docMk/>
            <pc:sldMk cId="737522612" sldId="2341"/>
            <ac:picMk id="6146" creationId="{7AB5CABF-2E78-C67C-F7AE-2181B129455F}"/>
          </ac:picMkLst>
        </pc:picChg>
        <pc:picChg chg="add mod">
          <ac:chgData name="伊健 杜" userId="e69aded81da48593" providerId="LiveId" clId="{57C98676-4997-4B6B-90E2-3F420AC88D74}" dt="2023-02-28T12:36:51.007" v="3237" actId="1076"/>
          <ac:picMkLst>
            <pc:docMk/>
            <pc:sldMk cId="737522612" sldId="2341"/>
            <ac:picMk id="7170" creationId="{39C5D56A-238F-731D-D865-8DF627527EA9}"/>
          </ac:picMkLst>
        </pc:picChg>
      </pc:sldChg>
      <pc:sldChg chg="addSp modSp add mod">
        <pc:chgData name="伊健 杜" userId="e69aded81da48593" providerId="LiveId" clId="{57C98676-4997-4B6B-90E2-3F420AC88D74}" dt="2023-02-28T12:50:25.504" v="3617"/>
        <pc:sldMkLst>
          <pc:docMk/>
          <pc:sldMk cId="3885683419" sldId="2342"/>
        </pc:sldMkLst>
        <pc:spChg chg="mod">
          <ac:chgData name="伊健 杜" userId="e69aded81da48593" providerId="LiveId" clId="{57C98676-4997-4B6B-90E2-3F420AC88D74}" dt="2023-02-28T12:50:25.504" v="3617"/>
          <ac:spMkLst>
            <pc:docMk/>
            <pc:sldMk cId="3885683419" sldId="2342"/>
            <ac:spMk id="5" creationId="{E7287B0E-EF55-E721-8EFA-9A9183C0EDF9}"/>
          </ac:spMkLst>
        </pc:spChg>
        <pc:picChg chg="add mod">
          <ac:chgData name="伊健 杜" userId="e69aded81da48593" providerId="LiveId" clId="{57C98676-4997-4B6B-90E2-3F420AC88D74}" dt="2023-02-28T12:37:10.810" v="3240" actId="1076"/>
          <ac:picMkLst>
            <pc:docMk/>
            <pc:sldMk cId="3885683419" sldId="2342"/>
            <ac:picMk id="8194" creationId="{FFF70F8E-768C-561B-372C-086D469DCD39}"/>
          </ac:picMkLst>
        </pc:picChg>
      </pc:sldChg>
      <pc:sldChg chg="modSp add mod">
        <pc:chgData name="伊健 杜" userId="e69aded81da48593" providerId="LiveId" clId="{57C98676-4997-4B6B-90E2-3F420AC88D74}" dt="2023-02-28T12:50:25.504" v="3617"/>
        <pc:sldMkLst>
          <pc:docMk/>
          <pc:sldMk cId="986877793" sldId="2343"/>
        </pc:sldMkLst>
        <pc:spChg chg="mod">
          <ac:chgData name="伊健 杜" userId="e69aded81da48593" providerId="LiveId" clId="{57C98676-4997-4B6B-90E2-3F420AC88D74}" dt="2023-02-28T12:50:25.504" v="3617"/>
          <ac:spMkLst>
            <pc:docMk/>
            <pc:sldMk cId="986877793" sldId="2343"/>
            <ac:spMk id="2" creationId="{3D78739E-41E8-236E-E230-B8B23241333A}"/>
          </ac:spMkLst>
        </pc:spChg>
      </pc:sldChg>
      <pc:sldChg chg="modSp add">
        <pc:chgData name="伊健 杜" userId="e69aded81da48593" providerId="LiveId" clId="{57C98676-4997-4B6B-90E2-3F420AC88D74}" dt="2023-02-28T12:50:25.504" v="3617"/>
        <pc:sldMkLst>
          <pc:docMk/>
          <pc:sldMk cId="1592957617" sldId="2344"/>
        </pc:sldMkLst>
        <pc:spChg chg="mod">
          <ac:chgData name="伊健 杜" userId="e69aded81da48593" providerId="LiveId" clId="{57C98676-4997-4B6B-90E2-3F420AC88D74}" dt="2023-02-28T12:50:25.504" v="3617"/>
          <ac:spMkLst>
            <pc:docMk/>
            <pc:sldMk cId="1592957617" sldId="2344"/>
            <ac:spMk id="2" creationId="{3D78739E-41E8-236E-E230-B8B23241333A}"/>
          </ac:spMkLst>
        </pc:spChg>
      </pc:sldChg>
      <pc:sldChg chg="modSp add mod modNotesTx">
        <pc:chgData name="伊健 杜" userId="e69aded81da48593" providerId="LiveId" clId="{57C98676-4997-4B6B-90E2-3F420AC88D74}" dt="2023-02-28T14:36:46.142" v="3619" actId="20577"/>
        <pc:sldMkLst>
          <pc:docMk/>
          <pc:sldMk cId="2889807493" sldId="2345"/>
        </pc:sldMkLst>
        <pc:spChg chg="mod">
          <ac:chgData name="伊健 杜" userId="e69aded81da48593" providerId="LiveId" clId="{57C98676-4997-4B6B-90E2-3F420AC88D74}" dt="2023-02-28T12:50:25.504" v="3617"/>
          <ac:spMkLst>
            <pc:docMk/>
            <pc:sldMk cId="2889807493" sldId="2345"/>
            <ac:spMk id="2" creationId="{3D78739E-41E8-236E-E230-B8B23241333A}"/>
          </ac:spMkLst>
        </pc:spChg>
      </pc:sldChg>
      <pc:sldChg chg="add del">
        <pc:chgData name="伊健 杜" userId="e69aded81da48593" providerId="LiveId" clId="{57C98676-4997-4B6B-90E2-3F420AC88D74}" dt="2023-02-28T08:54:01.764" v="1982"/>
        <pc:sldMkLst>
          <pc:docMk/>
          <pc:sldMk cId="841020888" sldId="2346"/>
        </pc:sldMkLst>
      </pc:sldChg>
      <pc:sldChg chg="modSp add del mod">
        <pc:chgData name="伊健 杜" userId="e69aded81da48593" providerId="LiveId" clId="{57C98676-4997-4B6B-90E2-3F420AC88D74}" dt="2023-02-28T08:54:22.823" v="1999"/>
        <pc:sldMkLst>
          <pc:docMk/>
          <pc:sldMk cId="2755937482" sldId="2346"/>
        </pc:sldMkLst>
        <pc:spChg chg="mod">
          <ac:chgData name="伊健 杜" userId="e69aded81da48593" providerId="LiveId" clId="{57C98676-4997-4B6B-90E2-3F420AC88D74}" dt="2023-02-28T08:54:22.347" v="1998" actId="20577"/>
          <ac:spMkLst>
            <pc:docMk/>
            <pc:sldMk cId="2755937482" sldId="2346"/>
            <ac:spMk id="2" creationId="{10304424-DB4A-36E7-9E0D-D32A5DD0F26C}"/>
          </ac:spMkLst>
        </pc:spChg>
      </pc:sldChg>
      <pc:sldChg chg="addSp delSp modSp add mod">
        <pc:chgData name="伊健 杜" userId="e69aded81da48593" providerId="LiveId" clId="{57C98676-4997-4B6B-90E2-3F420AC88D74}" dt="2023-02-28T12:50:25.504" v="3617"/>
        <pc:sldMkLst>
          <pc:docMk/>
          <pc:sldMk cId="3703400219" sldId="2346"/>
        </pc:sldMkLst>
        <pc:spChg chg="add mod">
          <ac:chgData name="伊健 杜" userId="e69aded81da48593" providerId="LiveId" clId="{57C98676-4997-4B6B-90E2-3F420AC88D74}" dt="2023-02-28T12:50:25.504" v="3617"/>
          <ac:spMkLst>
            <pc:docMk/>
            <pc:sldMk cId="3703400219" sldId="2346"/>
            <ac:spMk id="2" creationId="{3D382A30-60D0-4A25-A5FA-F1E66379E5B6}"/>
          </ac:spMkLst>
        </pc:spChg>
        <pc:spChg chg="mod">
          <ac:chgData name="伊健 杜" userId="e69aded81da48593" providerId="LiveId" clId="{57C98676-4997-4B6B-90E2-3F420AC88D74}" dt="2023-02-28T12:50:25.504" v="3617"/>
          <ac:spMkLst>
            <pc:docMk/>
            <pc:sldMk cId="3703400219" sldId="2346"/>
            <ac:spMk id="3" creationId="{AFF80177-B508-486C-D283-AFDDC448C9C4}"/>
          </ac:spMkLst>
        </pc:spChg>
        <pc:spChg chg="add mod">
          <ac:chgData name="伊健 杜" userId="e69aded81da48593" providerId="LiveId" clId="{57C98676-4997-4B6B-90E2-3F420AC88D74}" dt="2023-02-28T12:50:25.504" v="3617"/>
          <ac:spMkLst>
            <pc:docMk/>
            <pc:sldMk cId="3703400219" sldId="2346"/>
            <ac:spMk id="4" creationId="{0B4477EF-7D6F-298E-6AFD-67C51205E42A}"/>
          </ac:spMkLst>
        </pc:spChg>
        <pc:spChg chg="del">
          <ac:chgData name="伊健 杜" userId="e69aded81da48593" providerId="LiveId" clId="{57C98676-4997-4B6B-90E2-3F420AC88D74}" dt="2023-02-28T08:54:50.377" v="2002" actId="478"/>
          <ac:spMkLst>
            <pc:docMk/>
            <pc:sldMk cId="3703400219" sldId="2346"/>
            <ac:spMk id="5" creationId="{AE22C5B0-802A-DD21-6C99-331819EEBDCC}"/>
          </ac:spMkLst>
        </pc:spChg>
        <pc:spChg chg="add mod">
          <ac:chgData name="伊健 杜" userId="e69aded81da48593" providerId="LiveId" clId="{57C98676-4997-4B6B-90E2-3F420AC88D74}" dt="2023-02-28T11:46:37.863" v="2167" actId="1076"/>
          <ac:spMkLst>
            <pc:docMk/>
            <pc:sldMk cId="3703400219" sldId="2346"/>
            <ac:spMk id="5" creationId="{F4455B84-6C49-588D-FA0B-AEB62D144FC0}"/>
          </ac:spMkLst>
        </pc:spChg>
        <pc:spChg chg="del">
          <ac:chgData name="伊健 杜" userId="e69aded81da48593" providerId="LiveId" clId="{57C98676-4997-4B6B-90E2-3F420AC88D74}" dt="2023-02-28T08:54:46.036" v="2001" actId="478"/>
          <ac:spMkLst>
            <pc:docMk/>
            <pc:sldMk cId="3703400219" sldId="2346"/>
            <ac:spMk id="6" creationId="{F6E26605-1EA1-5756-0499-E647EB6937B9}"/>
          </ac:spMkLst>
        </pc:spChg>
        <pc:spChg chg="add mod">
          <ac:chgData name="伊健 杜" userId="e69aded81da48593" providerId="LiveId" clId="{57C98676-4997-4B6B-90E2-3F420AC88D74}" dt="2023-02-28T08:57:38.997" v="2052" actId="1076"/>
          <ac:spMkLst>
            <pc:docMk/>
            <pc:sldMk cId="3703400219" sldId="2346"/>
            <ac:spMk id="7" creationId="{845EF9B6-31BB-CF16-A8B8-7FF4D021400B}"/>
          </ac:spMkLst>
        </pc:spChg>
        <pc:spChg chg="del">
          <ac:chgData name="伊健 杜" userId="e69aded81da48593" providerId="LiveId" clId="{57C98676-4997-4B6B-90E2-3F420AC88D74}" dt="2023-02-28T08:54:46.036" v="2001" actId="478"/>
          <ac:spMkLst>
            <pc:docMk/>
            <pc:sldMk cId="3703400219" sldId="2346"/>
            <ac:spMk id="8" creationId="{C16E707B-AA4F-0F03-2DF7-BEEF1C848814}"/>
          </ac:spMkLst>
        </pc:spChg>
        <pc:spChg chg="add mod">
          <ac:chgData name="伊健 杜" userId="e69aded81da48593" providerId="LiveId" clId="{57C98676-4997-4B6B-90E2-3F420AC88D74}" dt="2023-02-28T08:57:42.057" v="2053" actId="1076"/>
          <ac:spMkLst>
            <pc:docMk/>
            <pc:sldMk cId="3703400219" sldId="2346"/>
            <ac:spMk id="9" creationId="{474A4C30-CC31-9726-A763-8EC12CD5B1D2}"/>
          </ac:spMkLst>
        </pc:spChg>
        <pc:spChg chg="add mod">
          <ac:chgData name="伊健 杜" userId="e69aded81da48593" providerId="LiveId" clId="{57C98676-4997-4B6B-90E2-3F420AC88D74}" dt="2023-02-28T11:46:27.072" v="2159" actId="1076"/>
          <ac:spMkLst>
            <pc:docMk/>
            <pc:sldMk cId="3703400219" sldId="2346"/>
            <ac:spMk id="11" creationId="{D7463D58-93F5-00C6-2C1D-39F11CAC612D}"/>
          </ac:spMkLst>
        </pc:spChg>
        <pc:spChg chg="del mod">
          <ac:chgData name="伊健 杜" userId="e69aded81da48593" providerId="LiveId" clId="{57C98676-4997-4B6B-90E2-3F420AC88D74}" dt="2023-02-28T08:57:31.324" v="2049" actId="478"/>
          <ac:spMkLst>
            <pc:docMk/>
            <pc:sldMk cId="3703400219" sldId="2346"/>
            <ac:spMk id="12" creationId="{566E938F-8B7F-45C0-0B4C-43DED0666BD4}"/>
          </ac:spMkLst>
        </pc:spChg>
        <pc:spChg chg="add mod">
          <ac:chgData name="伊健 杜" userId="e69aded81da48593" providerId="LiveId" clId="{57C98676-4997-4B6B-90E2-3F420AC88D74}" dt="2023-02-28T08:57:35.141" v="2050" actId="1076"/>
          <ac:spMkLst>
            <pc:docMk/>
            <pc:sldMk cId="3703400219" sldId="2346"/>
            <ac:spMk id="13" creationId="{C4B73D40-F2B2-4F1A-7962-8E6C637524C4}"/>
          </ac:spMkLst>
        </pc:spChg>
      </pc:sldChg>
      <pc:sldChg chg="addSp delSp modSp add mod modAnim">
        <pc:chgData name="伊健 杜" userId="e69aded81da48593" providerId="LiveId" clId="{57C98676-4997-4B6B-90E2-3F420AC88D74}" dt="2023-02-28T12:50:25.504" v="3617"/>
        <pc:sldMkLst>
          <pc:docMk/>
          <pc:sldMk cId="3858040621" sldId="2347"/>
        </pc:sldMkLst>
        <pc:spChg chg="del">
          <ac:chgData name="伊健 杜" userId="e69aded81da48593" providerId="LiveId" clId="{57C98676-4997-4B6B-90E2-3F420AC88D74}" dt="2023-02-28T08:58:41.680" v="2057" actId="478"/>
          <ac:spMkLst>
            <pc:docMk/>
            <pc:sldMk cId="3858040621" sldId="2347"/>
            <ac:spMk id="2" creationId="{3D382A30-60D0-4A25-A5FA-F1E66379E5B6}"/>
          </ac:spMkLst>
        </pc:spChg>
        <pc:spChg chg="mod">
          <ac:chgData name="伊健 杜" userId="e69aded81da48593" providerId="LiveId" clId="{57C98676-4997-4B6B-90E2-3F420AC88D74}" dt="2023-02-28T12:50:25.504" v="3617"/>
          <ac:spMkLst>
            <pc:docMk/>
            <pc:sldMk cId="3858040621" sldId="2347"/>
            <ac:spMk id="3" creationId="{AFF80177-B508-486C-D283-AFDDC448C9C4}"/>
          </ac:spMkLst>
        </pc:spChg>
        <pc:spChg chg="del">
          <ac:chgData name="伊健 杜" userId="e69aded81da48593" providerId="LiveId" clId="{57C98676-4997-4B6B-90E2-3F420AC88D74}" dt="2023-02-28T08:58:41.680" v="2057" actId="478"/>
          <ac:spMkLst>
            <pc:docMk/>
            <pc:sldMk cId="3858040621" sldId="2347"/>
            <ac:spMk id="4" creationId="{0B4477EF-7D6F-298E-6AFD-67C51205E42A}"/>
          </ac:spMkLst>
        </pc:spChg>
        <pc:spChg chg="add mod">
          <ac:chgData name="伊健 杜" userId="e69aded81da48593" providerId="LiveId" clId="{57C98676-4997-4B6B-90E2-3F420AC88D74}" dt="2023-02-28T12:50:25.504" v="3617"/>
          <ac:spMkLst>
            <pc:docMk/>
            <pc:sldMk cId="3858040621" sldId="2347"/>
            <ac:spMk id="5" creationId="{502947B9-7EE3-BCA2-3232-BE7AE68BC544}"/>
          </ac:spMkLst>
        </pc:spChg>
        <pc:spChg chg="add mod">
          <ac:chgData name="伊健 杜" userId="e69aded81da48593" providerId="LiveId" clId="{57C98676-4997-4B6B-90E2-3F420AC88D74}" dt="2023-02-28T12:50:25.504" v="3617"/>
          <ac:spMkLst>
            <pc:docMk/>
            <pc:sldMk cId="3858040621" sldId="2347"/>
            <ac:spMk id="6" creationId="{89C62572-47D5-8E45-0CBD-BC5B70C47BEF}"/>
          </ac:spMkLst>
        </pc:spChg>
        <pc:spChg chg="del">
          <ac:chgData name="伊健 杜" userId="e69aded81da48593" providerId="LiveId" clId="{57C98676-4997-4B6B-90E2-3F420AC88D74}" dt="2023-02-28T08:58:41.680" v="2057" actId="478"/>
          <ac:spMkLst>
            <pc:docMk/>
            <pc:sldMk cId="3858040621" sldId="2347"/>
            <ac:spMk id="7" creationId="{845EF9B6-31BB-CF16-A8B8-7FF4D021400B}"/>
          </ac:spMkLst>
        </pc:spChg>
        <pc:spChg chg="del">
          <ac:chgData name="伊健 杜" userId="e69aded81da48593" providerId="LiveId" clId="{57C98676-4997-4B6B-90E2-3F420AC88D74}" dt="2023-02-28T08:58:41.680" v="2057" actId="478"/>
          <ac:spMkLst>
            <pc:docMk/>
            <pc:sldMk cId="3858040621" sldId="2347"/>
            <ac:spMk id="9" creationId="{474A4C30-CC31-9726-A763-8EC12CD5B1D2}"/>
          </ac:spMkLst>
        </pc:spChg>
        <pc:spChg chg="del">
          <ac:chgData name="伊健 杜" userId="e69aded81da48593" providerId="LiveId" clId="{57C98676-4997-4B6B-90E2-3F420AC88D74}" dt="2023-02-28T08:58:41.680" v="2057" actId="478"/>
          <ac:spMkLst>
            <pc:docMk/>
            <pc:sldMk cId="3858040621" sldId="2347"/>
            <ac:spMk id="11" creationId="{D7463D58-93F5-00C6-2C1D-39F11CAC612D}"/>
          </ac:spMkLst>
        </pc:spChg>
        <pc:spChg chg="del">
          <ac:chgData name="伊健 杜" userId="e69aded81da48593" providerId="LiveId" clId="{57C98676-4997-4B6B-90E2-3F420AC88D74}" dt="2023-02-28T08:58:41.680" v="2057" actId="478"/>
          <ac:spMkLst>
            <pc:docMk/>
            <pc:sldMk cId="3858040621" sldId="2347"/>
            <ac:spMk id="13" creationId="{C4B73D40-F2B2-4F1A-7962-8E6C637524C4}"/>
          </ac:spMkLst>
        </pc:spChg>
      </pc:sldChg>
      <pc:sldChg chg="addSp delSp modSp add mod delAnim">
        <pc:chgData name="伊健 杜" userId="e69aded81da48593" providerId="LiveId" clId="{57C98676-4997-4B6B-90E2-3F420AC88D74}" dt="2023-02-28T12:50:25.504" v="3617"/>
        <pc:sldMkLst>
          <pc:docMk/>
          <pc:sldMk cId="4133272005" sldId="2348"/>
        </pc:sldMkLst>
        <pc:spChg chg="mod">
          <ac:chgData name="伊健 杜" userId="e69aded81da48593" providerId="LiveId" clId="{57C98676-4997-4B6B-90E2-3F420AC88D74}" dt="2023-02-28T12:50:25.504" v="3617"/>
          <ac:spMkLst>
            <pc:docMk/>
            <pc:sldMk cId="4133272005" sldId="2348"/>
            <ac:spMk id="3" creationId="{AFF80177-B508-486C-D283-AFDDC448C9C4}"/>
          </ac:spMkLst>
        </pc:spChg>
        <pc:spChg chg="mod">
          <ac:chgData name="伊健 杜" userId="e69aded81da48593" providerId="LiveId" clId="{57C98676-4997-4B6B-90E2-3F420AC88D74}" dt="2023-02-28T12:50:25.504" v="3617"/>
          <ac:spMkLst>
            <pc:docMk/>
            <pc:sldMk cId="4133272005" sldId="2348"/>
            <ac:spMk id="5" creationId="{502947B9-7EE3-BCA2-3232-BE7AE68BC544}"/>
          </ac:spMkLst>
        </pc:spChg>
        <pc:spChg chg="del">
          <ac:chgData name="伊健 杜" userId="e69aded81da48593" providerId="LiveId" clId="{57C98676-4997-4B6B-90E2-3F420AC88D74}" dt="2023-02-28T09:00:26.897" v="2158" actId="478"/>
          <ac:spMkLst>
            <pc:docMk/>
            <pc:sldMk cId="4133272005" sldId="2348"/>
            <ac:spMk id="6" creationId="{89C62572-47D5-8E45-0CBD-BC5B70C47BEF}"/>
          </ac:spMkLst>
        </pc:spChg>
        <pc:picChg chg="add mod">
          <ac:chgData name="伊健 杜" userId="e69aded81da48593" providerId="LiveId" clId="{57C98676-4997-4B6B-90E2-3F420AC88D74}" dt="2023-02-28T12:38:18.908" v="3247" actId="14100"/>
          <ac:picMkLst>
            <pc:docMk/>
            <pc:sldMk cId="4133272005" sldId="2348"/>
            <ac:picMk id="10242" creationId="{1424D178-2601-8AA2-B7E9-0914CE5CD703}"/>
          </ac:picMkLst>
        </pc:picChg>
      </pc:sldChg>
      <pc:sldChg chg="addSp delSp modSp add mod ord">
        <pc:chgData name="伊健 杜" userId="e69aded81da48593" providerId="LiveId" clId="{57C98676-4997-4B6B-90E2-3F420AC88D74}" dt="2023-02-28T12:50:25.504" v="3617"/>
        <pc:sldMkLst>
          <pc:docMk/>
          <pc:sldMk cId="1716832105" sldId="2349"/>
        </pc:sldMkLst>
        <pc:spChg chg="add del">
          <ac:chgData name="伊健 杜" userId="e69aded81da48593" providerId="LiveId" clId="{57C98676-4997-4B6B-90E2-3F420AC88D74}" dt="2023-02-28T12:37:35.205" v="3242" actId="478"/>
          <ac:spMkLst>
            <pc:docMk/>
            <pc:sldMk cId="1716832105" sldId="2349"/>
            <ac:spMk id="2" creationId="{0A1258B1-FF76-0A1B-6958-2B92A9A49B12}"/>
          </ac:spMkLst>
        </pc:spChg>
        <pc:spChg chg="mod">
          <ac:chgData name="伊健 杜" userId="e69aded81da48593" providerId="LiveId" clId="{57C98676-4997-4B6B-90E2-3F420AC88D74}" dt="2023-02-28T12:50:25.504" v="3617"/>
          <ac:spMkLst>
            <pc:docMk/>
            <pc:sldMk cId="1716832105" sldId="2349"/>
            <ac:spMk id="3" creationId="{AFF80177-B508-486C-D283-AFDDC448C9C4}"/>
          </ac:spMkLst>
        </pc:spChg>
        <pc:spChg chg="mod">
          <ac:chgData name="伊健 杜" userId="e69aded81da48593" providerId="LiveId" clId="{57C98676-4997-4B6B-90E2-3F420AC88D74}" dt="2023-02-28T12:50:25.504" v="3617"/>
          <ac:spMkLst>
            <pc:docMk/>
            <pc:sldMk cId="1716832105" sldId="2349"/>
            <ac:spMk id="5" creationId="{502947B9-7EE3-BCA2-3232-BE7AE68BC544}"/>
          </ac:spMkLst>
        </pc:spChg>
        <pc:picChg chg="add mod">
          <ac:chgData name="伊健 杜" userId="e69aded81da48593" providerId="LiveId" clId="{57C98676-4997-4B6B-90E2-3F420AC88D74}" dt="2023-02-28T12:37:46.394" v="3244" actId="1076"/>
          <ac:picMkLst>
            <pc:docMk/>
            <pc:sldMk cId="1716832105" sldId="2349"/>
            <ac:picMk id="6" creationId="{FE8DD15E-7EAA-A27F-6C00-AB819B8D36D8}"/>
          </ac:picMkLst>
        </pc:picChg>
      </pc:sldChg>
      <pc:sldChg chg="addSp delSp modSp add mod">
        <pc:chgData name="伊健 杜" userId="e69aded81da48593" providerId="LiveId" clId="{57C98676-4997-4B6B-90E2-3F420AC88D74}" dt="2023-02-28T12:50:25.504" v="3617"/>
        <pc:sldMkLst>
          <pc:docMk/>
          <pc:sldMk cId="2493928718" sldId="2350"/>
        </pc:sldMkLst>
        <pc:spChg chg="del mod">
          <ac:chgData name="伊健 杜" userId="e69aded81da48593" providerId="LiveId" clId="{57C98676-4997-4B6B-90E2-3F420AC88D74}" dt="2023-02-28T11:59:42.813" v="2773" actId="478"/>
          <ac:spMkLst>
            <pc:docMk/>
            <pc:sldMk cId="2493928718" sldId="2350"/>
            <ac:spMk id="2" creationId="{3D78739E-41E8-236E-E230-B8B23241333A}"/>
          </ac:spMkLst>
        </pc:spChg>
        <pc:spChg chg="add mod">
          <ac:chgData name="伊健 杜" userId="e69aded81da48593" providerId="LiveId" clId="{57C98676-4997-4B6B-90E2-3F420AC88D74}" dt="2023-02-28T12:50:25.504" v="3617"/>
          <ac:spMkLst>
            <pc:docMk/>
            <pc:sldMk cId="2493928718" sldId="2350"/>
            <ac:spMk id="3" creationId="{29771257-CB77-923F-9CDE-F7530C310B0A}"/>
          </ac:spMkLst>
        </pc:spChg>
        <pc:spChg chg="add del mod">
          <ac:chgData name="伊健 杜" userId="e69aded81da48593" providerId="LiveId" clId="{57C98676-4997-4B6B-90E2-3F420AC88D74}" dt="2023-02-28T11:59:48.195" v="2774" actId="478"/>
          <ac:spMkLst>
            <pc:docMk/>
            <pc:sldMk cId="2493928718" sldId="2350"/>
            <ac:spMk id="5" creationId="{1CC3CDA4-2CD4-0F2F-71E6-539BB31CC704}"/>
          </ac:spMkLst>
        </pc:spChg>
        <pc:spChg chg="add mod">
          <ac:chgData name="伊健 杜" userId="e69aded81da48593" providerId="LiveId" clId="{57C98676-4997-4B6B-90E2-3F420AC88D74}" dt="2023-02-28T12:50:25.504" v="3617"/>
          <ac:spMkLst>
            <pc:docMk/>
            <pc:sldMk cId="2493928718" sldId="2350"/>
            <ac:spMk id="6" creationId="{3DD49C80-9B45-A418-4166-769A8384012F}"/>
          </ac:spMkLst>
        </pc:spChg>
      </pc:sldChg>
      <pc:sldChg chg="modSp add mod">
        <pc:chgData name="伊健 杜" userId="e69aded81da48593" providerId="LiveId" clId="{57C98676-4997-4B6B-90E2-3F420AC88D74}" dt="2023-02-28T12:50:25.504" v="3617"/>
        <pc:sldMkLst>
          <pc:docMk/>
          <pc:sldMk cId="969392642" sldId="2351"/>
        </pc:sldMkLst>
        <pc:spChg chg="mod">
          <ac:chgData name="伊健 杜" userId="e69aded81da48593" providerId="LiveId" clId="{57C98676-4997-4B6B-90E2-3F420AC88D74}" dt="2023-02-28T12:50:25.504" v="3617"/>
          <ac:spMkLst>
            <pc:docMk/>
            <pc:sldMk cId="969392642" sldId="2351"/>
            <ac:spMk id="2" creationId="{3D78739E-41E8-236E-E230-B8B23241333A}"/>
          </ac:spMkLst>
        </pc:spChg>
      </pc:sldChg>
      <pc:sldChg chg="modSp add mod">
        <pc:chgData name="伊健 杜" userId="e69aded81da48593" providerId="LiveId" clId="{57C98676-4997-4B6B-90E2-3F420AC88D74}" dt="2023-02-28T12:50:25.504" v="3617"/>
        <pc:sldMkLst>
          <pc:docMk/>
          <pc:sldMk cId="2718126479" sldId="2352"/>
        </pc:sldMkLst>
        <pc:spChg chg="mod">
          <ac:chgData name="伊健 杜" userId="e69aded81da48593" providerId="LiveId" clId="{57C98676-4997-4B6B-90E2-3F420AC88D74}" dt="2023-02-28T12:50:25.504" v="3617"/>
          <ac:spMkLst>
            <pc:docMk/>
            <pc:sldMk cId="2718126479" sldId="2352"/>
            <ac:spMk id="2" creationId="{3D78739E-41E8-236E-E230-B8B23241333A}"/>
          </ac:spMkLst>
        </pc:spChg>
      </pc:sldChg>
      <pc:sldChg chg="modSp add del mod">
        <pc:chgData name="伊健 杜" userId="e69aded81da48593" providerId="LiveId" clId="{57C98676-4997-4B6B-90E2-3F420AC88D74}" dt="2023-02-28T12:43:02.489" v="3254" actId="47"/>
        <pc:sldMkLst>
          <pc:docMk/>
          <pc:sldMk cId="713390125" sldId="2353"/>
        </pc:sldMkLst>
        <pc:spChg chg="mod">
          <ac:chgData name="伊健 杜" userId="e69aded81da48593" providerId="LiveId" clId="{57C98676-4997-4B6B-90E2-3F420AC88D74}" dt="2023-02-28T12:23:39.114" v="3039"/>
          <ac:spMkLst>
            <pc:docMk/>
            <pc:sldMk cId="713390125" sldId="2353"/>
            <ac:spMk id="2" creationId="{10304424-DB4A-36E7-9E0D-D32A5DD0F26C}"/>
          </ac:spMkLst>
        </pc:spChg>
        <pc:spChg chg="mod">
          <ac:chgData name="伊健 杜" userId="e69aded81da48593" providerId="LiveId" clId="{57C98676-4997-4B6B-90E2-3F420AC88D74}" dt="2023-02-28T12:42:37.810" v="3253"/>
          <ac:spMkLst>
            <pc:docMk/>
            <pc:sldMk cId="713390125" sldId="2353"/>
            <ac:spMk id="5" creationId="{E7287B0E-EF55-E721-8EFA-9A9183C0EDF9}"/>
          </ac:spMkLst>
        </pc:spChg>
      </pc:sldChg>
      <pc:sldChg chg="modSp add">
        <pc:chgData name="伊健 杜" userId="e69aded81da48593" providerId="LiveId" clId="{57C98676-4997-4B6B-90E2-3F420AC88D74}" dt="2023-02-28T12:50:25.504" v="3617"/>
        <pc:sldMkLst>
          <pc:docMk/>
          <pc:sldMk cId="1339173318" sldId="2354"/>
        </pc:sldMkLst>
        <pc:spChg chg="mod">
          <ac:chgData name="伊健 杜" userId="e69aded81da48593" providerId="LiveId" clId="{57C98676-4997-4B6B-90E2-3F420AC88D74}" dt="2023-02-28T12:50:25.504" v="3617"/>
          <ac:spMkLst>
            <pc:docMk/>
            <pc:sldMk cId="1339173318" sldId="2354"/>
            <ac:spMk id="2" creationId="{3D78739E-41E8-236E-E230-B8B23241333A}"/>
          </ac:spMkLst>
        </pc:spChg>
      </pc:sldChg>
      <pc:sldChg chg="addSp delSp modSp add mod">
        <pc:chgData name="伊健 杜" userId="e69aded81da48593" providerId="LiveId" clId="{57C98676-4997-4B6B-90E2-3F420AC88D74}" dt="2023-02-28T12:50:25.504" v="3617"/>
        <pc:sldMkLst>
          <pc:docMk/>
          <pc:sldMk cId="2863418672" sldId="2355"/>
        </pc:sldMkLst>
        <pc:spChg chg="del mod">
          <ac:chgData name="伊健 杜" userId="e69aded81da48593" providerId="LiveId" clId="{57C98676-4997-4B6B-90E2-3F420AC88D74}" dt="2023-02-28T11:59:55.331" v="2777" actId="478"/>
          <ac:spMkLst>
            <pc:docMk/>
            <pc:sldMk cId="2863418672" sldId="2355"/>
            <ac:spMk id="2" creationId="{3D78739E-41E8-236E-E230-B8B23241333A}"/>
          </ac:spMkLst>
        </pc:spChg>
        <pc:spChg chg="mod">
          <ac:chgData name="伊健 杜" userId="e69aded81da48593" providerId="LiveId" clId="{57C98676-4997-4B6B-90E2-3F420AC88D74}" dt="2023-02-28T12:50:25.504" v="3617"/>
          <ac:spMkLst>
            <pc:docMk/>
            <pc:sldMk cId="2863418672" sldId="2355"/>
            <ac:spMk id="3" creationId="{29771257-CB77-923F-9CDE-F7530C310B0A}"/>
          </ac:spMkLst>
        </pc:spChg>
        <pc:spChg chg="add del mod">
          <ac:chgData name="伊健 杜" userId="e69aded81da48593" providerId="LiveId" clId="{57C98676-4997-4B6B-90E2-3F420AC88D74}" dt="2023-02-28T11:59:57.290" v="2778" actId="478"/>
          <ac:spMkLst>
            <pc:docMk/>
            <pc:sldMk cId="2863418672" sldId="2355"/>
            <ac:spMk id="5" creationId="{2BDCD299-7C4D-AB47-3F4F-0F9E7117CBEB}"/>
          </ac:spMkLst>
        </pc:spChg>
        <pc:spChg chg="add mod">
          <ac:chgData name="伊健 杜" userId="e69aded81da48593" providerId="LiveId" clId="{57C98676-4997-4B6B-90E2-3F420AC88D74}" dt="2023-02-28T12:50:25.504" v="3617"/>
          <ac:spMkLst>
            <pc:docMk/>
            <pc:sldMk cId="2863418672" sldId="2355"/>
            <ac:spMk id="6" creationId="{55F3CC92-4E3C-126C-7144-EC59221ED57E}"/>
          </ac:spMkLst>
        </pc:spChg>
      </pc:sldChg>
      <pc:sldChg chg="addSp delSp modSp add mod">
        <pc:chgData name="伊健 杜" userId="e69aded81da48593" providerId="LiveId" clId="{57C98676-4997-4B6B-90E2-3F420AC88D74}" dt="2023-02-28T12:50:25.504" v="3617"/>
        <pc:sldMkLst>
          <pc:docMk/>
          <pc:sldMk cId="991256880" sldId="2356"/>
        </pc:sldMkLst>
        <pc:spChg chg="del">
          <ac:chgData name="伊健 杜" userId="e69aded81da48593" providerId="LiveId" clId="{57C98676-4997-4B6B-90E2-3F420AC88D74}" dt="2023-02-28T12:02:24.181" v="2785" actId="478"/>
          <ac:spMkLst>
            <pc:docMk/>
            <pc:sldMk cId="991256880" sldId="2356"/>
            <ac:spMk id="2" creationId="{3D382A30-60D0-4A25-A5FA-F1E66379E5B6}"/>
          </ac:spMkLst>
        </pc:spChg>
        <pc:spChg chg="mod">
          <ac:chgData name="伊健 杜" userId="e69aded81da48593" providerId="LiveId" clId="{57C98676-4997-4B6B-90E2-3F420AC88D74}" dt="2023-02-28T12:50:25.504" v="3617"/>
          <ac:spMkLst>
            <pc:docMk/>
            <pc:sldMk cId="991256880" sldId="2356"/>
            <ac:spMk id="3" creationId="{AFF80177-B508-486C-D283-AFDDC448C9C4}"/>
          </ac:spMkLst>
        </pc:spChg>
        <pc:spChg chg="del">
          <ac:chgData name="伊健 杜" userId="e69aded81da48593" providerId="LiveId" clId="{57C98676-4997-4B6B-90E2-3F420AC88D74}" dt="2023-02-28T12:02:24.181" v="2785" actId="478"/>
          <ac:spMkLst>
            <pc:docMk/>
            <pc:sldMk cId="991256880" sldId="2356"/>
            <ac:spMk id="4" creationId="{0B4477EF-7D6F-298E-6AFD-67C51205E42A}"/>
          </ac:spMkLst>
        </pc:spChg>
        <pc:spChg chg="del">
          <ac:chgData name="伊健 杜" userId="e69aded81da48593" providerId="LiveId" clId="{57C98676-4997-4B6B-90E2-3F420AC88D74}" dt="2023-02-28T12:02:24.181" v="2785" actId="478"/>
          <ac:spMkLst>
            <pc:docMk/>
            <pc:sldMk cId="991256880" sldId="2356"/>
            <ac:spMk id="5" creationId="{F4455B84-6C49-588D-FA0B-AEB62D144FC0}"/>
          </ac:spMkLst>
        </pc:spChg>
        <pc:spChg chg="add mod">
          <ac:chgData name="伊健 杜" userId="e69aded81da48593" providerId="LiveId" clId="{57C98676-4997-4B6B-90E2-3F420AC88D74}" dt="2023-02-28T12:50:25.504" v="3617"/>
          <ac:spMkLst>
            <pc:docMk/>
            <pc:sldMk cId="991256880" sldId="2356"/>
            <ac:spMk id="6" creationId="{AF2637C0-BBB5-433B-85D8-08836E8D8297}"/>
          </ac:spMkLst>
        </pc:spChg>
        <pc:spChg chg="mod">
          <ac:chgData name="伊健 杜" userId="e69aded81da48593" providerId="LiveId" clId="{57C98676-4997-4B6B-90E2-3F420AC88D74}" dt="2023-02-28T12:02:43.913" v="2810" actId="1076"/>
          <ac:spMkLst>
            <pc:docMk/>
            <pc:sldMk cId="991256880" sldId="2356"/>
            <ac:spMk id="7" creationId="{845EF9B6-31BB-CF16-A8B8-7FF4D021400B}"/>
          </ac:spMkLst>
        </pc:spChg>
        <pc:spChg chg="add del mod">
          <ac:chgData name="伊健 杜" userId="e69aded81da48593" providerId="LiveId" clId="{57C98676-4997-4B6B-90E2-3F420AC88D74}" dt="2023-02-28T12:04:31.429" v="2814" actId="478"/>
          <ac:spMkLst>
            <pc:docMk/>
            <pc:sldMk cId="991256880" sldId="2356"/>
            <ac:spMk id="8" creationId="{69B10CC7-8654-B57B-BB16-C9CC5F93D1D2}"/>
          </ac:spMkLst>
        </pc:spChg>
        <pc:spChg chg="del">
          <ac:chgData name="伊健 杜" userId="e69aded81da48593" providerId="LiveId" clId="{57C98676-4997-4B6B-90E2-3F420AC88D74}" dt="2023-02-28T12:02:24.181" v="2785" actId="478"/>
          <ac:spMkLst>
            <pc:docMk/>
            <pc:sldMk cId="991256880" sldId="2356"/>
            <ac:spMk id="9" creationId="{474A4C30-CC31-9726-A763-8EC12CD5B1D2}"/>
          </ac:spMkLst>
        </pc:spChg>
        <pc:spChg chg="del">
          <ac:chgData name="伊健 杜" userId="e69aded81da48593" providerId="LiveId" clId="{57C98676-4997-4B6B-90E2-3F420AC88D74}" dt="2023-02-28T12:02:24.181" v="2785" actId="478"/>
          <ac:spMkLst>
            <pc:docMk/>
            <pc:sldMk cId="991256880" sldId="2356"/>
            <ac:spMk id="11" creationId="{D7463D58-93F5-00C6-2C1D-39F11CAC612D}"/>
          </ac:spMkLst>
        </pc:spChg>
        <pc:spChg chg="add del mod">
          <ac:chgData name="伊健 杜" userId="e69aded81da48593" providerId="LiveId" clId="{57C98676-4997-4B6B-90E2-3F420AC88D74}" dt="2023-02-28T12:20:29.536" v="2989" actId="478"/>
          <ac:spMkLst>
            <pc:docMk/>
            <pc:sldMk cId="991256880" sldId="2356"/>
            <ac:spMk id="12" creationId="{99377BC9-09A9-34C4-6E63-289F9F96D5F1}"/>
          </ac:spMkLst>
        </pc:spChg>
        <pc:spChg chg="del">
          <ac:chgData name="伊健 杜" userId="e69aded81da48593" providerId="LiveId" clId="{57C98676-4997-4B6B-90E2-3F420AC88D74}" dt="2023-02-28T12:02:24.181" v="2785" actId="478"/>
          <ac:spMkLst>
            <pc:docMk/>
            <pc:sldMk cId="991256880" sldId="2356"/>
            <ac:spMk id="13" creationId="{C4B73D40-F2B2-4F1A-7962-8E6C637524C4}"/>
          </ac:spMkLst>
        </pc:spChg>
        <pc:spChg chg="add mod">
          <ac:chgData name="伊健 杜" userId="e69aded81da48593" providerId="LiveId" clId="{57C98676-4997-4B6B-90E2-3F420AC88D74}" dt="2023-02-28T12:50:25.504" v="3617"/>
          <ac:spMkLst>
            <pc:docMk/>
            <pc:sldMk cId="991256880" sldId="2356"/>
            <ac:spMk id="14" creationId="{3DB387F7-3A9C-BEFB-C276-FAA92806CC60}"/>
          </ac:spMkLst>
        </pc:spChg>
        <pc:spChg chg="add mod">
          <ac:chgData name="伊健 杜" userId="e69aded81da48593" providerId="LiveId" clId="{57C98676-4997-4B6B-90E2-3F420AC88D74}" dt="2023-02-28T12:50:25.504" v="3617"/>
          <ac:spMkLst>
            <pc:docMk/>
            <pc:sldMk cId="991256880" sldId="2356"/>
            <ac:spMk id="15" creationId="{00B41A80-C14E-FA67-58CD-A40B83387DB0}"/>
          </ac:spMkLst>
        </pc:spChg>
        <pc:spChg chg="add mod">
          <ac:chgData name="伊健 杜" userId="e69aded81da48593" providerId="LiveId" clId="{57C98676-4997-4B6B-90E2-3F420AC88D74}" dt="2023-02-28T12:22:08.339" v="3010" actId="1076"/>
          <ac:spMkLst>
            <pc:docMk/>
            <pc:sldMk cId="991256880" sldId="2356"/>
            <ac:spMk id="16" creationId="{58E6929F-7CD8-D8E6-1211-53B17D866ECE}"/>
          </ac:spMkLst>
        </pc:spChg>
        <pc:spChg chg="add mod">
          <ac:chgData name="伊健 杜" userId="e69aded81da48593" providerId="LiveId" clId="{57C98676-4997-4B6B-90E2-3F420AC88D74}" dt="2023-02-28T12:22:05.637" v="3009" actId="1076"/>
          <ac:spMkLst>
            <pc:docMk/>
            <pc:sldMk cId="991256880" sldId="2356"/>
            <ac:spMk id="17" creationId="{0589D040-5E83-F2C2-2583-234EF639E9F1}"/>
          </ac:spMkLst>
        </pc:spChg>
        <pc:spChg chg="add mod">
          <ac:chgData name="伊健 杜" userId="e69aded81da48593" providerId="LiveId" clId="{57C98676-4997-4B6B-90E2-3F420AC88D74}" dt="2023-02-28T12:22:11.116" v="3011" actId="1076"/>
          <ac:spMkLst>
            <pc:docMk/>
            <pc:sldMk cId="991256880" sldId="2356"/>
            <ac:spMk id="18" creationId="{F0064F7C-FE7F-B6AC-FB8B-4F7A3A1272C2}"/>
          </ac:spMkLst>
        </pc:spChg>
        <pc:spChg chg="add mod">
          <ac:chgData name="伊健 杜" userId="e69aded81da48593" providerId="LiveId" clId="{57C98676-4997-4B6B-90E2-3F420AC88D74}" dt="2023-02-28T12:22:11.116" v="3011" actId="1076"/>
          <ac:spMkLst>
            <pc:docMk/>
            <pc:sldMk cId="991256880" sldId="2356"/>
            <ac:spMk id="19" creationId="{224DE6DB-E656-7129-D5A1-A8ED9F915FB4}"/>
          </ac:spMkLst>
        </pc:spChg>
        <pc:spChg chg="add mod">
          <ac:chgData name="伊健 杜" userId="e69aded81da48593" providerId="LiveId" clId="{57C98676-4997-4B6B-90E2-3F420AC88D74}" dt="2023-02-28T12:22:11.116" v="3011" actId="1076"/>
          <ac:spMkLst>
            <pc:docMk/>
            <pc:sldMk cId="991256880" sldId="2356"/>
            <ac:spMk id="20" creationId="{7B96A1C0-33C0-B286-ECFA-741BA1551F3B}"/>
          </ac:spMkLst>
        </pc:spChg>
        <pc:spChg chg="add mod">
          <ac:chgData name="伊健 杜" userId="e69aded81da48593" providerId="LiveId" clId="{57C98676-4997-4B6B-90E2-3F420AC88D74}" dt="2023-02-28T12:50:25.504" v="3617"/>
          <ac:spMkLst>
            <pc:docMk/>
            <pc:sldMk cId="991256880" sldId="2356"/>
            <ac:spMk id="21" creationId="{5731691C-02D1-99B0-B3D6-8A38F66E5DFB}"/>
          </ac:spMkLst>
        </pc:spChg>
        <pc:spChg chg="add mod">
          <ac:chgData name="伊健 杜" userId="e69aded81da48593" providerId="LiveId" clId="{57C98676-4997-4B6B-90E2-3F420AC88D74}" dt="2023-02-28T12:22:22.324" v="3015" actId="1076"/>
          <ac:spMkLst>
            <pc:docMk/>
            <pc:sldMk cId="991256880" sldId="2356"/>
            <ac:spMk id="22" creationId="{BC01B7A8-A695-18CC-972B-9C6B70A8BB7A}"/>
          </ac:spMkLst>
        </pc:spChg>
        <pc:spChg chg="add mod">
          <ac:chgData name="伊健 杜" userId="e69aded81da48593" providerId="LiveId" clId="{57C98676-4997-4B6B-90E2-3F420AC88D74}" dt="2023-02-28T12:22:22.324" v="3015" actId="1076"/>
          <ac:spMkLst>
            <pc:docMk/>
            <pc:sldMk cId="991256880" sldId="2356"/>
            <ac:spMk id="23" creationId="{5CF3075A-5D87-6C31-B733-FC96C210BB26}"/>
          </ac:spMkLst>
        </pc:spChg>
        <pc:spChg chg="add mod">
          <ac:chgData name="伊健 杜" userId="e69aded81da48593" providerId="LiveId" clId="{57C98676-4997-4B6B-90E2-3F420AC88D74}" dt="2023-02-28T12:22:22.324" v="3015" actId="1076"/>
          <ac:spMkLst>
            <pc:docMk/>
            <pc:sldMk cId="991256880" sldId="2356"/>
            <ac:spMk id="24" creationId="{9701304E-AB03-D05F-0A8B-87861F619E29}"/>
          </ac:spMkLst>
        </pc:spChg>
        <pc:spChg chg="add del mod">
          <ac:chgData name="伊健 杜" userId="e69aded81da48593" providerId="LiveId" clId="{57C98676-4997-4B6B-90E2-3F420AC88D74}" dt="2023-02-28T12:22:31.077" v="3017"/>
          <ac:spMkLst>
            <pc:docMk/>
            <pc:sldMk cId="991256880" sldId="2356"/>
            <ac:spMk id="25" creationId="{06B85FD5-AFCF-8C90-A955-9A240CB20610}"/>
          </ac:spMkLst>
        </pc:spChg>
        <pc:spChg chg="add del mod">
          <ac:chgData name="伊健 杜" userId="e69aded81da48593" providerId="LiveId" clId="{57C98676-4997-4B6B-90E2-3F420AC88D74}" dt="2023-02-28T12:22:31.077" v="3017"/>
          <ac:spMkLst>
            <pc:docMk/>
            <pc:sldMk cId="991256880" sldId="2356"/>
            <ac:spMk id="26" creationId="{C6709AC4-259F-4982-1156-9C64483623D1}"/>
          </ac:spMkLst>
        </pc:spChg>
        <pc:spChg chg="add del mod">
          <ac:chgData name="伊健 杜" userId="e69aded81da48593" providerId="LiveId" clId="{57C98676-4997-4B6B-90E2-3F420AC88D74}" dt="2023-02-28T12:22:31.077" v="3017"/>
          <ac:spMkLst>
            <pc:docMk/>
            <pc:sldMk cId="991256880" sldId="2356"/>
            <ac:spMk id="27" creationId="{FEEF28B4-4DCD-A870-74A1-AD61B5CE7F7C}"/>
          </ac:spMkLst>
        </pc:spChg>
        <pc:spChg chg="add mod">
          <ac:chgData name="伊健 杜" userId="e69aded81da48593" providerId="LiveId" clId="{57C98676-4997-4B6B-90E2-3F420AC88D74}" dt="2023-02-28T12:22:35.844" v="3021" actId="20577"/>
          <ac:spMkLst>
            <pc:docMk/>
            <pc:sldMk cId="991256880" sldId="2356"/>
            <ac:spMk id="28" creationId="{C48E2096-C8FA-3D86-E191-86DE8800F6D3}"/>
          </ac:spMkLst>
        </pc:spChg>
        <pc:picChg chg="add del mod">
          <ac:chgData name="伊健 杜" userId="e69aded81da48593" providerId="LiveId" clId="{57C98676-4997-4B6B-90E2-3F420AC88D74}" dt="2023-02-28T12:20:35.001" v="2992" actId="478"/>
          <ac:picMkLst>
            <pc:docMk/>
            <pc:sldMk cId="991256880" sldId="2356"/>
            <ac:picMk id="1026" creationId="{47958AA9-E304-B4D8-2665-B1948898EF90}"/>
          </ac:picMkLst>
        </pc:picChg>
        <pc:picChg chg="add del mod">
          <ac:chgData name="伊健 杜" userId="e69aded81da48593" providerId="LiveId" clId="{57C98676-4997-4B6B-90E2-3F420AC88D74}" dt="2023-02-28T12:20:35.001" v="2992" actId="478"/>
          <ac:picMkLst>
            <pc:docMk/>
            <pc:sldMk cId="991256880" sldId="2356"/>
            <ac:picMk id="1028" creationId="{B224B2F1-FCC1-17F2-1B1E-730BE34B5A4D}"/>
          </ac:picMkLst>
        </pc:picChg>
      </pc:sldChg>
      <pc:sldChg chg="delSp add del mod">
        <pc:chgData name="伊健 杜" userId="e69aded81da48593" providerId="LiveId" clId="{57C98676-4997-4B6B-90E2-3F420AC88D74}" dt="2023-02-28T12:00:12.212" v="2783" actId="47"/>
        <pc:sldMkLst>
          <pc:docMk/>
          <pc:sldMk cId="2085489092" sldId="2356"/>
        </pc:sldMkLst>
        <pc:spChg chg="del">
          <ac:chgData name="伊健 杜" userId="e69aded81da48593" providerId="LiveId" clId="{57C98676-4997-4B6B-90E2-3F420AC88D74}" dt="2023-02-28T12:00:10.425" v="2782" actId="478"/>
          <ac:spMkLst>
            <pc:docMk/>
            <pc:sldMk cId="2085489092" sldId="2356"/>
            <ac:spMk id="6" creationId="{55F3CC92-4E3C-126C-7144-EC59221ED57E}"/>
          </ac:spMkLst>
        </pc:spChg>
      </pc:sldChg>
      <pc:sldChg chg="addSp modSp add mod">
        <pc:chgData name="伊健 杜" userId="e69aded81da48593" providerId="LiveId" clId="{57C98676-4997-4B6B-90E2-3F420AC88D74}" dt="2023-02-28T12:50:25.504" v="3617"/>
        <pc:sldMkLst>
          <pc:docMk/>
          <pc:sldMk cId="3367474799" sldId="2357"/>
        </pc:sldMkLst>
        <pc:spChg chg="mod">
          <ac:chgData name="伊健 杜" userId="e69aded81da48593" providerId="LiveId" clId="{57C98676-4997-4B6B-90E2-3F420AC88D74}" dt="2023-02-28T12:50:25.504" v="3617"/>
          <ac:spMkLst>
            <pc:docMk/>
            <pc:sldMk cId="3367474799" sldId="2357"/>
            <ac:spMk id="2" creationId="{3D78739E-41E8-236E-E230-B8B23241333A}"/>
          </ac:spMkLst>
        </pc:spChg>
        <pc:spChg chg="add mod">
          <ac:chgData name="伊健 杜" userId="e69aded81da48593" providerId="LiveId" clId="{57C98676-4997-4B6B-90E2-3F420AC88D74}" dt="2023-02-28T12:50:25.504" v="3617"/>
          <ac:spMkLst>
            <pc:docMk/>
            <pc:sldMk cId="3367474799" sldId="2357"/>
            <ac:spMk id="3" creationId="{97A15963-0EBB-72AA-8EF3-9836D351B55A}"/>
          </ac:spMkLst>
        </pc:spChg>
      </pc:sldChg>
      <pc:sldChg chg="addSp modSp add mod">
        <pc:chgData name="伊健 杜" userId="e69aded81da48593" providerId="LiveId" clId="{57C98676-4997-4B6B-90E2-3F420AC88D74}" dt="2023-02-28T12:50:25.504" v="3617"/>
        <pc:sldMkLst>
          <pc:docMk/>
          <pc:sldMk cId="3154476316" sldId="2358"/>
        </pc:sldMkLst>
        <pc:spChg chg="add mod">
          <ac:chgData name="伊健 杜" userId="e69aded81da48593" providerId="LiveId" clId="{57C98676-4997-4B6B-90E2-3F420AC88D74}" dt="2023-02-28T12:22:40.743" v="3024" actId="20577"/>
          <ac:spMkLst>
            <pc:docMk/>
            <pc:sldMk cId="3154476316" sldId="2358"/>
            <ac:spMk id="2" creationId="{B61A22EC-B9A4-E81B-7BB7-552CB135192C}"/>
          </ac:spMkLst>
        </pc:spChg>
        <pc:spChg chg="mod">
          <ac:chgData name="伊健 杜" userId="e69aded81da48593" providerId="LiveId" clId="{57C98676-4997-4B6B-90E2-3F420AC88D74}" dt="2023-02-28T12:50:25.504" v="3617"/>
          <ac:spMkLst>
            <pc:docMk/>
            <pc:sldMk cId="3154476316" sldId="2358"/>
            <ac:spMk id="3" creationId="{AFF80177-B508-486C-D283-AFDDC448C9C4}"/>
          </ac:spMkLst>
        </pc:spChg>
        <pc:spChg chg="mod">
          <ac:chgData name="伊健 杜" userId="e69aded81da48593" providerId="LiveId" clId="{57C98676-4997-4B6B-90E2-3F420AC88D74}" dt="2023-02-28T12:50:25.504" v="3617"/>
          <ac:spMkLst>
            <pc:docMk/>
            <pc:sldMk cId="3154476316" sldId="2358"/>
            <ac:spMk id="6" creationId="{AF2637C0-BBB5-433B-85D8-08836E8D8297}"/>
          </ac:spMkLst>
        </pc:spChg>
      </pc:sldChg>
      <pc:sldChg chg="addSp delSp modSp add mod">
        <pc:chgData name="伊健 杜" userId="e69aded81da48593" providerId="LiveId" clId="{57C98676-4997-4B6B-90E2-3F420AC88D74}" dt="2023-02-28T12:50:25.504" v="3617"/>
        <pc:sldMkLst>
          <pc:docMk/>
          <pc:sldMk cId="96311888" sldId="2359"/>
        </pc:sldMkLst>
        <pc:spChg chg="mod">
          <ac:chgData name="伊健 杜" userId="e69aded81da48593" providerId="LiveId" clId="{57C98676-4997-4B6B-90E2-3F420AC88D74}" dt="2023-02-28T12:45:02.935" v="3264"/>
          <ac:spMkLst>
            <pc:docMk/>
            <pc:sldMk cId="96311888" sldId="2359"/>
            <ac:spMk id="2" creationId="{10304424-DB4A-36E7-9E0D-D32A5DD0F26C}"/>
          </ac:spMkLst>
        </pc:spChg>
        <pc:spChg chg="mod">
          <ac:chgData name="伊健 杜" userId="e69aded81da48593" providerId="LiveId" clId="{57C98676-4997-4B6B-90E2-3F420AC88D74}" dt="2023-02-28T12:50:25.504" v="3617"/>
          <ac:spMkLst>
            <pc:docMk/>
            <pc:sldMk cId="96311888" sldId="2359"/>
            <ac:spMk id="5" creationId="{E7287B0E-EF55-E721-8EFA-9A9183C0EDF9}"/>
          </ac:spMkLst>
        </pc:spChg>
        <pc:picChg chg="del">
          <ac:chgData name="伊健 杜" userId="e69aded81da48593" providerId="LiveId" clId="{57C98676-4997-4B6B-90E2-3F420AC88D74}" dt="2023-02-28T12:46:01.887" v="3471" actId="478"/>
          <ac:picMkLst>
            <pc:docMk/>
            <pc:sldMk cId="96311888" sldId="2359"/>
            <ac:picMk id="7170" creationId="{39C5D56A-238F-731D-D865-8DF627527EA9}"/>
          </ac:picMkLst>
        </pc:picChg>
        <pc:picChg chg="add mod">
          <ac:chgData name="伊健 杜" userId="e69aded81da48593" providerId="LiveId" clId="{57C98676-4997-4B6B-90E2-3F420AC88D74}" dt="2023-02-28T12:49:09.053" v="3545" actId="14100"/>
          <ac:picMkLst>
            <pc:docMk/>
            <pc:sldMk cId="96311888" sldId="2359"/>
            <ac:picMk id="12290" creationId="{DC9C34BE-A340-D111-9B9B-460A8A8B0517}"/>
          </ac:picMkLst>
        </pc:picChg>
      </pc:sldChg>
      <pc:sldChg chg="addSp delSp modSp add mod">
        <pc:chgData name="伊健 杜" userId="e69aded81da48593" providerId="LiveId" clId="{57C98676-4997-4B6B-90E2-3F420AC88D74}" dt="2023-02-28T12:50:25.504" v="3617"/>
        <pc:sldMkLst>
          <pc:docMk/>
          <pc:sldMk cId="3759361875" sldId="2360"/>
        </pc:sldMkLst>
        <pc:spChg chg="mod">
          <ac:chgData name="伊健 杜" userId="e69aded81da48593" providerId="LiveId" clId="{57C98676-4997-4B6B-90E2-3F420AC88D74}" dt="2023-02-28T12:50:25.504" v="3617"/>
          <ac:spMkLst>
            <pc:docMk/>
            <pc:sldMk cId="3759361875" sldId="2360"/>
            <ac:spMk id="5" creationId="{E7287B0E-EF55-E721-8EFA-9A9183C0EDF9}"/>
          </ac:spMkLst>
        </pc:spChg>
        <pc:picChg chg="del">
          <ac:chgData name="伊健 杜" userId="e69aded81da48593" providerId="LiveId" clId="{57C98676-4997-4B6B-90E2-3F420AC88D74}" dt="2023-02-28T12:46:00.347" v="3470" actId="478"/>
          <ac:picMkLst>
            <pc:docMk/>
            <pc:sldMk cId="3759361875" sldId="2360"/>
            <ac:picMk id="7170" creationId="{39C5D56A-238F-731D-D865-8DF627527EA9}"/>
          </ac:picMkLst>
        </pc:picChg>
        <pc:picChg chg="add mod">
          <ac:chgData name="伊健 杜" userId="e69aded81da48593" providerId="LiveId" clId="{57C98676-4997-4B6B-90E2-3F420AC88D74}" dt="2023-02-28T12:49:45.197" v="3548" actId="1076"/>
          <ac:picMkLst>
            <pc:docMk/>
            <pc:sldMk cId="3759361875" sldId="2360"/>
            <ac:picMk id="11266" creationId="{1C222E70-6469-2E8F-8391-B4A079C193DE}"/>
          </ac:picMkLst>
        </pc:picChg>
      </pc:sldChg>
      <pc:sldChg chg="modSp add mod">
        <pc:chgData name="伊健 杜" userId="e69aded81da48593" providerId="LiveId" clId="{57C98676-4997-4B6B-90E2-3F420AC88D74}" dt="2023-02-28T12:50:25.504" v="3617"/>
        <pc:sldMkLst>
          <pc:docMk/>
          <pc:sldMk cId="1128620034" sldId="2361"/>
        </pc:sldMkLst>
        <pc:spChg chg="mod">
          <ac:chgData name="伊健 杜" userId="e69aded81da48593" providerId="LiveId" clId="{57C98676-4997-4B6B-90E2-3F420AC88D74}" dt="2023-02-28T12:50:25.504" v="3617"/>
          <ac:spMkLst>
            <pc:docMk/>
            <pc:sldMk cId="1128620034" sldId="2361"/>
            <ac:spMk id="5" creationId="{E7287B0E-EF55-E721-8EFA-9A9183C0EDF9}"/>
          </ac:spMkLst>
        </pc:spChg>
      </pc:sldChg>
      <pc:sldChg chg="delSp modSp add mod">
        <pc:chgData name="伊健 杜" userId="e69aded81da48593" providerId="LiveId" clId="{57C98676-4997-4B6B-90E2-3F420AC88D74}" dt="2023-03-01T06:09:15.300" v="3740"/>
        <pc:sldMkLst>
          <pc:docMk/>
          <pc:sldMk cId="2830053611" sldId="2362"/>
        </pc:sldMkLst>
        <pc:spChg chg="mod">
          <ac:chgData name="伊健 杜" userId="e69aded81da48593" providerId="LiveId" clId="{57C98676-4997-4B6B-90E2-3F420AC88D74}" dt="2023-03-01T06:08:23.284" v="3638"/>
          <ac:spMkLst>
            <pc:docMk/>
            <pc:sldMk cId="2830053611" sldId="2362"/>
            <ac:spMk id="2" creationId="{10304424-DB4A-36E7-9E0D-D32A5DD0F26C}"/>
          </ac:spMkLst>
        </pc:spChg>
        <pc:spChg chg="mod">
          <ac:chgData name="伊健 杜" userId="e69aded81da48593" providerId="LiveId" clId="{57C98676-4997-4B6B-90E2-3F420AC88D74}" dt="2023-03-01T06:09:15.300" v="3740"/>
          <ac:spMkLst>
            <pc:docMk/>
            <pc:sldMk cId="2830053611" sldId="2362"/>
            <ac:spMk id="5" creationId="{E7287B0E-EF55-E721-8EFA-9A9183C0EDF9}"/>
          </ac:spMkLst>
        </pc:spChg>
        <pc:picChg chg="del">
          <ac:chgData name="伊健 杜" userId="e69aded81da48593" providerId="LiveId" clId="{57C98676-4997-4B6B-90E2-3F420AC88D74}" dt="2023-03-01T06:06:56.196" v="3621" actId="478"/>
          <ac:picMkLst>
            <pc:docMk/>
            <pc:sldMk cId="2830053611" sldId="2362"/>
            <ac:picMk id="12290" creationId="{DC9C34BE-A340-D111-9B9B-460A8A8B0517}"/>
          </ac:picMkLst>
        </pc:picChg>
      </pc:sldChg>
    </pc:docChg>
  </pc:docChgLst>
  <pc:docChgLst>
    <pc:chgData name="伊健 杜" userId="e69aded81da48593" providerId="LiveId" clId="{E81F0A27-7DCD-4294-928A-56D9E15A8AA6}"/>
    <pc:docChg chg="undo custSel addSld delSld modSld sldOrd modSection">
      <pc:chgData name="伊健 杜" userId="e69aded81da48593" providerId="LiveId" clId="{E81F0A27-7DCD-4294-928A-56D9E15A8AA6}" dt="2022-09-19T17:32:48.217" v="4320"/>
      <pc:docMkLst>
        <pc:docMk/>
      </pc:docMkLst>
      <pc:sldChg chg="modSp mod">
        <pc:chgData name="伊健 杜" userId="e69aded81da48593" providerId="LiveId" clId="{E81F0A27-7DCD-4294-928A-56D9E15A8AA6}" dt="2022-09-19T04:56:04.131" v="5" actId="20577"/>
        <pc:sldMkLst>
          <pc:docMk/>
          <pc:sldMk cId="3180688205" sldId="256"/>
        </pc:sldMkLst>
        <pc:spChg chg="mod">
          <ac:chgData name="伊健 杜" userId="e69aded81da48593" providerId="LiveId" clId="{E81F0A27-7DCD-4294-928A-56D9E15A8AA6}" dt="2022-09-19T04:56:04.131" v="5" actId="20577"/>
          <ac:spMkLst>
            <pc:docMk/>
            <pc:sldMk cId="3180688205" sldId="256"/>
            <ac:spMk id="2" creationId="{1F01E9DD-2818-4BD0-9996-984FE0985E67}"/>
          </ac:spMkLst>
        </pc:spChg>
      </pc:sldChg>
      <pc:sldChg chg="del">
        <pc:chgData name="伊健 杜" userId="e69aded81da48593" providerId="LiveId" clId="{E81F0A27-7DCD-4294-928A-56D9E15A8AA6}" dt="2022-09-19T04:56:19.336" v="6" actId="47"/>
        <pc:sldMkLst>
          <pc:docMk/>
          <pc:sldMk cId="549361601" sldId="613"/>
        </pc:sldMkLst>
      </pc:sldChg>
      <pc:sldChg chg="del">
        <pc:chgData name="伊健 杜" userId="e69aded81da48593" providerId="LiveId" clId="{E81F0A27-7DCD-4294-928A-56D9E15A8AA6}" dt="2022-09-19T04:56:19.336" v="6" actId="47"/>
        <pc:sldMkLst>
          <pc:docMk/>
          <pc:sldMk cId="2347165635" sldId="616"/>
        </pc:sldMkLst>
      </pc:sldChg>
      <pc:sldChg chg="del">
        <pc:chgData name="伊健 杜" userId="e69aded81da48593" providerId="LiveId" clId="{E81F0A27-7DCD-4294-928A-56D9E15A8AA6}" dt="2022-09-19T04:56:19.336" v="6" actId="47"/>
        <pc:sldMkLst>
          <pc:docMk/>
          <pc:sldMk cId="1358843890" sldId="620"/>
        </pc:sldMkLst>
      </pc:sldChg>
      <pc:sldChg chg="del">
        <pc:chgData name="伊健 杜" userId="e69aded81da48593" providerId="LiveId" clId="{E81F0A27-7DCD-4294-928A-56D9E15A8AA6}" dt="2022-09-19T04:56:19.336" v="6" actId="47"/>
        <pc:sldMkLst>
          <pc:docMk/>
          <pc:sldMk cId="3157045202" sldId="621"/>
        </pc:sldMkLst>
      </pc:sldChg>
      <pc:sldChg chg="addSp delSp modSp mod">
        <pc:chgData name="伊健 杜" userId="e69aded81da48593" providerId="LiveId" clId="{E81F0A27-7DCD-4294-928A-56D9E15A8AA6}" dt="2022-09-19T14:04:29.583" v="2947"/>
        <pc:sldMkLst>
          <pc:docMk/>
          <pc:sldMk cId="1448130752" sldId="678"/>
        </pc:sldMkLst>
        <pc:spChg chg="mod">
          <ac:chgData name="伊健 杜" userId="e69aded81da48593" providerId="LiveId" clId="{E81F0A27-7DCD-4294-928A-56D9E15A8AA6}" dt="2022-09-19T14:02:08.324" v="2946" actId="1076"/>
          <ac:spMkLst>
            <pc:docMk/>
            <pc:sldMk cId="1448130752" sldId="678"/>
            <ac:spMk id="2" creationId="{81F4B079-5182-7332-4978-966F1AEEF4D2}"/>
          </ac:spMkLst>
        </pc:spChg>
        <pc:spChg chg="mod">
          <ac:chgData name="伊健 杜" userId="e69aded81da48593" providerId="LiveId" clId="{E81F0A27-7DCD-4294-928A-56D9E15A8AA6}" dt="2022-09-19T14:04:29.583" v="2947"/>
          <ac:spMkLst>
            <pc:docMk/>
            <pc:sldMk cId="1448130752" sldId="678"/>
            <ac:spMk id="4" creationId="{CFC1CF28-580E-2280-640A-ADB8853307E7}"/>
          </ac:spMkLst>
        </pc:spChg>
        <pc:picChg chg="add mod">
          <ac:chgData name="伊健 杜" userId="e69aded81da48593" providerId="LiveId" clId="{E81F0A27-7DCD-4294-928A-56D9E15A8AA6}" dt="2022-09-19T05:07:41.680" v="230" actId="1076"/>
          <ac:picMkLst>
            <pc:docMk/>
            <pc:sldMk cId="1448130752" sldId="678"/>
            <ac:picMk id="3" creationId="{EC17266E-9852-E733-BBF8-522CCF291690}"/>
          </ac:picMkLst>
        </pc:picChg>
        <pc:picChg chg="del">
          <ac:chgData name="伊健 杜" userId="e69aded81da48593" providerId="LiveId" clId="{E81F0A27-7DCD-4294-928A-56D9E15A8AA6}" dt="2022-09-19T04:58:34.313" v="77" actId="478"/>
          <ac:picMkLst>
            <pc:docMk/>
            <pc:sldMk cId="1448130752" sldId="678"/>
            <ac:picMk id="1026" creationId="{15B34D48-4401-ED5C-972C-AA8684AFC989}"/>
          </ac:picMkLst>
        </pc:picChg>
      </pc:sldChg>
      <pc:sldChg chg="del">
        <pc:chgData name="伊健 杜" userId="e69aded81da48593" providerId="LiveId" clId="{E81F0A27-7DCD-4294-928A-56D9E15A8AA6}" dt="2022-09-19T04:56:19.336" v="6" actId="47"/>
        <pc:sldMkLst>
          <pc:docMk/>
          <pc:sldMk cId="2929407868" sldId="681"/>
        </pc:sldMkLst>
      </pc:sldChg>
      <pc:sldChg chg="del">
        <pc:chgData name="伊健 杜" userId="e69aded81da48593" providerId="LiveId" clId="{E81F0A27-7DCD-4294-928A-56D9E15A8AA6}" dt="2022-09-19T04:56:19.336" v="6" actId="47"/>
        <pc:sldMkLst>
          <pc:docMk/>
          <pc:sldMk cId="862747140" sldId="682"/>
        </pc:sldMkLst>
      </pc:sldChg>
      <pc:sldChg chg="del">
        <pc:chgData name="伊健 杜" userId="e69aded81da48593" providerId="LiveId" clId="{E81F0A27-7DCD-4294-928A-56D9E15A8AA6}" dt="2022-09-19T04:56:19.336" v="6" actId="47"/>
        <pc:sldMkLst>
          <pc:docMk/>
          <pc:sldMk cId="2795178724" sldId="683"/>
        </pc:sldMkLst>
      </pc:sldChg>
      <pc:sldChg chg="del">
        <pc:chgData name="伊健 杜" userId="e69aded81da48593" providerId="LiveId" clId="{E81F0A27-7DCD-4294-928A-56D9E15A8AA6}" dt="2022-09-19T04:56:19.336" v="6" actId="47"/>
        <pc:sldMkLst>
          <pc:docMk/>
          <pc:sldMk cId="600116385" sldId="684"/>
        </pc:sldMkLst>
      </pc:sldChg>
      <pc:sldChg chg="del">
        <pc:chgData name="伊健 杜" userId="e69aded81da48593" providerId="LiveId" clId="{E81F0A27-7DCD-4294-928A-56D9E15A8AA6}" dt="2022-09-19T04:56:19.336" v="6" actId="47"/>
        <pc:sldMkLst>
          <pc:docMk/>
          <pc:sldMk cId="2613389732" sldId="686"/>
        </pc:sldMkLst>
      </pc:sldChg>
      <pc:sldChg chg="del">
        <pc:chgData name="伊健 杜" userId="e69aded81da48593" providerId="LiveId" clId="{E81F0A27-7DCD-4294-928A-56D9E15A8AA6}" dt="2022-09-19T04:56:19.336" v="6" actId="47"/>
        <pc:sldMkLst>
          <pc:docMk/>
          <pc:sldMk cId="2270991218" sldId="687"/>
        </pc:sldMkLst>
      </pc:sldChg>
      <pc:sldChg chg="del">
        <pc:chgData name="伊健 杜" userId="e69aded81da48593" providerId="LiveId" clId="{E81F0A27-7DCD-4294-928A-56D9E15A8AA6}" dt="2022-09-19T04:56:19.336" v="6" actId="47"/>
        <pc:sldMkLst>
          <pc:docMk/>
          <pc:sldMk cId="2752810598" sldId="688"/>
        </pc:sldMkLst>
      </pc:sldChg>
      <pc:sldChg chg="del">
        <pc:chgData name="伊健 杜" userId="e69aded81da48593" providerId="LiveId" clId="{E81F0A27-7DCD-4294-928A-56D9E15A8AA6}" dt="2022-09-19T04:56:19.336" v="6" actId="47"/>
        <pc:sldMkLst>
          <pc:docMk/>
          <pc:sldMk cId="3458395726" sldId="689"/>
        </pc:sldMkLst>
      </pc:sldChg>
      <pc:sldChg chg="del">
        <pc:chgData name="伊健 杜" userId="e69aded81da48593" providerId="LiveId" clId="{E81F0A27-7DCD-4294-928A-56D9E15A8AA6}" dt="2022-09-19T04:56:19.336" v="6" actId="47"/>
        <pc:sldMkLst>
          <pc:docMk/>
          <pc:sldMk cId="238056626" sldId="690"/>
        </pc:sldMkLst>
      </pc:sldChg>
      <pc:sldChg chg="del">
        <pc:chgData name="伊健 杜" userId="e69aded81da48593" providerId="LiveId" clId="{E81F0A27-7DCD-4294-928A-56D9E15A8AA6}" dt="2022-09-19T04:56:19.336" v="6" actId="47"/>
        <pc:sldMkLst>
          <pc:docMk/>
          <pc:sldMk cId="851622849" sldId="691"/>
        </pc:sldMkLst>
      </pc:sldChg>
      <pc:sldChg chg="del">
        <pc:chgData name="伊健 杜" userId="e69aded81da48593" providerId="LiveId" clId="{E81F0A27-7DCD-4294-928A-56D9E15A8AA6}" dt="2022-09-19T04:56:19.336" v="6" actId="47"/>
        <pc:sldMkLst>
          <pc:docMk/>
          <pc:sldMk cId="1978763629" sldId="692"/>
        </pc:sldMkLst>
      </pc:sldChg>
      <pc:sldChg chg="del">
        <pc:chgData name="伊健 杜" userId="e69aded81da48593" providerId="LiveId" clId="{E81F0A27-7DCD-4294-928A-56D9E15A8AA6}" dt="2022-09-19T04:56:19.336" v="6" actId="47"/>
        <pc:sldMkLst>
          <pc:docMk/>
          <pc:sldMk cId="4034967240" sldId="695"/>
        </pc:sldMkLst>
      </pc:sldChg>
      <pc:sldChg chg="del">
        <pc:chgData name="伊健 杜" userId="e69aded81da48593" providerId="LiveId" clId="{E81F0A27-7DCD-4294-928A-56D9E15A8AA6}" dt="2022-09-19T04:56:19.336" v="6" actId="47"/>
        <pc:sldMkLst>
          <pc:docMk/>
          <pc:sldMk cId="2386024586" sldId="696"/>
        </pc:sldMkLst>
      </pc:sldChg>
      <pc:sldChg chg="del">
        <pc:chgData name="伊健 杜" userId="e69aded81da48593" providerId="LiveId" clId="{E81F0A27-7DCD-4294-928A-56D9E15A8AA6}" dt="2022-09-19T04:56:19.336" v="6" actId="47"/>
        <pc:sldMkLst>
          <pc:docMk/>
          <pc:sldMk cId="4013189197" sldId="697"/>
        </pc:sldMkLst>
      </pc:sldChg>
      <pc:sldChg chg="del">
        <pc:chgData name="伊健 杜" userId="e69aded81da48593" providerId="LiveId" clId="{E81F0A27-7DCD-4294-928A-56D9E15A8AA6}" dt="2022-09-19T04:56:19.336" v="6" actId="47"/>
        <pc:sldMkLst>
          <pc:docMk/>
          <pc:sldMk cId="1125213541" sldId="699"/>
        </pc:sldMkLst>
      </pc:sldChg>
      <pc:sldChg chg="del">
        <pc:chgData name="伊健 杜" userId="e69aded81da48593" providerId="LiveId" clId="{E81F0A27-7DCD-4294-928A-56D9E15A8AA6}" dt="2022-09-19T04:56:19.336" v="6" actId="47"/>
        <pc:sldMkLst>
          <pc:docMk/>
          <pc:sldMk cId="600392309" sldId="700"/>
        </pc:sldMkLst>
      </pc:sldChg>
      <pc:sldChg chg="del">
        <pc:chgData name="伊健 杜" userId="e69aded81da48593" providerId="LiveId" clId="{E81F0A27-7DCD-4294-928A-56D9E15A8AA6}" dt="2022-09-19T04:56:19.336" v="6" actId="47"/>
        <pc:sldMkLst>
          <pc:docMk/>
          <pc:sldMk cId="4177423162" sldId="702"/>
        </pc:sldMkLst>
      </pc:sldChg>
      <pc:sldChg chg="del">
        <pc:chgData name="伊健 杜" userId="e69aded81da48593" providerId="LiveId" clId="{E81F0A27-7DCD-4294-928A-56D9E15A8AA6}" dt="2022-09-19T04:56:19.336" v="6" actId="47"/>
        <pc:sldMkLst>
          <pc:docMk/>
          <pc:sldMk cId="1949985794" sldId="704"/>
        </pc:sldMkLst>
      </pc:sldChg>
      <pc:sldChg chg="del">
        <pc:chgData name="伊健 杜" userId="e69aded81da48593" providerId="LiveId" clId="{E81F0A27-7DCD-4294-928A-56D9E15A8AA6}" dt="2022-09-19T04:56:19.336" v="6" actId="47"/>
        <pc:sldMkLst>
          <pc:docMk/>
          <pc:sldMk cId="14200170" sldId="705"/>
        </pc:sldMkLst>
      </pc:sldChg>
      <pc:sldChg chg="del">
        <pc:chgData name="伊健 杜" userId="e69aded81da48593" providerId="LiveId" clId="{E81F0A27-7DCD-4294-928A-56D9E15A8AA6}" dt="2022-09-19T04:56:19.336" v="6" actId="47"/>
        <pc:sldMkLst>
          <pc:docMk/>
          <pc:sldMk cId="4168969083" sldId="706"/>
        </pc:sldMkLst>
      </pc:sldChg>
      <pc:sldChg chg="del">
        <pc:chgData name="伊健 杜" userId="e69aded81da48593" providerId="LiveId" clId="{E81F0A27-7DCD-4294-928A-56D9E15A8AA6}" dt="2022-09-19T04:56:19.336" v="6" actId="47"/>
        <pc:sldMkLst>
          <pc:docMk/>
          <pc:sldMk cId="2819781969" sldId="708"/>
        </pc:sldMkLst>
      </pc:sldChg>
      <pc:sldChg chg="del">
        <pc:chgData name="伊健 杜" userId="e69aded81da48593" providerId="LiveId" clId="{E81F0A27-7DCD-4294-928A-56D9E15A8AA6}" dt="2022-09-19T04:56:19.336" v="6" actId="47"/>
        <pc:sldMkLst>
          <pc:docMk/>
          <pc:sldMk cId="3984875515" sldId="709"/>
        </pc:sldMkLst>
      </pc:sldChg>
      <pc:sldChg chg="del">
        <pc:chgData name="伊健 杜" userId="e69aded81da48593" providerId="LiveId" clId="{E81F0A27-7DCD-4294-928A-56D9E15A8AA6}" dt="2022-09-19T04:56:19.336" v="6" actId="47"/>
        <pc:sldMkLst>
          <pc:docMk/>
          <pc:sldMk cId="3928185685" sldId="710"/>
        </pc:sldMkLst>
      </pc:sldChg>
      <pc:sldChg chg="del">
        <pc:chgData name="伊健 杜" userId="e69aded81da48593" providerId="LiveId" clId="{E81F0A27-7DCD-4294-928A-56D9E15A8AA6}" dt="2022-09-19T04:56:19.336" v="6" actId="47"/>
        <pc:sldMkLst>
          <pc:docMk/>
          <pc:sldMk cId="2351620294" sldId="711"/>
        </pc:sldMkLst>
      </pc:sldChg>
      <pc:sldChg chg="del">
        <pc:chgData name="伊健 杜" userId="e69aded81da48593" providerId="LiveId" clId="{E81F0A27-7DCD-4294-928A-56D9E15A8AA6}" dt="2022-09-19T04:56:19.336" v="6" actId="47"/>
        <pc:sldMkLst>
          <pc:docMk/>
          <pc:sldMk cId="2884030890" sldId="712"/>
        </pc:sldMkLst>
      </pc:sldChg>
      <pc:sldChg chg="del">
        <pc:chgData name="伊健 杜" userId="e69aded81da48593" providerId="LiveId" clId="{E81F0A27-7DCD-4294-928A-56D9E15A8AA6}" dt="2022-09-19T05:08:55.414" v="259" actId="47"/>
        <pc:sldMkLst>
          <pc:docMk/>
          <pc:sldMk cId="1433194239" sldId="713"/>
        </pc:sldMkLst>
      </pc:sldChg>
      <pc:sldChg chg="del">
        <pc:chgData name="伊健 杜" userId="e69aded81da48593" providerId="LiveId" clId="{E81F0A27-7DCD-4294-928A-56D9E15A8AA6}" dt="2022-09-19T04:56:19.336" v="6" actId="47"/>
        <pc:sldMkLst>
          <pc:docMk/>
          <pc:sldMk cId="2050150708" sldId="714"/>
        </pc:sldMkLst>
      </pc:sldChg>
      <pc:sldChg chg="add del">
        <pc:chgData name="伊健 杜" userId="e69aded81da48593" providerId="LiveId" clId="{E81F0A27-7DCD-4294-928A-56D9E15A8AA6}" dt="2022-09-19T04:57:50.577" v="35" actId="47"/>
        <pc:sldMkLst>
          <pc:docMk/>
          <pc:sldMk cId="3485000214" sldId="714"/>
        </pc:sldMkLst>
      </pc:sldChg>
      <pc:sldChg chg="add del">
        <pc:chgData name="伊健 杜" userId="e69aded81da48593" providerId="LiveId" clId="{E81F0A27-7DCD-4294-928A-56D9E15A8AA6}" dt="2022-09-19T04:57:50.577" v="35" actId="47"/>
        <pc:sldMkLst>
          <pc:docMk/>
          <pc:sldMk cId="3642601525" sldId="715"/>
        </pc:sldMkLst>
      </pc:sldChg>
      <pc:sldChg chg="del">
        <pc:chgData name="伊健 杜" userId="e69aded81da48593" providerId="LiveId" clId="{E81F0A27-7DCD-4294-928A-56D9E15A8AA6}" dt="2022-09-19T04:56:19.336" v="6" actId="47"/>
        <pc:sldMkLst>
          <pc:docMk/>
          <pc:sldMk cId="3885083923" sldId="715"/>
        </pc:sldMkLst>
      </pc:sldChg>
      <pc:sldChg chg="del">
        <pc:chgData name="伊健 杜" userId="e69aded81da48593" providerId="LiveId" clId="{E81F0A27-7DCD-4294-928A-56D9E15A8AA6}" dt="2022-09-19T04:56:19.336" v="6" actId="47"/>
        <pc:sldMkLst>
          <pc:docMk/>
          <pc:sldMk cId="949284852" sldId="716"/>
        </pc:sldMkLst>
      </pc:sldChg>
      <pc:sldChg chg="addSp delSp modSp add mod">
        <pc:chgData name="伊健 杜" userId="e69aded81da48593" providerId="LiveId" clId="{E81F0A27-7DCD-4294-928A-56D9E15A8AA6}" dt="2022-09-19T14:04:48.716" v="2950"/>
        <pc:sldMkLst>
          <pc:docMk/>
          <pc:sldMk cId="2915391975" sldId="716"/>
        </pc:sldMkLst>
        <pc:spChg chg="mod">
          <ac:chgData name="伊健 杜" userId="e69aded81da48593" providerId="LiveId" clId="{E81F0A27-7DCD-4294-928A-56D9E15A8AA6}" dt="2022-09-19T14:04:48.716" v="2950"/>
          <ac:spMkLst>
            <pc:docMk/>
            <pc:sldMk cId="2915391975" sldId="716"/>
            <ac:spMk id="2" creationId="{81F4B079-5182-7332-4978-966F1AEEF4D2}"/>
          </ac:spMkLst>
        </pc:spChg>
        <pc:spChg chg="mod">
          <ac:chgData name="伊健 杜" userId="e69aded81da48593" providerId="LiveId" clId="{E81F0A27-7DCD-4294-928A-56D9E15A8AA6}" dt="2022-09-19T14:04:29.583" v="2947"/>
          <ac:spMkLst>
            <pc:docMk/>
            <pc:sldMk cId="2915391975" sldId="716"/>
            <ac:spMk id="4" creationId="{CFC1CF28-580E-2280-640A-ADB8853307E7}"/>
          </ac:spMkLst>
        </pc:spChg>
        <pc:picChg chg="del">
          <ac:chgData name="伊健 杜" userId="e69aded81da48593" providerId="LiveId" clId="{E81F0A27-7DCD-4294-928A-56D9E15A8AA6}" dt="2022-09-19T05:11:29.980" v="327" actId="478"/>
          <ac:picMkLst>
            <pc:docMk/>
            <pc:sldMk cId="2915391975" sldId="716"/>
            <ac:picMk id="1026" creationId="{15B34D48-4401-ED5C-972C-AA8684AFC989}"/>
          </ac:picMkLst>
        </pc:picChg>
        <pc:picChg chg="add mod">
          <ac:chgData name="伊健 杜" userId="e69aded81da48593" providerId="LiveId" clId="{E81F0A27-7DCD-4294-928A-56D9E15A8AA6}" dt="2022-09-19T05:11:35.978" v="332" actId="1076"/>
          <ac:picMkLst>
            <pc:docMk/>
            <pc:sldMk cId="2915391975" sldId="716"/>
            <ac:picMk id="3074" creationId="{A96EEF34-AC7D-406D-0346-0B3234F4F278}"/>
          </ac:picMkLst>
        </pc:picChg>
      </pc:sldChg>
      <pc:sldChg chg="del">
        <pc:chgData name="伊健 杜" userId="e69aded81da48593" providerId="LiveId" clId="{E81F0A27-7DCD-4294-928A-56D9E15A8AA6}" dt="2022-09-19T04:56:19.336" v="6" actId="47"/>
        <pc:sldMkLst>
          <pc:docMk/>
          <pc:sldMk cId="678427924" sldId="717"/>
        </pc:sldMkLst>
      </pc:sldChg>
      <pc:sldChg chg="add del">
        <pc:chgData name="伊健 杜" userId="e69aded81da48593" providerId="LiveId" clId="{E81F0A27-7DCD-4294-928A-56D9E15A8AA6}" dt="2022-09-19T04:58:51.030" v="91" actId="47"/>
        <pc:sldMkLst>
          <pc:docMk/>
          <pc:sldMk cId="1303772290" sldId="717"/>
        </pc:sldMkLst>
      </pc:sldChg>
      <pc:sldChg chg="add del">
        <pc:chgData name="伊健 杜" userId="e69aded81da48593" providerId="LiveId" clId="{E81F0A27-7DCD-4294-928A-56D9E15A8AA6}" dt="2022-09-19T04:57:56.779" v="37" actId="47"/>
        <pc:sldMkLst>
          <pc:docMk/>
          <pc:sldMk cId="530425214" sldId="718"/>
        </pc:sldMkLst>
      </pc:sldChg>
      <pc:sldChg chg="del">
        <pc:chgData name="伊健 杜" userId="e69aded81da48593" providerId="LiveId" clId="{E81F0A27-7DCD-4294-928A-56D9E15A8AA6}" dt="2022-09-19T04:56:19.336" v="6" actId="47"/>
        <pc:sldMkLst>
          <pc:docMk/>
          <pc:sldMk cId="756349370" sldId="719"/>
        </pc:sldMkLst>
      </pc:sldChg>
      <pc:sldChg chg="modSp add mod">
        <pc:chgData name="伊健 杜" userId="e69aded81da48593" providerId="LiveId" clId="{E81F0A27-7DCD-4294-928A-56D9E15A8AA6}" dt="2022-09-19T14:04:29.583" v="2947"/>
        <pc:sldMkLst>
          <pc:docMk/>
          <pc:sldMk cId="4064801396" sldId="719"/>
        </pc:sldMkLst>
        <pc:spChg chg="mod">
          <ac:chgData name="伊健 杜" userId="e69aded81da48593" providerId="LiveId" clId="{E81F0A27-7DCD-4294-928A-56D9E15A8AA6}" dt="2022-09-19T14:04:29.583" v="2947"/>
          <ac:spMkLst>
            <pc:docMk/>
            <pc:sldMk cId="4064801396" sldId="719"/>
            <ac:spMk id="4" creationId="{4A0014D1-199C-B6C6-7F8A-DD374311B1BC}"/>
          </ac:spMkLst>
        </pc:spChg>
      </pc:sldChg>
      <pc:sldChg chg="del">
        <pc:chgData name="伊健 杜" userId="e69aded81da48593" providerId="LiveId" clId="{E81F0A27-7DCD-4294-928A-56D9E15A8AA6}" dt="2022-09-19T04:56:19.336" v="6" actId="47"/>
        <pc:sldMkLst>
          <pc:docMk/>
          <pc:sldMk cId="2385782899" sldId="720"/>
        </pc:sldMkLst>
      </pc:sldChg>
      <pc:sldChg chg="add del">
        <pc:chgData name="伊健 杜" userId="e69aded81da48593" providerId="LiveId" clId="{E81F0A27-7DCD-4294-928A-56D9E15A8AA6}" dt="2022-09-19T04:59:07.059" v="107" actId="47"/>
        <pc:sldMkLst>
          <pc:docMk/>
          <pc:sldMk cId="4292155997" sldId="720"/>
        </pc:sldMkLst>
      </pc:sldChg>
      <pc:sldChg chg="addSp delSp modSp add mod">
        <pc:chgData name="伊健 杜" userId="e69aded81da48593" providerId="LiveId" clId="{E81F0A27-7DCD-4294-928A-56D9E15A8AA6}" dt="2022-09-19T14:05:05.849" v="2954"/>
        <pc:sldMkLst>
          <pc:docMk/>
          <pc:sldMk cId="2885617831" sldId="721"/>
        </pc:sldMkLst>
        <pc:spChg chg="mod">
          <ac:chgData name="伊健 杜" userId="e69aded81da48593" providerId="LiveId" clId="{E81F0A27-7DCD-4294-928A-56D9E15A8AA6}" dt="2022-09-19T14:05:05.849" v="2954"/>
          <ac:spMkLst>
            <pc:docMk/>
            <pc:sldMk cId="2885617831" sldId="721"/>
            <ac:spMk id="2" creationId="{81F4B079-5182-7332-4978-966F1AEEF4D2}"/>
          </ac:spMkLst>
        </pc:spChg>
        <pc:spChg chg="mod">
          <ac:chgData name="伊健 杜" userId="e69aded81da48593" providerId="LiveId" clId="{E81F0A27-7DCD-4294-928A-56D9E15A8AA6}" dt="2022-09-19T14:04:29.583" v="2947"/>
          <ac:spMkLst>
            <pc:docMk/>
            <pc:sldMk cId="2885617831" sldId="721"/>
            <ac:spMk id="4" creationId="{CFC1CF28-580E-2280-640A-ADB8853307E7}"/>
          </ac:spMkLst>
        </pc:spChg>
        <pc:picChg chg="del">
          <ac:chgData name="伊健 杜" userId="e69aded81da48593" providerId="LiveId" clId="{E81F0A27-7DCD-4294-928A-56D9E15A8AA6}" dt="2022-09-19T05:15:56.021" v="691" actId="478"/>
          <ac:picMkLst>
            <pc:docMk/>
            <pc:sldMk cId="2885617831" sldId="721"/>
            <ac:picMk id="1026" creationId="{15B34D48-4401-ED5C-972C-AA8684AFC989}"/>
          </ac:picMkLst>
        </pc:picChg>
        <pc:picChg chg="add mod">
          <ac:chgData name="伊健 杜" userId="e69aded81da48593" providerId="LiveId" clId="{E81F0A27-7DCD-4294-928A-56D9E15A8AA6}" dt="2022-09-19T05:16:23.374" v="693" actId="1076"/>
          <ac:picMkLst>
            <pc:docMk/>
            <pc:sldMk cId="2885617831" sldId="721"/>
            <ac:picMk id="5122" creationId="{5A714112-3647-D682-7B04-2A861F4B8BD7}"/>
          </ac:picMkLst>
        </pc:picChg>
      </pc:sldChg>
      <pc:sldChg chg="add del">
        <pc:chgData name="伊健 杜" userId="e69aded81da48593" providerId="LiveId" clId="{E81F0A27-7DCD-4294-928A-56D9E15A8AA6}" dt="2022-09-19T04:57:58.744" v="38" actId="47"/>
        <pc:sldMkLst>
          <pc:docMk/>
          <pc:sldMk cId="2148649119" sldId="722"/>
        </pc:sldMkLst>
      </pc:sldChg>
      <pc:sldChg chg="del">
        <pc:chgData name="伊健 杜" userId="e69aded81da48593" providerId="LiveId" clId="{E81F0A27-7DCD-4294-928A-56D9E15A8AA6}" dt="2022-09-19T04:56:19.336" v="6" actId="47"/>
        <pc:sldMkLst>
          <pc:docMk/>
          <pc:sldMk cId="3447158944" sldId="722"/>
        </pc:sldMkLst>
      </pc:sldChg>
      <pc:sldChg chg="modSp add del mod">
        <pc:chgData name="伊健 杜" userId="e69aded81da48593" providerId="LiveId" clId="{E81F0A27-7DCD-4294-928A-56D9E15A8AA6}" dt="2022-09-19T10:10:59.214" v="822" actId="47"/>
        <pc:sldMkLst>
          <pc:docMk/>
          <pc:sldMk cId="1633236712" sldId="723"/>
        </pc:sldMkLst>
        <pc:spChg chg="mod">
          <ac:chgData name="伊健 杜" userId="e69aded81da48593" providerId="LiveId" clId="{E81F0A27-7DCD-4294-928A-56D9E15A8AA6}" dt="2022-09-19T10:10:55.627" v="820" actId="1076"/>
          <ac:spMkLst>
            <pc:docMk/>
            <pc:sldMk cId="1633236712" sldId="723"/>
            <ac:spMk id="4" creationId="{4A0014D1-199C-B6C6-7F8A-DD374311B1BC}"/>
          </ac:spMkLst>
        </pc:spChg>
      </pc:sldChg>
      <pc:sldChg chg="del">
        <pc:chgData name="伊健 杜" userId="e69aded81da48593" providerId="LiveId" clId="{E81F0A27-7DCD-4294-928A-56D9E15A8AA6}" dt="2022-09-19T04:56:19.336" v="6" actId="47"/>
        <pc:sldMkLst>
          <pc:docMk/>
          <pc:sldMk cId="3764094254" sldId="723"/>
        </pc:sldMkLst>
      </pc:sldChg>
      <pc:sldChg chg="del">
        <pc:chgData name="伊健 杜" userId="e69aded81da48593" providerId="LiveId" clId="{E81F0A27-7DCD-4294-928A-56D9E15A8AA6}" dt="2022-09-19T04:56:19.336" v="6" actId="47"/>
        <pc:sldMkLst>
          <pc:docMk/>
          <pc:sldMk cId="34973825" sldId="724"/>
        </pc:sldMkLst>
      </pc:sldChg>
      <pc:sldChg chg="addSp delSp modSp add mod">
        <pc:chgData name="伊健 杜" userId="e69aded81da48593" providerId="LiveId" clId="{E81F0A27-7DCD-4294-928A-56D9E15A8AA6}" dt="2022-09-19T14:04:37.885" v="2948"/>
        <pc:sldMkLst>
          <pc:docMk/>
          <pc:sldMk cId="1194265295" sldId="724"/>
        </pc:sldMkLst>
        <pc:spChg chg="mod">
          <ac:chgData name="伊健 杜" userId="e69aded81da48593" providerId="LiveId" clId="{E81F0A27-7DCD-4294-928A-56D9E15A8AA6}" dt="2022-09-19T14:04:37.885" v="2948"/>
          <ac:spMkLst>
            <pc:docMk/>
            <pc:sldMk cId="1194265295" sldId="724"/>
            <ac:spMk id="2" creationId="{81F4B079-5182-7332-4978-966F1AEEF4D2}"/>
          </ac:spMkLst>
        </pc:spChg>
        <pc:spChg chg="mod">
          <ac:chgData name="伊健 杜" userId="e69aded81da48593" providerId="LiveId" clId="{E81F0A27-7DCD-4294-928A-56D9E15A8AA6}" dt="2022-09-19T14:04:29.583" v="2947"/>
          <ac:spMkLst>
            <pc:docMk/>
            <pc:sldMk cId="1194265295" sldId="724"/>
            <ac:spMk id="4" creationId="{CFC1CF28-580E-2280-640A-ADB8853307E7}"/>
          </ac:spMkLst>
        </pc:spChg>
        <pc:picChg chg="del">
          <ac:chgData name="伊健 杜" userId="e69aded81da48593" providerId="LiveId" clId="{E81F0A27-7DCD-4294-928A-56D9E15A8AA6}" dt="2022-09-19T05:07:55.081" v="255" actId="478"/>
          <ac:picMkLst>
            <pc:docMk/>
            <pc:sldMk cId="1194265295" sldId="724"/>
            <ac:picMk id="1026" creationId="{15B34D48-4401-ED5C-972C-AA8684AFC989}"/>
          </ac:picMkLst>
        </pc:picChg>
        <pc:picChg chg="add mod">
          <ac:chgData name="伊健 杜" userId="e69aded81da48593" providerId="LiveId" clId="{E81F0A27-7DCD-4294-928A-56D9E15A8AA6}" dt="2022-09-19T05:08:31.678" v="257" actId="1076"/>
          <ac:picMkLst>
            <pc:docMk/>
            <pc:sldMk cId="1194265295" sldId="724"/>
            <ac:picMk id="2050" creationId="{CFB57439-E0A8-17EF-61CB-6E30E9A80E50}"/>
          </ac:picMkLst>
        </pc:picChg>
      </pc:sldChg>
      <pc:sldChg chg="addSp delSp modSp add mod">
        <pc:chgData name="伊健 杜" userId="e69aded81da48593" providerId="LiveId" clId="{E81F0A27-7DCD-4294-928A-56D9E15A8AA6}" dt="2022-09-19T14:04:52.548" v="2952"/>
        <pc:sldMkLst>
          <pc:docMk/>
          <pc:sldMk cId="1036083878" sldId="725"/>
        </pc:sldMkLst>
        <pc:spChg chg="mod">
          <ac:chgData name="伊健 杜" userId="e69aded81da48593" providerId="LiveId" clId="{E81F0A27-7DCD-4294-928A-56D9E15A8AA6}" dt="2022-09-19T14:04:52.548" v="2952"/>
          <ac:spMkLst>
            <pc:docMk/>
            <pc:sldMk cId="1036083878" sldId="725"/>
            <ac:spMk id="2" creationId="{81F4B079-5182-7332-4978-966F1AEEF4D2}"/>
          </ac:spMkLst>
        </pc:spChg>
        <pc:spChg chg="mod">
          <ac:chgData name="伊健 杜" userId="e69aded81da48593" providerId="LiveId" clId="{E81F0A27-7DCD-4294-928A-56D9E15A8AA6}" dt="2022-09-19T14:04:29.583" v="2947"/>
          <ac:spMkLst>
            <pc:docMk/>
            <pc:sldMk cId="1036083878" sldId="725"/>
            <ac:spMk id="4" creationId="{CFC1CF28-580E-2280-640A-ADB8853307E7}"/>
          </ac:spMkLst>
        </pc:spChg>
        <pc:picChg chg="del">
          <ac:chgData name="伊健 杜" userId="e69aded81da48593" providerId="LiveId" clId="{E81F0A27-7DCD-4294-928A-56D9E15A8AA6}" dt="2022-09-19T05:12:44.767" v="334" actId="478"/>
          <ac:picMkLst>
            <pc:docMk/>
            <pc:sldMk cId="1036083878" sldId="725"/>
            <ac:picMk id="1026" creationId="{15B34D48-4401-ED5C-972C-AA8684AFC989}"/>
          </ac:picMkLst>
        </pc:picChg>
        <pc:picChg chg="add mod">
          <ac:chgData name="伊健 杜" userId="e69aded81da48593" providerId="LiveId" clId="{E81F0A27-7DCD-4294-928A-56D9E15A8AA6}" dt="2022-09-19T05:12:49.580" v="338" actId="1076"/>
          <ac:picMkLst>
            <pc:docMk/>
            <pc:sldMk cId="1036083878" sldId="725"/>
            <ac:picMk id="4098" creationId="{C81DE93A-3E38-9F94-0F36-226FC5E54585}"/>
          </ac:picMkLst>
        </pc:picChg>
      </pc:sldChg>
      <pc:sldChg chg="addSp delSp modSp add mod">
        <pc:chgData name="伊健 杜" userId="e69aded81da48593" providerId="LiveId" clId="{E81F0A27-7DCD-4294-928A-56D9E15A8AA6}" dt="2022-09-19T14:05:08.445" v="2956"/>
        <pc:sldMkLst>
          <pc:docMk/>
          <pc:sldMk cId="3957411417" sldId="726"/>
        </pc:sldMkLst>
        <pc:spChg chg="mod">
          <ac:chgData name="伊健 杜" userId="e69aded81da48593" providerId="LiveId" clId="{E81F0A27-7DCD-4294-928A-56D9E15A8AA6}" dt="2022-09-19T14:05:08.445" v="2956"/>
          <ac:spMkLst>
            <pc:docMk/>
            <pc:sldMk cId="3957411417" sldId="726"/>
            <ac:spMk id="2" creationId="{81F4B079-5182-7332-4978-966F1AEEF4D2}"/>
          </ac:spMkLst>
        </pc:spChg>
        <pc:spChg chg="mod">
          <ac:chgData name="伊健 杜" userId="e69aded81da48593" providerId="LiveId" clId="{E81F0A27-7DCD-4294-928A-56D9E15A8AA6}" dt="2022-09-19T14:04:29.583" v="2947"/>
          <ac:spMkLst>
            <pc:docMk/>
            <pc:sldMk cId="3957411417" sldId="726"/>
            <ac:spMk id="4" creationId="{CFC1CF28-580E-2280-640A-ADB8853307E7}"/>
          </ac:spMkLst>
        </pc:spChg>
        <pc:picChg chg="del">
          <ac:chgData name="伊健 杜" userId="e69aded81da48593" providerId="LiveId" clId="{E81F0A27-7DCD-4294-928A-56D9E15A8AA6}" dt="2022-09-19T05:16:26.005" v="694" actId="478"/>
          <ac:picMkLst>
            <pc:docMk/>
            <pc:sldMk cId="3957411417" sldId="726"/>
            <ac:picMk id="1026" creationId="{15B34D48-4401-ED5C-972C-AA8684AFC989}"/>
          </ac:picMkLst>
        </pc:picChg>
        <pc:picChg chg="add mod">
          <ac:chgData name="伊健 杜" userId="e69aded81da48593" providerId="LiveId" clId="{E81F0A27-7DCD-4294-928A-56D9E15A8AA6}" dt="2022-09-19T05:17:16.143" v="734" actId="1076"/>
          <ac:picMkLst>
            <pc:docMk/>
            <pc:sldMk cId="3957411417" sldId="726"/>
            <ac:picMk id="6146" creationId="{83632029-B15D-2FBB-849B-7493064112E4}"/>
          </ac:picMkLst>
        </pc:picChg>
      </pc:sldChg>
      <pc:sldChg chg="addSp delSp modSp add mod">
        <pc:chgData name="伊健 杜" userId="e69aded81da48593" providerId="LiveId" clId="{E81F0A27-7DCD-4294-928A-56D9E15A8AA6}" dt="2022-09-19T14:05:38.706" v="2963"/>
        <pc:sldMkLst>
          <pc:docMk/>
          <pc:sldMk cId="3300226988" sldId="727"/>
        </pc:sldMkLst>
        <pc:spChg chg="mod">
          <ac:chgData name="伊健 杜" userId="e69aded81da48593" providerId="LiveId" clId="{E81F0A27-7DCD-4294-928A-56D9E15A8AA6}" dt="2022-09-19T14:05:38.706" v="2963"/>
          <ac:spMkLst>
            <pc:docMk/>
            <pc:sldMk cId="3300226988" sldId="727"/>
            <ac:spMk id="2" creationId="{81F4B079-5182-7332-4978-966F1AEEF4D2}"/>
          </ac:spMkLst>
        </pc:spChg>
        <pc:spChg chg="mod">
          <ac:chgData name="伊健 杜" userId="e69aded81da48593" providerId="LiveId" clId="{E81F0A27-7DCD-4294-928A-56D9E15A8AA6}" dt="2022-09-19T14:04:29.583" v="2947"/>
          <ac:spMkLst>
            <pc:docMk/>
            <pc:sldMk cId="3300226988" sldId="727"/>
            <ac:spMk id="4" creationId="{CFC1CF28-580E-2280-640A-ADB8853307E7}"/>
          </ac:spMkLst>
        </pc:spChg>
        <pc:picChg chg="add mod">
          <ac:chgData name="伊健 杜" userId="e69aded81da48593" providerId="LiveId" clId="{E81F0A27-7DCD-4294-928A-56D9E15A8AA6}" dt="2022-09-19T10:33:46.336" v="1105"/>
          <ac:picMkLst>
            <pc:docMk/>
            <pc:sldMk cId="3300226988" sldId="727"/>
            <ac:picMk id="3" creationId="{6ABECAC9-2955-E5D2-246D-240910A2A0CF}"/>
          </ac:picMkLst>
        </pc:picChg>
        <pc:picChg chg="del">
          <ac:chgData name="伊健 杜" userId="e69aded81da48593" providerId="LiveId" clId="{E81F0A27-7DCD-4294-928A-56D9E15A8AA6}" dt="2022-09-19T10:33:37.769" v="1104" actId="478"/>
          <ac:picMkLst>
            <pc:docMk/>
            <pc:sldMk cId="3300226988" sldId="727"/>
            <ac:picMk id="1026" creationId="{15B34D48-4401-ED5C-972C-AA8684AFC989}"/>
          </ac:picMkLst>
        </pc:picChg>
      </pc:sldChg>
      <pc:sldChg chg="modSp add mod">
        <pc:chgData name="伊健 杜" userId="e69aded81da48593" providerId="LiveId" clId="{E81F0A27-7DCD-4294-928A-56D9E15A8AA6}" dt="2022-09-19T14:05:44.440" v="2965"/>
        <pc:sldMkLst>
          <pc:docMk/>
          <pc:sldMk cId="1310106741" sldId="728"/>
        </pc:sldMkLst>
        <pc:spChg chg="mod">
          <ac:chgData name="伊健 杜" userId="e69aded81da48593" providerId="LiveId" clId="{E81F0A27-7DCD-4294-928A-56D9E15A8AA6}" dt="2022-09-19T14:05:44.440" v="2965"/>
          <ac:spMkLst>
            <pc:docMk/>
            <pc:sldMk cId="1310106741" sldId="728"/>
            <ac:spMk id="2" creationId="{81F4B079-5182-7332-4978-966F1AEEF4D2}"/>
          </ac:spMkLst>
        </pc:spChg>
        <pc:spChg chg="mod">
          <ac:chgData name="伊健 杜" userId="e69aded81da48593" providerId="LiveId" clId="{E81F0A27-7DCD-4294-928A-56D9E15A8AA6}" dt="2022-09-19T14:04:29.583" v="2947"/>
          <ac:spMkLst>
            <pc:docMk/>
            <pc:sldMk cId="1310106741" sldId="728"/>
            <ac:spMk id="4" creationId="{CFC1CF28-580E-2280-640A-ADB8853307E7}"/>
          </ac:spMkLst>
        </pc:spChg>
      </pc:sldChg>
      <pc:sldChg chg="add del">
        <pc:chgData name="伊健 杜" userId="e69aded81da48593" providerId="LiveId" clId="{E81F0A27-7DCD-4294-928A-56D9E15A8AA6}" dt="2022-09-19T10:39:02.896" v="1284" actId="47"/>
        <pc:sldMkLst>
          <pc:docMk/>
          <pc:sldMk cId="2065763339" sldId="729"/>
        </pc:sldMkLst>
      </pc:sldChg>
      <pc:sldChg chg="addSp delSp modSp add mod">
        <pc:chgData name="伊健 杜" userId="e69aded81da48593" providerId="LiveId" clId="{E81F0A27-7DCD-4294-928A-56D9E15A8AA6}" dt="2022-09-19T14:06:04.180" v="2969"/>
        <pc:sldMkLst>
          <pc:docMk/>
          <pc:sldMk cId="3554918669" sldId="730"/>
        </pc:sldMkLst>
        <pc:spChg chg="mod">
          <ac:chgData name="伊健 杜" userId="e69aded81da48593" providerId="LiveId" clId="{E81F0A27-7DCD-4294-928A-56D9E15A8AA6}" dt="2022-09-19T14:06:04.180" v="2969"/>
          <ac:spMkLst>
            <pc:docMk/>
            <pc:sldMk cId="3554918669" sldId="730"/>
            <ac:spMk id="2" creationId="{81F4B079-5182-7332-4978-966F1AEEF4D2}"/>
          </ac:spMkLst>
        </pc:spChg>
        <pc:spChg chg="mod">
          <ac:chgData name="伊健 杜" userId="e69aded81da48593" providerId="LiveId" clId="{E81F0A27-7DCD-4294-928A-56D9E15A8AA6}" dt="2022-09-19T14:04:29.583" v="2947"/>
          <ac:spMkLst>
            <pc:docMk/>
            <pc:sldMk cId="3554918669" sldId="730"/>
            <ac:spMk id="4" creationId="{CFC1CF28-580E-2280-640A-ADB8853307E7}"/>
          </ac:spMkLst>
        </pc:spChg>
        <pc:picChg chg="del">
          <ac:chgData name="伊健 杜" userId="e69aded81da48593" providerId="LiveId" clId="{E81F0A27-7DCD-4294-928A-56D9E15A8AA6}" dt="2022-09-19T10:44:40.304" v="1462" actId="478"/>
          <ac:picMkLst>
            <pc:docMk/>
            <pc:sldMk cId="3554918669" sldId="730"/>
            <ac:picMk id="1026" creationId="{15B34D48-4401-ED5C-972C-AA8684AFC989}"/>
          </ac:picMkLst>
        </pc:picChg>
        <pc:picChg chg="add mod">
          <ac:chgData name="伊健 杜" userId="e69aded81da48593" providerId="LiveId" clId="{E81F0A27-7DCD-4294-928A-56D9E15A8AA6}" dt="2022-09-19T10:51:03.141" v="1499" actId="1076"/>
          <ac:picMkLst>
            <pc:docMk/>
            <pc:sldMk cId="3554918669" sldId="730"/>
            <ac:picMk id="4098" creationId="{1915BAAB-9FDB-C29F-FA7B-9FB4399A2D6A}"/>
          </ac:picMkLst>
        </pc:picChg>
        <pc:picChg chg="add mod">
          <ac:chgData name="伊健 杜" userId="e69aded81da48593" providerId="LiveId" clId="{E81F0A27-7DCD-4294-928A-56D9E15A8AA6}" dt="2022-09-19T10:51:07.103" v="1502" actId="14100"/>
          <ac:picMkLst>
            <pc:docMk/>
            <pc:sldMk cId="3554918669" sldId="730"/>
            <ac:picMk id="4100" creationId="{0C6141C3-57F8-06F0-1D1F-9C6B230BDE81}"/>
          </ac:picMkLst>
        </pc:picChg>
      </pc:sldChg>
      <pc:sldChg chg="addSp delSp modSp add mod ord">
        <pc:chgData name="伊健 杜" userId="e69aded81da48593" providerId="LiveId" clId="{E81F0A27-7DCD-4294-928A-56D9E15A8AA6}" dt="2022-09-19T14:05:59.692" v="2967"/>
        <pc:sldMkLst>
          <pc:docMk/>
          <pc:sldMk cId="1664505081" sldId="731"/>
        </pc:sldMkLst>
        <pc:spChg chg="mod">
          <ac:chgData name="伊健 杜" userId="e69aded81da48593" providerId="LiveId" clId="{E81F0A27-7DCD-4294-928A-56D9E15A8AA6}" dt="2022-09-19T14:05:59.692" v="2967"/>
          <ac:spMkLst>
            <pc:docMk/>
            <pc:sldMk cId="1664505081" sldId="731"/>
            <ac:spMk id="2" creationId="{81F4B079-5182-7332-4978-966F1AEEF4D2}"/>
          </ac:spMkLst>
        </pc:spChg>
        <pc:spChg chg="mod">
          <ac:chgData name="伊健 杜" userId="e69aded81da48593" providerId="LiveId" clId="{E81F0A27-7DCD-4294-928A-56D9E15A8AA6}" dt="2022-09-19T14:04:29.583" v="2947"/>
          <ac:spMkLst>
            <pc:docMk/>
            <pc:sldMk cId="1664505081" sldId="731"/>
            <ac:spMk id="4" creationId="{CFC1CF28-580E-2280-640A-ADB8853307E7}"/>
          </ac:spMkLst>
        </pc:spChg>
        <pc:picChg chg="del">
          <ac:chgData name="伊健 杜" userId="e69aded81da48593" providerId="LiveId" clId="{E81F0A27-7DCD-4294-928A-56D9E15A8AA6}" dt="2022-09-19T10:43:01.239" v="1325" actId="478"/>
          <ac:picMkLst>
            <pc:docMk/>
            <pc:sldMk cId="1664505081" sldId="731"/>
            <ac:picMk id="1026" creationId="{15B34D48-4401-ED5C-972C-AA8684AFC989}"/>
          </ac:picMkLst>
        </pc:picChg>
        <pc:picChg chg="add mod">
          <ac:chgData name="伊健 杜" userId="e69aded81da48593" providerId="LiveId" clId="{E81F0A27-7DCD-4294-928A-56D9E15A8AA6}" dt="2022-09-19T10:43:03.487" v="1327" actId="1076"/>
          <ac:picMkLst>
            <pc:docMk/>
            <pc:sldMk cId="1664505081" sldId="731"/>
            <ac:picMk id="3074" creationId="{E5AFC35D-184F-8DEC-C877-AAFC0B248090}"/>
          </ac:picMkLst>
        </pc:picChg>
      </pc:sldChg>
      <pc:sldChg chg="modSp add del mod">
        <pc:chgData name="伊健 杜" userId="e69aded81da48593" providerId="LiveId" clId="{E81F0A27-7DCD-4294-928A-56D9E15A8AA6}" dt="2022-09-19T11:10:18.886" v="1931" actId="47"/>
        <pc:sldMkLst>
          <pc:docMk/>
          <pc:sldMk cId="1615438669" sldId="732"/>
        </pc:sldMkLst>
        <pc:spChg chg="mod">
          <ac:chgData name="伊健 杜" userId="e69aded81da48593" providerId="LiveId" clId="{E81F0A27-7DCD-4294-928A-56D9E15A8AA6}" dt="2022-09-19T10:57:05.646" v="1543" actId="20577"/>
          <ac:spMkLst>
            <pc:docMk/>
            <pc:sldMk cId="1615438669" sldId="732"/>
            <ac:spMk id="4" creationId="{4A0014D1-199C-B6C6-7F8A-DD374311B1BC}"/>
          </ac:spMkLst>
        </pc:spChg>
      </pc:sldChg>
      <pc:sldChg chg="addSp delSp modSp add mod ord">
        <pc:chgData name="伊健 杜" userId="e69aded81da48593" providerId="LiveId" clId="{E81F0A27-7DCD-4294-928A-56D9E15A8AA6}" dt="2022-09-19T14:06:19.074" v="2973"/>
        <pc:sldMkLst>
          <pc:docMk/>
          <pc:sldMk cId="2054765175" sldId="733"/>
        </pc:sldMkLst>
        <pc:spChg chg="mod">
          <ac:chgData name="伊健 杜" userId="e69aded81da48593" providerId="LiveId" clId="{E81F0A27-7DCD-4294-928A-56D9E15A8AA6}" dt="2022-09-19T14:06:19.074" v="2973"/>
          <ac:spMkLst>
            <pc:docMk/>
            <pc:sldMk cId="2054765175" sldId="733"/>
            <ac:spMk id="2" creationId="{81F4B079-5182-7332-4978-966F1AEEF4D2}"/>
          </ac:spMkLst>
        </pc:spChg>
        <pc:spChg chg="add mod">
          <ac:chgData name="伊健 杜" userId="e69aded81da48593" providerId="LiveId" clId="{E81F0A27-7DCD-4294-928A-56D9E15A8AA6}" dt="2022-09-19T11:01:43.117" v="1676" actId="13822"/>
          <ac:spMkLst>
            <pc:docMk/>
            <pc:sldMk cId="2054765175" sldId="733"/>
            <ac:spMk id="3" creationId="{3AA63BE9-B09D-C5FF-46A4-0A5456E99FBC}"/>
          </ac:spMkLst>
        </pc:spChg>
        <pc:spChg chg="mod">
          <ac:chgData name="伊健 杜" userId="e69aded81da48593" providerId="LiveId" clId="{E81F0A27-7DCD-4294-928A-56D9E15A8AA6}" dt="2022-09-19T14:04:29.583" v="2947"/>
          <ac:spMkLst>
            <pc:docMk/>
            <pc:sldMk cId="2054765175" sldId="733"/>
            <ac:spMk id="4" creationId="{CFC1CF28-580E-2280-640A-ADB8853307E7}"/>
          </ac:spMkLst>
        </pc:spChg>
        <pc:picChg chg="del">
          <ac:chgData name="伊健 杜" userId="e69aded81da48593" providerId="LiveId" clId="{E81F0A27-7DCD-4294-928A-56D9E15A8AA6}" dt="2022-09-19T10:59:25.682" v="1657" actId="478"/>
          <ac:picMkLst>
            <pc:docMk/>
            <pc:sldMk cId="2054765175" sldId="733"/>
            <ac:picMk id="1026" creationId="{15B34D48-4401-ED5C-972C-AA8684AFC989}"/>
          </ac:picMkLst>
        </pc:picChg>
        <pc:picChg chg="add mod">
          <ac:chgData name="伊健 杜" userId="e69aded81da48593" providerId="LiveId" clId="{E81F0A27-7DCD-4294-928A-56D9E15A8AA6}" dt="2022-09-19T11:01:27.432" v="1673" actId="1076"/>
          <ac:picMkLst>
            <pc:docMk/>
            <pc:sldMk cId="2054765175" sldId="733"/>
            <ac:picMk id="2050" creationId="{9C8500DA-075F-C4CD-A3D5-4AC3DE2C7958}"/>
          </ac:picMkLst>
        </pc:picChg>
        <pc:picChg chg="add mod">
          <ac:chgData name="伊健 杜" userId="e69aded81da48593" providerId="LiveId" clId="{E81F0A27-7DCD-4294-928A-56D9E15A8AA6}" dt="2022-09-19T11:01:22.336" v="1668" actId="1076"/>
          <ac:picMkLst>
            <pc:docMk/>
            <pc:sldMk cId="2054765175" sldId="733"/>
            <ac:picMk id="2052" creationId="{19B37EBD-3314-1D25-EF55-434C82D535E2}"/>
          </ac:picMkLst>
        </pc:picChg>
        <pc:picChg chg="add mod">
          <ac:chgData name="伊健 杜" userId="e69aded81da48593" providerId="LiveId" clId="{E81F0A27-7DCD-4294-928A-56D9E15A8AA6}" dt="2022-09-19T11:01:26.520" v="1672" actId="1076"/>
          <ac:picMkLst>
            <pc:docMk/>
            <pc:sldMk cId="2054765175" sldId="733"/>
            <ac:picMk id="2054" creationId="{56C7118E-05EA-183F-9247-994FE9DEBD23}"/>
          </ac:picMkLst>
        </pc:picChg>
      </pc:sldChg>
      <pc:sldChg chg="modSp add mod ord">
        <pc:chgData name="伊健 杜" userId="e69aded81da48593" providerId="LiveId" clId="{E81F0A27-7DCD-4294-928A-56D9E15A8AA6}" dt="2022-09-19T14:08:36.348" v="2974"/>
        <pc:sldMkLst>
          <pc:docMk/>
          <pc:sldMk cId="590472421" sldId="734"/>
        </pc:sldMkLst>
        <pc:spChg chg="mod">
          <ac:chgData name="伊健 杜" userId="e69aded81da48593" providerId="LiveId" clId="{E81F0A27-7DCD-4294-928A-56D9E15A8AA6}" dt="2022-09-19T14:08:36.348" v="2974"/>
          <ac:spMkLst>
            <pc:docMk/>
            <pc:sldMk cId="590472421" sldId="734"/>
            <ac:spMk id="2" creationId="{81F4B079-5182-7332-4978-966F1AEEF4D2}"/>
          </ac:spMkLst>
        </pc:spChg>
        <pc:spChg chg="mod">
          <ac:chgData name="伊健 杜" userId="e69aded81da48593" providerId="LiveId" clId="{E81F0A27-7DCD-4294-928A-56D9E15A8AA6}" dt="2022-09-19T14:04:29.583" v="2947"/>
          <ac:spMkLst>
            <pc:docMk/>
            <pc:sldMk cId="590472421" sldId="734"/>
            <ac:spMk id="4" creationId="{CFC1CF28-580E-2280-640A-ADB8853307E7}"/>
          </ac:spMkLst>
        </pc:spChg>
        <pc:picChg chg="mod">
          <ac:chgData name="伊健 杜" userId="e69aded81da48593" providerId="LiveId" clId="{E81F0A27-7DCD-4294-928A-56D9E15A8AA6}" dt="2022-09-19T11:05:03.175" v="1716" actId="1076"/>
          <ac:picMkLst>
            <pc:docMk/>
            <pc:sldMk cId="590472421" sldId="734"/>
            <ac:picMk id="1026" creationId="{15B34D48-4401-ED5C-972C-AA8684AFC989}"/>
          </ac:picMkLst>
        </pc:picChg>
      </pc:sldChg>
      <pc:sldChg chg="modSp add mod ord">
        <pc:chgData name="伊健 杜" userId="e69aded81da48593" providerId="LiveId" clId="{E81F0A27-7DCD-4294-928A-56D9E15A8AA6}" dt="2022-09-19T14:04:29.583" v="2947"/>
        <pc:sldMkLst>
          <pc:docMk/>
          <pc:sldMk cId="1215875308" sldId="735"/>
        </pc:sldMkLst>
        <pc:spChg chg="mod">
          <ac:chgData name="伊健 杜" userId="e69aded81da48593" providerId="LiveId" clId="{E81F0A27-7DCD-4294-928A-56D9E15A8AA6}" dt="2022-09-19T14:04:29.583" v="2947"/>
          <ac:spMkLst>
            <pc:docMk/>
            <pc:sldMk cId="1215875308" sldId="735"/>
            <ac:spMk id="4" creationId="{4A0014D1-199C-B6C6-7F8A-DD374311B1BC}"/>
          </ac:spMkLst>
        </pc:spChg>
      </pc:sldChg>
      <pc:sldChg chg="addSp delSp modSp add mod">
        <pc:chgData name="伊健 杜" userId="e69aded81da48593" providerId="LiveId" clId="{E81F0A27-7DCD-4294-928A-56D9E15A8AA6}" dt="2022-09-19T14:08:59.133" v="2980"/>
        <pc:sldMkLst>
          <pc:docMk/>
          <pc:sldMk cId="2136895532" sldId="736"/>
        </pc:sldMkLst>
        <pc:spChg chg="mod">
          <ac:chgData name="伊健 杜" userId="e69aded81da48593" providerId="LiveId" clId="{E81F0A27-7DCD-4294-928A-56D9E15A8AA6}" dt="2022-09-19T14:08:59.133" v="2980"/>
          <ac:spMkLst>
            <pc:docMk/>
            <pc:sldMk cId="2136895532" sldId="736"/>
            <ac:spMk id="2" creationId="{81F4B079-5182-7332-4978-966F1AEEF4D2}"/>
          </ac:spMkLst>
        </pc:spChg>
        <pc:spChg chg="add del">
          <ac:chgData name="伊健 杜" userId="e69aded81da48593" providerId="LiveId" clId="{E81F0A27-7DCD-4294-928A-56D9E15A8AA6}" dt="2022-09-19T14:08:56.829" v="2978"/>
          <ac:spMkLst>
            <pc:docMk/>
            <pc:sldMk cId="2136895532" sldId="736"/>
            <ac:spMk id="3" creationId="{5B16E8C5-D6DC-1ADF-067E-F96B05E1188F}"/>
          </ac:spMkLst>
        </pc:spChg>
        <pc:spChg chg="mod">
          <ac:chgData name="伊健 杜" userId="e69aded81da48593" providerId="LiveId" clId="{E81F0A27-7DCD-4294-928A-56D9E15A8AA6}" dt="2022-09-19T14:04:29.583" v="2947"/>
          <ac:spMkLst>
            <pc:docMk/>
            <pc:sldMk cId="2136895532" sldId="736"/>
            <ac:spMk id="4" creationId="{CFC1CF28-580E-2280-640A-ADB8853307E7}"/>
          </ac:spMkLst>
        </pc:spChg>
        <pc:picChg chg="del">
          <ac:chgData name="伊健 杜" userId="e69aded81da48593" providerId="LiveId" clId="{E81F0A27-7DCD-4294-928A-56D9E15A8AA6}" dt="2022-09-19T11:11:33.936" v="1986" actId="478"/>
          <ac:picMkLst>
            <pc:docMk/>
            <pc:sldMk cId="2136895532" sldId="736"/>
            <ac:picMk id="1026" creationId="{15B34D48-4401-ED5C-972C-AA8684AFC989}"/>
          </ac:picMkLst>
        </pc:picChg>
        <pc:picChg chg="add mod">
          <ac:chgData name="伊健 杜" userId="e69aded81da48593" providerId="LiveId" clId="{E81F0A27-7DCD-4294-928A-56D9E15A8AA6}" dt="2022-09-19T11:11:39.044" v="1989" actId="1076"/>
          <ac:picMkLst>
            <pc:docMk/>
            <pc:sldMk cId="2136895532" sldId="736"/>
            <ac:picMk id="4098" creationId="{5C701AE4-2C99-2FFF-83BC-C37578DB929C}"/>
          </ac:picMkLst>
        </pc:picChg>
      </pc:sldChg>
      <pc:sldChg chg="addSp delSp modSp add mod">
        <pc:chgData name="伊健 杜" userId="e69aded81da48593" providerId="LiveId" clId="{E81F0A27-7DCD-4294-928A-56D9E15A8AA6}" dt="2022-09-19T14:09:03.271" v="2982"/>
        <pc:sldMkLst>
          <pc:docMk/>
          <pc:sldMk cId="40469609" sldId="737"/>
        </pc:sldMkLst>
        <pc:spChg chg="mod">
          <ac:chgData name="伊健 杜" userId="e69aded81da48593" providerId="LiveId" clId="{E81F0A27-7DCD-4294-928A-56D9E15A8AA6}" dt="2022-09-19T14:09:03.271" v="2982"/>
          <ac:spMkLst>
            <pc:docMk/>
            <pc:sldMk cId="40469609" sldId="737"/>
            <ac:spMk id="2" creationId="{81F4B079-5182-7332-4978-966F1AEEF4D2}"/>
          </ac:spMkLst>
        </pc:spChg>
        <pc:spChg chg="mod">
          <ac:chgData name="伊健 杜" userId="e69aded81da48593" providerId="LiveId" clId="{E81F0A27-7DCD-4294-928A-56D9E15A8AA6}" dt="2022-09-19T14:04:29.583" v="2947"/>
          <ac:spMkLst>
            <pc:docMk/>
            <pc:sldMk cId="40469609" sldId="737"/>
            <ac:spMk id="4" creationId="{CFC1CF28-580E-2280-640A-ADB8853307E7}"/>
          </ac:spMkLst>
        </pc:spChg>
        <pc:picChg chg="del">
          <ac:chgData name="伊健 杜" userId="e69aded81da48593" providerId="LiveId" clId="{E81F0A27-7DCD-4294-928A-56D9E15A8AA6}" dt="2022-09-19T11:13:20.624" v="2157" actId="478"/>
          <ac:picMkLst>
            <pc:docMk/>
            <pc:sldMk cId="40469609" sldId="737"/>
            <ac:picMk id="1026" creationId="{15B34D48-4401-ED5C-972C-AA8684AFC989}"/>
          </ac:picMkLst>
        </pc:picChg>
        <pc:picChg chg="add mod">
          <ac:chgData name="伊健 杜" userId="e69aded81da48593" providerId="LiveId" clId="{E81F0A27-7DCD-4294-928A-56D9E15A8AA6}" dt="2022-09-19T11:14:28.113" v="2171" actId="1076"/>
          <ac:picMkLst>
            <pc:docMk/>
            <pc:sldMk cId="40469609" sldId="737"/>
            <ac:picMk id="5122" creationId="{DBC600B0-2705-C206-12E4-D03DF35A84C0}"/>
          </ac:picMkLst>
        </pc:picChg>
        <pc:picChg chg="add del mod">
          <ac:chgData name="伊健 杜" userId="e69aded81da48593" providerId="LiveId" clId="{E81F0A27-7DCD-4294-928A-56D9E15A8AA6}" dt="2022-09-19T11:14:00.771" v="2166" actId="478"/>
          <ac:picMkLst>
            <pc:docMk/>
            <pc:sldMk cId="40469609" sldId="737"/>
            <ac:picMk id="5124" creationId="{5080F787-AFD0-4680-7BC6-41922F7B174B}"/>
          </ac:picMkLst>
        </pc:picChg>
        <pc:picChg chg="add mod">
          <ac:chgData name="伊健 杜" userId="e69aded81da48593" providerId="LiveId" clId="{E81F0A27-7DCD-4294-928A-56D9E15A8AA6}" dt="2022-09-19T11:14:29.349" v="2172" actId="1076"/>
          <ac:picMkLst>
            <pc:docMk/>
            <pc:sldMk cId="40469609" sldId="737"/>
            <ac:picMk id="5126" creationId="{D87F3C92-99E5-45A3-1FC3-1ED71CF804FF}"/>
          </ac:picMkLst>
        </pc:picChg>
      </pc:sldChg>
      <pc:sldChg chg="modSp add mod">
        <pc:chgData name="伊健 杜" userId="e69aded81da48593" providerId="LiveId" clId="{E81F0A27-7DCD-4294-928A-56D9E15A8AA6}" dt="2022-09-19T14:04:29.583" v="2947"/>
        <pc:sldMkLst>
          <pc:docMk/>
          <pc:sldMk cId="828449175" sldId="738"/>
        </pc:sldMkLst>
        <pc:spChg chg="mod">
          <ac:chgData name="伊健 杜" userId="e69aded81da48593" providerId="LiveId" clId="{E81F0A27-7DCD-4294-928A-56D9E15A8AA6}" dt="2022-09-19T14:04:29.583" v="2947"/>
          <ac:spMkLst>
            <pc:docMk/>
            <pc:sldMk cId="828449175" sldId="738"/>
            <ac:spMk id="4" creationId="{4A0014D1-199C-B6C6-7F8A-DD374311B1BC}"/>
          </ac:spMkLst>
        </pc:spChg>
      </pc:sldChg>
      <pc:sldChg chg="addSp delSp modSp add mod">
        <pc:chgData name="伊健 杜" userId="e69aded81da48593" providerId="LiveId" clId="{E81F0A27-7DCD-4294-928A-56D9E15A8AA6}" dt="2022-09-19T14:09:16.042" v="2984"/>
        <pc:sldMkLst>
          <pc:docMk/>
          <pc:sldMk cId="2245249291" sldId="739"/>
        </pc:sldMkLst>
        <pc:spChg chg="mod">
          <ac:chgData name="伊健 杜" userId="e69aded81da48593" providerId="LiveId" clId="{E81F0A27-7DCD-4294-928A-56D9E15A8AA6}" dt="2022-09-19T14:09:16.042" v="2984"/>
          <ac:spMkLst>
            <pc:docMk/>
            <pc:sldMk cId="2245249291" sldId="739"/>
            <ac:spMk id="2" creationId="{81F4B079-5182-7332-4978-966F1AEEF4D2}"/>
          </ac:spMkLst>
        </pc:spChg>
        <pc:spChg chg="mod">
          <ac:chgData name="伊健 杜" userId="e69aded81da48593" providerId="LiveId" clId="{E81F0A27-7DCD-4294-928A-56D9E15A8AA6}" dt="2022-09-19T14:04:29.583" v="2947"/>
          <ac:spMkLst>
            <pc:docMk/>
            <pc:sldMk cId="2245249291" sldId="739"/>
            <ac:spMk id="4" creationId="{CFC1CF28-580E-2280-640A-ADB8853307E7}"/>
          </ac:spMkLst>
        </pc:spChg>
        <pc:picChg chg="del">
          <ac:chgData name="伊健 杜" userId="e69aded81da48593" providerId="LiveId" clId="{E81F0A27-7DCD-4294-928A-56D9E15A8AA6}" dt="2022-09-19T11:16:05.150" v="2392" actId="478"/>
          <ac:picMkLst>
            <pc:docMk/>
            <pc:sldMk cId="2245249291" sldId="739"/>
            <ac:picMk id="1026" creationId="{15B34D48-4401-ED5C-972C-AA8684AFC989}"/>
          </ac:picMkLst>
        </pc:picChg>
        <pc:picChg chg="add del mod">
          <ac:chgData name="伊健 杜" userId="e69aded81da48593" providerId="LiveId" clId="{E81F0A27-7DCD-4294-928A-56D9E15A8AA6}" dt="2022-09-19T11:21:20.852" v="2460" actId="478"/>
          <ac:picMkLst>
            <pc:docMk/>
            <pc:sldMk cId="2245249291" sldId="739"/>
            <ac:picMk id="6146" creationId="{C2F26DD1-A682-815D-CDDF-2C1D73B476F8}"/>
          </ac:picMkLst>
        </pc:picChg>
        <pc:picChg chg="add mod">
          <ac:chgData name="伊健 杜" userId="e69aded81da48593" providerId="LiveId" clId="{E81F0A27-7DCD-4294-928A-56D9E15A8AA6}" dt="2022-09-19T11:21:22.481" v="2462" actId="1076"/>
          <ac:picMkLst>
            <pc:docMk/>
            <pc:sldMk cId="2245249291" sldId="739"/>
            <ac:picMk id="6148" creationId="{1CF43365-2CC8-1760-B0B0-F3A6FC953A7D}"/>
          </ac:picMkLst>
        </pc:picChg>
      </pc:sldChg>
      <pc:sldChg chg="addSp delSp modSp add mod">
        <pc:chgData name="伊健 杜" userId="e69aded81da48593" providerId="LiveId" clId="{E81F0A27-7DCD-4294-928A-56D9E15A8AA6}" dt="2022-09-19T14:09:19.165" v="2986"/>
        <pc:sldMkLst>
          <pc:docMk/>
          <pc:sldMk cId="3223159935" sldId="740"/>
        </pc:sldMkLst>
        <pc:spChg chg="mod">
          <ac:chgData name="伊健 杜" userId="e69aded81da48593" providerId="LiveId" clId="{E81F0A27-7DCD-4294-928A-56D9E15A8AA6}" dt="2022-09-19T14:09:19.165" v="2986"/>
          <ac:spMkLst>
            <pc:docMk/>
            <pc:sldMk cId="3223159935" sldId="740"/>
            <ac:spMk id="2" creationId="{81F4B079-5182-7332-4978-966F1AEEF4D2}"/>
          </ac:spMkLst>
        </pc:spChg>
        <pc:spChg chg="mod">
          <ac:chgData name="伊健 杜" userId="e69aded81da48593" providerId="LiveId" clId="{E81F0A27-7DCD-4294-928A-56D9E15A8AA6}" dt="2022-09-19T14:04:29.583" v="2947"/>
          <ac:spMkLst>
            <pc:docMk/>
            <pc:sldMk cId="3223159935" sldId="740"/>
            <ac:spMk id="4" creationId="{CFC1CF28-580E-2280-640A-ADB8853307E7}"/>
          </ac:spMkLst>
        </pc:spChg>
        <pc:picChg chg="del">
          <ac:chgData name="伊健 杜" userId="e69aded81da48593" providerId="LiveId" clId="{E81F0A27-7DCD-4294-928A-56D9E15A8AA6}" dt="2022-09-19T11:18:25.022" v="2455" actId="478"/>
          <ac:picMkLst>
            <pc:docMk/>
            <pc:sldMk cId="3223159935" sldId="740"/>
            <ac:picMk id="1026" creationId="{15B34D48-4401-ED5C-972C-AA8684AFC989}"/>
          </ac:picMkLst>
        </pc:picChg>
        <pc:picChg chg="add del mod">
          <ac:chgData name="伊健 杜" userId="e69aded81da48593" providerId="LiveId" clId="{E81F0A27-7DCD-4294-928A-56D9E15A8AA6}" dt="2022-09-19T11:22:11.935" v="2463" actId="478"/>
          <ac:picMkLst>
            <pc:docMk/>
            <pc:sldMk cId="3223159935" sldId="740"/>
            <ac:picMk id="7170" creationId="{7EDD6EC4-07CE-EA46-8867-5E3F6509C2DC}"/>
          </ac:picMkLst>
        </pc:picChg>
        <pc:picChg chg="add mod">
          <ac:chgData name="伊健 杜" userId="e69aded81da48593" providerId="LiveId" clId="{E81F0A27-7DCD-4294-928A-56D9E15A8AA6}" dt="2022-09-19T11:22:20.799" v="2475" actId="1076"/>
          <ac:picMkLst>
            <pc:docMk/>
            <pc:sldMk cId="3223159935" sldId="740"/>
            <ac:picMk id="7172" creationId="{2F95A543-10BE-5B56-AA76-DAFFF7FF662B}"/>
          </ac:picMkLst>
        </pc:picChg>
      </pc:sldChg>
      <pc:sldChg chg="modSp add mod">
        <pc:chgData name="伊健 杜" userId="e69aded81da48593" providerId="LiveId" clId="{E81F0A27-7DCD-4294-928A-56D9E15A8AA6}" dt="2022-09-19T14:04:29.583" v="2947"/>
        <pc:sldMkLst>
          <pc:docMk/>
          <pc:sldMk cId="1162303534" sldId="741"/>
        </pc:sldMkLst>
        <pc:spChg chg="mod">
          <ac:chgData name="伊健 杜" userId="e69aded81da48593" providerId="LiveId" clId="{E81F0A27-7DCD-4294-928A-56D9E15A8AA6}" dt="2022-09-19T14:04:29.583" v="2947"/>
          <ac:spMkLst>
            <pc:docMk/>
            <pc:sldMk cId="1162303534" sldId="741"/>
            <ac:spMk id="4" creationId="{4A0014D1-199C-B6C6-7F8A-DD374311B1BC}"/>
          </ac:spMkLst>
        </pc:spChg>
      </pc:sldChg>
      <pc:sldChg chg="modSp add">
        <pc:chgData name="伊健 杜" userId="e69aded81da48593" providerId="LiveId" clId="{E81F0A27-7DCD-4294-928A-56D9E15A8AA6}" dt="2022-09-19T14:04:29.583" v="2947"/>
        <pc:sldMkLst>
          <pc:docMk/>
          <pc:sldMk cId="3383418979" sldId="742"/>
        </pc:sldMkLst>
        <pc:spChg chg="mod">
          <ac:chgData name="伊健 杜" userId="e69aded81da48593" providerId="LiveId" clId="{E81F0A27-7DCD-4294-928A-56D9E15A8AA6}" dt="2022-09-19T14:04:29.583" v="2947"/>
          <ac:spMkLst>
            <pc:docMk/>
            <pc:sldMk cId="3383418979" sldId="742"/>
            <ac:spMk id="4" creationId="{4A0014D1-199C-B6C6-7F8A-DD374311B1BC}"/>
          </ac:spMkLst>
        </pc:spChg>
      </pc:sldChg>
      <pc:sldChg chg="addSp delSp modSp add mod">
        <pc:chgData name="伊健 杜" userId="e69aded81da48593" providerId="LiveId" clId="{E81F0A27-7DCD-4294-928A-56D9E15A8AA6}" dt="2022-09-19T14:05:14.867" v="2959" actId="1076"/>
        <pc:sldMkLst>
          <pc:docMk/>
          <pc:sldMk cId="3527277130" sldId="743"/>
        </pc:sldMkLst>
        <pc:spChg chg="mod">
          <ac:chgData name="伊健 杜" userId="e69aded81da48593" providerId="LiveId" clId="{E81F0A27-7DCD-4294-928A-56D9E15A8AA6}" dt="2022-09-19T14:05:11.520" v="2958"/>
          <ac:spMkLst>
            <pc:docMk/>
            <pc:sldMk cId="3527277130" sldId="743"/>
            <ac:spMk id="2" creationId="{81F4B079-5182-7332-4978-966F1AEEF4D2}"/>
          </ac:spMkLst>
        </pc:spChg>
        <pc:spChg chg="mod">
          <ac:chgData name="伊健 杜" userId="e69aded81da48593" providerId="LiveId" clId="{E81F0A27-7DCD-4294-928A-56D9E15A8AA6}" dt="2022-09-19T14:05:14.867" v="2959" actId="1076"/>
          <ac:spMkLst>
            <pc:docMk/>
            <pc:sldMk cId="3527277130" sldId="743"/>
            <ac:spMk id="4" creationId="{CFC1CF28-580E-2280-640A-ADB8853307E7}"/>
          </ac:spMkLst>
        </pc:spChg>
        <pc:picChg chg="add mod">
          <ac:chgData name="伊健 杜" userId="e69aded81da48593" providerId="LiveId" clId="{E81F0A27-7DCD-4294-928A-56D9E15A8AA6}" dt="2022-09-19T10:12:33.955" v="890" actId="1076"/>
          <ac:picMkLst>
            <pc:docMk/>
            <pc:sldMk cId="3527277130" sldId="743"/>
            <ac:picMk id="1026" creationId="{DD87994A-9214-CB62-FF19-CF5E2E5FC2F3}"/>
          </ac:picMkLst>
        </pc:picChg>
        <pc:picChg chg="del">
          <ac:chgData name="伊健 杜" userId="e69aded81da48593" providerId="LiveId" clId="{E81F0A27-7DCD-4294-928A-56D9E15A8AA6}" dt="2022-09-19T10:11:58.511" v="885" actId="478"/>
          <ac:picMkLst>
            <pc:docMk/>
            <pc:sldMk cId="3527277130" sldId="743"/>
            <ac:picMk id="6146" creationId="{83632029-B15D-2FBB-849B-7493064112E4}"/>
          </ac:picMkLst>
        </pc:picChg>
      </pc:sldChg>
      <pc:sldChg chg="modSp add mod ord">
        <pc:chgData name="伊健 杜" userId="e69aded81da48593" providerId="LiveId" clId="{E81F0A27-7DCD-4294-928A-56D9E15A8AA6}" dt="2022-09-19T14:04:29.583" v="2947"/>
        <pc:sldMkLst>
          <pc:docMk/>
          <pc:sldMk cId="2670237570" sldId="744"/>
        </pc:sldMkLst>
        <pc:spChg chg="mod">
          <ac:chgData name="伊健 杜" userId="e69aded81da48593" providerId="LiveId" clId="{E81F0A27-7DCD-4294-928A-56D9E15A8AA6}" dt="2022-09-19T14:04:29.583" v="2947"/>
          <ac:spMkLst>
            <pc:docMk/>
            <pc:sldMk cId="2670237570" sldId="744"/>
            <ac:spMk id="4" creationId="{4A0014D1-199C-B6C6-7F8A-DD374311B1BC}"/>
          </ac:spMkLst>
        </pc:spChg>
      </pc:sldChg>
      <pc:sldChg chg="addSp delSp modSp add mod">
        <pc:chgData name="伊健 杜" userId="e69aded81da48593" providerId="LiveId" clId="{E81F0A27-7DCD-4294-928A-56D9E15A8AA6}" dt="2022-09-19T14:05:21.270" v="2961"/>
        <pc:sldMkLst>
          <pc:docMk/>
          <pc:sldMk cId="927288209" sldId="745"/>
        </pc:sldMkLst>
        <pc:spChg chg="mod">
          <ac:chgData name="伊健 杜" userId="e69aded81da48593" providerId="LiveId" clId="{E81F0A27-7DCD-4294-928A-56D9E15A8AA6}" dt="2022-09-19T14:05:21.270" v="2961"/>
          <ac:spMkLst>
            <pc:docMk/>
            <pc:sldMk cId="927288209" sldId="745"/>
            <ac:spMk id="2" creationId="{81F4B079-5182-7332-4978-966F1AEEF4D2}"/>
          </ac:spMkLst>
        </pc:spChg>
        <pc:spChg chg="mod">
          <ac:chgData name="伊健 杜" userId="e69aded81da48593" providerId="LiveId" clId="{E81F0A27-7DCD-4294-928A-56D9E15A8AA6}" dt="2022-09-19T14:04:29.583" v="2947"/>
          <ac:spMkLst>
            <pc:docMk/>
            <pc:sldMk cId="927288209" sldId="745"/>
            <ac:spMk id="4" creationId="{CFC1CF28-580E-2280-640A-ADB8853307E7}"/>
          </ac:spMkLst>
        </pc:spChg>
        <pc:picChg chg="del">
          <ac:chgData name="伊健 杜" userId="e69aded81da48593" providerId="LiveId" clId="{E81F0A27-7DCD-4294-928A-56D9E15A8AA6}" dt="2022-09-19T10:14:01.558" v="997" actId="478"/>
          <ac:picMkLst>
            <pc:docMk/>
            <pc:sldMk cId="927288209" sldId="745"/>
            <ac:picMk id="1026" creationId="{DD87994A-9214-CB62-FF19-CF5E2E5FC2F3}"/>
          </ac:picMkLst>
        </pc:picChg>
        <pc:picChg chg="add mod">
          <ac:chgData name="伊健 杜" userId="e69aded81da48593" providerId="LiveId" clId="{E81F0A27-7DCD-4294-928A-56D9E15A8AA6}" dt="2022-09-19T10:16:10.238" v="1001" actId="1076"/>
          <ac:picMkLst>
            <pc:docMk/>
            <pc:sldMk cId="927288209" sldId="745"/>
            <ac:picMk id="2050" creationId="{F9A048A3-4817-3952-6D33-BE34EC97267C}"/>
          </ac:picMkLst>
        </pc:picChg>
      </pc:sldChg>
      <pc:sldChg chg="modSp add mod ord">
        <pc:chgData name="伊健 杜" userId="e69aded81da48593" providerId="LiveId" clId="{E81F0A27-7DCD-4294-928A-56D9E15A8AA6}" dt="2022-09-19T14:04:29.583" v="2947"/>
        <pc:sldMkLst>
          <pc:docMk/>
          <pc:sldMk cId="1339705422" sldId="746"/>
        </pc:sldMkLst>
        <pc:spChg chg="mod">
          <ac:chgData name="伊健 杜" userId="e69aded81da48593" providerId="LiveId" clId="{E81F0A27-7DCD-4294-928A-56D9E15A8AA6}" dt="2022-09-19T14:04:29.583" v="2947"/>
          <ac:spMkLst>
            <pc:docMk/>
            <pc:sldMk cId="1339705422" sldId="746"/>
            <ac:spMk id="4" creationId="{4A0014D1-199C-B6C6-7F8A-DD374311B1BC}"/>
          </ac:spMkLst>
        </pc:spChg>
      </pc:sldChg>
      <pc:sldChg chg="delSp modSp new mod">
        <pc:chgData name="伊健 杜" userId="e69aded81da48593" providerId="LiveId" clId="{E81F0A27-7DCD-4294-928A-56D9E15A8AA6}" dt="2022-09-19T10:17:08.017" v="1038"/>
        <pc:sldMkLst>
          <pc:docMk/>
          <pc:sldMk cId="1267951317" sldId="747"/>
        </pc:sldMkLst>
        <pc:spChg chg="mod">
          <ac:chgData name="伊健 杜" userId="e69aded81da48593" providerId="LiveId" clId="{E81F0A27-7DCD-4294-928A-56D9E15A8AA6}" dt="2022-09-19T10:17:08.017" v="1038"/>
          <ac:spMkLst>
            <pc:docMk/>
            <pc:sldMk cId="1267951317" sldId="747"/>
            <ac:spMk id="2" creationId="{5CDEB125-2C8C-F463-A426-242F46B14C8F}"/>
          </ac:spMkLst>
        </pc:spChg>
        <pc:spChg chg="del">
          <ac:chgData name="伊健 杜" userId="e69aded81da48593" providerId="LiveId" clId="{E81F0A27-7DCD-4294-928A-56D9E15A8AA6}" dt="2022-09-19T10:16:48.896" v="1036" actId="478"/>
          <ac:spMkLst>
            <pc:docMk/>
            <pc:sldMk cId="1267951317" sldId="747"/>
            <ac:spMk id="3" creationId="{BD9EFD1A-1756-342D-BC11-A3A709A7BBA2}"/>
          </ac:spMkLst>
        </pc:spChg>
      </pc:sldChg>
      <pc:sldChg chg="modSp add mod">
        <pc:chgData name="伊健 杜" userId="e69aded81da48593" providerId="LiveId" clId="{E81F0A27-7DCD-4294-928A-56D9E15A8AA6}" dt="2022-09-19T14:04:29.583" v="2947"/>
        <pc:sldMkLst>
          <pc:docMk/>
          <pc:sldMk cId="442628335" sldId="748"/>
        </pc:sldMkLst>
        <pc:spChg chg="mod">
          <ac:chgData name="伊健 杜" userId="e69aded81da48593" providerId="LiveId" clId="{E81F0A27-7DCD-4294-928A-56D9E15A8AA6}" dt="2022-09-19T14:04:29.583" v="2947"/>
          <ac:spMkLst>
            <pc:docMk/>
            <pc:sldMk cId="442628335" sldId="748"/>
            <ac:spMk id="4" creationId="{4A0014D1-199C-B6C6-7F8A-DD374311B1BC}"/>
          </ac:spMkLst>
        </pc:spChg>
      </pc:sldChg>
      <pc:sldChg chg="addSp delSp modSp add mod">
        <pc:chgData name="伊健 杜" userId="e69aded81da48593" providerId="LiveId" clId="{E81F0A27-7DCD-4294-928A-56D9E15A8AA6}" dt="2022-09-19T14:06:07.818" v="2971"/>
        <pc:sldMkLst>
          <pc:docMk/>
          <pc:sldMk cId="3018255651" sldId="749"/>
        </pc:sldMkLst>
        <pc:spChg chg="mod">
          <ac:chgData name="伊健 杜" userId="e69aded81da48593" providerId="LiveId" clId="{E81F0A27-7DCD-4294-928A-56D9E15A8AA6}" dt="2022-09-19T14:06:07.818" v="2971"/>
          <ac:spMkLst>
            <pc:docMk/>
            <pc:sldMk cId="3018255651" sldId="749"/>
            <ac:spMk id="2" creationId="{81F4B079-5182-7332-4978-966F1AEEF4D2}"/>
          </ac:spMkLst>
        </pc:spChg>
        <pc:spChg chg="mod">
          <ac:chgData name="伊健 杜" userId="e69aded81da48593" providerId="LiveId" clId="{E81F0A27-7DCD-4294-928A-56D9E15A8AA6}" dt="2022-09-19T14:04:29.583" v="2947"/>
          <ac:spMkLst>
            <pc:docMk/>
            <pc:sldMk cId="3018255651" sldId="749"/>
            <ac:spMk id="4" creationId="{CFC1CF28-580E-2280-640A-ADB8853307E7}"/>
          </ac:spMkLst>
        </pc:spChg>
        <pc:picChg chg="add del mod">
          <ac:chgData name="伊健 杜" userId="e69aded81da48593" providerId="LiveId" clId="{E81F0A27-7DCD-4294-928A-56D9E15A8AA6}" dt="2022-09-19T10:58:58.911" v="1593" actId="478"/>
          <ac:picMkLst>
            <pc:docMk/>
            <pc:sldMk cId="3018255651" sldId="749"/>
            <ac:picMk id="1026" creationId="{7977A4B4-EE39-4C0E-2A94-21088904BFE6}"/>
          </ac:picMkLst>
        </pc:picChg>
        <pc:picChg chg="add del mod">
          <ac:chgData name="伊健 杜" userId="e69aded81da48593" providerId="LiveId" clId="{E81F0A27-7DCD-4294-928A-56D9E15A8AA6}" dt="2022-09-19T10:58:58.445" v="1592" actId="478"/>
          <ac:picMkLst>
            <pc:docMk/>
            <pc:sldMk cId="3018255651" sldId="749"/>
            <ac:picMk id="1028" creationId="{CED3A886-0310-5DE6-4533-0C851202ACFE}"/>
          </ac:picMkLst>
        </pc:picChg>
        <pc:picChg chg="add mod">
          <ac:chgData name="伊健 杜" userId="e69aded81da48593" providerId="LiveId" clId="{E81F0A27-7DCD-4294-928A-56D9E15A8AA6}" dt="2022-09-19T10:59:01.808" v="1596" actId="1076"/>
          <ac:picMkLst>
            <pc:docMk/>
            <pc:sldMk cId="3018255651" sldId="749"/>
            <ac:picMk id="1030" creationId="{9B66C1E1-0EE5-8AB6-B17B-1996E402AE9D}"/>
          </ac:picMkLst>
        </pc:picChg>
        <pc:picChg chg="del">
          <ac:chgData name="伊健 杜" userId="e69aded81da48593" providerId="LiveId" clId="{E81F0A27-7DCD-4294-928A-56D9E15A8AA6}" dt="2022-09-19T10:58:27.396" v="1582" actId="478"/>
          <ac:picMkLst>
            <pc:docMk/>
            <pc:sldMk cId="3018255651" sldId="749"/>
            <ac:picMk id="4098" creationId="{1915BAAB-9FDB-C29F-FA7B-9FB4399A2D6A}"/>
          </ac:picMkLst>
        </pc:picChg>
        <pc:picChg chg="del">
          <ac:chgData name="伊健 杜" userId="e69aded81da48593" providerId="LiveId" clId="{E81F0A27-7DCD-4294-928A-56D9E15A8AA6}" dt="2022-09-19T10:58:28.039" v="1583" actId="478"/>
          <ac:picMkLst>
            <pc:docMk/>
            <pc:sldMk cId="3018255651" sldId="749"/>
            <ac:picMk id="4100" creationId="{0C6141C3-57F8-06F0-1D1F-9C6B230BDE81}"/>
          </ac:picMkLst>
        </pc:picChg>
      </pc:sldChg>
      <pc:sldChg chg="new del">
        <pc:chgData name="伊健 杜" userId="e69aded81da48593" providerId="LiveId" clId="{E81F0A27-7DCD-4294-928A-56D9E15A8AA6}" dt="2022-09-19T11:05:32.093" v="1720" actId="47"/>
        <pc:sldMkLst>
          <pc:docMk/>
          <pc:sldMk cId="314479619" sldId="750"/>
        </pc:sldMkLst>
      </pc:sldChg>
      <pc:sldChg chg="addSp delSp modSp add mod">
        <pc:chgData name="伊健 杜" userId="e69aded81da48593" providerId="LiveId" clId="{E81F0A27-7DCD-4294-928A-56D9E15A8AA6}" dt="2022-09-19T14:08:41.749" v="2976" actId="1076"/>
        <pc:sldMkLst>
          <pc:docMk/>
          <pc:sldMk cId="3047077294" sldId="751"/>
        </pc:sldMkLst>
        <pc:spChg chg="mod">
          <ac:chgData name="伊健 杜" userId="e69aded81da48593" providerId="LiveId" clId="{E81F0A27-7DCD-4294-928A-56D9E15A8AA6}" dt="2022-09-19T14:08:39.012" v="2975"/>
          <ac:spMkLst>
            <pc:docMk/>
            <pc:sldMk cId="3047077294" sldId="751"/>
            <ac:spMk id="2" creationId="{81F4B079-5182-7332-4978-966F1AEEF4D2}"/>
          </ac:spMkLst>
        </pc:spChg>
        <pc:spChg chg="mod">
          <ac:chgData name="伊健 杜" userId="e69aded81da48593" providerId="LiveId" clId="{E81F0A27-7DCD-4294-928A-56D9E15A8AA6}" dt="2022-09-19T14:08:41.749" v="2976" actId="1076"/>
          <ac:spMkLst>
            <pc:docMk/>
            <pc:sldMk cId="3047077294" sldId="751"/>
            <ac:spMk id="4" creationId="{CFC1CF28-580E-2280-640A-ADB8853307E7}"/>
          </ac:spMkLst>
        </pc:spChg>
        <pc:picChg chg="del">
          <ac:chgData name="伊健 杜" userId="e69aded81da48593" providerId="LiveId" clId="{E81F0A27-7DCD-4294-928A-56D9E15A8AA6}" dt="2022-09-19T11:08:29.237" v="1802" actId="478"/>
          <ac:picMkLst>
            <pc:docMk/>
            <pc:sldMk cId="3047077294" sldId="751"/>
            <ac:picMk id="1026" creationId="{15B34D48-4401-ED5C-972C-AA8684AFC989}"/>
          </ac:picMkLst>
        </pc:picChg>
        <pc:picChg chg="add mod">
          <ac:chgData name="伊健 杜" userId="e69aded81da48593" providerId="LiveId" clId="{E81F0A27-7DCD-4294-928A-56D9E15A8AA6}" dt="2022-09-19T11:08:48.203" v="1805" actId="14100"/>
          <ac:picMkLst>
            <pc:docMk/>
            <pc:sldMk cId="3047077294" sldId="751"/>
            <ac:picMk id="3074" creationId="{5B261E53-09BF-5C3A-892B-56EAE770111C}"/>
          </ac:picMkLst>
        </pc:picChg>
      </pc:sldChg>
      <pc:sldChg chg="modSp new mod">
        <pc:chgData name="伊健 杜" userId="e69aded81da48593" providerId="LiveId" clId="{E81F0A27-7DCD-4294-928A-56D9E15A8AA6}" dt="2022-09-19T15:57:13.076" v="3805"/>
        <pc:sldMkLst>
          <pc:docMk/>
          <pc:sldMk cId="4121900207" sldId="752"/>
        </pc:sldMkLst>
        <pc:spChg chg="mod">
          <ac:chgData name="伊健 杜" userId="e69aded81da48593" providerId="LiveId" clId="{E81F0A27-7DCD-4294-928A-56D9E15A8AA6}" dt="2022-09-19T14:04:29.583" v="2947"/>
          <ac:spMkLst>
            <pc:docMk/>
            <pc:sldMk cId="4121900207" sldId="752"/>
            <ac:spMk id="2" creationId="{220F05B7-2C1C-3A27-7DFC-D926E48D75B2}"/>
          </ac:spMkLst>
        </pc:spChg>
        <pc:spChg chg="mod">
          <ac:chgData name="伊健 杜" userId="e69aded81da48593" providerId="LiveId" clId="{E81F0A27-7DCD-4294-928A-56D9E15A8AA6}" dt="2022-09-19T15:57:13.076" v="3805"/>
          <ac:spMkLst>
            <pc:docMk/>
            <pc:sldMk cId="4121900207" sldId="752"/>
            <ac:spMk id="3" creationId="{AE8D73A6-0701-8980-0260-32E10DB79D48}"/>
          </ac:spMkLst>
        </pc:spChg>
      </pc:sldChg>
      <pc:sldChg chg="modSp new mod">
        <pc:chgData name="伊健 杜" userId="e69aded81da48593" providerId="LiveId" clId="{E81F0A27-7DCD-4294-928A-56D9E15A8AA6}" dt="2022-09-19T17:28:38.570" v="3971"/>
        <pc:sldMkLst>
          <pc:docMk/>
          <pc:sldMk cId="1409514041" sldId="753"/>
        </pc:sldMkLst>
        <pc:spChg chg="mod">
          <ac:chgData name="伊健 杜" userId="e69aded81da48593" providerId="LiveId" clId="{E81F0A27-7DCD-4294-928A-56D9E15A8AA6}" dt="2022-09-19T17:27:28.632" v="3845"/>
          <ac:spMkLst>
            <pc:docMk/>
            <pc:sldMk cId="1409514041" sldId="753"/>
            <ac:spMk id="2" creationId="{F059E5E3-FB88-F6E7-7D25-BE311C04286D}"/>
          </ac:spMkLst>
        </pc:spChg>
        <pc:spChg chg="mod">
          <ac:chgData name="伊健 杜" userId="e69aded81da48593" providerId="LiveId" clId="{E81F0A27-7DCD-4294-928A-56D9E15A8AA6}" dt="2022-09-19T17:28:38.570" v="3971"/>
          <ac:spMkLst>
            <pc:docMk/>
            <pc:sldMk cId="1409514041" sldId="753"/>
            <ac:spMk id="3" creationId="{0751A28F-065C-65FA-5D7A-2637BF2AE04E}"/>
          </ac:spMkLst>
        </pc:spChg>
      </pc:sldChg>
      <pc:sldChg chg="addSp delSp modSp new mod ord">
        <pc:chgData name="伊健 杜" userId="e69aded81da48593" providerId="LiveId" clId="{E81F0A27-7DCD-4294-928A-56D9E15A8AA6}" dt="2022-09-19T15:37:48.868" v="3797" actId="1076"/>
        <pc:sldMkLst>
          <pc:docMk/>
          <pc:sldMk cId="544494971" sldId="754"/>
        </pc:sldMkLst>
        <pc:spChg chg="del">
          <ac:chgData name="伊健 杜" userId="e69aded81da48593" providerId="LiveId" clId="{E81F0A27-7DCD-4294-928A-56D9E15A8AA6}" dt="2022-09-19T15:31:47.976" v="3750" actId="478"/>
          <ac:spMkLst>
            <pc:docMk/>
            <pc:sldMk cId="544494971" sldId="754"/>
            <ac:spMk id="2" creationId="{B4508B22-093F-6313-34C8-6AEEA6BEC948}"/>
          </ac:spMkLst>
        </pc:spChg>
        <pc:spChg chg="del">
          <ac:chgData name="伊健 杜" userId="e69aded81da48593" providerId="LiveId" clId="{E81F0A27-7DCD-4294-928A-56D9E15A8AA6}" dt="2022-09-19T15:31:47.976" v="3750" actId="478"/>
          <ac:spMkLst>
            <pc:docMk/>
            <pc:sldMk cId="544494971" sldId="754"/>
            <ac:spMk id="3" creationId="{D67A7726-BB25-93D6-EE39-2BF5CEBCD015}"/>
          </ac:spMkLst>
        </pc:spChg>
        <pc:spChg chg="add mod">
          <ac:chgData name="伊健 杜" userId="e69aded81da48593" providerId="LiveId" clId="{E81F0A27-7DCD-4294-928A-56D9E15A8AA6}" dt="2022-09-19T15:32:03.311" v="3756" actId="1076"/>
          <ac:spMkLst>
            <pc:docMk/>
            <pc:sldMk cId="544494971" sldId="754"/>
            <ac:spMk id="4" creationId="{F1276954-9DBF-4671-E971-8BE752A1EAE8}"/>
          </ac:spMkLst>
        </pc:spChg>
        <pc:picChg chg="add del mod">
          <ac:chgData name="伊健 杜" userId="e69aded81da48593" providerId="LiveId" clId="{E81F0A27-7DCD-4294-928A-56D9E15A8AA6}" dt="2022-09-19T15:37:45.675" v="3794" actId="478"/>
          <ac:picMkLst>
            <pc:docMk/>
            <pc:sldMk cId="544494971" sldId="754"/>
            <ac:picMk id="1026" creationId="{058E03E2-87EF-DCAF-9DED-02B4B91B10E7}"/>
          </ac:picMkLst>
        </pc:picChg>
        <pc:picChg chg="add mod">
          <ac:chgData name="伊健 杜" userId="e69aded81da48593" providerId="LiveId" clId="{E81F0A27-7DCD-4294-928A-56D9E15A8AA6}" dt="2022-09-19T15:37:48.868" v="3797" actId="1076"/>
          <ac:picMkLst>
            <pc:docMk/>
            <pc:sldMk cId="544494971" sldId="754"/>
            <ac:picMk id="1028" creationId="{2048BF57-A1E0-86F3-1DA6-F80CF9AC4CB2}"/>
          </ac:picMkLst>
        </pc:picChg>
      </pc:sldChg>
      <pc:sldChg chg="addSp delSp modSp new mod modAnim">
        <pc:chgData name="伊健 杜" userId="e69aded81da48593" providerId="LiveId" clId="{E81F0A27-7DCD-4294-928A-56D9E15A8AA6}" dt="2022-09-19T16:41:47.341" v="3806"/>
        <pc:sldMkLst>
          <pc:docMk/>
          <pc:sldMk cId="3139524613" sldId="755"/>
        </pc:sldMkLst>
        <pc:spChg chg="mod">
          <ac:chgData name="伊健 杜" userId="e69aded81da48593" providerId="LiveId" clId="{E81F0A27-7DCD-4294-928A-56D9E15A8AA6}" dt="2022-09-19T14:15:43.863" v="3137" actId="1076"/>
          <ac:spMkLst>
            <pc:docMk/>
            <pc:sldMk cId="3139524613" sldId="755"/>
            <ac:spMk id="2" creationId="{CB514281-35E8-7582-BDA0-5CAF0BDA364A}"/>
          </ac:spMkLst>
        </pc:spChg>
        <pc:spChg chg="del">
          <ac:chgData name="伊健 杜" userId="e69aded81da48593" providerId="LiveId" clId="{E81F0A27-7DCD-4294-928A-56D9E15A8AA6}" dt="2022-09-19T14:10:06.409" v="3010" actId="478"/>
          <ac:spMkLst>
            <pc:docMk/>
            <pc:sldMk cId="3139524613" sldId="755"/>
            <ac:spMk id="3" creationId="{1C22DD78-82ED-1B78-6968-41B4BE34595A}"/>
          </ac:spMkLst>
        </pc:spChg>
        <pc:spChg chg="add mod">
          <ac:chgData name="伊健 杜" userId="e69aded81da48593" providerId="LiveId" clId="{E81F0A27-7DCD-4294-928A-56D9E15A8AA6}" dt="2022-09-19T15:31:10.851" v="3740"/>
          <ac:spMkLst>
            <pc:docMk/>
            <pc:sldMk cId="3139524613" sldId="755"/>
            <ac:spMk id="4" creationId="{6AF97713-0799-DE0B-0C5B-A9CB23D44997}"/>
          </ac:spMkLst>
        </pc:spChg>
        <pc:spChg chg="add mod">
          <ac:chgData name="伊健 杜" userId="e69aded81da48593" providerId="LiveId" clId="{E81F0A27-7DCD-4294-928A-56D9E15A8AA6}" dt="2022-09-19T15:31:10.851" v="3740"/>
          <ac:spMkLst>
            <pc:docMk/>
            <pc:sldMk cId="3139524613" sldId="755"/>
            <ac:spMk id="5" creationId="{828131D5-D636-B5D0-1B90-E5B3E8AF66CB}"/>
          </ac:spMkLst>
        </pc:spChg>
        <pc:picChg chg="add mod">
          <ac:chgData name="伊健 杜" userId="e69aded81da48593" providerId="LiveId" clId="{E81F0A27-7DCD-4294-928A-56D9E15A8AA6}" dt="2022-09-19T14:15:46.591" v="3139" actId="1076"/>
          <ac:picMkLst>
            <pc:docMk/>
            <pc:sldMk cId="3139524613" sldId="755"/>
            <ac:picMk id="2050" creationId="{17FB6FE5-0C3E-2547-DDAF-724E17A4D5D4}"/>
          </ac:picMkLst>
        </pc:picChg>
        <pc:inkChg chg="add">
          <ac:chgData name="伊健 杜" userId="e69aded81da48593" providerId="LiveId" clId="{E81F0A27-7DCD-4294-928A-56D9E15A8AA6}" dt="2022-09-19T16:41:47.341" v="3806"/>
          <ac:inkMkLst>
            <pc:docMk/>
            <pc:sldMk cId="3139524613" sldId="755"/>
            <ac:inkMk id="3" creationId="{9E5E3B6B-FA34-2DCC-B350-87551A2D0983}"/>
          </ac:inkMkLst>
        </pc:inkChg>
      </pc:sldChg>
      <pc:sldChg chg="addSp delSp modSp new mod">
        <pc:chgData name="伊健 杜" userId="e69aded81da48593" providerId="LiveId" clId="{E81F0A27-7DCD-4294-928A-56D9E15A8AA6}" dt="2022-09-19T15:31:10.851" v="3740"/>
        <pc:sldMkLst>
          <pc:docMk/>
          <pc:sldMk cId="1798545831" sldId="756"/>
        </pc:sldMkLst>
        <pc:spChg chg="mod">
          <ac:chgData name="伊健 杜" userId="e69aded81da48593" providerId="LiveId" clId="{E81F0A27-7DCD-4294-928A-56D9E15A8AA6}" dt="2022-09-19T15:31:10.851" v="3740"/>
          <ac:spMkLst>
            <pc:docMk/>
            <pc:sldMk cId="1798545831" sldId="756"/>
            <ac:spMk id="2" creationId="{51E5DEEE-BC5B-EC80-F832-A2DC2EDF5EF3}"/>
          </ac:spMkLst>
        </pc:spChg>
        <pc:spChg chg="del">
          <ac:chgData name="伊健 杜" userId="e69aded81da48593" providerId="LiveId" clId="{E81F0A27-7DCD-4294-928A-56D9E15A8AA6}" dt="2022-09-19T14:21:22.495" v="3185" actId="478"/>
          <ac:spMkLst>
            <pc:docMk/>
            <pc:sldMk cId="1798545831" sldId="756"/>
            <ac:spMk id="3" creationId="{5518869A-F431-9FCF-22F2-00A497D5C0C3}"/>
          </ac:spMkLst>
        </pc:spChg>
        <pc:spChg chg="add mod">
          <ac:chgData name="伊健 杜" userId="e69aded81da48593" providerId="LiveId" clId="{E81F0A27-7DCD-4294-928A-56D9E15A8AA6}" dt="2022-09-19T14:23:42.717" v="3266" actId="13822"/>
          <ac:spMkLst>
            <pc:docMk/>
            <pc:sldMk cId="1798545831" sldId="756"/>
            <ac:spMk id="4" creationId="{798F7052-DE15-AFE7-2D12-883D8F6EAFC0}"/>
          </ac:spMkLst>
        </pc:spChg>
        <pc:spChg chg="add mod">
          <ac:chgData name="伊健 杜" userId="e69aded81da48593" providerId="LiveId" clId="{E81F0A27-7DCD-4294-928A-56D9E15A8AA6}" dt="2022-09-19T14:24:27.512" v="3282" actId="1076"/>
          <ac:spMkLst>
            <pc:docMk/>
            <pc:sldMk cId="1798545831" sldId="756"/>
            <ac:spMk id="5" creationId="{C84C2CCB-3D99-BE79-C1CF-4D05796611BD}"/>
          </ac:spMkLst>
        </pc:spChg>
        <pc:picChg chg="add mod modCrop">
          <ac:chgData name="伊健 杜" userId="e69aded81da48593" providerId="LiveId" clId="{E81F0A27-7DCD-4294-928A-56D9E15A8AA6}" dt="2022-09-19T14:24:23.593" v="3281" actId="1076"/>
          <ac:picMkLst>
            <pc:docMk/>
            <pc:sldMk cId="1798545831" sldId="756"/>
            <ac:picMk id="7" creationId="{45312F33-2D96-8628-84EB-CEB46878A779}"/>
          </ac:picMkLst>
        </pc:picChg>
        <pc:picChg chg="add mod modCrop">
          <ac:chgData name="伊健 杜" userId="e69aded81da48593" providerId="LiveId" clId="{E81F0A27-7DCD-4294-928A-56D9E15A8AA6}" dt="2022-09-19T14:24:35.413" v="3287" actId="1076"/>
          <ac:picMkLst>
            <pc:docMk/>
            <pc:sldMk cId="1798545831" sldId="756"/>
            <ac:picMk id="8" creationId="{90E5D8AB-B14C-0BEC-FBF8-8A5065EFF0CB}"/>
          </ac:picMkLst>
        </pc:picChg>
        <pc:picChg chg="add mod">
          <ac:chgData name="伊健 杜" userId="e69aded81da48593" providerId="LiveId" clId="{E81F0A27-7DCD-4294-928A-56D9E15A8AA6}" dt="2022-09-19T14:23:14.005" v="3260" actId="1076"/>
          <ac:picMkLst>
            <pc:docMk/>
            <pc:sldMk cId="1798545831" sldId="756"/>
            <ac:picMk id="4098" creationId="{AA67EF4E-6990-A3AF-3B73-A4237A3BED58}"/>
          </ac:picMkLst>
        </pc:picChg>
      </pc:sldChg>
      <pc:sldChg chg="addSp delSp modSp add mod">
        <pc:chgData name="伊健 杜" userId="e69aded81da48593" providerId="LiveId" clId="{E81F0A27-7DCD-4294-928A-56D9E15A8AA6}" dt="2022-09-19T15:31:10.851" v="3740"/>
        <pc:sldMkLst>
          <pc:docMk/>
          <pc:sldMk cId="1133108660" sldId="757"/>
        </pc:sldMkLst>
        <pc:spChg chg="mod">
          <ac:chgData name="伊健 杜" userId="e69aded81da48593" providerId="LiveId" clId="{E81F0A27-7DCD-4294-928A-56D9E15A8AA6}" dt="2022-09-19T14:19:22.933" v="3184" actId="1076"/>
          <ac:spMkLst>
            <pc:docMk/>
            <pc:sldMk cId="1133108660" sldId="757"/>
            <ac:spMk id="2" creationId="{CB514281-35E8-7582-BDA0-5CAF0BDA364A}"/>
          </ac:spMkLst>
        </pc:spChg>
        <pc:spChg chg="add mod">
          <ac:chgData name="伊健 杜" userId="e69aded81da48593" providerId="LiveId" clId="{E81F0A27-7DCD-4294-928A-56D9E15A8AA6}" dt="2022-09-19T15:31:10.851" v="3740"/>
          <ac:spMkLst>
            <pc:docMk/>
            <pc:sldMk cId="1133108660" sldId="757"/>
            <ac:spMk id="3" creationId="{11A6033C-F15A-F941-C781-A884F3FF7D4E}"/>
          </ac:spMkLst>
        </pc:spChg>
        <pc:spChg chg="mod">
          <ac:chgData name="伊健 杜" userId="e69aded81da48593" providerId="LiveId" clId="{E81F0A27-7DCD-4294-928A-56D9E15A8AA6}" dt="2022-09-19T15:31:10.851" v="3740"/>
          <ac:spMkLst>
            <pc:docMk/>
            <pc:sldMk cId="1133108660" sldId="757"/>
            <ac:spMk id="4" creationId="{6AF97713-0799-DE0B-0C5B-A9CB23D44997}"/>
          </ac:spMkLst>
        </pc:spChg>
        <pc:picChg chg="del">
          <ac:chgData name="伊健 杜" userId="e69aded81da48593" providerId="LiveId" clId="{E81F0A27-7DCD-4294-928A-56D9E15A8AA6}" dt="2022-09-19T14:16:33.707" v="3142" actId="478"/>
          <ac:picMkLst>
            <pc:docMk/>
            <pc:sldMk cId="1133108660" sldId="757"/>
            <ac:picMk id="2050" creationId="{17FB6FE5-0C3E-2547-DDAF-724E17A4D5D4}"/>
          </ac:picMkLst>
        </pc:picChg>
        <pc:picChg chg="add mod">
          <ac:chgData name="伊健 杜" userId="e69aded81da48593" providerId="LiveId" clId="{E81F0A27-7DCD-4294-928A-56D9E15A8AA6}" dt="2022-09-19T14:18:52.733" v="3147" actId="1076"/>
          <ac:picMkLst>
            <pc:docMk/>
            <pc:sldMk cId="1133108660" sldId="757"/>
            <ac:picMk id="3074" creationId="{4124F4FA-D37B-40DA-A65E-7378EB8E5EDD}"/>
          </ac:picMkLst>
        </pc:picChg>
      </pc:sldChg>
      <pc:sldChg chg="addSp delSp modSp new mod">
        <pc:chgData name="伊健 杜" userId="e69aded81da48593" providerId="LiveId" clId="{E81F0A27-7DCD-4294-928A-56D9E15A8AA6}" dt="2022-09-19T15:31:10.851" v="3740"/>
        <pc:sldMkLst>
          <pc:docMk/>
          <pc:sldMk cId="3085996134" sldId="758"/>
        </pc:sldMkLst>
        <pc:spChg chg="mod">
          <ac:chgData name="伊健 杜" userId="e69aded81da48593" providerId="LiveId" clId="{E81F0A27-7DCD-4294-928A-56D9E15A8AA6}" dt="2022-09-19T15:31:10.851" v="3740"/>
          <ac:spMkLst>
            <pc:docMk/>
            <pc:sldMk cId="3085996134" sldId="758"/>
            <ac:spMk id="2" creationId="{FB1F54DE-31B7-FFA4-B667-5D63CD77AD74}"/>
          </ac:spMkLst>
        </pc:spChg>
        <pc:spChg chg="del">
          <ac:chgData name="伊健 杜" userId="e69aded81da48593" providerId="LiveId" clId="{E81F0A27-7DCD-4294-928A-56D9E15A8AA6}" dt="2022-09-19T14:24:44.222" v="3289" actId="478"/>
          <ac:spMkLst>
            <pc:docMk/>
            <pc:sldMk cId="3085996134" sldId="758"/>
            <ac:spMk id="3" creationId="{D227CC9F-BE74-D59C-E7DC-089B31346C2E}"/>
          </ac:spMkLst>
        </pc:spChg>
        <pc:spChg chg="add mod">
          <ac:chgData name="伊健 杜" userId="e69aded81da48593" providerId="LiveId" clId="{E81F0A27-7DCD-4294-928A-56D9E15A8AA6}" dt="2022-09-19T15:31:10.851" v="3740"/>
          <ac:spMkLst>
            <pc:docMk/>
            <pc:sldMk cId="3085996134" sldId="758"/>
            <ac:spMk id="4" creationId="{D8B301E8-86C6-C15A-8DD5-19C559396F3E}"/>
          </ac:spMkLst>
        </pc:spChg>
        <pc:spChg chg="add mod">
          <ac:chgData name="伊健 杜" userId="e69aded81da48593" providerId="LiveId" clId="{E81F0A27-7DCD-4294-928A-56D9E15A8AA6}" dt="2022-09-19T15:31:10.851" v="3740"/>
          <ac:spMkLst>
            <pc:docMk/>
            <pc:sldMk cId="3085996134" sldId="758"/>
            <ac:spMk id="5" creationId="{E3BDBFE7-089C-C5B4-7FFB-526CE21F0A9D}"/>
          </ac:spMkLst>
        </pc:spChg>
        <pc:spChg chg="add mod">
          <ac:chgData name="伊健 杜" userId="e69aded81da48593" providerId="LiveId" clId="{E81F0A27-7DCD-4294-928A-56D9E15A8AA6}" dt="2022-09-19T14:28:17.883" v="3595" actId="207"/>
          <ac:spMkLst>
            <pc:docMk/>
            <pc:sldMk cId="3085996134" sldId="758"/>
            <ac:spMk id="6" creationId="{7B67EE24-F8A0-F2A9-F046-1C572627A379}"/>
          </ac:spMkLst>
        </pc:spChg>
        <pc:spChg chg="add mod">
          <ac:chgData name="伊健 杜" userId="e69aded81da48593" providerId="LiveId" clId="{E81F0A27-7DCD-4294-928A-56D9E15A8AA6}" dt="2022-09-19T15:31:10.851" v="3740"/>
          <ac:spMkLst>
            <pc:docMk/>
            <pc:sldMk cId="3085996134" sldId="758"/>
            <ac:spMk id="7" creationId="{CFD64BEA-DA94-22C4-B1AF-CED86262AF42}"/>
          </ac:spMkLst>
        </pc:spChg>
      </pc:sldChg>
      <pc:sldChg chg="modSp add mod">
        <pc:chgData name="伊健 杜" userId="e69aded81da48593" providerId="LiveId" clId="{E81F0A27-7DCD-4294-928A-56D9E15A8AA6}" dt="2022-09-19T17:32:48.217" v="4320"/>
        <pc:sldMkLst>
          <pc:docMk/>
          <pc:sldMk cId="2203659382" sldId="759"/>
        </pc:sldMkLst>
        <pc:spChg chg="mod">
          <ac:chgData name="伊健 杜" userId="e69aded81da48593" providerId="LiveId" clId="{E81F0A27-7DCD-4294-928A-56D9E15A8AA6}" dt="2022-09-19T17:32:48.217" v="4320"/>
          <ac:spMkLst>
            <pc:docMk/>
            <pc:sldMk cId="2203659382" sldId="759"/>
            <ac:spMk id="2" creationId="{F059E5E3-FB88-F6E7-7D25-BE311C04286D}"/>
          </ac:spMkLst>
        </pc:spChg>
        <pc:spChg chg="mod">
          <ac:chgData name="伊健 杜" userId="e69aded81da48593" providerId="LiveId" clId="{E81F0A27-7DCD-4294-928A-56D9E15A8AA6}" dt="2022-09-19T17:30:28.309" v="4168"/>
          <ac:spMkLst>
            <pc:docMk/>
            <pc:sldMk cId="2203659382" sldId="759"/>
            <ac:spMk id="3" creationId="{0751A28F-065C-65FA-5D7A-2637BF2AE04E}"/>
          </ac:spMkLst>
        </pc:spChg>
      </pc:sldChg>
      <pc:sldChg chg="modSp add mod">
        <pc:chgData name="伊健 杜" userId="e69aded81da48593" providerId="LiveId" clId="{E81F0A27-7DCD-4294-928A-56D9E15A8AA6}" dt="2022-09-19T17:31:23.902" v="4262"/>
        <pc:sldMkLst>
          <pc:docMk/>
          <pc:sldMk cId="1834338229" sldId="760"/>
        </pc:sldMkLst>
        <pc:spChg chg="mod">
          <ac:chgData name="伊健 杜" userId="e69aded81da48593" providerId="LiveId" clId="{E81F0A27-7DCD-4294-928A-56D9E15A8AA6}" dt="2022-09-19T17:30:53.680" v="4194"/>
          <ac:spMkLst>
            <pc:docMk/>
            <pc:sldMk cId="1834338229" sldId="760"/>
            <ac:spMk id="2" creationId="{F059E5E3-FB88-F6E7-7D25-BE311C04286D}"/>
          </ac:spMkLst>
        </pc:spChg>
        <pc:spChg chg="mod">
          <ac:chgData name="伊健 杜" userId="e69aded81da48593" providerId="LiveId" clId="{E81F0A27-7DCD-4294-928A-56D9E15A8AA6}" dt="2022-09-19T17:31:23.902" v="4262"/>
          <ac:spMkLst>
            <pc:docMk/>
            <pc:sldMk cId="1834338229" sldId="760"/>
            <ac:spMk id="3" creationId="{0751A28F-065C-65FA-5D7A-2637BF2AE04E}"/>
          </ac:spMkLst>
        </pc:spChg>
      </pc:sldChg>
      <pc:sldChg chg="add del">
        <pc:chgData name="伊健 杜" userId="e69aded81da48593" providerId="LiveId" clId="{E81F0A27-7DCD-4294-928A-56D9E15A8AA6}" dt="2022-09-19T17:31:39.638" v="4263" actId="47"/>
        <pc:sldMkLst>
          <pc:docMk/>
          <pc:sldMk cId="1111274819" sldId="761"/>
        </pc:sldMkLst>
      </pc:sldChg>
      <pc:sldChg chg="addSp delSp modSp add mod ord">
        <pc:chgData name="伊健 杜" userId="e69aded81da48593" providerId="LiveId" clId="{E81F0A27-7DCD-4294-928A-56D9E15A8AA6}" dt="2022-09-19T15:33:43.977" v="3779"/>
        <pc:sldMkLst>
          <pc:docMk/>
          <pc:sldMk cId="4133105058" sldId="762"/>
        </pc:sldMkLst>
        <pc:spChg chg="del">
          <ac:chgData name="伊健 杜" userId="e69aded81da48593" providerId="LiveId" clId="{E81F0A27-7DCD-4294-928A-56D9E15A8AA6}" dt="2022-09-19T15:32:14.836" v="3759" actId="478"/>
          <ac:spMkLst>
            <pc:docMk/>
            <pc:sldMk cId="4133105058" sldId="762"/>
            <ac:spMk id="2" creationId="{B4508B22-093F-6313-34C8-6AEEA6BEC948}"/>
          </ac:spMkLst>
        </pc:spChg>
        <pc:spChg chg="del">
          <ac:chgData name="伊健 杜" userId="e69aded81da48593" providerId="LiveId" clId="{E81F0A27-7DCD-4294-928A-56D9E15A8AA6}" dt="2022-09-19T15:32:14.836" v="3759" actId="478"/>
          <ac:spMkLst>
            <pc:docMk/>
            <pc:sldMk cId="4133105058" sldId="762"/>
            <ac:spMk id="3" creationId="{D67A7726-BB25-93D6-EE39-2BF5CEBCD015}"/>
          </ac:spMkLst>
        </pc:spChg>
        <pc:spChg chg="add mod">
          <ac:chgData name="伊健 杜" userId="e69aded81da48593" providerId="LiveId" clId="{E81F0A27-7DCD-4294-928A-56D9E15A8AA6}" dt="2022-09-19T15:32:21.108" v="3760"/>
          <ac:spMkLst>
            <pc:docMk/>
            <pc:sldMk cId="4133105058" sldId="762"/>
            <ac:spMk id="4" creationId="{5263B504-C6C9-561C-1ADF-4FDFA4BE856F}"/>
          </ac:spMkLst>
        </pc:spChg>
        <pc:picChg chg="add mod">
          <ac:chgData name="伊健 杜" userId="e69aded81da48593" providerId="LiveId" clId="{E81F0A27-7DCD-4294-928A-56D9E15A8AA6}" dt="2022-09-19T15:33:43.977" v="3779"/>
          <ac:picMkLst>
            <pc:docMk/>
            <pc:sldMk cId="4133105058" sldId="762"/>
            <ac:picMk id="5" creationId="{3E275197-B387-0BBD-8200-69F408451846}"/>
          </ac:picMkLst>
        </pc:picChg>
      </pc:sldChg>
      <pc:sldChg chg="addSp delSp modSp add mod ord">
        <pc:chgData name="伊健 杜" userId="e69aded81da48593" providerId="LiveId" clId="{E81F0A27-7DCD-4294-928A-56D9E15A8AA6}" dt="2022-09-19T15:35:13.389" v="3785"/>
        <pc:sldMkLst>
          <pc:docMk/>
          <pc:sldMk cId="4105244126" sldId="763"/>
        </pc:sldMkLst>
        <pc:spChg chg="add del">
          <ac:chgData name="伊健 杜" userId="e69aded81da48593" providerId="LiveId" clId="{E81F0A27-7DCD-4294-928A-56D9E15A8AA6}" dt="2022-09-19T15:32:38.509" v="3767" actId="478"/>
          <ac:spMkLst>
            <pc:docMk/>
            <pc:sldMk cId="4105244126" sldId="763"/>
            <ac:spMk id="2" creationId="{B4508B22-093F-6313-34C8-6AEEA6BEC948}"/>
          </ac:spMkLst>
        </pc:spChg>
        <pc:spChg chg="add del mod">
          <ac:chgData name="伊健 杜" userId="e69aded81da48593" providerId="LiveId" clId="{E81F0A27-7DCD-4294-928A-56D9E15A8AA6}" dt="2022-09-19T15:32:38.509" v="3767" actId="478"/>
          <ac:spMkLst>
            <pc:docMk/>
            <pc:sldMk cId="4105244126" sldId="763"/>
            <ac:spMk id="3" creationId="{D67A7726-BB25-93D6-EE39-2BF5CEBCD015}"/>
          </ac:spMkLst>
        </pc:spChg>
        <pc:spChg chg="add del mod">
          <ac:chgData name="伊健 杜" userId="e69aded81da48593" providerId="LiveId" clId="{E81F0A27-7DCD-4294-928A-56D9E15A8AA6}" dt="2022-09-19T15:32:38.509" v="3767" actId="478"/>
          <ac:spMkLst>
            <pc:docMk/>
            <pc:sldMk cId="4105244126" sldId="763"/>
            <ac:spMk id="5" creationId="{1E8C6683-4C86-35E4-1381-FCC0149F4020}"/>
          </ac:spMkLst>
        </pc:spChg>
        <pc:spChg chg="add mod">
          <ac:chgData name="伊健 杜" userId="e69aded81da48593" providerId="LiveId" clId="{E81F0A27-7DCD-4294-928A-56D9E15A8AA6}" dt="2022-09-19T15:32:41.532" v="3769" actId="1076"/>
          <ac:spMkLst>
            <pc:docMk/>
            <pc:sldMk cId="4105244126" sldId="763"/>
            <ac:spMk id="7" creationId="{6D5E2A64-EEC3-B072-EB6D-66077E402408}"/>
          </ac:spMkLst>
        </pc:spChg>
        <pc:picChg chg="add mod">
          <ac:chgData name="伊健 杜" userId="e69aded81da48593" providerId="LiveId" clId="{E81F0A27-7DCD-4294-928A-56D9E15A8AA6}" dt="2022-09-19T15:34:42.237" v="3782" actId="1076"/>
          <ac:picMkLst>
            <pc:docMk/>
            <pc:sldMk cId="4105244126" sldId="763"/>
            <ac:picMk id="4098" creationId="{BEE3F6F6-0E55-A238-DE06-A88D36CC5203}"/>
          </ac:picMkLst>
        </pc:picChg>
        <pc:picChg chg="add del">
          <ac:chgData name="伊健 杜" userId="e69aded81da48593" providerId="LiveId" clId="{E81F0A27-7DCD-4294-928A-56D9E15A8AA6}" dt="2022-09-19T15:35:13.389" v="3785"/>
          <ac:picMkLst>
            <pc:docMk/>
            <pc:sldMk cId="4105244126" sldId="763"/>
            <ac:picMk id="4100" creationId="{481AD311-BE80-14BD-76B7-65E24651E483}"/>
          </ac:picMkLst>
        </pc:picChg>
      </pc:sldChg>
      <pc:sldChg chg="delSp modSp add del mod ord">
        <pc:chgData name="伊健 杜" userId="e69aded81da48593" providerId="LiveId" clId="{E81F0A27-7DCD-4294-928A-56D9E15A8AA6}" dt="2022-09-19T15:34:51.521" v="3783" actId="47"/>
        <pc:sldMkLst>
          <pc:docMk/>
          <pc:sldMk cId="447208273" sldId="764"/>
        </pc:sldMkLst>
        <pc:spChg chg="del">
          <ac:chgData name="伊健 杜" userId="e69aded81da48593" providerId="LiveId" clId="{E81F0A27-7DCD-4294-928A-56D9E15A8AA6}" dt="2022-09-19T15:32:47.743" v="3771" actId="478"/>
          <ac:spMkLst>
            <pc:docMk/>
            <pc:sldMk cId="447208273" sldId="764"/>
            <ac:spMk id="2" creationId="{B4508B22-093F-6313-34C8-6AEEA6BEC948}"/>
          </ac:spMkLst>
        </pc:spChg>
        <pc:spChg chg="mod">
          <ac:chgData name="伊健 杜" userId="e69aded81da48593" providerId="LiveId" clId="{E81F0A27-7DCD-4294-928A-56D9E15A8AA6}" dt="2022-09-19T15:32:50.455" v="3772" actId="1076"/>
          <ac:spMkLst>
            <pc:docMk/>
            <pc:sldMk cId="447208273" sldId="764"/>
            <ac:spMk id="3" creationId="{D67A7726-BB25-93D6-EE39-2BF5CEBCD015}"/>
          </ac:spMkLst>
        </pc:spChg>
      </pc:sldChg>
      <pc:sldChg chg="add del">
        <pc:chgData name="伊健 杜" userId="e69aded81da48593" providerId="LiveId" clId="{E81F0A27-7DCD-4294-928A-56D9E15A8AA6}" dt="2022-09-19T15:32:06.892" v="3757" actId="47"/>
        <pc:sldMkLst>
          <pc:docMk/>
          <pc:sldMk cId="1259034669" sldId="765"/>
        </pc:sldMkLst>
      </pc:sldChg>
      <pc:sldChg chg="addSp delSp modSp add mod">
        <pc:chgData name="伊健 杜" userId="e69aded81da48593" providerId="LiveId" clId="{E81F0A27-7DCD-4294-928A-56D9E15A8AA6}" dt="2022-09-19T15:35:58.870" v="3790" actId="1076"/>
        <pc:sldMkLst>
          <pc:docMk/>
          <pc:sldMk cId="3734600097" sldId="765"/>
        </pc:sldMkLst>
        <pc:spChg chg="mod">
          <ac:chgData name="伊健 杜" userId="e69aded81da48593" providerId="LiveId" clId="{E81F0A27-7DCD-4294-928A-56D9E15A8AA6}" dt="2022-09-19T15:35:20.634" v="3787"/>
          <ac:spMkLst>
            <pc:docMk/>
            <pc:sldMk cId="3734600097" sldId="765"/>
            <ac:spMk id="3" creationId="{D67A7726-BB25-93D6-EE39-2BF5CEBCD015}"/>
          </ac:spMkLst>
        </pc:spChg>
        <pc:picChg chg="add del mod">
          <ac:chgData name="伊健 杜" userId="e69aded81da48593" providerId="LiveId" clId="{E81F0A27-7DCD-4294-928A-56D9E15A8AA6}" dt="2022-09-19T15:33:42.228" v="3778" actId="21"/>
          <ac:picMkLst>
            <pc:docMk/>
            <pc:sldMk cId="3734600097" sldId="765"/>
            <ac:picMk id="2050" creationId="{4806E240-29F4-1FBD-AC0F-4DD32A77C82B}"/>
          </ac:picMkLst>
        </pc:picChg>
        <pc:picChg chg="add mod">
          <ac:chgData name="伊健 杜" userId="e69aded81da48593" providerId="LiveId" clId="{E81F0A27-7DCD-4294-928A-56D9E15A8AA6}" dt="2022-09-19T15:35:58.870" v="3790" actId="1076"/>
          <ac:picMkLst>
            <pc:docMk/>
            <pc:sldMk cId="3734600097" sldId="765"/>
            <ac:picMk id="2052" creationId="{BFFE75C2-4666-B8B8-6619-BE9D61F25E62}"/>
          </ac:picMkLst>
        </pc:picChg>
      </pc:sldChg>
      <pc:sldChg chg="addSp modSp add">
        <pc:chgData name="伊健 杜" userId="e69aded81da48593" providerId="LiveId" clId="{E81F0A27-7DCD-4294-928A-56D9E15A8AA6}" dt="2022-09-19T15:36:38.297" v="3793" actId="1076"/>
        <pc:sldMkLst>
          <pc:docMk/>
          <pc:sldMk cId="1414370986" sldId="766"/>
        </pc:sldMkLst>
        <pc:picChg chg="add mod">
          <ac:chgData name="伊健 杜" userId="e69aded81da48593" providerId="LiveId" clId="{E81F0A27-7DCD-4294-928A-56D9E15A8AA6}" dt="2022-09-19T15:36:38.297" v="3793" actId="1076"/>
          <ac:picMkLst>
            <pc:docMk/>
            <pc:sldMk cId="1414370986" sldId="766"/>
            <ac:picMk id="5122" creationId="{60B3856E-8A64-50A3-2F94-BDF7C21E2D47}"/>
          </ac:picMkLst>
        </pc:picChg>
      </pc:sldChg>
      <pc:sldChg chg="modSp add mod">
        <pc:chgData name="伊健 杜" userId="e69aded81da48593" providerId="LiveId" clId="{E81F0A27-7DCD-4294-928A-56D9E15A8AA6}" dt="2022-09-19T17:31:56.009" v="4293"/>
        <pc:sldMkLst>
          <pc:docMk/>
          <pc:sldMk cId="3217746283" sldId="767"/>
        </pc:sldMkLst>
        <pc:spChg chg="mod">
          <ac:chgData name="伊健 杜" userId="e69aded81da48593" providerId="LiveId" clId="{E81F0A27-7DCD-4294-928A-56D9E15A8AA6}" dt="2022-09-19T17:31:56.009" v="4293"/>
          <ac:spMkLst>
            <pc:docMk/>
            <pc:sldMk cId="3217746283" sldId="767"/>
            <ac:spMk id="2" creationId="{F059E5E3-FB88-F6E7-7D25-BE311C04286D}"/>
          </ac:spMkLst>
        </pc:spChg>
        <pc:spChg chg="mod">
          <ac:chgData name="伊健 杜" userId="e69aded81da48593" providerId="LiveId" clId="{E81F0A27-7DCD-4294-928A-56D9E15A8AA6}" dt="2022-09-19T17:29:29.997" v="4068"/>
          <ac:spMkLst>
            <pc:docMk/>
            <pc:sldMk cId="3217746283" sldId="767"/>
            <ac:spMk id="3" creationId="{0751A28F-065C-65FA-5D7A-2637BF2AE04E}"/>
          </ac:spMkLst>
        </pc:spChg>
      </pc:sldChg>
    </pc:docChg>
  </pc:docChgLst>
  <pc:docChgLst>
    <pc:chgData name="伊健 杜" userId="e69aded81da48593" providerId="LiveId" clId="{54BD5238-1648-487D-8D3A-1B3170203DD7}"/>
    <pc:docChg chg="custSel addSld delSld modSld sldOrd">
      <pc:chgData name="伊健 杜" userId="e69aded81da48593" providerId="LiveId" clId="{54BD5238-1648-487D-8D3A-1B3170203DD7}" dt="2022-11-21T18:27:20.035" v="4314" actId="20577"/>
      <pc:docMkLst>
        <pc:docMk/>
      </pc:docMkLst>
      <pc:sldChg chg="del">
        <pc:chgData name="伊健 杜" userId="e69aded81da48593" providerId="LiveId" clId="{54BD5238-1648-487D-8D3A-1B3170203DD7}" dt="2022-11-21T11:56:06.766" v="0" actId="47"/>
        <pc:sldMkLst>
          <pc:docMk/>
          <pc:sldMk cId="1448871973" sldId="1416"/>
        </pc:sldMkLst>
      </pc:sldChg>
      <pc:sldChg chg="addSp delSp modSp add del mod ord">
        <pc:chgData name="伊健 杜" userId="e69aded81da48593" providerId="LiveId" clId="{54BD5238-1648-487D-8D3A-1B3170203DD7}" dt="2022-11-21T12:17:24.538" v="763" actId="47"/>
        <pc:sldMkLst>
          <pc:docMk/>
          <pc:sldMk cId="772246356" sldId="1417"/>
        </pc:sldMkLst>
        <pc:spChg chg="mod">
          <ac:chgData name="伊健 杜" userId="e69aded81da48593" providerId="LiveId" clId="{54BD5238-1648-487D-8D3A-1B3170203DD7}" dt="2022-11-21T12:11:38.803" v="514"/>
          <ac:spMkLst>
            <pc:docMk/>
            <pc:sldMk cId="772246356" sldId="1417"/>
            <ac:spMk id="2" creationId="{1302A11A-625D-774F-23B3-739301B530C3}"/>
          </ac:spMkLst>
        </pc:spChg>
        <pc:spChg chg="mod">
          <ac:chgData name="伊健 杜" userId="e69aded81da48593" providerId="LiveId" clId="{54BD5238-1648-487D-8D3A-1B3170203DD7}" dt="2022-11-21T12:14:39.069" v="757" actId="20577"/>
          <ac:spMkLst>
            <pc:docMk/>
            <pc:sldMk cId="772246356" sldId="1417"/>
            <ac:spMk id="3" creationId="{ABC6FAE7-B0DC-C53F-ABA7-511046C801BC}"/>
          </ac:spMkLst>
        </pc:spChg>
        <pc:picChg chg="del mod">
          <ac:chgData name="伊健 杜" userId="e69aded81da48593" providerId="LiveId" clId="{54BD5238-1648-487D-8D3A-1B3170203DD7}" dt="2022-11-21T12:14:43.359" v="758" actId="478"/>
          <ac:picMkLst>
            <pc:docMk/>
            <pc:sldMk cId="772246356" sldId="1417"/>
            <ac:picMk id="4" creationId="{B7A1AC26-2E73-B94F-8933-F002AD40A87C}"/>
          </ac:picMkLst>
        </pc:picChg>
        <pc:picChg chg="del">
          <ac:chgData name="伊健 杜" userId="e69aded81da48593" providerId="LiveId" clId="{54BD5238-1648-487D-8D3A-1B3170203DD7}" dt="2022-11-21T12:14:43.359" v="758" actId="478"/>
          <ac:picMkLst>
            <pc:docMk/>
            <pc:sldMk cId="772246356" sldId="1417"/>
            <ac:picMk id="5" creationId="{E4542C6A-FC17-9734-6AAC-DE73FC742BF5}"/>
          </ac:picMkLst>
        </pc:picChg>
        <pc:picChg chg="add mod">
          <ac:chgData name="伊健 杜" userId="e69aded81da48593" providerId="LiveId" clId="{54BD5238-1648-487D-8D3A-1B3170203DD7}" dt="2022-11-21T12:16:11.486" v="761" actId="1076"/>
          <ac:picMkLst>
            <pc:docMk/>
            <pc:sldMk cId="772246356" sldId="1417"/>
            <ac:picMk id="4098" creationId="{B959B64B-2776-6AF7-0FA5-128AAA6C82AC}"/>
          </ac:picMkLst>
        </pc:picChg>
        <pc:picChg chg="del">
          <ac:chgData name="伊健 杜" userId="e69aded81da48593" providerId="LiveId" clId="{54BD5238-1648-487D-8D3A-1B3170203DD7}" dt="2022-11-21T12:14:43.359" v="758" actId="478"/>
          <ac:picMkLst>
            <pc:docMk/>
            <pc:sldMk cId="772246356" sldId="1417"/>
            <ac:picMk id="8194" creationId="{B28FE505-DC2F-157D-72EB-4D50F32C2EDF}"/>
          </ac:picMkLst>
        </pc:picChg>
        <pc:picChg chg="del">
          <ac:chgData name="伊健 杜" userId="e69aded81da48593" providerId="LiveId" clId="{54BD5238-1648-487D-8D3A-1B3170203DD7}" dt="2022-11-21T12:14:43.359" v="758" actId="478"/>
          <ac:picMkLst>
            <pc:docMk/>
            <pc:sldMk cId="772246356" sldId="1417"/>
            <ac:picMk id="8196" creationId="{8A1739C8-04BD-30AF-0434-6A0AF6169BD5}"/>
          </ac:picMkLst>
        </pc:picChg>
        <pc:picChg chg="del">
          <ac:chgData name="伊健 杜" userId="e69aded81da48593" providerId="LiveId" clId="{54BD5238-1648-487D-8D3A-1B3170203DD7}" dt="2022-11-21T12:14:43.359" v="758" actId="478"/>
          <ac:picMkLst>
            <pc:docMk/>
            <pc:sldMk cId="772246356" sldId="1417"/>
            <ac:picMk id="8198" creationId="{73EEAE31-0CFC-5804-1985-7A478ED743D9}"/>
          </ac:picMkLst>
        </pc:picChg>
        <pc:picChg chg="del">
          <ac:chgData name="伊健 杜" userId="e69aded81da48593" providerId="LiveId" clId="{54BD5238-1648-487D-8D3A-1B3170203DD7}" dt="2022-11-21T12:14:43.359" v="758" actId="478"/>
          <ac:picMkLst>
            <pc:docMk/>
            <pc:sldMk cId="772246356" sldId="1417"/>
            <ac:picMk id="8200" creationId="{22406CC3-0ED8-708B-89F3-D73448D24AEB}"/>
          </ac:picMkLst>
        </pc:picChg>
      </pc:sldChg>
      <pc:sldChg chg="del">
        <pc:chgData name="伊健 杜" userId="e69aded81da48593" providerId="LiveId" clId="{54BD5238-1648-487D-8D3A-1B3170203DD7}" dt="2022-11-21T11:56:06.766" v="0" actId="47"/>
        <pc:sldMkLst>
          <pc:docMk/>
          <pc:sldMk cId="3665493611" sldId="1465"/>
        </pc:sldMkLst>
      </pc:sldChg>
      <pc:sldChg chg="del">
        <pc:chgData name="伊健 杜" userId="e69aded81da48593" providerId="LiveId" clId="{54BD5238-1648-487D-8D3A-1B3170203DD7}" dt="2022-11-21T11:56:06.766" v="0" actId="47"/>
        <pc:sldMkLst>
          <pc:docMk/>
          <pc:sldMk cId="2755867468" sldId="1466"/>
        </pc:sldMkLst>
      </pc:sldChg>
      <pc:sldChg chg="del">
        <pc:chgData name="伊健 杜" userId="e69aded81da48593" providerId="LiveId" clId="{54BD5238-1648-487D-8D3A-1B3170203DD7}" dt="2022-11-21T11:56:06.766" v="0" actId="47"/>
        <pc:sldMkLst>
          <pc:docMk/>
          <pc:sldMk cId="587087416" sldId="1467"/>
        </pc:sldMkLst>
      </pc:sldChg>
      <pc:sldChg chg="del">
        <pc:chgData name="伊健 杜" userId="e69aded81da48593" providerId="LiveId" clId="{54BD5238-1648-487D-8D3A-1B3170203DD7}" dt="2022-11-21T11:56:06.766" v="0" actId="47"/>
        <pc:sldMkLst>
          <pc:docMk/>
          <pc:sldMk cId="1593512564" sldId="1468"/>
        </pc:sldMkLst>
      </pc:sldChg>
      <pc:sldChg chg="del">
        <pc:chgData name="伊健 杜" userId="e69aded81da48593" providerId="LiveId" clId="{54BD5238-1648-487D-8D3A-1B3170203DD7}" dt="2022-11-21T11:56:06.766" v="0" actId="47"/>
        <pc:sldMkLst>
          <pc:docMk/>
          <pc:sldMk cId="2191543383" sldId="1469"/>
        </pc:sldMkLst>
      </pc:sldChg>
      <pc:sldChg chg="del">
        <pc:chgData name="伊健 杜" userId="e69aded81da48593" providerId="LiveId" clId="{54BD5238-1648-487D-8D3A-1B3170203DD7}" dt="2022-11-21T11:56:06.766" v="0" actId="47"/>
        <pc:sldMkLst>
          <pc:docMk/>
          <pc:sldMk cId="3119913099" sldId="1470"/>
        </pc:sldMkLst>
      </pc:sldChg>
      <pc:sldChg chg="del">
        <pc:chgData name="伊健 杜" userId="e69aded81da48593" providerId="LiveId" clId="{54BD5238-1648-487D-8D3A-1B3170203DD7}" dt="2022-11-21T11:56:06.766" v="0" actId="47"/>
        <pc:sldMkLst>
          <pc:docMk/>
          <pc:sldMk cId="295177858" sldId="1471"/>
        </pc:sldMkLst>
      </pc:sldChg>
      <pc:sldChg chg="del">
        <pc:chgData name="伊健 杜" userId="e69aded81da48593" providerId="LiveId" clId="{54BD5238-1648-487D-8D3A-1B3170203DD7}" dt="2022-11-21T11:56:06.766" v="0" actId="47"/>
        <pc:sldMkLst>
          <pc:docMk/>
          <pc:sldMk cId="3939830818" sldId="1472"/>
        </pc:sldMkLst>
      </pc:sldChg>
      <pc:sldChg chg="del">
        <pc:chgData name="伊健 杜" userId="e69aded81da48593" providerId="LiveId" clId="{54BD5238-1648-487D-8D3A-1B3170203DD7}" dt="2022-11-21T11:56:06.766" v="0" actId="47"/>
        <pc:sldMkLst>
          <pc:docMk/>
          <pc:sldMk cId="2067078767" sldId="1473"/>
        </pc:sldMkLst>
      </pc:sldChg>
      <pc:sldChg chg="del">
        <pc:chgData name="伊健 杜" userId="e69aded81da48593" providerId="LiveId" clId="{54BD5238-1648-487D-8D3A-1B3170203DD7}" dt="2022-11-21T11:56:06.766" v="0" actId="47"/>
        <pc:sldMkLst>
          <pc:docMk/>
          <pc:sldMk cId="2985740022" sldId="1474"/>
        </pc:sldMkLst>
      </pc:sldChg>
      <pc:sldChg chg="del">
        <pc:chgData name="伊健 杜" userId="e69aded81da48593" providerId="LiveId" clId="{54BD5238-1648-487D-8D3A-1B3170203DD7}" dt="2022-11-21T11:56:06.766" v="0" actId="47"/>
        <pc:sldMkLst>
          <pc:docMk/>
          <pc:sldMk cId="1976743777" sldId="1475"/>
        </pc:sldMkLst>
      </pc:sldChg>
      <pc:sldChg chg="del">
        <pc:chgData name="伊健 杜" userId="e69aded81da48593" providerId="LiveId" clId="{54BD5238-1648-487D-8D3A-1B3170203DD7}" dt="2022-11-21T11:56:06.766" v="0" actId="47"/>
        <pc:sldMkLst>
          <pc:docMk/>
          <pc:sldMk cId="3084014001" sldId="1476"/>
        </pc:sldMkLst>
      </pc:sldChg>
      <pc:sldChg chg="del">
        <pc:chgData name="伊健 杜" userId="e69aded81da48593" providerId="LiveId" clId="{54BD5238-1648-487D-8D3A-1B3170203DD7}" dt="2022-11-21T11:56:06.766" v="0" actId="47"/>
        <pc:sldMkLst>
          <pc:docMk/>
          <pc:sldMk cId="3108467277" sldId="1477"/>
        </pc:sldMkLst>
      </pc:sldChg>
      <pc:sldChg chg="del">
        <pc:chgData name="伊健 杜" userId="e69aded81da48593" providerId="LiveId" clId="{54BD5238-1648-487D-8D3A-1B3170203DD7}" dt="2022-11-21T11:56:06.766" v="0" actId="47"/>
        <pc:sldMkLst>
          <pc:docMk/>
          <pc:sldMk cId="2922266676" sldId="1478"/>
        </pc:sldMkLst>
      </pc:sldChg>
      <pc:sldChg chg="del">
        <pc:chgData name="伊健 杜" userId="e69aded81da48593" providerId="LiveId" clId="{54BD5238-1648-487D-8D3A-1B3170203DD7}" dt="2022-11-21T11:56:06.766" v="0" actId="47"/>
        <pc:sldMkLst>
          <pc:docMk/>
          <pc:sldMk cId="1160289605" sldId="1479"/>
        </pc:sldMkLst>
      </pc:sldChg>
      <pc:sldChg chg="del">
        <pc:chgData name="伊健 杜" userId="e69aded81da48593" providerId="LiveId" clId="{54BD5238-1648-487D-8D3A-1B3170203DD7}" dt="2022-11-21T11:56:06.766" v="0" actId="47"/>
        <pc:sldMkLst>
          <pc:docMk/>
          <pc:sldMk cId="1309438925" sldId="1480"/>
        </pc:sldMkLst>
      </pc:sldChg>
      <pc:sldChg chg="del">
        <pc:chgData name="伊健 杜" userId="e69aded81da48593" providerId="LiveId" clId="{54BD5238-1648-487D-8D3A-1B3170203DD7}" dt="2022-11-21T11:56:06.766" v="0" actId="47"/>
        <pc:sldMkLst>
          <pc:docMk/>
          <pc:sldMk cId="3027538845" sldId="1481"/>
        </pc:sldMkLst>
      </pc:sldChg>
      <pc:sldChg chg="del">
        <pc:chgData name="伊健 杜" userId="e69aded81da48593" providerId="LiveId" clId="{54BD5238-1648-487D-8D3A-1B3170203DD7}" dt="2022-11-21T11:56:06.766" v="0" actId="47"/>
        <pc:sldMkLst>
          <pc:docMk/>
          <pc:sldMk cId="955606810" sldId="1482"/>
        </pc:sldMkLst>
      </pc:sldChg>
      <pc:sldChg chg="del">
        <pc:chgData name="伊健 杜" userId="e69aded81da48593" providerId="LiveId" clId="{54BD5238-1648-487D-8D3A-1B3170203DD7}" dt="2022-11-21T11:56:06.766" v="0" actId="47"/>
        <pc:sldMkLst>
          <pc:docMk/>
          <pc:sldMk cId="2743464962" sldId="1483"/>
        </pc:sldMkLst>
      </pc:sldChg>
      <pc:sldChg chg="del">
        <pc:chgData name="伊健 杜" userId="e69aded81da48593" providerId="LiveId" clId="{54BD5238-1648-487D-8D3A-1B3170203DD7}" dt="2022-11-21T11:56:06.766" v="0" actId="47"/>
        <pc:sldMkLst>
          <pc:docMk/>
          <pc:sldMk cId="1908575509" sldId="1484"/>
        </pc:sldMkLst>
      </pc:sldChg>
      <pc:sldChg chg="del">
        <pc:chgData name="伊健 杜" userId="e69aded81da48593" providerId="LiveId" clId="{54BD5238-1648-487D-8D3A-1B3170203DD7}" dt="2022-11-21T11:56:06.766" v="0" actId="47"/>
        <pc:sldMkLst>
          <pc:docMk/>
          <pc:sldMk cId="1007474982" sldId="1485"/>
        </pc:sldMkLst>
      </pc:sldChg>
      <pc:sldChg chg="del">
        <pc:chgData name="伊健 杜" userId="e69aded81da48593" providerId="LiveId" clId="{54BD5238-1648-487D-8D3A-1B3170203DD7}" dt="2022-11-21T11:56:06.766" v="0" actId="47"/>
        <pc:sldMkLst>
          <pc:docMk/>
          <pc:sldMk cId="3755420511" sldId="1486"/>
        </pc:sldMkLst>
      </pc:sldChg>
      <pc:sldChg chg="del">
        <pc:chgData name="伊健 杜" userId="e69aded81da48593" providerId="LiveId" clId="{54BD5238-1648-487D-8D3A-1B3170203DD7}" dt="2022-11-21T11:56:06.766" v="0" actId="47"/>
        <pc:sldMkLst>
          <pc:docMk/>
          <pc:sldMk cId="2560927530" sldId="1487"/>
        </pc:sldMkLst>
      </pc:sldChg>
      <pc:sldChg chg="del">
        <pc:chgData name="伊健 杜" userId="e69aded81da48593" providerId="LiveId" clId="{54BD5238-1648-487D-8D3A-1B3170203DD7}" dt="2022-11-21T11:56:06.766" v="0" actId="47"/>
        <pc:sldMkLst>
          <pc:docMk/>
          <pc:sldMk cId="1076862709" sldId="1488"/>
        </pc:sldMkLst>
      </pc:sldChg>
      <pc:sldChg chg="del">
        <pc:chgData name="伊健 杜" userId="e69aded81da48593" providerId="LiveId" clId="{54BD5238-1648-487D-8D3A-1B3170203DD7}" dt="2022-11-21T11:56:06.766" v="0" actId="47"/>
        <pc:sldMkLst>
          <pc:docMk/>
          <pc:sldMk cId="2664531176" sldId="1489"/>
        </pc:sldMkLst>
      </pc:sldChg>
      <pc:sldChg chg="del">
        <pc:chgData name="伊健 杜" userId="e69aded81da48593" providerId="LiveId" clId="{54BD5238-1648-487D-8D3A-1B3170203DD7}" dt="2022-11-21T11:56:06.766" v="0" actId="47"/>
        <pc:sldMkLst>
          <pc:docMk/>
          <pc:sldMk cId="2252619750" sldId="1490"/>
        </pc:sldMkLst>
      </pc:sldChg>
      <pc:sldChg chg="del">
        <pc:chgData name="伊健 杜" userId="e69aded81da48593" providerId="LiveId" clId="{54BD5238-1648-487D-8D3A-1B3170203DD7}" dt="2022-11-21T11:56:06.766" v="0" actId="47"/>
        <pc:sldMkLst>
          <pc:docMk/>
          <pc:sldMk cId="3205201872" sldId="1491"/>
        </pc:sldMkLst>
      </pc:sldChg>
      <pc:sldChg chg="del">
        <pc:chgData name="伊健 杜" userId="e69aded81da48593" providerId="LiveId" clId="{54BD5238-1648-487D-8D3A-1B3170203DD7}" dt="2022-11-21T11:56:06.766" v="0" actId="47"/>
        <pc:sldMkLst>
          <pc:docMk/>
          <pc:sldMk cId="2025786835" sldId="1492"/>
        </pc:sldMkLst>
      </pc:sldChg>
      <pc:sldChg chg="del">
        <pc:chgData name="伊健 杜" userId="e69aded81da48593" providerId="LiveId" clId="{54BD5238-1648-487D-8D3A-1B3170203DD7}" dt="2022-11-21T11:56:06.766" v="0" actId="47"/>
        <pc:sldMkLst>
          <pc:docMk/>
          <pc:sldMk cId="200274336" sldId="1493"/>
        </pc:sldMkLst>
      </pc:sldChg>
      <pc:sldChg chg="del">
        <pc:chgData name="伊健 杜" userId="e69aded81da48593" providerId="LiveId" clId="{54BD5238-1648-487D-8D3A-1B3170203DD7}" dt="2022-11-21T11:56:06.766" v="0" actId="47"/>
        <pc:sldMkLst>
          <pc:docMk/>
          <pc:sldMk cId="1340987334" sldId="1495"/>
        </pc:sldMkLst>
      </pc:sldChg>
      <pc:sldChg chg="del">
        <pc:chgData name="伊健 杜" userId="e69aded81da48593" providerId="LiveId" clId="{54BD5238-1648-487D-8D3A-1B3170203DD7}" dt="2022-11-21T11:56:06.766" v="0" actId="47"/>
        <pc:sldMkLst>
          <pc:docMk/>
          <pc:sldMk cId="2457051013" sldId="1496"/>
        </pc:sldMkLst>
      </pc:sldChg>
      <pc:sldChg chg="del">
        <pc:chgData name="伊健 杜" userId="e69aded81da48593" providerId="LiveId" clId="{54BD5238-1648-487D-8D3A-1B3170203DD7}" dt="2022-11-21T11:56:06.766" v="0" actId="47"/>
        <pc:sldMkLst>
          <pc:docMk/>
          <pc:sldMk cId="2689371073" sldId="1497"/>
        </pc:sldMkLst>
      </pc:sldChg>
      <pc:sldChg chg="del">
        <pc:chgData name="伊健 杜" userId="e69aded81da48593" providerId="LiveId" clId="{54BD5238-1648-487D-8D3A-1B3170203DD7}" dt="2022-11-21T11:56:06.766" v="0" actId="47"/>
        <pc:sldMkLst>
          <pc:docMk/>
          <pc:sldMk cId="426990113" sldId="1498"/>
        </pc:sldMkLst>
      </pc:sldChg>
      <pc:sldChg chg="del">
        <pc:chgData name="伊健 杜" userId="e69aded81da48593" providerId="LiveId" clId="{54BD5238-1648-487D-8D3A-1B3170203DD7}" dt="2022-11-21T11:56:06.766" v="0" actId="47"/>
        <pc:sldMkLst>
          <pc:docMk/>
          <pc:sldMk cId="3412138120" sldId="1499"/>
        </pc:sldMkLst>
      </pc:sldChg>
      <pc:sldChg chg="del">
        <pc:chgData name="伊健 杜" userId="e69aded81da48593" providerId="LiveId" clId="{54BD5238-1648-487D-8D3A-1B3170203DD7}" dt="2022-11-21T11:56:06.766" v="0" actId="47"/>
        <pc:sldMkLst>
          <pc:docMk/>
          <pc:sldMk cId="2368211349" sldId="1500"/>
        </pc:sldMkLst>
      </pc:sldChg>
      <pc:sldChg chg="del">
        <pc:chgData name="伊健 杜" userId="e69aded81da48593" providerId="LiveId" clId="{54BD5238-1648-487D-8D3A-1B3170203DD7}" dt="2022-11-21T11:56:06.766" v="0" actId="47"/>
        <pc:sldMkLst>
          <pc:docMk/>
          <pc:sldMk cId="3012214576" sldId="1501"/>
        </pc:sldMkLst>
      </pc:sldChg>
      <pc:sldChg chg="del">
        <pc:chgData name="伊健 杜" userId="e69aded81da48593" providerId="LiveId" clId="{54BD5238-1648-487D-8D3A-1B3170203DD7}" dt="2022-11-21T11:56:06.766" v="0" actId="47"/>
        <pc:sldMkLst>
          <pc:docMk/>
          <pc:sldMk cId="1274825245" sldId="1502"/>
        </pc:sldMkLst>
      </pc:sldChg>
      <pc:sldChg chg="del">
        <pc:chgData name="伊健 杜" userId="e69aded81da48593" providerId="LiveId" clId="{54BD5238-1648-487D-8D3A-1B3170203DD7}" dt="2022-11-21T11:56:06.766" v="0" actId="47"/>
        <pc:sldMkLst>
          <pc:docMk/>
          <pc:sldMk cId="1110381474" sldId="1503"/>
        </pc:sldMkLst>
      </pc:sldChg>
      <pc:sldChg chg="del">
        <pc:chgData name="伊健 杜" userId="e69aded81da48593" providerId="LiveId" clId="{54BD5238-1648-487D-8D3A-1B3170203DD7}" dt="2022-11-21T11:56:06.766" v="0" actId="47"/>
        <pc:sldMkLst>
          <pc:docMk/>
          <pc:sldMk cId="592203408" sldId="1504"/>
        </pc:sldMkLst>
      </pc:sldChg>
      <pc:sldChg chg="del">
        <pc:chgData name="伊健 杜" userId="e69aded81da48593" providerId="LiveId" clId="{54BD5238-1648-487D-8D3A-1B3170203DD7}" dt="2022-11-21T11:56:06.766" v="0" actId="47"/>
        <pc:sldMkLst>
          <pc:docMk/>
          <pc:sldMk cId="2890259245" sldId="1505"/>
        </pc:sldMkLst>
      </pc:sldChg>
      <pc:sldChg chg="addSp delSp modSp mod">
        <pc:chgData name="伊健 杜" userId="e69aded81da48593" providerId="LiveId" clId="{54BD5238-1648-487D-8D3A-1B3170203DD7}" dt="2022-11-21T12:30:38.915" v="1005" actId="1076"/>
        <pc:sldMkLst>
          <pc:docMk/>
          <pc:sldMk cId="2449746338" sldId="1510"/>
        </pc:sldMkLst>
        <pc:spChg chg="del">
          <ac:chgData name="伊健 杜" userId="e69aded81da48593" providerId="LiveId" clId="{54BD5238-1648-487D-8D3A-1B3170203DD7}" dt="2022-11-21T12:30:33.191" v="1001" actId="478"/>
          <ac:spMkLst>
            <pc:docMk/>
            <pc:sldMk cId="2449746338" sldId="1510"/>
            <ac:spMk id="2" creationId="{E6AE7D30-8079-4EE2-B95C-E20765453765}"/>
          </ac:spMkLst>
        </pc:spChg>
        <pc:spChg chg="del">
          <ac:chgData name="伊健 杜" userId="e69aded81da48593" providerId="LiveId" clId="{54BD5238-1648-487D-8D3A-1B3170203DD7}" dt="2022-11-21T12:30:33.191" v="1001" actId="478"/>
          <ac:spMkLst>
            <pc:docMk/>
            <pc:sldMk cId="2449746338" sldId="1510"/>
            <ac:spMk id="3" creationId="{535AEDE3-6FEC-8DF8-9429-E76C1BA1B198}"/>
          </ac:spMkLst>
        </pc:spChg>
        <pc:picChg chg="add mod">
          <ac:chgData name="伊健 杜" userId="e69aded81da48593" providerId="LiveId" clId="{54BD5238-1648-487D-8D3A-1B3170203DD7}" dt="2022-11-21T12:30:38.915" v="1005" actId="1076"/>
          <ac:picMkLst>
            <pc:docMk/>
            <pc:sldMk cId="2449746338" sldId="1510"/>
            <ac:picMk id="5" creationId="{FAE956B7-BCDB-53B3-447A-FFDEA1DC6119}"/>
          </ac:picMkLst>
        </pc:picChg>
      </pc:sldChg>
      <pc:sldChg chg="addSp delSp modSp add mod">
        <pc:chgData name="伊健 杜" userId="e69aded81da48593" providerId="LiveId" clId="{54BD5238-1648-487D-8D3A-1B3170203DD7}" dt="2022-11-21T16:53:24.031" v="4313"/>
        <pc:sldMkLst>
          <pc:docMk/>
          <pc:sldMk cId="286192689" sldId="1511"/>
        </pc:sldMkLst>
        <pc:spChg chg="mod">
          <ac:chgData name="伊健 杜" userId="e69aded81da48593" providerId="LiveId" clId="{54BD5238-1648-487D-8D3A-1B3170203DD7}" dt="2022-11-21T11:58:11.863" v="19"/>
          <ac:spMkLst>
            <pc:docMk/>
            <pc:sldMk cId="286192689" sldId="1511"/>
            <ac:spMk id="2" creationId="{10304424-DB4A-36E7-9E0D-D32A5DD0F26C}"/>
          </ac:spMkLst>
        </pc:spChg>
        <pc:spChg chg="mod">
          <ac:chgData name="伊健 杜" userId="e69aded81da48593" providerId="LiveId" clId="{54BD5238-1648-487D-8D3A-1B3170203DD7}" dt="2022-11-21T16:53:24.031" v="4313"/>
          <ac:spMkLst>
            <pc:docMk/>
            <pc:sldMk cId="286192689" sldId="1511"/>
            <ac:spMk id="5" creationId="{E7287B0E-EF55-E721-8EFA-9A9183C0EDF9}"/>
          </ac:spMkLst>
        </pc:spChg>
        <pc:spChg chg="del">
          <ac:chgData name="伊健 杜" userId="e69aded81da48593" providerId="LiveId" clId="{54BD5238-1648-487D-8D3A-1B3170203DD7}" dt="2022-11-21T12:03:11.843" v="158" actId="478"/>
          <ac:spMkLst>
            <pc:docMk/>
            <pc:sldMk cId="286192689" sldId="1511"/>
            <ac:spMk id="6" creationId="{8DC0B781-6404-0A76-862C-9CAEA536FC64}"/>
          </ac:spMkLst>
        </pc:spChg>
        <pc:picChg chg="add mod">
          <ac:chgData name="伊健 杜" userId="e69aded81da48593" providerId="LiveId" clId="{54BD5238-1648-487D-8D3A-1B3170203DD7}" dt="2022-11-21T12:04:16.285" v="171" actId="1076"/>
          <ac:picMkLst>
            <pc:docMk/>
            <pc:sldMk cId="286192689" sldId="1511"/>
            <ac:picMk id="1026" creationId="{FB84C524-75C5-6966-749A-0C9AFA2BDF85}"/>
          </ac:picMkLst>
        </pc:picChg>
        <pc:picChg chg="add mod">
          <ac:chgData name="伊健 杜" userId="e69aded81da48593" providerId="LiveId" clId="{54BD5238-1648-487D-8D3A-1B3170203DD7}" dt="2022-11-21T12:04:20.585" v="174" actId="1076"/>
          <ac:picMkLst>
            <pc:docMk/>
            <pc:sldMk cId="286192689" sldId="1511"/>
            <ac:picMk id="1028" creationId="{082089DC-E7A5-53F5-D782-99344A01CF41}"/>
          </ac:picMkLst>
        </pc:picChg>
        <pc:picChg chg="del">
          <ac:chgData name="伊健 杜" userId="e69aded81da48593" providerId="LiveId" clId="{54BD5238-1648-487D-8D3A-1B3170203DD7}" dt="2022-11-21T12:03:15.583" v="160" actId="478"/>
          <ac:picMkLst>
            <pc:docMk/>
            <pc:sldMk cId="286192689" sldId="1511"/>
            <ac:picMk id="24579" creationId="{7D67EBFC-8E7C-880D-831F-E71EFB49AEA5}"/>
          </ac:picMkLst>
        </pc:picChg>
        <pc:picChg chg="del mod">
          <ac:chgData name="伊健 杜" userId="e69aded81da48593" providerId="LiveId" clId="{54BD5238-1648-487D-8D3A-1B3170203DD7}" dt="2022-11-21T12:03:12.473" v="159" actId="478"/>
          <ac:picMkLst>
            <pc:docMk/>
            <pc:sldMk cId="286192689" sldId="1511"/>
            <ac:picMk id="24581" creationId="{6F3DCE2B-ECD7-6105-73EF-F15B85D2CBCC}"/>
          </ac:picMkLst>
        </pc:picChg>
      </pc:sldChg>
      <pc:sldChg chg="addSp delSp modSp add mod">
        <pc:chgData name="伊健 杜" userId="e69aded81da48593" providerId="LiveId" clId="{54BD5238-1648-487D-8D3A-1B3170203DD7}" dt="2022-11-21T16:53:24.031" v="4313"/>
        <pc:sldMkLst>
          <pc:docMk/>
          <pc:sldMk cId="3279540348" sldId="1512"/>
        </pc:sldMkLst>
        <pc:spChg chg="mod">
          <ac:chgData name="伊健 杜" userId="e69aded81da48593" providerId="LiveId" clId="{54BD5238-1648-487D-8D3A-1B3170203DD7}" dt="2022-11-21T12:08:48.898" v="177" actId="20577"/>
          <ac:spMkLst>
            <pc:docMk/>
            <pc:sldMk cId="3279540348" sldId="1512"/>
            <ac:spMk id="2" creationId="{10304424-DB4A-36E7-9E0D-D32A5DD0F26C}"/>
          </ac:spMkLst>
        </pc:spChg>
        <pc:spChg chg="mod">
          <ac:chgData name="伊健 杜" userId="e69aded81da48593" providerId="LiveId" clId="{54BD5238-1648-487D-8D3A-1B3170203DD7}" dt="2022-11-21T16:53:24.031" v="4313"/>
          <ac:spMkLst>
            <pc:docMk/>
            <pc:sldMk cId="3279540348" sldId="1512"/>
            <ac:spMk id="5" creationId="{E7287B0E-EF55-E721-8EFA-9A9183C0EDF9}"/>
          </ac:spMkLst>
        </pc:spChg>
        <pc:picChg chg="del">
          <ac:chgData name="伊健 杜" userId="e69aded81da48593" providerId="LiveId" clId="{54BD5238-1648-487D-8D3A-1B3170203DD7}" dt="2022-11-21T12:09:33.516" v="354" actId="478"/>
          <ac:picMkLst>
            <pc:docMk/>
            <pc:sldMk cId="3279540348" sldId="1512"/>
            <ac:picMk id="1026" creationId="{FB84C524-75C5-6966-749A-0C9AFA2BDF85}"/>
          </ac:picMkLst>
        </pc:picChg>
        <pc:picChg chg="del">
          <ac:chgData name="伊健 杜" userId="e69aded81da48593" providerId="LiveId" clId="{54BD5238-1648-487D-8D3A-1B3170203DD7}" dt="2022-11-21T12:09:33.516" v="354" actId="478"/>
          <ac:picMkLst>
            <pc:docMk/>
            <pc:sldMk cId="3279540348" sldId="1512"/>
            <ac:picMk id="1028" creationId="{082089DC-E7A5-53F5-D782-99344A01CF41}"/>
          </ac:picMkLst>
        </pc:picChg>
        <pc:picChg chg="add mod">
          <ac:chgData name="伊健 杜" userId="e69aded81da48593" providerId="LiveId" clId="{54BD5238-1648-487D-8D3A-1B3170203DD7}" dt="2022-11-21T12:09:55.844" v="356" actId="1076"/>
          <ac:picMkLst>
            <pc:docMk/>
            <pc:sldMk cId="3279540348" sldId="1512"/>
            <ac:picMk id="2050" creationId="{C8E99028-52CE-9FEC-57BF-35119F76B4DD}"/>
          </ac:picMkLst>
        </pc:picChg>
      </pc:sldChg>
      <pc:sldChg chg="modSp add mod">
        <pc:chgData name="伊健 杜" userId="e69aded81da48593" providerId="LiveId" clId="{54BD5238-1648-487D-8D3A-1B3170203DD7}" dt="2022-11-21T16:53:24.031" v="4313"/>
        <pc:sldMkLst>
          <pc:docMk/>
          <pc:sldMk cId="1863291519" sldId="1513"/>
        </pc:sldMkLst>
        <pc:spChg chg="mod">
          <ac:chgData name="伊健 杜" userId="e69aded81da48593" providerId="LiveId" clId="{54BD5238-1648-487D-8D3A-1B3170203DD7}" dt="2022-11-21T16:53:24.031" v="4313"/>
          <ac:spMkLst>
            <pc:docMk/>
            <pc:sldMk cId="1863291519" sldId="151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138095048" sldId="1514"/>
        </pc:sldMkLst>
        <pc:spChg chg="mod">
          <ac:chgData name="伊健 杜" userId="e69aded81da48593" providerId="LiveId" clId="{54BD5238-1648-487D-8D3A-1B3170203DD7}" dt="2022-11-21T16:53:24.031" v="4313"/>
          <ac:spMkLst>
            <pc:docMk/>
            <pc:sldMk cId="4138095048" sldId="1514"/>
            <ac:spMk id="3" creationId="{ABC6FAE7-B0DC-C53F-ABA7-511046C801BC}"/>
          </ac:spMkLst>
        </pc:spChg>
        <pc:picChg chg="del">
          <ac:chgData name="伊健 杜" userId="e69aded81da48593" providerId="LiveId" clId="{54BD5238-1648-487D-8D3A-1B3170203DD7}" dt="2022-11-21T12:12:52.705" v="595" actId="478"/>
          <ac:picMkLst>
            <pc:docMk/>
            <pc:sldMk cId="4138095048" sldId="1514"/>
            <ac:picMk id="4" creationId="{B7A1AC26-2E73-B94F-8933-F002AD40A87C}"/>
          </ac:picMkLst>
        </pc:picChg>
        <pc:picChg chg="del">
          <ac:chgData name="伊健 杜" userId="e69aded81da48593" providerId="LiveId" clId="{54BD5238-1648-487D-8D3A-1B3170203DD7}" dt="2022-11-21T12:12:52.705" v="595" actId="478"/>
          <ac:picMkLst>
            <pc:docMk/>
            <pc:sldMk cId="4138095048" sldId="1514"/>
            <ac:picMk id="5" creationId="{E4542C6A-FC17-9734-6AAC-DE73FC742BF5}"/>
          </ac:picMkLst>
        </pc:picChg>
        <pc:picChg chg="add mod">
          <ac:chgData name="伊健 杜" userId="e69aded81da48593" providerId="LiveId" clId="{54BD5238-1648-487D-8D3A-1B3170203DD7}" dt="2022-11-21T12:13:48.044" v="625" actId="1076"/>
          <ac:picMkLst>
            <pc:docMk/>
            <pc:sldMk cId="4138095048" sldId="1514"/>
            <ac:picMk id="3074" creationId="{0CE98550-A9CF-A393-31F9-ACD5FE66B22B}"/>
          </ac:picMkLst>
        </pc:picChg>
        <pc:picChg chg="del">
          <ac:chgData name="伊健 杜" userId="e69aded81da48593" providerId="LiveId" clId="{54BD5238-1648-487D-8D3A-1B3170203DD7}" dt="2022-11-21T12:12:52.705" v="595" actId="478"/>
          <ac:picMkLst>
            <pc:docMk/>
            <pc:sldMk cId="4138095048" sldId="1514"/>
            <ac:picMk id="8194" creationId="{B28FE505-DC2F-157D-72EB-4D50F32C2EDF}"/>
          </ac:picMkLst>
        </pc:picChg>
        <pc:picChg chg="del">
          <ac:chgData name="伊健 杜" userId="e69aded81da48593" providerId="LiveId" clId="{54BD5238-1648-487D-8D3A-1B3170203DD7}" dt="2022-11-21T12:12:52.705" v="595" actId="478"/>
          <ac:picMkLst>
            <pc:docMk/>
            <pc:sldMk cId="4138095048" sldId="1514"/>
            <ac:picMk id="8196" creationId="{8A1739C8-04BD-30AF-0434-6A0AF6169BD5}"/>
          </ac:picMkLst>
        </pc:picChg>
        <pc:picChg chg="del">
          <ac:chgData name="伊健 杜" userId="e69aded81da48593" providerId="LiveId" clId="{54BD5238-1648-487D-8D3A-1B3170203DD7}" dt="2022-11-21T12:12:52.705" v="595" actId="478"/>
          <ac:picMkLst>
            <pc:docMk/>
            <pc:sldMk cId="4138095048" sldId="1514"/>
            <ac:picMk id="8198" creationId="{73EEAE31-0CFC-5804-1985-7A478ED743D9}"/>
          </ac:picMkLst>
        </pc:picChg>
        <pc:picChg chg="del">
          <ac:chgData name="伊健 杜" userId="e69aded81da48593" providerId="LiveId" clId="{54BD5238-1648-487D-8D3A-1B3170203DD7}" dt="2022-11-21T12:12:52.705" v="595" actId="478"/>
          <ac:picMkLst>
            <pc:docMk/>
            <pc:sldMk cId="4138095048" sldId="1514"/>
            <ac:picMk id="8200" creationId="{22406CC3-0ED8-708B-89F3-D73448D24AEB}"/>
          </ac:picMkLst>
        </pc:picChg>
      </pc:sldChg>
      <pc:sldChg chg="addSp delSp modSp add mod">
        <pc:chgData name="伊健 杜" userId="e69aded81da48593" providerId="LiveId" clId="{54BD5238-1648-487D-8D3A-1B3170203DD7}" dt="2022-11-21T16:53:24.031" v="4313"/>
        <pc:sldMkLst>
          <pc:docMk/>
          <pc:sldMk cId="212273829" sldId="1515"/>
        </pc:sldMkLst>
        <pc:spChg chg="mod">
          <ac:chgData name="伊健 杜" userId="e69aded81da48593" providerId="LiveId" clId="{54BD5238-1648-487D-8D3A-1B3170203DD7}" dt="2022-11-21T16:53:24.031" v="4313"/>
          <ac:spMkLst>
            <pc:docMk/>
            <pc:sldMk cId="212273829" sldId="1515"/>
            <ac:spMk id="3" creationId="{ABC6FAE7-B0DC-C53F-ABA7-511046C801BC}"/>
          </ac:spMkLst>
        </pc:spChg>
        <pc:picChg chg="del">
          <ac:chgData name="伊健 杜" userId="e69aded81da48593" providerId="LiveId" clId="{54BD5238-1648-487D-8D3A-1B3170203DD7}" dt="2022-11-21T12:17:46.608" v="813" actId="478"/>
          <ac:picMkLst>
            <pc:docMk/>
            <pc:sldMk cId="212273829" sldId="1515"/>
            <ac:picMk id="4098" creationId="{B959B64B-2776-6AF7-0FA5-128AAA6C82AC}"/>
          </ac:picMkLst>
        </pc:picChg>
        <pc:picChg chg="add mod">
          <ac:chgData name="伊健 杜" userId="e69aded81da48593" providerId="LiveId" clId="{54BD5238-1648-487D-8D3A-1B3170203DD7}" dt="2022-11-21T12:18:26.325" v="844" actId="1076"/>
          <ac:picMkLst>
            <pc:docMk/>
            <pc:sldMk cId="212273829" sldId="1515"/>
            <ac:picMk id="5122" creationId="{3CAE5F95-7C92-812C-AB46-3D43E3567D4F}"/>
          </ac:picMkLst>
        </pc:picChg>
      </pc:sldChg>
      <pc:sldChg chg="addSp delSp modSp add mod">
        <pc:chgData name="伊健 杜" userId="e69aded81da48593" providerId="LiveId" clId="{54BD5238-1648-487D-8D3A-1B3170203DD7}" dt="2022-11-21T16:53:24.031" v="4313"/>
        <pc:sldMkLst>
          <pc:docMk/>
          <pc:sldMk cId="2023943681" sldId="1516"/>
        </pc:sldMkLst>
        <pc:spChg chg="mod">
          <ac:chgData name="伊健 杜" userId="e69aded81da48593" providerId="LiveId" clId="{54BD5238-1648-487D-8D3A-1B3170203DD7}" dt="2022-11-21T16:53:24.031" v="4313"/>
          <ac:spMkLst>
            <pc:docMk/>
            <pc:sldMk cId="2023943681" sldId="1516"/>
            <ac:spMk id="3" creationId="{ABC6FAE7-B0DC-C53F-ABA7-511046C801BC}"/>
          </ac:spMkLst>
        </pc:spChg>
        <pc:picChg chg="del">
          <ac:chgData name="伊健 杜" userId="e69aded81da48593" providerId="LiveId" clId="{54BD5238-1648-487D-8D3A-1B3170203DD7}" dt="2022-11-21T12:28:03.371" v="901" actId="478"/>
          <ac:picMkLst>
            <pc:docMk/>
            <pc:sldMk cId="2023943681" sldId="1516"/>
            <ac:picMk id="5122" creationId="{3CAE5F95-7C92-812C-AB46-3D43E3567D4F}"/>
          </ac:picMkLst>
        </pc:picChg>
        <pc:picChg chg="add mod">
          <ac:chgData name="伊健 杜" userId="e69aded81da48593" providerId="LiveId" clId="{54BD5238-1648-487D-8D3A-1B3170203DD7}" dt="2022-11-21T12:28:30.701" v="928" actId="1076"/>
          <ac:picMkLst>
            <pc:docMk/>
            <pc:sldMk cId="2023943681" sldId="1516"/>
            <ac:picMk id="6146" creationId="{7077DD09-68D6-442C-F29F-5C7BA2CF0DC2}"/>
          </ac:picMkLst>
        </pc:picChg>
      </pc:sldChg>
      <pc:sldChg chg="modSp add mod">
        <pc:chgData name="伊健 杜" userId="e69aded81da48593" providerId="LiveId" clId="{54BD5238-1648-487D-8D3A-1B3170203DD7}" dt="2022-11-21T16:53:24.031" v="4313"/>
        <pc:sldMkLst>
          <pc:docMk/>
          <pc:sldMk cId="432190181" sldId="1517"/>
        </pc:sldMkLst>
        <pc:spChg chg="mod">
          <ac:chgData name="伊健 杜" userId="e69aded81da48593" providerId="LiveId" clId="{54BD5238-1648-487D-8D3A-1B3170203DD7}" dt="2022-11-21T16:53:24.031" v="4313"/>
          <ac:spMkLst>
            <pc:docMk/>
            <pc:sldMk cId="432190181" sldId="1517"/>
            <ac:spMk id="4" creationId="{2CD63A4E-E37B-41A6-9090-C7BF9F9D4BD7}"/>
          </ac:spMkLst>
        </pc:spChg>
      </pc:sldChg>
      <pc:sldChg chg="modSp add mod">
        <pc:chgData name="伊健 杜" userId="e69aded81da48593" providerId="LiveId" clId="{54BD5238-1648-487D-8D3A-1B3170203DD7}" dt="2022-11-21T12:48:10.099" v="1045" actId="20577"/>
        <pc:sldMkLst>
          <pc:docMk/>
          <pc:sldMk cId="170582957" sldId="1518"/>
        </pc:sldMkLst>
        <pc:spChg chg="mod">
          <ac:chgData name="伊健 杜" userId="e69aded81da48593" providerId="LiveId" clId="{54BD5238-1648-487D-8D3A-1B3170203DD7}" dt="2022-11-21T12:48:10.099" v="1045" actId="20577"/>
          <ac:spMkLst>
            <pc:docMk/>
            <pc:sldMk cId="170582957" sldId="1518"/>
            <ac:spMk id="4" creationId="{2CD63A4E-E37B-41A6-9090-C7BF9F9D4BD7}"/>
          </ac:spMkLst>
        </pc:spChg>
      </pc:sldChg>
      <pc:sldChg chg="add del">
        <pc:chgData name="伊健 杜" userId="e69aded81da48593" providerId="LiveId" clId="{54BD5238-1648-487D-8D3A-1B3170203DD7}" dt="2022-11-21T12:36:56.362" v="1007" actId="47"/>
        <pc:sldMkLst>
          <pc:docMk/>
          <pc:sldMk cId="914589209" sldId="1518"/>
        </pc:sldMkLst>
      </pc:sldChg>
      <pc:sldChg chg="add del">
        <pc:chgData name="伊健 杜" userId="e69aded81da48593" providerId="LiveId" clId="{54BD5238-1648-487D-8D3A-1B3170203DD7}" dt="2022-11-21T12:29:43.530" v="1000" actId="47"/>
        <pc:sldMkLst>
          <pc:docMk/>
          <pc:sldMk cId="2457761155" sldId="1518"/>
        </pc:sldMkLst>
      </pc:sldChg>
      <pc:sldChg chg="addSp delSp modSp add mod">
        <pc:chgData name="伊健 杜" userId="e69aded81da48593" providerId="LiveId" clId="{54BD5238-1648-487D-8D3A-1B3170203DD7}" dt="2022-11-21T12:50:27.904" v="1334" actId="1076"/>
        <pc:sldMkLst>
          <pc:docMk/>
          <pc:sldMk cId="652690634" sldId="1519"/>
        </pc:sldMkLst>
        <pc:spChg chg="mod">
          <ac:chgData name="伊健 杜" userId="e69aded81da48593" providerId="LiveId" clId="{54BD5238-1648-487D-8D3A-1B3170203DD7}" dt="2022-11-21T12:49:46.280" v="1260"/>
          <ac:spMkLst>
            <pc:docMk/>
            <pc:sldMk cId="652690634" sldId="1519"/>
            <ac:spMk id="2" creationId="{10304424-DB4A-36E7-9E0D-D32A5DD0F26C}"/>
          </ac:spMkLst>
        </pc:spChg>
        <pc:spChg chg="mod">
          <ac:chgData name="伊健 杜" userId="e69aded81da48593" providerId="LiveId" clId="{54BD5238-1648-487D-8D3A-1B3170203DD7}" dt="2022-11-21T12:50:05.854" v="1329"/>
          <ac:spMkLst>
            <pc:docMk/>
            <pc:sldMk cId="652690634" sldId="1519"/>
            <ac:spMk id="5" creationId="{E7287B0E-EF55-E721-8EFA-9A9183C0EDF9}"/>
          </ac:spMkLst>
        </pc:spChg>
        <pc:spChg chg="del">
          <ac:chgData name="伊健 杜" userId="e69aded81da48593" providerId="LiveId" clId="{54BD5238-1648-487D-8D3A-1B3170203DD7}" dt="2022-11-21T12:50:08.244" v="1330" actId="478"/>
          <ac:spMkLst>
            <pc:docMk/>
            <pc:sldMk cId="652690634" sldId="1519"/>
            <ac:spMk id="6" creationId="{8DC0B781-6404-0A76-862C-9CAEA536FC64}"/>
          </ac:spMkLst>
        </pc:spChg>
        <pc:picChg chg="add mod">
          <ac:chgData name="伊健 杜" userId="e69aded81da48593" providerId="LiveId" clId="{54BD5238-1648-487D-8D3A-1B3170203DD7}" dt="2022-11-21T12:50:27.904" v="1334" actId="1076"/>
          <ac:picMkLst>
            <pc:docMk/>
            <pc:sldMk cId="652690634" sldId="1519"/>
            <ac:picMk id="7170" creationId="{4A8C42E1-F4B2-E3B2-2F08-3303B1E067E0}"/>
          </ac:picMkLst>
        </pc:picChg>
        <pc:picChg chg="del">
          <ac:chgData name="伊健 杜" userId="e69aded81da48593" providerId="LiveId" clId="{54BD5238-1648-487D-8D3A-1B3170203DD7}" dt="2022-11-21T12:50:08.244" v="1330" actId="478"/>
          <ac:picMkLst>
            <pc:docMk/>
            <pc:sldMk cId="652690634" sldId="1519"/>
            <ac:picMk id="24579" creationId="{7D67EBFC-8E7C-880D-831F-E71EFB49AEA5}"/>
          </ac:picMkLst>
        </pc:picChg>
        <pc:picChg chg="del">
          <ac:chgData name="伊健 杜" userId="e69aded81da48593" providerId="LiveId" clId="{54BD5238-1648-487D-8D3A-1B3170203DD7}" dt="2022-11-21T12:50:08.244" v="1330" actId="478"/>
          <ac:picMkLst>
            <pc:docMk/>
            <pc:sldMk cId="652690634" sldId="1519"/>
            <ac:picMk id="24581" creationId="{6F3DCE2B-ECD7-6105-73EF-F15B85D2CBCC}"/>
          </ac:picMkLst>
        </pc:picChg>
      </pc:sldChg>
      <pc:sldChg chg="add del">
        <pc:chgData name="伊健 杜" userId="e69aded81da48593" providerId="LiveId" clId="{54BD5238-1648-487D-8D3A-1B3170203DD7}" dt="2022-11-21T12:47:19.685" v="1028" actId="47"/>
        <pc:sldMkLst>
          <pc:docMk/>
          <pc:sldMk cId="3684774768" sldId="1519"/>
        </pc:sldMkLst>
      </pc:sldChg>
      <pc:sldChg chg="modSp add mod">
        <pc:chgData name="伊健 杜" userId="e69aded81da48593" providerId="LiveId" clId="{54BD5238-1648-487D-8D3A-1B3170203DD7}" dt="2022-11-21T16:53:24.031" v="4313"/>
        <pc:sldMkLst>
          <pc:docMk/>
          <pc:sldMk cId="1623880262" sldId="1520"/>
        </pc:sldMkLst>
        <pc:spChg chg="mod">
          <ac:chgData name="伊健 杜" userId="e69aded81da48593" providerId="LiveId" clId="{54BD5238-1648-487D-8D3A-1B3170203DD7}" dt="2022-11-21T16:53:24.031" v="4313"/>
          <ac:spMkLst>
            <pc:docMk/>
            <pc:sldMk cId="1623880262" sldId="1520"/>
            <ac:spMk id="4" creationId="{2CD63A4E-E37B-41A6-9090-C7BF9F9D4BD7}"/>
          </ac:spMkLst>
        </pc:spChg>
      </pc:sldChg>
      <pc:sldChg chg="modSp add mod">
        <pc:chgData name="伊健 杜" userId="e69aded81da48593" providerId="LiveId" clId="{54BD5238-1648-487D-8D3A-1B3170203DD7}" dt="2022-11-21T16:53:24.031" v="4313"/>
        <pc:sldMkLst>
          <pc:docMk/>
          <pc:sldMk cId="3166840979" sldId="1521"/>
        </pc:sldMkLst>
        <pc:spChg chg="mod">
          <ac:chgData name="伊健 杜" userId="e69aded81da48593" providerId="LiveId" clId="{54BD5238-1648-487D-8D3A-1B3170203DD7}" dt="2022-11-21T16:53:24.031" v="4313"/>
          <ac:spMkLst>
            <pc:docMk/>
            <pc:sldMk cId="3166840979" sldId="1521"/>
            <ac:spMk id="4" creationId="{2CD63A4E-E37B-41A6-9090-C7BF9F9D4BD7}"/>
          </ac:spMkLst>
        </pc:spChg>
      </pc:sldChg>
      <pc:sldChg chg="modSp add mod">
        <pc:chgData name="伊健 杜" userId="e69aded81da48593" providerId="LiveId" clId="{54BD5238-1648-487D-8D3A-1B3170203DD7}" dt="2022-11-21T16:53:24.031" v="4313"/>
        <pc:sldMkLst>
          <pc:docMk/>
          <pc:sldMk cId="2136884163" sldId="1522"/>
        </pc:sldMkLst>
        <pc:spChg chg="mod">
          <ac:chgData name="伊健 杜" userId="e69aded81da48593" providerId="LiveId" clId="{54BD5238-1648-487D-8D3A-1B3170203DD7}" dt="2022-11-21T16:53:24.031" v="4313"/>
          <ac:spMkLst>
            <pc:docMk/>
            <pc:sldMk cId="2136884163" sldId="1522"/>
            <ac:spMk id="4" creationId="{2CD63A4E-E37B-41A6-9090-C7BF9F9D4BD7}"/>
          </ac:spMkLst>
        </pc:spChg>
      </pc:sldChg>
      <pc:sldChg chg="modSp add mod">
        <pc:chgData name="伊健 杜" userId="e69aded81da48593" providerId="LiveId" clId="{54BD5238-1648-487D-8D3A-1B3170203DD7}" dt="2022-11-21T16:53:24.031" v="4313"/>
        <pc:sldMkLst>
          <pc:docMk/>
          <pc:sldMk cId="1098800817" sldId="1523"/>
        </pc:sldMkLst>
        <pc:spChg chg="mod">
          <ac:chgData name="伊健 杜" userId="e69aded81da48593" providerId="LiveId" clId="{54BD5238-1648-487D-8D3A-1B3170203DD7}" dt="2022-11-21T16:53:24.031" v="4313"/>
          <ac:spMkLst>
            <pc:docMk/>
            <pc:sldMk cId="1098800817" sldId="152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036543318" sldId="1524"/>
        </pc:sldMkLst>
        <pc:spChg chg="mod">
          <ac:chgData name="伊健 杜" userId="e69aded81da48593" providerId="LiveId" clId="{54BD5238-1648-487D-8D3A-1B3170203DD7}" dt="2022-11-21T12:50:32.369" v="1337" actId="20577"/>
          <ac:spMkLst>
            <pc:docMk/>
            <pc:sldMk cId="4036543318" sldId="1524"/>
            <ac:spMk id="2" creationId="{10304424-DB4A-36E7-9E0D-D32A5DD0F26C}"/>
          </ac:spMkLst>
        </pc:spChg>
        <pc:spChg chg="mod">
          <ac:chgData name="伊健 杜" userId="e69aded81da48593" providerId="LiveId" clId="{54BD5238-1648-487D-8D3A-1B3170203DD7}" dt="2022-11-21T16:53:24.031" v="4313"/>
          <ac:spMkLst>
            <pc:docMk/>
            <pc:sldMk cId="4036543318" sldId="1524"/>
            <ac:spMk id="5" creationId="{E7287B0E-EF55-E721-8EFA-9A9183C0EDF9}"/>
          </ac:spMkLst>
        </pc:spChg>
        <pc:picChg chg="del">
          <ac:chgData name="伊健 杜" userId="e69aded81da48593" providerId="LiveId" clId="{54BD5238-1648-487D-8D3A-1B3170203DD7}" dt="2022-11-21T12:51:37.401" v="1365" actId="478"/>
          <ac:picMkLst>
            <pc:docMk/>
            <pc:sldMk cId="4036543318" sldId="1524"/>
            <ac:picMk id="7170" creationId="{4A8C42E1-F4B2-E3B2-2F08-3303B1E067E0}"/>
          </ac:picMkLst>
        </pc:picChg>
        <pc:picChg chg="add mod">
          <ac:chgData name="伊健 杜" userId="e69aded81da48593" providerId="LiveId" clId="{54BD5238-1648-487D-8D3A-1B3170203DD7}" dt="2022-11-21T12:51:41.709" v="1368" actId="1076"/>
          <ac:picMkLst>
            <pc:docMk/>
            <pc:sldMk cId="4036543318" sldId="1524"/>
            <ac:picMk id="8194" creationId="{14FEFF46-FA45-49E9-1E01-B76F80943B91}"/>
          </ac:picMkLst>
        </pc:picChg>
      </pc:sldChg>
      <pc:sldChg chg="modSp add del mod">
        <pc:chgData name="伊健 杜" userId="e69aded81da48593" providerId="LiveId" clId="{54BD5238-1648-487D-8D3A-1B3170203DD7}" dt="2022-11-21T12:52:34.507" v="1512" actId="47"/>
        <pc:sldMkLst>
          <pc:docMk/>
          <pc:sldMk cId="1435103278" sldId="1525"/>
        </pc:sldMkLst>
        <pc:spChg chg="mod">
          <ac:chgData name="伊健 杜" userId="e69aded81da48593" providerId="LiveId" clId="{54BD5238-1648-487D-8D3A-1B3170203DD7}" dt="2022-11-21T12:52:31.595" v="1511" actId="20577"/>
          <ac:spMkLst>
            <pc:docMk/>
            <pc:sldMk cId="1435103278" sldId="1525"/>
            <ac:spMk id="4" creationId="{2CD63A4E-E37B-41A6-9090-C7BF9F9D4BD7}"/>
          </ac:spMkLst>
        </pc:spChg>
      </pc:sldChg>
      <pc:sldChg chg="modSp add mod">
        <pc:chgData name="伊健 杜" userId="e69aded81da48593" providerId="LiveId" clId="{54BD5238-1648-487D-8D3A-1B3170203DD7}" dt="2022-11-21T16:53:24.031" v="4313"/>
        <pc:sldMkLst>
          <pc:docMk/>
          <pc:sldMk cId="1843893223" sldId="1525"/>
        </pc:sldMkLst>
        <pc:spChg chg="mod">
          <ac:chgData name="伊健 杜" userId="e69aded81da48593" providerId="LiveId" clId="{54BD5238-1648-487D-8D3A-1B3170203DD7}" dt="2022-11-21T16:53:24.031" v="4313"/>
          <ac:spMkLst>
            <pc:docMk/>
            <pc:sldMk cId="1843893223" sldId="1525"/>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68941921" sldId="1526"/>
        </pc:sldMkLst>
        <pc:spChg chg="mod">
          <ac:chgData name="伊健 杜" userId="e69aded81da48593" providerId="LiveId" clId="{54BD5238-1648-487D-8D3A-1B3170203DD7}" dt="2022-11-21T15:05:19.909" v="1920" actId="21"/>
          <ac:spMkLst>
            <pc:docMk/>
            <pc:sldMk cId="4268941921" sldId="1526"/>
            <ac:spMk id="2" creationId="{10304424-DB4A-36E7-9E0D-D32A5DD0F26C}"/>
          </ac:spMkLst>
        </pc:spChg>
        <pc:spChg chg="mod">
          <ac:chgData name="伊健 杜" userId="e69aded81da48593" providerId="LiveId" clId="{54BD5238-1648-487D-8D3A-1B3170203DD7}" dt="2022-11-21T16:53:24.031" v="4313"/>
          <ac:spMkLst>
            <pc:docMk/>
            <pc:sldMk cId="4268941921" sldId="1526"/>
            <ac:spMk id="5" creationId="{E7287B0E-EF55-E721-8EFA-9A9183C0EDF9}"/>
          </ac:spMkLst>
        </pc:spChg>
        <pc:picChg chg="del">
          <ac:chgData name="伊健 杜" userId="e69aded81da48593" providerId="LiveId" clId="{54BD5238-1648-487D-8D3A-1B3170203DD7}" dt="2022-11-21T12:53:44.914" v="1707" actId="478"/>
          <ac:picMkLst>
            <pc:docMk/>
            <pc:sldMk cId="4268941921" sldId="1526"/>
            <ac:picMk id="7170" creationId="{4A8C42E1-F4B2-E3B2-2F08-3303B1E067E0}"/>
          </ac:picMkLst>
        </pc:picChg>
        <pc:picChg chg="add mod">
          <ac:chgData name="伊健 杜" userId="e69aded81da48593" providerId="LiveId" clId="{54BD5238-1648-487D-8D3A-1B3170203DD7}" dt="2022-11-21T12:54:13.341" v="1709" actId="1076"/>
          <ac:picMkLst>
            <pc:docMk/>
            <pc:sldMk cId="4268941921" sldId="1526"/>
            <ac:picMk id="9218" creationId="{EC0DB1DD-062A-4C2F-2720-6FCD695721BB}"/>
          </ac:picMkLst>
        </pc:picChg>
      </pc:sldChg>
      <pc:sldChg chg="addSp delSp modSp add mod">
        <pc:chgData name="伊健 杜" userId="e69aded81da48593" providerId="LiveId" clId="{54BD5238-1648-487D-8D3A-1B3170203DD7}" dt="2022-11-21T16:53:24.031" v="4313"/>
        <pc:sldMkLst>
          <pc:docMk/>
          <pc:sldMk cId="1142249824" sldId="1527"/>
        </pc:sldMkLst>
        <pc:spChg chg="mod">
          <ac:chgData name="伊健 杜" userId="e69aded81da48593" providerId="LiveId" clId="{54BD5238-1648-487D-8D3A-1B3170203DD7}" dt="2022-11-21T12:54:34.806" v="1750" actId="20577"/>
          <ac:spMkLst>
            <pc:docMk/>
            <pc:sldMk cId="1142249824" sldId="1527"/>
            <ac:spMk id="2" creationId="{10304424-DB4A-36E7-9E0D-D32A5DD0F26C}"/>
          </ac:spMkLst>
        </pc:spChg>
        <pc:spChg chg="mod">
          <ac:chgData name="伊健 杜" userId="e69aded81da48593" providerId="LiveId" clId="{54BD5238-1648-487D-8D3A-1B3170203DD7}" dt="2022-11-21T16:53:24.031" v="4313"/>
          <ac:spMkLst>
            <pc:docMk/>
            <pc:sldMk cId="1142249824" sldId="1527"/>
            <ac:spMk id="5" creationId="{E7287B0E-EF55-E721-8EFA-9A9183C0EDF9}"/>
          </ac:spMkLst>
        </pc:spChg>
        <pc:picChg chg="del">
          <ac:chgData name="伊健 杜" userId="e69aded81da48593" providerId="LiveId" clId="{54BD5238-1648-487D-8D3A-1B3170203DD7}" dt="2022-11-21T12:55:02.381" v="1786" actId="478"/>
          <ac:picMkLst>
            <pc:docMk/>
            <pc:sldMk cId="1142249824" sldId="1527"/>
            <ac:picMk id="9218" creationId="{EC0DB1DD-062A-4C2F-2720-6FCD695721BB}"/>
          </ac:picMkLst>
        </pc:picChg>
        <pc:picChg chg="add mod">
          <ac:chgData name="伊健 杜" userId="e69aded81da48593" providerId="LiveId" clId="{54BD5238-1648-487D-8D3A-1B3170203DD7}" dt="2022-11-21T12:55:04.869" v="1789" actId="1076"/>
          <ac:picMkLst>
            <pc:docMk/>
            <pc:sldMk cId="1142249824" sldId="1527"/>
            <ac:picMk id="10242" creationId="{9B7A0DDF-B8B5-031E-1847-71ACA8243C63}"/>
          </ac:picMkLst>
        </pc:picChg>
      </pc:sldChg>
      <pc:sldChg chg="addSp delSp modSp add mod ord">
        <pc:chgData name="伊健 杜" userId="e69aded81da48593" providerId="LiveId" clId="{54BD5238-1648-487D-8D3A-1B3170203DD7}" dt="2022-11-21T16:53:24.031" v="4313"/>
        <pc:sldMkLst>
          <pc:docMk/>
          <pc:sldMk cId="1954611359" sldId="1528"/>
        </pc:sldMkLst>
        <pc:spChg chg="mod">
          <ac:chgData name="伊健 杜" userId="e69aded81da48593" providerId="LiveId" clId="{54BD5238-1648-487D-8D3A-1B3170203DD7}" dt="2022-11-21T15:05:21.590" v="1921"/>
          <ac:spMkLst>
            <pc:docMk/>
            <pc:sldMk cId="1954611359" sldId="1528"/>
            <ac:spMk id="2" creationId="{10304424-DB4A-36E7-9E0D-D32A5DD0F26C}"/>
          </ac:spMkLst>
        </pc:spChg>
        <pc:spChg chg="mod">
          <ac:chgData name="伊健 杜" userId="e69aded81da48593" providerId="LiveId" clId="{54BD5238-1648-487D-8D3A-1B3170203DD7}" dt="2022-11-21T16:53:24.031" v="4313"/>
          <ac:spMkLst>
            <pc:docMk/>
            <pc:sldMk cId="1954611359" sldId="1528"/>
            <ac:spMk id="5" creationId="{E7287B0E-EF55-E721-8EFA-9A9183C0EDF9}"/>
          </ac:spMkLst>
        </pc:spChg>
        <pc:picChg chg="add mod">
          <ac:chgData name="伊健 杜" userId="e69aded81da48593" providerId="LiveId" clId="{54BD5238-1648-487D-8D3A-1B3170203DD7}" dt="2022-11-21T15:05:25.519" v="1922" actId="1076"/>
          <ac:picMkLst>
            <pc:docMk/>
            <pc:sldMk cId="1954611359" sldId="1528"/>
            <ac:picMk id="1026" creationId="{7D453717-79B7-F785-6526-685DF2FF37AF}"/>
          </ac:picMkLst>
        </pc:picChg>
        <pc:picChg chg="add mod">
          <ac:chgData name="伊健 杜" userId="e69aded81da48593" providerId="LiveId" clId="{54BD5238-1648-487D-8D3A-1B3170203DD7}" dt="2022-11-21T15:05:33.027" v="1924" actId="1076"/>
          <ac:picMkLst>
            <pc:docMk/>
            <pc:sldMk cId="1954611359" sldId="1528"/>
            <ac:picMk id="1028" creationId="{B1F55F2C-42B7-1F60-0340-B21549FCDD71}"/>
          </ac:picMkLst>
        </pc:picChg>
        <pc:picChg chg="del">
          <ac:chgData name="伊健 杜" userId="e69aded81da48593" providerId="LiveId" clId="{54BD5238-1648-487D-8D3A-1B3170203DD7}" dt="2022-11-21T15:04:08.967" v="1852" actId="478"/>
          <ac:picMkLst>
            <pc:docMk/>
            <pc:sldMk cId="1954611359" sldId="1528"/>
            <ac:picMk id="10242" creationId="{9B7A0DDF-B8B5-031E-1847-71ACA8243C63}"/>
          </ac:picMkLst>
        </pc:picChg>
      </pc:sldChg>
      <pc:sldChg chg="addSp delSp modSp add mod">
        <pc:chgData name="伊健 杜" userId="e69aded81da48593" providerId="LiveId" clId="{54BD5238-1648-487D-8D3A-1B3170203DD7}" dt="2022-11-21T15:08:07.819" v="1978" actId="1076"/>
        <pc:sldMkLst>
          <pc:docMk/>
          <pc:sldMk cId="4127547660" sldId="1529"/>
        </pc:sldMkLst>
        <pc:spChg chg="del">
          <ac:chgData name="伊健 杜" userId="e69aded81da48593" providerId="LiveId" clId="{54BD5238-1648-487D-8D3A-1B3170203DD7}" dt="2022-11-21T15:07:32.661" v="1970" actId="478"/>
          <ac:spMkLst>
            <pc:docMk/>
            <pc:sldMk cId="4127547660" sldId="1529"/>
            <ac:spMk id="4" creationId="{2CD63A4E-E37B-41A6-9090-C7BF9F9D4BD7}"/>
          </ac:spMkLst>
        </pc:spChg>
        <pc:picChg chg="add mod">
          <ac:chgData name="伊健 杜" userId="e69aded81da48593" providerId="LiveId" clId="{54BD5238-1648-487D-8D3A-1B3170203DD7}" dt="2022-11-21T15:08:07.819" v="1978" actId="1076"/>
          <ac:picMkLst>
            <pc:docMk/>
            <pc:sldMk cId="4127547660" sldId="1529"/>
            <ac:picMk id="2050" creationId="{8D6FA3C3-9F3A-9E53-8BA5-3F565B230610}"/>
          </ac:picMkLst>
        </pc:picChg>
      </pc:sldChg>
      <pc:sldChg chg="addSp delSp modSp new mod">
        <pc:chgData name="伊健 杜" userId="e69aded81da48593" providerId="LiveId" clId="{54BD5238-1648-487D-8D3A-1B3170203DD7}" dt="2022-11-21T15:10:45.916" v="1995" actId="1076"/>
        <pc:sldMkLst>
          <pc:docMk/>
          <pc:sldMk cId="693070710" sldId="1530"/>
        </pc:sldMkLst>
        <pc:spChg chg="del">
          <ac:chgData name="伊健 杜" userId="e69aded81da48593" providerId="LiveId" clId="{54BD5238-1648-487D-8D3A-1B3170203DD7}" dt="2022-11-21T15:07:59.459" v="1973" actId="478"/>
          <ac:spMkLst>
            <pc:docMk/>
            <pc:sldMk cId="693070710" sldId="1530"/>
            <ac:spMk id="2" creationId="{5580C38E-6A2A-EFD9-3B9C-79B819FAA0F5}"/>
          </ac:spMkLst>
        </pc:spChg>
        <pc:spChg chg="del">
          <ac:chgData name="伊健 杜" userId="e69aded81da48593" providerId="LiveId" clId="{54BD5238-1648-487D-8D3A-1B3170203DD7}" dt="2022-11-21T15:07:59.459" v="1973" actId="478"/>
          <ac:spMkLst>
            <pc:docMk/>
            <pc:sldMk cId="693070710" sldId="1530"/>
            <ac:spMk id="3" creationId="{92BED59C-CB63-7DA9-65EB-48C6B147F047}"/>
          </ac:spMkLst>
        </pc:spChg>
        <pc:picChg chg="add mod">
          <ac:chgData name="伊健 杜" userId="e69aded81da48593" providerId="LiveId" clId="{54BD5238-1648-487D-8D3A-1B3170203DD7}" dt="2022-11-21T15:10:45.916" v="1995" actId="1076"/>
          <ac:picMkLst>
            <pc:docMk/>
            <pc:sldMk cId="693070710" sldId="1530"/>
            <ac:picMk id="3074" creationId="{5864450B-FB17-7AF5-D242-04B36F7373AD}"/>
          </ac:picMkLst>
        </pc:picChg>
      </pc:sldChg>
      <pc:sldChg chg="addSp delSp modSp new mod">
        <pc:chgData name="伊健 杜" userId="e69aded81da48593" providerId="LiveId" clId="{54BD5238-1648-487D-8D3A-1B3170203DD7}" dt="2022-11-21T15:10:41.673" v="1993" actId="1076"/>
        <pc:sldMkLst>
          <pc:docMk/>
          <pc:sldMk cId="1443747694" sldId="1531"/>
        </pc:sldMkLst>
        <pc:spChg chg="del">
          <ac:chgData name="伊健 杜" userId="e69aded81da48593" providerId="LiveId" clId="{54BD5238-1648-487D-8D3A-1B3170203DD7}" dt="2022-11-21T15:08:28.226" v="1981" actId="478"/>
          <ac:spMkLst>
            <pc:docMk/>
            <pc:sldMk cId="1443747694" sldId="1531"/>
            <ac:spMk id="2" creationId="{D428F854-D012-EEB3-13DC-61FA6D14EF1E}"/>
          </ac:spMkLst>
        </pc:spChg>
        <pc:spChg chg="del">
          <ac:chgData name="伊健 杜" userId="e69aded81da48593" providerId="LiveId" clId="{54BD5238-1648-487D-8D3A-1B3170203DD7}" dt="2022-11-21T15:08:28.226" v="1981" actId="478"/>
          <ac:spMkLst>
            <pc:docMk/>
            <pc:sldMk cId="1443747694" sldId="1531"/>
            <ac:spMk id="3" creationId="{114528F2-3815-44FB-B5B1-C8E8E3B0B076}"/>
          </ac:spMkLst>
        </pc:spChg>
        <pc:picChg chg="add mod">
          <ac:chgData name="伊健 杜" userId="e69aded81da48593" providerId="LiveId" clId="{54BD5238-1648-487D-8D3A-1B3170203DD7}" dt="2022-11-21T15:10:41.673" v="1993" actId="1076"/>
          <ac:picMkLst>
            <pc:docMk/>
            <pc:sldMk cId="1443747694" sldId="1531"/>
            <ac:picMk id="4098" creationId="{343624AB-6D19-CA78-E681-917A598E353A}"/>
          </ac:picMkLst>
        </pc:picChg>
      </pc:sldChg>
      <pc:sldChg chg="addSp delSp modSp new mod">
        <pc:chgData name="伊健 杜" userId="e69aded81da48593" providerId="LiveId" clId="{54BD5238-1648-487D-8D3A-1B3170203DD7}" dt="2022-11-21T15:10:37.322" v="1991" actId="1076"/>
        <pc:sldMkLst>
          <pc:docMk/>
          <pc:sldMk cId="4088575215" sldId="1532"/>
        </pc:sldMkLst>
        <pc:spChg chg="del">
          <ac:chgData name="伊健 杜" userId="e69aded81da48593" providerId="LiveId" clId="{54BD5238-1648-487D-8D3A-1B3170203DD7}" dt="2022-11-21T15:10:27.056" v="1987" actId="478"/>
          <ac:spMkLst>
            <pc:docMk/>
            <pc:sldMk cId="4088575215" sldId="1532"/>
            <ac:spMk id="2" creationId="{FB20AD08-BB58-4A2C-A82E-E696D05FF0A2}"/>
          </ac:spMkLst>
        </pc:spChg>
        <pc:spChg chg="del">
          <ac:chgData name="伊健 杜" userId="e69aded81da48593" providerId="LiveId" clId="{54BD5238-1648-487D-8D3A-1B3170203DD7}" dt="2022-11-21T15:10:27.056" v="1987" actId="478"/>
          <ac:spMkLst>
            <pc:docMk/>
            <pc:sldMk cId="4088575215" sldId="1532"/>
            <ac:spMk id="3" creationId="{830E40F2-FBA7-7F1F-35CA-AF4ED6028A87}"/>
          </ac:spMkLst>
        </pc:spChg>
        <pc:picChg chg="add mod">
          <ac:chgData name="伊健 杜" userId="e69aded81da48593" providerId="LiveId" clId="{54BD5238-1648-487D-8D3A-1B3170203DD7}" dt="2022-11-21T15:10:37.322" v="1991" actId="1076"/>
          <ac:picMkLst>
            <pc:docMk/>
            <pc:sldMk cId="4088575215" sldId="1532"/>
            <ac:picMk id="5122" creationId="{C2F6B859-A0EC-60C8-BCD6-33F366684626}"/>
          </ac:picMkLst>
        </pc:picChg>
      </pc:sldChg>
      <pc:sldChg chg="addSp delSp modSp add mod">
        <pc:chgData name="伊健 杜" userId="e69aded81da48593" providerId="LiveId" clId="{54BD5238-1648-487D-8D3A-1B3170203DD7}" dt="2022-11-21T16:53:24.031" v="4313"/>
        <pc:sldMkLst>
          <pc:docMk/>
          <pc:sldMk cId="3986298854" sldId="1533"/>
        </pc:sldMkLst>
        <pc:spChg chg="mod">
          <ac:chgData name="伊健 杜" userId="e69aded81da48593" providerId="LiveId" clId="{54BD5238-1648-487D-8D3A-1B3170203DD7}" dt="2022-11-21T16:53:24.031" v="4313"/>
          <ac:spMkLst>
            <pc:docMk/>
            <pc:sldMk cId="3986298854" sldId="1533"/>
            <ac:spMk id="2" creationId="{10304424-DB4A-36E7-9E0D-D32A5DD0F26C}"/>
          </ac:spMkLst>
        </pc:spChg>
        <pc:spChg chg="mod">
          <ac:chgData name="伊健 杜" userId="e69aded81da48593" providerId="LiveId" clId="{54BD5238-1648-487D-8D3A-1B3170203DD7}" dt="2022-11-21T16:53:24.031" v="4313"/>
          <ac:spMkLst>
            <pc:docMk/>
            <pc:sldMk cId="3986298854" sldId="1533"/>
            <ac:spMk id="5" creationId="{E7287B0E-EF55-E721-8EFA-9A9183C0EDF9}"/>
          </ac:spMkLst>
        </pc:spChg>
        <pc:picChg chg="del">
          <ac:chgData name="伊健 杜" userId="e69aded81da48593" providerId="LiveId" clId="{54BD5238-1648-487D-8D3A-1B3170203DD7}" dt="2022-11-21T15:15:12.867" v="2119" actId="478"/>
          <ac:picMkLst>
            <pc:docMk/>
            <pc:sldMk cId="3986298854" sldId="1533"/>
            <ac:picMk id="1026" creationId="{7D453717-79B7-F785-6526-685DF2FF37AF}"/>
          </ac:picMkLst>
        </pc:picChg>
        <pc:picChg chg="del">
          <ac:chgData name="伊健 杜" userId="e69aded81da48593" providerId="LiveId" clId="{54BD5238-1648-487D-8D3A-1B3170203DD7}" dt="2022-11-21T15:15:12.867" v="2119" actId="478"/>
          <ac:picMkLst>
            <pc:docMk/>
            <pc:sldMk cId="3986298854" sldId="1533"/>
            <ac:picMk id="1028" creationId="{B1F55F2C-42B7-1F60-0340-B21549FCDD71}"/>
          </ac:picMkLst>
        </pc:picChg>
        <pc:picChg chg="add mod">
          <ac:chgData name="伊健 杜" userId="e69aded81da48593" providerId="LiveId" clId="{54BD5238-1648-487D-8D3A-1B3170203DD7}" dt="2022-11-21T15:18:38.314" v="2130" actId="14100"/>
          <ac:picMkLst>
            <pc:docMk/>
            <pc:sldMk cId="3986298854" sldId="1533"/>
            <ac:picMk id="6146" creationId="{88AD07B2-4C88-75F5-30D3-9ABD225A513E}"/>
          </ac:picMkLst>
        </pc:picChg>
        <pc:picChg chg="add del mod">
          <ac:chgData name="伊健 杜" userId="e69aded81da48593" providerId="LiveId" clId="{54BD5238-1648-487D-8D3A-1B3170203DD7}" dt="2022-11-21T15:18:30.116" v="2124" actId="478"/>
          <ac:picMkLst>
            <pc:docMk/>
            <pc:sldMk cId="3986298854" sldId="1533"/>
            <ac:picMk id="6148" creationId="{03D4BC16-593B-B77E-A692-21F999875DF0}"/>
          </ac:picMkLst>
        </pc:picChg>
        <pc:picChg chg="add mod">
          <ac:chgData name="伊健 杜" userId="e69aded81da48593" providerId="LiveId" clId="{54BD5238-1648-487D-8D3A-1B3170203DD7}" dt="2022-11-21T15:18:41.690" v="2133" actId="14100"/>
          <ac:picMkLst>
            <pc:docMk/>
            <pc:sldMk cId="3986298854" sldId="1533"/>
            <ac:picMk id="6150" creationId="{06C30B18-1871-C14A-4271-7D85780A797D}"/>
          </ac:picMkLst>
        </pc:picChg>
      </pc:sldChg>
      <pc:sldChg chg="addSp delSp modSp add mod">
        <pc:chgData name="伊健 杜" userId="e69aded81da48593" providerId="LiveId" clId="{54BD5238-1648-487D-8D3A-1B3170203DD7}" dt="2022-11-21T16:53:24.031" v="4313"/>
        <pc:sldMkLst>
          <pc:docMk/>
          <pc:sldMk cId="2295695610" sldId="1534"/>
        </pc:sldMkLst>
        <pc:spChg chg="mod">
          <ac:chgData name="伊健 杜" userId="e69aded81da48593" providerId="LiveId" clId="{54BD5238-1648-487D-8D3A-1B3170203DD7}" dt="2022-11-21T16:53:24.031" v="4313"/>
          <ac:spMkLst>
            <pc:docMk/>
            <pc:sldMk cId="2295695610" sldId="1534"/>
            <ac:spMk id="2" creationId="{10304424-DB4A-36E7-9E0D-D32A5DD0F26C}"/>
          </ac:spMkLst>
        </pc:spChg>
        <pc:spChg chg="mod">
          <ac:chgData name="伊健 杜" userId="e69aded81da48593" providerId="LiveId" clId="{54BD5238-1648-487D-8D3A-1B3170203DD7}" dt="2022-11-21T16:53:24.031" v="4313"/>
          <ac:spMkLst>
            <pc:docMk/>
            <pc:sldMk cId="2295695610" sldId="1534"/>
            <ac:spMk id="5" creationId="{E7287B0E-EF55-E721-8EFA-9A9183C0EDF9}"/>
          </ac:spMkLst>
        </pc:spChg>
        <pc:picChg chg="del">
          <ac:chgData name="伊健 杜" userId="e69aded81da48593" providerId="LiveId" clId="{54BD5238-1648-487D-8D3A-1B3170203DD7}" dt="2022-11-21T15:18:50.091" v="2138" actId="478"/>
          <ac:picMkLst>
            <pc:docMk/>
            <pc:sldMk cId="2295695610" sldId="1534"/>
            <ac:picMk id="6146" creationId="{88AD07B2-4C88-75F5-30D3-9ABD225A513E}"/>
          </ac:picMkLst>
        </pc:picChg>
        <pc:picChg chg="del">
          <ac:chgData name="伊健 杜" userId="e69aded81da48593" providerId="LiveId" clId="{54BD5238-1648-487D-8D3A-1B3170203DD7}" dt="2022-11-21T15:18:48.652" v="2137" actId="478"/>
          <ac:picMkLst>
            <pc:docMk/>
            <pc:sldMk cId="2295695610" sldId="1534"/>
            <ac:picMk id="6150" creationId="{06C30B18-1871-C14A-4271-7D85780A797D}"/>
          </ac:picMkLst>
        </pc:picChg>
        <pc:picChg chg="add mod">
          <ac:chgData name="伊健 杜" userId="e69aded81da48593" providerId="LiveId" clId="{54BD5238-1648-487D-8D3A-1B3170203DD7}" dt="2022-11-21T15:21:34.912" v="2225" actId="1076"/>
          <ac:picMkLst>
            <pc:docMk/>
            <pc:sldMk cId="2295695610" sldId="1534"/>
            <ac:picMk id="7170" creationId="{C42B602E-DD4C-DE44-50F0-61684769E7B5}"/>
          </ac:picMkLst>
        </pc:picChg>
      </pc:sldChg>
      <pc:sldChg chg="new">
        <pc:chgData name="伊健 杜" userId="e69aded81da48593" providerId="LiveId" clId="{54BD5238-1648-487D-8D3A-1B3170203DD7}" dt="2022-11-21T15:21:42.127" v="2226" actId="680"/>
        <pc:sldMkLst>
          <pc:docMk/>
          <pc:sldMk cId="1506923525" sldId="1535"/>
        </pc:sldMkLst>
      </pc:sldChg>
      <pc:sldChg chg="addSp delSp modSp add mod">
        <pc:chgData name="伊健 杜" userId="e69aded81da48593" providerId="LiveId" clId="{54BD5238-1648-487D-8D3A-1B3170203DD7}" dt="2022-11-21T16:53:24.031" v="4313"/>
        <pc:sldMkLst>
          <pc:docMk/>
          <pc:sldMk cId="3804009657" sldId="1536"/>
        </pc:sldMkLst>
        <pc:spChg chg="mod">
          <ac:chgData name="伊健 杜" userId="e69aded81da48593" providerId="LiveId" clId="{54BD5238-1648-487D-8D3A-1B3170203DD7}" dt="2022-11-21T16:53:24.031" v="4313"/>
          <ac:spMkLst>
            <pc:docMk/>
            <pc:sldMk cId="3804009657" sldId="1536"/>
            <ac:spMk id="2" creationId="{10304424-DB4A-36E7-9E0D-D32A5DD0F26C}"/>
          </ac:spMkLst>
        </pc:spChg>
        <pc:spChg chg="mod">
          <ac:chgData name="伊健 杜" userId="e69aded81da48593" providerId="LiveId" clId="{54BD5238-1648-487D-8D3A-1B3170203DD7}" dt="2022-11-21T16:53:24.031" v="4313"/>
          <ac:spMkLst>
            <pc:docMk/>
            <pc:sldMk cId="3804009657" sldId="1536"/>
            <ac:spMk id="5" creationId="{E7287B0E-EF55-E721-8EFA-9A9183C0EDF9}"/>
          </ac:spMkLst>
        </pc:spChg>
        <pc:picChg chg="del">
          <ac:chgData name="伊健 杜" userId="e69aded81da48593" providerId="LiveId" clId="{54BD5238-1648-487D-8D3A-1B3170203DD7}" dt="2022-11-21T15:21:45.701" v="2228" actId="478"/>
          <ac:picMkLst>
            <pc:docMk/>
            <pc:sldMk cId="3804009657" sldId="1536"/>
            <ac:picMk id="7170" creationId="{C42B602E-DD4C-DE44-50F0-61684769E7B5}"/>
          </ac:picMkLst>
        </pc:picChg>
        <pc:picChg chg="add mod">
          <ac:chgData name="伊健 杜" userId="e69aded81da48593" providerId="LiveId" clId="{54BD5238-1648-487D-8D3A-1B3170203DD7}" dt="2022-11-21T15:22:03.107" v="2231" actId="1076"/>
          <ac:picMkLst>
            <pc:docMk/>
            <pc:sldMk cId="3804009657" sldId="1536"/>
            <ac:picMk id="8194" creationId="{D9B59C58-3748-51A1-CB75-02D63F0D6C40}"/>
          </ac:picMkLst>
        </pc:picChg>
      </pc:sldChg>
      <pc:sldChg chg="addSp delSp modSp add del">
        <pc:chgData name="伊健 杜" userId="e69aded81da48593" providerId="LiveId" clId="{54BD5238-1648-487D-8D3A-1B3170203DD7}" dt="2022-11-21T15:25:52.411" v="2350" actId="47"/>
        <pc:sldMkLst>
          <pc:docMk/>
          <pc:sldMk cId="1412546464" sldId="1537"/>
        </pc:sldMkLst>
        <pc:spChg chg="del">
          <ac:chgData name="伊健 杜" userId="e69aded81da48593" providerId="LiveId" clId="{54BD5238-1648-487D-8D3A-1B3170203DD7}" dt="2022-11-21T15:25:49.551" v="2349" actId="478"/>
          <ac:spMkLst>
            <pc:docMk/>
            <pc:sldMk cId="1412546464" sldId="1537"/>
            <ac:spMk id="2" creationId="{10304424-DB4A-36E7-9E0D-D32A5DD0F26C}"/>
          </ac:spMkLst>
        </pc:spChg>
        <pc:spChg chg="add mod">
          <ac:chgData name="伊健 杜" userId="e69aded81da48593" providerId="LiveId" clId="{54BD5238-1648-487D-8D3A-1B3170203DD7}" dt="2022-11-21T15:25:49.551" v="2349" actId="478"/>
          <ac:spMkLst>
            <pc:docMk/>
            <pc:sldMk cId="1412546464" sldId="1537"/>
            <ac:spMk id="6" creationId="{49357F9F-E105-C60F-428C-E5F0C4C0E969}"/>
          </ac:spMkLst>
        </pc:spChg>
        <pc:picChg chg="del">
          <ac:chgData name="伊健 杜" userId="e69aded81da48593" providerId="LiveId" clId="{54BD5238-1648-487D-8D3A-1B3170203DD7}" dt="2022-11-21T15:25:49.551" v="2349" actId="478"/>
          <ac:picMkLst>
            <pc:docMk/>
            <pc:sldMk cId="1412546464" sldId="1537"/>
            <ac:picMk id="8194" creationId="{D9B59C58-3748-51A1-CB75-02D63F0D6C40}"/>
          </ac:picMkLst>
        </pc:picChg>
      </pc:sldChg>
      <pc:sldChg chg="modSp add mod modNotesTx">
        <pc:chgData name="伊健 杜" userId="e69aded81da48593" providerId="LiveId" clId="{54BD5238-1648-487D-8D3A-1B3170203DD7}" dt="2022-11-21T18:27:20.035" v="4314" actId="20577"/>
        <pc:sldMkLst>
          <pc:docMk/>
          <pc:sldMk cId="3024028709" sldId="1537"/>
        </pc:sldMkLst>
        <pc:spChg chg="mod">
          <ac:chgData name="伊健 杜" userId="e69aded81da48593" providerId="LiveId" clId="{54BD5238-1648-487D-8D3A-1B3170203DD7}" dt="2022-11-21T16:53:24.031" v="4313"/>
          <ac:spMkLst>
            <pc:docMk/>
            <pc:sldMk cId="3024028709" sldId="1537"/>
            <ac:spMk id="4" creationId="{2CD63A4E-E37B-41A6-9090-C7BF9F9D4BD7}"/>
          </ac:spMkLst>
        </pc:spChg>
      </pc:sldChg>
      <pc:sldChg chg="modSp add ord">
        <pc:chgData name="伊健 杜" userId="e69aded81da48593" providerId="LiveId" clId="{54BD5238-1648-487D-8D3A-1B3170203DD7}" dt="2022-11-21T16:53:24.031" v="4313"/>
        <pc:sldMkLst>
          <pc:docMk/>
          <pc:sldMk cId="3769069146" sldId="1538"/>
        </pc:sldMkLst>
        <pc:spChg chg="mod">
          <ac:chgData name="伊健 杜" userId="e69aded81da48593" providerId="LiveId" clId="{54BD5238-1648-487D-8D3A-1B3170203DD7}" dt="2022-11-21T16:53:24.031" v="4313"/>
          <ac:spMkLst>
            <pc:docMk/>
            <pc:sldMk cId="3769069146" sldId="1538"/>
            <ac:spMk id="4" creationId="{2CD63A4E-E37B-41A6-9090-C7BF9F9D4BD7}"/>
          </ac:spMkLst>
        </pc:spChg>
      </pc:sldChg>
      <pc:sldChg chg="addSp delSp modSp add mod">
        <pc:chgData name="伊健 杜" userId="e69aded81da48593" providerId="LiveId" clId="{54BD5238-1648-487D-8D3A-1B3170203DD7}" dt="2022-11-21T16:53:24.031" v="4313"/>
        <pc:sldMkLst>
          <pc:docMk/>
          <pc:sldMk cId="3713407892" sldId="1539"/>
        </pc:sldMkLst>
        <pc:spChg chg="mod">
          <ac:chgData name="伊健 杜" userId="e69aded81da48593" providerId="LiveId" clId="{54BD5238-1648-487D-8D3A-1B3170203DD7}" dt="2022-11-21T15:28:00.310" v="2468"/>
          <ac:spMkLst>
            <pc:docMk/>
            <pc:sldMk cId="3713407892" sldId="1539"/>
            <ac:spMk id="2" creationId="{10304424-DB4A-36E7-9E0D-D32A5DD0F26C}"/>
          </ac:spMkLst>
        </pc:spChg>
        <pc:spChg chg="mod">
          <ac:chgData name="伊健 杜" userId="e69aded81da48593" providerId="LiveId" clId="{54BD5238-1648-487D-8D3A-1B3170203DD7}" dt="2022-11-21T16:53:24.031" v="4313"/>
          <ac:spMkLst>
            <pc:docMk/>
            <pc:sldMk cId="3713407892" sldId="1539"/>
            <ac:spMk id="5" creationId="{E7287B0E-EF55-E721-8EFA-9A9183C0EDF9}"/>
          </ac:spMkLst>
        </pc:spChg>
        <pc:picChg chg="del">
          <ac:chgData name="伊健 杜" userId="e69aded81da48593" providerId="LiveId" clId="{54BD5238-1648-487D-8D3A-1B3170203DD7}" dt="2022-11-21T15:32:01.562" v="2514" actId="478"/>
          <ac:picMkLst>
            <pc:docMk/>
            <pc:sldMk cId="3713407892" sldId="1539"/>
            <ac:picMk id="6146" creationId="{88AD07B2-4C88-75F5-30D3-9ABD225A513E}"/>
          </ac:picMkLst>
        </pc:picChg>
        <pc:picChg chg="del">
          <ac:chgData name="伊健 杜" userId="e69aded81da48593" providerId="LiveId" clId="{54BD5238-1648-487D-8D3A-1B3170203DD7}" dt="2022-11-21T15:32:01.562" v="2514" actId="478"/>
          <ac:picMkLst>
            <pc:docMk/>
            <pc:sldMk cId="3713407892" sldId="1539"/>
            <ac:picMk id="6150" creationId="{06C30B18-1871-C14A-4271-7D85780A797D}"/>
          </ac:picMkLst>
        </pc:picChg>
        <pc:picChg chg="add mod">
          <ac:chgData name="伊健 杜" userId="e69aded81da48593" providerId="LiveId" clId="{54BD5238-1648-487D-8D3A-1B3170203DD7}" dt="2022-11-21T15:32:25.858" v="2517" actId="1076"/>
          <ac:picMkLst>
            <pc:docMk/>
            <pc:sldMk cId="3713407892" sldId="1539"/>
            <ac:picMk id="9218" creationId="{4908516F-B9B0-ACCE-7422-8F75F86E5AEB}"/>
          </ac:picMkLst>
        </pc:picChg>
      </pc:sldChg>
      <pc:sldChg chg="addSp delSp modSp add mod">
        <pc:chgData name="伊健 杜" userId="e69aded81da48593" providerId="LiveId" clId="{54BD5238-1648-487D-8D3A-1B3170203DD7}" dt="2022-11-21T16:53:24.031" v="4313"/>
        <pc:sldMkLst>
          <pc:docMk/>
          <pc:sldMk cId="3263099494" sldId="1540"/>
        </pc:sldMkLst>
        <pc:spChg chg="mod">
          <ac:chgData name="伊健 杜" userId="e69aded81da48593" providerId="LiveId" clId="{54BD5238-1648-487D-8D3A-1B3170203DD7}" dt="2022-11-21T15:34:23.519" v="2618" actId="14100"/>
          <ac:spMkLst>
            <pc:docMk/>
            <pc:sldMk cId="3263099494" sldId="1540"/>
            <ac:spMk id="2" creationId="{10304424-DB4A-36E7-9E0D-D32A5DD0F26C}"/>
          </ac:spMkLst>
        </pc:spChg>
        <pc:spChg chg="mod">
          <ac:chgData name="伊健 杜" userId="e69aded81da48593" providerId="LiveId" clId="{54BD5238-1648-487D-8D3A-1B3170203DD7}" dt="2022-11-21T16:53:24.031" v="4313"/>
          <ac:spMkLst>
            <pc:docMk/>
            <pc:sldMk cId="3263099494" sldId="1540"/>
            <ac:spMk id="5" creationId="{E7287B0E-EF55-E721-8EFA-9A9183C0EDF9}"/>
          </ac:spMkLst>
        </pc:spChg>
        <pc:picChg chg="del">
          <ac:chgData name="伊健 杜" userId="e69aded81da48593" providerId="LiveId" clId="{54BD5238-1648-487D-8D3A-1B3170203DD7}" dt="2022-11-21T15:32:36.918" v="2521" actId="478"/>
          <ac:picMkLst>
            <pc:docMk/>
            <pc:sldMk cId="3263099494" sldId="1540"/>
            <ac:picMk id="9218" creationId="{4908516F-B9B0-ACCE-7422-8F75F86E5AEB}"/>
          </ac:picMkLst>
        </pc:picChg>
        <pc:picChg chg="add mod">
          <ac:chgData name="伊健 杜" userId="e69aded81da48593" providerId="LiveId" clId="{54BD5238-1648-487D-8D3A-1B3170203DD7}" dt="2022-11-21T15:33:03.919" v="2525" actId="1076"/>
          <ac:picMkLst>
            <pc:docMk/>
            <pc:sldMk cId="3263099494" sldId="1540"/>
            <ac:picMk id="11266" creationId="{AE591D96-27D7-E9CA-B7E1-34D564FC6D11}"/>
          </ac:picMkLst>
        </pc:picChg>
      </pc:sldChg>
      <pc:sldChg chg="modSp add mod">
        <pc:chgData name="伊健 杜" userId="e69aded81da48593" providerId="LiveId" clId="{54BD5238-1648-487D-8D3A-1B3170203DD7}" dt="2022-11-21T16:53:24.031" v="4313"/>
        <pc:sldMkLst>
          <pc:docMk/>
          <pc:sldMk cId="3115942215" sldId="1541"/>
        </pc:sldMkLst>
        <pc:spChg chg="mod">
          <ac:chgData name="伊健 杜" userId="e69aded81da48593" providerId="LiveId" clId="{54BD5238-1648-487D-8D3A-1B3170203DD7}" dt="2022-11-21T16:53:24.031" v="4313"/>
          <ac:spMkLst>
            <pc:docMk/>
            <pc:sldMk cId="3115942215" sldId="1541"/>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026793793" sldId="1542"/>
        </pc:sldMkLst>
        <pc:spChg chg="mod">
          <ac:chgData name="伊健 杜" userId="e69aded81da48593" providerId="LiveId" clId="{54BD5238-1648-487D-8D3A-1B3170203DD7}" dt="2022-11-21T16:53:24.031" v="4313"/>
          <ac:spMkLst>
            <pc:docMk/>
            <pc:sldMk cId="1026793793" sldId="1542"/>
            <ac:spMk id="2" creationId="{10304424-DB4A-36E7-9E0D-D32A5DD0F26C}"/>
          </ac:spMkLst>
        </pc:spChg>
        <pc:spChg chg="mod">
          <ac:chgData name="伊健 杜" userId="e69aded81da48593" providerId="LiveId" clId="{54BD5238-1648-487D-8D3A-1B3170203DD7}" dt="2022-11-21T16:53:24.031" v="4313"/>
          <ac:spMkLst>
            <pc:docMk/>
            <pc:sldMk cId="1026793793" sldId="1542"/>
            <ac:spMk id="5" creationId="{E7287B0E-EF55-E721-8EFA-9A9183C0EDF9}"/>
          </ac:spMkLst>
        </pc:spChg>
        <pc:picChg chg="del">
          <ac:chgData name="伊健 杜" userId="e69aded81da48593" providerId="LiveId" clId="{54BD5238-1648-487D-8D3A-1B3170203DD7}" dt="2022-11-21T15:35:30.352" v="2732" actId="478"/>
          <ac:picMkLst>
            <pc:docMk/>
            <pc:sldMk cId="1026793793" sldId="1542"/>
            <ac:picMk id="9218" creationId="{4908516F-B9B0-ACCE-7422-8F75F86E5AEB}"/>
          </ac:picMkLst>
        </pc:picChg>
        <pc:picChg chg="add mod">
          <ac:chgData name="伊健 杜" userId="e69aded81da48593" providerId="LiveId" clId="{54BD5238-1648-487D-8D3A-1B3170203DD7}" dt="2022-11-21T15:37:31.027" v="2736" actId="1076"/>
          <ac:picMkLst>
            <pc:docMk/>
            <pc:sldMk cId="1026793793" sldId="1542"/>
            <ac:picMk id="12290" creationId="{D639C927-8C65-72D2-679D-7426023813DA}"/>
          </ac:picMkLst>
        </pc:picChg>
      </pc:sldChg>
      <pc:sldChg chg="addSp delSp modSp add mod">
        <pc:chgData name="伊健 杜" userId="e69aded81da48593" providerId="LiveId" clId="{54BD5238-1648-487D-8D3A-1B3170203DD7}" dt="2022-11-21T16:53:24.031" v="4313"/>
        <pc:sldMkLst>
          <pc:docMk/>
          <pc:sldMk cId="3007788460" sldId="1543"/>
        </pc:sldMkLst>
        <pc:spChg chg="mod">
          <ac:chgData name="伊健 杜" userId="e69aded81da48593" providerId="LiveId" clId="{54BD5238-1648-487D-8D3A-1B3170203DD7}" dt="2022-11-21T16:53:24.031" v="4313"/>
          <ac:spMkLst>
            <pc:docMk/>
            <pc:sldMk cId="3007788460" sldId="1543"/>
            <ac:spMk id="2" creationId="{10304424-DB4A-36E7-9E0D-D32A5DD0F26C}"/>
          </ac:spMkLst>
        </pc:spChg>
        <pc:spChg chg="mod">
          <ac:chgData name="伊健 杜" userId="e69aded81da48593" providerId="LiveId" clId="{54BD5238-1648-487D-8D3A-1B3170203DD7}" dt="2022-11-21T16:53:24.031" v="4313"/>
          <ac:spMkLst>
            <pc:docMk/>
            <pc:sldMk cId="3007788460" sldId="1543"/>
            <ac:spMk id="5" creationId="{E7287B0E-EF55-E721-8EFA-9A9183C0EDF9}"/>
          </ac:spMkLst>
        </pc:spChg>
        <pc:picChg chg="del">
          <ac:chgData name="伊健 杜" userId="e69aded81da48593" providerId="LiveId" clId="{54BD5238-1648-487D-8D3A-1B3170203DD7}" dt="2022-11-21T15:40:38.541" v="2748" actId="478"/>
          <ac:picMkLst>
            <pc:docMk/>
            <pc:sldMk cId="3007788460" sldId="1543"/>
            <ac:picMk id="12290" creationId="{D639C927-8C65-72D2-679D-7426023813DA}"/>
          </ac:picMkLst>
        </pc:picChg>
        <pc:picChg chg="add del mod">
          <ac:chgData name="伊健 杜" userId="e69aded81da48593" providerId="LiveId" clId="{54BD5238-1648-487D-8D3A-1B3170203DD7}" dt="2022-11-21T15:41:25.917" v="2837" actId="478"/>
          <ac:picMkLst>
            <pc:docMk/>
            <pc:sldMk cId="3007788460" sldId="1543"/>
            <ac:picMk id="13314" creationId="{0EA4BBD8-D1D1-9541-31A6-ED920143A3D3}"/>
          </ac:picMkLst>
        </pc:picChg>
        <pc:picChg chg="add mod">
          <ac:chgData name="伊健 杜" userId="e69aded81da48593" providerId="LiveId" clId="{54BD5238-1648-487D-8D3A-1B3170203DD7}" dt="2022-11-21T15:44:17.660" v="2932" actId="1076"/>
          <ac:picMkLst>
            <pc:docMk/>
            <pc:sldMk cId="3007788460" sldId="1543"/>
            <ac:picMk id="13316" creationId="{ECFE6347-8F47-DC00-B9ED-C43ED2A1215D}"/>
          </ac:picMkLst>
        </pc:picChg>
      </pc:sldChg>
      <pc:sldChg chg="delSp modSp add del mod">
        <pc:chgData name="伊健 杜" userId="e69aded81da48593" providerId="LiveId" clId="{54BD5238-1648-487D-8D3A-1B3170203DD7}" dt="2022-11-21T15:44:34.513" v="2949" actId="47"/>
        <pc:sldMkLst>
          <pc:docMk/>
          <pc:sldMk cId="226907761" sldId="1544"/>
        </pc:sldMkLst>
        <pc:spChg chg="mod">
          <ac:chgData name="伊健 杜" userId="e69aded81da48593" providerId="LiveId" clId="{54BD5238-1648-487D-8D3A-1B3170203DD7}" dt="2022-11-21T15:44:25.493" v="2948"/>
          <ac:spMkLst>
            <pc:docMk/>
            <pc:sldMk cId="226907761" sldId="1544"/>
            <ac:spMk id="5" creationId="{E7287B0E-EF55-E721-8EFA-9A9183C0EDF9}"/>
          </ac:spMkLst>
        </pc:spChg>
        <pc:picChg chg="del">
          <ac:chgData name="伊健 杜" userId="e69aded81da48593" providerId="LiveId" clId="{54BD5238-1648-487D-8D3A-1B3170203DD7}" dt="2022-11-21T15:44:20.868" v="2934" actId="478"/>
          <ac:picMkLst>
            <pc:docMk/>
            <pc:sldMk cId="226907761" sldId="1544"/>
            <ac:picMk id="13316" creationId="{ECFE6347-8F47-DC00-B9ED-C43ED2A1215D}"/>
          </ac:picMkLst>
        </pc:picChg>
      </pc:sldChg>
      <pc:sldChg chg="addSp delSp modSp add mod">
        <pc:chgData name="伊健 杜" userId="e69aded81da48593" providerId="LiveId" clId="{54BD5238-1648-487D-8D3A-1B3170203DD7}" dt="2022-11-21T16:53:24.031" v="4313"/>
        <pc:sldMkLst>
          <pc:docMk/>
          <pc:sldMk cId="2464699303" sldId="1544"/>
        </pc:sldMkLst>
        <pc:spChg chg="mod">
          <ac:chgData name="伊健 杜" userId="e69aded81da48593" providerId="LiveId" clId="{54BD5238-1648-487D-8D3A-1B3170203DD7}" dt="2022-11-21T16:53:24.031" v="4313"/>
          <ac:spMkLst>
            <pc:docMk/>
            <pc:sldMk cId="2464699303" sldId="1544"/>
            <ac:spMk id="2" creationId="{10304424-DB4A-36E7-9E0D-D32A5DD0F26C}"/>
          </ac:spMkLst>
        </pc:spChg>
        <pc:spChg chg="mod">
          <ac:chgData name="伊健 杜" userId="e69aded81da48593" providerId="LiveId" clId="{54BD5238-1648-487D-8D3A-1B3170203DD7}" dt="2022-11-21T16:53:24.031" v="4313"/>
          <ac:spMkLst>
            <pc:docMk/>
            <pc:sldMk cId="2464699303" sldId="1544"/>
            <ac:spMk id="5" creationId="{E7287B0E-EF55-E721-8EFA-9A9183C0EDF9}"/>
          </ac:spMkLst>
        </pc:spChg>
        <pc:picChg chg="del">
          <ac:chgData name="伊健 杜" userId="e69aded81da48593" providerId="LiveId" clId="{54BD5238-1648-487D-8D3A-1B3170203DD7}" dt="2022-11-21T15:47:24.879" v="3161" actId="478"/>
          <ac:picMkLst>
            <pc:docMk/>
            <pc:sldMk cId="2464699303" sldId="1544"/>
            <ac:picMk id="9218" creationId="{4908516F-B9B0-ACCE-7422-8F75F86E5AEB}"/>
          </ac:picMkLst>
        </pc:picChg>
        <pc:picChg chg="add mod">
          <ac:chgData name="伊健 杜" userId="e69aded81da48593" providerId="LiveId" clId="{54BD5238-1648-487D-8D3A-1B3170203DD7}" dt="2022-11-21T15:48:09.082" v="3171" actId="1076"/>
          <ac:picMkLst>
            <pc:docMk/>
            <pc:sldMk cId="2464699303" sldId="1544"/>
            <ac:picMk id="14338" creationId="{7BACB646-8E9D-5697-12B4-5E1CC70DC54F}"/>
          </ac:picMkLst>
        </pc:picChg>
      </pc:sldChg>
      <pc:sldChg chg="addSp delSp modSp add mod">
        <pc:chgData name="伊健 杜" userId="e69aded81da48593" providerId="LiveId" clId="{54BD5238-1648-487D-8D3A-1B3170203DD7}" dt="2022-11-21T16:53:24.031" v="4313"/>
        <pc:sldMkLst>
          <pc:docMk/>
          <pc:sldMk cId="2690118563" sldId="1545"/>
        </pc:sldMkLst>
        <pc:spChg chg="mod">
          <ac:chgData name="伊健 杜" userId="e69aded81da48593" providerId="LiveId" clId="{54BD5238-1648-487D-8D3A-1B3170203DD7}" dt="2022-11-21T16:53:24.031" v="4313"/>
          <ac:spMkLst>
            <pc:docMk/>
            <pc:sldMk cId="2690118563" sldId="1545"/>
            <ac:spMk id="2" creationId="{10304424-DB4A-36E7-9E0D-D32A5DD0F26C}"/>
          </ac:spMkLst>
        </pc:spChg>
        <pc:spChg chg="mod">
          <ac:chgData name="伊健 杜" userId="e69aded81da48593" providerId="LiveId" clId="{54BD5238-1648-487D-8D3A-1B3170203DD7}" dt="2022-11-21T16:53:24.031" v="4313"/>
          <ac:spMkLst>
            <pc:docMk/>
            <pc:sldMk cId="2690118563" sldId="1545"/>
            <ac:spMk id="5" creationId="{E7287B0E-EF55-E721-8EFA-9A9183C0EDF9}"/>
          </ac:spMkLst>
        </pc:spChg>
        <pc:picChg chg="del">
          <ac:chgData name="伊健 杜" userId="e69aded81da48593" providerId="LiveId" clId="{54BD5238-1648-487D-8D3A-1B3170203DD7}" dt="2022-11-21T15:48:55.462" v="3173" actId="478"/>
          <ac:picMkLst>
            <pc:docMk/>
            <pc:sldMk cId="2690118563" sldId="1545"/>
            <ac:picMk id="14338" creationId="{7BACB646-8E9D-5697-12B4-5E1CC70DC54F}"/>
          </ac:picMkLst>
        </pc:picChg>
        <pc:picChg chg="add mod">
          <ac:chgData name="伊健 杜" userId="e69aded81da48593" providerId="LiveId" clId="{54BD5238-1648-487D-8D3A-1B3170203DD7}" dt="2022-11-21T15:51:50.077" v="3227" actId="1076"/>
          <ac:picMkLst>
            <pc:docMk/>
            <pc:sldMk cId="2690118563" sldId="1545"/>
            <ac:picMk id="15362" creationId="{3D08C42D-B966-4EC4-01DA-6B829DD4BD36}"/>
          </ac:picMkLst>
        </pc:picChg>
      </pc:sldChg>
      <pc:sldChg chg="modSp add mod">
        <pc:chgData name="伊健 杜" userId="e69aded81da48593" providerId="LiveId" clId="{54BD5238-1648-487D-8D3A-1B3170203DD7}" dt="2022-11-21T16:53:24.031" v="4313"/>
        <pc:sldMkLst>
          <pc:docMk/>
          <pc:sldMk cId="1453337807" sldId="1546"/>
        </pc:sldMkLst>
        <pc:spChg chg="mod">
          <ac:chgData name="伊健 杜" userId="e69aded81da48593" providerId="LiveId" clId="{54BD5238-1648-487D-8D3A-1B3170203DD7}" dt="2022-11-21T16:53:24.031" v="4313"/>
          <ac:spMkLst>
            <pc:docMk/>
            <pc:sldMk cId="1453337807" sldId="1546"/>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623670818" sldId="1547"/>
        </pc:sldMkLst>
        <pc:spChg chg="mod">
          <ac:chgData name="伊健 杜" userId="e69aded81da48593" providerId="LiveId" clId="{54BD5238-1648-487D-8D3A-1B3170203DD7}" dt="2022-11-21T16:53:24.031" v="4313"/>
          <ac:spMkLst>
            <pc:docMk/>
            <pc:sldMk cId="1623670818" sldId="1547"/>
            <ac:spMk id="2" creationId="{10304424-DB4A-36E7-9E0D-D32A5DD0F26C}"/>
          </ac:spMkLst>
        </pc:spChg>
        <pc:spChg chg="del mod">
          <ac:chgData name="伊健 杜" userId="e69aded81da48593" providerId="LiveId" clId="{54BD5238-1648-487D-8D3A-1B3170203DD7}" dt="2022-11-21T15:53:15.314" v="3265" actId="478"/>
          <ac:spMkLst>
            <pc:docMk/>
            <pc:sldMk cId="1623670818" sldId="1547"/>
            <ac:spMk id="5" creationId="{E7287B0E-EF55-E721-8EFA-9A9183C0EDF9}"/>
          </ac:spMkLst>
        </pc:spChg>
        <pc:spChg chg="add mod">
          <ac:chgData name="伊健 杜" userId="e69aded81da48593" providerId="LiveId" clId="{54BD5238-1648-487D-8D3A-1B3170203DD7}" dt="2022-11-21T16:53:24.031" v="4313"/>
          <ac:spMkLst>
            <pc:docMk/>
            <pc:sldMk cId="1623670818" sldId="1547"/>
            <ac:spMk id="6" creationId="{45657447-7867-52AB-FB8C-3C846D0FF35B}"/>
          </ac:spMkLst>
        </pc:spChg>
        <pc:picChg chg="del">
          <ac:chgData name="伊健 杜" userId="e69aded81da48593" providerId="LiveId" clId="{54BD5238-1648-487D-8D3A-1B3170203DD7}" dt="2022-11-21T15:53:08.880" v="3261" actId="478"/>
          <ac:picMkLst>
            <pc:docMk/>
            <pc:sldMk cId="1623670818" sldId="1547"/>
            <ac:picMk id="15362" creationId="{3D08C42D-B966-4EC4-01DA-6B829DD4BD36}"/>
          </ac:picMkLst>
        </pc:picChg>
        <pc:picChg chg="add mod">
          <ac:chgData name="伊健 杜" userId="e69aded81da48593" providerId="LiveId" clId="{54BD5238-1648-487D-8D3A-1B3170203DD7}" dt="2022-11-21T15:53:21.697" v="3267" actId="1076"/>
          <ac:picMkLst>
            <pc:docMk/>
            <pc:sldMk cId="1623670818" sldId="1547"/>
            <ac:picMk id="17410" creationId="{1651E11B-CE22-993B-EF10-5E4D305FE025}"/>
          </ac:picMkLst>
        </pc:picChg>
      </pc:sldChg>
      <pc:sldChg chg="add del">
        <pc:chgData name="伊健 杜" userId="e69aded81da48593" providerId="LiveId" clId="{54BD5238-1648-487D-8D3A-1B3170203DD7}" dt="2022-11-21T15:53:12.689" v="3263" actId="47"/>
        <pc:sldMkLst>
          <pc:docMk/>
          <pc:sldMk cId="2331383608" sldId="1548"/>
        </pc:sldMkLst>
      </pc:sldChg>
      <pc:sldChg chg="addSp delSp modSp add mod">
        <pc:chgData name="伊健 杜" userId="e69aded81da48593" providerId="LiveId" clId="{54BD5238-1648-487D-8D3A-1B3170203DD7}" dt="2022-11-21T16:53:24.031" v="4313"/>
        <pc:sldMkLst>
          <pc:docMk/>
          <pc:sldMk cId="3432332733" sldId="1548"/>
        </pc:sldMkLst>
        <pc:spChg chg="mod">
          <ac:chgData name="伊健 杜" userId="e69aded81da48593" providerId="LiveId" clId="{54BD5238-1648-487D-8D3A-1B3170203DD7}" dt="2022-11-21T16:53:24.031" v="4313"/>
          <ac:spMkLst>
            <pc:docMk/>
            <pc:sldMk cId="3432332733" sldId="1548"/>
            <ac:spMk id="2" creationId="{10304424-DB4A-36E7-9E0D-D32A5DD0F26C}"/>
          </ac:spMkLst>
        </pc:spChg>
        <pc:spChg chg="mod">
          <ac:chgData name="伊健 杜" userId="e69aded81da48593" providerId="LiveId" clId="{54BD5238-1648-487D-8D3A-1B3170203DD7}" dt="2022-11-21T16:53:24.031" v="4313"/>
          <ac:spMkLst>
            <pc:docMk/>
            <pc:sldMk cId="3432332733" sldId="1548"/>
            <ac:spMk id="5" creationId="{E7287B0E-EF55-E721-8EFA-9A9183C0EDF9}"/>
          </ac:spMkLst>
        </pc:spChg>
        <pc:picChg chg="del">
          <ac:chgData name="伊健 杜" userId="e69aded81da48593" providerId="LiveId" clId="{54BD5238-1648-487D-8D3A-1B3170203DD7}" dt="2022-11-21T16:01:50.691" v="3472" actId="478"/>
          <ac:picMkLst>
            <pc:docMk/>
            <pc:sldMk cId="3432332733" sldId="1548"/>
            <ac:picMk id="14338" creationId="{7BACB646-8E9D-5697-12B4-5E1CC70DC54F}"/>
          </ac:picMkLst>
        </pc:picChg>
        <pc:picChg chg="add mod">
          <ac:chgData name="伊健 杜" userId="e69aded81da48593" providerId="LiveId" clId="{54BD5238-1648-487D-8D3A-1B3170203DD7}" dt="2022-11-21T16:03:10.901" v="3475" actId="1076"/>
          <ac:picMkLst>
            <pc:docMk/>
            <pc:sldMk cId="3432332733" sldId="1548"/>
            <ac:picMk id="18434" creationId="{EF2AC82D-10E7-23E5-9B9F-696F25C4BDD4}"/>
          </ac:picMkLst>
        </pc:picChg>
      </pc:sldChg>
      <pc:sldChg chg="addSp delSp modSp add mod">
        <pc:chgData name="伊健 杜" userId="e69aded81da48593" providerId="LiveId" clId="{54BD5238-1648-487D-8D3A-1B3170203DD7}" dt="2022-11-21T16:53:24.031" v="4313"/>
        <pc:sldMkLst>
          <pc:docMk/>
          <pc:sldMk cId="2840133639" sldId="1549"/>
        </pc:sldMkLst>
        <pc:spChg chg="mod">
          <ac:chgData name="伊健 杜" userId="e69aded81da48593" providerId="LiveId" clId="{54BD5238-1648-487D-8D3A-1B3170203DD7}" dt="2022-11-21T16:53:24.031" v="4313"/>
          <ac:spMkLst>
            <pc:docMk/>
            <pc:sldMk cId="2840133639" sldId="1549"/>
            <ac:spMk id="2" creationId="{10304424-DB4A-36E7-9E0D-D32A5DD0F26C}"/>
          </ac:spMkLst>
        </pc:spChg>
        <pc:spChg chg="mod">
          <ac:chgData name="伊健 杜" userId="e69aded81da48593" providerId="LiveId" clId="{54BD5238-1648-487D-8D3A-1B3170203DD7}" dt="2022-11-21T16:53:24.031" v="4313"/>
          <ac:spMkLst>
            <pc:docMk/>
            <pc:sldMk cId="2840133639" sldId="1549"/>
            <ac:spMk id="5" creationId="{E7287B0E-EF55-E721-8EFA-9A9183C0EDF9}"/>
          </ac:spMkLst>
        </pc:spChg>
        <pc:picChg chg="del">
          <ac:chgData name="伊健 杜" userId="e69aded81da48593" providerId="LiveId" clId="{54BD5238-1648-487D-8D3A-1B3170203DD7}" dt="2022-11-21T16:04:44.371" v="3480" actId="478"/>
          <ac:picMkLst>
            <pc:docMk/>
            <pc:sldMk cId="2840133639" sldId="1549"/>
            <ac:picMk id="18434" creationId="{EF2AC82D-10E7-23E5-9B9F-696F25C4BDD4}"/>
          </ac:picMkLst>
        </pc:picChg>
        <pc:picChg chg="add mod">
          <ac:chgData name="伊健 杜" userId="e69aded81da48593" providerId="LiveId" clId="{54BD5238-1648-487D-8D3A-1B3170203DD7}" dt="2022-11-21T16:06:57.251" v="3625" actId="1076"/>
          <ac:picMkLst>
            <pc:docMk/>
            <pc:sldMk cId="2840133639" sldId="1549"/>
            <ac:picMk id="19458" creationId="{DC68363A-0A02-CABB-C3C3-14B711FB35EF}"/>
          </ac:picMkLst>
        </pc:picChg>
      </pc:sldChg>
      <pc:sldChg chg="modSp add mod">
        <pc:chgData name="伊健 杜" userId="e69aded81da48593" providerId="LiveId" clId="{54BD5238-1648-487D-8D3A-1B3170203DD7}" dt="2022-11-21T16:53:24.031" v="4313"/>
        <pc:sldMkLst>
          <pc:docMk/>
          <pc:sldMk cId="2423772382" sldId="1550"/>
        </pc:sldMkLst>
        <pc:spChg chg="mod">
          <ac:chgData name="伊健 杜" userId="e69aded81da48593" providerId="LiveId" clId="{54BD5238-1648-487D-8D3A-1B3170203DD7}" dt="2022-11-21T16:53:24.031" v="4313"/>
          <ac:spMkLst>
            <pc:docMk/>
            <pc:sldMk cId="2423772382" sldId="1550"/>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24052034" sldId="1551"/>
        </pc:sldMkLst>
        <pc:spChg chg="mod">
          <ac:chgData name="伊健 杜" userId="e69aded81da48593" providerId="LiveId" clId="{54BD5238-1648-487D-8D3A-1B3170203DD7}" dt="2022-11-21T16:53:24.031" v="4313"/>
          <ac:spMkLst>
            <pc:docMk/>
            <pc:sldMk cId="4224052034" sldId="1551"/>
            <ac:spMk id="2" creationId="{1302A11A-625D-774F-23B3-739301B530C3}"/>
          </ac:spMkLst>
        </pc:spChg>
        <pc:spChg chg="mod">
          <ac:chgData name="伊健 杜" userId="e69aded81da48593" providerId="LiveId" clId="{54BD5238-1648-487D-8D3A-1B3170203DD7}" dt="2022-11-21T16:53:24.031" v="4313"/>
          <ac:spMkLst>
            <pc:docMk/>
            <pc:sldMk cId="4224052034" sldId="1551"/>
            <ac:spMk id="3" creationId="{ABC6FAE7-B0DC-C53F-ABA7-511046C801BC}"/>
          </ac:spMkLst>
        </pc:spChg>
        <pc:picChg chg="del">
          <ac:chgData name="伊健 杜" userId="e69aded81da48593" providerId="LiveId" clId="{54BD5238-1648-487D-8D3A-1B3170203DD7}" dt="2022-11-21T16:24:21.973" v="3897" actId="478"/>
          <ac:picMkLst>
            <pc:docMk/>
            <pc:sldMk cId="4224052034" sldId="1551"/>
            <ac:picMk id="3074" creationId="{0CE98550-A9CF-A393-31F9-ACD5FE66B22B}"/>
          </ac:picMkLst>
        </pc:picChg>
        <pc:picChg chg="add mod">
          <ac:chgData name="伊健 杜" userId="e69aded81da48593" providerId="LiveId" clId="{54BD5238-1648-487D-8D3A-1B3170203DD7}" dt="2022-11-21T16:46:08.478" v="3901" actId="1076"/>
          <ac:picMkLst>
            <pc:docMk/>
            <pc:sldMk cId="4224052034" sldId="1551"/>
            <ac:picMk id="20482" creationId="{949238C3-2726-09E2-0F8E-9A20E78F2170}"/>
          </ac:picMkLst>
        </pc:picChg>
      </pc:sldChg>
      <pc:sldChg chg="addSp delSp modSp add mod">
        <pc:chgData name="伊健 杜" userId="e69aded81da48593" providerId="LiveId" clId="{54BD5238-1648-487D-8D3A-1B3170203DD7}" dt="2022-11-21T16:53:24.031" v="4313"/>
        <pc:sldMkLst>
          <pc:docMk/>
          <pc:sldMk cId="3639187811" sldId="1552"/>
        </pc:sldMkLst>
        <pc:spChg chg="mod">
          <ac:chgData name="伊健 杜" userId="e69aded81da48593" providerId="LiveId" clId="{54BD5238-1648-487D-8D3A-1B3170203DD7}" dt="2022-11-21T16:53:24.031" v="4313"/>
          <ac:spMkLst>
            <pc:docMk/>
            <pc:sldMk cId="3639187811" sldId="1552"/>
            <ac:spMk id="2" creationId="{1302A11A-625D-774F-23B3-739301B530C3}"/>
          </ac:spMkLst>
        </pc:spChg>
        <pc:spChg chg="mod">
          <ac:chgData name="伊健 杜" userId="e69aded81da48593" providerId="LiveId" clId="{54BD5238-1648-487D-8D3A-1B3170203DD7}" dt="2022-11-21T16:53:24.031" v="4313"/>
          <ac:spMkLst>
            <pc:docMk/>
            <pc:sldMk cId="3639187811" sldId="1552"/>
            <ac:spMk id="3" creationId="{ABC6FAE7-B0DC-C53F-ABA7-511046C801BC}"/>
          </ac:spMkLst>
        </pc:spChg>
        <pc:picChg chg="del">
          <ac:chgData name="伊健 杜" userId="e69aded81da48593" providerId="LiveId" clId="{54BD5238-1648-487D-8D3A-1B3170203DD7}" dt="2022-11-21T16:46:14.801" v="3903" actId="478"/>
          <ac:picMkLst>
            <pc:docMk/>
            <pc:sldMk cId="3639187811" sldId="1552"/>
            <ac:picMk id="20482" creationId="{949238C3-2726-09E2-0F8E-9A20E78F2170}"/>
          </ac:picMkLst>
        </pc:picChg>
        <pc:picChg chg="add mod">
          <ac:chgData name="伊健 杜" userId="e69aded81da48593" providerId="LiveId" clId="{54BD5238-1648-487D-8D3A-1B3170203DD7}" dt="2022-11-21T16:47:45.198" v="4034" actId="1076"/>
          <ac:picMkLst>
            <pc:docMk/>
            <pc:sldMk cId="3639187811" sldId="1552"/>
            <ac:picMk id="21506" creationId="{159CFD11-708F-2165-DC6C-35E3B3BDF9A7}"/>
          </ac:picMkLst>
        </pc:picChg>
        <pc:picChg chg="add mod">
          <ac:chgData name="伊健 杜" userId="e69aded81da48593" providerId="LiveId" clId="{54BD5238-1648-487D-8D3A-1B3170203DD7}" dt="2022-11-21T16:49:17.428" v="4038" actId="1076"/>
          <ac:picMkLst>
            <pc:docMk/>
            <pc:sldMk cId="3639187811" sldId="1552"/>
            <ac:picMk id="21508" creationId="{0451574C-17E1-D101-45B6-A0D178F07628}"/>
          </ac:picMkLst>
        </pc:picChg>
      </pc:sldChg>
      <pc:sldChg chg="addSp delSp modSp add mod">
        <pc:chgData name="伊健 杜" userId="e69aded81da48593" providerId="LiveId" clId="{54BD5238-1648-487D-8D3A-1B3170203DD7}" dt="2022-11-21T16:53:24.031" v="4313"/>
        <pc:sldMkLst>
          <pc:docMk/>
          <pc:sldMk cId="21063674" sldId="1553"/>
        </pc:sldMkLst>
        <pc:spChg chg="mod">
          <ac:chgData name="伊健 杜" userId="e69aded81da48593" providerId="LiveId" clId="{54BD5238-1648-487D-8D3A-1B3170203DD7}" dt="2022-11-21T16:53:24.031" v="4313"/>
          <ac:spMkLst>
            <pc:docMk/>
            <pc:sldMk cId="21063674" sldId="1553"/>
            <ac:spMk id="2" creationId="{1302A11A-625D-774F-23B3-739301B530C3}"/>
          </ac:spMkLst>
        </pc:spChg>
        <pc:spChg chg="mod">
          <ac:chgData name="伊健 杜" userId="e69aded81da48593" providerId="LiveId" clId="{54BD5238-1648-487D-8D3A-1B3170203DD7}" dt="2022-11-21T16:53:24.031" v="4313"/>
          <ac:spMkLst>
            <pc:docMk/>
            <pc:sldMk cId="21063674" sldId="1553"/>
            <ac:spMk id="3" creationId="{ABC6FAE7-B0DC-C53F-ABA7-511046C801BC}"/>
          </ac:spMkLst>
        </pc:spChg>
        <pc:picChg chg="del">
          <ac:chgData name="伊健 杜" userId="e69aded81da48593" providerId="LiveId" clId="{54BD5238-1648-487D-8D3A-1B3170203DD7}" dt="2022-11-21T16:49:27.749" v="4040" actId="478"/>
          <ac:picMkLst>
            <pc:docMk/>
            <pc:sldMk cId="21063674" sldId="1553"/>
            <ac:picMk id="21506" creationId="{159CFD11-708F-2165-DC6C-35E3B3BDF9A7}"/>
          </ac:picMkLst>
        </pc:picChg>
        <pc:picChg chg="del">
          <ac:chgData name="伊健 杜" userId="e69aded81da48593" providerId="LiveId" clId="{54BD5238-1648-487D-8D3A-1B3170203DD7}" dt="2022-11-21T16:49:27.749" v="4040" actId="478"/>
          <ac:picMkLst>
            <pc:docMk/>
            <pc:sldMk cId="21063674" sldId="1553"/>
            <ac:picMk id="21508" creationId="{0451574C-17E1-D101-45B6-A0D178F07628}"/>
          </ac:picMkLst>
        </pc:picChg>
        <pc:picChg chg="add mod">
          <ac:chgData name="伊健 杜" userId="e69aded81da48593" providerId="LiveId" clId="{54BD5238-1648-487D-8D3A-1B3170203DD7}" dt="2022-11-21T16:51:59.408" v="4155" actId="1076"/>
          <ac:picMkLst>
            <pc:docMk/>
            <pc:sldMk cId="21063674" sldId="1553"/>
            <ac:picMk id="22530" creationId="{56654BB0-70AA-571C-6E31-74DE2386B0DD}"/>
          </ac:picMkLst>
        </pc:picChg>
      </pc:sldChg>
      <pc:sldChg chg="modSp add mod">
        <pc:chgData name="伊健 杜" userId="e69aded81da48593" providerId="LiveId" clId="{54BD5238-1648-487D-8D3A-1B3170203DD7}" dt="2022-11-21T16:53:24.031" v="4313"/>
        <pc:sldMkLst>
          <pc:docMk/>
          <pc:sldMk cId="914621251" sldId="1554"/>
        </pc:sldMkLst>
        <pc:spChg chg="mod">
          <ac:chgData name="伊健 杜" userId="e69aded81da48593" providerId="LiveId" clId="{54BD5238-1648-487D-8D3A-1B3170203DD7}" dt="2022-11-21T16:53:24.031" v="4313"/>
          <ac:spMkLst>
            <pc:docMk/>
            <pc:sldMk cId="914621251" sldId="1554"/>
            <ac:spMk id="4" creationId="{2CD63A4E-E37B-41A6-9090-C7BF9F9D4BD7}"/>
          </ac:spMkLst>
        </pc:spChg>
      </pc:sldChg>
      <pc:sldChg chg="modSp add mod">
        <pc:chgData name="伊健 杜" userId="e69aded81da48593" providerId="LiveId" clId="{54BD5238-1648-487D-8D3A-1B3170203DD7}" dt="2022-11-21T16:53:24.031" v="4313"/>
        <pc:sldMkLst>
          <pc:docMk/>
          <pc:sldMk cId="2921546110" sldId="1555"/>
        </pc:sldMkLst>
        <pc:spChg chg="mod">
          <ac:chgData name="伊健 杜" userId="e69aded81da48593" providerId="LiveId" clId="{54BD5238-1648-487D-8D3A-1B3170203DD7}" dt="2022-11-21T16:53:24.031" v="4313"/>
          <ac:spMkLst>
            <pc:docMk/>
            <pc:sldMk cId="2921546110" sldId="1555"/>
            <ac:spMk id="4" creationId="{2CD63A4E-E37B-41A6-9090-C7BF9F9D4BD7}"/>
          </ac:spMkLst>
        </pc:spChg>
      </pc:sldChg>
      <pc:sldChg chg="addSp modSp add mod">
        <pc:chgData name="伊健 杜" userId="e69aded81da48593" providerId="LiveId" clId="{54BD5238-1648-487D-8D3A-1B3170203DD7}" dt="2022-11-21T16:53:24.031" v="4313"/>
        <pc:sldMkLst>
          <pc:docMk/>
          <pc:sldMk cId="1957551711" sldId="1556"/>
        </pc:sldMkLst>
        <pc:spChg chg="mod">
          <ac:chgData name="伊健 杜" userId="e69aded81da48593" providerId="LiveId" clId="{54BD5238-1648-487D-8D3A-1B3170203DD7}" dt="2022-11-21T16:53:24.031" v="4313"/>
          <ac:spMkLst>
            <pc:docMk/>
            <pc:sldMk cId="1957551711" sldId="1556"/>
            <ac:spMk id="4" creationId="{2CD63A4E-E37B-41A6-9090-C7BF9F9D4BD7}"/>
          </ac:spMkLst>
        </pc:spChg>
        <pc:picChg chg="add mod">
          <ac:chgData name="伊健 杜" userId="e69aded81da48593" providerId="LiveId" clId="{54BD5238-1648-487D-8D3A-1B3170203DD7}" dt="2022-11-21T16:53:21.020" v="4312" actId="1076"/>
          <ac:picMkLst>
            <pc:docMk/>
            <pc:sldMk cId="1957551711" sldId="1556"/>
            <ac:picMk id="23554" creationId="{064D004B-6BA1-3668-99C5-EA471D3102F9}"/>
          </ac:picMkLst>
        </pc:picChg>
      </pc:sldChg>
    </pc:docChg>
  </pc:docChgLst>
  <pc:docChgLst>
    <pc:chgData name="伊健 杜" userId="e69aded81da48593" providerId="LiveId" clId="{EA4C37AB-7749-4299-B76B-BBB67C384176}"/>
    <pc:docChg chg="undo custSel addSld delSld modSld sldOrd">
      <pc:chgData name="伊健 杜" userId="e69aded81da48593" providerId="LiveId" clId="{EA4C37AB-7749-4299-B76B-BBB67C384176}" dt="2022-11-10T14:27:28.726" v="3718" actId="478"/>
      <pc:docMkLst>
        <pc:docMk/>
      </pc:docMkLst>
      <pc:sldChg chg="del">
        <pc:chgData name="伊健 杜" userId="e69aded81da48593" providerId="LiveId" clId="{EA4C37AB-7749-4299-B76B-BBB67C384176}" dt="2022-11-10T10:01:13.857" v="0" actId="47"/>
        <pc:sldMkLst>
          <pc:docMk/>
          <pc:sldMk cId="2725208829" sldId="1330"/>
        </pc:sldMkLst>
      </pc:sldChg>
      <pc:sldChg chg="addSp delSp modSp add del mod">
        <pc:chgData name="伊健 杜" userId="e69aded81da48593" providerId="LiveId" clId="{EA4C37AB-7749-4299-B76B-BBB67C384176}" dt="2022-11-10T11:18:21.851" v="1035"/>
        <pc:sldMkLst>
          <pc:docMk/>
          <pc:sldMk cId="1523321892" sldId="1340"/>
        </pc:sldMkLst>
        <pc:spChg chg="mod">
          <ac:chgData name="伊健 杜" userId="e69aded81da48593" providerId="LiveId" clId="{EA4C37AB-7749-4299-B76B-BBB67C384176}" dt="2022-11-10T10:59:10.694" v="451" actId="1076"/>
          <ac:spMkLst>
            <pc:docMk/>
            <pc:sldMk cId="1523321892" sldId="1340"/>
            <ac:spMk id="2" creationId="{1302A11A-625D-774F-23B3-739301B530C3}"/>
          </ac:spMkLst>
        </pc:spChg>
        <pc:spChg chg="add mod">
          <ac:chgData name="伊健 杜" userId="e69aded81da48593" providerId="LiveId" clId="{EA4C37AB-7749-4299-B76B-BBB67C384176}" dt="2022-11-10T11:18:21.851" v="1035"/>
          <ac:spMkLst>
            <pc:docMk/>
            <pc:sldMk cId="1523321892" sldId="1340"/>
            <ac:spMk id="3" creationId="{ABC6FAE7-B0DC-C53F-ABA7-511046C801BC}"/>
          </ac:spMkLst>
        </pc:spChg>
        <pc:spChg chg="mod">
          <ac:chgData name="伊健 杜" userId="e69aded81da48593" providerId="LiveId" clId="{EA4C37AB-7749-4299-B76B-BBB67C384176}" dt="2022-11-10T11:18:21.851" v="1035"/>
          <ac:spMkLst>
            <pc:docMk/>
            <pc:sldMk cId="1523321892" sldId="1340"/>
            <ac:spMk id="8" creationId="{0438729B-0F82-A5C2-5BC7-7451302EC36A}"/>
          </ac:spMkLst>
        </pc:spChg>
        <pc:picChg chg="add mod">
          <ac:chgData name="伊健 杜" userId="e69aded81da48593" providerId="LiveId" clId="{EA4C37AB-7749-4299-B76B-BBB67C384176}" dt="2022-11-10T11:01:30.457" v="542" actId="1076"/>
          <ac:picMkLst>
            <pc:docMk/>
            <pc:sldMk cId="1523321892" sldId="1340"/>
            <ac:picMk id="5122" creationId="{29A061BA-316A-A452-A8B8-D7B599A4976A}"/>
          </ac:picMkLst>
        </pc:picChg>
        <pc:picChg chg="add mod">
          <ac:chgData name="伊健 杜" userId="e69aded81da48593" providerId="LiveId" clId="{EA4C37AB-7749-4299-B76B-BBB67C384176}" dt="2022-11-10T11:01:47.918" v="547" actId="1076"/>
          <ac:picMkLst>
            <pc:docMk/>
            <pc:sldMk cId="1523321892" sldId="1340"/>
            <ac:picMk id="5124" creationId="{82E388C1-3A61-6080-8A16-6F693FA0E244}"/>
          </ac:picMkLst>
        </pc:picChg>
        <pc:picChg chg="add mod">
          <ac:chgData name="伊健 杜" userId="e69aded81da48593" providerId="LiveId" clId="{EA4C37AB-7749-4299-B76B-BBB67C384176}" dt="2022-11-10T11:01:48.710" v="548" actId="1076"/>
          <ac:picMkLst>
            <pc:docMk/>
            <pc:sldMk cId="1523321892" sldId="1340"/>
            <ac:picMk id="5126" creationId="{224AB632-4E6A-778B-79B3-875535E6FC65}"/>
          </ac:picMkLst>
        </pc:picChg>
        <pc:picChg chg="del mod">
          <ac:chgData name="伊健 杜" userId="e69aded81da48593" providerId="LiveId" clId="{EA4C37AB-7749-4299-B76B-BBB67C384176}" dt="2022-11-10T10:59:11.851" v="453" actId="478"/>
          <ac:picMkLst>
            <pc:docMk/>
            <pc:sldMk cId="1523321892" sldId="1340"/>
            <ac:picMk id="31746" creationId="{EC53C62C-27C5-B32B-13E6-9B061AD850FB}"/>
          </ac:picMkLst>
        </pc:picChg>
      </pc:sldChg>
      <pc:sldChg chg="del">
        <pc:chgData name="伊健 杜" userId="e69aded81da48593" providerId="LiveId" clId="{EA4C37AB-7749-4299-B76B-BBB67C384176}" dt="2022-11-10T10:01:13.857" v="0" actId="47"/>
        <pc:sldMkLst>
          <pc:docMk/>
          <pc:sldMk cId="3816353376" sldId="1341"/>
        </pc:sldMkLst>
      </pc:sldChg>
      <pc:sldChg chg="del">
        <pc:chgData name="伊健 杜" userId="e69aded81da48593" providerId="LiveId" clId="{EA4C37AB-7749-4299-B76B-BBB67C384176}" dt="2022-11-10T10:01:13.857" v="0" actId="47"/>
        <pc:sldMkLst>
          <pc:docMk/>
          <pc:sldMk cId="4238141742" sldId="1342"/>
        </pc:sldMkLst>
      </pc:sldChg>
      <pc:sldChg chg="del">
        <pc:chgData name="伊健 杜" userId="e69aded81da48593" providerId="LiveId" clId="{EA4C37AB-7749-4299-B76B-BBB67C384176}" dt="2022-11-10T10:01:13.857" v="0" actId="47"/>
        <pc:sldMkLst>
          <pc:docMk/>
          <pc:sldMk cId="3933845516" sldId="1343"/>
        </pc:sldMkLst>
      </pc:sldChg>
      <pc:sldChg chg="del">
        <pc:chgData name="伊健 杜" userId="e69aded81da48593" providerId="LiveId" clId="{EA4C37AB-7749-4299-B76B-BBB67C384176}" dt="2022-11-10T10:01:13.857" v="0" actId="47"/>
        <pc:sldMkLst>
          <pc:docMk/>
          <pc:sldMk cId="3336084374" sldId="1344"/>
        </pc:sldMkLst>
      </pc:sldChg>
      <pc:sldChg chg="del">
        <pc:chgData name="伊健 杜" userId="e69aded81da48593" providerId="LiveId" clId="{EA4C37AB-7749-4299-B76B-BBB67C384176}" dt="2022-11-10T10:01:13.857" v="0" actId="47"/>
        <pc:sldMkLst>
          <pc:docMk/>
          <pc:sldMk cId="3323299600" sldId="1345"/>
        </pc:sldMkLst>
      </pc:sldChg>
      <pc:sldChg chg="del">
        <pc:chgData name="伊健 杜" userId="e69aded81da48593" providerId="LiveId" clId="{EA4C37AB-7749-4299-B76B-BBB67C384176}" dt="2022-11-10T10:01:13.857" v="0" actId="47"/>
        <pc:sldMkLst>
          <pc:docMk/>
          <pc:sldMk cId="342701780" sldId="1346"/>
        </pc:sldMkLst>
      </pc:sldChg>
      <pc:sldChg chg="del">
        <pc:chgData name="伊健 杜" userId="e69aded81da48593" providerId="LiveId" clId="{EA4C37AB-7749-4299-B76B-BBB67C384176}" dt="2022-11-10T10:01:13.857" v="0" actId="47"/>
        <pc:sldMkLst>
          <pc:docMk/>
          <pc:sldMk cId="1019927445" sldId="1347"/>
        </pc:sldMkLst>
      </pc:sldChg>
      <pc:sldChg chg="del">
        <pc:chgData name="伊健 杜" userId="e69aded81da48593" providerId="LiveId" clId="{EA4C37AB-7749-4299-B76B-BBB67C384176}" dt="2022-11-10T10:01:13.857" v="0" actId="47"/>
        <pc:sldMkLst>
          <pc:docMk/>
          <pc:sldMk cId="1447223873" sldId="1348"/>
        </pc:sldMkLst>
      </pc:sldChg>
      <pc:sldChg chg="del">
        <pc:chgData name="伊健 杜" userId="e69aded81da48593" providerId="LiveId" clId="{EA4C37AB-7749-4299-B76B-BBB67C384176}" dt="2022-11-10T10:01:13.857" v="0" actId="47"/>
        <pc:sldMkLst>
          <pc:docMk/>
          <pc:sldMk cId="648674315" sldId="1349"/>
        </pc:sldMkLst>
      </pc:sldChg>
      <pc:sldChg chg="del">
        <pc:chgData name="伊健 杜" userId="e69aded81da48593" providerId="LiveId" clId="{EA4C37AB-7749-4299-B76B-BBB67C384176}" dt="2022-11-10T10:01:13.857" v="0" actId="47"/>
        <pc:sldMkLst>
          <pc:docMk/>
          <pc:sldMk cId="2226104690" sldId="1350"/>
        </pc:sldMkLst>
      </pc:sldChg>
      <pc:sldChg chg="del">
        <pc:chgData name="伊健 杜" userId="e69aded81da48593" providerId="LiveId" clId="{EA4C37AB-7749-4299-B76B-BBB67C384176}" dt="2022-11-10T10:01:13.857" v="0" actId="47"/>
        <pc:sldMkLst>
          <pc:docMk/>
          <pc:sldMk cId="2766765565" sldId="1351"/>
        </pc:sldMkLst>
      </pc:sldChg>
      <pc:sldChg chg="del">
        <pc:chgData name="伊健 杜" userId="e69aded81da48593" providerId="LiveId" clId="{EA4C37AB-7749-4299-B76B-BBB67C384176}" dt="2022-11-10T10:01:13.857" v="0" actId="47"/>
        <pc:sldMkLst>
          <pc:docMk/>
          <pc:sldMk cId="3213862680" sldId="1352"/>
        </pc:sldMkLst>
      </pc:sldChg>
      <pc:sldChg chg="del">
        <pc:chgData name="伊健 杜" userId="e69aded81da48593" providerId="LiveId" clId="{EA4C37AB-7749-4299-B76B-BBB67C384176}" dt="2022-11-10T10:01:13.857" v="0" actId="47"/>
        <pc:sldMkLst>
          <pc:docMk/>
          <pc:sldMk cId="2123708486" sldId="1353"/>
        </pc:sldMkLst>
      </pc:sldChg>
      <pc:sldChg chg="del">
        <pc:chgData name="伊健 杜" userId="e69aded81da48593" providerId="LiveId" clId="{EA4C37AB-7749-4299-B76B-BBB67C384176}" dt="2022-11-10T10:01:13.857" v="0" actId="47"/>
        <pc:sldMkLst>
          <pc:docMk/>
          <pc:sldMk cId="2845333162" sldId="1354"/>
        </pc:sldMkLst>
      </pc:sldChg>
      <pc:sldChg chg="del">
        <pc:chgData name="伊健 杜" userId="e69aded81da48593" providerId="LiveId" clId="{EA4C37AB-7749-4299-B76B-BBB67C384176}" dt="2022-11-10T10:01:13.857" v="0" actId="47"/>
        <pc:sldMkLst>
          <pc:docMk/>
          <pc:sldMk cId="3519373040" sldId="1355"/>
        </pc:sldMkLst>
      </pc:sldChg>
      <pc:sldChg chg="del">
        <pc:chgData name="伊健 杜" userId="e69aded81da48593" providerId="LiveId" clId="{EA4C37AB-7749-4299-B76B-BBB67C384176}" dt="2022-11-10T10:01:13.857" v="0" actId="47"/>
        <pc:sldMkLst>
          <pc:docMk/>
          <pc:sldMk cId="3056407504" sldId="1356"/>
        </pc:sldMkLst>
      </pc:sldChg>
      <pc:sldChg chg="del">
        <pc:chgData name="伊健 杜" userId="e69aded81da48593" providerId="LiveId" clId="{EA4C37AB-7749-4299-B76B-BBB67C384176}" dt="2022-11-10T10:01:13.857" v="0" actId="47"/>
        <pc:sldMkLst>
          <pc:docMk/>
          <pc:sldMk cId="1880548816" sldId="1357"/>
        </pc:sldMkLst>
      </pc:sldChg>
      <pc:sldChg chg="del">
        <pc:chgData name="伊健 杜" userId="e69aded81da48593" providerId="LiveId" clId="{EA4C37AB-7749-4299-B76B-BBB67C384176}" dt="2022-11-10T10:01:13.857" v="0" actId="47"/>
        <pc:sldMkLst>
          <pc:docMk/>
          <pc:sldMk cId="1964930671" sldId="1358"/>
        </pc:sldMkLst>
      </pc:sldChg>
      <pc:sldChg chg="del">
        <pc:chgData name="伊健 杜" userId="e69aded81da48593" providerId="LiveId" clId="{EA4C37AB-7749-4299-B76B-BBB67C384176}" dt="2022-11-10T10:01:13.857" v="0" actId="47"/>
        <pc:sldMkLst>
          <pc:docMk/>
          <pc:sldMk cId="1462147061" sldId="1359"/>
        </pc:sldMkLst>
      </pc:sldChg>
      <pc:sldChg chg="del">
        <pc:chgData name="伊健 杜" userId="e69aded81da48593" providerId="LiveId" clId="{EA4C37AB-7749-4299-B76B-BBB67C384176}" dt="2022-11-10T10:01:13.857" v="0" actId="47"/>
        <pc:sldMkLst>
          <pc:docMk/>
          <pc:sldMk cId="1290959149" sldId="1360"/>
        </pc:sldMkLst>
      </pc:sldChg>
      <pc:sldChg chg="del">
        <pc:chgData name="伊健 杜" userId="e69aded81da48593" providerId="LiveId" clId="{EA4C37AB-7749-4299-B76B-BBB67C384176}" dt="2022-11-10T10:01:13.857" v="0" actId="47"/>
        <pc:sldMkLst>
          <pc:docMk/>
          <pc:sldMk cId="3180302470" sldId="1361"/>
        </pc:sldMkLst>
      </pc:sldChg>
      <pc:sldChg chg="del">
        <pc:chgData name="伊健 杜" userId="e69aded81da48593" providerId="LiveId" clId="{EA4C37AB-7749-4299-B76B-BBB67C384176}" dt="2022-11-10T10:01:13.857" v="0" actId="47"/>
        <pc:sldMkLst>
          <pc:docMk/>
          <pc:sldMk cId="776947752" sldId="1362"/>
        </pc:sldMkLst>
      </pc:sldChg>
      <pc:sldChg chg="del">
        <pc:chgData name="伊健 杜" userId="e69aded81da48593" providerId="LiveId" clId="{EA4C37AB-7749-4299-B76B-BBB67C384176}" dt="2022-11-10T10:01:13.857" v="0" actId="47"/>
        <pc:sldMkLst>
          <pc:docMk/>
          <pc:sldMk cId="1103607178" sldId="1363"/>
        </pc:sldMkLst>
      </pc:sldChg>
      <pc:sldChg chg="del">
        <pc:chgData name="伊健 杜" userId="e69aded81da48593" providerId="LiveId" clId="{EA4C37AB-7749-4299-B76B-BBB67C384176}" dt="2022-11-10T10:01:13.857" v="0" actId="47"/>
        <pc:sldMkLst>
          <pc:docMk/>
          <pc:sldMk cId="2726543373" sldId="1364"/>
        </pc:sldMkLst>
      </pc:sldChg>
      <pc:sldChg chg="del">
        <pc:chgData name="伊健 杜" userId="e69aded81da48593" providerId="LiveId" clId="{EA4C37AB-7749-4299-B76B-BBB67C384176}" dt="2022-11-10T10:01:13.857" v="0" actId="47"/>
        <pc:sldMkLst>
          <pc:docMk/>
          <pc:sldMk cId="258313583" sldId="1365"/>
        </pc:sldMkLst>
      </pc:sldChg>
      <pc:sldChg chg="del">
        <pc:chgData name="伊健 杜" userId="e69aded81da48593" providerId="LiveId" clId="{EA4C37AB-7749-4299-B76B-BBB67C384176}" dt="2022-11-10T10:01:13.857" v="0" actId="47"/>
        <pc:sldMkLst>
          <pc:docMk/>
          <pc:sldMk cId="2032691627" sldId="1366"/>
        </pc:sldMkLst>
      </pc:sldChg>
      <pc:sldChg chg="del">
        <pc:chgData name="伊健 杜" userId="e69aded81da48593" providerId="LiveId" clId="{EA4C37AB-7749-4299-B76B-BBB67C384176}" dt="2022-11-10T10:01:13.857" v="0" actId="47"/>
        <pc:sldMkLst>
          <pc:docMk/>
          <pc:sldMk cId="925321847" sldId="1367"/>
        </pc:sldMkLst>
      </pc:sldChg>
      <pc:sldChg chg="del">
        <pc:chgData name="伊健 杜" userId="e69aded81da48593" providerId="LiveId" clId="{EA4C37AB-7749-4299-B76B-BBB67C384176}" dt="2022-11-10T10:01:13.857" v="0" actId="47"/>
        <pc:sldMkLst>
          <pc:docMk/>
          <pc:sldMk cId="201298377" sldId="1368"/>
        </pc:sldMkLst>
      </pc:sldChg>
      <pc:sldChg chg="modAnim">
        <pc:chgData name="伊健 杜" userId="e69aded81da48593" providerId="LiveId" clId="{EA4C37AB-7749-4299-B76B-BBB67C384176}" dt="2022-11-10T12:59:26.747" v="3673"/>
        <pc:sldMkLst>
          <pc:docMk/>
          <pc:sldMk cId="3489661798" sldId="1369"/>
        </pc:sldMkLst>
      </pc:sldChg>
      <pc:sldChg chg="addSp delSp mod">
        <pc:chgData name="伊健 杜" userId="e69aded81da48593" providerId="LiveId" clId="{EA4C37AB-7749-4299-B76B-BBB67C384176}" dt="2022-11-10T14:27:26.441" v="3716" actId="478"/>
        <pc:sldMkLst>
          <pc:docMk/>
          <pc:sldMk cId="819749412" sldId="1371"/>
        </pc:sldMkLst>
        <pc:inkChg chg="add del">
          <ac:chgData name="伊健 杜" userId="e69aded81da48593" providerId="LiveId" clId="{EA4C37AB-7749-4299-B76B-BBB67C384176}" dt="2022-11-10T14:27:26.441" v="3716" actId="478"/>
          <ac:inkMkLst>
            <pc:docMk/>
            <pc:sldMk cId="819749412" sldId="1371"/>
            <ac:inkMk id="3" creationId="{AED74558-C0DD-E9C6-2E2B-EA3F3DEC3F7E}"/>
          </ac:inkMkLst>
        </pc:inkChg>
      </pc:sldChg>
      <pc:sldChg chg="addSp delSp modSp mod">
        <pc:chgData name="伊健 杜" userId="e69aded81da48593" providerId="LiveId" clId="{EA4C37AB-7749-4299-B76B-BBB67C384176}" dt="2022-11-10T14:27:28.726" v="3718" actId="478"/>
        <pc:sldMkLst>
          <pc:docMk/>
          <pc:sldMk cId="449833426" sldId="1373"/>
        </pc:sldMkLst>
        <pc:inkChg chg="add del mod">
          <ac:chgData name="伊健 杜" userId="e69aded81da48593" providerId="LiveId" clId="{EA4C37AB-7749-4299-B76B-BBB67C384176}" dt="2022-11-10T14:27:28.726" v="3718" actId="478"/>
          <ac:inkMkLst>
            <pc:docMk/>
            <pc:sldMk cId="449833426" sldId="1373"/>
            <ac:inkMk id="3" creationId="{92AFED55-7977-D660-2BBB-7B51DAA21C36}"/>
          </ac:inkMkLst>
        </pc:inkChg>
      </pc:sldChg>
      <pc:sldChg chg="modSp mod">
        <pc:chgData name="伊健 杜" userId="e69aded81da48593" providerId="LiveId" clId="{EA4C37AB-7749-4299-B76B-BBB67C384176}" dt="2022-11-10T13:14:02.229" v="3679" actId="20577"/>
        <pc:sldMkLst>
          <pc:docMk/>
          <pc:sldMk cId="486638814" sldId="1374"/>
        </pc:sldMkLst>
        <pc:spChg chg="mod">
          <ac:chgData name="伊健 杜" userId="e69aded81da48593" providerId="LiveId" clId="{EA4C37AB-7749-4299-B76B-BBB67C384176}" dt="2022-11-10T13:14:02.229" v="3679" actId="20577"/>
          <ac:spMkLst>
            <pc:docMk/>
            <pc:sldMk cId="486638814" sldId="1374"/>
            <ac:spMk id="2" creationId="{6084B583-4B82-A4DC-19D1-BC381BD4D41F}"/>
          </ac:spMkLst>
        </pc:spChg>
      </pc:sldChg>
      <pc:sldChg chg="modSp mod">
        <pc:chgData name="伊健 杜" userId="e69aded81da48593" providerId="LiveId" clId="{EA4C37AB-7749-4299-B76B-BBB67C384176}" dt="2022-11-10T13:19:51.291" v="3691" actId="20577"/>
        <pc:sldMkLst>
          <pc:docMk/>
          <pc:sldMk cId="795428135" sldId="1376"/>
        </pc:sldMkLst>
        <pc:spChg chg="mod">
          <ac:chgData name="伊健 杜" userId="e69aded81da48593" providerId="LiveId" clId="{EA4C37AB-7749-4299-B76B-BBB67C384176}" dt="2022-11-10T13:19:51.291" v="3691" actId="20577"/>
          <ac:spMkLst>
            <pc:docMk/>
            <pc:sldMk cId="795428135" sldId="1376"/>
            <ac:spMk id="5" creationId="{E7287B0E-EF55-E721-8EFA-9A9183C0EDF9}"/>
          </ac:spMkLst>
        </pc:spChg>
      </pc:sldChg>
      <pc:sldChg chg="addSp delSp modSp new mod">
        <pc:chgData name="伊健 杜" userId="e69aded81da48593" providerId="LiveId" clId="{EA4C37AB-7749-4299-B76B-BBB67C384176}" dt="2022-11-10T11:08:35.022" v="709" actId="1076"/>
        <pc:sldMkLst>
          <pc:docMk/>
          <pc:sldMk cId="3820737828" sldId="1378"/>
        </pc:sldMkLst>
        <pc:spChg chg="del">
          <ac:chgData name="伊健 杜" userId="e69aded81da48593" providerId="LiveId" clId="{EA4C37AB-7749-4299-B76B-BBB67C384176}" dt="2022-11-10T11:06:35.982" v="690" actId="478"/>
          <ac:spMkLst>
            <pc:docMk/>
            <pc:sldMk cId="3820737828" sldId="1378"/>
            <ac:spMk id="2" creationId="{04AD11B7-99CA-5C87-5052-6798A554A422}"/>
          </ac:spMkLst>
        </pc:spChg>
        <pc:spChg chg="del">
          <ac:chgData name="伊健 杜" userId="e69aded81da48593" providerId="LiveId" clId="{EA4C37AB-7749-4299-B76B-BBB67C384176}" dt="2022-11-10T11:06:35.982" v="690" actId="478"/>
          <ac:spMkLst>
            <pc:docMk/>
            <pc:sldMk cId="3820737828" sldId="1378"/>
            <ac:spMk id="3" creationId="{EFD00697-3323-4785-81D4-828DF4429549}"/>
          </ac:spMkLst>
        </pc:spChg>
        <pc:spChg chg="add mod">
          <ac:chgData name="伊健 杜" userId="e69aded81da48593" providerId="LiveId" clId="{EA4C37AB-7749-4299-B76B-BBB67C384176}" dt="2022-11-10T11:07:46.126" v="696" actId="1076"/>
          <ac:spMkLst>
            <pc:docMk/>
            <pc:sldMk cId="3820737828" sldId="1378"/>
            <ac:spMk id="4" creationId="{659D473C-01B6-9CAD-0C66-0BF275A5C0EC}"/>
          </ac:spMkLst>
        </pc:spChg>
        <pc:spChg chg="add mod">
          <ac:chgData name="伊健 杜" userId="e69aded81da48593" providerId="LiveId" clId="{EA4C37AB-7749-4299-B76B-BBB67C384176}" dt="2022-11-10T11:08:27.364" v="705" actId="13822"/>
          <ac:spMkLst>
            <pc:docMk/>
            <pc:sldMk cId="3820737828" sldId="1378"/>
            <ac:spMk id="5" creationId="{ED65607C-9A37-4BDA-FB82-B11086EBA30B}"/>
          </ac:spMkLst>
        </pc:spChg>
        <pc:picChg chg="add mod">
          <ac:chgData name="伊健 杜" userId="e69aded81da48593" providerId="LiveId" clId="{EA4C37AB-7749-4299-B76B-BBB67C384176}" dt="2022-11-10T11:08:35.022" v="709" actId="1076"/>
          <ac:picMkLst>
            <pc:docMk/>
            <pc:sldMk cId="3820737828" sldId="1378"/>
            <ac:picMk id="9218" creationId="{0F57CDE2-9457-A337-0845-EF07A097A0DA}"/>
          </ac:picMkLst>
        </pc:picChg>
        <pc:picChg chg="add mod">
          <ac:chgData name="伊健 杜" userId="e69aded81da48593" providerId="LiveId" clId="{EA4C37AB-7749-4299-B76B-BBB67C384176}" dt="2022-11-10T11:08:02.518" v="700" actId="1076"/>
          <ac:picMkLst>
            <pc:docMk/>
            <pc:sldMk cId="3820737828" sldId="1378"/>
            <ac:picMk id="9220" creationId="{6A1B493B-BDB2-E411-93CB-5A2A48875F6D}"/>
          </ac:picMkLst>
        </pc:picChg>
      </pc:sldChg>
      <pc:sldChg chg="addSp delSp modSp add mod">
        <pc:chgData name="伊健 杜" userId="e69aded81da48593" providerId="LiveId" clId="{EA4C37AB-7749-4299-B76B-BBB67C384176}" dt="2022-11-10T13:29:22.474" v="3701" actId="20577"/>
        <pc:sldMkLst>
          <pc:docMk/>
          <pc:sldMk cId="1720044176" sldId="1379"/>
        </pc:sldMkLst>
        <pc:spChg chg="mod">
          <ac:chgData name="伊健 杜" userId="e69aded81da48593" providerId="LiveId" clId="{EA4C37AB-7749-4299-B76B-BBB67C384176}" dt="2022-11-10T11:18:21.851" v="1035"/>
          <ac:spMkLst>
            <pc:docMk/>
            <pc:sldMk cId="1720044176" sldId="1379"/>
            <ac:spMk id="2" creationId="{10304424-DB4A-36E7-9E0D-D32A5DD0F26C}"/>
          </ac:spMkLst>
        </pc:spChg>
        <pc:spChg chg="mod">
          <ac:chgData name="伊健 杜" userId="e69aded81da48593" providerId="LiveId" clId="{EA4C37AB-7749-4299-B76B-BBB67C384176}" dt="2022-11-10T13:29:22.474" v="3701" actId="20577"/>
          <ac:spMkLst>
            <pc:docMk/>
            <pc:sldMk cId="1720044176" sldId="1379"/>
            <ac:spMk id="5" creationId="{E7287B0E-EF55-E721-8EFA-9A9183C0EDF9}"/>
          </ac:spMkLst>
        </pc:spChg>
        <pc:picChg chg="add mod">
          <ac:chgData name="伊健 杜" userId="e69aded81da48593" providerId="LiveId" clId="{EA4C37AB-7749-4299-B76B-BBB67C384176}" dt="2022-11-10T10:18:45.106" v="23" actId="1076"/>
          <ac:picMkLst>
            <pc:docMk/>
            <pc:sldMk cId="1720044176" sldId="1379"/>
            <ac:picMk id="1026" creationId="{C4B75979-AAC4-B9DB-E7CE-EB769623C14F}"/>
          </ac:picMkLst>
        </pc:picChg>
        <pc:picChg chg="del">
          <ac:chgData name="伊健 杜" userId="e69aded81da48593" providerId="LiveId" clId="{EA4C37AB-7749-4299-B76B-BBB67C384176}" dt="2022-11-10T10:18:39.819" v="20" actId="478"/>
          <ac:picMkLst>
            <pc:docMk/>
            <pc:sldMk cId="1720044176" sldId="1379"/>
            <ac:picMk id="12290" creationId="{69574E62-66C6-D0BC-33D0-5611CB62428A}"/>
          </ac:picMkLst>
        </pc:picChg>
      </pc:sldChg>
      <pc:sldChg chg="addSp delSp modSp add mod">
        <pc:chgData name="伊健 杜" userId="e69aded81da48593" providerId="LiveId" clId="{EA4C37AB-7749-4299-B76B-BBB67C384176}" dt="2022-11-10T11:18:21.851" v="1035"/>
        <pc:sldMkLst>
          <pc:docMk/>
          <pc:sldMk cId="1061379944" sldId="1380"/>
        </pc:sldMkLst>
        <pc:spChg chg="mod">
          <ac:chgData name="伊健 杜" userId="e69aded81da48593" providerId="LiveId" clId="{EA4C37AB-7749-4299-B76B-BBB67C384176}" dt="2022-11-10T11:18:21.851" v="1035"/>
          <ac:spMkLst>
            <pc:docMk/>
            <pc:sldMk cId="1061379944" sldId="1380"/>
            <ac:spMk id="2" creationId="{10304424-DB4A-36E7-9E0D-D32A5DD0F26C}"/>
          </ac:spMkLst>
        </pc:spChg>
        <pc:spChg chg="mod">
          <ac:chgData name="伊健 杜" userId="e69aded81da48593" providerId="LiveId" clId="{EA4C37AB-7749-4299-B76B-BBB67C384176}" dt="2022-11-10T11:18:21.851" v="1035"/>
          <ac:spMkLst>
            <pc:docMk/>
            <pc:sldMk cId="1061379944" sldId="1380"/>
            <ac:spMk id="5" creationId="{E7287B0E-EF55-E721-8EFA-9A9183C0EDF9}"/>
          </ac:spMkLst>
        </pc:spChg>
        <pc:picChg chg="del">
          <ac:chgData name="伊健 杜" userId="e69aded81da48593" providerId="LiveId" clId="{EA4C37AB-7749-4299-B76B-BBB67C384176}" dt="2022-11-10T10:20:28.643" v="163" actId="478"/>
          <ac:picMkLst>
            <pc:docMk/>
            <pc:sldMk cId="1061379944" sldId="1380"/>
            <ac:picMk id="1026" creationId="{C4B75979-AAC4-B9DB-E7CE-EB769623C14F}"/>
          </ac:picMkLst>
        </pc:picChg>
        <pc:picChg chg="add mod">
          <ac:chgData name="伊健 杜" userId="e69aded81da48593" providerId="LiveId" clId="{EA4C37AB-7749-4299-B76B-BBB67C384176}" dt="2022-11-10T10:22:44.681" v="332" actId="1076"/>
          <ac:picMkLst>
            <pc:docMk/>
            <pc:sldMk cId="1061379944" sldId="1380"/>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372446752" sldId="1381"/>
        </pc:sldMkLst>
        <pc:spChg chg="del mod">
          <ac:chgData name="伊健 杜" userId="e69aded81da48593" providerId="LiveId" clId="{EA4C37AB-7749-4299-B76B-BBB67C384176}" dt="2022-11-10T10:57:20.355" v="348" actId="478"/>
          <ac:spMkLst>
            <pc:docMk/>
            <pc:sldMk cId="2372446752" sldId="1381"/>
            <ac:spMk id="2" creationId="{10304424-DB4A-36E7-9E0D-D32A5DD0F26C}"/>
          </ac:spMkLst>
        </pc:spChg>
        <pc:spChg chg="mod">
          <ac:chgData name="伊健 杜" userId="e69aded81da48593" providerId="LiveId" clId="{EA4C37AB-7749-4299-B76B-BBB67C384176}" dt="2022-11-10T11:18:21.851" v="1035"/>
          <ac:spMkLst>
            <pc:docMk/>
            <pc:sldMk cId="2372446752" sldId="1381"/>
            <ac:spMk id="5" creationId="{E7287B0E-EF55-E721-8EFA-9A9183C0EDF9}"/>
          </ac:spMkLst>
        </pc:spChg>
        <pc:spChg chg="add del mod">
          <ac:chgData name="伊健 杜" userId="e69aded81da48593" providerId="LiveId" clId="{EA4C37AB-7749-4299-B76B-BBB67C384176}" dt="2022-11-10T10:57:22.052" v="349" actId="478"/>
          <ac:spMkLst>
            <pc:docMk/>
            <pc:sldMk cId="2372446752" sldId="1381"/>
            <ac:spMk id="7" creationId="{8F200C53-C594-EBE1-F11E-4FEE9CF50F43}"/>
          </ac:spMkLst>
        </pc:spChg>
        <pc:picChg chg="del">
          <ac:chgData name="伊健 杜" userId="e69aded81da48593" providerId="LiveId" clId="{EA4C37AB-7749-4299-B76B-BBB67C384176}" dt="2022-11-10T10:57:09.236" v="343" actId="478"/>
          <ac:picMkLst>
            <pc:docMk/>
            <pc:sldMk cId="2372446752" sldId="1381"/>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822468022" sldId="1382"/>
        </pc:sldMkLst>
        <pc:spChg chg="mod">
          <ac:chgData name="伊健 杜" userId="e69aded81da48593" providerId="LiveId" clId="{EA4C37AB-7749-4299-B76B-BBB67C384176}" dt="2022-11-10T11:18:21.851" v="1035"/>
          <ac:spMkLst>
            <pc:docMk/>
            <pc:sldMk cId="2822468022" sldId="1382"/>
            <ac:spMk id="2" creationId="{10304424-DB4A-36E7-9E0D-D32A5DD0F26C}"/>
          </ac:spMkLst>
        </pc:spChg>
        <pc:spChg chg="mod">
          <ac:chgData name="伊健 杜" userId="e69aded81da48593" providerId="LiveId" clId="{EA4C37AB-7749-4299-B76B-BBB67C384176}" dt="2022-11-10T11:18:21.851" v="1035"/>
          <ac:spMkLst>
            <pc:docMk/>
            <pc:sldMk cId="2822468022" sldId="1382"/>
            <ac:spMk id="5" creationId="{E7287B0E-EF55-E721-8EFA-9A9183C0EDF9}"/>
          </ac:spMkLst>
        </pc:spChg>
        <pc:picChg chg="del">
          <ac:chgData name="伊健 杜" userId="e69aded81da48593" providerId="LiveId" clId="{EA4C37AB-7749-4299-B76B-BBB67C384176}" dt="2022-11-10T10:58:06.680" v="434" actId="478"/>
          <ac:picMkLst>
            <pc:docMk/>
            <pc:sldMk cId="2822468022" sldId="1382"/>
            <ac:picMk id="2050" creationId="{2D987483-04DF-BCFE-96B0-3EA12119DA79}"/>
          </ac:picMkLst>
        </pc:picChg>
        <pc:picChg chg="add mod">
          <ac:chgData name="伊健 杜" userId="e69aded81da48593" providerId="LiveId" clId="{EA4C37AB-7749-4299-B76B-BBB67C384176}" dt="2022-11-10T10:58:27.959" v="438" actId="1076"/>
          <ac:picMkLst>
            <pc:docMk/>
            <pc:sldMk cId="2822468022" sldId="1382"/>
            <ac:picMk id="3074" creationId="{2B65126F-9A04-4F9A-20E5-06D144FA50CA}"/>
          </ac:picMkLst>
        </pc:picChg>
      </pc:sldChg>
      <pc:sldChg chg="add del">
        <pc:chgData name="伊健 杜" userId="e69aded81da48593" providerId="LiveId" clId="{EA4C37AB-7749-4299-B76B-BBB67C384176}" dt="2022-11-10T10:58:39.640" v="440" actId="47"/>
        <pc:sldMkLst>
          <pc:docMk/>
          <pc:sldMk cId="2201406839" sldId="1383"/>
        </pc:sldMkLst>
      </pc:sldChg>
      <pc:sldChg chg="addSp delSp modSp add mod ord">
        <pc:chgData name="伊健 杜" userId="e69aded81da48593" providerId="LiveId" clId="{EA4C37AB-7749-4299-B76B-BBB67C384176}" dt="2022-11-10T11:47:10.351" v="1387"/>
        <pc:sldMkLst>
          <pc:docMk/>
          <pc:sldMk cId="4266077257" sldId="1383"/>
        </pc:sldMkLst>
        <pc:spChg chg="mod">
          <ac:chgData name="伊健 杜" userId="e69aded81da48593" providerId="LiveId" clId="{EA4C37AB-7749-4299-B76B-BBB67C384176}" dt="2022-11-10T11:23:29.819" v="1245" actId="1076"/>
          <ac:spMkLst>
            <pc:docMk/>
            <pc:sldMk cId="4266077257" sldId="1383"/>
            <ac:spMk id="2" creationId="{1302A11A-625D-774F-23B3-739301B530C3}"/>
          </ac:spMkLst>
        </pc:spChg>
        <pc:spChg chg="mod">
          <ac:chgData name="伊健 杜" userId="e69aded81da48593" providerId="LiveId" clId="{EA4C37AB-7749-4299-B76B-BBB67C384176}" dt="2022-11-10T11:18:21.851" v="1035"/>
          <ac:spMkLst>
            <pc:docMk/>
            <pc:sldMk cId="4266077257" sldId="1383"/>
            <ac:spMk id="3" creationId="{ABC6FAE7-B0DC-C53F-ABA7-511046C801BC}"/>
          </ac:spMkLst>
        </pc:spChg>
        <pc:spChg chg="add mod">
          <ac:chgData name="伊健 杜" userId="e69aded81da48593" providerId="LiveId" clId="{EA4C37AB-7749-4299-B76B-BBB67C384176}" dt="2022-11-10T11:47:10.351" v="1387"/>
          <ac:spMkLst>
            <pc:docMk/>
            <pc:sldMk cId="4266077257" sldId="1383"/>
            <ac:spMk id="4" creationId="{F61E9C47-DA7A-C560-FCEF-E707E19EEF70}"/>
          </ac:spMkLst>
        </pc:spChg>
        <pc:spChg chg="add mod">
          <ac:chgData name="伊健 杜" userId="e69aded81da48593" providerId="LiveId" clId="{EA4C37AB-7749-4299-B76B-BBB67C384176}" dt="2022-11-10T11:23:29.819" v="1245" actId="1076"/>
          <ac:spMkLst>
            <pc:docMk/>
            <pc:sldMk cId="4266077257" sldId="1383"/>
            <ac:spMk id="5" creationId="{0EC7D62A-A1A0-7EA6-C899-62B50D46277A}"/>
          </ac:spMkLst>
        </pc:spChg>
        <pc:spChg chg="add mod">
          <ac:chgData name="伊健 杜" userId="e69aded81da48593" providerId="LiveId" clId="{EA4C37AB-7749-4299-B76B-BBB67C384176}" dt="2022-11-10T11:25:13.334" v="1258" actId="1076"/>
          <ac:spMkLst>
            <pc:docMk/>
            <pc:sldMk cId="4266077257" sldId="1383"/>
            <ac:spMk id="6" creationId="{2C7C37EC-D027-F5B3-49A4-D0005C1339B6}"/>
          </ac:spMkLst>
        </pc:spChg>
        <pc:spChg chg="add del mod">
          <ac:chgData name="伊健 杜" userId="e69aded81da48593" providerId="LiveId" clId="{EA4C37AB-7749-4299-B76B-BBB67C384176}" dt="2022-11-10T11:25:07.705" v="1255" actId="478"/>
          <ac:spMkLst>
            <pc:docMk/>
            <pc:sldMk cId="4266077257" sldId="1383"/>
            <ac:spMk id="7" creationId="{0DACF839-5B18-B8CA-861C-86E5158919C2}"/>
          </ac:spMkLst>
        </pc:spChg>
        <pc:spChg chg="del">
          <ac:chgData name="伊健 杜" userId="e69aded81da48593" providerId="LiveId" clId="{EA4C37AB-7749-4299-B76B-BBB67C384176}" dt="2022-11-10T11:03:07.461" v="559" actId="478"/>
          <ac:spMkLst>
            <pc:docMk/>
            <pc:sldMk cId="4266077257" sldId="1383"/>
            <ac:spMk id="8" creationId="{0438729B-0F82-A5C2-5BC7-7451302EC36A}"/>
          </ac:spMkLst>
        </pc:spChg>
        <pc:picChg chg="del">
          <ac:chgData name="伊健 杜" userId="e69aded81da48593" providerId="LiveId" clId="{EA4C37AB-7749-4299-B76B-BBB67C384176}" dt="2022-11-10T11:02:02.759" v="552" actId="478"/>
          <ac:picMkLst>
            <pc:docMk/>
            <pc:sldMk cId="4266077257" sldId="1383"/>
            <ac:picMk id="5122" creationId="{29A061BA-316A-A452-A8B8-D7B599A4976A}"/>
          </ac:picMkLst>
        </pc:picChg>
        <pc:picChg chg="del mod">
          <ac:chgData name="伊健 杜" userId="e69aded81da48593" providerId="LiveId" clId="{EA4C37AB-7749-4299-B76B-BBB67C384176}" dt="2022-11-10T11:02:02.759" v="552" actId="478"/>
          <ac:picMkLst>
            <pc:docMk/>
            <pc:sldMk cId="4266077257" sldId="1383"/>
            <ac:picMk id="5124" creationId="{82E388C1-3A61-6080-8A16-6F693FA0E244}"/>
          </ac:picMkLst>
        </pc:picChg>
        <pc:picChg chg="del mod">
          <ac:chgData name="伊健 杜" userId="e69aded81da48593" providerId="LiveId" clId="{EA4C37AB-7749-4299-B76B-BBB67C384176}" dt="2022-11-10T11:02:02.759" v="552" actId="478"/>
          <ac:picMkLst>
            <pc:docMk/>
            <pc:sldMk cId="4266077257" sldId="1383"/>
            <ac:picMk id="5126" creationId="{224AB632-4E6A-778B-79B3-875535E6FC65}"/>
          </ac:picMkLst>
        </pc:picChg>
        <pc:picChg chg="add mod">
          <ac:chgData name="伊健 杜" userId="e69aded81da48593" providerId="LiveId" clId="{EA4C37AB-7749-4299-B76B-BBB67C384176}" dt="2022-11-10T11:03:05.852" v="558" actId="1076"/>
          <ac:picMkLst>
            <pc:docMk/>
            <pc:sldMk cId="4266077257" sldId="1383"/>
            <ac:picMk id="7170" creationId="{40B5430B-DFE3-306B-F0C9-B7821F2B74F4}"/>
          </ac:picMkLst>
        </pc:picChg>
      </pc:sldChg>
      <pc:sldChg chg="addSp delSp modSp add mod">
        <pc:chgData name="伊健 杜" userId="e69aded81da48593" providerId="LiveId" clId="{EA4C37AB-7749-4299-B76B-BBB67C384176}" dt="2022-11-10T13:33:26.537" v="3702" actId="20577"/>
        <pc:sldMkLst>
          <pc:docMk/>
          <pc:sldMk cId="171328503" sldId="1384"/>
        </pc:sldMkLst>
        <pc:spChg chg="mod">
          <ac:chgData name="伊健 杜" userId="e69aded81da48593" providerId="LiveId" clId="{EA4C37AB-7749-4299-B76B-BBB67C384176}" dt="2022-11-10T13:33:26.537" v="3702" actId="20577"/>
          <ac:spMkLst>
            <pc:docMk/>
            <pc:sldMk cId="171328503" sldId="1384"/>
            <ac:spMk id="3" creationId="{ABC6FAE7-B0DC-C53F-ABA7-511046C801BC}"/>
          </ac:spMkLst>
        </pc:spChg>
        <pc:spChg chg="add del">
          <ac:chgData name="伊健 杜" userId="e69aded81da48593" providerId="LiveId" clId="{EA4C37AB-7749-4299-B76B-BBB67C384176}" dt="2022-11-10T11:06:07.594" v="681" actId="478"/>
          <ac:spMkLst>
            <pc:docMk/>
            <pc:sldMk cId="171328503" sldId="1384"/>
            <ac:spMk id="5" creationId="{B4D45910-26E6-2B88-A3EF-7F973E6EC00A}"/>
          </ac:spMkLst>
        </pc:spChg>
        <pc:spChg chg="add del">
          <ac:chgData name="伊健 杜" userId="e69aded81da48593" providerId="LiveId" clId="{EA4C37AB-7749-4299-B76B-BBB67C384176}" dt="2022-11-10T11:06:12.020" v="683" actId="478"/>
          <ac:spMkLst>
            <pc:docMk/>
            <pc:sldMk cId="171328503" sldId="1384"/>
            <ac:spMk id="6" creationId="{D77DB852-3709-C335-219A-662106F70A28}"/>
          </ac:spMkLst>
        </pc:spChg>
        <pc:picChg chg="add mod">
          <ac:chgData name="伊健 杜" userId="e69aded81da48593" providerId="LiveId" clId="{EA4C37AB-7749-4299-B76B-BBB67C384176}" dt="2022-11-10T11:06:24.628" v="687" actId="1076"/>
          <ac:picMkLst>
            <pc:docMk/>
            <pc:sldMk cId="171328503" sldId="1384"/>
            <ac:picMk id="8" creationId="{3F0FC753-8249-0C7B-C5E6-401CD36F59B8}"/>
          </ac:picMkLst>
        </pc:picChg>
        <pc:picChg chg="del">
          <ac:chgData name="伊健 杜" userId="e69aded81da48593" providerId="LiveId" clId="{EA4C37AB-7749-4299-B76B-BBB67C384176}" dt="2022-11-10T11:04:09.305" v="663" actId="478"/>
          <ac:picMkLst>
            <pc:docMk/>
            <pc:sldMk cId="171328503" sldId="1384"/>
            <ac:picMk id="7170" creationId="{40B5430B-DFE3-306B-F0C9-B7821F2B74F4}"/>
          </ac:picMkLst>
        </pc:picChg>
        <pc:picChg chg="add del mod">
          <ac:chgData name="伊健 杜" userId="e69aded81da48593" providerId="LiveId" clId="{EA4C37AB-7749-4299-B76B-BBB67C384176}" dt="2022-11-10T11:05:37.279" v="672" actId="478"/>
          <ac:picMkLst>
            <pc:docMk/>
            <pc:sldMk cId="171328503" sldId="1384"/>
            <ac:picMk id="8194" creationId="{F1A53F5E-2C0B-B4FF-3308-73CAAB4E6129}"/>
          </ac:picMkLst>
        </pc:picChg>
        <pc:picChg chg="add mod">
          <ac:chgData name="伊健 杜" userId="e69aded81da48593" providerId="LiveId" clId="{EA4C37AB-7749-4299-B76B-BBB67C384176}" dt="2022-11-10T11:06:26.018" v="688" actId="1076"/>
          <ac:picMkLst>
            <pc:docMk/>
            <pc:sldMk cId="171328503" sldId="1384"/>
            <ac:picMk id="8196" creationId="{1FA0A154-A5EF-D321-F73C-4D0FBAD751EF}"/>
          </ac:picMkLst>
        </pc:picChg>
      </pc:sldChg>
      <pc:sldChg chg="addSp delSp modSp new mod ord">
        <pc:chgData name="伊健 杜" userId="e69aded81da48593" providerId="LiveId" clId="{EA4C37AB-7749-4299-B76B-BBB67C384176}" dt="2022-11-10T11:19:13.014" v="1042"/>
        <pc:sldMkLst>
          <pc:docMk/>
          <pc:sldMk cId="249729206" sldId="1385"/>
        </pc:sldMkLst>
        <pc:spChg chg="del">
          <ac:chgData name="伊健 杜" userId="e69aded81da48593" providerId="LiveId" clId="{EA4C37AB-7749-4299-B76B-BBB67C384176}" dt="2022-11-10T11:08:44.059" v="711" actId="478"/>
          <ac:spMkLst>
            <pc:docMk/>
            <pc:sldMk cId="249729206" sldId="1385"/>
            <ac:spMk id="2" creationId="{DCB35246-FA6C-C184-640A-65E6B7DB07CB}"/>
          </ac:spMkLst>
        </pc:spChg>
        <pc:spChg chg="del">
          <ac:chgData name="伊健 杜" userId="e69aded81da48593" providerId="LiveId" clId="{EA4C37AB-7749-4299-B76B-BBB67C384176}" dt="2022-11-10T11:08:44.059" v="711" actId="478"/>
          <ac:spMkLst>
            <pc:docMk/>
            <pc:sldMk cId="249729206" sldId="1385"/>
            <ac:spMk id="3" creationId="{D9EE2271-700A-B1E8-A382-36D9072A2407}"/>
          </ac:spMkLst>
        </pc:spChg>
        <pc:spChg chg="add del">
          <ac:chgData name="伊健 杜" userId="e69aded81da48593" providerId="LiveId" clId="{EA4C37AB-7749-4299-B76B-BBB67C384176}" dt="2022-11-10T11:09:29.412" v="713" actId="478"/>
          <ac:spMkLst>
            <pc:docMk/>
            <pc:sldMk cId="249729206" sldId="1385"/>
            <ac:spMk id="4" creationId="{87F6D0AB-EECC-6F30-2999-71B480DA3407}"/>
          </ac:spMkLst>
        </pc:spChg>
        <pc:spChg chg="add mod">
          <ac:chgData name="伊健 杜" userId="e69aded81da48593" providerId="LiveId" clId="{EA4C37AB-7749-4299-B76B-BBB67C384176}" dt="2022-11-10T11:09:59.290" v="739" actId="1076"/>
          <ac:spMkLst>
            <pc:docMk/>
            <pc:sldMk cId="249729206" sldId="1385"/>
            <ac:spMk id="7" creationId="{D966A8D2-1474-0E68-0D52-E508C47B0198}"/>
          </ac:spMkLst>
        </pc:spChg>
        <pc:spChg chg="add mod">
          <ac:chgData name="伊健 杜" userId="e69aded81da48593" providerId="LiveId" clId="{EA4C37AB-7749-4299-B76B-BBB67C384176}" dt="2022-11-10T11:18:21.851" v="1035"/>
          <ac:spMkLst>
            <pc:docMk/>
            <pc:sldMk cId="249729206" sldId="1385"/>
            <ac:spMk id="8" creationId="{560DEAFE-AE2E-2102-7F30-9704DC778A35}"/>
          </ac:spMkLst>
        </pc:spChg>
        <pc:picChg chg="add mod">
          <ac:chgData name="伊健 杜" userId="e69aded81da48593" providerId="LiveId" clId="{EA4C37AB-7749-4299-B76B-BBB67C384176}" dt="2022-11-10T11:09:37.098" v="715" actId="1076"/>
          <ac:picMkLst>
            <pc:docMk/>
            <pc:sldMk cId="249729206" sldId="1385"/>
            <ac:picMk id="6" creationId="{D7369591-8EE5-B307-18C9-424822F052CD}"/>
          </ac:picMkLst>
        </pc:picChg>
        <pc:picChg chg="add mod">
          <ac:chgData name="伊健 杜" userId="e69aded81da48593" providerId="LiveId" clId="{EA4C37AB-7749-4299-B76B-BBB67C384176}" dt="2022-11-10T11:10:11.331" v="744" actId="1076"/>
          <ac:picMkLst>
            <pc:docMk/>
            <pc:sldMk cId="249729206" sldId="1385"/>
            <ac:picMk id="9" creationId="{E7173947-4E5B-A7A2-417A-3B3AB908C0C9}"/>
          </ac:picMkLst>
        </pc:picChg>
      </pc:sldChg>
      <pc:sldChg chg="addSp delSp modSp add mod ord">
        <pc:chgData name="伊健 杜" userId="e69aded81da48593" providerId="LiveId" clId="{EA4C37AB-7749-4299-B76B-BBB67C384176}" dt="2022-11-10T11:31:13.639" v="1327"/>
        <pc:sldMkLst>
          <pc:docMk/>
          <pc:sldMk cId="4020624003" sldId="1386"/>
        </pc:sldMkLst>
        <pc:spChg chg="del">
          <ac:chgData name="伊健 杜" userId="e69aded81da48593" providerId="LiveId" clId="{EA4C37AB-7749-4299-B76B-BBB67C384176}" dt="2022-11-10T11:13:04.653" v="798" actId="478"/>
          <ac:spMkLst>
            <pc:docMk/>
            <pc:sldMk cId="4020624003" sldId="1386"/>
            <ac:spMk id="7" creationId="{D966A8D2-1474-0E68-0D52-E508C47B0198}"/>
          </ac:spMkLst>
        </pc:spChg>
        <pc:spChg chg="mod ord">
          <ac:chgData name="伊健 杜" userId="e69aded81da48593" providerId="LiveId" clId="{EA4C37AB-7749-4299-B76B-BBB67C384176}" dt="2022-11-10T11:13:57.293" v="854" actId="1076"/>
          <ac:spMkLst>
            <pc:docMk/>
            <pc:sldMk cId="4020624003" sldId="1386"/>
            <ac:spMk id="8" creationId="{560DEAFE-AE2E-2102-7F30-9704DC778A35}"/>
          </ac:spMkLst>
        </pc:spChg>
        <pc:picChg chg="del">
          <ac:chgData name="伊健 杜" userId="e69aded81da48593" providerId="LiveId" clId="{EA4C37AB-7749-4299-B76B-BBB67C384176}" dt="2022-11-10T11:13:04.653" v="798" actId="478"/>
          <ac:picMkLst>
            <pc:docMk/>
            <pc:sldMk cId="4020624003" sldId="1386"/>
            <ac:picMk id="6" creationId="{D7369591-8EE5-B307-18C9-424822F052CD}"/>
          </ac:picMkLst>
        </pc:picChg>
        <pc:picChg chg="del">
          <ac:chgData name="伊健 杜" userId="e69aded81da48593" providerId="LiveId" clId="{EA4C37AB-7749-4299-B76B-BBB67C384176}" dt="2022-11-10T11:13:04.653" v="798" actId="478"/>
          <ac:picMkLst>
            <pc:docMk/>
            <pc:sldMk cId="4020624003" sldId="1386"/>
            <ac:picMk id="9" creationId="{E7173947-4E5B-A7A2-417A-3B3AB908C0C9}"/>
          </ac:picMkLst>
        </pc:picChg>
        <pc:picChg chg="add mod">
          <ac:chgData name="伊健 杜" userId="e69aded81da48593" providerId="LiveId" clId="{EA4C37AB-7749-4299-B76B-BBB67C384176}" dt="2022-11-10T11:13:34.439" v="809" actId="14100"/>
          <ac:picMkLst>
            <pc:docMk/>
            <pc:sldMk cId="4020624003" sldId="1386"/>
            <ac:picMk id="11266" creationId="{77CA0DBB-A6F9-23D4-EA57-D6494BF7CC08}"/>
          </ac:picMkLst>
        </pc:picChg>
        <pc:picChg chg="add mod">
          <ac:chgData name="伊健 杜" userId="e69aded81da48593" providerId="LiveId" clId="{EA4C37AB-7749-4299-B76B-BBB67C384176}" dt="2022-11-10T11:13:58.518" v="855" actId="1076"/>
          <ac:picMkLst>
            <pc:docMk/>
            <pc:sldMk cId="4020624003" sldId="1386"/>
            <ac:picMk id="11268" creationId="{C198EDF2-C0B4-E54C-091C-E47384490D15}"/>
          </ac:picMkLst>
        </pc:picChg>
      </pc:sldChg>
      <pc:sldChg chg="addSp delSp modSp add mod ord">
        <pc:chgData name="伊健 杜" userId="e69aded81da48593" providerId="LiveId" clId="{EA4C37AB-7749-4299-B76B-BBB67C384176}" dt="2022-11-10T11:19:32.763" v="1083"/>
        <pc:sldMkLst>
          <pc:docMk/>
          <pc:sldMk cId="974887913" sldId="1387"/>
        </pc:sldMkLst>
        <pc:spChg chg="add del">
          <ac:chgData name="伊健 杜" userId="e69aded81da48593" providerId="LiveId" clId="{EA4C37AB-7749-4299-B76B-BBB67C384176}" dt="2022-11-10T11:16:27.340" v="861" actId="478"/>
          <ac:spMkLst>
            <pc:docMk/>
            <pc:sldMk cId="974887913" sldId="1387"/>
            <ac:spMk id="2" creationId="{06ECDC22-D226-FF62-FB40-CF450C4E42BE}"/>
          </ac:spMkLst>
        </pc:spChg>
        <pc:spChg chg="add del mod">
          <ac:chgData name="伊健 杜" userId="e69aded81da48593" providerId="LiveId" clId="{EA4C37AB-7749-4299-B76B-BBB67C384176}" dt="2022-11-10T11:19:06.166" v="1040" actId="478"/>
          <ac:spMkLst>
            <pc:docMk/>
            <pc:sldMk cId="974887913" sldId="1387"/>
            <ac:spMk id="5" creationId="{D395FC1F-E2A6-5EED-EA40-44C9A4294061}"/>
          </ac:spMkLst>
        </pc:spChg>
        <pc:spChg chg="del">
          <ac:chgData name="伊健 杜" userId="e69aded81da48593" providerId="LiveId" clId="{EA4C37AB-7749-4299-B76B-BBB67C384176}" dt="2022-11-10T11:14:06.212" v="859" actId="478"/>
          <ac:spMkLst>
            <pc:docMk/>
            <pc:sldMk cId="974887913" sldId="1387"/>
            <ac:spMk id="7" creationId="{D966A8D2-1474-0E68-0D52-E508C47B0198}"/>
          </ac:spMkLst>
        </pc:spChg>
        <pc:spChg chg="del mod">
          <ac:chgData name="伊健 杜" userId="e69aded81da48593" providerId="LiveId" clId="{EA4C37AB-7749-4299-B76B-BBB67C384176}" dt="2022-11-10T11:19:06.166" v="1040" actId="478"/>
          <ac:spMkLst>
            <pc:docMk/>
            <pc:sldMk cId="974887913" sldId="1387"/>
            <ac:spMk id="8" creationId="{560DEAFE-AE2E-2102-7F30-9704DC778A35}"/>
          </ac:spMkLst>
        </pc:spChg>
        <pc:spChg chg="add del mod">
          <ac:chgData name="伊健 杜" userId="e69aded81da48593" providerId="LiveId" clId="{EA4C37AB-7749-4299-B76B-BBB67C384176}" dt="2022-11-10T11:19:06.166" v="1040" actId="478"/>
          <ac:spMkLst>
            <pc:docMk/>
            <pc:sldMk cId="974887913" sldId="1387"/>
            <ac:spMk id="10" creationId="{9548A245-1A48-2DE9-5CAF-ACD18C8672A7}"/>
          </ac:spMkLst>
        </pc:spChg>
        <pc:spChg chg="add del mod">
          <ac:chgData name="伊健 杜" userId="e69aded81da48593" providerId="LiveId" clId="{EA4C37AB-7749-4299-B76B-BBB67C384176}" dt="2022-11-10T11:19:06.166" v="1040" actId="478"/>
          <ac:spMkLst>
            <pc:docMk/>
            <pc:sldMk cId="974887913" sldId="1387"/>
            <ac:spMk id="11" creationId="{C34A1CC6-3DDC-465C-B08C-AB5EFF446CCE}"/>
          </ac:spMkLst>
        </pc:spChg>
        <pc:spChg chg="add mod">
          <ac:chgData name="伊健 杜" userId="e69aded81da48593" providerId="LiveId" clId="{EA4C37AB-7749-4299-B76B-BBB67C384176}" dt="2022-11-10T11:19:32.763" v="1083"/>
          <ac:spMkLst>
            <pc:docMk/>
            <pc:sldMk cId="974887913" sldId="1387"/>
            <ac:spMk id="12" creationId="{54CFE2BB-9A86-52AD-4F31-B8B008B31F5D}"/>
          </ac:spMkLst>
        </pc:spChg>
        <pc:picChg chg="add del mod">
          <ac:chgData name="伊健 杜" userId="e69aded81da48593" providerId="LiveId" clId="{EA4C37AB-7749-4299-B76B-BBB67C384176}" dt="2022-11-10T11:19:06.166" v="1040" actId="478"/>
          <ac:picMkLst>
            <pc:docMk/>
            <pc:sldMk cId="974887913" sldId="1387"/>
            <ac:picMk id="4" creationId="{20E3AE11-53C4-F000-3A8F-A625C2817A3E}"/>
          </ac:picMkLst>
        </pc:picChg>
        <pc:picChg chg="del">
          <ac:chgData name="伊健 杜" userId="e69aded81da48593" providerId="LiveId" clId="{EA4C37AB-7749-4299-B76B-BBB67C384176}" dt="2022-11-10T11:14:06.212" v="859" actId="478"/>
          <ac:picMkLst>
            <pc:docMk/>
            <pc:sldMk cId="974887913" sldId="1387"/>
            <ac:picMk id="6" creationId="{D7369591-8EE5-B307-18C9-424822F052CD}"/>
          </ac:picMkLst>
        </pc:picChg>
        <pc:picChg chg="del">
          <ac:chgData name="伊健 杜" userId="e69aded81da48593" providerId="LiveId" clId="{EA4C37AB-7749-4299-B76B-BBB67C384176}" dt="2022-11-10T11:14:06.212" v="859" actId="478"/>
          <ac:picMkLst>
            <pc:docMk/>
            <pc:sldMk cId="974887913" sldId="1387"/>
            <ac:picMk id="9" creationId="{E7173947-4E5B-A7A2-417A-3B3AB908C0C9}"/>
          </ac:picMkLst>
        </pc:picChg>
        <pc:picChg chg="add mod">
          <ac:chgData name="伊健 杜" userId="e69aded81da48593" providerId="LiveId" clId="{EA4C37AB-7749-4299-B76B-BBB67C384176}" dt="2022-11-10T11:19:17.908" v="1044" actId="1076"/>
          <ac:picMkLst>
            <pc:docMk/>
            <pc:sldMk cId="974887913" sldId="1387"/>
            <ac:picMk id="12292" creationId="{1DBCB5E4-0550-0D20-5C4E-09C2D4D2590F}"/>
          </ac:picMkLst>
        </pc:picChg>
      </pc:sldChg>
      <pc:sldChg chg="addSp delSp modSp add mod ord">
        <pc:chgData name="伊健 杜" userId="e69aded81da48593" providerId="LiveId" clId="{EA4C37AB-7749-4299-B76B-BBB67C384176}" dt="2022-11-10T11:31:13.639" v="1327"/>
        <pc:sldMkLst>
          <pc:docMk/>
          <pc:sldMk cId="3641716794" sldId="1388"/>
        </pc:sldMkLst>
        <pc:picChg chg="add del mod">
          <ac:chgData name="伊健 杜" userId="e69aded81da48593" providerId="LiveId" clId="{EA4C37AB-7749-4299-B76B-BBB67C384176}" dt="2022-11-10T11:19:03.782" v="1039" actId="478"/>
          <ac:picMkLst>
            <pc:docMk/>
            <pc:sldMk cId="3641716794" sldId="1388"/>
            <ac:picMk id="4" creationId="{20E3AE11-53C4-F000-3A8F-A625C2817A3E}"/>
          </ac:picMkLst>
        </pc:picChg>
      </pc:sldChg>
      <pc:sldChg chg="addSp delSp modSp add mod">
        <pc:chgData name="伊健 杜" userId="e69aded81da48593" providerId="LiveId" clId="{EA4C37AB-7749-4299-B76B-BBB67C384176}" dt="2022-11-10T11:47:10.351" v="1387"/>
        <pc:sldMkLst>
          <pc:docMk/>
          <pc:sldMk cId="999427002" sldId="1389"/>
        </pc:sldMkLst>
        <pc:spChg chg="add mod">
          <ac:chgData name="伊健 杜" userId="e69aded81da48593" providerId="LiveId" clId="{EA4C37AB-7749-4299-B76B-BBB67C384176}" dt="2022-11-10T11:21:27.871" v="1119" actId="1076"/>
          <ac:spMkLst>
            <pc:docMk/>
            <pc:sldMk cId="999427002" sldId="1389"/>
            <ac:spMk id="2" creationId="{1EBDB290-B0BB-6969-CE10-AE55010A0D7E}"/>
          </ac:spMkLst>
        </pc:spChg>
        <pc:spChg chg="mod ord">
          <ac:chgData name="伊健 杜" userId="e69aded81da48593" providerId="LiveId" clId="{EA4C37AB-7749-4299-B76B-BBB67C384176}" dt="2022-11-10T11:47:10.351" v="1387"/>
          <ac:spMkLst>
            <pc:docMk/>
            <pc:sldMk cId="999427002" sldId="1389"/>
            <ac:spMk id="12" creationId="{54CFE2BB-9A86-52AD-4F31-B8B008B31F5D}"/>
          </ac:spMkLst>
        </pc:spChg>
        <pc:picChg chg="del mod">
          <ac:chgData name="伊健 杜" userId="e69aded81da48593" providerId="LiveId" clId="{EA4C37AB-7749-4299-B76B-BBB67C384176}" dt="2022-11-10T11:21:04.427" v="1107" actId="478"/>
          <ac:picMkLst>
            <pc:docMk/>
            <pc:sldMk cId="999427002" sldId="1389"/>
            <ac:picMk id="12292" creationId="{1DBCB5E4-0550-0D20-5C4E-09C2D4D2590F}"/>
          </ac:picMkLst>
        </pc:picChg>
        <pc:picChg chg="add mod">
          <ac:chgData name="伊健 杜" userId="e69aded81da48593" providerId="LiveId" clId="{EA4C37AB-7749-4299-B76B-BBB67C384176}" dt="2022-11-10T11:21:08.479" v="1111" actId="1076"/>
          <ac:picMkLst>
            <pc:docMk/>
            <pc:sldMk cId="999427002" sldId="1389"/>
            <ac:picMk id="14338" creationId="{1AE6B843-3474-CA05-044D-86266A59D4FC}"/>
          </ac:picMkLst>
        </pc:picChg>
      </pc:sldChg>
      <pc:sldChg chg="addSp delSp modSp new mod">
        <pc:chgData name="伊健 杜" userId="e69aded81da48593" providerId="LiveId" clId="{EA4C37AB-7749-4299-B76B-BBB67C384176}" dt="2022-11-10T11:47:10.351" v="1387"/>
        <pc:sldMkLst>
          <pc:docMk/>
          <pc:sldMk cId="1470121547" sldId="1390"/>
        </pc:sldMkLst>
        <pc:spChg chg="del">
          <ac:chgData name="伊健 杜" userId="e69aded81da48593" providerId="LiveId" clId="{EA4C37AB-7749-4299-B76B-BBB67C384176}" dt="2022-11-10T11:22:13.709" v="1139" actId="478"/>
          <ac:spMkLst>
            <pc:docMk/>
            <pc:sldMk cId="1470121547" sldId="1390"/>
            <ac:spMk id="2" creationId="{9364B467-8374-7051-E548-C88781058576}"/>
          </ac:spMkLst>
        </pc:spChg>
        <pc:spChg chg="del">
          <ac:chgData name="伊健 杜" userId="e69aded81da48593" providerId="LiveId" clId="{EA4C37AB-7749-4299-B76B-BBB67C384176}" dt="2022-11-10T11:22:13.709" v="1139" actId="478"/>
          <ac:spMkLst>
            <pc:docMk/>
            <pc:sldMk cId="1470121547" sldId="1390"/>
            <ac:spMk id="3" creationId="{42EAA023-9851-E36C-A463-58E72099B768}"/>
          </ac:spMkLst>
        </pc:spChg>
        <pc:spChg chg="add mod">
          <ac:chgData name="伊健 杜" userId="e69aded81da48593" providerId="LiveId" clId="{EA4C37AB-7749-4299-B76B-BBB67C384176}" dt="2022-11-10T11:47:10.351" v="1387"/>
          <ac:spMkLst>
            <pc:docMk/>
            <pc:sldMk cId="1470121547" sldId="1390"/>
            <ac:spMk id="4" creationId="{D01C6115-D8D7-5896-01C3-6315C1D81C64}"/>
          </ac:spMkLst>
        </pc:spChg>
        <pc:picChg chg="add mod">
          <ac:chgData name="伊健 杜" userId="e69aded81da48593" providerId="LiveId" clId="{EA4C37AB-7749-4299-B76B-BBB67C384176}" dt="2022-11-10T11:22:17.163" v="1142" actId="1076"/>
          <ac:picMkLst>
            <pc:docMk/>
            <pc:sldMk cId="1470121547" sldId="1390"/>
            <ac:picMk id="15362" creationId="{4237FE50-C4CB-F4DC-50C7-56DE43F6FA77}"/>
          </ac:picMkLst>
        </pc:picChg>
      </pc:sldChg>
      <pc:sldChg chg="addSp delSp modSp new mod ord">
        <pc:chgData name="伊健 杜" userId="e69aded81da48593" providerId="LiveId" clId="{EA4C37AB-7749-4299-B76B-BBB67C384176}" dt="2022-11-10T11:31:13.639" v="1327"/>
        <pc:sldMkLst>
          <pc:docMk/>
          <pc:sldMk cId="282465914" sldId="1391"/>
        </pc:sldMkLst>
        <pc:spChg chg="del">
          <ac:chgData name="伊健 杜" userId="e69aded81da48593" providerId="LiveId" clId="{EA4C37AB-7749-4299-B76B-BBB67C384176}" dt="2022-11-10T11:28:00.480" v="1264" actId="478"/>
          <ac:spMkLst>
            <pc:docMk/>
            <pc:sldMk cId="282465914" sldId="1391"/>
            <ac:spMk id="2" creationId="{D823F506-80F0-A45C-D318-2600509C4953}"/>
          </ac:spMkLst>
        </pc:spChg>
        <pc:spChg chg="del">
          <ac:chgData name="伊健 杜" userId="e69aded81da48593" providerId="LiveId" clId="{EA4C37AB-7749-4299-B76B-BBB67C384176}" dt="2022-11-10T11:28:00.480" v="1264" actId="478"/>
          <ac:spMkLst>
            <pc:docMk/>
            <pc:sldMk cId="282465914" sldId="1391"/>
            <ac:spMk id="3" creationId="{88E16513-721D-A767-963A-6028D9AD330A}"/>
          </ac:spMkLst>
        </pc:spChg>
        <pc:spChg chg="add mod">
          <ac:chgData name="伊健 杜" userId="e69aded81da48593" providerId="LiveId" clId="{EA4C37AB-7749-4299-B76B-BBB67C384176}" dt="2022-11-10T11:29:30.975" v="1325" actId="1076"/>
          <ac:spMkLst>
            <pc:docMk/>
            <pc:sldMk cId="282465914" sldId="1391"/>
            <ac:spMk id="4" creationId="{399C249B-4F06-EF56-A3C3-EADA91B55C66}"/>
          </ac:spMkLst>
        </pc:spChg>
        <pc:picChg chg="add mod">
          <ac:chgData name="伊健 杜" userId="e69aded81da48593" providerId="LiveId" clId="{EA4C37AB-7749-4299-B76B-BBB67C384176}" dt="2022-11-10T11:29:00.837" v="1267" actId="14100"/>
          <ac:picMkLst>
            <pc:docMk/>
            <pc:sldMk cId="282465914" sldId="1391"/>
            <ac:picMk id="16386" creationId="{9ED77A6B-6075-6B60-534F-67F5F733739B}"/>
          </ac:picMkLst>
        </pc:picChg>
        <pc:picChg chg="add mod">
          <ac:chgData name="伊健 杜" userId="e69aded81da48593" providerId="LiveId" clId="{EA4C37AB-7749-4299-B76B-BBB67C384176}" dt="2022-11-10T11:29:05.678" v="1272" actId="14100"/>
          <ac:picMkLst>
            <pc:docMk/>
            <pc:sldMk cId="282465914" sldId="1391"/>
            <ac:picMk id="16388" creationId="{E91BA057-08E6-31B5-435A-1543902B06AF}"/>
          </ac:picMkLst>
        </pc:picChg>
      </pc:sldChg>
      <pc:sldChg chg="addSp delSp modSp add mod">
        <pc:chgData name="伊健 杜" userId="e69aded81da48593" providerId="LiveId" clId="{EA4C37AB-7749-4299-B76B-BBB67C384176}" dt="2022-11-10T11:39:34.833" v="1343" actId="14100"/>
        <pc:sldMkLst>
          <pc:docMk/>
          <pc:sldMk cId="2548288550" sldId="1392"/>
        </pc:sldMkLst>
        <pc:spChg chg="add mod">
          <ac:chgData name="伊健 杜" userId="e69aded81da48593" providerId="LiveId" clId="{EA4C37AB-7749-4299-B76B-BBB67C384176}" dt="2022-11-10T11:39:34.833" v="1343" actId="14100"/>
          <ac:spMkLst>
            <pc:docMk/>
            <pc:sldMk cId="2548288550" sldId="1392"/>
            <ac:spMk id="2" creationId="{B8716F4D-F803-C1BE-1796-2F4AD65C7CBF}"/>
          </ac:spMkLst>
        </pc:spChg>
        <pc:spChg chg="mod ord">
          <ac:chgData name="伊健 杜" userId="e69aded81da48593" providerId="LiveId" clId="{EA4C37AB-7749-4299-B76B-BBB67C384176}" dt="2022-11-10T11:39:10.648" v="1341" actId="166"/>
          <ac:spMkLst>
            <pc:docMk/>
            <pc:sldMk cId="2548288550" sldId="1392"/>
            <ac:spMk id="4" creationId="{399C249B-4F06-EF56-A3C3-EADA91B55C66}"/>
          </ac:spMkLst>
        </pc:spChg>
        <pc:picChg chg="del">
          <ac:chgData name="伊健 杜" userId="e69aded81da48593" providerId="LiveId" clId="{EA4C37AB-7749-4299-B76B-BBB67C384176}" dt="2022-11-10T11:31:45.813" v="1329" actId="478"/>
          <ac:picMkLst>
            <pc:docMk/>
            <pc:sldMk cId="2548288550" sldId="1392"/>
            <ac:picMk id="16386" creationId="{9ED77A6B-6075-6B60-534F-67F5F733739B}"/>
          </ac:picMkLst>
        </pc:picChg>
        <pc:picChg chg="del">
          <ac:chgData name="伊健 杜" userId="e69aded81da48593" providerId="LiveId" clId="{EA4C37AB-7749-4299-B76B-BBB67C384176}" dt="2022-11-10T11:38:14.459" v="1330" actId="478"/>
          <ac:picMkLst>
            <pc:docMk/>
            <pc:sldMk cId="2548288550" sldId="1392"/>
            <ac:picMk id="16388" creationId="{E91BA057-08E6-31B5-435A-1543902B06AF}"/>
          </ac:picMkLst>
        </pc:picChg>
        <pc:picChg chg="add mod">
          <ac:chgData name="伊健 杜" userId="e69aded81da48593" providerId="LiveId" clId="{EA4C37AB-7749-4299-B76B-BBB67C384176}" dt="2022-11-10T11:38:46.994" v="1333" actId="1076"/>
          <ac:picMkLst>
            <pc:docMk/>
            <pc:sldMk cId="2548288550" sldId="1392"/>
            <ac:picMk id="17410" creationId="{F0A1BC7E-3135-86E1-BF6A-940A4A1F77FA}"/>
          </ac:picMkLst>
        </pc:picChg>
      </pc:sldChg>
      <pc:sldChg chg="addSp delSp modSp add mod">
        <pc:chgData name="伊健 杜" userId="e69aded81da48593" providerId="LiveId" clId="{EA4C37AB-7749-4299-B76B-BBB67C384176}" dt="2022-11-10T13:39:08.750" v="3715"/>
        <pc:sldMkLst>
          <pc:docMk/>
          <pc:sldMk cId="68632128" sldId="1393"/>
        </pc:sldMkLst>
        <pc:spChg chg="mod">
          <ac:chgData name="伊健 杜" userId="e69aded81da48593" providerId="LiveId" clId="{EA4C37AB-7749-4299-B76B-BBB67C384176}" dt="2022-11-10T12:46:45.724" v="3659"/>
          <ac:spMkLst>
            <pc:docMk/>
            <pc:sldMk cId="68632128" sldId="1393"/>
            <ac:spMk id="2" creationId="{10304424-DB4A-36E7-9E0D-D32A5DD0F26C}"/>
          </ac:spMkLst>
        </pc:spChg>
        <pc:spChg chg="mod">
          <ac:chgData name="伊健 杜" userId="e69aded81da48593" providerId="LiveId" clId="{EA4C37AB-7749-4299-B76B-BBB67C384176}" dt="2022-11-10T12:42:57.703" v="3470"/>
          <ac:spMkLst>
            <pc:docMk/>
            <pc:sldMk cId="68632128" sldId="1393"/>
            <ac:spMk id="5" creationId="{E7287B0E-EF55-E721-8EFA-9A9183C0EDF9}"/>
          </ac:spMkLst>
        </pc:spChg>
        <pc:picChg chg="del">
          <ac:chgData name="伊健 杜" userId="e69aded81da48593" providerId="LiveId" clId="{EA4C37AB-7749-4299-B76B-BBB67C384176}" dt="2022-11-10T11:45:42.713" v="1366" actId="478"/>
          <ac:picMkLst>
            <pc:docMk/>
            <pc:sldMk cId="68632128" sldId="1393"/>
            <ac:picMk id="1026" creationId="{C4B75979-AAC4-B9DB-E7CE-EB769623C14F}"/>
          </ac:picMkLst>
        </pc:picChg>
        <pc:picChg chg="add mod">
          <ac:chgData name="伊健 杜" userId="e69aded81da48593" providerId="LiveId" clId="{EA4C37AB-7749-4299-B76B-BBB67C384176}" dt="2022-11-10T11:48:28.089" v="1497" actId="1076"/>
          <ac:picMkLst>
            <pc:docMk/>
            <pc:sldMk cId="68632128" sldId="1393"/>
            <ac:picMk id="18434" creationId="{835DB534-D408-A86D-9C76-34FF69F42E11}"/>
          </ac:picMkLst>
        </pc:picChg>
        <pc:picChg chg="add mod">
          <ac:chgData name="伊健 杜" userId="e69aded81da48593" providerId="LiveId" clId="{EA4C37AB-7749-4299-B76B-BBB67C384176}" dt="2022-11-10T11:49:46.029" v="1501" actId="1076"/>
          <ac:picMkLst>
            <pc:docMk/>
            <pc:sldMk cId="68632128" sldId="1393"/>
            <ac:picMk id="18436" creationId="{38E54461-31EA-E0E5-1AEE-26DD6C7BE474}"/>
          </ac:picMkLst>
        </pc:picChg>
        <pc:picChg chg="add mod">
          <ac:chgData name="伊健 杜" userId="e69aded81da48593" providerId="LiveId" clId="{EA4C37AB-7749-4299-B76B-BBB67C384176}" dt="2022-11-10T11:50:03.388" v="1504" actId="1076"/>
          <ac:picMkLst>
            <pc:docMk/>
            <pc:sldMk cId="68632128" sldId="1393"/>
            <ac:picMk id="18438" creationId="{25BE188D-BABC-CA9C-14AE-E189D6EDD857}"/>
          </ac:picMkLst>
        </pc:picChg>
        <pc:inkChg chg="add">
          <ac:chgData name="伊健 杜" userId="e69aded81da48593" providerId="LiveId" clId="{EA4C37AB-7749-4299-B76B-BBB67C384176}" dt="2022-11-10T13:39:08.750" v="3715"/>
          <ac:inkMkLst>
            <pc:docMk/>
            <pc:sldMk cId="68632128" sldId="1393"/>
            <ac:inkMk id="6" creationId="{BC331122-F9A8-7F7A-8A10-F5E96DE375C2}"/>
          </ac:inkMkLst>
        </pc:inkChg>
      </pc:sldChg>
      <pc:sldChg chg="addSp delSp modSp add mod">
        <pc:chgData name="伊健 杜" userId="e69aded81da48593" providerId="LiveId" clId="{EA4C37AB-7749-4299-B76B-BBB67C384176}" dt="2022-11-10T13:38:32.857" v="3714" actId="20577"/>
        <pc:sldMkLst>
          <pc:docMk/>
          <pc:sldMk cId="3847538771" sldId="1394"/>
        </pc:sldMkLst>
        <pc:spChg chg="mod">
          <ac:chgData name="伊健 杜" userId="e69aded81da48593" providerId="LiveId" clId="{EA4C37AB-7749-4299-B76B-BBB67C384176}" dt="2022-11-10T12:47:05.619" v="3672" actId="20577"/>
          <ac:spMkLst>
            <pc:docMk/>
            <pc:sldMk cId="3847538771" sldId="1394"/>
            <ac:spMk id="2" creationId="{10304424-DB4A-36E7-9E0D-D32A5DD0F26C}"/>
          </ac:spMkLst>
        </pc:spChg>
        <pc:spChg chg="mod">
          <ac:chgData name="伊健 杜" userId="e69aded81da48593" providerId="LiveId" clId="{EA4C37AB-7749-4299-B76B-BBB67C384176}" dt="2022-11-10T13:38:32.857" v="3714" actId="20577"/>
          <ac:spMkLst>
            <pc:docMk/>
            <pc:sldMk cId="3847538771" sldId="1394"/>
            <ac:spMk id="5" creationId="{E7287B0E-EF55-E721-8EFA-9A9183C0EDF9}"/>
          </ac:spMkLst>
        </pc:spChg>
        <pc:spChg chg="add del mod">
          <ac:chgData name="伊健 杜" userId="e69aded81da48593" providerId="LiveId" clId="{EA4C37AB-7749-4299-B76B-BBB67C384176}" dt="2022-11-10T12:03:32.171" v="1648" actId="478"/>
          <ac:spMkLst>
            <pc:docMk/>
            <pc:sldMk cId="3847538771" sldId="1394"/>
            <ac:spMk id="6" creationId="{8765937C-0BE0-8F33-8F16-9014182927F2}"/>
          </ac:spMkLst>
        </pc:spChg>
        <pc:picChg chg="add mod">
          <ac:chgData name="伊健 杜" userId="e69aded81da48593" providerId="LiveId" clId="{EA4C37AB-7749-4299-B76B-BBB67C384176}" dt="2022-11-10T12:03:38.129" v="1650" actId="1076"/>
          <ac:picMkLst>
            <pc:docMk/>
            <pc:sldMk cId="3847538771" sldId="1394"/>
            <ac:picMk id="8" creationId="{5252A468-06CC-B9A5-D74F-A9A8580CD40B}"/>
          </ac:picMkLst>
        </pc:picChg>
        <pc:picChg chg="del">
          <ac:chgData name="伊健 杜" userId="e69aded81da48593" providerId="LiveId" clId="{EA4C37AB-7749-4299-B76B-BBB67C384176}" dt="2022-11-10T11:50:39.075" v="1506" actId="478"/>
          <ac:picMkLst>
            <pc:docMk/>
            <pc:sldMk cId="3847538771" sldId="1394"/>
            <ac:picMk id="18434" creationId="{835DB534-D408-A86D-9C76-34FF69F42E11}"/>
          </ac:picMkLst>
        </pc:picChg>
        <pc:picChg chg="del">
          <ac:chgData name="伊健 杜" userId="e69aded81da48593" providerId="LiveId" clId="{EA4C37AB-7749-4299-B76B-BBB67C384176}" dt="2022-11-10T11:50:39.075" v="1506" actId="478"/>
          <ac:picMkLst>
            <pc:docMk/>
            <pc:sldMk cId="3847538771" sldId="1394"/>
            <ac:picMk id="18436" creationId="{38E54461-31EA-E0E5-1AEE-26DD6C7BE474}"/>
          </ac:picMkLst>
        </pc:picChg>
        <pc:picChg chg="del">
          <ac:chgData name="伊健 杜" userId="e69aded81da48593" providerId="LiveId" clId="{EA4C37AB-7749-4299-B76B-BBB67C384176}" dt="2022-11-10T11:50:39.075" v="1506" actId="478"/>
          <ac:picMkLst>
            <pc:docMk/>
            <pc:sldMk cId="3847538771" sldId="1394"/>
            <ac:picMk id="18438" creationId="{25BE188D-BABC-CA9C-14AE-E189D6EDD857}"/>
          </ac:picMkLst>
        </pc:picChg>
        <pc:picChg chg="add mod">
          <ac:chgData name="伊健 杜" userId="e69aded81da48593" providerId="LiveId" clId="{EA4C37AB-7749-4299-B76B-BBB67C384176}" dt="2022-11-10T12:04:16.610" v="1652" actId="14100"/>
          <ac:picMkLst>
            <pc:docMk/>
            <pc:sldMk cId="3847538771" sldId="1394"/>
            <ac:picMk id="19460" creationId="{E19A44F5-AF74-FDB1-0174-0C71C4266AF5}"/>
          </ac:picMkLst>
        </pc:picChg>
      </pc:sldChg>
      <pc:sldChg chg="delSp modSp new mod">
        <pc:chgData name="伊健 杜" userId="e69aded81da48593" providerId="LiveId" clId="{EA4C37AB-7749-4299-B76B-BBB67C384176}" dt="2022-11-10T12:42:57.703" v="3470"/>
        <pc:sldMkLst>
          <pc:docMk/>
          <pc:sldMk cId="3153169149" sldId="1395"/>
        </pc:sldMkLst>
        <pc:spChg chg="mod">
          <ac:chgData name="伊健 杜" userId="e69aded81da48593" providerId="LiveId" clId="{EA4C37AB-7749-4299-B76B-BBB67C384176}" dt="2022-11-10T12:42:57.703" v="3470"/>
          <ac:spMkLst>
            <pc:docMk/>
            <pc:sldMk cId="3153169149" sldId="1395"/>
            <ac:spMk id="2" creationId="{C9FEB9F0-CCE8-5ED0-27BD-F8D98DAD4D0E}"/>
          </ac:spMkLst>
        </pc:spChg>
        <pc:spChg chg="del">
          <ac:chgData name="伊健 杜" userId="e69aded81da48593" providerId="LiveId" clId="{EA4C37AB-7749-4299-B76B-BBB67C384176}" dt="2022-11-10T12:04:22.329" v="1654" actId="478"/>
          <ac:spMkLst>
            <pc:docMk/>
            <pc:sldMk cId="3153169149" sldId="1395"/>
            <ac:spMk id="3" creationId="{3932DE4A-ABAF-DE64-41CF-F2AC10D03CBC}"/>
          </ac:spMkLst>
        </pc:spChg>
      </pc:sldChg>
      <pc:sldChg chg="addSp delSp modSp add mod">
        <pc:chgData name="伊健 杜" userId="e69aded81da48593" providerId="LiveId" clId="{EA4C37AB-7749-4299-B76B-BBB67C384176}" dt="2022-11-10T12:42:57.703" v="3470"/>
        <pc:sldMkLst>
          <pc:docMk/>
          <pc:sldMk cId="1314967760" sldId="1396"/>
        </pc:sldMkLst>
        <pc:spChg chg="mod">
          <ac:chgData name="伊健 杜" userId="e69aded81da48593" providerId="LiveId" clId="{EA4C37AB-7749-4299-B76B-BBB67C384176}" dt="2022-11-10T12:17:06.296" v="2062" actId="20577"/>
          <ac:spMkLst>
            <pc:docMk/>
            <pc:sldMk cId="1314967760" sldId="1396"/>
            <ac:spMk id="2" creationId="{10304424-DB4A-36E7-9E0D-D32A5DD0F26C}"/>
          </ac:spMkLst>
        </pc:spChg>
        <pc:spChg chg="mod">
          <ac:chgData name="伊健 杜" userId="e69aded81da48593" providerId="LiveId" clId="{EA4C37AB-7749-4299-B76B-BBB67C384176}" dt="2022-11-10T12:42:57.703" v="3470"/>
          <ac:spMkLst>
            <pc:docMk/>
            <pc:sldMk cId="1314967760" sldId="1396"/>
            <ac:spMk id="5" creationId="{E7287B0E-EF55-E721-8EFA-9A9183C0EDF9}"/>
          </ac:spMkLst>
        </pc:spChg>
        <pc:picChg chg="del">
          <ac:chgData name="伊健 杜" userId="e69aded81da48593" providerId="LiveId" clId="{EA4C37AB-7749-4299-B76B-BBB67C384176}" dt="2022-11-10T12:07:37.091" v="1768" actId="478"/>
          <ac:picMkLst>
            <pc:docMk/>
            <pc:sldMk cId="1314967760" sldId="1396"/>
            <ac:picMk id="18434" creationId="{835DB534-D408-A86D-9C76-34FF69F42E11}"/>
          </ac:picMkLst>
        </pc:picChg>
        <pc:picChg chg="del">
          <ac:chgData name="伊健 杜" userId="e69aded81da48593" providerId="LiveId" clId="{EA4C37AB-7749-4299-B76B-BBB67C384176}" dt="2022-11-10T12:07:37.091" v="1768" actId="478"/>
          <ac:picMkLst>
            <pc:docMk/>
            <pc:sldMk cId="1314967760" sldId="1396"/>
            <ac:picMk id="18436" creationId="{38E54461-31EA-E0E5-1AEE-26DD6C7BE474}"/>
          </ac:picMkLst>
        </pc:picChg>
        <pc:picChg chg="del">
          <ac:chgData name="伊健 杜" userId="e69aded81da48593" providerId="LiveId" clId="{EA4C37AB-7749-4299-B76B-BBB67C384176}" dt="2022-11-10T12:07:37.091" v="1768" actId="478"/>
          <ac:picMkLst>
            <pc:docMk/>
            <pc:sldMk cId="1314967760" sldId="1396"/>
            <ac:picMk id="18438" creationId="{25BE188D-BABC-CA9C-14AE-E189D6EDD857}"/>
          </ac:picMkLst>
        </pc:picChg>
        <pc:picChg chg="add del mod">
          <ac:chgData name="伊健 杜" userId="e69aded81da48593" providerId="LiveId" clId="{EA4C37AB-7749-4299-B76B-BBB67C384176}" dt="2022-11-10T12:08:42.171" v="1862" actId="478"/>
          <ac:picMkLst>
            <pc:docMk/>
            <pc:sldMk cId="1314967760" sldId="1396"/>
            <ac:picMk id="20482" creationId="{109BD3D4-AEEB-9853-B0A4-A714E8AF1E38}"/>
          </ac:picMkLst>
        </pc:picChg>
        <pc:picChg chg="add mod">
          <ac:chgData name="伊健 杜" userId="e69aded81da48593" providerId="LiveId" clId="{EA4C37AB-7749-4299-B76B-BBB67C384176}" dt="2022-11-10T12:16:07.036" v="2046" actId="1076"/>
          <ac:picMkLst>
            <pc:docMk/>
            <pc:sldMk cId="1314967760" sldId="1396"/>
            <ac:picMk id="20484" creationId="{48CFAEE1-FB61-97C4-64B0-46C17BD1E9C8}"/>
          </ac:picMkLst>
        </pc:picChg>
      </pc:sldChg>
      <pc:sldChg chg="addSp new">
        <pc:chgData name="伊健 杜" userId="e69aded81da48593" providerId="LiveId" clId="{EA4C37AB-7749-4299-B76B-BBB67C384176}" dt="2022-11-10T12:13:59.330" v="2015"/>
        <pc:sldMkLst>
          <pc:docMk/>
          <pc:sldMk cId="4183067461" sldId="1397"/>
        </pc:sldMkLst>
        <pc:picChg chg="add">
          <ac:chgData name="伊健 杜" userId="e69aded81da48593" providerId="LiveId" clId="{EA4C37AB-7749-4299-B76B-BBB67C384176}" dt="2022-11-10T12:13:59.330" v="2015"/>
          <ac:picMkLst>
            <pc:docMk/>
            <pc:sldMk cId="4183067461" sldId="1397"/>
            <ac:picMk id="22530" creationId="{8DCD00AB-FA34-1797-0D85-7344D0F87844}"/>
          </ac:picMkLst>
        </pc:picChg>
      </pc:sldChg>
      <pc:sldChg chg="addSp delSp modSp add mod">
        <pc:chgData name="伊健 杜" userId="e69aded81da48593" providerId="LiveId" clId="{EA4C37AB-7749-4299-B76B-BBB67C384176}" dt="2022-11-10T12:42:57.703" v="3470"/>
        <pc:sldMkLst>
          <pc:docMk/>
          <pc:sldMk cId="1394058774" sldId="1398"/>
        </pc:sldMkLst>
        <pc:spChg chg="mod">
          <ac:chgData name="伊健 杜" userId="e69aded81da48593" providerId="LiveId" clId="{EA4C37AB-7749-4299-B76B-BBB67C384176}" dt="2022-11-10T12:17:13.770" v="2067" actId="20577"/>
          <ac:spMkLst>
            <pc:docMk/>
            <pc:sldMk cId="1394058774" sldId="1398"/>
            <ac:spMk id="2" creationId="{10304424-DB4A-36E7-9E0D-D32A5DD0F26C}"/>
          </ac:spMkLst>
        </pc:spChg>
        <pc:spChg chg="mod">
          <ac:chgData name="伊健 杜" userId="e69aded81da48593" providerId="LiveId" clId="{EA4C37AB-7749-4299-B76B-BBB67C384176}" dt="2022-11-10T12:42:57.703" v="3470"/>
          <ac:spMkLst>
            <pc:docMk/>
            <pc:sldMk cId="1394058774" sldId="1398"/>
            <ac:spMk id="5" creationId="{E7287B0E-EF55-E721-8EFA-9A9183C0EDF9}"/>
          </ac:spMkLst>
        </pc:spChg>
        <pc:picChg chg="del">
          <ac:chgData name="伊健 杜" userId="e69aded81da48593" providerId="LiveId" clId="{EA4C37AB-7749-4299-B76B-BBB67C384176}" dt="2022-11-10T12:10:19.999" v="1867" actId="478"/>
          <ac:picMkLst>
            <pc:docMk/>
            <pc:sldMk cId="1394058774" sldId="1398"/>
            <ac:picMk id="20484" creationId="{48CFAEE1-FB61-97C4-64B0-46C17BD1E9C8}"/>
          </ac:picMkLst>
        </pc:picChg>
        <pc:picChg chg="add del mod">
          <ac:chgData name="伊健 杜" userId="e69aded81da48593" providerId="LiveId" clId="{EA4C37AB-7749-4299-B76B-BBB67C384176}" dt="2022-11-10T12:10:24.389" v="1870" actId="478"/>
          <ac:picMkLst>
            <pc:docMk/>
            <pc:sldMk cId="1394058774" sldId="1398"/>
            <ac:picMk id="21506" creationId="{5425270B-8252-68C3-10F3-A5E10D906BAB}"/>
          </ac:picMkLst>
        </pc:picChg>
        <pc:picChg chg="add mod">
          <ac:chgData name="伊健 杜" userId="e69aded81da48593" providerId="LiveId" clId="{EA4C37AB-7749-4299-B76B-BBB67C384176}" dt="2022-11-10T12:13:32.019" v="2012" actId="1076"/>
          <ac:picMkLst>
            <pc:docMk/>
            <pc:sldMk cId="1394058774" sldId="1398"/>
            <ac:picMk id="21508" creationId="{29AFEE9C-A4BB-6371-5BC4-B795B6BF846D}"/>
          </ac:picMkLst>
        </pc:picChg>
        <pc:picChg chg="add mod">
          <ac:chgData name="伊健 杜" userId="e69aded81da48593" providerId="LiveId" clId="{EA4C37AB-7749-4299-B76B-BBB67C384176}" dt="2022-11-10T12:13:48.953" v="2014" actId="1076"/>
          <ac:picMkLst>
            <pc:docMk/>
            <pc:sldMk cId="1394058774" sldId="1398"/>
            <ac:picMk id="21510" creationId="{A372F3CA-817C-4CD4-6F51-2FEC546BB6A6}"/>
          </ac:picMkLst>
        </pc:picChg>
      </pc:sldChg>
      <pc:sldChg chg="addSp delSp modSp new mod">
        <pc:chgData name="伊健 杜" userId="e69aded81da48593" providerId="LiveId" clId="{EA4C37AB-7749-4299-B76B-BBB67C384176}" dt="2022-11-10T12:15:28.099" v="2041" actId="1076"/>
        <pc:sldMkLst>
          <pc:docMk/>
          <pc:sldMk cId="58797029" sldId="1399"/>
        </pc:sldMkLst>
        <pc:spChg chg="del">
          <ac:chgData name="伊健 杜" userId="e69aded81da48593" providerId="LiveId" clId="{EA4C37AB-7749-4299-B76B-BBB67C384176}" dt="2022-11-10T12:14:20.441" v="2017" actId="478"/>
          <ac:spMkLst>
            <pc:docMk/>
            <pc:sldMk cId="58797029" sldId="1399"/>
            <ac:spMk id="2" creationId="{6497C047-D942-91AF-13E0-64AD309CA4FF}"/>
          </ac:spMkLst>
        </pc:spChg>
        <pc:spChg chg="del">
          <ac:chgData name="伊健 杜" userId="e69aded81da48593" providerId="LiveId" clId="{EA4C37AB-7749-4299-B76B-BBB67C384176}" dt="2022-11-10T12:14:20.441" v="2017" actId="478"/>
          <ac:spMkLst>
            <pc:docMk/>
            <pc:sldMk cId="58797029" sldId="1399"/>
            <ac:spMk id="3" creationId="{6B903654-7FFA-6313-EB30-5DEECEE098E7}"/>
          </ac:spMkLst>
        </pc:spChg>
        <pc:picChg chg="add mod">
          <ac:chgData name="伊健 杜" userId="e69aded81da48593" providerId="LiveId" clId="{EA4C37AB-7749-4299-B76B-BBB67C384176}" dt="2022-11-10T12:14:50.237" v="2029" actId="1076"/>
          <ac:picMkLst>
            <pc:docMk/>
            <pc:sldMk cId="58797029" sldId="1399"/>
            <ac:picMk id="4" creationId="{7E3D8C72-24A9-9A3F-1D39-C41EDEF253C9}"/>
          </ac:picMkLst>
        </pc:picChg>
        <pc:picChg chg="add mod">
          <ac:chgData name="伊健 杜" userId="e69aded81da48593" providerId="LiveId" clId="{EA4C37AB-7749-4299-B76B-BBB67C384176}" dt="2022-11-10T12:14:50.237" v="2029" actId="1076"/>
          <ac:picMkLst>
            <pc:docMk/>
            <pc:sldMk cId="58797029" sldId="1399"/>
            <ac:picMk id="23554" creationId="{BFC2C6A0-47FA-7D6F-DE3A-00BD8D9CCD14}"/>
          </ac:picMkLst>
        </pc:picChg>
        <pc:picChg chg="add mod">
          <ac:chgData name="伊健 杜" userId="e69aded81da48593" providerId="LiveId" clId="{EA4C37AB-7749-4299-B76B-BBB67C384176}" dt="2022-11-10T12:15:28.099" v="2041" actId="1076"/>
          <ac:picMkLst>
            <pc:docMk/>
            <pc:sldMk cId="58797029" sldId="1399"/>
            <ac:picMk id="23556" creationId="{52CF17A6-2C05-5D87-2F91-FA1A47A5D073}"/>
          </ac:picMkLst>
        </pc:picChg>
        <pc:picChg chg="add mod">
          <ac:chgData name="伊健 杜" userId="e69aded81da48593" providerId="LiveId" clId="{EA4C37AB-7749-4299-B76B-BBB67C384176}" dt="2022-11-10T12:15:13.816" v="2037" actId="1076"/>
          <ac:picMkLst>
            <pc:docMk/>
            <pc:sldMk cId="58797029" sldId="1399"/>
            <ac:picMk id="23558" creationId="{FC4C1C10-D3AB-E9D5-FAE1-DACF20D5C80F}"/>
          </ac:picMkLst>
        </pc:picChg>
      </pc:sldChg>
      <pc:sldChg chg="addSp delSp new mod">
        <pc:chgData name="伊健 杜" userId="e69aded81da48593" providerId="LiveId" clId="{EA4C37AB-7749-4299-B76B-BBB67C384176}" dt="2022-11-10T12:15:23.564" v="2040"/>
        <pc:sldMkLst>
          <pc:docMk/>
          <pc:sldMk cId="2452255824" sldId="1400"/>
        </pc:sldMkLst>
        <pc:spChg chg="del">
          <ac:chgData name="伊健 杜" userId="e69aded81da48593" providerId="LiveId" clId="{EA4C37AB-7749-4299-B76B-BBB67C384176}" dt="2022-11-10T12:15:22.480" v="2039" actId="478"/>
          <ac:spMkLst>
            <pc:docMk/>
            <pc:sldMk cId="2452255824" sldId="1400"/>
            <ac:spMk id="2" creationId="{DF8F2880-6271-C234-CC70-3B7D3324601B}"/>
          </ac:spMkLst>
        </pc:spChg>
        <pc:spChg chg="del">
          <ac:chgData name="伊健 杜" userId="e69aded81da48593" providerId="LiveId" clId="{EA4C37AB-7749-4299-B76B-BBB67C384176}" dt="2022-11-10T12:15:22.480" v="2039" actId="478"/>
          <ac:spMkLst>
            <pc:docMk/>
            <pc:sldMk cId="2452255824" sldId="1400"/>
            <ac:spMk id="3" creationId="{8D1420F6-A174-A182-097E-CC2840A46057}"/>
          </ac:spMkLst>
        </pc:spChg>
        <pc:picChg chg="add">
          <ac:chgData name="伊健 杜" userId="e69aded81da48593" providerId="LiveId" clId="{EA4C37AB-7749-4299-B76B-BBB67C384176}" dt="2022-11-10T12:15:23.564" v="2040"/>
          <ac:picMkLst>
            <pc:docMk/>
            <pc:sldMk cId="2452255824" sldId="1400"/>
            <ac:picMk id="24578" creationId="{06929749-43CB-388E-8A0F-67479A28DB9E}"/>
          </ac:picMkLst>
        </pc:picChg>
      </pc:sldChg>
      <pc:sldChg chg="addSp delSp modSp new mod">
        <pc:chgData name="伊健 杜" userId="e69aded81da48593" providerId="LiveId" clId="{EA4C37AB-7749-4299-B76B-BBB67C384176}" dt="2022-11-10T12:16:45.261" v="2054" actId="478"/>
        <pc:sldMkLst>
          <pc:docMk/>
          <pc:sldMk cId="3869979538" sldId="1401"/>
        </pc:sldMkLst>
        <pc:spChg chg="del">
          <ac:chgData name="伊健 杜" userId="e69aded81da48593" providerId="LiveId" clId="{EA4C37AB-7749-4299-B76B-BBB67C384176}" dt="2022-11-10T12:16:00.179" v="2043" actId="478"/>
          <ac:spMkLst>
            <pc:docMk/>
            <pc:sldMk cId="3869979538" sldId="1401"/>
            <ac:spMk id="2" creationId="{C2E0D858-E9F4-E421-3DAD-38DCD1114746}"/>
          </ac:spMkLst>
        </pc:spChg>
        <pc:spChg chg="del">
          <ac:chgData name="伊健 杜" userId="e69aded81da48593" providerId="LiveId" clId="{EA4C37AB-7749-4299-B76B-BBB67C384176}" dt="2022-11-10T12:16:00.179" v="2043" actId="478"/>
          <ac:spMkLst>
            <pc:docMk/>
            <pc:sldMk cId="3869979538" sldId="1401"/>
            <ac:spMk id="3" creationId="{327980BF-D2D6-33DE-AAF7-8DE1D0C674D7}"/>
          </ac:spMkLst>
        </pc:spChg>
        <pc:picChg chg="add del mod">
          <ac:chgData name="伊健 杜" userId="e69aded81da48593" providerId="LiveId" clId="{EA4C37AB-7749-4299-B76B-BBB67C384176}" dt="2022-11-10T12:16:42.571" v="2052" actId="478"/>
          <ac:picMkLst>
            <pc:docMk/>
            <pc:sldMk cId="3869979538" sldId="1401"/>
            <ac:picMk id="25602" creationId="{C7E0532C-8A52-F7ED-F9C4-0A200EAB08C3}"/>
          </ac:picMkLst>
        </pc:picChg>
        <pc:picChg chg="add del mod">
          <ac:chgData name="伊健 杜" userId="e69aded81da48593" providerId="LiveId" clId="{EA4C37AB-7749-4299-B76B-BBB67C384176}" dt="2022-11-10T12:16:45.261" v="2054" actId="478"/>
          <ac:picMkLst>
            <pc:docMk/>
            <pc:sldMk cId="3869979538" sldId="1401"/>
            <ac:picMk id="25604" creationId="{C3D0EA32-C311-84A1-6650-30AB81B61639}"/>
          </ac:picMkLst>
        </pc:picChg>
        <pc:picChg chg="add">
          <ac:chgData name="伊健 杜" userId="e69aded81da48593" providerId="LiveId" clId="{EA4C37AB-7749-4299-B76B-BBB67C384176}" dt="2022-11-10T12:16:42.965" v="2053"/>
          <ac:picMkLst>
            <pc:docMk/>
            <pc:sldMk cId="3869979538" sldId="1401"/>
            <ac:picMk id="25606" creationId="{82CEF583-D3A0-B47B-DAEF-BDA934841878}"/>
          </ac:picMkLst>
        </pc:picChg>
      </pc:sldChg>
      <pc:sldChg chg="addSp delSp modSp add mod">
        <pc:chgData name="伊健 杜" userId="e69aded81da48593" providerId="LiveId" clId="{EA4C37AB-7749-4299-B76B-BBB67C384176}" dt="2022-11-10T12:42:57.703" v="3470"/>
        <pc:sldMkLst>
          <pc:docMk/>
          <pc:sldMk cId="2424839761" sldId="1402"/>
        </pc:sldMkLst>
        <pc:spChg chg="mod">
          <ac:chgData name="伊健 杜" userId="e69aded81da48593" providerId="LiveId" clId="{EA4C37AB-7749-4299-B76B-BBB67C384176}" dt="2022-11-10T12:42:57.703" v="3470"/>
          <ac:spMkLst>
            <pc:docMk/>
            <pc:sldMk cId="2424839761" sldId="1402"/>
            <ac:spMk id="2" creationId="{10304424-DB4A-36E7-9E0D-D32A5DD0F26C}"/>
          </ac:spMkLst>
        </pc:spChg>
        <pc:spChg chg="mod">
          <ac:chgData name="伊健 杜" userId="e69aded81da48593" providerId="LiveId" clId="{EA4C37AB-7749-4299-B76B-BBB67C384176}" dt="2022-11-10T12:42:57.703" v="3470"/>
          <ac:spMkLst>
            <pc:docMk/>
            <pc:sldMk cId="2424839761" sldId="1402"/>
            <ac:spMk id="5" creationId="{E7287B0E-EF55-E721-8EFA-9A9183C0EDF9}"/>
          </ac:spMkLst>
        </pc:spChg>
        <pc:picChg chg="del">
          <ac:chgData name="伊健 杜" userId="e69aded81da48593" providerId="LiveId" clId="{EA4C37AB-7749-4299-B76B-BBB67C384176}" dt="2022-11-10T12:18:54.971" v="2134" actId="478"/>
          <ac:picMkLst>
            <pc:docMk/>
            <pc:sldMk cId="2424839761" sldId="1402"/>
            <ac:picMk id="20484" creationId="{48CFAEE1-FB61-97C4-64B0-46C17BD1E9C8}"/>
          </ac:picMkLst>
        </pc:picChg>
        <pc:picChg chg="add mod">
          <ac:chgData name="伊健 杜" userId="e69aded81da48593" providerId="LiveId" clId="{EA4C37AB-7749-4299-B76B-BBB67C384176}" dt="2022-11-10T12:20:10.780" v="2136" actId="1076"/>
          <ac:picMkLst>
            <pc:docMk/>
            <pc:sldMk cId="2424839761" sldId="1402"/>
            <ac:picMk id="26626" creationId="{98AD4BEA-F28D-E33E-CC1B-8DF4FC5AFEBC}"/>
          </ac:picMkLst>
        </pc:picChg>
      </pc:sldChg>
      <pc:sldChg chg="new del">
        <pc:chgData name="伊健 杜" userId="e69aded81da48593" providerId="LiveId" clId="{EA4C37AB-7749-4299-B76B-BBB67C384176}" dt="2022-11-10T12:16:50.139" v="2056" actId="47"/>
        <pc:sldMkLst>
          <pc:docMk/>
          <pc:sldMk cId="2587168116" sldId="1402"/>
        </pc:sldMkLst>
      </pc:sldChg>
      <pc:sldChg chg="addSp delSp modSp add del mod">
        <pc:chgData name="伊健 杜" userId="e69aded81da48593" providerId="LiveId" clId="{EA4C37AB-7749-4299-B76B-BBB67C384176}" dt="2022-11-10T12:22:43.306" v="2402" actId="47"/>
        <pc:sldMkLst>
          <pc:docMk/>
          <pc:sldMk cId="3654579877" sldId="1403"/>
        </pc:sldMkLst>
        <pc:spChg chg="mod">
          <ac:chgData name="伊健 杜" userId="e69aded81da48593" providerId="LiveId" clId="{EA4C37AB-7749-4299-B76B-BBB67C384176}" dt="2022-11-10T12:20:50.401" v="2183" actId="20577"/>
          <ac:spMkLst>
            <pc:docMk/>
            <pc:sldMk cId="3654579877" sldId="1403"/>
            <ac:spMk id="2" creationId="{10304424-DB4A-36E7-9E0D-D32A5DD0F26C}"/>
          </ac:spMkLst>
        </pc:spChg>
        <pc:spChg chg="mod">
          <ac:chgData name="伊健 杜" userId="e69aded81da48593" providerId="LiveId" clId="{EA4C37AB-7749-4299-B76B-BBB67C384176}" dt="2022-11-10T12:21:57.463" v="2281" actId="1076"/>
          <ac:spMkLst>
            <pc:docMk/>
            <pc:sldMk cId="3654579877" sldId="1403"/>
            <ac:spMk id="5" creationId="{E7287B0E-EF55-E721-8EFA-9A9183C0EDF9}"/>
          </ac:spMkLst>
        </pc:spChg>
        <pc:picChg chg="del">
          <ac:chgData name="伊健 杜" userId="e69aded81da48593" providerId="LiveId" clId="{EA4C37AB-7749-4299-B76B-BBB67C384176}" dt="2022-11-10T12:21:24.124" v="2184" actId="478"/>
          <ac:picMkLst>
            <pc:docMk/>
            <pc:sldMk cId="3654579877" sldId="1403"/>
            <ac:picMk id="26626" creationId="{98AD4BEA-F28D-E33E-CC1B-8DF4FC5AFEBC}"/>
          </ac:picMkLst>
        </pc:picChg>
        <pc:picChg chg="add mod">
          <ac:chgData name="伊健 杜" userId="e69aded81da48593" providerId="LiveId" clId="{EA4C37AB-7749-4299-B76B-BBB67C384176}" dt="2022-11-10T12:21:58.426" v="2282" actId="1076"/>
          <ac:picMkLst>
            <pc:docMk/>
            <pc:sldMk cId="3654579877" sldId="1403"/>
            <ac:picMk id="27650" creationId="{C9CDF340-FCD3-A99B-2A78-5B8CBCF5A61A}"/>
          </ac:picMkLst>
        </pc:picChg>
      </pc:sldChg>
      <pc:sldChg chg="modSp add mod ord">
        <pc:chgData name="伊健 杜" userId="e69aded81da48593" providerId="LiveId" clId="{EA4C37AB-7749-4299-B76B-BBB67C384176}" dt="2022-11-10T12:42:57.703" v="3470"/>
        <pc:sldMkLst>
          <pc:docMk/>
          <pc:sldMk cId="4194455912" sldId="1404"/>
        </pc:sldMkLst>
        <pc:spChg chg="mod">
          <ac:chgData name="伊健 杜" userId="e69aded81da48593" providerId="LiveId" clId="{EA4C37AB-7749-4299-B76B-BBB67C384176}" dt="2022-11-10T12:42:57.703" v="3470"/>
          <ac:spMkLst>
            <pc:docMk/>
            <pc:sldMk cId="4194455912" sldId="1404"/>
            <ac:spMk id="2" creationId="{10304424-DB4A-36E7-9E0D-D32A5DD0F26C}"/>
          </ac:spMkLst>
        </pc:spChg>
        <pc:spChg chg="mod">
          <ac:chgData name="伊健 杜" userId="e69aded81da48593" providerId="LiveId" clId="{EA4C37AB-7749-4299-B76B-BBB67C384176}" dt="2022-11-10T12:42:57.703" v="3470"/>
          <ac:spMkLst>
            <pc:docMk/>
            <pc:sldMk cId="4194455912" sldId="1404"/>
            <ac:spMk id="5" creationId="{E7287B0E-EF55-E721-8EFA-9A9183C0EDF9}"/>
          </ac:spMkLst>
        </pc:spChg>
      </pc:sldChg>
      <pc:sldChg chg="addSp delSp modSp new mod">
        <pc:chgData name="伊健 杜" userId="e69aded81da48593" providerId="LiveId" clId="{EA4C37AB-7749-4299-B76B-BBB67C384176}" dt="2022-11-10T12:42:57.703" v="3470"/>
        <pc:sldMkLst>
          <pc:docMk/>
          <pc:sldMk cId="3432965728" sldId="1405"/>
        </pc:sldMkLst>
        <pc:spChg chg="mod">
          <ac:chgData name="伊健 杜" userId="e69aded81da48593" providerId="LiveId" clId="{EA4C37AB-7749-4299-B76B-BBB67C384176}" dt="2022-11-10T12:42:57.703" v="3470"/>
          <ac:spMkLst>
            <pc:docMk/>
            <pc:sldMk cId="3432965728" sldId="1405"/>
            <ac:spMk id="2" creationId="{E210CC56-4A1D-9F24-3288-C13E0C30F2B7}"/>
          </ac:spMkLst>
        </pc:spChg>
        <pc:spChg chg="del">
          <ac:chgData name="伊健 杜" userId="e69aded81da48593" providerId="LiveId" clId="{EA4C37AB-7749-4299-B76B-BBB67C384176}" dt="2022-11-10T12:22:48.952" v="2404" actId="478"/>
          <ac:spMkLst>
            <pc:docMk/>
            <pc:sldMk cId="3432965728" sldId="1405"/>
            <ac:spMk id="3" creationId="{95B78209-CD7C-2E1D-8F84-92DC4F1DB8D1}"/>
          </ac:spMkLst>
        </pc:spChg>
        <pc:picChg chg="add mod">
          <ac:chgData name="伊健 杜" userId="e69aded81da48593" providerId="LiveId" clId="{EA4C37AB-7749-4299-B76B-BBB67C384176}" dt="2022-11-10T12:23:45.372" v="2524" actId="14100"/>
          <ac:picMkLst>
            <pc:docMk/>
            <pc:sldMk cId="3432965728" sldId="1405"/>
            <ac:picMk id="28674" creationId="{F7463E76-82C1-C74F-FA4E-8D3ABC91787E}"/>
          </ac:picMkLst>
        </pc:picChg>
        <pc:picChg chg="add mod">
          <ac:chgData name="伊健 杜" userId="e69aded81da48593" providerId="LiveId" clId="{EA4C37AB-7749-4299-B76B-BBB67C384176}" dt="2022-11-10T12:24:00.603" v="2528" actId="1076"/>
          <ac:picMkLst>
            <pc:docMk/>
            <pc:sldMk cId="3432965728" sldId="1405"/>
            <ac:picMk id="28676" creationId="{F11D9B56-27A0-1543-63EB-B51F09F4986F}"/>
          </ac:picMkLst>
        </pc:picChg>
      </pc:sldChg>
      <pc:sldChg chg="addSp delSp modSp add mod">
        <pc:chgData name="伊健 杜" userId="e69aded81da48593" providerId="LiveId" clId="{EA4C37AB-7749-4299-B76B-BBB67C384176}" dt="2022-11-10T12:42:57.703" v="3470"/>
        <pc:sldMkLst>
          <pc:docMk/>
          <pc:sldMk cId="3207194641" sldId="1406"/>
        </pc:sldMkLst>
        <pc:spChg chg="mod">
          <ac:chgData name="伊健 杜" userId="e69aded81da48593" providerId="LiveId" clId="{EA4C37AB-7749-4299-B76B-BBB67C384176}" dt="2022-11-10T12:42:57.703" v="3470"/>
          <ac:spMkLst>
            <pc:docMk/>
            <pc:sldMk cId="3207194641" sldId="1406"/>
            <ac:spMk id="2" creationId="{10304424-DB4A-36E7-9E0D-D32A5DD0F26C}"/>
          </ac:spMkLst>
        </pc:spChg>
        <pc:spChg chg="mod">
          <ac:chgData name="伊健 杜" userId="e69aded81da48593" providerId="LiveId" clId="{EA4C37AB-7749-4299-B76B-BBB67C384176}" dt="2022-11-10T12:42:57.703" v="3470"/>
          <ac:spMkLst>
            <pc:docMk/>
            <pc:sldMk cId="3207194641" sldId="1406"/>
            <ac:spMk id="5" creationId="{E7287B0E-EF55-E721-8EFA-9A9183C0EDF9}"/>
          </ac:spMkLst>
        </pc:spChg>
        <pc:picChg chg="del">
          <ac:chgData name="伊健 杜" userId="e69aded81da48593" providerId="LiveId" clId="{EA4C37AB-7749-4299-B76B-BBB67C384176}" dt="2022-11-10T12:26:15.673" v="2559" actId="478"/>
          <ac:picMkLst>
            <pc:docMk/>
            <pc:sldMk cId="3207194641" sldId="1406"/>
            <ac:picMk id="26626" creationId="{98AD4BEA-F28D-E33E-CC1B-8DF4FC5AFEBC}"/>
          </ac:picMkLst>
        </pc:picChg>
        <pc:picChg chg="add mod">
          <ac:chgData name="伊健 杜" userId="e69aded81da48593" providerId="LiveId" clId="{EA4C37AB-7749-4299-B76B-BBB67C384176}" dt="2022-11-10T12:27:32.154" v="2765" actId="14100"/>
          <ac:picMkLst>
            <pc:docMk/>
            <pc:sldMk cId="3207194641" sldId="1406"/>
            <ac:picMk id="30722" creationId="{C463E581-6CC7-23D2-C00A-28E8BD391A5E}"/>
          </ac:picMkLst>
        </pc:picChg>
      </pc:sldChg>
      <pc:sldChg chg="addSp delSp modSp add mod">
        <pc:chgData name="伊健 杜" userId="e69aded81da48593" providerId="LiveId" clId="{EA4C37AB-7749-4299-B76B-BBB67C384176}" dt="2022-11-10T12:42:57.703" v="3470"/>
        <pc:sldMkLst>
          <pc:docMk/>
          <pc:sldMk cId="42207976" sldId="1407"/>
        </pc:sldMkLst>
        <pc:spChg chg="mod">
          <ac:chgData name="伊健 杜" userId="e69aded81da48593" providerId="LiveId" clId="{EA4C37AB-7749-4299-B76B-BBB67C384176}" dt="2022-11-10T12:42:57.703" v="3470"/>
          <ac:spMkLst>
            <pc:docMk/>
            <pc:sldMk cId="42207976" sldId="1407"/>
            <ac:spMk id="2" creationId="{10304424-DB4A-36E7-9E0D-D32A5DD0F26C}"/>
          </ac:spMkLst>
        </pc:spChg>
        <pc:spChg chg="mod">
          <ac:chgData name="伊健 杜" userId="e69aded81da48593" providerId="LiveId" clId="{EA4C37AB-7749-4299-B76B-BBB67C384176}" dt="2022-11-10T12:42:57.703" v="3470"/>
          <ac:spMkLst>
            <pc:docMk/>
            <pc:sldMk cId="42207976" sldId="1407"/>
            <ac:spMk id="5" creationId="{E7287B0E-EF55-E721-8EFA-9A9183C0EDF9}"/>
          </ac:spMkLst>
        </pc:spChg>
        <pc:picChg chg="del mod">
          <ac:chgData name="伊健 杜" userId="e69aded81da48593" providerId="LiveId" clId="{EA4C37AB-7749-4299-B76B-BBB67C384176}" dt="2022-11-10T12:28:05.881" v="2875" actId="478"/>
          <ac:picMkLst>
            <pc:docMk/>
            <pc:sldMk cId="42207976" sldId="1407"/>
            <ac:picMk id="30722" creationId="{C463E581-6CC7-23D2-C00A-28E8BD391A5E}"/>
          </ac:picMkLst>
        </pc:picChg>
        <pc:picChg chg="add mod">
          <ac:chgData name="伊健 杜" userId="e69aded81da48593" providerId="LiveId" clId="{EA4C37AB-7749-4299-B76B-BBB67C384176}" dt="2022-11-10T12:28:37.874" v="2881" actId="1076"/>
          <ac:picMkLst>
            <pc:docMk/>
            <pc:sldMk cId="42207976" sldId="1407"/>
            <ac:picMk id="31746" creationId="{614738ED-E45A-4127-D9B5-BD27FABA3083}"/>
          </ac:picMkLst>
        </pc:picChg>
      </pc:sldChg>
      <pc:sldChg chg="addSp delSp modSp add mod">
        <pc:chgData name="伊健 杜" userId="e69aded81da48593" providerId="LiveId" clId="{EA4C37AB-7749-4299-B76B-BBB67C384176}" dt="2022-11-10T12:42:57.703" v="3470"/>
        <pc:sldMkLst>
          <pc:docMk/>
          <pc:sldMk cId="906479213" sldId="1408"/>
        </pc:sldMkLst>
        <pc:spChg chg="mod">
          <ac:chgData name="伊健 杜" userId="e69aded81da48593" providerId="LiveId" clId="{EA4C37AB-7749-4299-B76B-BBB67C384176}" dt="2022-11-10T12:42:57.703" v="3470"/>
          <ac:spMkLst>
            <pc:docMk/>
            <pc:sldMk cId="906479213" sldId="1408"/>
            <ac:spMk id="2" creationId="{10304424-DB4A-36E7-9E0D-D32A5DD0F26C}"/>
          </ac:spMkLst>
        </pc:spChg>
        <pc:spChg chg="mod">
          <ac:chgData name="伊健 杜" userId="e69aded81da48593" providerId="LiveId" clId="{EA4C37AB-7749-4299-B76B-BBB67C384176}" dt="2022-11-10T12:42:57.703" v="3470"/>
          <ac:spMkLst>
            <pc:docMk/>
            <pc:sldMk cId="906479213" sldId="1408"/>
            <ac:spMk id="5" creationId="{E7287B0E-EF55-E721-8EFA-9A9183C0EDF9}"/>
          </ac:spMkLst>
        </pc:spChg>
        <pc:picChg chg="del">
          <ac:chgData name="伊健 杜" userId="e69aded81da48593" providerId="LiveId" clId="{EA4C37AB-7749-4299-B76B-BBB67C384176}" dt="2022-11-10T12:29:04.799" v="2918" actId="478"/>
          <ac:picMkLst>
            <pc:docMk/>
            <pc:sldMk cId="906479213" sldId="1408"/>
            <ac:picMk id="31746" creationId="{614738ED-E45A-4127-D9B5-BD27FABA3083}"/>
          </ac:picMkLst>
        </pc:picChg>
        <pc:picChg chg="add del">
          <ac:chgData name="伊健 杜" userId="e69aded81da48593" providerId="LiveId" clId="{EA4C37AB-7749-4299-B76B-BBB67C384176}" dt="2022-11-10T12:31:09.613" v="2920" actId="478"/>
          <ac:picMkLst>
            <pc:docMk/>
            <pc:sldMk cId="906479213" sldId="1408"/>
            <ac:picMk id="32770" creationId="{66B89C64-D016-17D0-BB63-D1F86AB28644}"/>
          </ac:picMkLst>
        </pc:picChg>
        <pc:picChg chg="add mod">
          <ac:chgData name="伊健 杜" userId="e69aded81da48593" providerId="LiveId" clId="{EA4C37AB-7749-4299-B76B-BBB67C384176}" dt="2022-11-10T12:33:04.663" v="3018" actId="1076"/>
          <ac:picMkLst>
            <pc:docMk/>
            <pc:sldMk cId="906479213" sldId="1408"/>
            <ac:picMk id="32772" creationId="{9D84D354-58E1-7CF8-46AD-5890F82DB7B3}"/>
          </ac:picMkLst>
        </pc:picChg>
      </pc:sldChg>
      <pc:sldChg chg="delSp modSp new mod">
        <pc:chgData name="伊健 杜" userId="e69aded81da48593" providerId="LiveId" clId="{EA4C37AB-7749-4299-B76B-BBB67C384176}" dt="2022-11-10T12:42:57.703" v="3470"/>
        <pc:sldMkLst>
          <pc:docMk/>
          <pc:sldMk cId="2827558912" sldId="1409"/>
        </pc:sldMkLst>
        <pc:spChg chg="mod">
          <ac:chgData name="伊健 杜" userId="e69aded81da48593" providerId="LiveId" clId="{EA4C37AB-7749-4299-B76B-BBB67C384176}" dt="2022-11-10T12:42:57.703" v="3470"/>
          <ac:spMkLst>
            <pc:docMk/>
            <pc:sldMk cId="2827558912" sldId="1409"/>
            <ac:spMk id="2" creationId="{285F258E-25AF-A553-C39B-BE23B5B5490D}"/>
          </ac:spMkLst>
        </pc:spChg>
        <pc:spChg chg="del">
          <ac:chgData name="伊健 杜" userId="e69aded81da48593" providerId="LiveId" clId="{EA4C37AB-7749-4299-B76B-BBB67C384176}" dt="2022-11-10T12:33:10.779" v="3020" actId="478"/>
          <ac:spMkLst>
            <pc:docMk/>
            <pc:sldMk cId="2827558912" sldId="1409"/>
            <ac:spMk id="3" creationId="{FAD691A2-9696-63F8-D4E0-17FB827019E2}"/>
          </ac:spMkLst>
        </pc:spChg>
      </pc:sldChg>
      <pc:sldChg chg="modSp add mod">
        <pc:chgData name="伊健 杜" userId="e69aded81da48593" providerId="LiveId" clId="{EA4C37AB-7749-4299-B76B-BBB67C384176}" dt="2022-11-10T12:42:57.703" v="3470"/>
        <pc:sldMkLst>
          <pc:docMk/>
          <pc:sldMk cId="3210831898" sldId="1410"/>
        </pc:sldMkLst>
        <pc:spChg chg="mod">
          <ac:chgData name="伊健 杜" userId="e69aded81da48593" providerId="LiveId" clId="{EA4C37AB-7749-4299-B76B-BBB67C384176}" dt="2022-11-10T12:42:57.703" v="3470"/>
          <ac:spMkLst>
            <pc:docMk/>
            <pc:sldMk cId="3210831898" sldId="1410"/>
            <ac:spMk id="2" creationId="{285F258E-25AF-A553-C39B-BE23B5B5490D}"/>
          </ac:spMkLst>
        </pc:spChg>
      </pc:sldChg>
      <pc:sldChg chg="addSp delSp modSp add mod">
        <pc:chgData name="伊健 杜" userId="e69aded81da48593" providerId="LiveId" clId="{EA4C37AB-7749-4299-B76B-BBB67C384176}" dt="2022-11-10T12:42:57.703" v="3470"/>
        <pc:sldMkLst>
          <pc:docMk/>
          <pc:sldMk cId="3348683242" sldId="1411"/>
        </pc:sldMkLst>
        <pc:spChg chg="mod">
          <ac:chgData name="伊健 杜" userId="e69aded81da48593" providerId="LiveId" clId="{EA4C37AB-7749-4299-B76B-BBB67C384176}" dt="2022-11-10T12:42:57.703" v="3470"/>
          <ac:spMkLst>
            <pc:docMk/>
            <pc:sldMk cId="3348683242" sldId="1411"/>
            <ac:spMk id="2" creationId="{10304424-DB4A-36E7-9E0D-D32A5DD0F26C}"/>
          </ac:spMkLst>
        </pc:spChg>
        <pc:spChg chg="mod">
          <ac:chgData name="伊健 杜" userId="e69aded81da48593" providerId="LiveId" clId="{EA4C37AB-7749-4299-B76B-BBB67C384176}" dt="2022-11-10T12:42:57.703" v="3470"/>
          <ac:spMkLst>
            <pc:docMk/>
            <pc:sldMk cId="3348683242" sldId="1411"/>
            <ac:spMk id="5" creationId="{E7287B0E-EF55-E721-8EFA-9A9183C0EDF9}"/>
          </ac:spMkLst>
        </pc:spChg>
        <pc:picChg chg="del">
          <ac:chgData name="伊健 杜" userId="e69aded81da48593" providerId="LiveId" clId="{EA4C37AB-7749-4299-B76B-BBB67C384176}" dt="2022-11-10T12:34:04.257" v="3137" actId="478"/>
          <ac:picMkLst>
            <pc:docMk/>
            <pc:sldMk cId="3348683242" sldId="1411"/>
            <ac:picMk id="30722" creationId="{C463E581-6CC7-23D2-C00A-28E8BD391A5E}"/>
          </ac:picMkLst>
        </pc:picChg>
        <pc:picChg chg="add mod">
          <ac:chgData name="伊健 杜" userId="e69aded81da48593" providerId="LiveId" clId="{EA4C37AB-7749-4299-B76B-BBB67C384176}" dt="2022-11-10T12:39:42.975" v="3249" actId="1076"/>
          <ac:picMkLst>
            <pc:docMk/>
            <pc:sldMk cId="3348683242" sldId="1411"/>
            <ac:picMk id="33794" creationId="{F79097A3-CB98-61E7-519F-63802278395B}"/>
          </ac:picMkLst>
        </pc:picChg>
      </pc:sldChg>
      <pc:sldChg chg="addSp delSp modSp add mod">
        <pc:chgData name="伊健 杜" userId="e69aded81da48593" providerId="LiveId" clId="{EA4C37AB-7749-4299-B76B-BBB67C384176}" dt="2022-11-10T12:42:57.703" v="3470"/>
        <pc:sldMkLst>
          <pc:docMk/>
          <pc:sldMk cId="1903495974" sldId="1412"/>
        </pc:sldMkLst>
        <pc:spChg chg="mod">
          <ac:chgData name="伊健 杜" userId="e69aded81da48593" providerId="LiveId" clId="{EA4C37AB-7749-4299-B76B-BBB67C384176}" dt="2022-11-10T12:42:57.703" v="3470"/>
          <ac:spMkLst>
            <pc:docMk/>
            <pc:sldMk cId="1903495974" sldId="1412"/>
            <ac:spMk id="2" creationId="{10304424-DB4A-36E7-9E0D-D32A5DD0F26C}"/>
          </ac:spMkLst>
        </pc:spChg>
        <pc:spChg chg="mod">
          <ac:chgData name="伊健 杜" userId="e69aded81da48593" providerId="LiveId" clId="{EA4C37AB-7749-4299-B76B-BBB67C384176}" dt="2022-11-10T12:42:57.703" v="3470"/>
          <ac:spMkLst>
            <pc:docMk/>
            <pc:sldMk cId="1903495974" sldId="1412"/>
            <ac:spMk id="5" creationId="{E7287B0E-EF55-E721-8EFA-9A9183C0EDF9}"/>
          </ac:spMkLst>
        </pc:spChg>
        <pc:picChg chg="del">
          <ac:chgData name="伊健 杜" userId="e69aded81da48593" providerId="LiveId" clId="{EA4C37AB-7749-4299-B76B-BBB67C384176}" dt="2022-11-10T12:39:46.541" v="3251" actId="478"/>
          <ac:picMkLst>
            <pc:docMk/>
            <pc:sldMk cId="1903495974" sldId="1412"/>
            <ac:picMk id="33794" creationId="{F79097A3-CB98-61E7-519F-63802278395B}"/>
          </ac:picMkLst>
        </pc:picChg>
        <pc:picChg chg="add mod">
          <ac:chgData name="伊健 杜" userId="e69aded81da48593" providerId="LiveId" clId="{EA4C37AB-7749-4299-B76B-BBB67C384176}" dt="2022-11-10T12:40:34.906" v="3311" actId="1076"/>
          <ac:picMkLst>
            <pc:docMk/>
            <pc:sldMk cId="1903495974" sldId="1412"/>
            <ac:picMk id="34818" creationId="{1800097B-350C-F855-DFB0-83E28F0DA9CB}"/>
          </ac:picMkLst>
        </pc:picChg>
      </pc:sldChg>
      <pc:sldChg chg="addSp modSp add mod">
        <pc:chgData name="伊健 杜" userId="e69aded81da48593" providerId="LiveId" clId="{EA4C37AB-7749-4299-B76B-BBB67C384176}" dt="2022-11-10T12:42:57.703" v="3470"/>
        <pc:sldMkLst>
          <pc:docMk/>
          <pc:sldMk cId="1804412428" sldId="1413"/>
        </pc:sldMkLst>
        <pc:spChg chg="mod">
          <ac:chgData name="伊健 杜" userId="e69aded81da48593" providerId="LiveId" clId="{EA4C37AB-7749-4299-B76B-BBB67C384176}" dt="2022-11-10T12:42:57.703" v="3470"/>
          <ac:spMkLst>
            <pc:docMk/>
            <pc:sldMk cId="1804412428" sldId="1413"/>
            <ac:spMk id="2" creationId="{285F258E-25AF-A553-C39B-BE23B5B5490D}"/>
          </ac:spMkLst>
        </pc:spChg>
        <pc:spChg chg="add mod">
          <ac:chgData name="伊健 杜" userId="e69aded81da48593" providerId="LiveId" clId="{EA4C37AB-7749-4299-B76B-BBB67C384176}" dt="2022-11-10T12:42:57.703" v="3470"/>
          <ac:spMkLst>
            <pc:docMk/>
            <pc:sldMk cId="1804412428" sldId="1413"/>
            <ac:spMk id="3" creationId="{D9DBD6F6-3EF9-C321-8B79-A36053030CCC}"/>
          </ac:spMkLst>
        </pc:spChg>
      </pc:sldChg>
      <pc:sldChg chg="addSp modSp add mod">
        <pc:chgData name="伊健 杜" userId="e69aded81da48593" providerId="LiveId" clId="{EA4C37AB-7749-4299-B76B-BBB67C384176}" dt="2022-11-10T12:42:57.703" v="3470"/>
        <pc:sldMkLst>
          <pc:docMk/>
          <pc:sldMk cId="1943037660" sldId="1414"/>
        </pc:sldMkLst>
        <pc:spChg chg="mod">
          <ac:chgData name="伊健 杜" userId="e69aded81da48593" providerId="LiveId" clId="{EA4C37AB-7749-4299-B76B-BBB67C384176}" dt="2022-11-10T12:42:57.703" v="3470"/>
          <ac:spMkLst>
            <pc:docMk/>
            <pc:sldMk cId="1943037660" sldId="1414"/>
            <ac:spMk id="2" creationId="{285F258E-25AF-A553-C39B-BE23B5B5490D}"/>
          </ac:spMkLst>
        </pc:spChg>
        <pc:spChg chg="add mod">
          <ac:chgData name="伊健 杜" userId="e69aded81da48593" providerId="LiveId" clId="{EA4C37AB-7749-4299-B76B-BBB67C384176}" dt="2022-11-10T12:42:57.703" v="3470"/>
          <ac:spMkLst>
            <pc:docMk/>
            <pc:sldMk cId="1943037660" sldId="1414"/>
            <ac:spMk id="3" creationId="{84E12CE9-1F5E-D41F-917F-9BE55F0CC37F}"/>
          </ac:spMkLst>
        </pc:spChg>
      </pc:sldChg>
      <pc:sldChg chg="addSp modSp add mod">
        <pc:chgData name="伊健 杜" userId="e69aded81da48593" providerId="LiveId" clId="{EA4C37AB-7749-4299-B76B-BBB67C384176}" dt="2022-11-10T12:42:57.703" v="3470"/>
        <pc:sldMkLst>
          <pc:docMk/>
          <pc:sldMk cId="576638868" sldId="1415"/>
        </pc:sldMkLst>
        <pc:spChg chg="mod">
          <ac:chgData name="伊健 杜" userId="e69aded81da48593" providerId="LiveId" clId="{EA4C37AB-7749-4299-B76B-BBB67C384176}" dt="2022-11-10T12:42:57.703" v="3470"/>
          <ac:spMkLst>
            <pc:docMk/>
            <pc:sldMk cId="576638868" sldId="1415"/>
            <ac:spMk id="2" creationId="{285F258E-25AF-A553-C39B-BE23B5B5490D}"/>
          </ac:spMkLst>
        </pc:spChg>
        <pc:spChg chg="add mod">
          <ac:chgData name="伊健 杜" userId="e69aded81da48593" providerId="LiveId" clId="{EA4C37AB-7749-4299-B76B-BBB67C384176}" dt="2022-11-10T12:42:57.703" v="3470"/>
          <ac:spMkLst>
            <pc:docMk/>
            <pc:sldMk cId="576638868" sldId="1415"/>
            <ac:spMk id="3" creationId="{1F1F3257-9087-2E05-A82A-9C1C3AB6C51A}"/>
          </ac:spMkLst>
        </pc:spChg>
      </pc:sldChg>
      <pc:sldChg chg="delSp new mod">
        <pc:chgData name="伊健 杜" userId="e69aded81da48593" providerId="LiveId" clId="{EA4C37AB-7749-4299-B76B-BBB67C384176}" dt="2022-11-10T12:43:31.473" v="3502" actId="478"/>
        <pc:sldMkLst>
          <pc:docMk/>
          <pc:sldMk cId="1448871973" sldId="1416"/>
        </pc:sldMkLst>
        <pc:spChg chg="del">
          <ac:chgData name="伊健 杜" userId="e69aded81da48593" providerId="LiveId" clId="{EA4C37AB-7749-4299-B76B-BBB67C384176}" dt="2022-11-10T12:43:31.473" v="3502" actId="478"/>
          <ac:spMkLst>
            <pc:docMk/>
            <pc:sldMk cId="1448871973" sldId="1416"/>
            <ac:spMk id="2" creationId="{C1CC6B58-BAAB-6D6E-C00F-8B9B20141374}"/>
          </ac:spMkLst>
        </pc:spChg>
        <pc:spChg chg="del">
          <ac:chgData name="伊健 杜" userId="e69aded81da48593" providerId="LiveId" clId="{EA4C37AB-7749-4299-B76B-BBB67C384176}" dt="2022-11-10T12:43:31.473" v="3502" actId="478"/>
          <ac:spMkLst>
            <pc:docMk/>
            <pc:sldMk cId="1448871973" sldId="1416"/>
            <ac:spMk id="3" creationId="{EA64B303-F55D-3B0A-D263-44D66E73E7D2}"/>
          </ac:spMkLst>
        </pc:spChg>
      </pc:sldChg>
      <pc:sldChg chg="delSp modSp add mod">
        <pc:chgData name="伊健 杜" userId="e69aded81da48593" providerId="LiveId" clId="{EA4C37AB-7749-4299-B76B-BBB67C384176}" dt="2022-11-10T12:44:34.258" v="3561" actId="1076"/>
        <pc:sldMkLst>
          <pc:docMk/>
          <pc:sldMk cId="772246356" sldId="1417"/>
        </pc:sldMkLst>
        <pc:spChg chg="mod">
          <ac:chgData name="伊健 杜" userId="e69aded81da48593" providerId="LiveId" clId="{EA4C37AB-7749-4299-B76B-BBB67C384176}" dt="2022-11-10T12:43:56.216" v="3509"/>
          <ac:spMkLst>
            <pc:docMk/>
            <pc:sldMk cId="772246356" sldId="1417"/>
            <ac:spMk id="2" creationId="{1302A11A-625D-774F-23B3-739301B530C3}"/>
          </ac:spMkLst>
        </pc:spChg>
        <pc:spChg chg="mod">
          <ac:chgData name="伊健 杜" userId="e69aded81da48593" providerId="LiveId" clId="{EA4C37AB-7749-4299-B76B-BBB67C384176}" dt="2022-11-10T12:44:16.106" v="3545" actId="1076"/>
          <ac:spMkLst>
            <pc:docMk/>
            <pc:sldMk cId="772246356" sldId="1417"/>
            <ac:spMk id="3" creationId="{ABC6FAE7-B0DC-C53F-ABA7-511046C801BC}"/>
          </ac:spMkLst>
        </pc:spChg>
        <pc:spChg chg="mod">
          <ac:chgData name="伊健 杜" userId="e69aded81da48593" providerId="LiveId" clId="{EA4C37AB-7749-4299-B76B-BBB67C384176}" dt="2022-11-10T12:44:34.258" v="3561" actId="1076"/>
          <ac:spMkLst>
            <pc:docMk/>
            <pc:sldMk cId="772246356" sldId="1417"/>
            <ac:spMk id="8" creationId="{0438729B-0F82-A5C2-5BC7-7451302EC36A}"/>
          </ac:spMkLst>
        </pc:spChg>
        <pc:picChg chg="del">
          <ac:chgData name="伊健 杜" userId="e69aded81da48593" providerId="LiveId" clId="{EA4C37AB-7749-4299-B76B-BBB67C384176}" dt="2022-11-10T12:43:58.989" v="3510" actId="478"/>
          <ac:picMkLst>
            <pc:docMk/>
            <pc:sldMk cId="772246356" sldId="1417"/>
            <ac:picMk id="5122" creationId="{29A061BA-316A-A452-A8B8-D7B599A4976A}"/>
          </ac:picMkLst>
        </pc:picChg>
        <pc:picChg chg="del">
          <ac:chgData name="伊健 杜" userId="e69aded81da48593" providerId="LiveId" clId="{EA4C37AB-7749-4299-B76B-BBB67C384176}" dt="2022-11-10T12:43:58.989" v="3510" actId="478"/>
          <ac:picMkLst>
            <pc:docMk/>
            <pc:sldMk cId="772246356" sldId="1417"/>
            <ac:picMk id="5124" creationId="{82E388C1-3A61-6080-8A16-6F693FA0E244}"/>
          </ac:picMkLst>
        </pc:picChg>
        <pc:picChg chg="del">
          <ac:chgData name="伊健 杜" userId="e69aded81da48593" providerId="LiveId" clId="{EA4C37AB-7749-4299-B76B-BBB67C384176}" dt="2022-11-10T12:43:58.989" v="3510" actId="478"/>
          <ac:picMkLst>
            <pc:docMk/>
            <pc:sldMk cId="772246356" sldId="1417"/>
            <ac:picMk id="5126" creationId="{224AB632-4E6A-778B-79B3-875535E6FC65}"/>
          </ac:picMkLst>
        </pc:picChg>
      </pc:sldChg>
      <pc:sldChg chg="addSp delSp modSp add mod">
        <pc:chgData name="伊健 杜" userId="e69aded81da48593" providerId="LiveId" clId="{EA4C37AB-7749-4299-B76B-BBB67C384176}" dt="2022-11-10T12:46:36.152" v="3647"/>
        <pc:sldMkLst>
          <pc:docMk/>
          <pc:sldMk cId="1212169619" sldId="1418"/>
        </pc:sldMkLst>
        <pc:spChg chg="mod">
          <ac:chgData name="伊健 杜" userId="e69aded81da48593" providerId="LiveId" clId="{EA4C37AB-7749-4299-B76B-BBB67C384176}" dt="2022-11-10T12:46:36.152" v="3647"/>
          <ac:spMkLst>
            <pc:docMk/>
            <pc:sldMk cId="1212169619" sldId="1418"/>
            <ac:spMk id="3" creationId="{ABC6FAE7-B0DC-C53F-ABA7-511046C801BC}"/>
          </ac:spMkLst>
        </pc:spChg>
        <pc:spChg chg="add mod">
          <ac:chgData name="伊健 杜" userId="e69aded81da48593" providerId="LiveId" clId="{EA4C37AB-7749-4299-B76B-BBB67C384176}" dt="2022-11-10T12:45:38.122" v="3634" actId="403"/>
          <ac:spMkLst>
            <pc:docMk/>
            <pc:sldMk cId="1212169619" sldId="1418"/>
            <ac:spMk id="4" creationId="{5B48491E-F01D-5E7F-B62C-12111181C643}"/>
          </ac:spMkLst>
        </pc:spChg>
        <pc:spChg chg="add mod">
          <ac:chgData name="伊健 杜" userId="e69aded81da48593" providerId="LiveId" clId="{EA4C37AB-7749-4299-B76B-BBB67C384176}" dt="2022-11-10T12:45:46.290" v="3641"/>
          <ac:spMkLst>
            <pc:docMk/>
            <pc:sldMk cId="1212169619" sldId="1418"/>
            <ac:spMk id="6" creationId="{ED21FF67-1F60-7361-7A29-31A8AC30470B}"/>
          </ac:spMkLst>
        </pc:spChg>
        <pc:spChg chg="del">
          <ac:chgData name="伊健 杜" userId="e69aded81da48593" providerId="LiveId" clId="{EA4C37AB-7749-4299-B76B-BBB67C384176}" dt="2022-11-10T12:44:51.348" v="3563" actId="478"/>
          <ac:spMkLst>
            <pc:docMk/>
            <pc:sldMk cId="1212169619" sldId="1418"/>
            <ac:spMk id="8" creationId="{0438729B-0F82-A5C2-5BC7-7451302EC36A}"/>
          </ac:spMkLst>
        </pc:spChg>
        <pc:picChg chg="add mod">
          <ac:chgData name="伊健 杜" userId="e69aded81da48593" providerId="LiveId" clId="{EA4C37AB-7749-4299-B76B-BBB67C384176}" dt="2022-11-10T12:45:40.722" v="3637" actId="1076"/>
          <ac:picMkLst>
            <pc:docMk/>
            <pc:sldMk cId="1212169619" sldId="1418"/>
            <ac:picMk id="5" creationId="{085F21F4-43C5-B6E0-9A58-11F14A556704}"/>
          </ac:picMkLst>
        </pc:picChg>
        <pc:picChg chg="add mod">
          <ac:chgData name="伊健 杜" userId="e69aded81da48593" providerId="LiveId" clId="{EA4C37AB-7749-4299-B76B-BBB67C384176}" dt="2022-11-10T12:45:38.922" v="3635" actId="1076"/>
          <ac:picMkLst>
            <pc:docMk/>
            <pc:sldMk cId="1212169619" sldId="1418"/>
            <ac:picMk id="35842" creationId="{B6C2B8B3-74AE-620F-E4E3-A155EF477E27}"/>
          </ac:picMkLst>
        </pc:picChg>
        <pc:picChg chg="add mod">
          <ac:chgData name="伊健 杜" userId="e69aded81da48593" providerId="LiveId" clId="{EA4C37AB-7749-4299-B76B-BBB67C384176}" dt="2022-11-10T12:46:03.916" v="3643" actId="1076"/>
          <ac:picMkLst>
            <pc:docMk/>
            <pc:sldMk cId="1212169619" sldId="1418"/>
            <ac:picMk id="35844" creationId="{34823D5C-3D1B-C39C-F21E-35ED793ADA7F}"/>
          </ac:picMkLst>
        </pc:picChg>
        <pc:picChg chg="add mod">
          <ac:chgData name="伊健 杜" userId="e69aded81da48593" providerId="LiveId" clId="{EA4C37AB-7749-4299-B76B-BBB67C384176}" dt="2022-11-10T12:46:21.484" v="3646" actId="1076"/>
          <ac:picMkLst>
            <pc:docMk/>
            <pc:sldMk cId="1212169619" sldId="1418"/>
            <ac:picMk id="35846" creationId="{9112949C-CC58-DB05-B8DC-E14B43CFDC0C}"/>
          </ac:picMkLst>
        </pc:picChg>
      </pc:sldChg>
    </pc:docChg>
  </pc:docChgLst>
  <pc:docChgLst>
    <pc:chgData name="伊健 杜" userId="e69aded81da48593" providerId="LiveId" clId="{C8BB3112-466C-4335-B624-F7500FA32AF1}"/>
    <pc:docChg chg="undo custSel addSld delSld modSld sldOrd delSection modSection">
      <pc:chgData name="伊健 杜" userId="e69aded81da48593" providerId="LiveId" clId="{C8BB3112-466C-4335-B624-F7500FA32AF1}" dt="2022-11-08T08:26:17.131" v="9521" actId="20577"/>
      <pc:docMkLst>
        <pc:docMk/>
      </pc:docMkLst>
      <pc:sldChg chg="delSp modSp add mod delAnim">
        <pc:chgData name="伊健 杜" userId="e69aded81da48593" providerId="LiveId" clId="{C8BB3112-466C-4335-B624-F7500FA32AF1}" dt="2022-11-07T15:00:48.184" v="7518"/>
        <pc:sldMkLst>
          <pc:docMk/>
          <pc:sldMk cId="908993150" sldId="1052"/>
        </pc:sldMkLst>
        <pc:spChg chg="mod">
          <ac:chgData name="伊健 杜" userId="e69aded81da48593" providerId="LiveId" clId="{C8BB3112-466C-4335-B624-F7500FA32AF1}" dt="2022-11-07T14:51:47.795" v="7426" actId="20577"/>
          <ac:spMkLst>
            <pc:docMk/>
            <pc:sldMk cId="908993150" sldId="1052"/>
            <ac:spMk id="2" creationId="{10304424-DB4A-36E7-9E0D-D32A5DD0F26C}"/>
          </ac:spMkLst>
        </pc:spChg>
        <pc:spChg chg="del">
          <ac:chgData name="伊健 杜" userId="e69aded81da48593" providerId="LiveId" clId="{C8BB3112-466C-4335-B624-F7500FA32AF1}" dt="2022-11-07T14:51:41.149" v="7419" actId="478"/>
          <ac:spMkLst>
            <pc:docMk/>
            <pc:sldMk cId="908993150" sldId="1052"/>
            <ac:spMk id="3" creationId="{BAB82766-BDC2-26FC-C2D3-3468B609A4DA}"/>
          </ac:spMkLst>
        </pc:spChg>
        <pc:spChg chg="mod">
          <ac:chgData name="伊健 杜" userId="e69aded81da48593" providerId="LiveId" clId="{C8BB3112-466C-4335-B624-F7500FA32AF1}" dt="2022-11-07T15:00:48.184" v="7518"/>
          <ac:spMkLst>
            <pc:docMk/>
            <pc:sldMk cId="908993150" sldId="1052"/>
            <ac:spMk id="4" creationId="{CD51F1A4-557D-97DD-DAE2-94D888CF547E}"/>
          </ac:spMkLst>
        </pc:spChg>
        <pc:picChg chg="mod">
          <ac:chgData name="伊健 杜" userId="e69aded81da48593" providerId="LiveId" clId="{C8BB3112-466C-4335-B624-F7500FA32AF1}" dt="2022-11-07T14:51:56.468" v="7429" actId="14100"/>
          <ac:picMkLst>
            <pc:docMk/>
            <pc:sldMk cId="908993150" sldId="1052"/>
            <ac:picMk id="4098" creationId="{746EA14D-6D89-3AF9-F4FC-DB446BBA2C5C}"/>
          </ac:picMkLst>
        </pc:picChg>
      </pc:sldChg>
      <pc:sldChg chg="add del ord">
        <pc:chgData name="伊健 杜" userId="e69aded81da48593" providerId="LiveId" clId="{C8BB3112-466C-4335-B624-F7500FA32AF1}" dt="2022-11-07T14:52:08.231" v="7436" actId="47"/>
        <pc:sldMkLst>
          <pc:docMk/>
          <pc:sldMk cId="1170716251" sldId="1053"/>
        </pc:sldMkLst>
      </pc:sldChg>
      <pc:sldChg chg="delSp modSp add mod delAnim">
        <pc:chgData name="伊健 杜" userId="e69aded81da48593" providerId="LiveId" clId="{C8BB3112-466C-4335-B624-F7500FA32AF1}" dt="2022-11-07T14:52:02.581" v="7433" actId="20577"/>
        <pc:sldMkLst>
          <pc:docMk/>
          <pc:sldMk cId="220748793" sldId="1055"/>
        </pc:sldMkLst>
        <pc:spChg chg="mod">
          <ac:chgData name="伊健 杜" userId="e69aded81da48593" providerId="LiveId" clId="{C8BB3112-466C-4335-B624-F7500FA32AF1}" dt="2022-11-07T14:52:02.581" v="7433" actId="20577"/>
          <ac:spMkLst>
            <pc:docMk/>
            <pc:sldMk cId="220748793" sldId="1055"/>
            <ac:spMk id="2" creationId="{10304424-DB4A-36E7-9E0D-D32A5DD0F26C}"/>
          </ac:spMkLst>
        </pc:spChg>
        <pc:spChg chg="del">
          <ac:chgData name="伊健 杜" userId="e69aded81da48593" providerId="LiveId" clId="{C8BB3112-466C-4335-B624-F7500FA32AF1}" dt="2022-11-07T14:52:01.002" v="7430" actId="478"/>
          <ac:spMkLst>
            <pc:docMk/>
            <pc:sldMk cId="220748793" sldId="1055"/>
            <ac:spMk id="3" creationId="{BAB82766-BDC2-26FC-C2D3-3468B609A4DA}"/>
          </ac:spMkLst>
        </pc:spChg>
      </pc:sldChg>
      <pc:sldChg chg="modSp add del mod">
        <pc:chgData name="伊健 杜" userId="e69aded81da48593" providerId="LiveId" clId="{C8BB3112-466C-4335-B624-F7500FA32AF1}" dt="2022-11-07T14:52:14.299" v="7440" actId="47"/>
        <pc:sldMkLst>
          <pc:docMk/>
          <pc:sldMk cId="2963607389" sldId="1056"/>
        </pc:sldMkLst>
        <pc:spChg chg="mod">
          <ac:chgData name="伊健 杜" userId="e69aded81da48593" providerId="LiveId" clId="{C8BB3112-466C-4335-B624-F7500FA32AF1}" dt="2022-11-07T14:52:13.032" v="7439" actId="20577"/>
          <ac:spMkLst>
            <pc:docMk/>
            <pc:sldMk cId="2963607389" sldId="1056"/>
            <ac:spMk id="2" creationId="{10304424-DB4A-36E7-9E0D-D32A5DD0F26C}"/>
          </ac:spMkLst>
        </pc:spChg>
      </pc:sldChg>
      <pc:sldChg chg="add del">
        <pc:chgData name="伊健 杜" userId="e69aded81da48593" providerId="LiveId" clId="{C8BB3112-466C-4335-B624-F7500FA32AF1}" dt="2022-11-07T14:51:08.388" v="7366" actId="47"/>
        <pc:sldMkLst>
          <pc:docMk/>
          <pc:sldMk cId="586126631" sldId="1057"/>
        </pc:sldMkLst>
      </pc:sldChg>
      <pc:sldChg chg="modSp add mod">
        <pc:chgData name="伊健 杜" userId="e69aded81da48593" providerId="LiveId" clId="{C8BB3112-466C-4335-B624-F7500FA32AF1}" dt="2022-11-07T14:52:19.571" v="7442" actId="20577"/>
        <pc:sldMkLst>
          <pc:docMk/>
          <pc:sldMk cId="3512884570" sldId="1058"/>
        </pc:sldMkLst>
        <pc:spChg chg="mod">
          <ac:chgData name="伊健 杜" userId="e69aded81da48593" providerId="LiveId" clId="{C8BB3112-466C-4335-B624-F7500FA32AF1}" dt="2022-11-07T14:52:19.571" v="7442" actId="20577"/>
          <ac:spMkLst>
            <pc:docMk/>
            <pc:sldMk cId="3512884570" sldId="1058"/>
            <ac:spMk id="2" creationId="{10304424-DB4A-36E7-9E0D-D32A5DD0F26C}"/>
          </ac:spMkLst>
        </pc:spChg>
      </pc:sldChg>
      <pc:sldChg chg="modSp add mod">
        <pc:chgData name="伊健 杜" userId="e69aded81da48593" providerId="LiveId" clId="{C8BB3112-466C-4335-B624-F7500FA32AF1}" dt="2022-11-07T15:00:48.184" v="7518"/>
        <pc:sldMkLst>
          <pc:docMk/>
          <pc:sldMk cId="112783076" sldId="1059"/>
        </pc:sldMkLst>
        <pc:spChg chg="mod">
          <ac:chgData name="伊健 杜" userId="e69aded81da48593" providerId="LiveId" clId="{C8BB3112-466C-4335-B624-F7500FA32AF1}" dt="2022-11-07T15:00:48.184" v="7518"/>
          <ac:spMkLst>
            <pc:docMk/>
            <pc:sldMk cId="112783076" sldId="1059"/>
            <ac:spMk id="4" creationId="{CD51F1A4-557D-97DD-DAE2-94D888CF547E}"/>
          </ac:spMkLst>
        </pc:spChg>
      </pc:sldChg>
      <pc:sldChg chg="add del">
        <pc:chgData name="伊健 杜" userId="e69aded81da48593" providerId="LiveId" clId="{C8BB3112-466C-4335-B624-F7500FA32AF1}" dt="2022-11-07T14:57:36.636" v="7517" actId="47"/>
        <pc:sldMkLst>
          <pc:docMk/>
          <pc:sldMk cId="2082712593" sldId="1060"/>
        </pc:sldMkLst>
      </pc:sldChg>
      <pc:sldChg chg="delSp modSp add mod delAnim">
        <pc:chgData name="伊健 杜" userId="e69aded81da48593" providerId="LiveId" clId="{C8BB3112-466C-4335-B624-F7500FA32AF1}" dt="2022-11-07T14:57:31.229" v="7516" actId="20577"/>
        <pc:sldMkLst>
          <pc:docMk/>
          <pc:sldMk cId="2659696134" sldId="1061"/>
        </pc:sldMkLst>
        <pc:spChg chg="mod">
          <ac:chgData name="伊健 杜" userId="e69aded81da48593" providerId="LiveId" clId="{C8BB3112-466C-4335-B624-F7500FA32AF1}" dt="2022-11-07T14:57:31.229" v="7516" actId="20577"/>
          <ac:spMkLst>
            <pc:docMk/>
            <pc:sldMk cId="2659696134" sldId="1061"/>
            <ac:spMk id="2" creationId="{6F93F21B-C3AA-6A62-199F-0AB2B99E3F2C}"/>
          </ac:spMkLst>
        </pc:spChg>
        <pc:spChg chg="del">
          <ac:chgData name="伊健 杜" userId="e69aded81da48593" providerId="LiveId" clId="{C8BB3112-466C-4335-B624-F7500FA32AF1}" dt="2022-11-07T14:57:03.193" v="7506" actId="478"/>
          <ac:spMkLst>
            <pc:docMk/>
            <pc:sldMk cId="2659696134" sldId="1061"/>
            <ac:spMk id="5" creationId="{C5B695F5-AA63-3D45-7B48-689E688B5B9D}"/>
          </ac:spMkLst>
        </pc:spChg>
      </pc:sldChg>
      <pc:sldChg chg="delSp modSp add mod delAnim">
        <pc:chgData name="伊健 杜" userId="e69aded81da48593" providerId="LiveId" clId="{C8BB3112-466C-4335-B624-F7500FA32AF1}" dt="2022-11-07T14:57:27.230" v="7513" actId="20577"/>
        <pc:sldMkLst>
          <pc:docMk/>
          <pc:sldMk cId="4213634241" sldId="1062"/>
        </pc:sldMkLst>
        <pc:spChg chg="mod">
          <ac:chgData name="伊健 杜" userId="e69aded81da48593" providerId="LiveId" clId="{C8BB3112-466C-4335-B624-F7500FA32AF1}" dt="2022-11-07T14:57:27.230" v="7513" actId="20577"/>
          <ac:spMkLst>
            <pc:docMk/>
            <pc:sldMk cId="4213634241" sldId="1062"/>
            <ac:spMk id="2" creationId="{6F93F21B-C3AA-6A62-199F-0AB2B99E3F2C}"/>
          </ac:spMkLst>
        </pc:spChg>
        <pc:spChg chg="del">
          <ac:chgData name="伊健 杜" userId="e69aded81da48593" providerId="LiveId" clId="{C8BB3112-466C-4335-B624-F7500FA32AF1}" dt="2022-11-07T14:57:08.155" v="7507" actId="478"/>
          <ac:spMkLst>
            <pc:docMk/>
            <pc:sldMk cId="4213634241" sldId="1062"/>
            <ac:spMk id="6" creationId="{FE64A159-9E9A-063C-6CA1-EB9647E25E62}"/>
          </ac:spMkLst>
        </pc:spChg>
      </pc:sldChg>
      <pc:sldChg chg="delSp modSp add mod delAnim">
        <pc:chgData name="伊健 杜" userId="e69aded81da48593" providerId="LiveId" clId="{C8BB3112-466C-4335-B624-F7500FA32AF1}" dt="2022-11-07T14:57:20.493" v="7510" actId="1076"/>
        <pc:sldMkLst>
          <pc:docMk/>
          <pc:sldMk cId="219116573" sldId="1063"/>
        </pc:sldMkLst>
        <pc:spChg chg="mod">
          <ac:chgData name="伊健 杜" userId="e69aded81da48593" providerId="LiveId" clId="{C8BB3112-466C-4335-B624-F7500FA32AF1}" dt="2022-11-07T14:57:20.493" v="7510" actId="1076"/>
          <ac:spMkLst>
            <pc:docMk/>
            <pc:sldMk cId="219116573" sldId="1063"/>
            <ac:spMk id="2" creationId="{7AAD3A63-3281-9A57-F86B-CB50555E423C}"/>
          </ac:spMkLst>
        </pc:spChg>
        <pc:spChg chg="del">
          <ac:chgData name="伊健 杜" userId="e69aded81da48593" providerId="LiveId" clId="{C8BB3112-466C-4335-B624-F7500FA32AF1}" dt="2022-11-07T14:57:15.472" v="7508" actId="478"/>
          <ac:spMkLst>
            <pc:docMk/>
            <pc:sldMk cId="219116573" sldId="1063"/>
            <ac:spMk id="4" creationId="{F803158A-5BC6-CD4D-F54F-32355FFFFB9B}"/>
          </ac:spMkLst>
        </pc:spChg>
        <pc:spChg chg="del">
          <ac:chgData name="伊健 杜" userId="e69aded81da48593" providerId="LiveId" clId="{C8BB3112-466C-4335-B624-F7500FA32AF1}" dt="2022-11-07T14:57:15.472" v="7508" actId="478"/>
          <ac:spMkLst>
            <pc:docMk/>
            <pc:sldMk cId="219116573" sldId="1063"/>
            <ac:spMk id="5" creationId="{46870E19-3BFB-3706-5AF8-55A885CC2CAE}"/>
          </ac:spMkLst>
        </pc:spChg>
        <pc:spChg chg="del">
          <ac:chgData name="伊健 杜" userId="e69aded81da48593" providerId="LiveId" clId="{C8BB3112-466C-4335-B624-F7500FA32AF1}" dt="2022-11-07T14:57:17.913" v="7509" actId="478"/>
          <ac:spMkLst>
            <pc:docMk/>
            <pc:sldMk cId="219116573" sldId="1063"/>
            <ac:spMk id="6" creationId="{3F9C341B-C6BD-E444-7367-AADC65221F7D}"/>
          </ac:spMkLst>
        </pc:spChg>
        <pc:spChg chg="del">
          <ac:chgData name="伊健 杜" userId="e69aded81da48593" providerId="LiveId" clId="{C8BB3112-466C-4335-B624-F7500FA32AF1}" dt="2022-11-07T14:57:15.472" v="7508" actId="478"/>
          <ac:spMkLst>
            <pc:docMk/>
            <pc:sldMk cId="219116573" sldId="1063"/>
            <ac:spMk id="7" creationId="{0D7F4586-B7E0-FE06-5EDB-B90CE44C2E40}"/>
          </ac:spMkLst>
        </pc:spChg>
        <pc:spChg chg="del">
          <ac:chgData name="伊健 杜" userId="e69aded81da48593" providerId="LiveId" clId="{C8BB3112-466C-4335-B624-F7500FA32AF1}" dt="2022-11-07T14:57:15.472" v="7508" actId="478"/>
          <ac:spMkLst>
            <pc:docMk/>
            <pc:sldMk cId="219116573" sldId="1063"/>
            <ac:spMk id="8" creationId="{57C91189-365D-7388-97B5-A6C629EEBC4B}"/>
          </ac:spMkLst>
        </pc:spChg>
        <pc:spChg chg="del">
          <ac:chgData name="伊健 杜" userId="e69aded81da48593" providerId="LiveId" clId="{C8BB3112-466C-4335-B624-F7500FA32AF1}" dt="2022-11-07T14:57:15.472" v="7508" actId="478"/>
          <ac:spMkLst>
            <pc:docMk/>
            <pc:sldMk cId="219116573" sldId="1063"/>
            <ac:spMk id="9" creationId="{A8934EFA-8F6F-8CDC-2B40-C369124792E4}"/>
          </ac:spMkLst>
        </pc:spChg>
        <pc:spChg chg="del">
          <ac:chgData name="伊健 杜" userId="e69aded81da48593" providerId="LiveId" clId="{C8BB3112-466C-4335-B624-F7500FA32AF1}" dt="2022-11-07T14:57:15.472" v="7508" actId="478"/>
          <ac:spMkLst>
            <pc:docMk/>
            <pc:sldMk cId="219116573" sldId="1063"/>
            <ac:spMk id="10" creationId="{06263507-7241-1D7B-AE9F-33A4610FE9B8}"/>
          </ac:spMkLst>
        </pc:spChg>
      </pc:sldChg>
      <pc:sldChg chg="addSp delSp modSp del mod ord">
        <pc:chgData name="伊健 杜" userId="e69aded81da48593" providerId="LiveId" clId="{C8BB3112-466C-4335-B624-F7500FA32AF1}" dt="2022-11-07T11:41:40.231" v="5926" actId="47"/>
        <pc:sldMkLst>
          <pc:docMk/>
          <pc:sldMk cId="900656996" sldId="1095"/>
        </pc:sldMkLst>
        <pc:spChg chg="mod">
          <ac:chgData name="伊健 杜" userId="e69aded81da48593" providerId="LiveId" clId="{C8BB3112-466C-4335-B624-F7500FA32AF1}" dt="2022-11-03T12:58:36.579" v="5793"/>
          <ac:spMkLst>
            <pc:docMk/>
            <pc:sldMk cId="900656996" sldId="1095"/>
            <ac:spMk id="2" creationId="{10304424-DB4A-36E7-9E0D-D32A5DD0F26C}"/>
          </ac:spMkLst>
        </pc:spChg>
        <pc:spChg chg="mod ord">
          <ac:chgData name="伊健 杜" userId="e69aded81da48593" providerId="LiveId" clId="{C8BB3112-466C-4335-B624-F7500FA32AF1}" dt="2022-11-03T13:13:39.677" v="5808"/>
          <ac:spMkLst>
            <pc:docMk/>
            <pc:sldMk cId="900656996" sldId="1095"/>
            <ac:spMk id="4" creationId="{CD51F1A4-557D-97DD-DAE2-94D888CF547E}"/>
          </ac:spMkLst>
        </pc:spChg>
        <pc:spChg chg="add del">
          <ac:chgData name="伊健 杜" userId="e69aded81da48593" providerId="LiveId" clId="{C8BB3112-466C-4335-B624-F7500FA32AF1}" dt="2022-11-03T10:59:02.489" v="338" actId="478"/>
          <ac:spMkLst>
            <pc:docMk/>
            <pc:sldMk cId="900656996" sldId="1095"/>
            <ac:spMk id="5" creationId="{AB9C9EC8-CD25-F8DB-9527-6A8C7F376B97}"/>
          </ac:spMkLst>
        </pc:spChg>
        <pc:spChg chg="add mod">
          <ac:chgData name="伊健 杜" userId="e69aded81da48593" providerId="LiveId" clId="{C8BB3112-466C-4335-B624-F7500FA32AF1}" dt="2022-11-03T12:58:36.579" v="5793"/>
          <ac:spMkLst>
            <pc:docMk/>
            <pc:sldMk cId="900656996" sldId="1095"/>
            <ac:spMk id="6" creationId="{258A83B3-76FD-7D6A-7399-6CD7338A74DC}"/>
          </ac:spMkLst>
        </pc:spChg>
        <pc:picChg chg="add del mod">
          <ac:chgData name="伊健 杜" userId="e69aded81da48593" providerId="LiveId" clId="{C8BB3112-466C-4335-B624-F7500FA32AF1}" dt="2022-11-03T10:58:55.649" v="333" actId="478"/>
          <ac:picMkLst>
            <pc:docMk/>
            <pc:sldMk cId="900656996" sldId="1095"/>
            <ac:picMk id="1026" creationId="{AF92D2E6-DCE7-1B87-028A-395CDF991883}"/>
          </ac:picMkLst>
        </pc:picChg>
        <pc:picChg chg="add mod">
          <ac:chgData name="伊健 杜" userId="e69aded81da48593" providerId="LiveId" clId="{C8BB3112-466C-4335-B624-F7500FA32AF1}" dt="2022-11-03T11:02:51.333" v="433" actId="1076"/>
          <ac:picMkLst>
            <pc:docMk/>
            <pc:sldMk cId="900656996" sldId="1095"/>
            <ac:picMk id="1028" creationId="{9698CDEC-DA39-B848-0355-C3A522C9AFC1}"/>
          </ac:picMkLst>
        </pc:picChg>
        <pc:picChg chg="del">
          <ac:chgData name="伊健 杜" userId="e69aded81da48593" providerId="LiveId" clId="{C8BB3112-466C-4335-B624-F7500FA32AF1}" dt="2022-11-03T10:47:03.263" v="96" actId="478"/>
          <ac:picMkLst>
            <pc:docMk/>
            <pc:sldMk cId="900656996" sldId="1095"/>
            <ac:picMk id="38914" creationId="{707CE901-4230-3D50-F7A8-1893AAC006A5}"/>
          </ac:picMkLst>
        </pc:picChg>
      </pc:sldChg>
      <pc:sldChg chg="addSp delSp modSp add del mod ord modNotesTx">
        <pc:chgData name="伊健 杜" userId="e69aded81da48593" providerId="LiveId" clId="{C8BB3112-466C-4335-B624-F7500FA32AF1}" dt="2022-11-07T11:28:45.474" v="5841" actId="47"/>
        <pc:sldMkLst>
          <pc:docMk/>
          <pc:sldMk cId="4293511164" sldId="1098"/>
        </pc:sldMkLst>
        <pc:spChg chg="mod">
          <ac:chgData name="伊健 杜" userId="e69aded81da48593" providerId="LiveId" clId="{C8BB3112-466C-4335-B624-F7500FA32AF1}" dt="2022-11-03T12:58:36.579" v="5793"/>
          <ac:spMkLst>
            <pc:docMk/>
            <pc:sldMk cId="4293511164" sldId="1098"/>
            <ac:spMk id="2" creationId="{1302A11A-625D-774F-23B3-739301B530C3}"/>
          </ac:spMkLst>
        </pc:spChg>
        <pc:spChg chg="add mod">
          <ac:chgData name="伊健 杜" userId="e69aded81da48593" providerId="LiveId" clId="{C8BB3112-466C-4335-B624-F7500FA32AF1}" dt="2022-11-03T12:58:36.579" v="5793"/>
          <ac:spMkLst>
            <pc:docMk/>
            <pc:sldMk cId="4293511164" sldId="1098"/>
            <ac:spMk id="3" creationId="{8096080C-8490-0F0E-4A2C-E0EDE09A7F82}"/>
          </ac:spMkLst>
        </pc:spChg>
        <pc:spChg chg="mod">
          <ac:chgData name="伊健 杜" userId="e69aded81da48593" providerId="LiveId" clId="{C8BB3112-466C-4335-B624-F7500FA32AF1}" dt="2022-11-03T12:58:36.579" v="5793"/>
          <ac:spMkLst>
            <pc:docMk/>
            <pc:sldMk cId="4293511164" sldId="1098"/>
            <ac:spMk id="8" creationId="{0438729B-0F82-A5C2-5BC7-7451302EC36A}"/>
          </ac:spMkLst>
        </pc:spChg>
        <pc:picChg chg="del mod">
          <ac:chgData name="伊健 杜" userId="e69aded81da48593" providerId="LiveId" clId="{C8BB3112-466C-4335-B624-F7500FA32AF1}" dt="2022-11-03T12:20:02.501" v="2996" actId="478"/>
          <ac:picMkLst>
            <pc:docMk/>
            <pc:sldMk cId="4293511164" sldId="1098"/>
            <ac:picMk id="4098" creationId="{3588EF78-4023-5C74-3AB6-3C3B096DC6DA}"/>
          </ac:picMkLst>
        </pc:picChg>
        <pc:picChg chg="add mod">
          <ac:chgData name="伊健 杜" userId="e69aded81da48593" providerId="LiveId" clId="{C8BB3112-466C-4335-B624-F7500FA32AF1}" dt="2022-11-03T12:23:40.526" v="3004" actId="1076"/>
          <ac:picMkLst>
            <pc:docMk/>
            <pc:sldMk cId="4293511164" sldId="1098"/>
            <ac:picMk id="19458" creationId="{F1823AE6-54CB-30AA-5ECC-88A91C3F9F25}"/>
          </ac:picMkLst>
        </pc:picChg>
      </pc:sldChg>
      <pc:sldChg chg="del">
        <pc:chgData name="伊健 杜" userId="e69aded81da48593" providerId="LiveId" clId="{C8BB3112-466C-4335-B624-F7500FA32AF1}" dt="2022-11-03T09:42:15.350" v="0" actId="47"/>
        <pc:sldMkLst>
          <pc:docMk/>
          <pc:sldMk cId="230979331" sldId="1099"/>
        </pc:sldMkLst>
      </pc:sldChg>
      <pc:sldChg chg="modSp mod ord">
        <pc:chgData name="伊健 杜" userId="e69aded81da48593" providerId="LiveId" clId="{C8BB3112-466C-4335-B624-F7500FA32AF1}" dt="2022-11-07T15:00:48.184" v="7518"/>
        <pc:sldMkLst>
          <pc:docMk/>
          <pc:sldMk cId="3873620914" sldId="1102"/>
        </pc:sldMkLst>
        <pc:spChg chg="mod">
          <ac:chgData name="伊健 杜" userId="e69aded81da48593" providerId="LiveId" clId="{C8BB3112-466C-4335-B624-F7500FA32AF1}" dt="2022-11-07T15:00:48.184" v="7518"/>
          <ac:spMkLst>
            <pc:docMk/>
            <pc:sldMk cId="3873620914" sldId="1102"/>
            <ac:spMk id="2" creationId="{46F3CE20-CAAD-6BD7-D047-A8219A0ED159}"/>
          </ac:spMkLst>
        </pc:spChg>
      </pc:sldChg>
      <pc:sldChg chg="delSp add mod delAnim">
        <pc:chgData name="伊健 杜" userId="e69aded81da48593" providerId="LiveId" clId="{C8BB3112-466C-4335-B624-F7500FA32AF1}" dt="2022-11-07T12:07:57.588" v="6211" actId="478"/>
        <pc:sldMkLst>
          <pc:docMk/>
          <pc:sldMk cId="1309910865" sldId="1133"/>
        </pc:sldMkLst>
        <pc:spChg chg="del">
          <ac:chgData name="伊健 杜" userId="e69aded81da48593" providerId="LiveId" clId="{C8BB3112-466C-4335-B624-F7500FA32AF1}" dt="2022-11-07T12:07:57.588" v="6211" actId="478"/>
          <ac:spMkLst>
            <pc:docMk/>
            <pc:sldMk cId="1309910865" sldId="1133"/>
            <ac:spMk id="3" creationId="{BAB82766-BDC2-26FC-C2D3-3468B609A4DA}"/>
          </ac:spMkLst>
        </pc:spChg>
      </pc:sldChg>
      <pc:sldChg chg="modSp add mod">
        <pc:chgData name="伊健 杜" userId="e69aded81da48593" providerId="LiveId" clId="{C8BB3112-466C-4335-B624-F7500FA32AF1}" dt="2022-11-07T17:48:54.452" v="7805" actId="20577"/>
        <pc:sldMkLst>
          <pc:docMk/>
          <pc:sldMk cId="3707629675" sldId="1134"/>
        </pc:sldMkLst>
        <pc:spChg chg="mod">
          <ac:chgData name="伊健 杜" userId="e69aded81da48593" providerId="LiveId" clId="{C8BB3112-466C-4335-B624-F7500FA32AF1}" dt="2022-11-07T17:48:54.452" v="7805" actId="20577"/>
          <ac:spMkLst>
            <pc:docMk/>
            <pc:sldMk cId="3707629675" sldId="1134"/>
            <ac:spMk id="8" creationId="{0B8B5D8F-F503-2BCC-2FEF-37CE1A2FF963}"/>
          </ac:spMkLst>
        </pc:spChg>
      </pc:sldChg>
      <pc:sldChg chg="addSp delSp modSp add mod">
        <pc:chgData name="伊健 杜" userId="e69aded81da48593" providerId="LiveId" clId="{C8BB3112-466C-4335-B624-F7500FA32AF1}" dt="2022-11-07T12:08:22.848" v="6218" actId="1076"/>
        <pc:sldMkLst>
          <pc:docMk/>
          <pc:sldMk cId="3302287553" sldId="1135"/>
        </pc:sldMkLst>
        <pc:spChg chg="del">
          <ac:chgData name="伊健 杜" userId="e69aded81da48593" providerId="LiveId" clId="{C8BB3112-466C-4335-B624-F7500FA32AF1}" dt="2022-11-07T12:08:13.252" v="6213" actId="478"/>
          <ac:spMkLst>
            <pc:docMk/>
            <pc:sldMk cId="3302287553" sldId="1135"/>
            <ac:spMk id="2" creationId="{DE5BC055-6FB3-2DA5-36A3-92F711E060F3}"/>
          </ac:spMkLst>
        </pc:spChg>
        <pc:spChg chg="del">
          <ac:chgData name="伊健 杜" userId="e69aded81da48593" providerId="LiveId" clId="{C8BB3112-466C-4335-B624-F7500FA32AF1}" dt="2022-11-07T12:08:13.252" v="6213" actId="478"/>
          <ac:spMkLst>
            <pc:docMk/>
            <pc:sldMk cId="3302287553" sldId="1135"/>
            <ac:spMk id="3" creationId="{B70ED16F-48E8-F6C5-84CF-0DFF59D21DD0}"/>
          </ac:spMkLst>
        </pc:spChg>
        <pc:spChg chg="del">
          <ac:chgData name="伊健 杜" userId="e69aded81da48593" providerId="LiveId" clId="{C8BB3112-466C-4335-B624-F7500FA32AF1}" dt="2022-11-07T12:08:20.143" v="6216" actId="478"/>
          <ac:spMkLst>
            <pc:docMk/>
            <pc:sldMk cId="3302287553" sldId="1135"/>
            <ac:spMk id="4" creationId="{38C9D3DE-425B-4183-6C80-39598AC51E84}"/>
          </ac:spMkLst>
        </pc:spChg>
        <pc:spChg chg="mod">
          <ac:chgData name="伊健 杜" userId="e69aded81da48593" providerId="LiveId" clId="{C8BB3112-466C-4335-B624-F7500FA32AF1}" dt="2022-11-07T12:08:22.848" v="6218" actId="1076"/>
          <ac:spMkLst>
            <pc:docMk/>
            <pc:sldMk cId="3302287553" sldId="1135"/>
            <ac:spMk id="5" creationId="{92DFC6BC-56A5-B0DE-6666-5C0849858279}"/>
          </ac:spMkLst>
        </pc:spChg>
        <pc:spChg chg="del">
          <ac:chgData name="伊健 杜" userId="e69aded81da48593" providerId="LiveId" clId="{C8BB3112-466C-4335-B624-F7500FA32AF1}" dt="2022-11-07T12:08:20.143" v="6216" actId="478"/>
          <ac:spMkLst>
            <pc:docMk/>
            <pc:sldMk cId="3302287553" sldId="1135"/>
            <ac:spMk id="6" creationId="{100400AE-B6D1-3321-7F71-64852A039415}"/>
          </ac:spMkLst>
        </pc:spChg>
        <pc:spChg chg="del">
          <ac:chgData name="伊健 杜" userId="e69aded81da48593" providerId="LiveId" clId="{C8BB3112-466C-4335-B624-F7500FA32AF1}" dt="2022-11-07T12:08:13.252" v="6213" actId="478"/>
          <ac:spMkLst>
            <pc:docMk/>
            <pc:sldMk cId="3302287553" sldId="1135"/>
            <ac:spMk id="7" creationId="{9F98E9C3-C18D-A7EF-E964-C0BF002EE4FE}"/>
          </ac:spMkLst>
        </pc:spChg>
        <pc:spChg chg="del">
          <ac:chgData name="伊健 杜" userId="e69aded81da48593" providerId="LiveId" clId="{C8BB3112-466C-4335-B624-F7500FA32AF1}" dt="2022-11-07T12:08:20.143" v="6216" actId="478"/>
          <ac:spMkLst>
            <pc:docMk/>
            <pc:sldMk cId="3302287553" sldId="1135"/>
            <ac:spMk id="8" creationId="{15FEB888-3C35-CFAD-EB43-37EBAA03B5C2}"/>
          </ac:spMkLst>
        </pc:spChg>
        <pc:spChg chg="del">
          <ac:chgData name="伊健 杜" userId="e69aded81da48593" providerId="LiveId" clId="{C8BB3112-466C-4335-B624-F7500FA32AF1}" dt="2022-11-07T12:08:20.143" v="6216" actId="478"/>
          <ac:spMkLst>
            <pc:docMk/>
            <pc:sldMk cId="3302287553" sldId="1135"/>
            <ac:spMk id="9" creationId="{695F82CF-66D2-5809-96A9-E36A6CBFD5C2}"/>
          </ac:spMkLst>
        </pc:spChg>
        <pc:spChg chg="del">
          <ac:chgData name="伊健 杜" userId="e69aded81da48593" providerId="LiveId" clId="{C8BB3112-466C-4335-B624-F7500FA32AF1}" dt="2022-11-07T12:08:20.143" v="6216" actId="478"/>
          <ac:spMkLst>
            <pc:docMk/>
            <pc:sldMk cId="3302287553" sldId="1135"/>
            <ac:spMk id="10" creationId="{27695552-FDEB-42D4-08D1-B90158A7E19E}"/>
          </ac:spMkLst>
        </pc:spChg>
        <pc:spChg chg="del">
          <ac:chgData name="伊健 杜" userId="e69aded81da48593" providerId="LiveId" clId="{C8BB3112-466C-4335-B624-F7500FA32AF1}" dt="2022-11-07T12:08:13.252" v="6213" actId="478"/>
          <ac:spMkLst>
            <pc:docMk/>
            <pc:sldMk cId="3302287553" sldId="1135"/>
            <ac:spMk id="11" creationId="{0F4F6F6C-B5EB-6C77-8F52-D0076ED8BB20}"/>
          </ac:spMkLst>
        </pc:spChg>
        <pc:spChg chg="add del mod">
          <ac:chgData name="伊健 杜" userId="e69aded81da48593" providerId="LiveId" clId="{C8BB3112-466C-4335-B624-F7500FA32AF1}" dt="2022-11-07T12:08:18.139" v="6215" actId="478"/>
          <ac:spMkLst>
            <pc:docMk/>
            <pc:sldMk cId="3302287553" sldId="1135"/>
            <ac:spMk id="13" creationId="{EA3A1353-0986-45DE-86BF-D60EAE13D50A}"/>
          </ac:spMkLst>
        </pc:spChg>
      </pc:sldChg>
      <pc:sldChg chg="add del">
        <pc:chgData name="伊健 杜" userId="e69aded81da48593" providerId="LiveId" clId="{C8BB3112-466C-4335-B624-F7500FA32AF1}" dt="2022-11-07T12:07:54.049" v="6210" actId="47"/>
        <pc:sldMkLst>
          <pc:docMk/>
          <pc:sldMk cId="1209250107" sldId="1136"/>
        </pc:sldMkLst>
      </pc:sldChg>
      <pc:sldChg chg="add del">
        <pc:chgData name="伊健 杜" userId="e69aded81da48593" providerId="LiveId" clId="{C8BB3112-466C-4335-B624-F7500FA32AF1}" dt="2022-11-07T12:07:54.049" v="6210" actId="47"/>
        <pc:sldMkLst>
          <pc:docMk/>
          <pc:sldMk cId="1427335227" sldId="1137"/>
        </pc:sldMkLst>
      </pc:sldChg>
      <pc:sldChg chg="add del">
        <pc:chgData name="伊健 杜" userId="e69aded81da48593" providerId="LiveId" clId="{C8BB3112-466C-4335-B624-F7500FA32AF1}" dt="2022-11-07T12:07:54.049" v="6210" actId="47"/>
        <pc:sldMkLst>
          <pc:docMk/>
          <pc:sldMk cId="1459460198" sldId="1138"/>
        </pc:sldMkLst>
      </pc:sldChg>
      <pc:sldChg chg="del">
        <pc:chgData name="伊健 杜" userId="e69aded81da48593" providerId="LiveId" clId="{C8BB3112-466C-4335-B624-F7500FA32AF1}" dt="2022-11-03T09:42:21.289" v="1" actId="47"/>
        <pc:sldMkLst>
          <pc:docMk/>
          <pc:sldMk cId="993268252" sldId="1159"/>
        </pc:sldMkLst>
      </pc:sldChg>
      <pc:sldChg chg="del">
        <pc:chgData name="伊健 杜" userId="e69aded81da48593" providerId="LiveId" clId="{C8BB3112-466C-4335-B624-F7500FA32AF1}" dt="2022-11-03T09:42:21.289" v="1" actId="47"/>
        <pc:sldMkLst>
          <pc:docMk/>
          <pc:sldMk cId="2509427992" sldId="1160"/>
        </pc:sldMkLst>
      </pc:sldChg>
      <pc:sldChg chg="del">
        <pc:chgData name="伊健 杜" userId="e69aded81da48593" providerId="LiveId" clId="{C8BB3112-466C-4335-B624-F7500FA32AF1}" dt="2022-11-03T09:42:21.289" v="1" actId="47"/>
        <pc:sldMkLst>
          <pc:docMk/>
          <pc:sldMk cId="2987288418" sldId="1161"/>
        </pc:sldMkLst>
      </pc:sldChg>
      <pc:sldChg chg="del">
        <pc:chgData name="伊健 杜" userId="e69aded81da48593" providerId="LiveId" clId="{C8BB3112-466C-4335-B624-F7500FA32AF1}" dt="2022-11-03T09:42:21.289" v="1" actId="47"/>
        <pc:sldMkLst>
          <pc:docMk/>
          <pc:sldMk cId="2342297900" sldId="1163"/>
        </pc:sldMkLst>
      </pc:sldChg>
      <pc:sldChg chg="del">
        <pc:chgData name="伊健 杜" userId="e69aded81da48593" providerId="LiveId" clId="{C8BB3112-466C-4335-B624-F7500FA32AF1}" dt="2022-11-03T09:42:21.289" v="1" actId="47"/>
        <pc:sldMkLst>
          <pc:docMk/>
          <pc:sldMk cId="3100996690" sldId="1212"/>
        </pc:sldMkLst>
      </pc:sldChg>
      <pc:sldChg chg="del">
        <pc:chgData name="伊健 杜" userId="e69aded81da48593" providerId="LiveId" clId="{C8BB3112-466C-4335-B624-F7500FA32AF1}" dt="2022-11-03T09:42:21.289" v="1" actId="47"/>
        <pc:sldMkLst>
          <pc:docMk/>
          <pc:sldMk cId="3354899845" sldId="1234"/>
        </pc:sldMkLst>
      </pc:sldChg>
      <pc:sldChg chg="del">
        <pc:chgData name="伊健 杜" userId="e69aded81da48593" providerId="LiveId" clId="{C8BB3112-466C-4335-B624-F7500FA32AF1}" dt="2022-11-03T09:42:21.289" v="1" actId="47"/>
        <pc:sldMkLst>
          <pc:docMk/>
          <pc:sldMk cId="4068274745" sldId="1236"/>
        </pc:sldMkLst>
      </pc:sldChg>
      <pc:sldChg chg="del">
        <pc:chgData name="伊健 杜" userId="e69aded81da48593" providerId="LiveId" clId="{C8BB3112-466C-4335-B624-F7500FA32AF1}" dt="2022-11-03T09:42:21.289" v="1" actId="47"/>
        <pc:sldMkLst>
          <pc:docMk/>
          <pc:sldMk cId="2451956726" sldId="1237"/>
        </pc:sldMkLst>
      </pc:sldChg>
      <pc:sldChg chg="del">
        <pc:chgData name="伊健 杜" userId="e69aded81da48593" providerId="LiveId" clId="{C8BB3112-466C-4335-B624-F7500FA32AF1}" dt="2022-11-03T09:42:21.289" v="1" actId="47"/>
        <pc:sldMkLst>
          <pc:docMk/>
          <pc:sldMk cId="4066109111" sldId="1238"/>
        </pc:sldMkLst>
      </pc:sldChg>
      <pc:sldChg chg="del">
        <pc:chgData name="伊健 杜" userId="e69aded81da48593" providerId="LiveId" clId="{C8BB3112-466C-4335-B624-F7500FA32AF1}" dt="2022-11-03T09:42:21.289" v="1" actId="47"/>
        <pc:sldMkLst>
          <pc:docMk/>
          <pc:sldMk cId="856961088" sldId="1239"/>
        </pc:sldMkLst>
      </pc:sldChg>
      <pc:sldChg chg="del">
        <pc:chgData name="伊健 杜" userId="e69aded81da48593" providerId="LiveId" clId="{C8BB3112-466C-4335-B624-F7500FA32AF1}" dt="2022-11-03T09:42:21.289" v="1" actId="47"/>
        <pc:sldMkLst>
          <pc:docMk/>
          <pc:sldMk cId="1649517297" sldId="1240"/>
        </pc:sldMkLst>
      </pc:sldChg>
      <pc:sldChg chg="del">
        <pc:chgData name="伊健 杜" userId="e69aded81da48593" providerId="LiveId" clId="{C8BB3112-466C-4335-B624-F7500FA32AF1}" dt="2022-11-03T09:42:21.289" v="1" actId="47"/>
        <pc:sldMkLst>
          <pc:docMk/>
          <pc:sldMk cId="3156649371" sldId="1241"/>
        </pc:sldMkLst>
      </pc:sldChg>
      <pc:sldChg chg="del">
        <pc:chgData name="伊健 杜" userId="e69aded81da48593" providerId="LiveId" clId="{C8BB3112-466C-4335-B624-F7500FA32AF1}" dt="2022-11-03T09:42:21.289" v="1" actId="47"/>
        <pc:sldMkLst>
          <pc:docMk/>
          <pc:sldMk cId="2218782668" sldId="1242"/>
        </pc:sldMkLst>
      </pc:sldChg>
      <pc:sldChg chg="del">
        <pc:chgData name="伊健 杜" userId="e69aded81da48593" providerId="LiveId" clId="{C8BB3112-466C-4335-B624-F7500FA32AF1}" dt="2022-11-03T09:42:21.289" v="1" actId="47"/>
        <pc:sldMkLst>
          <pc:docMk/>
          <pc:sldMk cId="2541015691" sldId="1243"/>
        </pc:sldMkLst>
      </pc:sldChg>
      <pc:sldChg chg="del">
        <pc:chgData name="伊健 杜" userId="e69aded81da48593" providerId="LiveId" clId="{C8BB3112-466C-4335-B624-F7500FA32AF1}" dt="2022-11-03T09:42:21.289" v="1" actId="47"/>
        <pc:sldMkLst>
          <pc:docMk/>
          <pc:sldMk cId="407098240" sldId="1244"/>
        </pc:sldMkLst>
      </pc:sldChg>
      <pc:sldChg chg="del">
        <pc:chgData name="伊健 杜" userId="e69aded81da48593" providerId="LiveId" clId="{C8BB3112-466C-4335-B624-F7500FA32AF1}" dt="2022-11-03T09:42:21.289" v="1" actId="47"/>
        <pc:sldMkLst>
          <pc:docMk/>
          <pc:sldMk cId="3292851783" sldId="1245"/>
        </pc:sldMkLst>
      </pc:sldChg>
      <pc:sldChg chg="del">
        <pc:chgData name="伊健 杜" userId="e69aded81da48593" providerId="LiveId" clId="{C8BB3112-466C-4335-B624-F7500FA32AF1}" dt="2022-11-03T09:42:21.289" v="1" actId="47"/>
        <pc:sldMkLst>
          <pc:docMk/>
          <pc:sldMk cId="4090366481" sldId="1246"/>
        </pc:sldMkLst>
      </pc:sldChg>
      <pc:sldChg chg="del">
        <pc:chgData name="伊健 杜" userId="e69aded81da48593" providerId="LiveId" clId="{C8BB3112-466C-4335-B624-F7500FA32AF1}" dt="2022-11-03T09:42:21.289" v="1" actId="47"/>
        <pc:sldMkLst>
          <pc:docMk/>
          <pc:sldMk cId="1085291340" sldId="1247"/>
        </pc:sldMkLst>
      </pc:sldChg>
      <pc:sldChg chg="del">
        <pc:chgData name="伊健 杜" userId="e69aded81da48593" providerId="LiveId" clId="{C8BB3112-466C-4335-B624-F7500FA32AF1}" dt="2022-11-03T09:42:21.289" v="1" actId="47"/>
        <pc:sldMkLst>
          <pc:docMk/>
          <pc:sldMk cId="159294723" sldId="1248"/>
        </pc:sldMkLst>
      </pc:sldChg>
      <pc:sldChg chg="del">
        <pc:chgData name="伊健 杜" userId="e69aded81da48593" providerId="LiveId" clId="{C8BB3112-466C-4335-B624-F7500FA32AF1}" dt="2022-11-03T09:42:21.289" v="1" actId="47"/>
        <pc:sldMkLst>
          <pc:docMk/>
          <pc:sldMk cId="3819042625" sldId="1249"/>
        </pc:sldMkLst>
      </pc:sldChg>
      <pc:sldChg chg="del">
        <pc:chgData name="伊健 杜" userId="e69aded81da48593" providerId="LiveId" clId="{C8BB3112-466C-4335-B624-F7500FA32AF1}" dt="2022-11-03T09:42:21.289" v="1" actId="47"/>
        <pc:sldMkLst>
          <pc:docMk/>
          <pc:sldMk cId="2735072423" sldId="1250"/>
        </pc:sldMkLst>
      </pc:sldChg>
      <pc:sldChg chg="del">
        <pc:chgData name="伊健 杜" userId="e69aded81da48593" providerId="LiveId" clId="{C8BB3112-466C-4335-B624-F7500FA32AF1}" dt="2022-11-03T09:42:21.289" v="1" actId="47"/>
        <pc:sldMkLst>
          <pc:docMk/>
          <pc:sldMk cId="611974265" sldId="1251"/>
        </pc:sldMkLst>
      </pc:sldChg>
      <pc:sldChg chg="del">
        <pc:chgData name="伊健 杜" userId="e69aded81da48593" providerId="LiveId" clId="{C8BB3112-466C-4335-B624-F7500FA32AF1}" dt="2022-11-03T09:42:21.289" v="1" actId="47"/>
        <pc:sldMkLst>
          <pc:docMk/>
          <pc:sldMk cId="929818660" sldId="1252"/>
        </pc:sldMkLst>
      </pc:sldChg>
      <pc:sldChg chg="del">
        <pc:chgData name="伊健 杜" userId="e69aded81da48593" providerId="LiveId" clId="{C8BB3112-466C-4335-B624-F7500FA32AF1}" dt="2022-11-03T09:42:21.289" v="1" actId="47"/>
        <pc:sldMkLst>
          <pc:docMk/>
          <pc:sldMk cId="4004199486" sldId="1253"/>
        </pc:sldMkLst>
      </pc:sldChg>
      <pc:sldChg chg="del">
        <pc:chgData name="伊健 杜" userId="e69aded81da48593" providerId="LiveId" clId="{C8BB3112-466C-4335-B624-F7500FA32AF1}" dt="2022-11-03T09:42:21.289" v="1" actId="47"/>
        <pc:sldMkLst>
          <pc:docMk/>
          <pc:sldMk cId="850429110" sldId="1254"/>
        </pc:sldMkLst>
      </pc:sldChg>
      <pc:sldChg chg="del">
        <pc:chgData name="伊健 杜" userId="e69aded81da48593" providerId="LiveId" clId="{C8BB3112-466C-4335-B624-F7500FA32AF1}" dt="2022-11-03T09:42:21.289" v="1" actId="47"/>
        <pc:sldMkLst>
          <pc:docMk/>
          <pc:sldMk cId="2038545547" sldId="1255"/>
        </pc:sldMkLst>
      </pc:sldChg>
      <pc:sldChg chg="del">
        <pc:chgData name="伊健 杜" userId="e69aded81da48593" providerId="LiveId" clId="{C8BB3112-466C-4335-B624-F7500FA32AF1}" dt="2022-11-03T09:42:21.289" v="1" actId="47"/>
        <pc:sldMkLst>
          <pc:docMk/>
          <pc:sldMk cId="907992443" sldId="1256"/>
        </pc:sldMkLst>
      </pc:sldChg>
      <pc:sldChg chg="del">
        <pc:chgData name="伊健 杜" userId="e69aded81da48593" providerId="LiveId" clId="{C8BB3112-466C-4335-B624-F7500FA32AF1}" dt="2022-11-03T09:42:21.289" v="1" actId="47"/>
        <pc:sldMkLst>
          <pc:docMk/>
          <pc:sldMk cId="3161479001" sldId="1257"/>
        </pc:sldMkLst>
      </pc:sldChg>
      <pc:sldChg chg="del">
        <pc:chgData name="伊健 杜" userId="e69aded81da48593" providerId="LiveId" clId="{C8BB3112-466C-4335-B624-F7500FA32AF1}" dt="2022-11-03T09:42:21.289" v="1" actId="47"/>
        <pc:sldMkLst>
          <pc:docMk/>
          <pc:sldMk cId="2958852280" sldId="1258"/>
        </pc:sldMkLst>
      </pc:sldChg>
      <pc:sldChg chg="del">
        <pc:chgData name="伊健 杜" userId="e69aded81da48593" providerId="LiveId" clId="{C8BB3112-466C-4335-B624-F7500FA32AF1}" dt="2022-11-03T09:42:21.289" v="1" actId="47"/>
        <pc:sldMkLst>
          <pc:docMk/>
          <pc:sldMk cId="3081380646" sldId="1259"/>
        </pc:sldMkLst>
      </pc:sldChg>
      <pc:sldChg chg="del">
        <pc:chgData name="伊健 杜" userId="e69aded81da48593" providerId="LiveId" clId="{C8BB3112-466C-4335-B624-F7500FA32AF1}" dt="2022-11-03T09:42:21.289" v="1" actId="47"/>
        <pc:sldMkLst>
          <pc:docMk/>
          <pc:sldMk cId="3061403476" sldId="1260"/>
        </pc:sldMkLst>
      </pc:sldChg>
      <pc:sldChg chg="del">
        <pc:chgData name="伊健 杜" userId="e69aded81da48593" providerId="LiveId" clId="{C8BB3112-466C-4335-B624-F7500FA32AF1}" dt="2022-11-03T09:42:21.289" v="1" actId="47"/>
        <pc:sldMkLst>
          <pc:docMk/>
          <pc:sldMk cId="809527922" sldId="1261"/>
        </pc:sldMkLst>
      </pc:sldChg>
      <pc:sldChg chg="del">
        <pc:chgData name="伊健 杜" userId="e69aded81da48593" providerId="LiveId" clId="{C8BB3112-466C-4335-B624-F7500FA32AF1}" dt="2022-11-03T09:42:21.289" v="1" actId="47"/>
        <pc:sldMkLst>
          <pc:docMk/>
          <pc:sldMk cId="3993614530" sldId="1262"/>
        </pc:sldMkLst>
      </pc:sldChg>
      <pc:sldChg chg="del">
        <pc:chgData name="伊健 杜" userId="e69aded81da48593" providerId="LiveId" clId="{C8BB3112-466C-4335-B624-F7500FA32AF1}" dt="2022-11-03T09:42:21.289" v="1" actId="47"/>
        <pc:sldMkLst>
          <pc:docMk/>
          <pc:sldMk cId="3169806581" sldId="1263"/>
        </pc:sldMkLst>
      </pc:sldChg>
      <pc:sldChg chg="del">
        <pc:chgData name="伊健 杜" userId="e69aded81da48593" providerId="LiveId" clId="{C8BB3112-466C-4335-B624-F7500FA32AF1}" dt="2022-11-03T09:42:21.289" v="1" actId="47"/>
        <pc:sldMkLst>
          <pc:docMk/>
          <pc:sldMk cId="1106462493" sldId="1264"/>
        </pc:sldMkLst>
      </pc:sldChg>
      <pc:sldChg chg="del">
        <pc:chgData name="伊健 杜" userId="e69aded81da48593" providerId="LiveId" clId="{C8BB3112-466C-4335-B624-F7500FA32AF1}" dt="2022-11-03T09:42:21.289" v="1" actId="47"/>
        <pc:sldMkLst>
          <pc:docMk/>
          <pc:sldMk cId="2745132951" sldId="1265"/>
        </pc:sldMkLst>
      </pc:sldChg>
      <pc:sldChg chg="del">
        <pc:chgData name="伊健 杜" userId="e69aded81da48593" providerId="LiveId" clId="{C8BB3112-466C-4335-B624-F7500FA32AF1}" dt="2022-11-03T09:42:21.289" v="1" actId="47"/>
        <pc:sldMkLst>
          <pc:docMk/>
          <pc:sldMk cId="1683612155" sldId="1266"/>
        </pc:sldMkLst>
      </pc:sldChg>
      <pc:sldChg chg="del">
        <pc:chgData name="伊健 杜" userId="e69aded81da48593" providerId="LiveId" clId="{C8BB3112-466C-4335-B624-F7500FA32AF1}" dt="2022-11-03T09:42:21.289" v="1" actId="47"/>
        <pc:sldMkLst>
          <pc:docMk/>
          <pc:sldMk cId="3105828670" sldId="1267"/>
        </pc:sldMkLst>
      </pc:sldChg>
      <pc:sldChg chg="del">
        <pc:chgData name="伊健 杜" userId="e69aded81da48593" providerId="LiveId" clId="{C8BB3112-466C-4335-B624-F7500FA32AF1}" dt="2022-11-03T09:42:21.289" v="1" actId="47"/>
        <pc:sldMkLst>
          <pc:docMk/>
          <pc:sldMk cId="3286146781" sldId="1268"/>
        </pc:sldMkLst>
      </pc:sldChg>
      <pc:sldChg chg="del">
        <pc:chgData name="伊健 杜" userId="e69aded81da48593" providerId="LiveId" clId="{C8BB3112-466C-4335-B624-F7500FA32AF1}" dt="2022-11-03T09:42:21.289" v="1" actId="47"/>
        <pc:sldMkLst>
          <pc:docMk/>
          <pc:sldMk cId="3471338662" sldId="1269"/>
        </pc:sldMkLst>
      </pc:sldChg>
      <pc:sldChg chg="del">
        <pc:chgData name="伊健 杜" userId="e69aded81da48593" providerId="LiveId" clId="{C8BB3112-466C-4335-B624-F7500FA32AF1}" dt="2022-11-03T09:42:21.289" v="1" actId="47"/>
        <pc:sldMkLst>
          <pc:docMk/>
          <pc:sldMk cId="807681268" sldId="1270"/>
        </pc:sldMkLst>
      </pc:sldChg>
      <pc:sldChg chg="del">
        <pc:chgData name="伊健 杜" userId="e69aded81da48593" providerId="LiveId" clId="{C8BB3112-466C-4335-B624-F7500FA32AF1}" dt="2022-11-03T09:42:21.289" v="1" actId="47"/>
        <pc:sldMkLst>
          <pc:docMk/>
          <pc:sldMk cId="1607989992" sldId="1271"/>
        </pc:sldMkLst>
      </pc:sldChg>
      <pc:sldChg chg="del">
        <pc:chgData name="伊健 杜" userId="e69aded81da48593" providerId="LiveId" clId="{C8BB3112-466C-4335-B624-F7500FA32AF1}" dt="2022-11-03T09:42:21.289" v="1" actId="47"/>
        <pc:sldMkLst>
          <pc:docMk/>
          <pc:sldMk cId="3735724881" sldId="1272"/>
        </pc:sldMkLst>
      </pc:sldChg>
      <pc:sldChg chg="del">
        <pc:chgData name="伊健 杜" userId="e69aded81da48593" providerId="LiveId" clId="{C8BB3112-466C-4335-B624-F7500FA32AF1}" dt="2022-11-03T09:42:21.289" v="1" actId="47"/>
        <pc:sldMkLst>
          <pc:docMk/>
          <pc:sldMk cId="1836030221" sldId="1273"/>
        </pc:sldMkLst>
      </pc:sldChg>
      <pc:sldChg chg="del">
        <pc:chgData name="伊健 杜" userId="e69aded81da48593" providerId="LiveId" clId="{C8BB3112-466C-4335-B624-F7500FA32AF1}" dt="2022-11-03T09:42:21.289" v="1" actId="47"/>
        <pc:sldMkLst>
          <pc:docMk/>
          <pc:sldMk cId="3646406670" sldId="1274"/>
        </pc:sldMkLst>
      </pc:sldChg>
      <pc:sldChg chg="del">
        <pc:chgData name="伊健 杜" userId="e69aded81da48593" providerId="LiveId" clId="{C8BB3112-466C-4335-B624-F7500FA32AF1}" dt="2022-11-03T09:42:21.289" v="1" actId="47"/>
        <pc:sldMkLst>
          <pc:docMk/>
          <pc:sldMk cId="2207033399" sldId="1275"/>
        </pc:sldMkLst>
      </pc:sldChg>
      <pc:sldChg chg="del">
        <pc:chgData name="伊健 杜" userId="e69aded81da48593" providerId="LiveId" clId="{C8BB3112-466C-4335-B624-F7500FA32AF1}" dt="2022-11-03T09:42:21.289" v="1" actId="47"/>
        <pc:sldMkLst>
          <pc:docMk/>
          <pc:sldMk cId="2050648359" sldId="1276"/>
        </pc:sldMkLst>
      </pc:sldChg>
      <pc:sldChg chg="del">
        <pc:chgData name="伊健 杜" userId="e69aded81da48593" providerId="LiveId" clId="{C8BB3112-466C-4335-B624-F7500FA32AF1}" dt="2022-11-03T09:42:21.289" v="1" actId="47"/>
        <pc:sldMkLst>
          <pc:docMk/>
          <pc:sldMk cId="826354534" sldId="1277"/>
        </pc:sldMkLst>
      </pc:sldChg>
      <pc:sldChg chg="del">
        <pc:chgData name="伊健 杜" userId="e69aded81da48593" providerId="LiveId" clId="{C8BB3112-466C-4335-B624-F7500FA32AF1}" dt="2022-11-03T09:42:21.289" v="1" actId="47"/>
        <pc:sldMkLst>
          <pc:docMk/>
          <pc:sldMk cId="3585451350" sldId="1278"/>
        </pc:sldMkLst>
      </pc:sldChg>
      <pc:sldChg chg="del">
        <pc:chgData name="伊健 杜" userId="e69aded81da48593" providerId="LiveId" clId="{C8BB3112-466C-4335-B624-F7500FA32AF1}" dt="2022-11-03T10:50:20.702" v="111" actId="47"/>
        <pc:sldMkLst>
          <pc:docMk/>
          <pc:sldMk cId="3660585106" sldId="1279"/>
        </pc:sldMkLst>
      </pc:sldChg>
      <pc:sldChg chg="addSp delSp modSp add del mod ord">
        <pc:chgData name="伊健 杜" userId="e69aded81da48593" providerId="LiveId" clId="{C8BB3112-466C-4335-B624-F7500FA32AF1}" dt="2022-11-07T12:16:29.141" v="6471" actId="47"/>
        <pc:sldMkLst>
          <pc:docMk/>
          <pc:sldMk cId="3289889000" sldId="1280"/>
        </pc:sldMkLst>
        <pc:spChg chg="mod">
          <ac:chgData name="伊健 杜" userId="e69aded81da48593" providerId="LiveId" clId="{C8BB3112-466C-4335-B624-F7500FA32AF1}" dt="2022-11-03T12:58:36.579" v="5793"/>
          <ac:spMkLst>
            <pc:docMk/>
            <pc:sldMk cId="3289889000" sldId="1280"/>
            <ac:spMk id="2" creationId="{10304424-DB4A-36E7-9E0D-D32A5DD0F26C}"/>
          </ac:spMkLst>
        </pc:spChg>
        <pc:spChg chg="mod">
          <ac:chgData name="伊健 杜" userId="e69aded81da48593" providerId="LiveId" clId="{C8BB3112-466C-4335-B624-F7500FA32AF1}" dt="2022-11-03T12:58:36.579" v="5793"/>
          <ac:spMkLst>
            <pc:docMk/>
            <pc:sldMk cId="3289889000" sldId="1280"/>
            <ac:spMk id="4" creationId="{CD51F1A4-557D-97DD-DAE2-94D888CF547E}"/>
          </ac:spMkLst>
        </pc:spChg>
        <pc:picChg chg="del">
          <ac:chgData name="伊健 杜" userId="e69aded81da48593" providerId="LiveId" clId="{C8BB3112-466C-4335-B624-F7500FA32AF1}" dt="2022-11-03T10:51:41.458" v="208" actId="478"/>
          <ac:picMkLst>
            <pc:docMk/>
            <pc:sldMk cId="3289889000" sldId="1280"/>
            <ac:picMk id="1026" creationId="{AF92D2E6-DCE7-1B87-028A-395CDF991883}"/>
          </ac:picMkLst>
        </pc:picChg>
        <pc:picChg chg="add mod">
          <ac:chgData name="伊健 杜" userId="e69aded81da48593" providerId="LiveId" clId="{C8BB3112-466C-4335-B624-F7500FA32AF1}" dt="2022-11-03T10:51:46.503" v="211" actId="1076"/>
          <ac:picMkLst>
            <pc:docMk/>
            <pc:sldMk cId="3289889000" sldId="1280"/>
            <ac:picMk id="2050" creationId="{8BD48283-CA22-D250-A2F4-01861B06D062}"/>
          </ac:picMkLst>
        </pc:picChg>
      </pc:sldChg>
      <pc:sldChg chg="addSp delSp modSp add mod ord">
        <pc:chgData name="伊健 杜" userId="e69aded81da48593" providerId="LiveId" clId="{C8BB3112-466C-4335-B624-F7500FA32AF1}" dt="2022-11-07T15:00:48.184" v="7518"/>
        <pc:sldMkLst>
          <pc:docMk/>
          <pc:sldMk cId="1218884673" sldId="1281"/>
        </pc:sldMkLst>
        <pc:spChg chg="mod">
          <ac:chgData name="伊健 杜" userId="e69aded81da48593" providerId="LiveId" clId="{C8BB3112-466C-4335-B624-F7500FA32AF1}" dt="2022-11-07T15:00:48.184" v="7518"/>
          <ac:spMkLst>
            <pc:docMk/>
            <pc:sldMk cId="1218884673" sldId="1281"/>
            <ac:spMk id="2" creationId="{10304424-DB4A-36E7-9E0D-D32A5DD0F26C}"/>
          </ac:spMkLst>
        </pc:spChg>
        <pc:spChg chg="mod">
          <ac:chgData name="伊健 杜" userId="e69aded81da48593" providerId="LiveId" clId="{C8BB3112-466C-4335-B624-F7500FA32AF1}" dt="2022-11-07T15:00:48.184" v="7518"/>
          <ac:spMkLst>
            <pc:docMk/>
            <pc:sldMk cId="1218884673" sldId="1281"/>
            <ac:spMk id="4" creationId="{CD51F1A4-557D-97DD-DAE2-94D888CF547E}"/>
          </ac:spMkLst>
        </pc:spChg>
        <pc:picChg chg="add mod">
          <ac:chgData name="伊健 杜" userId="e69aded81da48593" providerId="LiveId" clId="{C8BB3112-466C-4335-B624-F7500FA32AF1}" dt="2022-11-07T11:41:35.157" v="5924" actId="1076"/>
          <ac:picMkLst>
            <pc:docMk/>
            <pc:sldMk cId="1218884673" sldId="1281"/>
            <ac:picMk id="1026" creationId="{026E5FB4-A6D8-DBE6-1096-EF87E8544BC4}"/>
          </ac:picMkLst>
        </pc:picChg>
        <pc:picChg chg="del">
          <ac:chgData name="伊健 杜" userId="e69aded81da48593" providerId="LiveId" clId="{C8BB3112-466C-4335-B624-F7500FA32AF1}" dt="2022-11-03T10:52:39.876" v="304" actId="478"/>
          <ac:picMkLst>
            <pc:docMk/>
            <pc:sldMk cId="1218884673" sldId="1281"/>
            <ac:picMk id="2050" creationId="{8BD48283-CA22-D250-A2F4-01861B06D062}"/>
          </ac:picMkLst>
        </pc:picChg>
        <pc:picChg chg="add del mod">
          <ac:chgData name="伊健 杜" userId="e69aded81da48593" providerId="LiveId" clId="{C8BB3112-466C-4335-B624-F7500FA32AF1}" dt="2022-11-07T11:40:30.278" v="5921" actId="478"/>
          <ac:picMkLst>
            <pc:docMk/>
            <pc:sldMk cId="1218884673" sldId="1281"/>
            <ac:picMk id="3074" creationId="{E946DB26-3761-0004-9B55-9A30502289CD}"/>
          </ac:picMkLst>
        </pc:picChg>
      </pc:sldChg>
      <pc:sldChg chg="modSp add del mod">
        <pc:chgData name="伊健 杜" userId="e69aded81da48593" providerId="LiveId" clId="{C8BB3112-466C-4335-B624-F7500FA32AF1}" dt="2022-11-07T11:28:45.474" v="5841" actId="47"/>
        <pc:sldMkLst>
          <pc:docMk/>
          <pc:sldMk cId="3708723646" sldId="1282"/>
        </pc:sldMkLst>
        <pc:spChg chg="mod">
          <ac:chgData name="伊健 杜" userId="e69aded81da48593" providerId="LiveId" clId="{C8BB3112-466C-4335-B624-F7500FA32AF1}" dt="2022-11-03T12:58:36.579" v="5793"/>
          <ac:spMkLst>
            <pc:docMk/>
            <pc:sldMk cId="3708723646" sldId="1282"/>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920909493" sldId="1283"/>
        </pc:sldMkLst>
        <pc:spChg chg="mod">
          <ac:chgData name="伊健 杜" userId="e69aded81da48593" providerId="LiveId" clId="{C8BB3112-466C-4335-B624-F7500FA32AF1}" dt="2022-11-03T11:08:09.013" v="661"/>
          <ac:spMkLst>
            <pc:docMk/>
            <pc:sldMk cId="920909493" sldId="1283"/>
            <ac:spMk id="2" creationId="{10304424-DB4A-36E7-9E0D-D32A5DD0F26C}"/>
          </ac:spMkLst>
        </pc:spChg>
        <pc:spChg chg="mod">
          <ac:chgData name="伊健 杜" userId="e69aded81da48593" providerId="LiveId" clId="{C8BB3112-466C-4335-B624-F7500FA32AF1}" dt="2022-11-03T12:58:36.579" v="5793"/>
          <ac:spMkLst>
            <pc:docMk/>
            <pc:sldMk cId="920909493" sldId="1283"/>
            <ac:spMk id="4" creationId="{CD51F1A4-557D-97DD-DAE2-94D888CF547E}"/>
          </ac:spMkLst>
        </pc:spChg>
        <pc:spChg chg="add mod">
          <ac:chgData name="伊健 杜" userId="e69aded81da48593" providerId="LiveId" clId="{C8BB3112-466C-4335-B624-F7500FA32AF1}" dt="2022-11-03T12:58:36.579" v="5793"/>
          <ac:spMkLst>
            <pc:docMk/>
            <pc:sldMk cId="920909493" sldId="1283"/>
            <ac:spMk id="6" creationId="{F4F2EE3B-75FE-7E20-6560-0DB62BEE1148}"/>
          </ac:spMkLst>
        </pc:spChg>
        <pc:picChg chg="add mod">
          <ac:chgData name="伊健 杜" userId="e69aded81da48593" providerId="LiveId" clId="{C8BB3112-466C-4335-B624-F7500FA32AF1}" dt="2022-11-03T11:13:31.850" v="747" actId="1076"/>
          <ac:picMkLst>
            <pc:docMk/>
            <pc:sldMk cId="920909493" sldId="1283"/>
            <ac:picMk id="5" creationId="{1EBB26CC-8049-510C-C8BF-4B7CEAB75240}"/>
          </ac:picMkLst>
        </pc:picChg>
        <pc:picChg chg="del">
          <ac:chgData name="伊健 杜" userId="e69aded81da48593" providerId="LiveId" clId="{C8BB3112-466C-4335-B624-F7500FA32AF1}" dt="2022-11-03T11:08:27.242" v="694" actId="478"/>
          <ac:picMkLst>
            <pc:docMk/>
            <pc:sldMk cId="920909493" sldId="1283"/>
            <ac:picMk id="2050" creationId="{8BD48283-CA22-D250-A2F4-01861B06D062}"/>
          </ac:picMkLst>
        </pc:picChg>
      </pc:sldChg>
      <pc:sldChg chg="addSp delSp modSp add del mod ord">
        <pc:chgData name="伊健 杜" userId="e69aded81da48593" providerId="LiveId" clId="{C8BB3112-466C-4335-B624-F7500FA32AF1}" dt="2022-11-07T11:28:45.474" v="5841" actId="47"/>
        <pc:sldMkLst>
          <pc:docMk/>
          <pc:sldMk cId="277846404" sldId="1284"/>
        </pc:sldMkLst>
        <pc:spChg chg="mod">
          <ac:chgData name="伊健 杜" userId="e69aded81da48593" providerId="LiveId" clId="{C8BB3112-466C-4335-B624-F7500FA32AF1}" dt="2022-11-03T11:12:40.721" v="697" actId="20577"/>
          <ac:spMkLst>
            <pc:docMk/>
            <pc:sldMk cId="277846404" sldId="1284"/>
            <ac:spMk id="2" creationId="{10304424-DB4A-36E7-9E0D-D32A5DD0F26C}"/>
          </ac:spMkLst>
        </pc:spChg>
        <pc:spChg chg="add del">
          <ac:chgData name="伊健 杜" userId="e69aded81da48593" providerId="LiveId" clId="{C8BB3112-466C-4335-B624-F7500FA32AF1}" dt="2022-11-03T11:12:48.592" v="699" actId="478"/>
          <ac:spMkLst>
            <pc:docMk/>
            <pc:sldMk cId="277846404" sldId="1284"/>
            <ac:spMk id="3" creationId="{CF12901A-D33D-DB9C-32C8-D29C5E5A8F24}"/>
          </ac:spMkLst>
        </pc:spChg>
        <pc:spChg chg="mod">
          <ac:chgData name="伊健 杜" userId="e69aded81da48593" providerId="LiveId" clId="{C8BB3112-466C-4335-B624-F7500FA32AF1}" dt="2022-11-03T11:39:10.930" v="998" actId="1076"/>
          <ac:spMkLst>
            <pc:docMk/>
            <pc:sldMk cId="277846404" sldId="1284"/>
            <ac:spMk id="4" creationId="{CD51F1A4-557D-97DD-DAE2-94D888CF547E}"/>
          </ac:spMkLst>
        </pc:spChg>
        <pc:picChg chg="add del mod">
          <ac:chgData name="伊健 杜" userId="e69aded81da48593" providerId="LiveId" clId="{C8BB3112-466C-4335-B624-F7500FA32AF1}" dt="2022-11-03T11:38:22.850" v="944" actId="478"/>
          <ac:picMkLst>
            <pc:docMk/>
            <pc:sldMk cId="277846404" sldId="1284"/>
            <ac:picMk id="4100" creationId="{C6212039-FD4B-CBF2-5FB5-4951E568AD09}"/>
          </ac:picMkLst>
        </pc:picChg>
        <pc:picChg chg="add del">
          <ac:chgData name="伊健 杜" userId="e69aded81da48593" providerId="LiveId" clId="{C8BB3112-466C-4335-B624-F7500FA32AF1}" dt="2022-11-03T11:36:58.636" v="934" actId="478"/>
          <ac:picMkLst>
            <pc:docMk/>
            <pc:sldMk cId="277846404" sldId="1284"/>
            <ac:picMk id="4102" creationId="{DBF73B79-4B77-BC37-FD59-B1A54C6215A3}"/>
          </ac:picMkLst>
        </pc:picChg>
        <pc:picChg chg="add del mod">
          <ac:chgData name="伊健 杜" userId="e69aded81da48593" providerId="LiveId" clId="{C8BB3112-466C-4335-B624-F7500FA32AF1}" dt="2022-11-03T11:38:48.368" v="948" actId="478"/>
          <ac:picMkLst>
            <pc:docMk/>
            <pc:sldMk cId="277846404" sldId="1284"/>
            <ac:picMk id="4104" creationId="{C19A5FB5-836B-03F7-DCEC-977E7050762C}"/>
          </ac:picMkLst>
        </pc:picChg>
        <pc:picChg chg="add mod">
          <ac:chgData name="伊健 杜" userId="e69aded81da48593" providerId="LiveId" clId="{C8BB3112-466C-4335-B624-F7500FA32AF1}" dt="2022-11-03T11:39:12.472" v="999" actId="1076"/>
          <ac:picMkLst>
            <pc:docMk/>
            <pc:sldMk cId="277846404" sldId="1284"/>
            <ac:picMk id="4106" creationId="{88ED8307-BB10-2179-8CA8-830CA4DCAEE6}"/>
          </ac:picMkLst>
        </pc:picChg>
      </pc:sldChg>
      <pc:sldChg chg="modSp add del">
        <pc:chgData name="伊健 杜" userId="e69aded81da48593" providerId="LiveId" clId="{C8BB3112-466C-4335-B624-F7500FA32AF1}" dt="2022-11-07T11:28:45.474" v="5841" actId="47"/>
        <pc:sldMkLst>
          <pc:docMk/>
          <pc:sldMk cId="922431840" sldId="1285"/>
        </pc:sldMkLst>
        <pc:spChg chg="mod">
          <ac:chgData name="伊健 杜" userId="e69aded81da48593" providerId="LiveId" clId="{C8BB3112-466C-4335-B624-F7500FA32AF1}" dt="2022-11-03T12:58:36.579" v="5793"/>
          <ac:spMkLst>
            <pc:docMk/>
            <pc:sldMk cId="922431840" sldId="1285"/>
            <ac:spMk id="4" creationId="{CD51F1A4-557D-97DD-DAE2-94D888CF547E}"/>
          </ac:spMkLst>
        </pc:spChg>
      </pc:sldChg>
      <pc:sldChg chg="delSp modSp new mod">
        <pc:chgData name="伊健 杜" userId="e69aded81da48593" providerId="LiveId" clId="{C8BB3112-466C-4335-B624-F7500FA32AF1}" dt="2022-11-07T15:00:48.184" v="7518"/>
        <pc:sldMkLst>
          <pc:docMk/>
          <pc:sldMk cId="183672570" sldId="1286"/>
        </pc:sldMkLst>
        <pc:spChg chg="mod">
          <ac:chgData name="伊健 杜" userId="e69aded81da48593" providerId="LiveId" clId="{C8BB3112-466C-4335-B624-F7500FA32AF1}" dt="2022-11-07T15:00:48.184" v="7518"/>
          <ac:spMkLst>
            <pc:docMk/>
            <pc:sldMk cId="183672570" sldId="1286"/>
            <ac:spMk id="2" creationId="{F44DE9E1-9168-F3EB-3D6A-1F7F351CDCCF}"/>
          </ac:spMkLst>
        </pc:spChg>
        <pc:spChg chg="del">
          <ac:chgData name="伊健 杜" userId="e69aded81da48593" providerId="LiveId" clId="{C8BB3112-466C-4335-B624-F7500FA32AF1}" dt="2022-11-03T11:39:20.147" v="1001" actId="478"/>
          <ac:spMkLst>
            <pc:docMk/>
            <pc:sldMk cId="183672570" sldId="1286"/>
            <ac:spMk id="3" creationId="{BAD4BDB1-0DAF-49BC-B931-685B2468CDF3}"/>
          </ac:spMkLst>
        </pc:spChg>
      </pc:sldChg>
      <pc:sldChg chg="modSp add del mod">
        <pc:chgData name="伊健 杜" userId="e69aded81da48593" providerId="LiveId" clId="{C8BB3112-466C-4335-B624-F7500FA32AF1}" dt="2022-11-07T11:28:45.474" v="5841" actId="47"/>
        <pc:sldMkLst>
          <pc:docMk/>
          <pc:sldMk cId="403800698" sldId="1287"/>
        </pc:sldMkLst>
        <pc:spChg chg="mod">
          <ac:chgData name="伊健 杜" userId="e69aded81da48593" providerId="LiveId" clId="{C8BB3112-466C-4335-B624-F7500FA32AF1}" dt="2022-11-03T12:58:36.579" v="5793"/>
          <ac:spMkLst>
            <pc:docMk/>
            <pc:sldMk cId="403800698" sldId="1287"/>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257621700" sldId="1288"/>
        </pc:sldMkLst>
        <pc:spChg chg="mod">
          <ac:chgData name="伊健 杜" userId="e69aded81da48593" providerId="LiveId" clId="{C8BB3112-466C-4335-B624-F7500FA32AF1}" dt="2022-11-03T12:58:36.579" v="5793"/>
          <ac:spMkLst>
            <pc:docMk/>
            <pc:sldMk cId="257621700" sldId="1288"/>
            <ac:spMk id="2" creationId="{10304424-DB4A-36E7-9E0D-D32A5DD0F26C}"/>
          </ac:spMkLst>
        </pc:spChg>
        <pc:spChg chg="mod">
          <ac:chgData name="伊健 杜" userId="e69aded81da48593" providerId="LiveId" clId="{C8BB3112-466C-4335-B624-F7500FA32AF1}" dt="2022-11-03T12:58:36.579" v="5793"/>
          <ac:spMkLst>
            <pc:docMk/>
            <pc:sldMk cId="257621700" sldId="1288"/>
            <ac:spMk id="4" creationId="{CD51F1A4-557D-97DD-DAE2-94D888CF547E}"/>
          </ac:spMkLst>
        </pc:spChg>
        <pc:spChg chg="del mod">
          <ac:chgData name="伊健 杜" userId="e69aded81da48593" providerId="LiveId" clId="{C8BB3112-466C-4335-B624-F7500FA32AF1}" dt="2022-11-03T11:41:24.451" v="1087" actId="478"/>
          <ac:spMkLst>
            <pc:docMk/>
            <pc:sldMk cId="257621700" sldId="1288"/>
            <ac:spMk id="6" creationId="{F4F2EE3B-75FE-7E20-6560-0DB62BEE1148}"/>
          </ac:spMkLst>
        </pc:spChg>
        <pc:picChg chg="del">
          <ac:chgData name="伊健 杜" userId="e69aded81da48593" providerId="LiveId" clId="{C8BB3112-466C-4335-B624-F7500FA32AF1}" dt="2022-11-03T11:41:20.876" v="1083" actId="478"/>
          <ac:picMkLst>
            <pc:docMk/>
            <pc:sldMk cId="257621700" sldId="1288"/>
            <ac:picMk id="5" creationId="{1EBB26CC-8049-510C-C8BF-4B7CEAB75240}"/>
          </ac:picMkLst>
        </pc:picChg>
        <pc:picChg chg="add mod">
          <ac:chgData name="伊健 杜" userId="e69aded81da48593" providerId="LiveId" clId="{C8BB3112-466C-4335-B624-F7500FA32AF1}" dt="2022-11-03T11:42:18.413" v="1167" actId="1076"/>
          <ac:picMkLst>
            <pc:docMk/>
            <pc:sldMk cId="257621700" sldId="1288"/>
            <ac:picMk id="7170" creationId="{BCE89DA5-39E0-C2CF-ABCF-023BD4477104}"/>
          </ac:picMkLst>
        </pc:picChg>
      </pc:sldChg>
      <pc:sldChg chg="addSp delSp modSp add del mod ord">
        <pc:chgData name="伊健 杜" userId="e69aded81da48593" providerId="LiveId" clId="{C8BB3112-466C-4335-B624-F7500FA32AF1}" dt="2022-11-07T11:28:45.474" v="5841" actId="47"/>
        <pc:sldMkLst>
          <pc:docMk/>
          <pc:sldMk cId="3988608366" sldId="1289"/>
        </pc:sldMkLst>
        <pc:spChg chg="mod">
          <ac:chgData name="伊健 杜" userId="e69aded81da48593" providerId="LiveId" clId="{C8BB3112-466C-4335-B624-F7500FA32AF1}" dt="2022-11-03T12:58:36.579" v="5793"/>
          <ac:spMkLst>
            <pc:docMk/>
            <pc:sldMk cId="3988608366" sldId="1289"/>
            <ac:spMk id="2" creationId="{10304424-DB4A-36E7-9E0D-D32A5DD0F26C}"/>
          </ac:spMkLst>
        </pc:spChg>
        <pc:spChg chg="mod">
          <ac:chgData name="伊健 杜" userId="e69aded81da48593" providerId="LiveId" clId="{C8BB3112-466C-4335-B624-F7500FA32AF1}" dt="2022-11-03T12:58:36.579" v="5793"/>
          <ac:spMkLst>
            <pc:docMk/>
            <pc:sldMk cId="3988608366" sldId="1289"/>
            <ac:spMk id="4" creationId="{CD51F1A4-557D-97DD-DAE2-94D888CF547E}"/>
          </ac:spMkLst>
        </pc:spChg>
        <pc:picChg chg="del">
          <ac:chgData name="伊健 杜" userId="e69aded81da48593" providerId="LiveId" clId="{C8BB3112-466C-4335-B624-F7500FA32AF1}" dt="2022-11-03T11:42:53.840" v="1209" actId="478"/>
          <ac:picMkLst>
            <pc:docMk/>
            <pc:sldMk cId="3988608366" sldId="1289"/>
            <ac:picMk id="7170" creationId="{BCE89DA5-39E0-C2CF-ABCF-023BD4477104}"/>
          </ac:picMkLst>
        </pc:picChg>
        <pc:picChg chg="add del mod">
          <ac:chgData name="伊健 杜" userId="e69aded81da48593" providerId="LiveId" clId="{C8BB3112-466C-4335-B624-F7500FA32AF1}" dt="2022-11-03T11:44:24.066" v="1285" actId="478"/>
          <ac:picMkLst>
            <pc:docMk/>
            <pc:sldMk cId="3988608366" sldId="1289"/>
            <ac:picMk id="8194" creationId="{596C0656-9EAD-7ED1-7D99-D92A45A336DC}"/>
          </ac:picMkLst>
        </pc:picChg>
        <pc:picChg chg="add mod">
          <ac:chgData name="伊健 杜" userId="e69aded81da48593" providerId="LiveId" clId="{C8BB3112-466C-4335-B624-F7500FA32AF1}" dt="2022-11-03T11:44:37.611" v="1288" actId="1076"/>
          <ac:picMkLst>
            <pc:docMk/>
            <pc:sldMk cId="3988608366" sldId="1289"/>
            <ac:picMk id="8196" creationId="{B6017BE4-81D5-164E-BC7A-5A529BA15373}"/>
          </ac:picMkLst>
        </pc:picChg>
      </pc:sldChg>
      <pc:sldChg chg="new del">
        <pc:chgData name="伊健 杜" userId="e69aded81da48593" providerId="LiveId" clId="{C8BB3112-466C-4335-B624-F7500FA32AF1}" dt="2022-11-03T11:44:44.500" v="1291" actId="47"/>
        <pc:sldMkLst>
          <pc:docMk/>
          <pc:sldMk cId="205716417" sldId="1290"/>
        </pc:sldMkLst>
      </pc:sldChg>
      <pc:sldChg chg="addSp delSp modSp add del mod">
        <pc:chgData name="伊健 杜" userId="e69aded81da48593" providerId="LiveId" clId="{C8BB3112-466C-4335-B624-F7500FA32AF1}" dt="2022-11-07T11:28:45.474" v="5841" actId="47"/>
        <pc:sldMkLst>
          <pc:docMk/>
          <pc:sldMk cId="534593567" sldId="1290"/>
        </pc:sldMkLst>
        <pc:spChg chg="mod">
          <ac:chgData name="伊健 杜" userId="e69aded81da48593" providerId="LiveId" clId="{C8BB3112-466C-4335-B624-F7500FA32AF1}" dt="2022-11-03T12:58:36.579" v="5793"/>
          <ac:spMkLst>
            <pc:docMk/>
            <pc:sldMk cId="534593567" sldId="1290"/>
            <ac:spMk id="2" creationId="{10304424-DB4A-36E7-9E0D-D32A5DD0F26C}"/>
          </ac:spMkLst>
        </pc:spChg>
        <pc:spChg chg="mod">
          <ac:chgData name="伊健 杜" userId="e69aded81da48593" providerId="LiveId" clId="{C8BB3112-466C-4335-B624-F7500FA32AF1}" dt="2022-11-03T12:58:36.579" v="5793"/>
          <ac:spMkLst>
            <pc:docMk/>
            <pc:sldMk cId="534593567" sldId="1290"/>
            <ac:spMk id="4" creationId="{CD51F1A4-557D-97DD-DAE2-94D888CF547E}"/>
          </ac:spMkLst>
        </pc:spChg>
        <pc:picChg chg="del mod">
          <ac:chgData name="伊健 杜" userId="e69aded81da48593" providerId="LiveId" clId="{C8BB3112-466C-4335-B624-F7500FA32AF1}" dt="2022-11-03T11:45:56.274" v="1381" actId="478"/>
          <ac:picMkLst>
            <pc:docMk/>
            <pc:sldMk cId="534593567" sldId="1290"/>
            <ac:picMk id="8196" creationId="{B6017BE4-81D5-164E-BC7A-5A529BA15373}"/>
          </ac:picMkLst>
        </pc:picChg>
        <pc:picChg chg="add mod">
          <ac:chgData name="伊健 杜" userId="e69aded81da48593" providerId="LiveId" clId="{C8BB3112-466C-4335-B624-F7500FA32AF1}" dt="2022-11-03T11:47:03.871" v="1384" actId="1076"/>
          <ac:picMkLst>
            <pc:docMk/>
            <pc:sldMk cId="534593567" sldId="1290"/>
            <ac:picMk id="9218" creationId="{97737B3C-6E7B-4337-DFC5-865221AEED3D}"/>
          </ac:picMkLst>
        </pc:picChg>
        <pc:picChg chg="add mod">
          <ac:chgData name="伊健 杜" userId="e69aded81da48593" providerId="LiveId" clId="{C8BB3112-466C-4335-B624-F7500FA32AF1}" dt="2022-11-03T11:47:24.221" v="1389" actId="1076"/>
          <ac:picMkLst>
            <pc:docMk/>
            <pc:sldMk cId="534593567" sldId="1290"/>
            <ac:picMk id="9220" creationId="{55842205-EB58-7120-FC5C-52DBB37846E7}"/>
          </ac:picMkLst>
        </pc:picChg>
        <pc:picChg chg="add mod">
          <ac:chgData name="伊健 杜" userId="e69aded81da48593" providerId="LiveId" clId="{C8BB3112-466C-4335-B624-F7500FA32AF1}" dt="2022-11-03T11:49:26.332" v="1394" actId="14100"/>
          <ac:picMkLst>
            <pc:docMk/>
            <pc:sldMk cId="534593567" sldId="1290"/>
            <ac:picMk id="9222" creationId="{7B5AC1B2-68BF-789A-DB06-6F0B4DAB6C3D}"/>
          </ac:picMkLst>
        </pc:picChg>
        <pc:inkChg chg="add">
          <ac:chgData name="伊健 杜" userId="e69aded81da48593" providerId="LiveId" clId="{C8BB3112-466C-4335-B624-F7500FA32AF1}" dt="2022-11-03T13:59:43.111" v="5832"/>
          <ac:inkMkLst>
            <pc:docMk/>
            <pc:sldMk cId="534593567" sldId="1290"/>
            <ac:inkMk id="3" creationId="{1BA81ECC-CEF1-4E0E-8CC1-2D1D3C66E328}"/>
          </ac:inkMkLst>
        </pc:inkChg>
      </pc:sldChg>
      <pc:sldChg chg="addSp delSp modSp add del mod">
        <pc:chgData name="伊健 杜" userId="e69aded81da48593" providerId="LiveId" clId="{C8BB3112-466C-4335-B624-F7500FA32AF1}" dt="2022-11-07T11:28:45.474" v="5841" actId="47"/>
        <pc:sldMkLst>
          <pc:docMk/>
          <pc:sldMk cId="302820530" sldId="1291"/>
        </pc:sldMkLst>
        <pc:spChg chg="mod">
          <ac:chgData name="伊健 杜" userId="e69aded81da48593" providerId="LiveId" clId="{C8BB3112-466C-4335-B624-F7500FA32AF1}" dt="2022-11-03T12:58:36.579" v="5793"/>
          <ac:spMkLst>
            <pc:docMk/>
            <pc:sldMk cId="302820530" sldId="1291"/>
            <ac:spMk id="2" creationId="{46F3CE20-CAAD-6BD7-D047-A8219A0ED159}"/>
          </ac:spMkLst>
        </pc:spChg>
        <pc:spChg chg="add mod">
          <ac:chgData name="伊健 杜" userId="e69aded81da48593" providerId="LiveId" clId="{C8BB3112-466C-4335-B624-F7500FA32AF1}" dt="2022-11-03T12:58:36.579" v="5793"/>
          <ac:spMkLst>
            <pc:docMk/>
            <pc:sldMk cId="302820530" sldId="1291"/>
            <ac:spMk id="3" creationId="{4220A577-7C5D-112D-FEC5-045D4AEF1DC8}"/>
          </ac:spMkLst>
        </pc:spChg>
        <pc:spChg chg="add del mod">
          <ac:chgData name="伊健 杜" userId="e69aded81da48593" providerId="LiveId" clId="{C8BB3112-466C-4335-B624-F7500FA32AF1}" dt="2022-11-03T11:58:29.955" v="1645"/>
          <ac:spMkLst>
            <pc:docMk/>
            <pc:sldMk cId="302820530" sldId="1291"/>
            <ac:spMk id="5" creationId="{22B0ED94-B43B-972E-133B-88B867DAD5D0}"/>
          </ac:spMkLst>
        </pc:spChg>
        <pc:spChg chg="add del">
          <ac:chgData name="伊健 杜" userId="e69aded81da48593" providerId="LiveId" clId="{C8BB3112-466C-4335-B624-F7500FA32AF1}" dt="2022-11-03T11:58:29.594" v="1644"/>
          <ac:spMkLst>
            <pc:docMk/>
            <pc:sldMk cId="302820530" sldId="1291"/>
            <ac:spMk id="6" creationId="{D89DDCC0-07B0-3300-67AD-84EB11FE538D}"/>
          </ac:spMkLst>
        </pc:spChg>
        <pc:spChg chg="add mod">
          <ac:chgData name="伊健 杜" userId="e69aded81da48593" providerId="LiveId" clId="{C8BB3112-466C-4335-B624-F7500FA32AF1}" dt="2022-11-03T11:58:43.775" v="1649" actId="14100"/>
          <ac:spMkLst>
            <pc:docMk/>
            <pc:sldMk cId="302820530" sldId="1291"/>
            <ac:spMk id="7" creationId="{DD36C282-75E1-2D71-0946-6A1049A28D8D}"/>
          </ac:spMkLst>
        </pc:spChg>
        <pc:spChg chg="add mod">
          <ac:chgData name="伊健 杜" userId="e69aded81da48593" providerId="LiveId" clId="{C8BB3112-466C-4335-B624-F7500FA32AF1}" dt="2022-11-03T11:59:05.857" v="1654" actId="14100"/>
          <ac:spMkLst>
            <pc:docMk/>
            <pc:sldMk cId="302820530" sldId="1291"/>
            <ac:spMk id="8" creationId="{17ED79F4-3DF9-FB30-15B3-6A71B443CC78}"/>
          </ac:spMkLst>
        </pc:spChg>
        <pc:spChg chg="add mod">
          <ac:chgData name="伊健 杜" userId="e69aded81da48593" providerId="LiveId" clId="{C8BB3112-466C-4335-B624-F7500FA32AF1}" dt="2022-11-03T11:59:30.200" v="1660" actId="1076"/>
          <ac:spMkLst>
            <pc:docMk/>
            <pc:sldMk cId="302820530" sldId="1291"/>
            <ac:spMk id="9" creationId="{2DFB4B96-BF32-B0D4-5BA9-9771BB1B5DF9}"/>
          </ac:spMkLst>
        </pc:spChg>
        <pc:spChg chg="add mod">
          <ac:chgData name="伊健 杜" userId="e69aded81da48593" providerId="LiveId" clId="{C8BB3112-466C-4335-B624-F7500FA32AF1}" dt="2022-11-03T11:59:30.200" v="1660" actId="1076"/>
          <ac:spMkLst>
            <pc:docMk/>
            <pc:sldMk cId="302820530" sldId="1291"/>
            <ac:spMk id="10" creationId="{11FDD267-8879-3564-D5A1-44A14E410113}"/>
          </ac:spMkLst>
        </pc:spChg>
        <pc:spChg chg="add mod">
          <ac:chgData name="伊健 杜" userId="e69aded81da48593" providerId="LiveId" clId="{C8BB3112-466C-4335-B624-F7500FA32AF1}" dt="2022-11-03T11:59:43.022" v="1663" actId="1076"/>
          <ac:spMkLst>
            <pc:docMk/>
            <pc:sldMk cId="302820530" sldId="1291"/>
            <ac:spMk id="11" creationId="{18D0B510-A419-64A4-3B9F-0BFA0F6EE2A3}"/>
          </ac:spMkLst>
        </pc:spChg>
        <pc:spChg chg="add mod">
          <ac:chgData name="伊健 杜" userId="e69aded81da48593" providerId="LiveId" clId="{C8BB3112-466C-4335-B624-F7500FA32AF1}" dt="2022-11-03T11:59:53.146" v="1666" actId="1076"/>
          <ac:spMkLst>
            <pc:docMk/>
            <pc:sldMk cId="302820530" sldId="1291"/>
            <ac:spMk id="12" creationId="{A26FDC92-3B7F-4D7C-61C2-7EF93B47C71C}"/>
          </ac:spMkLst>
        </pc:spChg>
        <pc:picChg chg="add mod">
          <ac:chgData name="伊健 杜" userId="e69aded81da48593" providerId="LiveId" clId="{C8BB3112-466C-4335-B624-F7500FA32AF1}" dt="2022-11-03T11:55:59.037" v="1630" actId="1076"/>
          <ac:picMkLst>
            <pc:docMk/>
            <pc:sldMk cId="302820530" sldId="1291"/>
            <ac:picMk id="4" creationId="{14B11F28-65B3-73B6-8F99-190317D4368F}"/>
          </ac:picMkLst>
        </pc:picChg>
        <pc:picChg chg="add mod">
          <ac:chgData name="伊健 杜" userId="e69aded81da48593" providerId="LiveId" clId="{C8BB3112-466C-4335-B624-F7500FA32AF1}" dt="2022-11-03T11:52:43.916" v="1596" actId="1076"/>
          <ac:picMkLst>
            <pc:docMk/>
            <pc:sldMk cId="302820530" sldId="1291"/>
            <ac:picMk id="10242" creationId="{C7954B08-C200-416E-AC0B-EF36A89B4AC1}"/>
          </ac:picMkLst>
        </pc:picChg>
        <pc:picChg chg="add mod">
          <ac:chgData name="伊健 杜" userId="e69aded81da48593" providerId="LiveId" clId="{C8BB3112-466C-4335-B624-F7500FA32AF1}" dt="2022-11-03T11:53:31.052" v="1604" actId="1076"/>
          <ac:picMkLst>
            <pc:docMk/>
            <pc:sldMk cId="302820530" sldId="1291"/>
            <ac:picMk id="10244" creationId="{41C71D3E-CAE9-669B-AAE1-C74BB33DC5CC}"/>
          </ac:picMkLst>
        </pc:picChg>
        <pc:picChg chg="add mod">
          <ac:chgData name="伊健 杜" userId="e69aded81da48593" providerId="LiveId" clId="{C8BB3112-466C-4335-B624-F7500FA32AF1}" dt="2022-11-03T11:53:30.221" v="1603" actId="1076"/>
          <ac:picMkLst>
            <pc:docMk/>
            <pc:sldMk cId="302820530" sldId="1291"/>
            <ac:picMk id="10246" creationId="{F2A0193D-8088-73B8-7231-55BAF8A59857}"/>
          </ac:picMkLst>
        </pc:picChg>
        <pc:picChg chg="add mod">
          <ac:chgData name="伊健 杜" userId="e69aded81da48593" providerId="LiveId" clId="{C8BB3112-466C-4335-B624-F7500FA32AF1}" dt="2022-11-03T11:54:23.232" v="1606" actId="1076"/>
          <ac:picMkLst>
            <pc:docMk/>
            <pc:sldMk cId="302820530" sldId="1291"/>
            <ac:picMk id="10248" creationId="{B8DA77CD-6574-488D-3C8B-42387DA1E75F}"/>
          </ac:picMkLst>
        </pc:picChg>
        <pc:picChg chg="add mod">
          <ac:chgData name="伊健 杜" userId="e69aded81da48593" providerId="LiveId" clId="{C8BB3112-466C-4335-B624-F7500FA32AF1}" dt="2022-11-03T11:55:25.267" v="1612" actId="1076"/>
          <ac:picMkLst>
            <pc:docMk/>
            <pc:sldMk cId="302820530" sldId="1291"/>
            <ac:picMk id="10250" creationId="{656339AD-3802-9291-B644-6BF9EC5D9807}"/>
          </ac:picMkLst>
        </pc:picChg>
        <pc:picChg chg="add mod">
          <ac:chgData name="伊健 杜" userId="e69aded81da48593" providerId="LiveId" clId="{C8BB3112-466C-4335-B624-F7500FA32AF1}" dt="2022-11-03T11:56:25.292" v="1634" actId="14100"/>
          <ac:picMkLst>
            <pc:docMk/>
            <pc:sldMk cId="302820530" sldId="1291"/>
            <ac:picMk id="10252" creationId="{B63E63C9-7BF3-59F8-C417-7CA955071E17}"/>
          </ac:picMkLst>
        </pc:picChg>
        <pc:picChg chg="add mod">
          <ac:chgData name="伊健 杜" userId="e69aded81da48593" providerId="LiveId" clId="{C8BB3112-466C-4335-B624-F7500FA32AF1}" dt="2022-11-03T11:57:29.908" v="1636" actId="1076"/>
          <ac:picMkLst>
            <pc:docMk/>
            <pc:sldMk cId="302820530" sldId="1291"/>
            <ac:picMk id="10254" creationId="{9F98111D-23D2-951A-CEE2-830F6BA0185F}"/>
          </ac:picMkLst>
        </pc:picChg>
        <pc:picChg chg="add mod">
          <ac:chgData name="伊健 杜" userId="e69aded81da48593" providerId="LiveId" clId="{C8BB3112-466C-4335-B624-F7500FA32AF1}" dt="2022-11-03T11:57:47.224" v="1641" actId="1076"/>
          <ac:picMkLst>
            <pc:docMk/>
            <pc:sldMk cId="302820530" sldId="1291"/>
            <ac:picMk id="10256" creationId="{45279A4C-9D96-D771-FA4A-F50F1295A14F}"/>
          </ac:picMkLst>
        </pc:picChg>
      </pc:sldChg>
      <pc:sldChg chg="addSp delSp modSp add del mod">
        <pc:chgData name="伊健 杜" userId="e69aded81da48593" providerId="LiveId" clId="{C8BB3112-466C-4335-B624-F7500FA32AF1}" dt="2022-11-07T11:28:45.474" v="5841" actId="47"/>
        <pc:sldMkLst>
          <pc:docMk/>
          <pc:sldMk cId="3181200158" sldId="1292"/>
        </pc:sldMkLst>
        <pc:spChg chg="mod">
          <ac:chgData name="伊健 杜" userId="e69aded81da48593" providerId="LiveId" clId="{C8BB3112-466C-4335-B624-F7500FA32AF1}" dt="2022-11-03T12:58:36.579" v="5793"/>
          <ac:spMkLst>
            <pc:docMk/>
            <pc:sldMk cId="3181200158" sldId="1292"/>
            <ac:spMk id="2" creationId="{10304424-DB4A-36E7-9E0D-D32A5DD0F26C}"/>
          </ac:spMkLst>
        </pc:spChg>
        <pc:spChg chg="mod">
          <ac:chgData name="伊健 杜" userId="e69aded81da48593" providerId="LiveId" clId="{C8BB3112-466C-4335-B624-F7500FA32AF1}" dt="2022-11-03T12:58:36.579" v="5793"/>
          <ac:spMkLst>
            <pc:docMk/>
            <pc:sldMk cId="3181200158" sldId="1292"/>
            <ac:spMk id="4" creationId="{CD51F1A4-557D-97DD-DAE2-94D888CF547E}"/>
          </ac:spMkLst>
        </pc:spChg>
        <pc:picChg chg="del">
          <ac:chgData name="伊健 杜" userId="e69aded81da48593" providerId="LiveId" clId="{C8BB3112-466C-4335-B624-F7500FA32AF1}" dt="2022-11-03T12:01:21.674" v="1688" actId="478"/>
          <ac:picMkLst>
            <pc:docMk/>
            <pc:sldMk cId="3181200158" sldId="1292"/>
            <ac:picMk id="8196" creationId="{B6017BE4-81D5-164E-BC7A-5A529BA15373}"/>
          </ac:picMkLst>
        </pc:picChg>
        <pc:picChg chg="add mod">
          <ac:chgData name="伊健 杜" userId="e69aded81da48593" providerId="LiveId" clId="{C8BB3112-466C-4335-B624-F7500FA32AF1}" dt="2022-11-03T12:01:49.530" v="1758" actId="1076"/>
          <ac:picMkLst>
            <pc:docMk/>
            <pc:sldMk cId="3181200158" sldId="1292"/>
            <ac:picMk id="11266" creationId="{ADBB7A4D-2C97-3932-6C92-75772A4D7BBC}"/>
          </ac:picMkLst>
        </pc:picChg>
      </pc:sldChg>
      <pc:sldChg chg="addSp delSp modSp add del mod">
        <pc:chgData name="伊健 杜" userId="e69aded81da48593" providerId="LiveId" clId="{C8BB3112-466C-4335-B624-F7500FA32AF1}" dt="2022-11-07T11:28:45.474" v="5841" actId="47"/>
        <pc:sldMkLst>
          <pc:docMk/>
          <pc:sldMk cId="290486007" sldId="1293"/>
        </pc:sldMkLst>
        <pc:spChg chg="mod">
          <ac:chgData name="伊健 杜" userId="e69aded81da48593" providerId="LiveId" clId="{C8BB3112-466C-4335-B624-F7500FA32AF1}" dt="2022-11-03T12:58:36.579" v="5793"/>
          <ac:spMkLst>
            <pc:docMk/>
            <pc:sldMk cId="290486007" sldId="1293"/>
            <ac:spMk id="2" creationId="{10304424-DB4A-36E7-9E0D-D32A5DD0F26C}"/>
          </ac:spMkLst>
        </pc:spChg>
        <pc:spChg chg="mod">
          <ac:chgData name="伊健 杜" userId="e69aded81da48593" providerId="LiveId" clId="{C8BB3112-466C-4335-B624-F7500FA32AF1}" dt="2022-11-03T12:58:36.579" v="5793"/>
          <ac:spMkLst>
            <pc:docMk/>
            <pc:sldMk cId="290486007" sldId="1293"/>
            <ac:spMk id="4" creationId="{CD51F1A4-557D-97DD-DAE2-94D888CF547E}"/>
          </ac:spMkLst>
        </pc:spChg>
        <pc:picChg chg="del">
          <ac:chgData name="伊健 杜" userId="e69aded81da48593" providerId="LiveId" clId="{C8BB3112-466C-4335-B624-F7500FA32AF1}" dt="2022-11-03T12:01:56.415" v="1762" actId="478"/>
          <ac:picMkLst>
            <pc:docMk/>
            <pc:sldMk cId="290486007" sldId="1293"/>
            <ac:picMk id="11266" creationId="{ADBB7A4D-2C97-3932-6C92-75772A4D7BBC}"/>
          </ac:picMkLst>
        </pc:picChg>
        <pc:picChg chg="add mod">
          <ac:chgData name="伊健 杜" userId="e69aded81da48593" providerId="LiveId" clId="{C8BB3112-466C-4335-B624-F7500FA32AF1}" dt="2022-11-03T12:02:36.783" v="1840" actId="1076"/>
          <ac:picMkLst>
            <pc:docMk/>
            <pc:sldMk cId="290486007" sldId="1293"/>
            <ac:picMk id="12290" creationId="{80D15C44-3E46-4E53-5377-6EB0B598E149}"/>
          </ac:picMkLst>
        </pc:picChg>
      </pc:sldChg>
      <pc:sldChg chg="modSp add del mod">
        <pc:chgData name="伊健 杜" userId="e69aded81da48593" providerId="LiveId" clId="{C8BB3112-466C-4335-B624-F7500FA32AF1}" dt="2022-11-07T11:28:45.474" v="5841" actId="47"/>
        <pc:sldMkLst>
          <pc:docMk/>
          <pc:sldMk cId="1188265963" sldId="1294"/>
        </pc:sldMkLst>
        <pc:spChg chg="mod">
          <ac:chgData name="伊健 杜" userId="e69aded81da48593" providerId="LiveId" clId="{C8BB3112-466C-4335-B624-F7500FA32AF1}" dt="2022-11-03T12:58:36.579" v="5793"/>
          <ac:spMkLst>
            <pc:docMk/>
            <pc:sldMk cId="1188265963" sldId="1294"/>
            <ac:spMk id="2" creationId="{46F3CE20-CAAD-6BD7-D047-A8219A0ED159}"/>
          </ac:spMkLst>
        </pc:spChg>
      </pc:sldChg>
      <pc:sldChg chg="modSp add del">
        <pc:chgData name="伊健 杜" userId="e69aded81da48593" providerId="LiveId" clId="{C8BB3112-466C-4335-B624-F7500FA32AF1}" dt="2022-11-03T12:03:15.890" v="1843" actId="47"/>
        <pc:sldMkLst>
          <pc:docMk/>
          <pc:sldMk cId="2923210372" sldId="1294"/>
        </pc:sldMkLst>
        <pc:picChg chg="mod">
          <ac:chgData name="伊健 杜" userId="e69aded81da48593" providerId="LiveId" clId="{C8BB3112-466C-4335-B624-F7500FA32AF1}" dt="2022-11-03T12:03:12.984" v="1842" actId="1076"/>
          <ac:picMkLst>
            <pc:docMk/>
            <pc:sldMk cId="2923210372" sldId="1294"/>
            <ac:picMk id="12290" creationId="{80D15C44-3E46-4E53-5377-6EB0B598E149}"/>
          </ac:picMkLst>
        </pc:picChg>
      </pc:sldChg>
      <pc:sldChg chg="add del">
        <pc:chgData name="伊健 杜" userId="e69aded81da48593" providerId="LiveId" clId="{C8BB3112-466C-4335-B624-F7500FA32AF1}" dt="2022-11-03T12:03:38.585" v="1891" actId="47"/>
        <pc:sldMkLst>
          <pc:docMk/>
          <pc:sldMk cId="995070052" sldId="1295"/>
        </pc:sldMkLst>
      </pc:sldChg>
      <pc:sldChg chg="addSp delSp modSp add del mod">
        <pc:chgData name="伊健 杜" userId="e69aded81da48593" providerId="LiveId" clId="{C8BB3112-466C-4335-B624-F7500FA32AF1}" dt="2022-11-07T11:28:45.474" v="5841" actId="47"/>
        <pc:sldMkLst>
          <pc:docMk/>
          <pc:sldMk cId="2453165988" sldId="1295"/>
        </pc:sldMkLst>
        <pc:spChg chg="mod">
          <ac:chgData name="伊健 杜" userId="e69aded81da48593" providerId="LiveId" clId="{C8BB3112-466C-4335-B624-F7500FA32AF1}" dt="2022-11-03T12:04:39.573" v="1902"/>
          <ac:spMkLst>
            <pc:docMk/>
            <pc:sldMk cId="2453165988" sldId="1295"/>
            <ac:spMk id="2" creationId="{10304424-DB4A-36E7-9E0D-D32A5DD0F26C}"/>
          </ac:spMkLst>
        </pc:spChg>
        <pc:spChg chg="mod">
          <ac:chgData name="伊健 杜" userId="e69aded81da48593" providerId="LiveId" clId="{C8BB3112-466C-4335-B624-F7500FA32AF1}" dt="2022-11-03T12:58:36.579" v="5793"/>
          <ac:spMkLst>
            <pc:docMk/>
            <pc:sldMk cId="2453165988" sldId="1295"/>
            <ac:spMk id="4" creationId="{CD51F1A4-557D-97DD-DAE2-94D888CF547E}"/>
          </ac:spMkLst>
        </pc:spChg>
        <pc:picChg chg="del">
          <ac:chgData name="伊健 杜" userId="e69aded81da48593" providerId="LiveId" clId="{C8BB3112-466C-4335-B624-F7500FA32AF1}" dt="2022-11-03T12:05:31.037" v="1956" actId="478"/>
          <ac:picMkLst>
            <pc:docMk/>
            <pc:sldMk cId="2453165988" sldId="1295"/>
            <ac:picMk id="11266" creationId="{ADBB7A4D-2C97-3932-6C92-75772A4D7BBC}"/>
          </ac:picMkLst>
        </pc:picChg>
        <pc:picChg chg="add mod">
          <ac:chgData name="伊健 杜" userId="e69aded81da48593" providerId="LiveId" clId="{C8BB3112-466C-4335-B624-F7500FA32AF1}" dt="2022-11-03T12:05:35.139" v="1958" actId="14100"/>
          <ac:picMkLst>
            <pc:docMk/>
            <pc:sldMk cId="2453165988" sldId="1295"/>
            <ac:picMk id="13314" creationId="{FC1D24B8-3C7D-4EF8-F79D-05C0F10D0BFA}"/>
          </ac:picMkLst>
        </pc:picChg>
      </pc:sldChg>
      <pc:sldChg chg="addSp delSp modSp add del mod">
        <pc:chgData name="伊健 杜" userId="e69aded81da48593" providerId="LiveId" clId="{C8BB3112-466C-4335-B624-F7500FA32AF1}" dt="2022-11-07T11:28:45.474" v="5841" actId="47"/>
        <pc:sldMkLst>
          <pc:docMk/>
          <pc:sldMk cId="1181786332" sldId="1296"/>
        </pc:sldMkLst>
        <pc:spChg chg="mod">
          <ac:chgData name="伊健 杜" userId="e69aded81da48593" providerId="LiveId" clId="{C8BB3112-466C-4335-B624-F7500FA32AF1}" dt="2022-11-03T12:05:39.900" v="1961" actId="20577"/>
          <ac:spMkLst>
            <pc:docMk/>
            <pc:sldMk cId="1181786332" sldId="1296"/>
            <ac:spMk id="2" creationId="{10304424-DB4A-36E7-9E0D-D32A5DD0F26C}"/>
          </ac:spMkLst>
        </pc:spChg>
        <pc:spChg chg="add del">
          <ac:chgData name="伊健 杜" userId="e69aded81da48593" providerId="LiveId" clId="{C8BB3112-466C-4335-B624-F7500FA32AF1}" dt="2022-11-03T12:07:00.999" v="2069" actId="478"/>
          <ac:spMkLst>
            <pc:docMk/>
            <pc:sldMk cId="1181786332" sldId="1296"/>
            <ac:spMk id="3" creationId="{97D0C8B6-1476-C74C-E21D-794B981D89AD}"/>
          </ac:spMkLst>
        </pc:spChg>
        <pc:spChg chg="mod">
          <ac:chgData name="伊健 杜" userId="e69aded81da48593" providerId="LiveId" clId="{C8BB3112-466C-4335-B624-F7500FA32AF1}" dt="2022-11-03T12:58:36.579" v="5793"/>
          <ac:spMkLst>
            <pc:docMk/>
            <pc:sldMk cId="1181786332" sldId="1296"/>
            <ac:spMk id="4" creationId="{CD51F1A4-557D-97DD-DAE2-94D888CF547E}"/>
          </ac:spMkLst>
        </pc:spChg>
        <pc:picChg chg="del">
          <ac:chgData name="伊健 杜" userId="e69aded81da48593" providerId="LiveId" clId="{C8BB3112-466C-4335-B624-F7500FA32AF1}" dt="2022-11-03T12:06:22.944" v="2067" actId="478"/>
          <ac:picMkLst>
            <pc:docMk/>
            <pc:sldMk cId="1181786332" sldId="1296"/>
            <ac:picMk id="13314" creationId="{FC1D24B8-3C7D-4EF8-F79D-05C0F10D0BFA}"/>
          </ac:picMkLst>
        </pc:picChg>
        <pc:picChg chg="add mod">
          <ac:chgData name="伊健 杜" userId="e69aded81da48593" providerId="LiveId" clId="{C8BB3112-466C-4335-B624-F7500FA32AF1}" dt="2022-11-03T12:07:17.622" v="2071" actId="1076"/>
          <ac:picMkLst>
            <pc:docMk/>
            <pc:sldMk cId="1181786332" sldId="1296"/>
            <ac:picMk id="15364" creationId="{4B1DE5D2-3D34-D4F3-2594-7F677BA3DBF2}"/>
          </ac:picMkLst>
        </pc:picChg>
      </pc:sldChg>
      <pc:sldChg chg="modSp add del mod">
        <pc:chgData name="伊健 杜" userId="e69aded81da48593" providerId="LiveId" clId="{C8BB3112-466C-4335-B624-F7500FA32AF1}" dt="2022-11-07T11:28:45.474" v="5841" actId="47"/>
        <pc:sldMkLst>
          <pc:docMk/>
          <pc:sldMk cId="1144700902" sldId="1297"/>
        </pc:sldMkLst>
        <pc:spChg chg="mod">
          <ac:chgData name="伊健 杜" userId="e69aded81da48593" providerId="LiveId" clId="{C8BB3112-466C-4335-B624-F7500FA32AF1}" dt="2022-11-03T12:58:36.579" v="5793"/>
          <ac:spMkLst>
            <pc:docMk/>
            <pc:sldMk cId="1144700902" sldId="1297"/>
            <ac:spMk id="2" creationId="{46F3CE20-CAAD-6BD7-D047-A8219A0ED159}"/>
          </ac:spMkLst>
        </pc:spChg>
      </pc:sldChg>
      <pc:sldChg chg="addSp modSp add del mod">
        <pc:chgData name="伊健 杜" userId="e69aded81da48593" providerId="LiveId" clId="{C8BB3112-466C-4335-B624-F7500FA32AF1}" dt="2022-11-07T11:28:45.474" v="5841" actId="47"/>
        <pc:sldMkLst>
          <pc:docMk/>
          <pc:sldMk cId="1392623286" sldId="1298"/>
        </pc:sldMkLst>
        <pc:spChg chg="mod">
          <ac:chgData name="伊健 杜" userId="e69aded81da48593" providerId="LiveId" clId="{C8BB3112-466C-4335-B624-F7500FA32AF1}" dt="2022-11-03T12:58:36.579" v="5793"/>
          <ac:spMkLst>
            <pc:docMk/>
            <pc:sldMk cId="1392623286" sldId="1298"/>
            <ac:spMk id="2" creationId="{46F3CE20-CAAD-6BD7-D047-A8219A0ED159}"/>
          </ac:spMkLst>
        </pc:spChg>
        <pc:picChg chg="add mod">
          <ac:chgData name="伊健 杜" userId="e69aded81da48593" providerId="LiveId" clId="{C8BB3112-466C-4335-B624-F7500FA32AF1}" dt="2022-11-03T12:09:35.342" v="2251" actId="1076"/>
          <ac:picMkLst>
            <pc:docMk/>
            <pc:sldMk cId="1392623286" sldId="1298"/>
            <ac:picMk id="16386" creationId="{FE24827E-CA28-24A2-9301-0C2E2D7DA987}"/>
          </ac:picMkLst>
        </pc:picChg>
      </pc:sldChg>
      <pc:sldChg chg="addSp delSp modSp add del mod">
        <pc:chgData name="伊健 杜" userId="e69aded81da48593" providerId="LiveId" clId="{C8BB3112-466C-4335-B624-F7500FA32AF1}" dt="2022-11-07T11:28:45.474" v="5841" actId="47"/>
        <pc:sldMkLst>
          <pc:docMk/>
          <pc:sldMk cId="2912201960" sldId="1299"/>
        </pc:sldMkLst>
        <pc:spChg chg="mod">
          <ac:chgData name="伊健 杜" userId="e69aded81da48593" providerId="LiveId" clId="{C8BB3112-466C-4335-B624-F7500FA32AF1}" dt="2022-11-03T12:58:36.579" v="5793"/>
          <ac:spMkLst>
            <pc:docMk/>
            <pc:sldMk cId="2912201960" sldId="1299"/>
            <ac:spMk id="2" creationId="{10304424-DB4A-36E7-9E0D-D32A5DD0F26C}"/>
          </ac:spMkLst>
        </pc:spChg>
        <pc:spChg chg="mod">
          <ac:chgData name="伊健 杜" userId="e69aded81da48593" providerId="LiveId" clId="{C8BB3112-466C-4335-B624-F7500FA32AF1}" dt="2022-11-03T12:58:36.579" v="5793"/>
          <ac:spMkLst>
            <pc:docMk/>
            <pc:sldMk cId="2912201960" sldId="1299"/>
            <ac:spMk id="4" creationId="{CD51F1A4-557D-97DD-DAE2-94D888CF547E}"/>
          </ac:spMkLst>
        </pc:spChg>
        <pc:picChg chg="del">
          <ac:chgData name="伊健 杜" userId="e69aded81da48593" providerId="LiveId" clId="{C8BB3112-466C-4335-B624-F7500FA32AF1}" dt="2022-11-03T12:10:31.343" v="2375" actId="478"/>
          <ac:picMkLst>
            <pc:docMk/>
            <pc:sldMk cId="2912201960" sldId="1299"/>
            <ac:picMk id="13314" creationId="{FC1D24B8-3C7D-4EF8-F79D-05C0F10D0BFA}"/>
          </ac:picMkLst>
        </pc:picChg>
        <pc:picChg chg="add mod">
          <ac:chgData name="伊健 杜" userId="e69aded81da48593" providerId="LiveId" clId="{C8BB3112-466C-4335-B624-F7500FA32AF1}" dt="2022-11-03T12:10:54.867" v="2378" actId="1076"/>
          <ac:picMkLst>
            <pc:docMk/>
            <pc:sldMk cId="2912201960" sldId="1299"/>
            <ac:picMk id="17410" creationId="{6E6F55FF-0D8C-9A7E-608C-AF21CBB27BB4}"/>
          </ac:picMkLst>
        </pc:picChg>
      </pc:sldChg>
      <pc:sldChg chg="addSp delSp modSp add del mod">
        <pc:chgData name="伊健 杜" userId="e69aded81da48593" providerId="LiveId" clId="{C8BB3112-466C-4335-B624-F7500FA32AF1}" dt="2022-11-07T11:28:45.474" v="5841" actId="47"/>
        <pc:sldMkLst>
          <pc:docMk/>
          <pc:sldMk cId="2661936995" sldId="1300"/>
        </pc:sldMkLst>
        <pc:spChg chg="mod">
          <ac:chgData name="伊健 杜" userId="e69aded81da48593" providerId="LiveId" clId="{C8BB3112-466C-4335-B624-F7500FA32AF1}" dt="2022-11-03T12:58:36.579" v="5793"/>
          <ac:spMkLst>
            <pc:docMk/>
            <pc:sldMk cId="2661936995" sldId="1300"/>
            <ac:spMk id="2" creationId="{10304424-DB4A-36E7-9E0D-D32A5DD0F26C}"/>
          </ac:spMkLst>
        </pc:spChg>
        <pc:spChg chg="mod">
          <ac:chgData name="伊健 杜" userId="e69aded81da48593" providerId="LiveId" clId="{C8BB3112-466C-4335-B624-F7500FA32AF1}" dt="2022-11-03T14:27:42.204" v="5840"/>
          <ac:spMkLst>
            <pc:docMk/>
            <pc:sldMk cId="2661936995" sldId="1300"/>
            <ac:spMk id="4" creationId="{CD51F1A4-557D-97DD-DAE2-94D888CF547E}"/>
          </ac:spMkLst>
        </pc:spChg>
        <pc:picChg chg="del">
          <ac:chgData name="伊健 杜" userId="e69aded81da48593" providerId="LiveId" clId="{C8BB3112-466C-4335-B624-F7500FA32AF1}" dt="2022-11-03T12:12:04.498" v="2440" actId="478"/>
          <ac:picMkLst>
            <pc:docMk/>
            <pc:sldMk cId="2661936995" sldId="1300"/>
            <ac:picMk id="17410" creationId="{6E6F55FF-0D8C-9A7E-608C-AF21CBB27BB4}"/>
          </ac:picMkLst>
        </pc:picChg>
        <pc:picChg chg="add mod">
          <ac:chgData name="伊健 杜" userId="e69aded81da48593" providerId="LiveId" clId="{C8BB3112-466C-4335-B624-F7500FA32AF1}" dt="2022-11-03T12:14:11.597" v="2583" actId="1076"/>
          <ac:picMkLst>
            <pc:docMk/>
            <pc:sldMk cId="2661936995" sldId="1300"/>
            <ac:picMk id="18434" creationId="{1463B455-D097-6D87-311D-B9B84368030A}"/>
          </ac:picMkLst>
        </pc:picChg>
        <pc:picChg chg="add mod">
          <ac:chgData name="伊健 杜" userId="e69aded81da48593" providerId="LiveId" clId="{C8BB3112-466C-4335-B624-F7500FA32AF1}" dt="2022-11-03T12:14:43.415" v="2589" actId="1076"/>
          <ac:picMkLst>
            <pc:docMk/>
            <pc:sldMk cId="2661936995" sldId="1300"/>
            <ac:picMk id="18436" creationId="{495C3ACD-35E0-FEA4-AB33-02F202C7B49F}"/>
          </ac:picMkLst>
        </pc:picChg>
      </pc:sldChg>
      <pc:sldChg chg="modSp add del mod">
        <pc:chgData name="伊健 杜" userId="e69aded81da48593" providerId="LiveId" clId="{C8BB3112-466C-4335-B624-F7500FA32AF1}" dt="2022-11-08T05:03:48.212" v="7811" actId="47"/>
        <pc:sldMkLst>
          <pc:docMk/>
          <pc:sldMk cId="4075274742" sldId="1301"/>
        </pc:sldMkLst>
        <pc:spChg chg="mod">
          <ac:chgData name="伊健 杜" userId="e69aded81da48593" providerId="LiveId" clId="{C8BB3112-466C-4335-B624-F7500FA32AF1}" dt="2022-11-03T12:58:36.579" v="5793"/>
          <ac:spMkLst>
            <pc:docMk/>
            <pc:sldMk cId="4075274742" sldId="1301"/>
            <ac:spMk id="2" creationId="{46F3CE20-CAAD-6BD7-D047-A8219A0ED159}"/>
          </ac:spMkLst>
        </pc:spChg>
      </pc:sldChg>
      <pc:sldChg chg="addSp delSp modSp new del mod ord">
        <pc:chgData name="伊健 杜" userId="e69aded81da48593" providerId="LiveId" clId="{C8BB3112-466C-4335-B624-F7500FA32AF1}" dt="2022-11-07T11:28:45.474" v="5841" actId="47"/>
        <pc:sldMkLst>
          <pc:docMk/>
          <pc:sldMk cId="3780413437" sldId="1302"/>
        </pc:sldMkLst>
        <pc:spChg chg="mod">
          <ac:chgData name="伊健 杜" userId="e69aded81da48593" providerId="LiveId" clId="{C8BB3112-466C-4335-B624-F7500FA32AF1}" dt="2022-11-03T12:58:36.579" v="5793"/>
          <ac:spMkLst>
            <pc:docMk/>
            <pc:sldMk cId="3780413437" sldId="1302"/>
            <ac:spMk id="2" creationId="{B9B6633E-FAA1-AA6F-A7D7-10619E6ABACE}"/>
          </ac:spMkLst>
        </pc:spChg>
        <pc:spChg chg="del">
          <ac:chgData name="伊健 杜" userId="e69aded81da48593" providerId="LiveId" clId="{C8BB3112-466C-4335-B624-F7500FA32AF1}" dt="2022-11-03T12:37:53.600" v="4296" actId="478"/>
          <ac:spMkLst>
            <pc:docMk/>
            <pc:sldMk cId="3780413437" sldId="1302"/>
            <ac:spMk id="3" creationId="{AF64A7FA-D8E7-8B52-BFE0-4340D98E5E4A}"/>
          </ac:spMkLst>
        </pc:spChg>
        <pc:spChg chg="add mod">
          <ac:chgData name="伊健 杜" userId="e69aded81da48593" providerId="LiveId" clId="{C8BB3112-466C-4335-B624-F7500FA32AF1}" dt="2022-11-03T12:58:36.579" v="5793"/>
          <ac:spMkLst>
            <pc:docMk/>
            <pc:sldMk cId="3780413437" sldId="1302"/>
            <ac:spMk id="4" creationId="{6AC9A365-2748-4681-7F6B-EB5374118A4D}"/>
          </ac:spMkLst>
        </pc:spChg>
      </pc:sldChg>
      <pc:sldChg chg="add del">
        <pc:chgData name="伊健 杜" userId="e69aded81da48593" providerId="LiveId" clId="{C8BB3112-466C-4335-B624-F7500FA32AF1}" dt="2022-11-03T12:16:29.920" v="2723" actId="47"/>
        <pc:sldMkLst>
          <pc:docMk/>
          <pc:sldMk cId="237262360" sldId="1303"/>
        </pc:sldMkLst>
      </pc:sldChg>
      <pc:sldChg chg="addSp delSp modSp add del mod ord modNotesTx">
        <pc:chgData name="伊健 杜" userId="e69aded81da48593" providerId="LiveId" clId="{C8BB3112-466C-4335-B624-F7500FA32AF1}" dt="2022-11-07T11:28:45.474" v="5841" actId="47"/>
        <pc:sldMkLst>
          <pc:docMk/>
          <pc:sldMk cId="3871285234" sldId="1303"/>
        </pc:sldMkLst>
        <pc:spChg chg="mod">
          <ac:chgData name="伊健 杜" userId="e69aded81da48593" providerId="LiveId" clId="{C8BB3112-466C-4335-B624-F7500FA32AF1}" dt="2022-11-03T12:58:36.579" v="5793"/>
          <ac:spMkLst>
            <pc:docMk/>
            <pc:sldMk cId="3871285234" sldId="1303"/>
            <ac:spMk id="2" creationId="{1302A11A-625D-774F-23B3-739301B530C3}"/>
          </ac:spMkLst>
        </pc:spChg>
        <pc:spChg chg="mod">
          <ac:chgData name="伊健 杜" userId="e69aded81da48593" providerId="LiveId" clId="{C8BB3112-466C-4335-B624-F7500FA32AF1}" dt="2022-11-03T12:58:36.579" v="5793"/>
          <ac:spMkLst>
            <pc:docMk/>
            <pc:sldMk cId="3871285234" sldId="1303"/>
            <ac:spMk id="3" creationId="{8096080C-8490-0F0E-4A2C-E0EDE09A7F82}"/>
          </ac:spMkLst>
        </pc:spChg>
        <pc:spChg chg="mod">
          <ac:chgData name="伊健 杜" userId="e69aded81da48593" providerId="LiveId" clId="{C8BB3112-466C-4335-B624-F7500FA32AF1}" dt="2022-11-03T12:58:36.579" v="5793"/>
          <ac:spMkLst>
            <pc:docMk/>
            <pc:sldMk cId="3871285234" sldId="1303"/>
            <ac:spMk id="8" creationId="{0438729B-0F82-A5C2-5BC7-7451302EC36A}"/>
          </ac:spMkLst>
        </pc:spChg>
        <pc:picChg chg="del mod">
          <ac:chgData name="伊健 杜" userId="e69aded81da48593" providerId="LiveId" clId="{C8BB3112-466C-4335-B624-F7500FA32AF1}" dt="2022-11-03T12:23:43.643" v="3006" actId="478"/>
          <ac:picMkLst>
            <pc:docMk/>
            <pc:sldMk cId="3871285234" sldId="1303"/>
            <ac:picMk id="4098" creationId="{3588EF78-4023-5C74-3AB6-3C3B096DC6DA}"/>
          </ac:picMkLst>
        </pc:picChg>
        <pc:picChg chg="add mod">
          <ac:chgData name="伊健 杜" userId="e69aded81da48593" providerId="LiveId" clId="{C8BB3112-466C-4335-B624-F7500FA32AF1}" dt="2022-11-03T12:25:38.264" v="3011" actId="1076"/>
          <ac:picMkLst>
            <pc:docMk/>
            <pc:sldMk cId="3871285234" sldId="1303"/>
            <ac:picMk id="20482" creationId="{31E39CF8-F92B-B359-E2EB-9B3F0A2297F7}"/>
          </ac:picMkLst>
        </pc:picChg>
      </pc:sldChg>
      <pc:sldChg chg="add del">
        <pc:chgData name="伊健 杜" userId="e69aded81da48593" providerId="LiveId" clId="{C8BB3112-466C-4335-B624-F7500FA32AF1}" dt="2022-11-03T12:23:04.133" v="3000"/>
        <pc:sldMkLst>
          <pc:docMk/>
          <pc:sldMk cId="1971213390" sldId="1304"/>
        </pc:sldMkLst>
      </pc:sldChg>
      <pc:sldChg chg="addSp delSp modSp add del mod ord modNotesTx">
        <pc:chgData name="伊健 杜" userId="e69aded81da48593" providerId="LiveId" clId="{C8BB3112-466C-4335-B624-F7500FA32AF1}" dt="2022-11-07T11:28:45.474" v="5841" actId="47"/>
        <pc:sldMkLst>
          <pc:docMk/>
          <pc:sldMk cId="3578877765" sldId="1304"/>
        </pc:sldMkLst>
        <pc:spChg chg="mod">
          <ac:chgData name="伊健 杜" userId="e69aded81da48593" providerId="LiveId" clId="{C8BB3112-466C-4335-B624-F7500FA32AF1}" dt="2022-11-03T12:58:36.579" v="5793"/>
          <ac:spMkLst>
            <pc:docMk/>
            <pc:sldMk cId="3578877765" sldId="1304"/>
            <ac:spMk id="2" creationId="{1302A11A-625D-774F-23B3-739301B530C3}"/>
          </ac:spMkLst>
        </pc:spChg>
        <pc:spChg chg="del">
          <ac:chgData name="伊健 杜" userId="e69aded81da48593" providerId="LiveId" clId="{C8BB3112-466C-4335-B624-F7500FA32AF1}" dt="2022-11-03T12:25:47.026" v="3013" actId="478"/>
          <ac:spMkLst>
            <pc:docMk/>
            <pc:sldMk cId="3578877765" sldId="1304"/>
            <ac:spMk id="3" creationId="{8096080C-8490-0F0E-4A2C-E0EDE09A7F82}"/>
          </ac:spMkLst>
        </pc:spChg>
        <pc:spChg chg="add mod">
          <ac:chgData name="伊健 杜" userId="e69aded81da48593" providerId="LiveId" clId="{C8BB3112-466C-4335-B624-F7500FA32AF1}" dt="2022-11-03T12:58:36.579" v="5793"/>
          <ac:spMkLst>
            <pc:docMk/>
            <pc:sldMk cId="3578877765" sldId="1304"/>
            <ac:spMk id="4" creationId="{99A4A5B6-98F2-0AD6-03B1-64A8FCDF86DA}"/>
          </ac:spMkLst>
        </pc:spChg>
        <pc:spChg chg="mod">
          <ac:chgData name="伊健 杜" userId="e69aded81da48593" providerId="LiveId" clId="{C8BB3112-466C-4335-B624-F7500FA32AF1}" dt="2022-11-03T12:58:36.579" v="5793"/>
          <ac:spMkLst>
            <pc:docMk/>
            <pc:sldMk cId="3578877765" sldId="1304"/>
            <ac:spMk id="8" creationId="{0438729B-0F82-A5C2-5BC7-7451302EC36A}"/>
          </ac:spMkLst>
        </pc:spChg>
        <pc:picChg chg="del">
          <ac:chgData name="伊健 杜" userId="e69aded81da48593" providerId="LiveId" clId="{C8BB3112-466C-4335-B624-F7500FA32AF1}" dt="2022-11-03T12:26:16.400" v="3057" actId="478"/>
          <ac:picMkLst>
            <pc:docMk/>
            <pc:sldMk cId="3578877765" sldId="1304"/>
            <ac:picMk id="20482" creationId="{31E39CF8-F92B-B359-E2EB-9B3F0A2297F7}"/>
          </ac:picMkLst>
        </pc:picChg>
        <pc:picChg chg="add mod">
          <ac:chgData name="伊健 杜" userId="e69aded81da48593" providerId="LiveId" clId="{C8BB3112-466C-4335-B624-F7500FA32AF1}" dt="2022-11-03T12:27:00.576" v="3086" actId="1076"/>
          <ac:picMkLst>
            <pc:docMk/>
            <pc:sldMk cId="3578877765" sldId="1304"/>
            <ac:picMk id="21506" creationId="{3D55CC12-2DAB-56DD-6322-94B9ED2F85F4}"/>
          </ac:picMkLst>
        </pc:picChg>
      </pc:sldChg>
      <pc:sldChg chg="add del">
        <pc:chgData name="伊健 杜" userId="e69aded81da48593" providerId="LiveId" clId="{C8BB3112-466C-4335-B624-F7500FA32AF1}" dt="2022-11-03T12:23:03.532" v="2999"/>
        <pc:sldMkLst>
          <pc:docMk/>
          <pc:sldMk cId="1851959451" sldId="1305"/>
        </pc:sldMkLst>
      </pc:sldChg>
      <pc:sldChg chg="add del">
        <pc:chgData name="伊健 杜" userId="e69aded81da48593" providerId="LiveId" clId="{C8BB3112-466C-4335-B624-F7500FA32AF1}" dt="2022-11-03T12:30:33.433" v="3343" actId="47"/>
        <pc:sldMkLst>
          <pc:docMk/>
          <pc:sldMk cId="3369566324" sldId="1305"/>
        </pc:sldMkLst>
      </pc:sldChg>
      <pc:sldChg chg="modSp add del mod ord">
        <pc:chgData name="伊健 杜" userId="e69aded81da48593" providerId="LiveId" clId="{C8BB3112-466C-4335-B624-F7500FA32AF1}" dt="2022-11-07T11:28:45.474" v="5841" actId="47"/>
        <pc:sldMkLst>
          <pc:docMk/>
          <pc:sldMk cId="3595836330" sldId="1305"/>
        </pc:sldMkLst>
        <pc:spChg chg="mod">
          <ac:chgData name="伊健 杜" userId="e69aded81da48593" providerId="LiveId" clId="{C8BB3112-466C-4335-B624-F7500FA32AF1}" dt="2022-11-03T12:58:36.579" v="5793"/>
          <ac:spMkLst>
            <pc:docMk/>
            <pc:sldMk cId="3595836330" sldId="1305"/>
            <ac:spMk id="2" creationId="{46F3CE20-CAAD-6BD7-D047-A8219A0ED159}"/>
          </ac:spMkLst>
        </pc:spChg>
      </pc:sldChg>
      <pc:sldChg chg="modSp add del mod ord">
        <pc:chgData name="伊健 杜" userId="e69aded81da48593" providerId="LiveId" clId="{C8BB3112-466C-4335-B624-F7500FA32AF1}" dt="2022-11-07T11:28:45.474" v="5841" actId="47"/>
        <pc:sldMkLst>
          <pc:docMk/>
          <pc:sldMk cId="1858327250" sldId="1306"/>
        </pc:sldMkLst>
        <pc:spChg chg="mod">
          <ac:chgData name="伊健 杜" userId="e69aded81da48593" providerId="LiveId" clId="{C8BB3112-466C-4335-B624-F7500FA32AF1}" dt="2022-11-03T12:58:36.579" v="5793"/>
          <ac:spMkLst>
            <pc:docMk/>
            <pc:sldMk cId="1858327250" sldId="1306"/>
            <ac:spMk id="2" creationId="{46F3CE20-CAAD-6BD7-D047-A8219A0ED159}"/>
          </ac:spMkLst>
        </pc:spChg>
      </pc:sldChg>
      <pc:sldChg chg="add del">
        <pc:chgData name="伊健 杜" userId="e69aded81da48593" providerId="LiveId" clId="{C8BB3112-466C-4335-B624-F7500FA32AF1}" dt="2022-11-03T12:32:30.226" v="3704" actId="47"/>
        <pc:sldMkLst>
          <pc:docMk/>
          <pc:sldMk cId="989129487" sldId="1307"/>
        </pc:sldMkLst>
      </pc:sldChg>
      <pc:sldChg chg="modSp add del ord modNotesTx">
        <pc:chgData name="伊健 杜" userId="e69aded81da48593" providerId="LiveId" clId="{C8BB3112-466C-4335-B624-F7500FA32AF1}" dt="2022-11-03T13:05:18.008" v="5794" actId="47"/>
        <pc:sldMkLst>
          <pc:docMk/>
          <pc:sldMk cId="3040328337" sldId="1307"/>
        </pc:sldMkLst>
        <pc:spChg chg="mod">
          <ac:chgData name="伊健 杜" userId="e69aded81da48593" providerId="LiveId" clId="{C8BB3112-466C-4335-B624-F7500FA32AF1}" dt="2022-11-03T12:58:36.579" v="5793"/>
          <ac:spMkLst>
            <pc:docMk/>
            <pc:sldMk cId="3040328337" sldId="1307"/>
            <ac:spMk id="2" creationId="{1302A11A-625D-774F-23B3-739301B530C3}"/>
          </ac:spMkLst>
        </pc:spChg>
        <pc:spChg chg="mod">
          <ac:chgData name="伊健 杜" userId="e69aded81da48593" providerId="LiveId" clId="{C8BB3112-466C-4335-B624-F7500FA32AF1}" dt="2022-11-03T12:58:36.579" v="5793"/>
          <ac:spMkLst>
            <pc:docMk/>
            <pc:sldMk cId="3040328337" sldId="1307"/>
            <ac:spMk id="3" creationId="{8096080C-8490-0F0E-4A2C-E0EDE09A7F82}"/>
          </ac:spMkLst>
        </pc:spChg>
        <pc:spChg chg="mod">
          <ac:chgData name="伊健 杜" userId="e69aded81da48593" providerId="LiveId" clId="{C8BB3112-466C-4335-B624-F7500FA32AF1}" dt="2022-11-03T12:58:36.579" v="5793"/>
          <ac:spMkLst>
            <pc:docMk/>
            <pc:sldMk cId="3040328337" sldId="1307"/>
            <ac:spMk id="8" creationId="{0438729B-0F82-A5C2-5BC7-7451302EC36A}"/>
          </ac:spMkLst>
        </pc:spChg>
      </pc:sldChg>
      <pc:sldChg chg="modSp add del mod ord">
        <pc:chgData name="伊健 杜" userId="e69aded81da48593" providerId="LiveId" clId="{C8BB3112-466C-4335-B624-F7500FA32AF1}" dt="2022-11-07T11:28:45.474" v="5841" actId="47"/>
        <pc:sldMkLst>
          <pc:docMk/>
          <pc:sldMk cId="3192716549" sldId="1308"/>
        </pc:sldMkLst>
        <pc:spChg chg="mod">
          <ac:chgData name="伊健 杜" userId="e69aded81da48593" providerId="LiveId" clId="{C8BB3112-466C-4335-B624-F7500FA32AF1}" dt="2022-11-03T12:58:36.579" v="5793"/>
          <ac:spMkLst>
            <pc:docMk/>
            <pc:sldMk cId="3192716549" sldId="1308"/>
            <ac:spMk id="2" creationId="{46F3CE20-CAAD-6BD7-D047-A8219A0ED159}"/>
          </ac:spMkLst>
        </pc:spChg>
      </pc:sldChg>
      <pc:sldChg chg="modSp add del ord modNotesTx">
        <pc:chgData name="伊健 杜" userId="e69aded81da48593" providerId="LiveId" clId="{C8BB3112-466C-4335-B624-F7500FA32AF1}" dt="2022-11-03T13:05:18.008" v="5794" actId="47"/>
        <pc:sldMkLst>
          <pc:docMk/>
          <pc:sldMk cId="2807099594" sldId="1309"/>
        </pc:sldMkLst>
        <pc:spChg chg="mod">
          <ac:chgData name="伊健 杜" userId="e69aded81da48593" providerId="LiveId" clId="{C8BB3112-466C-4335-B624-F7500FA32AF1}" dt="2022-11-03T12:58:36.579" v="5793"/>
          <ac:spMkLst>
            <pc:docMk/>
            <pc:sldMk cId="2807099594" sldId="1309"/>
            <ac:spMk id="2" creationId="{1302A11A-625D-774F-23B3-739301B530C3}"/>
          </ac:spMkLst>
        </pc:spChg>
        <pc:spChg chg="mod">
          <ac:chgData name="伊健 杜" userId="e69aded81da48593" providerId="LiveId" clId="{C8BB3112-466C-4335-B624-F7500FA32AF1}" dt="2022-11-03T12:58:36.579" v="5793"/>
          <ac:spMkLst>
            <pc:docMk/>
            <pc:sldMk cId="2807099594" sldId="1309"/>
            <ac:spMk id="3" creationId="{8096080C-8490-0F0E-4A2C-E0EDE09A7F82}"/>
          </ac:spMkLst>
        </pc:spChg>
        <pc:spChg chg="mod">
          <ac:chgData name="伊健 杜" userId="e69aded81da48593" providerId="LiveId" clId="{C8BB3112-466C-4335-B624-F7500FA32AF1}" dt="2022-11-03T12:58:36.579" v="5793"/>
          <ac:spMkLst>
            <pc:docMk/>
            <pc:sldMk cId="2807099594" sldId="1309"/>
            <ac:spMk id="8" creationId="{0438729B-0F82-A5C2-5BC7-7451302EC36A}"/>
          </ac:spMkLst>
        </pc:spChg>
      </pc:sldChg>
      <pc:sldChg chg="addSp delSp modSp add del mod ord modNotesTx">
        <pc:chgData name="伊健 杜" userId="e69aded81da48593" providerId="LiveId" clId="{C8BB3112-466C-4335-B624-F7500FA32AF1}" dt="2022-11-07T11:28:45.474" v="5841" actId="47"/>
        <pc:sldMkLst>
          <pc:docMk/>
          <pc:sldMk cId="4052989706" sldId="1310"/>
        </pc:sldMkLst>
        <pc:spChg chg="mod">
          <ac:chgData name="伊健 杜" userId="e69aded81da48593" providerId="LiveId" clId="{C8BB3112-466C-4335-B624-F7500FA32AF1}" dt="2022-11-03T12:58:36.579" v="5793"/>
          <ac:spMkLst>
            <pc:docMk/>
            <pc:sldMk cId="4052989706" sldId="1310"/>
            <ac:spMk id="2" creationId="{1302A11A-625D-774F-23B3-739301B530C3}"/>
          </ac:spMkLst>
        </pc:spChg>
        <pc:spChg chg="del">
          <ac:chgData name="伊健 杜" userId="e69aded81da48593" providerId="LiveId" clId="{C8BB3112-466C-4335-B624-F7500FA32AF1}" dt="2022-11-03T12:33:34.720" v="3786" actId="478"/>
          <ac:spMkLst>
            <pc:docMk/>
            <pc:sldMk cId="4052989706" sldId="1310"/>
            <ac:spMk id="3" creationId="{8096080C-8490-0F0E-4A2C-E0EDE09A7F82}"/>
          </ac:spMkLst>
        </pc:spChg>
        <pc:spChg chg="mod">
          <ac:chgData name="伊健 杜" userId="e69aded81da48593" providerId="LiveId" clId="{C8BB3112-466C-4335-B624-F7500FA32AF1}" dt="2022-11-03T12:58:36.579" v="5793"/>
          <ac:spMkLst>
            <pc:docMk/>
            <pc:sldMk cId="4052989706" sldId="1310"/>
            <ac:spMk id="8" creationId="{0438729B-0F82-A5C2-5BC7-7451302EC36A}"/>
          </ac:spMkLst>
        </pc:spChg>
        <pc:picChg chg="del mod">
          <ac:chgData name="伊健 杜" userId="e69aded81da48593" providerId="LiveId" clId="{C8BB3112-466C-4335-B624-F7500FA32AF1}" dt="2022-11-03T12:34:33.224" v="3949" actId="478"/>
          <ac:picMkLst>
            <pc:docMk/>
            <pc:sldMk cId="4052989706" sldId="1310"/>
            <ac:picMk id="19458" creationId="{F1823AE6-54CB-30AA-5ECC-88A91C3F9F25}"/>
          </ac:picMkLst>
        </pc:picChg>
        <pc:picChg chg="add mod">
          <ac:chgData name="伊健 杜" userId="e69aded81da48593" providerId="LiveId" clId="{C8BB3112-466C-4335-B624-F7500FA32AF1}" dt="2022-11-03T12:35:08.505" v="3952" actId="1076"/>
          <ac:picMkLst>
            <pc:docMk/>
            <pc:sldMk cId="4052989706" sldId="1310"/>
            <ac:picMk id="22530" creationId="{40842E9E-EB3A-9680-E719-05FD35919C60}"/>
          </ac:picMkLst>
        </pc:picChg>
      </pc:sldChg>
      <pc:sldChg chg="addSp delSp modSp add del mod ord modNotesTx">
        <pc:chgData name="伊健 杜" userId="e69aded81da48593" providerId="LiveId" clId="{C8BB3112-466C-4335-B624-F7500FA32AF1}" dt="2022-11-07T11:28:45.474" v="5841" actId="47"/>
        <pc:sldMkLst>
          <pc:docMk/>
          <pc:sldMk cId="3031601062" sldId="1311"/>
        </pc:sldMkLst>
        <pc:spChg chg="mod">
          <ac:chgData name="伊健 杜" userId="e69aded81da48593" providerId="LiveId" clId="{C8BB3112-466C-4335-B624-F7500FA32AF1}" dt="2022-11-03T12:58:36.579" v="5793"/>
          <ac:spMkLst>
            <pc:docMk/>
            <pc:sldMk cId="3031601062" sldId="1311"/>
            <ac:spMk id="2" creationId="{1302A11A-625D-774F-23B3-739301B530C3}"/>
          </ac:spMkLst>
        </pc:spChg>
        <pc:spChg chg="mod">
          <ac:chgData name="伊健 杜" userId="e69aded81da48593" providerId="LiveId" clId="{C8BB3112-466C-4335-B624-F7500FA32AF1}" dt="2022-11-03T12:58:36.579" v="5793"/>
          <ac:spMkLst>
            <pc:docMk/>
            <pc:sldMk cId="3031601062" sldId="1311"/>
            <ac:spMk id="8" creationId="{0438729B-0F82-A5C2-5BC7-7451302EC36A}"/>
          </ac:spMkLst>
        </pc:spChg>
        <pc:picChg chg="del">
          <ac:chgData name="伊健 杜" userId="e69aded81da48593" providerId="LiveId" clId="{C8BB3112-466C-4335-B624-F7500FA32AF1}" dt="2022-11-03T12:36:15.894" v="4132" actId="478"/>
          <ac:picMkLst>
            <pc:docMk/>
            <pc:sldMk cId="3031601062" sldId="1311"/>
            <ac:picMk id="22530" creationId="{40842E9E-EB3A-9680-E719-05FD35919C60}"/>
          </ac:picMkLst>
        </pc:picChg>
        <pc:picChg chg="add mod">
          <ac:chgData name="伊健 杜" userId="e69aded81da48593" providerId="LiveId" clId="{C8BB3112-466C-4335-B624-F7500FA32AF1}" dt="2022-11-03T12:36:40.228" v="4134" actId="1076"/>
          <ac:picMkLst>
            <pc:docMk/>
            <pc:sldMk cId="3031601062" sldId="1311"/>
            <ac:picMk id="25602" creationId="{AFDEE1DC-DF32-0372-EAC5-1F24708EEFA6}"/>
          </ac:picMkLst>
        </pc:picChg>
        <pc:picChg chg="add del">
          <ac:chgData name="伊健 杜" userId="e69aded81da48593" providerId="LiveId" clId="{C8BB3112-466C-4335-B624-F7500FA32AF1}" dt="2022-11-03T12:36:45.241" v="4136" actId="478"/>
          <ac:picMkLst>
            <pc:docMk/>
            <pc:sldMk cId="3031601062" sldId="1311"/>
            <ac:picMk id="25604" creationId="{9E8C90E2-7F1B-16EF-81F5-558C02C8DF44}"/>
          </ac:picMkLst>
        </pc:picChg>
        <pc:inkChg chg="add">
          <ac:chgData name="伊健 杜" userId="e69aded81da48593" providerId="LiveId" clId="{C8BB3112-466C-4335-B624-F7500FA32AF1}" dt="2022-11-03T13:59:43.111" v="5832"/>
          <ac:inkMkLst>
            <pc:docMk/>
            <pc:sldMk cId="3031601062" sldId="1311"/>
            <ac:inkMk id="3" creationId="{1CAF54C1-0212-6F4F-24BE-1B0A4148F3B0}"/>
          </ac:inkMkLst>
        </pc:inkChg>
      </pc:sldChg>
      <pc:sldChg chg="addSp delSp modSp add del mod ord modNotesTx">
        <pc:chgData name="伊健 杜" userId="e69aded81da48593" providerId="LiveId" clId="{C8BB3112-466C-4335-B624-F7500FA32AF1}" dt="2022-11-07T11:28:45.474" v="5841" actId="47"/>
        <pc:sldMkLst>
          <pc:docMk/>
          <pc:sldMk cId="1878816714" sldId="1312"/>
        </pc:sldMkLst>
        <pc:spChg chg="mod">
          <ac:chgData name="伊健 杜" userId="e69aded81da48593" providerId="LiveId" clId="{C8BB3112-466C-4335-B624-F7500FA32AF1}" dt="2022-11-03T12:58:36.579" v="5793"/>
          <ac:spMkLst>
            <pc:docMk/>
            <pc:sldMk cId="1878816714" sldId="1312"/>
            <ac:spMk id="2" creationId="{1302A11A-625D-774F-23B3-739301B530C3}"/>
          </ac:spMkLst>
        </pc:spChg>
        <pc:spChg chg="mod">
          <ac:chgData name="伊健 杜" userId="e69aded81da48593" providerId="LiveId" clId="{C8BB3112-466C-4335-B624-F7500FA32AF1}" dt="2022-11-03T12:58:36.579" v="5793"/>
          <ac:spMkLst>
            <pc:docMk/>
            <pc:sldMk cId="1878816714" sldId="1312"/>
            <ac:spMk id="8" creationId="{0438729B-0F82-A5C2-5BC7-7451302EC36A}"/>
          </ac:spMkLst>
        </pc:spChg>
        <pc:picChg chg="del mod">
          <ac:chgData name="伊健 杜" userId="e69aded81da48593" providerId="LiveId" clId="{C8BB3112-466C-4335-B624-F7500FA32AF1}" dt="2022-11-03T12:38:00.738" v="4298" actId="478"/>
          <ac:picMkLst>
            <pc:docMk/>
            <pc:sldMk cId="1878816714" sldId="1312"/>
            <ac:picMk id="25602" creationId="{AFDEE1DC-DF32-0372-EAC5-1F24708EEFA6}"/>
          </ac:picMkLst>
        </pc:picChg>
        <pc:picChg chg="add mod">
          <ac:chgData name="伊健 杜" userId="e69aded81da48593" providerId="LiveId" clId="{C8BB3112-466C-4335-B624-F7500FA32AF1}" dt="2022-11-03T12:39:52.384" v="4427" actId="1076"/>
          <ac:picMkLst>
            <pc:docMk/>
            <pc:sldMk cId="1878816714" sldId="1312"/>
            <ac:picMk id="26626" creationId="{E3ABA24F-E51A-BC0F-F8FD-22BBED2CA104}"/>
          </ac:picMkLst>
        </pc:picChg>
      </pc:sldChg>
      <pc:sldChg chg="addSp delSp modSp add del mod ord">
        <pc:chgData name="伊健 杜" userId="e69aded81da48593" providerId="LiveId" clId="{C8BB3112-466C-4335-B624-F7500FA32AF1}" dt="2022-11-07T11:28:45.474" v="5841" actId="47"/>
        <pc:sldMkLst>
          <pc:docMk/>
          <pc:sldMk cId="4024088676" sldId="1313"/>
        </pc:sldMkLst>
        <pc:spChg chg="mod">
          <ac:chgData name="伊健 杜" userId="e69aded81da48593" providerId="LiveId" clId="{C8BB3112-466C-4335-B624-F7500FA32AF1}" dt="2022-11-03T12:58:36.579" v="5793"/>
          <ac:spMkLst>
            <pc:docMk/>
            <pc:sldMk cId="4024088676" sldId="1313"/>
            <ac:spMk id="2" creationId="{B9B6633E-FAA1-AA6F-A7D7-10619E6ABACE}"/>
          </ac:spMkLst>
        </pc:spChg>
        <pc:spChg chg="add del mod">
          <ac:chgData name="伊健 杜" userId="e69aded81da48593" providerId="LiveId" clId="{C8BB3112-466C-4335-B624-F7500FA32AF1}" dt="2022-11-03T13:48:58.125" v="5831" actId="478"/>
          <ac:spMkLst>
            <pc:docMk/>
            <pc:sldMk cId="4024088676" sldId="1313"/>
            <ac:spMk id="3" creationId="{61545DF9-BB97-8746-4E98-0AE9E2B86659}"/>
          </ac:spMkLst>
        </pc:spChg>
        <pc:spChg chg="mod">
          <ac:chgData name="伊健 杜" userId="e69aded81da48593" providerId="LiveId" clId="{C8BB3112-466C-4335-B624-F7500FA32AF1}" dt="2022-11-03T12:58:36.579" v="5793"/>
          <ac:spMkLst>
            <pc:docMk/>
            <pc:sldMk cId="4024088676" sldId="1313"/>
            <ac:spMk id="4" creationId="{6AC9A365-2748-4681-7F6B-EB5374118A4D}"/>
          </ac:spMkLst>
        </pc:spChg>
      </pc:sldChg>
      <pc:sldChg chg="addSp delSp modSp add mod">
        <pc:chgData name="伊健 杜" userId="e69aded81da48593" providerId="LiveId" clId="{C8BB3112-466C-4335-B624-F7500FA32AF1}" dt="2022-11-07T17:17:13.389" v="7723"/>
        <pc:sldMkLst>
          <pc:docMk/>
          <pc:sldMk cId="1325299379" sldId="1314"/>
        </pc:sldMkLst>
        <pc:spChg chg="del mod">
          <ac:chgData name="伊健 杜" userId="e69aded81da48593" providerId="LiveId" clId="{C8BB3112-466C-4335-B624-F7500FA32AF1}" dt="2022-11-03T12:48:25.502" v="5030" actId="478"/>
          <ac:spMkLst>
            <pc:docMk/>
            <pc:sldMk cId="1325299379" sldId="1314"/>
            <ac:spMk id="2" creationId="{1302A11A-625D-774F-23B3-739301B530C3}"/>
          </ac:spMkLst>
        </pc:spChg>
        <pc:spChg chg="del">
          <ac:chgData name="伊健 杜" userId="e69aded81da48593" providerId="LiveId" clId="{C8BB3112-466C-4335-B624-F7500FA32AF1}" dt="2022-11-03T12:44:01.398" v="4699" actId="478"/>
          <ac:spMkLst>
            <pc:docMk/>
            <pc:sldMk cId="1325299379" sldId="1314"/>
            <ac:spMk id="3" creationId="{8096080C-8490-0F0E-4A2C-E0EDE09A7F82}"/>
          </ac:spMkLst>
        </pc:spChg>
        <pc:spChg chg="add del mod">
          <ac:chgData name="伊健 杜" userId="e69aded81da48593" providerId="LiveId" clId="{C8BB3112-466C-4335-B624-F7500FA32AF1}" dt="2022-11-03T12:48:28.296" v="5032" actId="478"/>
          <ac:spMkLst>
            <pc:docMk/>
            <pc:sldMk cId="1325299379" sldId="1314"/>
            <ac:spMk id="5" creationId="{E566038D-1027-0146-0B25-6BAF843F5DCB}"/>
          </ac:spMkLst>
        </pc:spChg>
        <pc:spChg chg="add mod">
          <ac:chgData name="伊健 杜" userId="e69aded81da48593" providerId="LiveId" clId="{C8BB3112-466C-4335-B624-F7500FA32AF1}" dt="2022-11-03T12:58:36.579" v="5793"/>
          <ac:spMkLst>
            <pc:docMk/>
            <pc:sldMk cId="1325299379" sldId="1314"/>
            <ac:spMk id="6" creationId="{8811B64D-AEA6-B65C-55CC-4943750609CD}"/>
          </ac:spMkLst>
        </pc:spChg>
        <pc:spChg chg="mod">
          <ac:chgData name="伊健 杜" userId="e69aded81da48593" providerId="LiveId" clId="{C8BB3112-466C-4335-B624-F7500FA32AF1}" dt="2022-11-07T17:17:13.389" v="7723"/>
          <ac:spMkLst>
            <pc:docMk/>
            <pc:sldMk cId="1325299379" sldId="1314"/>
            <ac:spMk id="8" creationId="{0438729B-0F82-A5C2-5BC7-7451302EC36A}"/>
          </ac:spMkLst>
        </pc:spChg>
        <pc:picChg chg="del">
          <ac:chgData name="伊健 杜" userId="e69aded81da48593" providerId="LiveId" clId="{C8BB3112-466C-4335-B624-F7500FA32AF1}" dt="2022-11-03T12:45:01.450" v="4896" actId="478"/>
          <ac:picMkLst>
            <pc:docMk/>
            <pc:sldMk cId="1325299379" sldId="1314"/>
            <ac:picMk id="19458" creationId="{F1823AE6-54CB-30AA-5ECC-88A91C3F9F25}"/>
          </ac:picMkLst>
        </pc:picChg>
        <pc:picChg chg="add mod">
          <ac:chgData name="伊健 杜" userId="e69aded81da48593" providerId="LiveId" clId="{C8BB3112-466C-4335-B624-F7500FA32AF1}" dt="2022-11-03T12:45:27.954" v="4901" actId="1076"/>
          <ac:picMkLst>
            <pc:docMk/>
            <pc:sldMk cId="1325299379" sldId="1314"/>
            <ac:picMk id="27650" creationId="{41787577-BAB2-975E-6DF9-8D3797461BD3}"/>
          </ac:picMkLst>
        </pc:picChg>
      </pc:sldChg>
      <pc:sldChg chg="addSp delSp modSp add mod">
        <pc:chgData name="伊健 杜" userId="e69aded81da48593" providerId="LiveId" clId="{C8BB3112-466C-4335-B624-F7500FA32AF1}" dt="2022-11-03T12:58:36.579" v="5793"/>
        <pc:sldMkLst>
          <pc:docMk/>
          <pc:sldMk cId="3330264523" sldId="1315"/>
        </pc:sldMkLst>
        <pc:spChg chg="del">
          <ac:chgData name="伊健 杜" userId="e69aded81da48593" providerId="LiveId" clId="{C8BB3112-466C-4335-B624-F7500FA32AF1}" dt="2022-11-03T12:48:20.676" v="5027" actId="478"/>
          <ac:spMkLst>
            <pc:docMk/>
            <pc:sldMk cId="3330264523" sldId="1315"/>
            <ac:spMk id="2" creationId="{1302A11A-625D-774F-23B3-739301B530C3}"/>
          </ac:spMkLst>
        </pc:spChg>
        <pc:spChg chg="add del mod">
          <ac:chgData name="伊健 杜" userId="e69aded81da48593" providerId="LiveId" clId="{C8BB3112-466C-4335-B624-F7500FA32AF1}" dt="2022-11-03T12:48:23.190" v="5029" actId="478"/>
          <ac:spMkLst>
            <pc:docMk/>
            <pc:sldMk cId="3330264523" sldId="1315"/>
            <ac:spMk id="4" creationId="{F3250D0A-ACFC-6447-2731-9D6DA430D7C8}"/>
          </ac:spMkLst>
        </pc:spChg>
        <pc:spChg chg="add mod">
          <ac:chgData name="伊健 杜" userId="e69aded81da48593" providerId="LiveId" clId="{C8BB3112-466C-4335-B624-F7500FA32AF1}" dt="2022-11-03T12:58:36.579" v="5793"/>
          <ac:spMkLst>
            <pc:docMk/>
            <pc:sldMk cId="3330264523" sldId="1315"/>
            <ac:spMk id="5" creationId="{AEAAB436-6292-2004-F61A-95CF004E5D99}"/>
          </ac:spMkLst>
        </pc:spChg>
        <pc:spChg chg="mod">
          <ac:chgData name="伊健 杜" userId="e69aded81da48593" providerId="LiveId" clId="{C8BB3112-466C-4335-B624-F7500FA32AF1}" dt="2022-11-03T12:58:36.579" v="5793"/>
          <ac:spMkLst>
            <pc:docMk/>
            <pc:sldMk cId="3330264523" sldId="1315"/>
            <ac:spMk id="8" creationId="{0438729B-0F82-A5C2-5BC7-7451302EC36A}"/>
          </ac:spMkLst>
        </pc:spChg>
        <pc:picChg chg="del">
          <ac:chgData name="伊健 杜" userId="e69aded81da48593" providerId="LiveId" clId="{C8BB3112-466C-4335-B624-F7500FA32AF1}" dt="2022-11-03T12:45:41.574" v="4931" actId="478"/>
          <ac:picMkLst>
            <pc:docMk/>
            <pc:sldMk cId="3330264523" sldId="1315"/>
            <ac:picMk id="27650" creationId="{41787577-BAB2-975E-6DF9-8D3797461BD3}"/>
          </ac:picMkLst>
        </pc:picChg>
        <pc:picChg chg="add mod">
          <ac:chgData name="伊健 杜" userId="e69aded81da48593" providerId="LiveId" clId="{C8BB3112-466C-4335-B624-F7500FA32AF1}" dt="2022-11-03T12:46:00.782" v="4936" actId="14100"/>
          <ac:picMkLst>
            <pc:docMk/>
            <pc:sldMk cId="3330264523" sldId="1315"/>
            <ac:picMk id="30722" creationId="{F32F7189-EC7C-784F-B656-057566177AE3}"/>
          </ac:picMkLst>
        </pc:picChg>
      </pc:sldChg>
      <pc:sldChg chg="addSp delSp modSp add mod ord">
        <pc:chgData name="伊健 杜" userId="e69aded81da48593" providerId="LiveId" clId="{C8BB3112-466C-4335-B624-F7500FA32AF1}" dt="2022-11-03T12:58:36.579" v="5793"/>
        <pc:sldMkLst>
          <pc:docMk/>
          <pc:sldMk cId="1387651184" sldId="1316"/>
        </pc:sldMkLst>
        <pc:spChg chg="mod">
          <ac:chgData name="伊健 杜" userId="e69aded81da48593" providerId="LiveId" clId="{C8BB3112-466C-4335-B624-F7500FA32AF1}" dt="2022-11-03T12:58:36.579" v="5793"/>
          <ac:spMkLst>
            <pc:docMk/>
            <pc:sldMk cId="1387651184" sldId="1316"/>
            <ac:spMk id="2" creationId="{1302A11A-625D-774F-23B3-739301B530C3}"/>
          </ac:spMkLst>
        </pc:spChg>
        <pc:spChg chg="mod">
          <ac:chgData name="伊健 杜" userId="e69aded81da48593" providerId="LiveId" clId="{C8BB3112-466C-4335-B624-F7500FA32AF1}" dt="2022-11-03T12:58:36.579" v="5793"/>
          <ac:spMkLst>
            <pc:docMk/>
            <pc:sldMk cId="1387651184" sldId="1316"/>
            <ac:spMk id="8" creationId="{0438729B-0F82-A5C2-5BC7-7451302EC36A}"/>
          </ac:spMkLst>
        </pc:spChg>
        <pc:picChg chg="del">
          <ac:chgData name="伊健 杜" userId="e69aded81da48593" providerId="LiveId" clId="{C8BB3112-466C-4335-B624-F7500FA32AF1}" dt="2022-11-03T12:48:43.663" v="5067" actId="478"/>
          <ac:picMkLst>
            <pc:docMk/>
            <pc:sldMk cId="1387651184" sldId="1316"/>
            <ac:picMk id="30722" creationId="{F32F7189-EC7C-784F-B656-057566177AE3}"/>
          </ac:picMkLst>
        </pc:picChg>
        <pc:picChg chg="add mod">
          <ac:chgData name="伊健 杜" userId="e69aded81da48593" providerId="LiveId" clId="{C8BB3112-466C-4335-B624-F7500FA32AF1}" dt="2022-11-03T12:49:13.774" v="5072" actId="1076"/>
          <ac:picMkLst>
            <pc:docMk/>
            <pc:sldMk cId="1387651184" sldId="1316"/>
            <ac:picMk id="31746" creationId="{EC53C62C-27C5-B32B-13E6-9B061AD850FB}"/>
          </ac:picMkLst>
        </pc:picChg>
      </pc:sldChg>
      <pc:sldChg chg="delSp add del">
        <pc:chgData name="伊健 杜" userId="e69aded81da48593" providerId="LiveId" clId="{C8BB3112-466C-4335-B624-F7500FA32AF1}" dt="2022-11-03T12:46:40.172" v="4946" actId="47"/>
        <pc:sldMkLst>
          <pc:docMk/>
          <pc:sldMk cId="1945770239" sldId="1316"/>
        </pc:sldMkLst>
        <pc:picChg chg="del">
          <ac:chgData name="伊健 杜" userId="e69aded81da48593" providerId="LiveId" clId="{C8BB3112-466C-4335-B624-F7500FA32AF1}" dt="2022-11-03T12:46:12.299" v="4939" actId="478"/>
          <ac:picMkLst>
            <pc:docMk/>
            <pc:sldMk cId="1945770239" sldId="1316"/>
            <ac:picMk id="30722" creationId="{F32F7189-EC7C-784F-B656-057566177AE3}"/>
          </ac:picMkLst>
        </pc:picChg>
      </pc:sldChg>
      <pc:sldChg chg="delSp modSp new mod">
        <pc:chgData name="伊健 杜" userId="e69aded81da48593" providerId="LiveId" clId="{C8BB3112-466C-4335-B624-F7500FA32AF1}" dt="2022-11-07T11:29:00.622" v="5853" actId="20577"/>
        <pc:sldMkLst>
          <pc:docMk/>
          <pc:sldMk cId="3570062756" sldId="1317"/>
        </pc:sldMkLst>
        <pc:spChg chg="mod">
          <ac:chgData name="伊健 杜" userId="e69aded81da48593" providerId="LiveId" clId="{C8BB3112-466C-4335-B624-F7500FA32AF1}" dt="2022-11-07T11:29:00.622" v="5853" actId="20577"/>
          <ac:spMkLst>
            <pc:docMk/>
            <pc:sldMk cId="3570062756" sldId="1317"/>
            <ac:spMk id="2" creationId="{197766CD-E40E-262E-B6DA-ACE7A4201DB8}"/>
          </ac:spMkLst>
        </pc:spChg>
        <pc:spChg chg="del">
          <ac:chgData name="伊健 杜" userId="e69aded81da48593" providerId="LiveId" clId="{C8BB3112-466C-4335-B624-F7500FA32AF1}" dt="2022-11-03T12:50:40.607" v="5092" actId="478"/>
          <ac:spMkLst>
            <pc:docMk/>
            <pc:sldMk cId="3570062756" sldId="1317"/>
            <ac:spMk id="3" creationId="{11196DB5-07EC-A3A9-56EA-C6446FA7F109}"/>
          </ac:spMkLst>
        </pc:spChg>
      </pc:sldChg>
      <pc:sldChg chg="addSp delSp modSp add mod">
        <pc:chgData name="伊健 杜" userId="e69aded81da48593" providerId="LiveId" clId="{C8BB3112-466C-4335-B624-F7500FA32AF1}" dt="2022-11-03T12:58:36.579" v="5793"/>
        <pc:sldMkLst>
          <pc:docMk/>
          <pc:sldMk cId="1651624357" sldId="1318"/>
        </pc:sldMkLst>
        <pc:spChg chg="mod">
          <ac:chgData name="伊健 杜" userId="e69aded81da48593" providerId="LiveId" clId="{C8BB3112-466C-4335-B624-F7500FA32AF1}" dt="2022-11-03T12:58:36.579" v="5793"/>
          <ac:spMkLst>
            <pc:docMk/>
            <pc:sldMk cId="1651624357" sldId="1318"/>
            <ac:spMk id="2" creationId="{1302A11A-625D-774F-23B3-739301B530C3}"/>
          </ac:spMkLst>
        </pc:spChg>
        <pc:spChg chg="mod">
          <ac:chgData name="伊健 杜" userId="e69aded81da48593" providerId="LiveId" clId="{C8BB3112-466C-4335-B624-F7500FA32AF1}" dt="2022-11-03T12:58:36.579" v="5793"/>
          <ac:spMkLst>
            <pc:docMk/>
            <pc:sldMk cId="1651624357" sldId="1318"/>
            <ac:spMk id="8" creationId="{0438729B-0F82-A5C2-5BC7-7451302EC36A}"/>
          </ac:spMkLst>
        </pc:spChg>
        <pc:picChg chg="del">
          <ac:chgData name="伊健 杜" userId="e69aded81da48593" providerId="LiveId" clId="{C8BB3112-466C-4335-B624-F7500FA32AF1}" dt="2022-11-03T12:53:23.580" v="5376" actId="478"/>
          <ac:picMkLst>
            <pc:docMk/>
            <pc:sldMk cId="1651624357" sldId="1318"/>
            <ac:picMk id="31746" creationId="{EC53C62C-27C5-B32B-13E6-9B061AD850FB}"/>
          </ac:picMkLst>
        </pc:picChg>
        <pc:picChg chg="add mod">
          <ac:chgData name="伊健 杜" userId="e69aded81da48593" providerId="LiveId" clId="{C8BB3112-466C-4335-B624-F7500FA32AF1}" dt="2022-11-03T12:54:00.779" v="5378" actId="1076"/>
          <ac:picMkLst>
            <pc:docMk/>
            <pc:sldMk cId="1651624357" sldId="1318"/>
            <ac:picMk id="32770" creationId="{198CA1DD-AC51-92AF-7DE3-B843F2D6E76A}"/>
          </ac:picMkLst>
        </pc:picChg>
      </pc:sldChg>
      <pc:sldChg chg="addSp delSp modSp add mod">
        <pc:chgData name="伊健 杜" userId="e69aded81da48593" providerId="LiveId" clId="{C8BB3112-466C-4335-B624-F7500FA32AF1}" dt="2022-11-03T12:58:36.579" v="5793"/>
        <pc:sldMkLst>
          <pc:docMk/>
          <pc:sldMk cId="1455723292" sldId="1319"/>
        </pc:sldMkLst>
        <pc:spChg chg="mod">
          <ac:chgData name="伊健 杜" userId="e69aded81da48593" providerId="LiveId" clId="{C8BB3112-466C-4335-B624-F7500FA32AF1}" dt="2022-11-03T12:58:36.579" v="5793"/>
          <ac:spMkLst>
            <pc:docMk/>
            <pc:sldMk cId="1455723292" sldId="1319"/>
            <ac:spMk id="2" creationId="{1302A11A-625D-774F-23B3-739301B530C3}"/>
          </ac:spMkLst>
        </pc:spChg>
        <pc:spChg chg="mod">
          <ac:chgData name="伊健 杜" userId="e69aded81da48593" providerId="LiveId" clId="{C8BB3112-466C-4335-B624-F7500FA32AF1}" dt="2022-11-03T12:58:36.579" v="5793"/>
          <ac:spMkLst>
            <pc:docMk/>
            <pc:sldMk cId="1455723292" sldId="1319"/>
            <ac:spMk id="8" creationId="{0438729B-0F82-A5C2-5BC7-7451302EC36A}"/>
          </ac:spMkLst>
        </pc:spChg>
        <pc:picChg chg="del mod">
          <ac:chgData name="伊健 杜" userId="e69aded81da48593" providerId="LiveId" clId="{C8BB3112-466C-4335-B624-F7500FA32AF1}" dt="2022-11-03T12:55:07.436" v="5496" actId="478"/>
          <ac:picMkLst>
            <pc:docMk/>
            <pc:sldMk cId="1455723292" sldId="1319"/>
            <ac:picMk id="32770" creationId="{198CA1DD-AC51-92AF-7DE3-B843F2D6E76A}"/>
          </ac:picMkLst>
        </pc:picChg>
        <pc:picChg chg="add mod">
          <ac:chgData name="伊健 杜" userId="e69aded81da48593" providerId="LiveId" clId="{C8BB3112-466C-4335-B624-F7500FA32AF1}" dt="2022-11-03T12:55:45.537" v="5534" actId="1076"/>
          <ac:picMkLst>
            <pc:docMk/>
            <pc:sldMk cId="1455723292" sldId="1319"/>
            <ac:picMk id="33794" creationId="{5E817681-875D-7929-AB15-963E1F6E9D00}"/>
          </ac:picMkLst>
        </pc:picChg>
      </pc:sldChg>
      <pc:sldChg chg="delSp modSp new mod">
        <pc:chgData name="伊健 杜" userId="e69aded81da48593" providerId="LiveId" clId="{C8BB3112-466C-4335-B624-F7500FA32AF1}" dt="2022-11-03T12:58:36.579" v="5793"/>
        <pc:sldMkLst>
          <pc:docMk/>
          <pc:sldMk cId="2629711549" sldId="1320"/>
        </pc:sldMkLst>
        <pc:spChg chg="mod">
          <ac:chgData name="伊健 杜" userId="e69aded81da48593" providerId="LiveId" clId="{C8BB3112-466C-4335-B624-F7500FA32AF1}" dt="2022-11-03T12:58:36.579" v="5793"/>
          <ac:spMkLst>
            <pc:docMk/>
            <pc:sldMk cId="2629711549" sldId="1320"/>
            <ac:spMk id="2" creationId="{2DDD3342-6A73-3CC2-DB8D-444575BAF7BE}"/>
          </ac:spMkLst>
        </pc:spChg>
        <pc:spChg chg="del">
          <ac:chgData name="伊健 杜" userId="e69aded81da48593" providerId="LiveId" clId="{C8BB3112-466C-4335-B624-F7500FA32AF1}" dt="2022-11-03T12:56:10.458" v="5551" actId="478"/>
          <ac:spMkLst>
            <pc:docMk/>
            <pc:sldMk cId="2629711549" sldId="1320"/>
            <ac:spMk id="3" creationId="{58FE16FE-145C-1F11-196A-2824FECED026}"/>
          </ac:spMkLst>
        </pc:spChg>
      </pc:sldChg>
      <pc:sldChg chg="delSp modSp new mod">
        <pc:chgData name="伊健 杜" userId="e69aded81da48593" providerId="LiveId" clId="{C8BB3112-466C-4335-B624-F7500FA32AF1}" dt="2022-11-03T12:58:36.579" v="5793"/>
        <pc:sldMkLst>
          <pc:docMk/>
          <pc:sldMk cId="2376481575" sldId="1321"/>
        </pc:sldMkLst>
        <pc:spChg chg="mod">
          <ac:chgData name="伊健 杜" userId="e69aded81da48593" providerId="LiveId" clId="{C8BB3112-466C-4335-B624-F7500FA32AF1}" dt="2022-11-03T12:58:36.579" v="5793"/>
          <ac:spMkLst>
            <pc:docMk/>
            <pc:sldMk cId="2376481575" sldId="1321"/>
            <ac:spMk id="2" creationId="{831774A0-5E00-F821-9A2E-569CEB02E78D}"/>
          </ac:spMkLst>
        </pc:spChg>
        <pc:spChg chg="del">
          <ac:chgData name="伊健 杜" userId="e69aded81da48593" providerId="LiveId" clId="{C8BB3112-466C-4335-B624-F7500FA32AF1}" dt="2022-11-03T12:57:18.011" v="5644" actId="478"/>
          <ac:spMkLst>
            <pc:docMk/>
            <pc:sldMk cId="2376481575" sldId="1321"/>
            <ac:spMk id="3" creationId="{05D53B71-1DB3-A679-3BC1-0EC00914992F}"/>
          </ac:spMkLst>
        </pc:spChg>
      </pc:sldChg>
      <pc:sldChg chg="addSp delSp modSp add mod setBg setClrOvrMap">
        <pc:chgData name="伊健 杜" userId="e69aded81da48593" providerId="LiveId" clId="{C8BB3112-466C-4335-B624-F7500FA32AF1}" dt="2022-11-07T15:00:48.184" v="7518"/>
        <pc:sldMkLst>
          <pc:docMk/>
          <pc:sldMk cId="3935581333" sldId="1322"/>
        </pc:sldMkLst>
        <pc:spChg chg="mod">
          <ac:chgData name="伊健 杜" userId="e69aded81da48593" providerId="LiveId" clId="{C8BB3112-466C-4335-B624-F7500FA32AF1}" dt="2022-11-07T15:00:48.184" v="7518"/>
          <ac:spMkLst>
            <pc:docMk/>
            <pc:sldMk cId="3935581333" sldId="1322"/>
            <ac:spMk id="2" creationId="{10304424-DB4A-36E7-9E0D-D32A5DD0F26C}"/>
          </ac:spMkLst>
        </pc:spChg>
        <pc:spChg chg="mod">
          <ac:chgData name="伊健 杜" userId="e69aded81da48593" providerId="LiveId" clId="{C8BB3112-466C-4335-B624-F7500FA32AF1}" dt="2022-11-07T15:00:48.184" v="7518"/>
          <ac:spMkLst>
            <pc:docMk/>
            <pc:sldMk cId="3935581333" sldId="1322"/>
            <ac:spMk id="4" creationId="{CD51F1A4-557D-97DD-DAE2-94D888CF547E}"/>
          </ac:spMkLst>
        </pc:spChg>
        <pc:spChg chg="add del">
          <ac:chgData name="伊健 杜" userId="e69aded81da48593" providerId="LiveId" clId="{C8BB3112-466C-4335-B624-F7500FA32AF1}" dt="2022-11-07T12:03:21.067" v="6084" actId="26606"/>
          <ac:spMkLst>
            <pc:docMk/>
            <pc:sldMk cId="3935581333" sldId="1322"/>
            <ac:spMk id="2055" creationId="{5E8D2E83-FB3A-40E7-A9E5-7AB389D612B4}"/>
          </ac:spMkLst>
        </pc:spChg>
        <pc:picChg chg="del">
          <ac:chgData name="伊健 杜" userId="e69aded81da48593" providerId="LiveId" clId="{C8BB3112-466C-4335-B624-F7500FA32AF1}" dt="2022-11-07T11:55:52.866" v="6078" actId="478"/>
          <ac:picMkLst>
            <pc:docMk/>
            <pc:sldMk cId="3935581333" sldId="1322"/>
            <ac:picMk id="1026" creationId="{026E5FB4-A6D8-DBE6-1096-EF87E8544BC4}"/>
          </ac:picMkLst>
        </pc:picChg>
        <pc:picChg chg="add mod ord">
          <ac:chgData name="伊健 杜" userId="e69aded81da48593" providerId="LiveId" clId="{C8BB3112-466C-4335-B624-F7500FA32AF1}" dt="2022-11-07T12:03:21.067" v="6084" actId="26606"/>
          <ac:picMkLst>
            <pc:docMk/>
            <pc:sldMk cId="3935581333" sldId="1322"/>
            <ac:picMk id="2050" creationId="{AE4B2ADD-8243-19A5-DA62-87A48766B479}"/>
          </ac:picMkLst>
        </pc:picChg>
      </pc:sldChg>
      <pc:sldChg chg="addSp delSp modSp add mod">
        <pc:chgData name="伊健 杜" userId="e69aded81da48593" providerId="LiveId" clId="{C8BB3112-466C-4335-B624-F7500FA32AF1}" dt="2022-11-07T15:00:48.184" v="7518"/>
        <pc:sldMkLst>
          <pc:docMk/>
          <pc:sldMk cId="3163218652" sldId="1323"/>
        </pc:sldMkLst>
        <pc:spChg chg="mod">
          <ac:chgData name="伊健 杜" userId="e69aded81da48593" providerId="LiveId" clId="{C8BB3112-466C-4335-B624-F7500FA32AF1}" dt="2022-11-07T15:00:48.184" v="7518"/>
          <ac:spMkLst>
            <pc:docMk/>
            <pc:sldMk cId="3163218652" sldId="1323"/>
            <ac:spMk id="2" creationId="{10304424-DB4A-36E7-9E0D-D32A5DD0F26C}"/>
          </ac:spMkLst>
        </pc:spChg>
        <pc:spChg chg="del">
          <ac:chgData name="伊健 杜" userId="e69aded81da48593" providerId="LiveId" clId="{C8BB3112-466C-4335-B624-F7500FA32AF1}" dt="2022-11-07T12:03:53.434" v="6087" actId="478"/>
          <ac:spMkLst>
            <pc:docMk/>
            <pc:sldMk cId="3163218652" sldId="1323"/>
            <ac:spMk id="4" creationId="{CD51F1A4-557D-97DD-DAE2-94D888CF547E}"/>
          </ac:spMkLst>
        </pc:spChg>
        <pc:picChg chg="del">
          <ac:chgData name="伊健 杜" userId="e69aded81da48593" providerId="LiveId" clId="{C8BB3112-466C-4335-B624-F7500FA32AF1}" dt="2022-11-07T12:03:50.814" v="6086" actId="478"/>
          <ac:picMkLst>
            <pc:docMk/>
            <pc:sldMk cId="3163218652" sldId="1323"/>
            <ac:picMk id="2050" creationId="{AE4B2ADD-8243-19A5-DA62-87A48766B479}"/>
          </ac:picMkLst>
        </pc:picChg>
        <pc:picChg chg="add mod">
          <ac:chgData name="伊健 杜" userId="e69aded81da48593" providerId="LiveId" clId="{C8BB3112-466C-4335-B624-F7500FA32AF1}" dt="2022-11-07T12:04:02.775" v="6089" actId="1076"/>
          <ac:picMkLst>
            <pc:docMk/>
            <pc:sldMk cId="3163218652" sldId="1323"/>
            <ac:picMk id="3074" creationId="{D720EFEB-8C3D-C889-00D8-AA083D07E74E}"/>
          </ac:picMkLst>
        </pc:picChg>
      </pc:sldChg>
      <pc:sldChg chg="addSp modSp add mod">
        <pc:chgData name="伊健 杜" userId="e69aded81da48593" providerId="LiveId" clId="{C8BB3112-466C-4335-B624-F7500FA32AF1}" dt="2022-11-08T07:37:48.777" v="9512" actId="20577"/>
        <pc:sldMkLst>
          <pc:docMk/>
          <pc:sldMk cId="215593242" sldId="1324"/>
        </pc:sldMkLst>
        <pc:spChg chg="mod">
          <ac:chgData name="伊健 杜" userId="e69aded81da48593" providerId="LiveId" clId="{C8BB3112-466C-4335-B624-F7500FA32AF1}" dt="2022-11-07T15:00:48.184" v="7518"/>
          <ac:spMkLst>
            <pc:docMk/>
            <pc:sldMk cId="215593242" sldId="1324"/>
            <ac:spMk id="2" creationId="{46F3CE20-CAAD-6BD7-D047-A8219A0ED159}"/>
          </ac:spMkLst>
        </pc:spChg>
        <pc:spChg chg="add mod">
          <ac:chgData name="伊健 杜" userId="e69aded81da48593" providerId="LiveId" clId="{C8BB3112-466C-4335-B624-F7500FA32AF1}" dt="2022-11-08T07:37:48.777" v="9512" actId="20577"/>
          <ac:spMkLst>
            <pc:docMk/>
            <pc:sldMk cId="215593242" sldId="1324"/>
            <ac:spMk id="3" creationId="{B733F957-8F1E-B855-E2BC-D89F0594DFB6}"/>
          </ac:spMkLst>
        </pc:spChg>
      </pc:sldChg>
      <pc:sldChg chg="addSp modSp add mod">
        <pc:chgData name="伊健 杜" userId="e69aded81da48593" providerId="LiveId" clId="{C8BB3112-466C-4335-B624-F7500FA32AF1}" dt="2022-11-08T07:45:09.304" v="9518" actId="20577"/>
        <pc:sldMkLst>
          <pc:docMk/>
          <pc:sldMk cId="3722400407" sldId="1325"/>
        </pc:sldMkLst>
        <pc:spChg chg="mod">
          <ac:chgData name="伊健 杜" userId="e69aded81da48593" providerId="LiveId" clId="{C8BB3112-466C-4335-B624-F7500FA32AF1}" dt="2022-11-07T17:36:39.767" v="7748" actId="20577"/>
          <ac:spMkLst>
            <pc:docMk/>
            <pc:sldMk cId="3722400407" sldId="1325"/>
            <ac:spMk id="2" creationId="{46F3CE20-CAAD-6BD7-D047-A8219A0ED159}"/>
          </ac:spMkLst>
        </pc:spChg>
        <pc:spChg chg="add mod">
          <ac:chgData name="伊健 杜" userId="e69aded81da48593" providerId="LiveId" clId="{C8BB3112-466C-4335-B624-F7500FA32AF1}" dt="2022-11-07T17:38:33.090" v="7765" actId="1076"/>
          <ac:spMkLst>
            <pc:docMk/>
            <pc:sldMk cId="3722400407" sldId="1325"/>
            <ac:spMk id="3" creationId="{D8127E1B-3CC0-F721-0394-61950980DD6C}"/>
          </ac:spMkLst>
        </pc:spChg>
        <pc:spChg chg="add mod">
          <ac:chgData name="伊健 杜" userId="e69aded81da48593" providerId="LiveId" clId="{C8BB3112-466C-4335-B624-F7500FA32AF1}" dt="2022-11-08T07:45:09.304" v="9518" actId="20577"/>
          <ac:spMkLst>
            <pc:docMk/>
            <pc:sldMk cId="3722400407" sldId="1325"/>
            <ac:spMk id="4" creationId="{FDB489F7-B3FF-2A39-770B-563AA93CE34E}"/>
          </ac:spMkLst>
        </pc:spChg>
      </pc:sldChg>
      <pc:sldChg chg="addSp delSp modSp add mod">
        <pc:chgData name="伊健 杜" userId="e69aded81da48593" providerId="LiveId" clId="{C8BB3112-466C-4335-B624-F7500FA32AF1}" dt="2022-11-07T15:00:48.184" v="7518"/>
        <pc:sldMkLst>
          <pc:docMk/>
          <pc:sldMk cId="4012879993" sldId="1326"/>
        </pc:sldMkLst>
        <pc:spChg chg="mod">
          <ac:chgData name="伊健 杜" userId="e69aded81da48593" providerId="LiveId" clId="{C8BB3112-466C-4335-B624-F7500FA32AF1}" dt="2022-11-07T15:00:48.184" v="7518"/>
          <ac:spMkLst>
            <pc:docMk/>
            <pc:sldMk cId="4012879993" sldId="1326"/>
            <ac:spMk id="2" creationId="{10304424-DB4A-36E7-9E0D-D32A5DD0F26C}"/>
          </ac:spMkLst>
        </pc:spChg>
        <pc:spChg chg="add">
          <ac:chgData name="伊健 杜" userId="e69aded81da48593" providerId="LiveId" clId="{C8BB3112-466C-4335-B624-F7500FA32AF1}" dt="2022-11-07T12:11:55.765" v="6272"/>
          <ac:spMkLst>
            <pc:docMk/>
            <pc:sldMk cId="4012879993" sldId="1326"/>
            <ac:spMk id="3" creationId="{70799EE4-58B0-827D-B035-2CD34B4D804F}"/>
          </ac:spMkLst>
        </pc:spChg>
        <pc:spChg chg="mod">
          <ac:chgData name="伊健 杜" userId="e69aded81da48593" providerId="LiveId" clId="{C8BB3112-466C-4335-B624-F7500FA32AF1}" dt="2022-11-07T15:00:48.184" v="7518"/>
          <ac:spMkLst>
            <pc:docMk/>
            <pc:sldMk cId="4012879993" sldId="1326"/>
            <ac:spMk id="4" creationId="{CD51F1A4-557D-97DD-DAE2-94D888CF547E}"/>
          </ac:spMkLst>
        </pc:spChg>
        <pc:spChg chg="add del mod">
          <ac:chgData name="伊健 杜" userId="e69aded81da48593" providerId="LiveId" clId="{C8BB3112-466C-4335-B624-F7500FA32AF1}" dt="2022-11-07T12:12:07.889" v="6274" actId="478"/>
          <ac:spMkLst>
            <pc:docMk/>
            <pc:sldMk cId="4012879993" sldId="1326"/>
            <ac:spMk id="5" creationId="{C70A9618-9A55-0404-6105-16F4E2FF3E76}"/>
          </ac:spMkLst>
        </pc:spChg>
        <pc:picChg chg="add mod">
          <ac:chgData name="伊健 杜" userId="e69aded81da48593" providerId="LiveId" clId="{C8BB3112-466C-4335-B624-F7500FA32AF1}" dt="2022-11-07T12:12:33.644" v="6283" actId="1076"/>
          <ac:picMkLst>
            <pc:docMk/>
            <pc:sldMk cId="4012879993" sldId="1326"/>
            <ac:picMk id="7" creationId="{B93EFB2E-8CD6-ECD4-77FD-DC20F4E5C2D1}"/>
          </ac:picMkLst>
        </pc:picChg>
        <pc:picChg chg="del">
          <ac:chgData name="伊健 杜" userId="e69aded81da48593" providerId="LiveId" clId="{C8BB3112-466C-4335-B624-F7500FA32AF1}" dt="2022-11-07T12:11:29.539" v="6271" actId="478"/>
          <ac:picMkLst>
            <pc:docMk/>
            <pc:sldMk cId="4012879993" sldId="1326"/>
            <ac:picMk id="1026" creationId="{026E5FB4-A6D8-DBE6-1096-EF87E8544BC4}"/>
          </ac:picMkLst>
        </pc:picChg>
      </pc:sldChg>
      <pc:sldChg chg="addSp delSp modSp add mod">
        <pc:chgData name="伊健 杜" userId="e69aded81da48593" providerId="LiveId" clId="{C8BB3112-466C-4335-B624-F7500FA32AF1}" dt="2022-11-07T15:00:48.184" v="7518"/>
        <pc:sldMkLst>
          <pc:docMk/>
          <pc:sldMk cId="3830340413" sldId="1327"/>
        </pc:sldMkLst>
        <pc:spChg chg="mod">
          <ac:chgData name="伊健 杜" userId="e69aded81da48593" providerId="LiveId" clId="{C8BB3112-466C-4335-B624-F7500FA32AF1}" dt="2022-11-07T15:00:48.184" v="7518"/>
          <ac:spMkLst>
            <pc:docMk/>
            <pc:sldMk cId="3830340413" sldId="1327"/>
            <ac:spMk id="2" creationId="{10304424-DB4A-36E7-9E0D-D32A5DD0F26C}"/>
          </ac:spMkLst>
        </pc:spChg>
        <pc:spChg chg="mod">
          <ac:chgData name="伊健 杜" userId="e69aded81da48593" providerId="LiveId" clId="{C8BB3112-466C-4335-B624-F7500FA32AF1}" dt="2022-11-07T15:00:48.184" v="7518"/>
          <ac:spMkLst>
            <pc:docMk/>
            <pc:sldMk cId="3830340413" sldId="1327"/>
            <ac:spMk id="4" creationId="{CD51F1A4-557D-97DD-DAE2-94D888CF547E}"/>
          </ac:spMkLst>
        </pc:spChg>
        <pc:picChg chg="del">
          <ac:chgData name="伊健 杜" userId="e69aded81da48593" providerId="LiveId" clId="{C8BB3112-466C-4335-B624-F7500FA32AF1}" dt="2022-11-07T12:12:41.897" v="6287" actId="478"/>
          <ac:picMkLst>
            <pc:docMk/>
            <pc:sldMk cId="3830340413" sldId="1327"/>
            <ac:picMk id="7" creationId="{B93EFB2E-8CD6-ECD4-77FD-DC20F4E5C2D1}"/>
          </ac:picMkLst>
        </pc:picChg>
        <pc:picChg chg="add mod">
          <ac:chgData name="伊健 杜" userId="e69aded81da48593" providerId="LiveId" clId="{C8BB3112-466C-4335-B624-F7500FA32AF1}" dt="2022-11-07T12:13:36.051" v="6305" actId="1076"/>
          <ac:picMkLst>
            <pc:docMk/>
            <pc:sldMk cId="3830340413" sldId="1327"/>
            <ac:picMk id="5122" creationId="{35679B76-F797-3757-4BD9-A819F88169C9}"/>
          </ac:picMkLst>
        </pc:picChg>
      </pc:sldChg>
      <pc:sldChg chg="addSp delSp modSp add mod">
        <pc:chgData name="伊健 杜" userId="e69aded81da48593" providerId="LiveId" clId="{C8BB3112-466C-4335-B624-F7500FA32AF1}" dt="2022-11-07T15:00:48.184" v="7518"/>
        <pc:sldMkLst>
          <pc:docMk/>
          <pc:sldMk cId="533938312" sldId="1328"/>
        </pc:sldMkLst>
        <pc:spChg chg="mod">
          <ac:chgData name="伊健 杜" userId="e69aded81da48593" providerId="LiveId" clId="{C8BB3112-466C-4335-B624-F7500FA32AF1}" dt="2022-11-07T15:00:48.184" v="7518"/>
          <ac:spMkLst>
            <pc:docMk/>
            <pc:sldMk cId="533938312" sldId="1328"/>
            <ac:spMk id="2" creationId="{10304424-DB4A-36E7-9E0D-D32A5DD0F26C}"/>
          </ac:spMkLst>
        </pc:spChg>
        <pc:spChg chg="mod ord">
          <ac:chgData name="伊健 杜" userId="e69aded81da48593" providerId="LiveId" clId="{C8BB3112-466C-4335-B624-F7500FA32AF1}" dt="2022-11-07T15:00:48.184" v="7518"/>
          <ac:spMkLst>
            <pc:docMk/>
            <pc:sldMk cId="533938312" sldId="1328"/>
            <ac:spMk id="4" creationId="{CD51F1A4-557D-97DD-DAE2-94D888CF547E}"/>
          </ac:spMkLst>
        </pc:spChg>
        <pc:spChg chg="add mod">
          <ac:chgData name="伊健 杜" userId="e69aded81da48593" providerId="LiveId" clId="{C8BB3112-466C-4335-B624-F7500FA32AF1}" dt="2022-11-07T15:00:48.184" v="7518"/>
          <ac:spMkLst>
            <pc:docMk/>
            <pc:sldMk cId="533938312" sldId="1328"/>
            <ac:spMk id="5" creationId="{AF2763C8-1A3D-998E-952B-B0CBBC17F3AE}"/>
          </ac:spMkLst>
        </pc:spChg>
        <pc:picChg chg="del">
          <ac:chgData name="伊健 杜" userId="e69aded81da48593" providerId="LiveId" clId="{C8BB3112-466C-4335-B624-F7500FA32AF1}" dt="2022-11-07T12:14:30.874" v="6349" actId="478"/>
          <ac:picMkLst>
            <pc:docMk/>
            <pc:sldMk cId="533938312" sldId="1328"/>
            <ac:picMk id="5122" creationId="{35679B76-F797-3757-4BD9-A819F88169C9}"/>
          </ac:picMkLst>
        </pc:picChg>
        <pc:picChg chg="add">
          <ac:chgData name="伊健 杜" userId="e69aded81da48593" providerId="LiveId" clId="{C8BB3112-466C-4335-B624-F7500FA32AF1}" dt="2022-11-07T12:14:33.894" v="6350"/>
          <ac:picMkLst>
            <pc:docMk/>
            <pc:sldMk cId="533938312" sldId="1328"/>
            <ac:picMk id="6146" creationId="{CBA5F439-1A0E-7F7B-BC07-4C5C4632B0A2}"/>
          </ac:picMkLst>
        </pc:picChg>
      </pc:sldChg>
      <pc:sldChg chg="modSp add mod">
        <pc:chgData name="伊健 杜" userId="e69aded81da48593" providerId="LiveId" clId="{C8BB3112-466C-4335-B624-F7500FA32AF1}" dt="2022-11-07T15:00:48.184" v="7518"/>
        <pc:sldMkLst>
          <pc:docMk/>
          <pc:sldMk cId="46492511" sldId="1329"/>
        </pc:sldMkLst>
        <pc:spChg chg="mod">
          <ac:chgData name="伊健 杜" userId="e69aded81da48593" providerId="LiveId" clId="{C8BB3112-466C-4335-B624-F7500FA32AF1}" dt="2022-11-07T15:00:48.184" v="7518"/>
          <ac:spMkLst>
            <pc:docMk/>
            <pc:sldMk cId="46492511" sldId="1329"/>
            <ac:spMk id="2" creationId="{F44DE9E1-9168-F3EB-3D6A-1F7F351CDCCF}"/>
          </ac:spMkLst>
        </pc:spChg>
      </pc:sldChg>
      <pc:sldChg chg="addSp delSp modSp new mod modNotesTx">
        <pc:chgData name="伊健 杜" userId="e69aded81da48593" providerId="LiveId" clId="{C8BB3112-466C-4335-B624-F7500FA32AF1}" dt="2022-11-08T08:26:17.131" v="9521" actId="20577"/>
        <pc:sldMkLst>
          <pc:docMk/>
          <pc:sldMk cId="2725208829" sldId="1330"/>
        </pc:sldMkLst>
        <pc:spChg chg="add mod">
          <ac:chgData name="伊健 杜" userId="e69aded81da48593" providerId="LiveId" clId="{C8BB3112-466C-4335-B624-F7500FA32AF1}" dt="2022-11-08T07:03:28.184" v="9501"/>
          <ac:spMkLst>
            <pc:docMk/>
            <pc:sldMk cId="2725208829" sldId="1330"/>
            <ac:spMk id="2" creationId="{5873FCFA-069F-887D-2E03-2DA23448846E}"/>
          </ac:spMkLst>
        </pc:spChg>
        <pc:spChg chg="del">
          <ac:chgData name="伊健 杜" userId="e69aded81da48593" providerId="LiveId" clId="{C8BB3112-466C-4335-B624-F7500FA32AF1}" dt="2022-11-07T14:48:37.961" v="7349" actId="478"/>
          <ac:spMkLst>
            <pc:docMk/>
            <pc:sldMk cId="2725208829" sldId="1330"/>
            <ac:spMk id="2" creationId="{60406A9C-91E3-B13D-BEB8-3BD058C8D34B}"/>
          </ac:spMkLst>
        </pc:spChg>
        <pc:spChg chg="del">
          <ac:chgData name="伊健 杜" userId="e69aded81da48593" providerId="LiveId" clId="{C8BB3112-466C-4335-B624-F7500FA32AF1}" dt="2022-11-07T14:48:37.961" v="7349" actId="478"/>
          <ac:spMkLst>
            <pc:docMk/>
            <pc:sldMk cId="2725208829" sldId="1330"/>
            <ac:spMk id="3" creationId="{AC43DE5E-F9C6-66E5-85D9-F667431D7EBF}"/>
          </ac:spMkLst>
        </pc:spChg>
      </pc:sldChg>
      <pc:sldChg chg="addSp delSp modSp add mod">
        <pc:chgData name="伊健 杜" userId="e69aded81da48593" providerId="LiveId" clId="{C8BB3112-466C-4335-B624-F7500FA32AF1}" dt="2022-11-07T15:00:48.184" v="7518"/>
        <pc:sldMkLst>
          <pc:docMk/>
          <pc:sldMk cId="3075560344" sldId="1331"/>
        </pc:sldMkLst>
        <pc:spChg chg="mod">
          <ac:chgData name="伊健 杜" userId="e69aded81da48593" providerId="LiveId" clId="{C8BB3112-466C-4335-B624-F7500FA32AF1}" dt="2022-11-07T15:00:48.184" v="7518"/>
          <ac:spMkLst>
            <pc:docMk/>
            <pc:sldMk cId="3075560344" sldId="1331"/>
            <ac:spMk id="2" creationId="{10304424-DB4A-36E7-9E0D-D32A5DD0F26C}"/>
          </ac:spMkLst>
        </pc:spChg>
        <pc:spChg chg="mod">
          <ac:chgData name="伊健 杜" userId="e69aded81da48593" providerId="LiveId" clId="{C8BB3112-466C-4335-B624-F7500FA32AF1}" dt="2022-11-07T15:00:48.184" v="7518"/>
          <ac:spMkLst>
            <pc:docMk/>
            <pc:sldMk cId="3075560344" sldId="1331"/>
            <ac:spMk id="4" creationId="{CD51F1A4-557D-97DD-DAE2-94D888CF547E}"/>
          </ac:spMkLst>
        </pc:spChg>
        <pc:picChg chg="del">
          <ac:chgData name="伊健 杜" userId="e69aded81da48593" providerId="LiveId" clId="{C8BB3112-466C-4335-B624-F7500FA32AF1}" dt="2022-11-07T12:17:38.348" v="6559" actId="478"/>
          <ac:picMkLst>
            <pc:docMk/>
            <pc:sldMk cId="3075560344" sldId="1331"/>
            <ac:picMk id="7" creationId="{B93EFB2E-8CD6-ECD4-77FD-DC20F4E5C2D1}"/>
          </ac:picMkLst>
        </pc:picChg>
        <pc:picChg chg="add del mod">
          <ac:chgData name="伊健 杜" userId="e69aded81da48593" providerId="LiveId" clId="{C8BB3112-466C-4335-B624-F7500FA32AF1}" dt="2022-11-07T12:21:54.205" v="6705" actId="478"/>
          <ac:picMkLst>
            <pc:docMk/>
            <pc:sldMk cId="3075560344" sldId="1331"/>
            <ac:picMk id="7170" creationId="{AE0B9B6C-1FD0-F121-686C-B419EE2C7145}"/>
          </ac:picMkLst>
        </pc:picChg>
        <pc:picChg chg="add mod">
          <ac:chgData name="伊健 杜" userId="e69aded81da48593" providerId="LiveId" clId="{C8BB3112-466C-4335-B624-F7500FA32AF1}" dt="2022-11-07T12:25:33.674" v="6710" actId="1076"/>
          <ac:picMkLst>
            <pc:docMk/>
            <pc:sldMk cId="3075560344" sldId="1331"/>
            <ac:picMk id="7172" creationId="{8EC3A411-602F-84C5-E429-CC9880CC10D4}"/>
          </ac:picMkLst>
        </pc:picChg>
      </pc:sldChg>
      <pc:sldChg chg="modSp add mod">
        <pc:chgData name="伊健 杜" userId="e69aded81da48593" providerId="LiveId" clId="{C8BB3112-466C-4335-B624-F7500FA32AF1}" dt="2022-11-07T15:00:48.184" v="7518"/>
        <pc:sldMkLst>
          <pc:docMk/>
          <pc:sldMk cId="31899718" sldId="1332"/>
        </pc:sldMkLst>
        <pc:spChg chg="mod">
          <ac:chgData name="伊健 杜" userId="e69aded81da48593" providerId="LiveId" clId="{C8BB3112-466C-4335-B624-F7500FA32AF1}" dt="2022-11-07T15:00:48.184" v="7518"/>
          <ac:spMkLst>
            <pc:docMk/>
            <pc:sldMk cId="31899718" sldId="1332"/>
            <ac:spMk id="2" creationId="{10304424-DB4A-36E7-9E0D-D32A5DD0F26C}"/>
          </ac:spMkLst>
        </pc:spChg>
        <pc:spChg chg="mod">
          <ac:chgData name="伊健 杜" userId="e69aded81da48593" providerId="LiveId" clId="{C8BB3112-466C-4335-B624-F7500FA32AF1}" dt="2022-11-07T15:00:48.184" v="7518"/>
          <ac:spMkLst>
            <pc:docMk/>
            <pc:sldMk cId="31899718" sldId="1332"/>
            <ac:spMk id="4" creationId="{CD51F1A4-557D-97DD-DAE2-94D888CF547E}"/>
          </ac:spMkLst>
        </pc:spChg>
        <pc:picChg chg="mod">
          <ac:chgData name="伊健 杜" userId="e69aded81da48593" providerId="LiveId" clId="{C8BB3112-466C-4335-B624-F7500FA32AF1}" dt="2022-11-07T12:37:52.603" v="6783" actId="1076"/>
          <ac:picMkLst>
            <pc:docMk/>
            <pc:sldMk cId="31899718" sldId="1332"/>
            <ac:picMk id="7170" creationId="{AE0B9B6C-1FD0-F121-686C-B419EE2C7145}"/>
          </ac:picMkLst>
        </pc:picChg>
      </pc:sldChg>
      <pc:sldChg chg="addSp delSp modSp add mod">
        <pc:chgData name="伊健 杜" userId="e69aded81da48593" providerId="LiveId" clId="{C8BB3112-466C-4335-B624-F7500FA32AF1}" dt="2022-11-07T15:00:48.184" v="7518"/>
        <pc:sldMkLst>
          <pc:docMk/>
          <pc:sldMk cId="3136878403" sldId="1333"/>
        </pc:sldMkLst>
        <pc:spChg chg="mod">
          <ac:chgData name="伊健 杜" userId="e69aded81da48593" providerId="LiveId" clId="{C8BB3112-466C-4335-B624-F7500FA32AF1}" dt="2022-11-07T15:00:48.184" v="7518"/>
          <ac:spMkLst>
            <pc:docMk/>
            <pc:sldMk cId="3136878403" sldId="1333"/>
            <ac:spMk id="2" creationId="{10304424-DB4A-36E7-9E0D-D32A5DD0F26C}"/>
          </ac:spMkLst>
        </pc:spChg>
        <pc:spChg chg="mod">
          <ac:chgData name="伊健 杜" userId="e69aded81da48593" providerId="LiveId" clId="{C8BB3112-466C-4335-B624-F7500FA32AF1}" dt="2022-11-07T12:30:21.328" v="6745" actId="20577"/>
          <ac:spMkLst>
            <pc:docMk/>
            <pc:sldMk cId="3136878403" sldId="1333"/>
            <ac:spMk id="4" creationId="{CD51F1A4-557D-97DD-DAE2-94D888CF547E}"/>
          </ac:spMkLst>
        </pc:spChg>
        <pc:spChg chg="add mod">
          <ac:chgData name="伊健 杜" userId="e69aded81da48593" providerId="LiveId" clId="{C8BB3112-466C-4335-B624-F7500FA32AF1}" dt="2022-11-07T15:00:48.184" v="7518"/>
          <ac:spMkLst>
            <pc:docMk/>
            <pc:sldMk cId="3136878403" sldId="1333"/>
            <ac:spMk id="5" creationId="{0F230F51-EBFA-8C38-0A69-11A12FCFEF9E}"/>
          </ac:spMkLst>
        </pc:spChg>
        <pc:picChg chg="del mod">
          <ac:chgData name="伊健 杜" userId="e69aded81da48593" providerId="LiveId" clId="{C8BB3112-466C-4335-B624-F7500FA32AF1}" dt="2022-11-07T12:26:15.271" v="6713" actId="478"/>
          <ac:picMkLst>
            <pc:docMk/>
            <pc:sldMk cId="3136878403" sldId="1333"/>
            <ac:picMk id="7170" creationId="{AE0B9B6C-1FD0-F121-686C-B419EE2C7145}"/>
          </ac:picMkLst>
        </pc:picChg>
        <pc:picChg chg="add mod">
          <ac:chgData name="伊健 杜" userId="e69aded81da48593" providerId="LiveId" clId="{C8BB3112-466C-4335-B624-F7500FA32AF1}" dt="2022-11-07T12:39:11.237" v="6844" actId="732"/>
          <ac:picMkLst>
            <pc:docMk/>
            <pc:sldMk cId="3136878403" sldId="1333"/>
            <ac:picMk id="9218" creationId="{EF6227A1-EEF2-66C3-CA71-073D280EEA40}"/>
          </ac:picMkLst>
        </pc:picChg>
      </pc:sldChg>
      <pc:sldChg chg="addSp modSp add mod">
        <pc:chgData name="伊健 杜" userId="e69aded81da48593" providerId="LiveId" clId="{C8BB3112-466C-4335-B624-F7500FA32AF1}" dt="2022-11-07T15:00:48.184" v="7518"/>
        <pc:sldMkLst>
          <pc:docMk/>
          <pc:sldMk cId="3286441463" sldId="1334"/>
        </pc:sldMkLst>
        <pc:spChg chg="mod">
          <ac:chgData name="伊健 杜" userId="e69aded81da48593" providerId="LiveId" clId="{C8BB3112-466C-4335-B624-F7500FA32AF1}" dt="2022-11-07T15:00:48.184" v="7518"/>
          <ac:spMkLst>
            <pc:docMk/>
            <pc:sldMk cId="3286441463" sldId="1334"/>
            <ac:spMk id="2" creationId="{F44DE9E1-9168-F3EB-3D6A-1F7F351CDCCF}"/>
          </ac:spMkLst>
        </pc:spChg>
        <pc:picChg chg="add mod">
          <ac:chgData name="伊健 杜" userId="e69aded81da48593" providerId="LiveId" clId="{C8BB3112-466C-4335-B624-F7500FA32AF1}" dt="2022-11-07T12:42:17.177" v="6960" actId="1076"/>
          <ac:picMkLst>
            <pc:docMk/>
            <pc:sldMk cId="3286441463" sldId="1334"/>
            <ac:picMk id="10242" creationId="{FE9EDD63-A7E5-F649-DE8A-A1AE39494697}"/>
          </ac:picMkLst>
        </pc:picChg>
        <pc:picChg chg="add mod">
          <ac:chgData name="伊健 杜" userId="e69aded81da48593" providerId="LiveId" clId="{C8BB3112-466C-4335-B624-F7500FA32AF1}" dt="2022-11-07T12:42:47.206" v="6966" actId="1076"/>
          <ac:picMkLst>
            <pc:docMk/>
            <pc:sldMk cId="3286441463" sldId="1334"/>
            <ac:picMk id="10244" creationId="{60080626-7442-A084-3E29-EC11190F22EC}"/>
          </ac:picMkLst>
        </pc:picChg>
      </pc:sldChg>
      <pc:sldChg chg="addSp delSp modSp add mod ord">
        <pc:chgData name="伊健 杜" userId="e69aded81da48593" providerId="LiveId" clId="{C8BB3112-466C-4335-B624-F7500FA32AF1}" dt="2022-11-07T15:00:48.184" v="7518"/>
        <pc:sldMkLst>
          <pc:docMk/>
          <pc:sldMk cId="1601269251" sldId="1335"/>
        </pc:sldMkLst>
        <pc:spChg chg="mod">
          <ac:chgData name="伊健 杜" userId="e69aded81da48593" providerId="LiveId" clId="{C8BB3112-466C-4335-B624-F7500FA32AF1}" dt="2022-11-07T15:00:48.184" v="7518"/>
          <ac:spMkLst>
            <pc:docMk/>
            <pc:sldMk cId="1601269251" sldId="1335"/>
            <ac:spMk id="2" creationId="{10304424-DB4A-36E7-9E0D-D32A5DD0F26C}"/>
          </ac:spMkLst>
        </pc:spChg>
        <pc:spChg chg="mod">
          <ac:chgData name="伊健 杜" userId="e69aded81da48593" providerId="LiveId" clId="{C8BB3112-466C-4335-B624-F7500FA32AF1}" dt="2022-11-07T15:00:48.184" v="7518"/>
          <ac:spMkLst>
            <pc:docMk/>
            <pc:sldMk cId="1601269251" sldId="1335"/>
            <ac:spMk id="4" creationId="{CD51F1A4-557D-97DD-DAE2-94D888CF547E}"/>
          </ac:spMkLst>
        </pc:spChg>
        <pc:picChg chg="del">
          <ac:chgData name="伊健 杜" userId="e69aded81da48593" providerId="LiveId" clId="{C8BB3112-466C-4335-B624-F7500FA32AF1}" dt="2022-11-07T12:46:11.814" v="6990" actId="478"/>
          <ac:picMkLst>
            <pc:docMk/>
            <pc:sldMk cId="1601269251" sldId="1335"/>
            <ac:picMk id="7172" creationId="{8EC3A411-602F-84C5-E429-CC9880CC10D4}"/>
          </ac:picMkLst>
        </pc:picChg>
        <pc:picChg chg="add mod">
          <ac:chgData name="伊健 杜" userId="e69aded81da48593" providerId="LiveId" clId="{C8BB3112-466C-4335-B624-F7500FA32AF1}" dt="2022-11-07T12:46:16.506" v="6993" actId="1076"/>
          <ac:picMkLst>
            <pc:docMk/>
            <pc:sldMk cId="1601269251" sldId="1335"/>
            <ac:picMk id="11266" creationId="{5EA60625-B89A-6A31-68D4-3906F17602E8}"/>
          </ac:picMkLst>
        </pc:picChg>
      </pc:sldChg>
      <pc:sldChg chg="addSp delSp modSp add mod ord">
        <pc:chgData name="伊健 杜" userId="e69aded81da48593" providerId="LiveId" clId="{C8BB3112-466C-4335-B624-F7500FA32AF1}" dt="2022-11-07T15:00:48.184" v="7518"/>
        <pc:sldMkLst>
          <pc:docMk/>
          <pc:sldMk cId="4191015823" sldId="1336"/>
        </pc:sldMkLst>
        <pc:spChg chg="mod">
          <ac:chgData name="伊健 杜" userId="e69aded81da48593" providerId="LiveId" clId="{C8BB3112-466C-4335-B624-F7500FA32AF1}" dt="2022-11-07T15:00:48.184" v="7518"/>
          <ac:spMkLst>
            <pc:docMk/>
            <pc:sldMk cId="4191015823" sldId="1336"/>
            <ac:spMk id="2" creationId="{10304424-DB4A-36E7-9E0D-D32A5DD0F26C}"/>
          </ac:spMkLst>
        </pc:spChg>
        <pc:spChg chg="mod">
          <ac:chgData name="伊健 杜" userId="e69aded81da48593" providerId="LiveId" clId="{C8BB3112-466C-4335-B624-F7500FA32AF1}" dt="2022-11-07T15:00:48.184" v="7518"/>
          <ac:spMkLst>
            <pc:docMk/>
            <pc:sldMk cId="4191015823" sldId="1336"/>
            <ac:spMk id="4" creationId="{CD51F1A4-557D-97DD-DAE2-94D888CF547E}"/>
          </ac:spMkLst>
        </pc:spChg>
        <pc:picChg chg="del mod">
          <ac:chgData name="伊健 杜" userId="e69aded81da48593" providerId="LiveId" clId="{C8BB3112-466C-4335-B624-F7500FA32AF1}" dt="2022-11-07T12:47:44.455" v="7057" actId="478"/>
          <ac:picMkLst>
            <pc:docMk/>
            <pc:sldMk cId="4191015823" sldId="1336"/>
            <ac:picMk id="11266" creationId="{5EA60625-B89A-6A31-68D4-3906F17602E8}"/>
          </ac:picMkLst>
        </pc:picChg>
        <pc:picChg chg="add mod">
          <ac:chgData name="伊健 杜" userId="e69aded81da48593" providerId="LiveId" clId="{C8BB3112-466C-4335-B624-F7500FA32AF1}" dt="2022-11-07T12:48:07.065" v="7064" actId="1076"/>
          <ac:picMkLst>
            <pc:docMk/>
            <pc:sldMk cId="4191015823" sldId="1336"/>
            <ac:picMk id="12290" creationId="{A0838060-0BAA-53C6-3AAF-94C2FC68F58B}"/>
          </ac:picMkLst>
        </pc:picChg>
      </pc:sldChg>
      <pc:sldChg chg="modSp add mod">
        <pc:chgData name="伊健 杜" userId="e69aded81da48593" providerId="LiveId" clId="{C8BB3112-466C-4335-B624-F7500FA32AF1}" dt="2022-11-07T15:00:48.184" v="7518"/>
        <pc:sldMkLst>
          <pc:docMk/>
          <pc:sldMk cId="1622450669" sldId="1337"/>
        </pc:sldMkLst>
        <pc:spChg chg="mod">
          <ac:chgData name="伊健 杜" userId="e69aded81da48593" providerId="LiveId" clId="{C8BB3112-466C-4335-B624-F7500FA32AF1}" dt="2022-11-07T15:00:48.184" v="7518"/>
          <ac:spMkLst>
            <pc:docMk/>
            <pc:sldMk cId="1622450669" sldId="1337"/>
            <ac:spMk id="2" creationId="{F44DE9E1-9168-F3EB-3D6A-1F7F351CDCCF}"/>
          </ac:spMkLst>
        </pc:spChg>
      </pc:sldChg>
      <pc:sldChg chg="addSp delSp modSp add mod ord">
        <pc:chgData name="伊健 杜" userId="e69aded81da48593" providerId="LiveId" clId="{C8BB3112-466C-4335-B624-F7500FA32AF1}" dt="2022-11-07T15:00:48.184" v="7518"/>
        <pc:sldMkLst>
          <pc:docMk/>
          <pc:sldMk cId="4245350664" sldId="1338"/>
        </pc:sldMkLst>
        <pc:spChg chg="mod">
          <ac:chgData name="伊健 杜" userId="e69aded81da48593" providerId="LiveId" clId="{C8BB3112-466C-4335-B624-F7500FA32AF1}" dt="2022-11-07T15:00:48.184" v="7518"/>
          <ac:spMkLst>
            <pc:docMk/>
            <pc:sldMk cId="4245350664" sldId="1338"/>
            <ac:spMk id="2" creationId="{10304424-DB4A-36E7-9E0D-D32A5DD0F26C}"/>
          </ac:spMkLst>
        </pc:spChg>
        <pc:spChg chg="mod">
          <ac:chgData name="伊健 杜" userId="e69aded81da48593" providerId="LiveId" clId="{C8BB3112-466C-4335-B624-F7500FA32AF1}" dt="2022-11-07T15:00:48.184" v="7518"/>
          <ac:spMkLst>
            <pc:docMk/>
            <pc:sldMk cId="4245350664" sldId="1338"/>
            <ac:spMk id="4" creationId="{CD51F1A4-557D-97DD-DAE2-94D888CF547E}"/>
          </ac:spMkLst>
        </pc:spChg>
        <pc:picChg chg="del">
          <ac:chgData name="伊健 杜" userId="e69aded81da48593" providerId="LiveId" clId="{C8BB3112-466C-4335-B624-F7500FA32AF1}" dt="2022-11-07T12:48:57.519" v="7114" actId="478"/>
          <ac:picMkLst>
            <pc:docMk/>
            <pc:sldMk cId="4245350664" sldId="1338"/>
            <ac:picMk id="12290" creationId="{A0838060-0BAA-53C6-3AAF-94C2FC68F58B}"/>
          </ac:picMkLst>
        </pc:picChg>
        <pc:picChg chg="add mod">
          <ac:chgData name="伊健 杜" userId="e69aded81da48593" providerId="LiveId" clId="{C8BB3112-466C-4335-B624-F7500FA32AF1}" dt="2022-11-07T12:51:34.031" v="7193" actId="1076"/>
          <ac:picMkLst>
            <pc:docMk/>
            <pc:sldMk cId="4245350664" sldId="1338"/>
            <ac:picMk id="14338" creationId="{523CD581-ECDE-A92E-DC80-D6ECE9D35763}"/>
          </ac:picMkLst>
        </pc:picChg>
      </pc:sldChg>
      <pc:sldChg chg="modSp add mod">
        <pc:chgData name="伊健 杜" userId="e69aded81da48593" providerId="LiveId" clId="{C8BB3112-466C-4335-B624-F7500FA32AF1}" dt="2022-11-07T18:17:49.461" v="7810" actId="20577"/>
        <pc:sldMkLst>
          <pc:docMk/>
          <pc:sldMk cId="2013525724" sldId="1339"/>
        </pc:sldMkLst>
        <pc:spChg chg="mod">
          <ac:chgData name="伊健 杜" userId="e69aded81da48593" providerId="LiveId" clId="{C8BB3112-466C-4335-B624-F7500FA32AF1}" dt="2022-11-07T18:17:49.461" v="7810" actId="20577"/>
          <ac:spMkLst>
            <pc:docMk/>
            <pc:sldMk cId="2013525724" sldId="1339"/>
            <ac:spMk id="2" creationId="{F44DE9E1-9168-F3EB-3D6A-1F7F351CDCCF}"/>
          </ac:spMkLst>
        </pc:spChg>
      </pc:sldChg>
      <pc:sldChg chg="add del">
        <pc:chgData name="伊健 杜" userId="e69aded81da48593" providerId="LiveId" clId="{C8BB3112-466C-4335-B624-F7500FA32AF1}" dt="2022-11-07T12:49:00.847" v="7116" actId="47"/>
        <pc:sldMkLst>
          <pc:docMk/>
          <pc:sldMk cId="2803579829" sldId="1339"/>
        </pc:sldMkLst>
      </pc:sldChg>
      <pc:sldChg chg="modSp add mod">
        <pc:chgData name="伊健 杜" userId="e69aded81da48593" providerId="LiveId" clId="{C8BB3112-466C-4335-B624-F7500FA32AF1}" dt="2022-11-08T07:03:28.184" v="9501"/>
        <pc:sldMkLst>
          <pc:docMk/>
          <pc:sldMk cId="1523321892" sldId="1340"/>
        </pc:sldMkLst>
        <pc:spChg chg="mod">
          <ac:chgData name="伊健 杜" userId="e69aded81da48593" providerId="LiveId" clId="{C8BB3112-466C-4335-B624-F7500FA32AF1}" dt="2022-11-08T07:03:28.184" v="9501"/>
          <ac:spMkLst>
            <pc:docMk/>
            <pc:sldMk cId="1523321892" sldId="1340"/>
            <ac:spMk id="2" creationId="{1302A11A-625D-774F-23B3-739301B530C3}"/>
          </ac:spMkLst>
        </pc:spChg>
        <pc:spChg chg="mod">
          <ac:chgData name="伊健 杜" userId="e69aded81da48593" providerId="LiveId" clId="{C8BB3112-466C-4335-B624-F7500FA32AF1}" dt="2022-11-08T07:03:28.184" v="9501"/>
          <ac:spMkLst>
            <pc:docMk/>
            <pc:sldMk cId="1523321892" sldId="1340"/>
            <ac:spMk id="8" creationId="{0438729B-0F82-A5C2-5BC7-7451302EC36A}"/>
          </ac:spMkLst>
        </pc:spChg>
        <pc:picChg chg="mod">
          <ac:chgData name="伊健 杜" userId="e69aded81da48593" providerId="LiveId" clId="{C8BB3112-466C-4335-B624-F7500FA32AF1}" dt="2022-11-07T16:47:42.168" v="7671" actId="14100"/>
          <ac:picMkLst>
            <pc:docMk/>
            <pc:sldMk cId="1523321892" sldId="1340"/>
            <ac:picMk id="31746" creationId="{EC53C62C-27C5-B32B-13E6-9B061AD850FB}"/>
          </ac:picMkLst>
        </pc:picChg>
      </pc:sldChg>
      <pc:sldChg chg="add del">
        <pc:chgData name="伊健 杜" userId="e69aded81da48593" providerId="LiveId" clId="{C8BB3112-466C-4335-B624-F7500FA32AF1}" dt="2022-11-07T14:51:04.542" v="7365" actId="47"/>
        <pc:sldMkLst>
          <pc:docMk/>
          <pc:sldMk cId="2153963924" sldId="1340"/>
        </pc:sldMkLst>
      </pc:sldChg>
      <pc:sldChg chg="add del">
        <pc:chgData name="伊健 杜" userId="e69aded81da48593" providerId="LiveId" clId="{C8BB3112-466C-4335-B624-F7500FA32AF1}" dt="2022-11-07T14:51:04.542" v="7365" actId="47"/>
        <pc:sldMkLst>
          <pc:docMk/>
          <pc:sldMk cId="1014760557" sldId="1341"/>
        </pc:sldMkLst>
      </pc:sldChg>
      <pc:sldChg chg="delSp modSp add del mod">
        <pc:chgData name="伊健 杜" userId="e69aded81da48593" providerId="LiveId" clId="{C8BB3112-466C-4335-B624-F7500FA32AF1}" dt="2022-11-07T16:51:29.390" v="7718" actId="47"/>
        <pc:sldMkLst>
          <pc:docMk/>
          <pc:sldMk cId="2915585194" sldId="1341"/>
        </pc:sldMkLst>
        <pc:spChg chg="mod">
          <ac:chgData name="伊健 杜" userId="e69aded81da48593" providerId="LiveId" clId="{C8BB3112-466C-4335-B624-F7500FA32AF1}" dt="2022-11-07T16:48:08.416" v="7712"/>
          <ac:spMkLst>
            <pc:docMk/>
            <pc:sldMk cId="2915585194" sldId="1341"/>
            <ac:spMk id="2" creationId="{1302A11A-625D-774F-23B3-739301B530C3}"/>
          </ac:spMkLst>
        </pc:spChg>
        <pc:spChg chg="mod">
          <ac:chgData name="伊健 杜" userId="e69aded81da48593" providerId="LiveId" clId="{C8BB3112-466C-4335-B624-F7500FA32AF1}" dt="2022-11-07T16:50:39.894" v="7717" actId="1076"/>
          <ac:spMkLst>
            <pc:docMk/>
            <pc:sldMk cId="2915585194" sldId="1341"/>
            <ac:spMk id="8" creationId="{0438729B-0F82-A5C2-5BC7-7451302EC36A}"/>
          </ac:spMkLst>
        </pc:spChg>
        <pc:picChg chg="del">
          <ac:chgData name="伊健 杜" userId="e69aded81da48593" providerId="LiveId" clId="{C8BB3112-466C-4335-B624-F7500FA32AF1}" dt="2022-11-07T16:49:29.634" v="7716" actId="478"/>
          <ac:picMkLst>
            <pc:docMk/>
            <pc:sldMk cId="2915585194" sldId="1341"/>
            <ac:picMk id="31746" creationId="{EC53C62C-27C5-B32B-13E6-9B061AD850FB}"/>
          </ac:picMkLst>
        </pc:picChg>
      </pc:sldChg>
      <pc:sldChg chg="addSp delSp modSp add mod ord">
        <pc:chgData name="伊健 杜" userId="e69aded81da48593" providerId="LiveId" clId="{C8BB3112-466C-4335-B624-F7500FA32AF1}" dt="2022-11-08T07:03:28.184" v="9501"/>
        <pc:sldMkLst>
          <pc:docMk/>
          <pc:sldMk cId="3816353376" sldId="1341"/>
        </pc:sldMkLst>
        <pc:spChg chg="mod">
          <ac:chgData name="伊健 杜" userId="e69aded81da48593" providerId="LiveId" clId="{C8BB3112-466C-4335-B624-F7500FA32AF1}" dt="2022-11-08T07:03:28.184" v="9501"/>
          <ac:spMkLst>
            <pc:docMk/>
            <pc:sldMk cId="3816353376" sldId="1341"/>
            <ac:spMk id="2" creationId="{1302A11A-625D-774F-23B3-739301B530C3}"/>
          </ac:spMkLst>
        </pc:spChg>
        <pc:spChg chg="mod">
          <ac:chgData name="伊健 杜" userId="e69aded81da48593" providerId="LiveId" clId="{C8BB3112-466C-4335-B624-F7500FA32AF1}" dt="2022-11-08T07:03:28.184" v="9501"/>
          <ac:spMkLst>
            <pc:docMk/>
            <pc:sldMk cId="3816353376" sldId="1341"/>
            <ac:spMk id="8" creationId="{0438729B-0F82-A5C2-5BC7-7451302EC36A}"/>
          </ac:spMkLst>
        </pc:spChg>
        <pc:picChg chg="add mod">
          <ac:chgData name="伊健 杜" userId="e69aded81da48593" providerId="LiveId" clId="{C8BB3112-466C-4335-B624-F7500FA32AF1}" dt="2022-11-08T05:54:28.977" v="8499" actId="1076"/>
          <ac:picMkLst>
            <pc:docMk/>
            <pc:sldMk cId="3816353376" sldId="1341"/>
            <ac:picMk id="2050" creationId="{98ADC04B-65C2-58E1-8E88-AB3F8DA10E28}"/>
          </ac:picMkLst>
        </pc:picChg>
        <pc:picChg chg="del mod">
          <ac:chgData name="伊健 杜" userId="e69aded81da48593" providerId="LiveId" clId="{C8BB3112-466C-4335-B624-F7500FA32AF1}" dt="2022-11-08T05:04:39.238" v="7942" actId="478"/>
          <ac:picMkLst>
            <pc:docMk/>
            <pc:sldMk cId="3816353376" sldId="1341"/>
            <ac:picMk id="31746" creationId="{EC53C62C-27C5-B32B-13E6-9B061AD850FB}"/>
          </ac:picMkLst>
        </pc:picChg>
      </pc:sldChg>
      <pc:sldChg chg="add del">
        <pc:chgData name="伊健 杜" userId="e69aded81da48593" providerId="LiveId" clId="{C8BB3112-466C-4335-B624-F7500FA32AF1}" dt="2022-11-07T14:51:04.542" v="7365" actId="47"/>
        <pc:sldMkLst>
          <pc:docMk/>
          <pc:sldMk cId="3474245972" sldId="1342"/>
        </pc:sldMkLst>
      </pc:sldChg>
      <pc:sldChg chg="addSp modSp add mod">
        <pc:chgData name="伊健 杜" userId="e69aded81da48593" providerId="LiveId" clId="{C8BB3112-466C-4335-B624-F7500FA32AF1}" dt="2022-11-08T07:03:28.184" v="9501"/>
        <pc:sldMkLst>
          <pc:docMk/>
          <pc:sldMk cId="4238141742" sldId="1342"/>
        </pc:sldMkLst>
        <pc:spChg chg="mod">
          <ac:chgData name="伊健 杜" userId="e69aded81da48593" providerId="LiveId" clId="{C8BB3112-466C-4335-B624-F7500FA32AF1}" dt="2022-11-08T07:03:28.184" v="9501"/>
          <ac:spMkLst>
            <pc:docMk/>
            <pc:sldMk cId="4238141742" sldId="1342"/>
            <ac:spMk id="2" creationId="{1302A11A-625D-774F-23B3-739301B530C3}"/>
          </ac:spMkLst>
        </pc:spChg>
        <pc:spChg chg="mod">
          <ac:chgData name="伊健 杜" userId="e69aded81da48593" providerId="LiveId" clId="{C8BB3112-466C-4335-B624-F7500FA32AF1}" dt="2022-11-08T07:03:28.184" v="9501"/>
          <ac:spMkLst>
            <pc:docMk/>
            <pc:sldMk cId="4238141742" sldId="1342"/>
            <ac:spMk id="8" creationId="{0438729B-0F82-A5C2-5BC7-7451302EC36A}"/>
          </ac:spMkLst>
        </pc:spChg>
        <pc:picChg chg="add mod">
          <ac:chgData name="伊健 杜" userId="e69aded81da48593" providerId="LiveId" clId="{C8BB3112-466C-4335-B624-F7500FA32AF1}" dt="2022-11-08T05:53:49.368" v="8496" actId="1076"/>
          <ac:picMkLst>
            <pc:docMk/>
            <pc:sldMk cId="4238141742" sldId="1342"/>
            <ac:picMk id="1026" creationId="{79205A76-5238-AC2E-AAF2-BA114FB540ED}"/>
          </ac:picMkLst>
        </pc:picChg>
      </pc:sldChg>
      <pc:sldChg chg="add del">
        <pc:chgData name="伊健 杜" userId="e69aded81da48593" providerId="LiveId" clId="{C8BB3112-466C-4335-B624-F7500FA32AF1}" dt="2022-11-07T14:48:55.289" v="7361"/>
        <pc:sldMkLst>
          <pc:docMk/>
          <pc:sldMk cId="3452250619" sldId="1343"/>
        </pc:sldMkLst>
      </pc:sldChg>
      <pc:sldChg chg="modSp add mod">
        <pc:chgData name="伊健 杜" userId="e69aded81da48593" providerId="LiveId" clId="{C8BB3112-466C-4335-B624-F7500FA32AF1}" dt="2022-11-08T07:03:28.184" v="9501"/>
        <pc:sldMkLst>
          <pc:docMk/>
          <pc:sldMk cId="3933845516" sldId="1343"/>
        </pc:sldMkLst>
        <pc:spChg chg="mod">
          <ac:chgData name="伊健 杜" userId="e69aded81da48593" providerId="LiveId" clId="{C8BB3112-466C-4335-B624-F7500FA32AF1}" dt="2022-11-08T07:03:28.184" v="9501"/>
          <ac:spMkLst>
            <pc:docMk/>
            <pc:sldMk cId="3933845516" sldId="1343"/>
            <ac:spMk id="2" creationId="{5873FCFA-069F-887D-2E03-2DA23448846E}"/>
          </ac:spMkLst>
        </pc:spChg>
      </pc:sldChg>
      <pc:sldChg chg="addSp delSp modSp add mod">
        <pc:chgData name="伊健 杜" userId="e69aded81da48593" providerId="LiveId" clId="{C8BB3112-466C-4335-B624-F7500FA32AF1}" dt="2022-11-08T07:03:28.184" v="9501"/>
        <pc:sldMkLst>
          <pc:docMk/>
          <pc:sldMk cId="3336084374" sldId="1344"/>
        </pc:sldMkLst>
        <pc:spChg chg="mod">
          <ac:chgData name="伊健 杜" userId="e69aded81da48593" providerId="LiveId" clId="{C8BB3112-466C-4335-B624-F7500FA32AF1}" dt="2022-11-08T05:57:07.934" v="8517"/>
          <ac:spMkLst>
            <pc:docMk/>
            <pc:sldMk cId="3336084374" sldId="1344"/>
            <ac:spMk id="2" creationId="{10304424-DB4A-36E7-9E0D-D32A5DD0F26C}"/>
          </ac:spMkLst>
        </pc:spChg>
        <pc:spChg chg="mod">
          <ac:chgData name="伊健 杜" userId="e69aded81da48593" providerId="LiveId" clId="{C8BB3112-466C-4335-B624-F7500FA32AF1}" dt="2022-11-08T07:03:28.184" v="9501"/>
          <ac:spMkLst>
            <pc:docMk/>
            <pc:sldMk cId="3336084374" sldId="1344"/>
            <ac:spMk id="4" creationId="{CD51F1A4-557D-97DD-DAE2-94D888CF547E}"/>
          </ac:spMkLst>
        </pc:spChg>
        <pc:picChg chg="add mod">
          <ac:chgData name="伊健 杜" userId="e69aded81da48593" providerId="LiveId" clId="{C8BB3112-466C-4335-B624-F7500FA32AF1}" dt="2022-11-08T05:58:34.542" v="8690" actId="1076"/>
          <ac:picMkLst>
            <pc:docMk/>
            <pc:sldMk cId="3336084374" sldId="1344"/>
            <ac:picMk id="3074" creationId="{F6061779-A623-C430-50D2-8FFF28309971}"/>
          </ac:picMkLst>
        </pc:picChg>
        <pc:picChg chg="add del">
          <ac:chgData name="伊健 杜" userId="e69aded81da48593" providerId="LiveId" clId="{C8BB3112-466C-4335-B624-F7500FA32AF1}" dt="2022-11-08T05:59:17.409" v="8692" actId="478"/>
          <ac:picMkLst>
            <pc:docMk/>
            <pc:sldMk cId="3336084374" sldId="1344"/>
            <ac:picMk id="3076" creationId="{FA186396-CB3D-1EA2-B5A8-059D3E8F0D3A}"/>
          </ac:picMkLst>
        </pc:picChg>
        <pc:picChg chg="del">
          <ac:chgData name="伊健 杜" userId="e69aded81da48593" providerId="LiveId" clId="{C8BB3112-466C-4335-B624-F7500FA32AF1}" dt="2022-11-08T05:58:16.430" v="8687" actId="478"/>
          <ac:picMkLst>
            <pc:docMk/>
            <pc:sldMk cId="3336084374" sldId="1344"/>
            <ac:picMk id="11266" creationId="{5EA60625-B89A-6A31-68D4-3906F17602E8}"/>
          </ac:picMkLst>
        </pc:picChg>
      </pc:sldChg>
      <pc:sldChg chg="add del">
        <pc:chgData name="伊健 杜" userId="e69aded81da48593" providerId="LiveId" clId="{C8BB3112-466C-4335-B624-F7500FA32AF1}" dt="2022-11-07T14:48:55.289" v="7361"/>
        <pc:sldMkLst>
          <pc:docMk/>
          <pc:sldMk cId="3337856911" sldId="1344"/>
        </pc:sldMkLst>
      </pc:sldChg>
      <pc:sldChg chg="add del">
        <pc:chgData name="伊健 杜" userId="e69aded81da48593" providerId="LiveId" clId="{C8BB3112-466C-4335-B624-F7500FA32AF1}" dt="2022-11-07T14:48:55.289" v="7361"/>
        <pc:sldMkLst>
          <pc:docMk/>
          <pc:sldMk cId="1894043372" sldId="1345"/>
        </pc:sldMkLst>
      </pc:sldChg>
      <pc:sldChg chg="addSp delSp modSp add mod">
        <pc:chgData name="伊健 杜" userId="e69aded81da48593" providerId="LiveId" clId="{C8BB3112-466C-4335-B624-F7500FA32AF1}" dt="2022-11-08T07:03:28.184" v="9501"/>
        <pc:sldMkLst>
          <pc:docMk/>
          <pc:sldMk cId="3323299600" sldId="1345"/>
        </pc:sldMkLst>
        <pc:spChg chg="mod">
          <ac:chgData name="伊健 杜" userId="e69aded81da48593" providerId="LiveId" clId="{C8BB3112-466C-4335-B624-F7500FA32AF1}" dt="2022-11-08T05:59:21.538" v="8695" actId="20577"/>
          <ac:spMkLst>
            <pc:docMk/>
            <pc:sldMk cId="3323299600" sldId="1345"/>
            <ac:spMk id="2" creationId="{10304424-DB4A-36E7-9E0D-D32A5DD0F26C}"/>
          </ac:spMkLst>
        </pc:spChg>
        <pc:spChg chg="mod">
          <ac:chgData name="伊健 杜" userId="e69aded81da48593" providerId="LiveId" clId="{C8BB3112-466C-4335-B624-F7500FA32AF1}" dt="2022-11-08T07:03:28.184" v="9501"/>
          <ac:spMkLst>
            <pc:docMk/>
            <pc:sldMk cId="3323299600" sldId="1345"/>
            <ac:spMk id="4" creationId="{CD51F1A4-557D-97DD-DAE2-94D888CF547E}"/>
          </ac:spMkLst>
        </pc:spChg>
        <pc:picChg chg="del">
          <ac:chgData name="伊健 杜" userId="e69aded81da48593" providerId="LiveId" clId="{C8BB3112-466C-4335-B624-F7500FA32AF1}" dt="2022-11-08T06:00:12.263" v="8879" actId="478"/>
          <ac:picMkLst>
            <pc:docMk/>
            <pc:sldMk cId="3323299600" sldId="1345"/>
            <ac:picMk id="3074" creationId="{F6061779-A623-C430-50D2-8FFF28309971}"/>
          </ac:picMkLst>
        </pc:picChg>
        <pc:picChg chg="add mod">
          <ac:chgData name="伊健 杜" userId="e69aded81da48593" providerId="LiveId" clId="{C8BB3112-466C-4335-B624-F7500FA32AF1}" dt="2022-11-08T06:00:29.997" v="8883" actId="14100"/>
          <ac:picMkLst>
            <pc:docMk/>
            <pc:sldMk cId="3323299600" sldId="1345"/>
            <ac:picMk id="4098" creationId="{D86CE0AB-99B7-2C69-FCDD-F4FADB5420D9}"/>
          </ac:picMkLst>
        </pc:picChg>
      </pc:sldChg>
      <pc:sldChg chg="addSp delSp modSp add mod">
        <pc:chgData name="伊健 杜" userId="e69aded81da48593" providerId="LiveId" clId="{C8BB3112-466C-4335-B624-F7500FA32AF1}" dt="2022-11-08T07:03:28.184" v="9501"/>
        <pc:sldMkLst>
          <pc:docMk/>
          <pc:sldMk cId="342701780" sldId="1346"/>
        </pc:sldMkLst>
        <pc:spChg chg="mod">
          <ac:chgData name="伊健 杜" userId="e69aded81da48593" providerId="LiveId" clId="{C8BB3112-466C-4335-B624-F7500FA32AF1}" dt="2022-11-08T07:03:28.184" v="9501"/>
          <ac:spMkLst>
            <pc:docMk/>
            <pc:sldMk cId="342701780" sldId="1346"/>
            <ac:spMk id="4" creationId="{CD51F1A4-557D-97DD-DAE2-94D888CF547E}"/>
          </ac:spMkLst>
        </pc:spChg>
        <pc:picChg chg="del">
          <ac:chgData name="伊健 杜" userId="e69aded81da48593" providerId="LiveId" clId="{C8BB3112-466C-4335-B624-F7500FA32AF1}" dt="2022-11-08T06:03:26.033" v="9027" actId="478"/>
          <ac:picMkLst>
            <pc:docMk/>
            <pc:sldMk cId="342701780" sldId="1346"/>
            <ac:picMk id="4098" creationId="{D86CE0AB-99B7-2C69-FCDD-F4FADB5420D9}"/>
          </ac:picMkLst>
        </pc:picChg>
        <pc:picChg chg="add mod">
          <ac:chgData name="伊健 杜" userId="e69aded81da48593" providerId="LiveId" clId="{C8BB3112-466C-4335-B624-F7500FA32AF1}" dt="2022-11-08T06:03:49.229" v="9030" actId="1076"/>
          <ac:picMkLst>
            <pc:docMk/>
            <pc:sldMk cId="342701780" sldId="1346"/>
            <ac:picMk id="5122" creationId="{2BE80402-D209-1EDC-1E26-DE0032AD1051}"/>
          </ac:picMkLst>
        </pc:picChg>
      </pc:sldChg>
      <pc:sldChg chg="add del">
        <pc:chgData name="伊健 杜" userId="e69aded81da48593" providerId="LiveId" clId="{C8BB3112-466C-4335-B624-F7500FA32AF1}" dt="2022-11-07T14:48:54.535" v="7360"/>
        <pc:sldMkLst>
          <pc:docMk/>
          <pc:sldMk cId="881259133" sldId="1346"/>
        </pc:sldMkLst>
      </pc:sldChg>
      <pc:sldChg chg="add del">
        <pc:chgData name="伊健 杜" userId="e69aded81da48593" providerId="LiveId" clId="{C8BB3112-466C-4335-B624-F7500FA32AF1}" dt="2022-11-07T14:48:54.535" v="7360"/>
        <pc:sldMkLst>
          <pc:docMk/>
          <pc:sldMk cId="626417642" sldId="1347"/>
        </pc:sldMkLst>
      </pc:sldChg>
      <pc:sldChg chg="delSp modSp new mod">
        <pc:chgData name="伊健 杜" userId="e69aded81da48593" providerId="LiveId" clId="{C8BB3112-466C-4335-B624-F7500FA32AF1}" dt="2022-11-08T07:03:28.184" v="9501"/>
        <pc:sldMkLst>
          <pc:docMk/>
          <pc:sldMk cId="1019927445" sldId="1347"/>
        </pc:sldMkLst>
        <pc:spChg chg="mod">
          <ac:chgData name="伊健 杜" userId="e69aded81da48593" providerId="LiveId" clId="{C8BB3112-466C-4335-B624-F7500FA32AF1}" dt="2022-11-08T07:03:28.184" v="9501"/>
          <ac:spMkLst>
            <pc:docMk/>
            <pc:sldMk cId="1019927445" sldId="1347"/>
            <ac:spMk id="2" creationId="{D2C34D6B-9D74-5A40-A4EB-E483659E36B7}"/>
          </ac:spMkLst>
        </pc:spChg>
        <pc:spChg chg="del">
          <ac:chgData name="伊健 杜" userId="e69aded81da48593" providerId="LiveId" clId="{C8BB3112-466C-4335-B624-F7500FA32AF1}" dt="2022-11-08T06:04:48.922" v="9032" actId="478"/>
          <ac:spMkLst>
            <pc:docMk/>
            <pc:sldMk cId="1019927445" sldId="1347"/>
            <ac:spMk id="3" creationId="{F879A2F1-35C8-69F4-1740-ADA3E6698E0A}"/>
          </ac:spMkLst>
        </pc:spChg>
      </pc:sldChg>
      <pc:sldChg chg="modSp add mod">
        <pc:chgData name="伊健 杜" userId="e69aded81da48593" providerId="LiveId" clId="{C8BB3112-466C-4335-B624-F7500FA32AF1}" dt="2022-11-08T07:03:28.184" v="9501"/>
        <pc:sldMkLst>
          <pc:docMk/>
          <pc:sldMk cId="1447223873" sldId="1348"/>
        </pc:sldMkLst>
        <pc:spChg chg="mod">
          <ac:chgData name="伊健 杜" userId="e69aded81da48593" providerId="LiveId" clId="{C8BB3112-466C-4335-B624-F7500FA32AF1}" dt="2022-11-08T06:23:56.358" v="9190"/>
          <ac:spMkLst>
            <pc:docMk/>
            <pc:sldMk cId="1447223873" sldId="1348"/>
            <ac:spMk id="2" creationId="{10304424-DB4A-36E7-9E0D-D32A5DD0F26C}"/>
          </ac:spMkLst>
        </pc:spChg>
        <pc:spChg chg="mod">
          <ac:chgData name="伊健 杜" userId="e69aded81da48593" providerId="LiveId" clId="{C8BB3112-466C-4335-B624-F7500FA32AF1}" dt="2022-11-08T07:03:28.184" v="9501"/>
          <ac:spMkLst>
            <pc:docMk/>
            <pc:sldMk cId="1447223873" sldId="1348"/>
            <ac:spMk id="4" creationId="{CD51F1A4-557D-97DD-DAE2-94D888CF547E}"/>
          </ac:spMkLst>
        </pc:spChg>
      </pc:sldChg>
      <pc:sldChg chg="add del">
        <pc:chgData name="伊健 杜" userId="e69aded81da48593" providerId="LiveId" clId="{C8BB3112-466C-4335-B624-F7500FA32AF1}" dt="2022-11-07T14:48:54.535" v="7360"/>
        <pc:sldMkLst>
          <pc:docMk/>
          <pc:sldMk cId="2703470693" sldId="1348"/>
        </pc:sldMkLst>
      </pc:sldChg>
      <pc:sldChg chg="modSp add mod">
        <pc:chgData name="伊健 杜" userId="e69aded81da48593" providerId="LiveId" clId="{C8BB3112-466C-4335-B624-F7500FA32AF1}" dt="2022-11-08T07:03:28.184" v="9501"/>
        <pc:sldMkLst>
          <pc:docMk/>
          <pc:sldMk cId="648674315" sldId="1349"/>
        </pc:sldMkLst>
        <pc:spChg chg="mod">
          <ac:chgData name="伊健 杜" userId="e69aded81da48593" providerId="LiveId" clId="{C8BB3112-466C-4335-B624-F7500FA32AF1}" dt="2022-11-08T07:03:28.184" v="9501"/>
          <ac:spMkLst>
            <pc:docMk/>
            <pc:sldMk cId="648674315" sldId="1349"/>
            <ac:spMk id="2" creationId="{5873FCFA-069F-887D-2E03-2DA23448846E}"/>
          </ac:spMkLst>
        </pc:spChg>
      </pc:sldChg>
      <pc:sldChg chg="add del">
        <pc:chgData name="伊健 杜" userId="e69aded81da48593" providerId="LiveId" clId="{C8BB3112-466C-4335-B624-F7500FA32AF1}" dt="2022-11-07T14:48:53.793" v="7359"/>
        <pc:sldMkLst>
          <pc:docMk/>
          <pc:sldMk cId="2212089655" sldId="1349"/>
        </pc:sldMkLst>
      </pc:sldChg>
      <pc:sldChg chg="addSp delSp modSp add mod ord setBg">
        <pc:chgData name="伊健 杜" userId="e69aded81da48593" providerId="LiveId" clId="{C8BB3112-466C-4335-B624-F7500FA32AF1}" dt="2022-11-08T07:03:28.184" v="9501"/>
        <pc:sldMkLst>
          <pc:docMk/>
          <pc:sldMk cId="2226104690" sldId="1350"/>
        </pc:sldMkLst>
        <pc:spChg chg="mod">
          <ac:chgData name="伊健 杜" userId="e69aded81da48593" providerId="LiveId" clId="{C8BB3112-466C-4335-B624-F7500FA32AF1}" dt="2022-11-08T06:39:38.407" v="9321" actId="26606"/>
          <ac:spMkLst>
            <pc:docMk/>
            <pc:sldMk cId="2226104690" sldId="1350"/>
            <ac:spMk id="2" creationId="{10304424-DB4A-36E7-9E0D-D32A5DD0F26C}"/>
          </ac:spMkLst>
        </pc:spChg>
        <pc:spChg chg="ord">
          <ac:chgData name="伊健 杜" userId="e69aded81da48593" providerId="LiveId" clId="{C8BB3112-466C-4335-B624-F7500FA32AF1}" dt="2022-11-08T06:39:38.407" v="9321" actId="26606"/>
          <ac:spMkLst>
            <pc:docMk/>
            <pc:sldMk cId="2226104690" sldId="1350"/>
            <ac:spMk id="3" creationId="{70799EE4-58B0-827D-B035-2CD34B4D804F}"/>
          </ac:spMkLst>
        </pc:spChg>
        <pc:spChg chg="mod">
          <ac:chgData name="伊健 杜" userId="e69aded81da48593" providerId="LiveId" clId="{C8BB3112-466C-4335-B624-F7500FA32AF1}" dt="2022-11-08T07:03:28.184" v="9501"/>
          <ac:spMkLst>
            <pc:docMk/>
            <pc:sldMk cId="2226104690" sldId="1350"/>
            <ac:spMk id="4" creationId="{CD51F1A4-557D-97DD-DAE2-94D888CF547E}"/>
          </ac:spMkLst>
        </pc:spChg>
        <pc:spChg chg="add del">
          <ac:chgData name="伊健 杜" userId="e69aded81da48593" providerId="LiveId" clId="{C8BB3112-466C-4335-B624-F7500FA32AF1}" dt="2022-11-08T06:39:38.407" v="9321" actId="26606"/>
          <ac:spMkLst>
            <pc:docMk/>
            <pc:sldMk cId="2226104690" sldId="1350"/>
            <ac:spMk id="6155" creationId="{45BEE692-38FF-45D5-BACD-3ED0107AB1E2}"/>
          </ac:spMkLst>
        </pc:spChg>
        <pc:spChg chg="add del">
          <ac:chgData name="伊健 杜" userId="e69aded81da48593" providerId="LiveId" clId="{C8BB3112-466C-4335-B624-F7500FA32AF1}" dt="2022-11-08T06:39:38.407" v="9321" actId="26606"/>
          <ac:spMkLst>
            <pc:docMk/>
            <pc:sldMk cId="2226104690" sldId="1350"/>
            <ac:spMk id="6157" creationId="{FFC0ABB7-3FF2-48CA-AF41-7C90BA14B7C9}"/>
          </ac:spMkLst>
        </pc:spChg>
        <pc:picChg chg="add mod">
          <ac:chgData name="伊健 杜" userId="e69aded81da48593" providerId="LiveId" clId="{C8BB3112-466C-4335-B624-F7500FA32AF1}" dt="2022-11-08T06:39:38.407" v="9321" actId="26606"/>
          <ac:picMkLst>
            <pc:docMk/>
            <pc:sldMk cId="2226104690" sldId="1350"/>
            <ac:picMk id="6" creationId="{6C356FE6-791F-7FB7-4D2B-B6A0EF13235B}"/>
          </ac:picMkLst>
        </pc:picChg>
        <pc:picChg chg="add del mod">
          <ac:chgData name="伊健 杜" userId="e69aded81da48593" providerId="LiveId" clId="{C8BB3112-466C-4335-B624-F7500FA32AF1}" dt="2022-11-08T06:39:29.229" v="9316" actId="478"/>
          <ac:picMkLst>
            <pc:docMk/>
            <pc:sldMk cId="2226104690" sldId="1350"/>
            <ac:picMk id="8" creationId="{C2C47330-6322-4FD6-98C9-4218A1C8E719}"/>
          </ac:picMkLst>
        </pc:picChg>
        <pc:picChg chg="del">
          <ac:chgData name="伊健 杜" userId="e69aded81da48593" providerId="LiveId" clId="{C8BB3112-466C-4335-B624-F7500FA32AF1}" dt="2022-11-08T06:27:01.667" v="9277" actId="478"/>
          <ac:picMkLst>
            <pc:docMk/>
            <pc:sldMk cId="2226104690" sldId="1350"/>
            <ac:picMk id="5122" creationId="{2BE80402-D209-1EDC-1E26-DE0032AD1051}"/>
          </ac:picMkLst>
        </pc:picChg>
        <pc:picChg chg="add del mod">
          <ac:chgData name="伊健 杜" userId="e69aded81da48593" providerId="LiveId" clId="{C8BB3112-466C-4335-B624-F7500FA32AF1}" dt="2022-11-08T06:32:50.780" v="9284" actId="478"/>
          <ac:picMkLst>
            <pc:docMk/>
            <pc:sldMk cId="2226104690" sldId="1350"/>
            <ac:picMk id="6146" creationId="{BE888059-2364-0CE3-3A69-6AFA00A85CB1}"/>
          </ac:picMkLst>
        </pc:picChg>
        <pc:picChg chg="add mod ord">
          <ac:chgData name="伊健 杜" userId="e69aded81da48593" providerId="LiveId" clId="{C8BB3112-466C-4335-B624-F7500FA32AF1}" dt="2022-11-08T06:39:38.407" v="9321" actId="26606"/>
          <ac:picMkLst>
            <pc:docMk/>
            <pc:sldMk cId="2226104690" sldId="1350"/>
            <ac:picMk id="6148" creationId="{608312CE-94AC-E845-F5DC-074B6F82AF72}"/>
          </ac:picMkLst>
        </pc:picChg>
        <pc:picChg chg="add mod">
          <ac:chgData name="伊健 杜" userId="e69aded81da48593" providerId="LiveId" clId="{C8BB3112-466C-4335-B624-F7500FA32AF1}" dt="2022-11-08T06:39:38.407" v="9321" actId="26606"/>
          <ac:picMkLst>
            <pc:docMk/>
            <pc:sldMk cId="2226104690" sldId="1350"/>
            <ac:picMk id="6150" creationId="{6B214C83-DE20-1EB9-96AE-48D44BB171AB}"/>
          </ac:picMkLst>
        </pc:picChg>
        <pc:picChg chg="add del mod">
          <ac:chgData name="伊健 杜" userId="e69aded81da48593" providerId="LiveId" clId="{C8BB3112-466C-4335-B624-F7500FA32AF1}" dt="2022-11-08T06:39:29.229" v="9316" actId="478"/>
          <ac:picMkLst>
            <pc:docMk/>
            <pc:sldMk cId="2226104690" sldId="1350"/>
            <ac:picMk id="6152" creationId="{7D8CAE4F-0E62-09F9-AB02-47EADB47AA31}"/>
          </ac:picMkLst>
        </pc:picChg>
      </pc:sldChg>
      <pc:sldChg chg="add del">
        <pc:chgData name="伊健 杜" userId="e69aded81da48593" providerId="LiveId" clId="{C8BB3112-466C-4335-B624-F7500FA32AF1}" dt="2022-11-07T14:48:53.793" v="7359"/>
        <pc:sldMkLst>
          <pc:docMk/>
          <pc:sldMk cId="3351277065" sldId="1350"/>
        </pc:sldMkLst>
      </pc:sldChg>
      <pc:sldChg chg="add del">
        <pc:chgData name="伊健 杜" userId="e69aded81da48593" providerId="LiveId" clId="{C8BB3112-466C-4335-B624-F7500FA32AF1}" dt="2022-11-07T14:48:53.793" v="7359"/>
        <pc:sldMkLst>
          <pc:docMk/>
          <pc:sldMk cId="268919266" sldId="1351"/>
        </pc:sldMkLst>
      </pc:sldChg>
      <pc:sldChg chg="modSp add mod">
        <pc:chgData name="伊健 杜" userId="e69aded81da48593" providerId="LiveId" clId="{C8BB3112-466C-4335-B624-F7500FA32AF1}" dt="2022-11-08T07:03:28.184" v="9501"/>
        <pc:sldMkLst>
          <pc:docMk/>
          <pc:sldMk cId="2766765565" sldId="1351"/>
        </pc:sldMkLst>
        <pc:spChg chg="mod">
          <ac:chgData name="伊健 杜" userId="e69aded81da48593" providerId="LiveId" clId="{C8BB3112-466C-4335-B624-F7500FA32AF1}" dt="2022-11-08T07:03:28.184" v="9501"/>
          <ac:spMkLst>
            <pc:docMk/>
            <pc:sldMk cId="2766765565" sldId="1351"/>
            <ac:spMk id="2" creationId="{D2C34D6B-9D74-5A40-A4EB-E483659E36B7}"/>
          </ac:spMkLst>
        </pc:spChg>
      </pc:sldChg>
      <pc:sldChg chg="modSp add del mod">
        <pc:chgData name="伊健 杜" userId="e69aded81da48593" providerId="LiveId" clId="{C8BB3112-466C-4335-B624-F7500FA32AF1}" dt="2022-11-08T06:40:48.417" v="9335" actId="47"/>
        <pc:sldMkLst>
          <pc:docMk/>
          <pc:sldMk cId="541532179" sldId="1352"/>
        </pc:sldMkLst>
        <pc:spChg chg="mod">
          <ac:chgData name="伊健 杜" userId="e69aded81da48593" providerId="LiveId" clId="{C8BB3112-466C-4335-B624-F7500FA32AF1}" dt="2022-11-08T06:40:47.628" v="9334"/>
          <ac:spMkLst>
            <pc:docMk/>
            <pc:sldMk cId="541532179" sldId="1352"/>
            <ac:spMk id="4" creationId="{CD51F1A4-557D-97DD-DAE2-94D888CF547E}"/>
          </ac:spMkLst>
        </pc:spChg>
      </pc:sldChg>
      <pc:sldChg chg="add del">
        <pc:chgData name="伊健 杜" userId="e69aded81da48593" providerId="LiveId" clId="{C8BB3112-466C-4335-B624-F7500FA32AF1}" dt="2022-11-08T06:41:21.639" v="9424" actId="47"/>
        <pc:sldMkLst>
          <pc:docMk/>
          <pc:sldMk cId="894651703" sldId="1352"/>
        </pc:sldMkLst>
      </pc:sldChg>
      <pc:sldChg chg="modSp add del mod">
        <pc:chgData name="伊健 杜" userId="e69aded81da48593" providerId="LiveId" clId="{C8BB3112-466C-4335-B624-F7500FA32AF1}" dt="2022-11-08T06:42:29.304" v="9500" actId="47"/>
        <pc:sldMkLst>
          <pc:docMk/>
          <pc:sldMk cId="1435365414" sldId="1352"/>
        </pc:sldMkLst>
        <pc:spChg chg="mod">
          <ac:chgData name="伊健 杜" userId="e69aded81da48593" providerId="LiveId" clId="{C8BB3112-466C-4335-B624-F7500FA32AF1}" dt="2022-11-08T06:42:27.134" v="9499" actId="20577"/>
          <ac:spMkLst>
            <pc:docMk/>
            <pc:sldMk cId="1435365414" sldId="1352"/>
            <ac:spMk id="2" creationId="{D2C34D6B-9D74-5A40-A4EB-E483659E36B7}"/>
          </ac:spMkLst>
        </pc:spChg>
      </pc:sldChg>
      <pc:sldChg chg="add del">
        <pc:chgData name="伊健 杜" userId="e69aded81da48593" providerId="LiveId" clId="{C8BB3112-466C-4335-B624-F7500FA32AF1}" dt="2022-11-07T14:48:53.015" v="7358"/>
        <pc:sldMkLst>
          <pc:docMk/>
          <pc:sldMk cId="3568277733" sldId="1352"/>
        </pc:sldMkLst>
      </pc:sldChg>
      <pc:sldChg chg="add del">
        <pc:chgData name="伊健 杜" userId="e69aded81da48593" providerId="LiveId" clId="{C8BB3112-466C-4335-B624-F7500FA32AF1}" dt="2022-11-07T14:48:53.015" v="7358"/>
        <pc:sldMkLst>
          <pc:docMk/>
          <pc:sldMk cId="816413172" sldId="1353"/>
        </pc:sldMkLst>
      </pc:sldChg>
      <pc:sldChg chg="add del">
        <pc:chgData name="伊健 杜" userId="e69aded81da48593" providerId="LiveId" clId="{C8BB3112-466C-4335-B624-F7500FA32AF1}" dt="2022-11-07T14:48:53.015" v="7358"/>
        <pc:sldMkLst>
          <pc:docMk/>
          <pc:sldMk cId="2349614055" sldId="1354"/>
        </pc:sldMkLst>
      </pc:sldChg>
    </pc:docChg>
  </pc:docChgLst>
  <pc:docChgLst>
    <pc:chgData name="伊健 杜" userId="e69aded81da48593" providerId="LiveId" clId="{AB477AC8-EB35-44F9-96E6-075FF2823CC8}"/>
    <pc:docChg chg="undo redo custSel addSld delSld modSld sldOrd">
      <pc:chgData name="伊健 杜" userId="e69aded81da48593" providerId="LiveId" clId="{AB477AC8-EB35-44F9-96E6-075FF2823CC8}" dt="2023-03-02T12:27:03.938" v="5171"/>
      <pc:docMkLst>
        <pc:docMk/>
      </pc:docMkLst>
      <pc:sldChg chg="add">
        <pc:chgData name="伊健 杜" userId="e69aded81da48593" providerId="LiveId" clId="{AB477AC8-EB35-44F9-96E6-075FF2823CC8}" dt="2023-03-02T08:17:55.762" v="3535"/>
        <pc:sldMkLst>
          <pc:docMk/>
          <pc:sldMk cId="834047182" sldId="2184"/>
        </pc:sldMkLst>
      </pc:sldChg>
      <pc:sldChg chg="add del">
        <pc:chgData name="伊健 杜" userId="e69aded81da48593" providerId="LiveId" clId="{AB477AC8-EB35-44F9-96E6-075FF2823CC8}" dt="2023-03-02T08:18:03.676" v="3536" actId="47"/>
        <pc:sldMkLst>
          <pc:docMk/>
          <pc:sldMk cId="2812574038" sldId="2185"/>
        </pc:sldMkLst>
      </pc:sldChg>
      <pc:sldChg chg="addSp delSp modSp add mod">
        <pc:chgData name="伊健 杜" userId="e69aded81da48593" providerId="LiveId" clId="{AB477AC8-EB35-44F9-96E6-075FF2823CC8}" dt="2023-03-02T11:08:47.477" v="5133" actId="478"/>
        <pc:sldMkLst>
          <pc:docMk/>
          <pc:sldMk cId="1212189098" sldId="2188"/>
        </pc:sldMkLst>
        <pc:spChg chg="mod">
          <ac:chgData name="伊健 杜" userId="e69aded81da48593" providerId="LiveId" clId="{AB477AC8-EB35-44F9-96E6-075FF2823CC8}" dt="2023-03-02T08:18:14.518" v="3538" actId="207"/>
          <ac:spMkLst>
            <pc:docMk/>
            <pc:sldMk cId="1212189098" sldId="2188"/>
            <ac:spMk id="2" creationId="{001741FF-580F-0B2D-9908-A13943A10535}"/>
          </ac:spMkLst>
        </pc:spChg>
        <pc:spChg chg="del">
          <ac:chgData name="伊健 杜" userId="e69aded81da48593" providerId="LiveId" clId="{AB477AC8-EB35-44F9-96E6-075FF2823CC8}" dt="2023-03-02T08:18:10.448" v="3537" actId="478"/>
          <ac:spMkLst>
            <pc:docMk/>
            <pc:sldMk cId="1212189098" sldId="2188"/>
            <ac:spMk id="4" creationId="{23686FE8-7DAE-D5A6-BA3B-8393E74F4D6C}"/>
          </ac:spMkLst>
        </pc:spChg>
        <pc:inkChg chg="add del">
          <ac:chgData name="伊健 杜" userId="e69aded81da48593" providerId="LiveId" clId="{AB477AC8-EB35-44F9-96E6-075FF2823CC8}" dt="2023-03-02T11:08:47.477" v="5133" actId="478"/>
          <ac:inkMkLst>
            <pc:docMk/>
            <pc:sldMk cId="1212189098" sldId="2188"/>
            <ac:inkMk id="4" creationId="{DA18049A-723E-C506-5DB7-4C1001FA8F5B}"/>
          </ac:inkMkLst>
        </pc:inkChg>
      </pc:sldChg>
      <pc:sldChg chg="add">
        <pc:chgData name="伊健 杜" userId="e69aded81da48593" providerId="LiveId" clId="{AB477AC8-EB35-44F9-96E6-075FF2823CC8}" dt="2023-03-02T08:17:55.762" v="3535"/>
        <pc:sldMkLst>
          <pc:docMk/>
          <pc:sldMk cId="2669719062" sldId="2189"/>
        </pc:sldMkLst>
      </pc:sldChg>
      <pc:sldChg chg="delSp add mod">
        <pc:chgData name="伊健 杜" userId="e69aded81da48593" providerId="LiveId" clId="{AB477AC8-EB35-44F9-96E6-075FF2823CC8}" dt="2023-03-02T08:18:20.596" v="3539" actId="478"/>
        <pc:sldMkLst>
          <pc:docMk/>
          <pc:sldMk cId="3104156791" sldId="2190"/>
        </pc:sldMkLst>
        <pc:spChg chg="del">
          <ac:chgData name="伊健 杜" userId="e69aded81da48593" providerId="LiveId" clId="{AB477AC8-EB35-44F9-96E6-075FF2823CC8}" dt="2023-03-02T08:18:20.596" v="3539" actId="478"/>
          <ac:spMkLst>
            <pc:docMk/>
            <pc:sldMk cId="3104156791" sldId="2190"/>
            <ac:spMk id="4" creationId="{23686FE8-7DAE-D5A6-BA3B-8393E74F4D6C}"/>
          </ac:spMkLst>
        </pc:spChg>
      </pc:sldChg>
      <pc:sldChg chg="delSp add del mod">
        <pc:chgData name="伊健 杜" userId="e69aded81da48593" providerId="LiveId" clId="{AB477AC8-EB35-44F9-96E6-075FF2823CC8}" dt="2023-03-02T08:18:25.661" v="3541" actId="47"/>
        <pc:sldMkLst>
          <pc:docMk/>
          <pc:sldMk cId="274016501" sldId="2191"/>
        </pc:sldMkLst>
        <pc:spChg chg="del">
          <ac:chgData name="伊健 杜" userId="e69aded81da48593" providerId="LiveId" clId="{AB477AC8-EB35-44F9-96E6-075FF2823CC8}" dt="2023-03-02T08:18:23.869" v="3540" actId="478"/>
          <ac:spMkLst>
            <pc:docMk/>
            <pc:sldMk cId="274016501" sldId="2191"/>
            <ac:spMk id="4" creationId="{23686FE8-7DAE-D5A6-BA3B-8393E74F4D6C}"/>
          </ac:spMkLst>
        </pc:spChg>
      </pc:sldChg>
      <pc:sldChg chg="add del">
        <pc:chgData name="伊健 杜" userId="e69aded81da48593" providerId="LiveId" clId="{AB477AC8-EB35-44F9-96E6-075FF2823CC8}" dt="2023-03-02T08:18:32.125" v="3542" actId="47"/>
        <pc:sldMkLst>
          <pc:docMk/>
          <pc:sldMk cId="1255184968" sldId="2192"/>
        </pc:sldMkLst>
      </pc:sldChg>
      <pc:sldChg chg="add del">
        <pc:chgData name="伊健 杜" userId="e69aded81da48593" providerId="LiveId" clId="{AB477AC8-EB35-44F9-96E6-075FF2823CC8}" dt="2023-03-02T08:19:28.486" v="3543" actId="47"/>
        <pc:sldMkLst>
          <pc:docMk/>
          <pc:sldMk cId="1805811556" sldId="2241"/>
        </pc:sldMkLst>
      </pc:sldChg>
      <pc:sldChg chg="del">
        <pc:chgData name="伊健 杜" userId="e69aded81da48593" providerId="LiveId" clId="{AB477AC8-EB35-44F9-96E6-075FF2823CC8}" dt="2023-03-02T03:55:40.210" v="0" actId="47"/>
        <pc:sldMkLst>
          <pc:docMk/>
          <pc:sldMk cId="4036170169" sldId="2322"/>
        </pc:sldMkLst>
      </pc:sldChg>
      <pc:sldChg chg="del">
        <pc:chgData name="伊健 杜" userId="e69aded81da48593" providerId="LiveId" clId="{AB477AC8-EB35-44F9-96E6-075FF2823CC8}" dt="2023-03-02T03:55:40.210" v="0" actId="47"/>
        <pc:sldMkLst>
          <pc:docMk/>
          <pc:sldMk cId="3703400219" sldId="2346"/>
        </pc:sldMkLst>
      </pc:sldChg>
      <pc:sldChg chg="del">
        <pc:chgData name="伊健 杜" userId="e69aded81da48593" providerId="LiveId" clId="{AB477AC8-EB35-44F9-96E6-075FF2823CC8}" dt="2023-03-02T03:55:40.210" v="0" actId="47"/>
        <pc:sldMkLst>
          <pc:docMk/>
          <pc:sldMk cId="3858040621" sldId="2347"/>
        </pc:sldMkLst>
      </pc:sldChg>
      <pc:sldChg chg="del">
        <pc:chgData name="伊健 杜" userId="e69aded81da48593" providerId="LiveId" clId="{AB477AC8-EB35-44F9-96E6-075FF2823CC8}" dt="2023-03-02T03:55:40.210" v="0" actId="47"/>
        <pc:sldMkLst>
          <pc:docMk/>
          <pc:sldMk cId="4133272005" sldId="2348"/>
        </pc:sldMkLst>
      </pc:sldChg>
      <pc:sldChg chg="del">
        <pc:chgData name="伊健 杜" userId="e69aded81da48593" providerId="LiveId" clId="{AB477AC8-EB35-44F9-96E6-075FF2823CC8}" dt="2023-03-02T03:55:40.210" v="0" actId="47"/>
        <pc:sldMkLst>
          <pc:docMk/>
          <pc:sldMk cId="1716832105" sldId="2349"/>
        </pc:sldMkLst>
      </pc:sldChg>
      <pc:sldChg chg="del">
        <pc:chgData name="伊健 杜" userId="e69aded81da48593" providerId="LiveId" clId="{AB477AC8-EB35-44F9-96E6-075FF2823CC8}" dt="2023-03-02T03:55:40.210" v="0" actId="47"/>
        <pc:sldMkLst>
          <pc:docMk/>
          <pc:sldMk cId="2493928718" sldId="2350"/>
        </pc:sldMkLst>
      </pc:sldChg>
      <pc:sldChg chg="del">
        <pc:chgData name="伊健 杜" userId="e69aded81da48593" providerId="LiveId" clId="{AB477AC8-EB35-44F9-96E6-075FF2823CC8}" dt="2023-03-02T03:55:40.210" v="0" actId="47"/>
        <pc:sldMkLst>
          <pc:docMk/>
          <pc:sldMk cId="969392642" sldId="2351"/>
        </pc:sldMkLst>
      </pc:sldChg>
      <pc:sldChg chg="del">
        <pc:chgData name="伊健 杜" userId="e69aded81da48593" providerId="LiveId" clId="{AB477AC8-EB35-44F9-96E6-075FF2823CC8}" dt="2023-03-02T03:55:40.210" v="0" actId="47"/>
        <pc:sldMkLst>
          <pc:docMk/>
          <pc:sldMk cId="2718126479" sldId="2352"/>
        </pc:sldMkLst>
      </pc:sldChg>
      <pc:sldChg chg="del">
        <pc:chgData name="伊健 杜" userId="e69aded81da48593" providerId="LiveId" clId="{AB477AC8-EB35-44F9-96E6-075FF2823CC8}" dt="2023-03-02T03:55:40.210" v="0" actId="47"/>
        <pc:sldMkLst>
          <pc:docMk/>
          <pc:sldMk cId="1339173318" sldId="2354"/>
        </pc:sldMkLst>
      </pc:sldChg>
      <pc:sldChg chg="del">
        <pc:chgData name="伊健 杜" userId="e69aded81da48593" providerId="LiveId" clId="{AB477AC8-EB35-44F9-96E6-075FF2823CC8}" dt="2023-03-02T03:55:40.210" v="0" actId="47"/>
        <pc:sldMkLst>
          <pc:docMk/>
          <pc:sldMk cId="2863418672" sldId="2355"/>
        </pc:sldMkLst>
      </pc:sldChg>
      <pc:sldChg chg="del">
        <pc:chgData name="伊健 杜" userId="e69aded81da48593" providerId="LiveId" clId="{AB477AC8-EB35-44F9-96E6-075FF2823CC8}" dt="2023-03-02T03:55:40.210" v="0" actId="47"/>
        <pc:sldMkLst>
          <pc:docMk/>
          <pc:sldMk cId="991256880" sldId="2356"/>
        </pc:sldMkLst>
      </pc:sldChg>
      <pc:sldChg chg="del">
        <pc:chgData name="伊健 杜" userId="e69aded81da48593" providerId="LiveId" clId="{AB477AC8-EB35-44F9-96E6-075FF2823CC8}" dt="2023-03-02T03:55:40.210" v="0" actId="47"/>
        <pc:sldMkLst>
          <pc:docMk/>
          <pc:sldMk cId="3367474799" sldId="2357"/>
        </pc:sldMkLst>
      </pc:sldChg>
      <pc:sldChg chg="del">
        <pc:chgData name="伊健 杜" userId="e69aded81da48593" providerId="LiveId" clId="{AB477AC8-EB35-44F9-96E6-075FF2823CC8}" dt="2023-03-02T03:55:40.210" v="0" actId="47"/>
        <pc:sldMkLst>
          <pc:docMk/>
          <pc:sldMk cId="3154476316" sldId="2358"/>
        </pc:sldMkLst>
      </pc:sldChg>
      <pc:sldChg chg="del">
        <pc:chgData name="伊健 杜" userId="e69aded81da48593" providerId="LiveId" clId="{AB477AC8-EB35-44F9-96E6-075FF2823CC8}" dt="2023-03-02T03:55:40.210" v="0" actId="47"/>
        <pc:sldMkLst>
          <pc:docMk/>
          <pc:sldMk cId="96311888" sldId="2359"/>
        </pc:sldMkLst>
      </pc:sldChg>
      <pc:sldChg chg="del">
        <pc:chgData name="伊健 杜" userId="e69aded81da48593" providerId="LiveId" clId="{AB477AC8-EB35-44F9-96E6-075FF2823CC8}" dt="2023-03-02T03:55:40.210" v="0" actId="47"/>
        <pc:sldMkLst>
          <pc:docMk/>
          <pc:sldMk cId="3759361875" sldId="2360"/>
        </pc:sldMkLst>
      </pc:sldChg>
      <pc:sldChg chg="del">
        <pc:chgData name="伊健 杜" userId="e69aded81da48593" providerId="LiveId" clId="{AB477AC8-EB35-44F9-96E6-075FF2823CC8}" dt="2023-03-02T03:55:40.210" v="0" actId="47"/>
        <pc:sldMkLst>
          <pc:docMk/>
          <pc:sldMk cId="1128620034" sldId="2361"/>
        </pc:sldMkLst>
      </pc:sldChg>
      <pc:sldChg chg="del">
        <pc:chgData name="伊健 杜" userId="e69aded81da48593" providerId="LiveId" clId="{AB477AC8-EB35-44F9-96E6-075FF2823CC8}" dt="2023-03-02T03:55:40.210" v="0" actId="47"/>
        <pc:sldMkLst>
          <pc:docMk/>
          <pc:sldMk cId="2830053611" sldId="2362"/>
        </pc:sldMkLst>
      </pc:sldChg>
      <pc:sldChg chg="del">
        <pc:chgData name="伊健 杜" userId="e69aded81da48593" providerId="LiveId" clId="{AB477AC8-EB35-44F9-96E6-075FF2823CC8}" dt="2023-03-02T03:55:40.210" v="0" actId="47"/>
        <pc:sldMkLst>
          <pc:docMk/>
          <pc:sldMk cId="995873167" sldId="2363"/>
        </pc:sldMkLst>
      </pc:sldChg>
      <pc:sldChg chg="del">
        <pc:chgData name="伊健 杜" userId="e69aded81da48593" providerId="LiveId" clId="{AB477AC8-EB35-44F9-96E6-075FF2823CC8}" dt="2023-03-02T03:55:40.210" v="0" actId="47"/>
        <pc:sldMkLst>
          <pc:docMk/>
          <pc:sldMk cId="4002240963" sldId="2365"/>
        </pc:sldMkLst>
      </pc:sldChg>
      <pc:sldChg chg="del">
        <pc:chgData name="伊健 杜" userId="e69aded81da48593" providerId="LiveId" clId="{AB477AC8-EB35-44F9-96E6-075FF2823CC8}" dt="2023-03-02T03:55:40.210" v="0" actId="47"/>
        <pc:sldMkLst>
          <pc:docMk/>
          <pc:sldMk cId="3595698323" sldId="2366"/>
        </pc:sldMkLst>
      </pc:sldChg>
      <pc:sldChg chg="del">
        <pc:chgData name="伊健 杜" userId="e69aded81da48593" providerId="LiveId" clId="{AB477AC8-EB35-44F9-96E6-075FF2823CC8}" dt="2023-03-02T03:55:40.210" v="0" actId="47"/>
        <pc:sldMkLst>
          <pc:docMk/>
          <pc:sldMk cId="45070460" sldId="2367"/>
        </pc:sldMkLst>
      </pc:sldChg>
      <pc:sldChg chg="del">
        <pc:chgData name="伊健 杜" userId="e69aded81da48593" providerId="LiveId" clId="{AB477AC8-EB35-44F9-96E6-075FF2823CC8}" dt="2023-03-02T03:55:40.210" v="0" actId="47"/>
        <pc:sldMkLst>
          <pc:docMk/>
          <pc:sldMk cId="2696650295" sldId="2368"/>
        </pc:sldMkLst>
      </pc:sldChg>
      <pc:sldChg chg="del">
        <pc:chgData name="伊健 杜" userId="e69aded81da48593" providerId="LiveId" clId="{AB477AC8-EB35-44F9-96E6-075FF2823CC8}" dt="2023-03-02T03:55:40.210" v="0" actId="47"/>
        <pc:sldMkLst>
          <pc:docMk/>
          <pc:sldMk cId="4087563545" sldId="2369"/>
        </pc:sldMkLst>
      </pc:sldChg>
      <pc:sldChg chg="del">
        <pc:chgData name="伊健 杜" userId="e69aded81da48593" providerId="LiveId" clId="{AB477AC8-EB35-44F9-96E6-075FF2823CC8}" dt="2023-03-02T03:55:40.210" v="0" actId="47"/>
        <pc:sldMkLst>
          <pc:docMk/>
          <pc:sldMk cId="2164497695" sldId="2371"/>
        </pc:sldMkLst>
      </pc:sldChg>
      <pc:sldChg chg="del">
        <pc:chgData name="伊健 杜" userId="e69aded81da48593" providerId="LiveId" clId="{AB477AC8-EB35-44F9-96E6-075FF2823CC8}" dt="2023-03-02T03:55:40.210" v="0" actId="47"/>
        <pc:sldMkLst>
          <pc:docMk/>
          <pc:sldMk cId="4194069032" sldId="2372"/>
        </pc:sldMkLst>
      </pc:sldChg>
      <pc:sldChg chg="del">
        <pc:chgData name="伊健 杜" userId="e69aded81da48593" providerId="LiveId" clId="{AB477AC8-EB35-44F9-96E6-075FF2823CC8}" dt="2023-03-02T03:55:40.210" v="0" actId="47"/>
        <pc:sldMkLst>
          <pc:docMk/>
          <pc:sldMk cId="2670088997" sldId="2373"/>
        </pc:sldMkLst>
      </pc:sldChg>
      <pc:sldChg chg="del">
        <pc:chgData name="伊健 杜" userId="e69aded81da48593" providerId="LiveId" clId="{AB477AC8-EB35-44F9-96E6-075FF2823CC8}" dt="2023-03-02T03:55:40.210" v="0" actId="47"/>
        <pc:sldMkLst>
          <pc:docMk/>
          <pc:sldMk cId="447619762" sldId="2374"/>
        </pc:sldMkLst>
      </pc:sldChg>
      <pc:sldChg chg="del">
        <pc:chgData name="伊健 杜" userId="e69aded81da48593" providerId="LiveId" clId="{AB477AC8-EB35-44F9-96E6-075FF2823CC8}" dt="2023-03-02T03:55:40.210" v="0" actId="47"/>
        <pc:sldMkLst>
          <pc:docMk/>
          <pc:sldMk cId="1169143549" sldId="2375"/>
        </pc:sldMkLst>
      </pc:sldChg>
      <pc:sldChg chg="del">
        <pc:chgData name="伊健 杜" userId="e69aded81da48593" providerId="LiveId" clId="{AB477AC8-EB35-44F9-96E6-075FF2823CC8}" dt="2023-03-02T03:55:40.210" v="0" actId="47"/>
        <pc:sldMkLst>
          <pc:docMk/>
          <pc:sldMk cId="3299091750" sldId="2376"/>
        </pc:sldMkLst>
      </pc:sldChg>
      <pc:sldChg chg="del">
        <pc:chgData name="伊健 杜" userId="e69aded81da48593" providerId="LiveId" clId="{AB477AC8-EB35-44F9-96E6-075FF2823CC8}" dt="2023-03-02T03:55:40.210" v="0" actId="47"/>
        <pc:sldMkLst>
          <pc:docMk/>
          <pc:sldMk cId="4111015641" sldId="2377"/>
        </pc:sldMkLst>
      </pc:sldChg>
      <pc:sldChg chg="del">
        <pc:chgData name="伊健 杜" userId="e69aded81da48593" providerId="LiveId" clId="{AB477AC8-EB35-44F9-96E6-075FF2823CC8}" dt="2023-03-02T03:55:40.210" v="0" actId="47"/>
        <pc:sldMkLst>
          <pc:docMk/>
          <pc:sldMk cId="1735282236" sldId="2378"/>
        </pc:sldMkLst>
      </pc:sldChg>
      <pc:sldChg chg="del">
        <pc:chgData name="伊健 杜" userId="e69aded81da48593" providerId="LiveId" clId="{AB477AC8-EB35-44F9-96E6-075FF2823CC8}" dt="2023-03-02T03:55:40.210" v="0" actId="47"/>
        <pc:sldMkLst>
          <pc:docMk/>
          <pc:sldMk cId="4041850011" sldId="2379"/>
        </pc:sldMkLst>
      </pc:sldChg>
      <pc:sldChg chg="del">
        <pc:chgData name="伊健 杜" userId="e69aded81da48593" providerId="LiveId" clId="{AB477AC8-EB35-44F9-96E6-075FF2823CC8}" dt="2023-03-02T03:55:40.210" v="0" actId="47"/>
        <pc:sldMkLst>
          <pc:docMk/>
          <pc:sldMk cId="1481782367" sldId="2380"/>
        </pc:sldMkLst>
      </pc:sldChg>
      <pc:sldChg chg="addSp delSp modSp mod ord">
        <pc:chgData name="伊健 杜" userId="e69aded81da48593" providerId="LiveId" clId="{AB477AC8-EB35-44F9-96E6-075FF2823CC8}" dt="2023-03-02T11:54:42.123" v="5167" actId="14100"/>
        <pc:sldMkLst>
          <pc:docMk/>
          <pc:sldMk cId="3154943659" sldId="2381"/>
        </pc:sldMkLst>
        <pc:spChg chg="mod">
          <ac:chgData name="伊健 杜" userId="e69aded81da48593" providerId="LiveId" clId="{AB477AC8-EB35-44F9-96E6-075FF2823CC8}" dt="2023-03-02T08:45:59.780" v="4961"/>
          <ac:spMkLst>
            <pc:docMk/>
            <pc:sldMk cId="3154943659" sldId="2381"/>
            <ac:spMk id="4" creationId="{0D56E891-3F4A-4A78-FD58-765215674675}"/>
          </ac:spMkLst>
        </pc:spChg>
        <pc:spChg chg="mod">
          <ac:chgData name="伊健 杜" userId="e69aded81da48593" providerId="LiveId" clId="{AB477AC8-EB35-44F9-96E6-075FF2823CC8}" dt="2023-03-02T08:14:59.856" v="3517" actId="1076"/>
          <ac:spMkLst>
            <pc:docMk/>
            <pc:sldMk cId="3154943659" sldId="2381"/>
            <ac:spMk id="5" creationId="{E7287B0E-EF55-E721-8EFA-9A9183C0EDF9}"/>
          </ac:spMkLst>
        </pc:spChg>
        <pc:picChg chg="del">
          <ac:chgData name="伊健 杜" userId="e69aded81da48593" providerId="LiveId" clId="{AB477AC8-EB35-44F9-96E6-075FF2823CC8}" dt="2023-03-02T07:20:46.559" v="2050" actId="478"/>
          <ac:picMkLst>
            <pc:docMk/>
            <pc:sldMk cId="3154943659" sldId="2381"/>
            <ac:picMk id="3" creationId="{195198EA-7228-4402-2B45-0A9CF7D21941}"/>
          </ac:picMkLst>
        </pc:picChg>
        <pc:picChg chg="add mod">
          <ac:chgData name="伊健 杜" userId="e69aded81da48593" providerId="LiveId" clId="{AB477AC8-EB35-44F9-96E6-075FF2823CC8}" dt="2023-03-02T11:54:42.123" v="5167" actId="14100"/>
          <ac:picMkLst>
            <pc:docMk/>
            <pc:sldMk cId="3154943659" sldId="2381"/>
            <ac:picMk id="3" creationId="{BD9447F7-E5D3-78B1-CC93-8A9D3B5958DA}"/>
          </ac:picMkLst>
        </pc:picChg>
        <pc:picChg chg="add mod">
          <ac:chgData name="伊健 杜" userId="e69aded81da48593" providerId="LiveId" clId="{AB477AC8-EB35-44F9-96E6-075FF2823CC8}" dt="2023-03-02T10:13:23.507" v="4970" actId="14100"/>
          <ac:picMkLst>
            <pc:docMk/>
            <pc:sldMk cId="3154943659" sldId="2381"/>
            <ac:picMk id="7" creationId="{FFAE904B-7105-A9C4-F67A-87AA5CB04B06}"/>
          </ac:picMkLst>
        </pc:picChg>
      </pc:sldChg>
      <pc:sldChg chg="del">
        <pc:chgData name="伊健 杜" userId="e69aded81da48593" providerId="LiveId" clId="{AB477AC8-EB35-44F9-96E6-075FF2823CC8}" dt="2023-03-02T03:55:40.210" v="0" actId="47"/>
        <pc:sldMkLst>
          <pc:docMk/>
          <pc:sldMk cId="1923825496" sldId="2387"/>
        </pc:sldMkLst>
      </pc:sldChg>
      <pc:sldChg chg="addSp delSp mod">
        <pc:chgData name="伊健 杜" userId="e69aded81da48593" providerId="LiveId" clId="{AB477AC8-EB35-44F9-96E6-075FF2823CC8}" dt="2023-03-02T11:09:18.292" v="5134" actId="478"/>
        <pc:sldMkLst>
          <pc:docMk/>
          <pc:sldMk cId="4130767050" sldId="2389"/>
        </pc:sldMkLst>
        <pc:inkChg chg="add del">
          <ac:chgData name="伊健 杜" userId="e69aded81da48593" providerId="LiveId" clId="{AB477AC8-EB35-44F9-96E6-075FF2823CC8}" dt="2023-03-02T11:09:18.292" v="5134" actId="478"/>
          <ac:inkMkLst>
            <pc:docMk/>
            <pc:sldMk cId="4130767050" sldId="2389"/>
            <ac:inkMk id="3" creationId="{A904BEAB-12DC-2EA9-66F8-49105943A666}"/>
          </ac:inkMkLst>
        </pc:inkChg>
      </pc:sldChg>
      <pc:sldChg chg="addSp delSp modSp mod">
        <pc:chgData name="伊健 杜" userId="e69aded81da48593" providerId="LiveId" clId="{AB477AC8-EB35-44F9-96E6-075FF2823CC8}" dt="2023-03-02T11:11:24.809" v="5164" actId="20577"/>
        <pc:sldMkLst>
          <pc:docMk/>
          <pc:sldMk cId="3829797887" sldId="2390"/>
        </pc:sldMkLst>
        <pc:spChg chg="add mod">
          <ac:chgData name="伊健 杜" userId="e69aded81da48593" providerId="LiveId" clId="{AB477AC8-EB35-44F9-96E6-075FF2823CC8}" dt="2023-03-02T11:11:24.809" v="5164" actId="20577"/>
          <ac:spMkLst>
            <pc:docMk/>
            <pc:sldMk cId="3829797887" sldId="2390"/>
            <ac:spMk id="3" creationId="{193AA224-389D-7918-D8B7-B921B3B47F25}"/>
          </ac:spMkLst>
        </pc:spChg>
        <pc:spChg chg="mod">
          <ac:chgData name="伊健 杜" userId="e69aded81da48593" providerId="LiveId" clId="{AB477AC8-EB35-44F9-96E6-075FF2823CC8}" dt="2023-03-02T10:34:39.950" v="4988"/>
          <ac:spMkLst>
            <pc:docMk/>
            <pc:sldMk cId="3829797887" sldId="2390"/>
            <ac:spMk id="5" creationId="{E7287B0E-EF55-E721-8EFA-9A9183C0EDF9}"/>
          </ac:spMkLst>
        </pc:spChg>
        <pc:inkChg chg="add del">
          <ac:chgData name="伊健 杜" userId="e69aded81da48593" providerId="LiveId" clId="{AB477AC8-EB35-44F9-96E6-075FF2823CC8}" dt="2023-03-02T10:34:36.677" v="4982" actId="478"/>
          <ac:inkMkLst>
            <pc:docMk/>
            <pc:sldMk cId="3829797887" sldId="2390"/>
            <ac:inkMk id="3" creationId="{E8E91674-2250-6C16-5191-693F6F9EF899}"/>
          </ac:inkMkLst>
        </pc:inkChg>
      </pc:sldChg>
      <pc:sldChg chg="addSp delSp modSp add mod">
        <pc:chgData name="伊健 杜" userId="e69aded81da48593" providerId="LiveId" clId="{AB477AC8-EB35-44F9-96E6-075FF2823CC8}" dt="2023-03-02T08:45:59.780" v="4961"/>
        <pc:sldMkLst>
          <pc:docMk/>
          <pc:sldMk cId="3648397201" sldId="2393"/>
        </pc:sldMkLst>
        <pc:spChg chg="mod">
          <ac:chgData name="伊健 杜" userId="e69aded81da48593" providerId="LiveId" clId="{AB477AC8-EB35-44F9-96E6-075FF2823CC8}" dt="2023-03-02T08:45:59.780" v="4961"/>
          <ac:spMkLst>
            <pc:docMk/>
            <pc:sldMk cId="3648397201" sldId="2393"/>
            <ac:spMk id="2" creationId="{10304424-DB4A-36E7-9E0D-D32A5DD0F26C}"/>
          </ac:spMkLst>
        </pc:spChg>
        <pc:spChg chg="mod">
          <ac:chgData name="伊健 杜" userId="e69aded81da48593" providerId="LiveId" clId="{AB477AC8-EB35-44F9-96E6-075FF2823CC8}" dt="2023-03-02T08:45:59.780" v="4961"/>
          <ac:spMkLst>
            <pc:docMk/>
            <pc:sldMk cId="3648397201" sldId="2393"/>
            <ac:spMk id="5" creationId="{E7287B0E-EF55-E721-8EFA-9A9183C0EDF9}"/>
          </ac:spMkLst>
        </pc:spChg>
        <pc:picChg chg="add mod">
          <ac:chgData name="伊健 杜" userId="e69aded81da48593" providerId="LiveId" clId="{AB477AC8-EB35-44F9-96E6-075FF2823CC8}" dt="2023-03-02T08:26:05.250" v="3576" actId="1076"/>
          <ac:picMkLst>
            <pc:docMk/>
            <pc:sldMk cId="3648397201" sldId="2393"/>
            <ac:picMk id="7170" creationId="{621FAFE4-AC99-6007-7FD9-2720230681FA}"/>
          </ac:picMkLst>
        </pc:picChg>
        <pc:picChg chg="del">
          <ac:chgData name="伊健 杜" userId="e69aded81da48593" providerId="LiveId" clId="{AB477AC8-EB35-44F9-96E6-075FF2823CC8}" dt="2023-03-02T04:32:05.303" v="13" actId="478"/>
          <ac:picMkLst>
            <pc:docMk/>
            <pc:sldMk cId="3648397201" sldId="2393"/>
            <ac:picMk id="20482" creationId="{3327FAAA-3DD5-CDA4-F180-2E0F2D86C4E6}"/>
          </ac:picMkLst>
        </pc:picChg>
      </pc:sldChg>
      <pc:sldChg chg="addSp delSp modSp add mod ord">
        <pc:chgData name="伊健 杜" userId="e69aded81da48593" providerId="LiveId" clId="{AB477AC8-EB35-44F9-96E6-075FF2823CC8}" dt="2023-03-02T10:34:20.082" v="4979" actId="478"/>
        <pc:sldMkLst>
          <pc:docMk/>
          <pc:sldMk cId="2751488196" sldId="2394"/>
        </pc:sldMkLst>
        <pc:spChg chg="mod">
          <ac:chgData name="伊健 杜" userId="e69aded81da48593" providerId="LiveId" clId="{AB477AC8-EB35-44F9-96E6-075FF2823CC8}" dt="2023-03-02T08:45:59.780" v="4961"/>
          <ac:spMkLst>
            <pc:docMk/>
            <pc:sldMk cId="2751488196" sldId="2394"/>
            <ac:spMk id="2" creationId="{10304424-DB4A-36E7-9E0D-D32A5DD0F26C}"/>
          </ac:spMkLst>
        </pc:spChg>
        <pc:spChg chg="mod">
          <ac:chgData name="伊健 杜" userId="e69aded81da48593" providerId="LiveId" clId="{AB477AC8-EB35-44F9-96E6-075FF2823CC8}" dt="2023-03-02T08:45:59.780" v="4961"/>
          <ac:spMkLst>
            <pc:docMk/>
            <pc:sldMk cId="2751488196" sldId="2394"/>
            <ac:spMk id="5" creationId="{E7287B0E-EF55-E721-8EFA-9A9183C0EDF9}"/>
          </ac:spMkLst>
        </pc:spChg>
        <pc:picChg chg="add del mod">
          <ac:chgData name="伊健 杜" userId="e69aded81da48593" providerId="LiveId" clId="{AB477AC8-EB35-44F9-96E6-075FF2823CC8}" dt="2023-03-02T08:23:52.804" v="3560" actId="478"/>
          <ac:picMkLst>
            <pc:docMk/>
            <pc:sldMk cId="2751488196" sldId="2394"/>
            <ac:picMk id="5122" creationId="{593ADA83-EEB2-365D-DFA5-B7E72F3D32D1}"/>
          </ac:picMkLst>
        </pc:picChg>
        <pc:picChg chg="add del">
          <ac:chgData name="伊健 杜" userId="e69aded81da48593" providerId="LiveId" clId="{AB477AC8-EB35-44F9-96E6-075FF2823CC8}" dt="2023-03-02T08:24:09.645" v="3562" actId="478"/>
          <ac:picMkLst>
            <pc:docMk/>
            <pc:sldMk cId="2751488196" sldId="2394"/>
            <ac:picMk id="5124" creationId="{7BF2F767-8E9C-A76D-3627-DF44CE2713CA}"/>
          </ac:picMkLst>
        </pc:picChg>
        <pc:picChg chg="add mod">
          <ac:chgData name="伊健 杜" userId="e69aded81da48593" providerId="LiveId" clId="{AB477AC8-EB35-44F9-96E6-075FF2823CC8}" dt="2023-03-02T08:24:26.886" v="3567" actId="1076"/>
          <ac:picMkLst>
            <pc:docMk/>
            <pc:sldMk cId="2751488196" sldId="2394"/>
            <ac:picMk id="5126" creationId="{3D1F828C-4AB3-20C1-47BD-CDA6288B72BF}"/>
          </ac:picMkLst>
        </pc:picChg>
        <pc:inkChg chg="add del">
          <ac:chgData name="伊健 杜" userId="e69aded81da48593" providerId="LiveId" clId="{AB477AC8-EB35-44F9-96E6-075FF2823CC8}" dt="2023-03-02T10:34:20.082" v="4979" actId="478"/>
          <ac:inkMkLst>
            <pc:docMk/>
            <pc:sldMk cId="2751488196" sldId="2394"/>
            <ac:inkMk id="3" creationId="{B65956AB-663A-F91D-046E-5E5DD4AD8081}"/>
          </ac:inkMkLst>
        </pc:inkChg>
      </pc:sldChg>
      <pc:sldChg chg="addSp delSp modSp add mod">
        <pc:chgData name="伊健 杜" userId="e69aded81da48593" providerId="LiveId" clId="{AB477AC8-EB35-44F9-96E6-075FF2823CC8}" dt="2023-03-02T11:48:14.189" v="5165" actId="478"/>
        <pc:sldMkLst>
          <pc:docMk/>
          <pc:sldMk cId="2893989547" sldId="2395"/>
        </pc:sldMkLst>
        <pc:spChg chg="mod">
          <ac:chgData name="伊健 杜" userId="e69aded81da48593" providerId="LiveId" clId="{AB477AC8-EB35-44F9-96E6-075FF2823CC8}" dt="2023-03-02T08:45:59.780" v="4961"/>
          <ac:spMkLst>
            <pc:docMk/>
            <pc:sldMk cId="2893989547" sldId="2395"/>
            <ac:spMk id="2" creationId="{10304424-DB4A-36E7-9E0D-D32A5DD0F26C}"/>
          </ac:spMkLst>
        </pc:spChg>
        <pc:spChg chg="mod">
          <ac:chgData name="伊健 杜" userId="e69aded81da48593" providerId="LiveId" clId="{AB477AC8-EB35-44F9-96E6-075FF2823CC8}" dt="2023-03-02T08:45:59.780" v="4961"/>
          <ac:spMkLst>
            <pc:docMk/>
            <pc:sldMk cId="2893989547" sldId="2395"/>
            <ac:spMk id="5" creationId="{E7287B0E-EF55-E721-8EFA-9A9183C0EDF9}"/>
          </ac:spMkLst>
        </pc:spChg>
        <pc:picChg chg="add del mod">
          <ac:chgData name="伊健 杜" userId="e69aded81da48593" providerId="LiveId" clId="{AB477AC8-EB35-44F9-96E6-075FF2823CC8}" dt="2023-03-02T07:13:23.588" v="1938" actId="478"/>
          <ac:picMkLst>
            <pc:docMk/>
            <pc:sldMk cId="2893989547" sldId="2395"/>
            <ac:picMk id="1026" creationId="{147879EC-B24D-DC81-E88E-E87B4EBD6F67}"/>
          </ac:picMkLst>
        </pc:picChg>
        <pc:picChg chg="add mod">
          <ac:chgData name="伊健 杜" userId="e69aded81da48593" providerId="LiveId" clId="{AB477AC8-EB35-44F9-96E6-075FF2823CC8}" dt="2023-03-02T07:13:25.567" v="1940" actId="1076"/>
          <ac:picMkLst>
            <pc:docMk/>
            <pc:sldMk cId="2893989547" sldId="2395"/>
            <ac:picMk id="1028" creationId="{121611C8-1960-979B-84A5-9A287E4D7CF4}"/>
          </ac:picMkLst>
        </pc:picChg>
        <pc:inkChg chg="add del">
          <ac:chgData name="伊健 杜" userId="e69aded81da48593" providerId="LiveId" clId="{AB477AC8-EB35-44F9-96E6-075FF2823CC8}" dt="2023-03-02T11:48:14.189" v="5165" actId="478"/>
          <ac:inkMkLst>
            <pc:docMk/>
            <pc:sldMk cId="2893989547" sldId="2395"/>
            <ac:inkMk id="3" creationId="{70A1FE8B-4DF6-35A1-DC53-8A490D01D4A5}"/>
          </ac:inkMkLst>
        </pc:inkChg>
      </pc:sldChg>
      <pc:sldChg chg="addSp delSp modSp add mod ord">
        <pc:chgData name="伊健 杜" userId="e69aded81da48593" providerId="LiveId" clId="{AB477AC8-EB35-44F9-96E6-075FF2823CC8}" dt="2023-03-02T10:34:07.120" v="4976" actId="478"/>
        <pc:sldMkLst>
          <pc:docMk/>
          <pc:sldMk cId="2187273062" sldId="2396"/>
        </pc:sldMkLst>
        <pc:spChg chg="mod">
          <ac:chgData name="伊健 杜" userId="e69aded81da48593" providerId="LiveId" clId="{AB477AC8-EB35-44F9-96E6-075FF2823CC8}" dt="2023-03-02T08:45:59.780" v="4961"/>
          <ac:spMkLst>
            <pc:docMk/>
            <pc:sldMk cId="2187273062" sldId="2396"/>
            <ac:spMk id="2" creationId="{10304424-DB4A-36E7-9E0D-D32A5DD0F26C}"/>
          </ac:spMkLst>
        </pc:spChg>
        <pc:spChg chg="mod">
          <ac:chgData name="伊健 杜" userId="e69aded81da48593" providerId="LiveId" clId="{AB477AC8-EB35-44F9-96E6-075FF2823CC8}" dt="2023-03-02T08:45:59.780" v="4961"/>
          <ac:spMkLst>
            <pc:docMk/>
            <pc:sldMk cId="2187273062" sldId="2396"/>
            <ac:spMk id="5" creationId="{E7287B0E-EF55-E721-8EFA-9A9183C0EDF9}"/>
          </ac:spMkLst>
        </pc:spChg>
        <pc:picChg chg="add mod">
          <ac:chgData name="伊健 杜" userId="e69aded81da48593" providerId="LiveId" clId="{AB477AC8-EB35-44F9-96E6-075FF2823CC8}" dt="2023-03-02T08:29:05.486" v="3592" actId="1076"/>
          <ac:picMkLst>
            <pc:docMk/>
            <pc:sldMk cId="2187273062" sldId="2396"/>
            <ac:picMk id="10242" creationId="{ACBDCF6D-443D-A3CE-2DF6-18C9C51C5277}"/>
          </ac:picMkLst>
        </pc:picChg>
        <pc:inkChg chg="add del">
          <ac:chgData name="伊健 杜" userId="e69aded81da48593" providerId="LiveId" clId="{AB477AC8-EB35-44F9-96E6-075FF2823CC8}" dt="2023-03-02T10:34:07.120" v="4976" actId="478"/>
          <ac:inkMkLst>
            <pc:docMk/>
            <pc:sldMk cId="2187273062" sldId="2396"/>
            <ac:inkMk id="3" creationId="{406592D5-76AE-234A-9078-6EB6005447D3}"/>
          </ac:inkMkLst>
        </pc:inkChg>
      </pc:sldChg>
      <pc:sldChg chg="addSp modSp add mod ord">
        <pc:chgData name="伊健 杜" userId="e69aded81da48593" providerId="LiveId" clId="{AB477AC8-EB35-44F9-96E6-075FF2823CC8}" dt="2023-03-02T08:45:59.780" v="4961"/>
        <pc:sldMkLst>
          <pc:docMk/>
          <pc:sldMk cId="3975697474" sldId="2397"/>
        </pc:sldMkLst>
        <pc:spChg chg="mod">
          <ac:chgData name="伊健 杜" userId="e69aded81da48593" providerId="LiveId" clId="{AB477AC8-EB35-44F9-96E6-075FF2823CC8}" dt="2023-03-02T08:45:59.780" v="4961"/>
          <ac:spMkLst>
            <pc:docMk/>
            <pc:sldMk cId="3975697474" sldId="2397"/>
            <ac:spMk id="2" creationId="{10304424-DB4A-36E7-9E0D-D32A5DD0F26C}"/>
          </ac:spMkLst>
        </pc:spChg>
        <pc:spChg chg="mod">
          <ac:chgData name="伊健 杜" userId="e69aded81da48593" providerId="LiveId" clId="{AB477AC8-EB35-44F9-96E6-075FF2823CC8}" dt="2023-03-02T08:45:59.780" v="4961"/>
          <ac:spMkLst>
            <pc:docMk/>
            <pc:sldMk cId="3975697474" sldId="2397"/>
            <ac:spMk id="5" creationId="{E7287B0E-EF55-E721-8EFA-9A9183C0EDF9}"/>
          </ac:spMkLst>
        </pc:spChg>
        <pc:picChg chg="add mod">
          <ac:chgData name="伊健 杜" userId="e69aded81da48593" providerId="LiveId" clId="{AB477AC8-EB35-44F9-96E6-075FF2823CC8}" dt="2023-03-02T08:20:08.696" v="3547" actId="1076"/>
          <ac:picMkLst>
            <pc:docMk/>
            <pc:sldMk cId="3975697474" sldId="2397"/>
            <ac:picMk id="2050" creationId="{A5E6FAB7-7969-84D3-8BC3-988F7773B269}"/>
          </ac:picMkLst>
        </pc:picChg>
      </pc:sldChg>
      <pc:sldChg chg="addSp delSp modSp add mod ord">
        <pc:chgData name="伊健 杜" userId="e69aded81da48593" providerId="LiveId" clId="{AB477AC8-EB35-44F9-96E6-075FF2823CC8}" dt="2023-03-02T08:45:59.780" v="4961"/>
        <pc:sldMkLst>
          <pc:docMk/>
          <pc:sldMk cId="2851851377" sldId="2398"/>
        </pc:sldMkLst>
        <pc:spChg chg="mod">
          <ac:chgData name="伊健 杜" userId="e69aded81da48593" providerId="LiveId" clId="{AB477AC8-EB35-44F9-96E6-075FF2823CC8}" dt="2023-03-02T08:45:59.780" v="4961"/>
          <ac:spMkLst>
            <pc:docMk/>
            <pc:sldMk cId="2851851377" sldId="2398"/>
            <ac:spMk id="2" creationId="{10304424-DB4A-36E7-9E0D-D32A5DD0F26C}"/>
          </ac:spMkLst>
        </pc:spChg>
        <pc:spChg chg="add del">
          <ac:chgData name="伊健 杜" userId="e69aded81da48593" providerId="LiveId" clId="{AB477AC8-EB35-44F9-96E6-075FF2823CC8}" dt="2023-03-02T08:32:55.963" v="3597" actId="478"/>
          <ac:spMkLst>
            <pc:docMk/>
            <pc:sldMk cId="2851851377" sldId="2398"/>
            <ac:spMk id="3" creationId="{A8572EF8-A4B9-7061-C860-B1D03AE9D0E0}"/>
          </ac:spMkLst>
        </pc:spChg>
        <pc:spChg chg="mod">
          <ac:chgData name="伊健 杜" userId="e69aded81da48593" providerId="LiveId" clId="{AB477AC8-EB35-44F9-96E6-075FF2823CC8}" dt="2023-03-02T08:45:59.780" v="4961"/>
          <ac:spMkLst>
            <pc:docMk/>
            <pc:sldMk cId="2851851377" sldId="2398"/>
            <ac:spMk id="5" creationId="{E7287B0E-EF55-E721-8EFA-9A9183C0EDF9}"/>
          </ac:spMkLst>
        </pc:spChg>
        <pc:picChg chg="add mod">
          <ac:chgData name="伊健 杜" userId="e69aded81da48593" providerId="LiveId" clId="{AB477AC8-EB35-44F9-96E6-075FF2823CC8}" dt="2023-03-02T08:33:02.285" v="3599" actId="1076"/>
          <ac:picMkLst>
            <pc:docMk/>
            <pc:sldMk cId="2851851377" sldId="2398"/>
            <ac:picMk id="6" creationId="{2CE8684A-969B-A23D-FFCC-89F400CEA957}"/>
          </ac:picMkLst>
        </pc:picChg>
      </pc:sldChg>
      <pc:sldChg chg="addSp delSp modSp add mod">
        <pc:chgData name="伊健 杜" userId="e69aded81da48593" providerId="LiveId" clId="{AB477AC8-EB35-44F9-96E6-075FF2823CC8}" dt="2023-03-02T10:34:31.206" v="4981" actId="478"/>
        <pc:sldMkLst>
          <pc:docMk/>
          <pc:sldMk cId="2209848964" sldId="2399"/>
        </pc:sldMkLst>
        <pc:spChg chg="mod">
          <ac:chgData name="伊健 杜" userId="e69aded81da48593" providerId="LiveId" clId="{AB477AC8-EB35-44F9-96E6-075FF2823CC8}" dt="2023-03-02T08:45:59.780" v="4961"/>
          <ac:spMkLst>
            <pc:docMk/>
            <pc:sldMk cId="2209848964" sldId="2399"/>
            <ac:spMk id="2" creationId="{10304424-DB4A-36E7-9E0D-D32A5DD0F26C}"/>
          </ac:spMkLst>
        </pc:spChg>
        <pc:spChg chg="mod">
          <ac:chgData name="伊健 杜" userId="e69aded81da48593" providerId="LiveId" clId="{AB477AC8-EB35-44F9-96E6-075FF2823CC8}" dt="2023-03-02T08:45:59.780" v="4961"/>
          <ac:spMkLst>
            <pc:docMk/>
            <pc:sldMk cId="2209848964" sldId="2399"/>
            <ac:spMk id="5" creationId="{E7287B0E-EF55-E721-8EFA-9A9183C0EDF9}"/>
          </ac:spMkLst>
        </pc:spChg>
        <pc:picChg chg="add mod">
          <ac:chgData name="伊健 杜" userId="e69aded81da48593" providerId="LiveId" clId="{AB477AC8-EB35-44F9-96E6-075FF2823CC8}" dt="2023-03-02T08:21:15.010" v="3550" actId="1076"/>
          <ac:picMkLst>
            <pc:docMk/>
            <pc:sldMk cId="2209848964" sldId="2399"/>
            <ac:picMk id="3074" creationId="{4CD402B1-3300-2126-6578-DED92F5C3332}"/>
          </ac:picMkLst>
        </pc:picChg>
        <pc:inkChg chg="add del">
          <ac:chgData name="伊健 杜" userId="e69aded81da48593" providerId="LiveId" clId="{AB477AC8-EB35-44F9-96E6-075FF2823CC8}" dt="2023-03-02T10:34:31.206" v="4981" actId="478"/>
          <ac:inkMkLst>
            <pc:docMk/>
            <pc:sldMk cId="2209848964" sldId="2399"/>
            <ac:inkMk id="3" creationId="{A10EA2F6-CE29-423F-1D9B-AC9D52CF0571}"/>
          </ac:inkMkLst>
        </pc:inkChg>
      </pc:sldChg>
      <pc:sldChg chg="addSp delSp modSp add mod">
        <pc:chgData name="伊健 杜" userId="e69aded81da48593" providerId="LiveId" clId="{AB477AC8-EB35-44F9-96E6-075FF2823CC8}" dt="2023-03-02T08:45:59.780" v="4961"/>
        <pc:sldMkLst>
          <pc:docMk/>
          <pc:sldMk cId="3790647379" sldId="2400"/>
        </pc:sldMkLst>
        <pc:spChg chg="mod">
          <ac:chgData name="伊健 杜" userId="e69aded81da48593" providerId="LiveId" clId="{AB477AC8-EB35-44F9-96E6-075FF2823CC8}" dt="2023-03-02T08:45:59.780" v="4961"/>
          <ac:spMkLst>
            <pc:docMk/>
            <pc:sldMk cId="3790647379" sldId="2400"/>
            <ac:spMk id="2" creationId="{10304424-DB4A-36E7-9E0D-D32A5DD0F26C}"/>
          </ac:spMkLst>
        </pc:spChg>
        <pc:spChg chg="add del mod">
          <ac:chgData name="伊健 杜" userId="e69aded81da48593" providerId="LiveId" clId="{AB477AC8-EB35-44F9-96E6-075FF2823CC8}" dt="2023-03-02T08:21:53.960" v="3553" actId="478"/>
          <ac:spMkLst>
            <pc:docMk/>
            <pc:sldMk cId="3790647379" sldId="2400"/>
            <ac:spMk id="4" creationId="{C6E39DF6-D0F7-EDE1-0FDC-07664C728A70}"/>
          </ac:spMkLst>
        </pc:spChg>
        <pc:spChg chg="mod">
          <ac:chgData name="伊健 杜" userId="e69aded81da48593" providerId="LiveId" clId="{AB477AC8-EB35-44F9-96E6-075FF2823CC8}" dt="2023-03-02T08:45:59.780" v="4961"/>
          <ac:spMkLst>
            <pc:docMk/>
            <pc:sldMk cId="3790647379" sldId="2400"/>
            <ac:spMk id="5" creationId="{E7287B0E-EF55-E721-8EFA-9A9183C0EDF9}"/>
          </ac:spMkLst>
        </pc:spChg>
        <pc:picChg chg="add mod">
          <ac:chgData name="伊健 杜" userId="e69aded81da48593" providerId="LiveId" clId="{AB477AC8-EB35-44F9-96E6-075FF2823CC8}" dt="2023-03-02T08:21:59.416" v="3556" actId="1076"/>
          <ac:picMkLst>
            <pc:docMk/>
            <pc:sldMk cId="3790647379" sldId="2400"/>
            <ac:picMk id="4098" creationId="{12026E59-2774-C40A-4E76-CEC3CF23DAFA}"/>
          </ac:picMkLst>
        </pc:picChg>
      </pc:sldChg>
      <pc:sldChg chg="addSp delSp modSp add mod">
        <pc:chgData name="伊健 杜" userId="e69aded81da48593" providerId="LiveId" clId="{AB477AC8-EB35-44F9-96E6-075FF2823CC8}" dt="2023-03-02T10:34:27.601" v="4980" actId="478"/>
        <pc:sldMkLst>
          <pc:docMk/>
          <pc:sldMk cId="2980636346" sldId="2401"/>
        </pc:sldMkLst>
        <pc:spChg chg="mod">
          <ac:chgData name="伊健 杜" userId="e69aded81da48593" providerId="LiveId" clId="{AB477AC8-EB35-44F9-96E6-075FF2823CC8}" dt="2023-03-02T08:45:59.780" v="4961"/>
          <ac:spMkLst>
            <pc:docMk/>
            <pc:sldMk cId="2980636346" sldId="2401"/>
            <ac:spMk id="5" creationId="{E7287B0E-EF55-E721-8EFA-9A9183C0EDF9}"/>
          </ac:spMkLst>
        </pc:spChg>
        <pc:inkChg chg="add del">
          <ac:chgData name="伊健 杜" userId="e69aded81da48593" providerId="LiveId" clId="{AB477AC8-EB35-44F9-96E6-075FF2823CC8}" dt="2023-03-02T10:34:27.601" v="4980" actId="478"/>
          <ac:inkMkLst>
            <pc:docMk/>
            <pc:sldMk cId="2980636346" sldId="2401"/>
            <ac:inkMk id="2" creationId="{91D67CF0-40B1-732B-A2EC-B57F3E35E585}"/>
          </ac:inkMkLst>
        </pc:inkChg>
      </pc:sldChg>
      <pc:sldChg chg="addSp modSp add mod">
        <pc:chgData name="伊健 杜" userId="e69aded81da48593" providerId="LiveId" clId="{AB477AC8-EB35-44F9-96E6-075FF2823CC8}" dt="2023-03-02T08:45:59.780" v="4961"/>
        <pc:sldMkLst>
          <pc:docMk/>
          <pc:sldMk cId="474874758" sldId="2402"/>
        </pc:sldMkLst>
        <pc:spChg chg="mod">
          <ac:chgData name="伊健 杜" userId="e69aded81da48593" providerId="LiveId" clId="{AB477AC8-EB35-44F9-96E6-075FF2823CC8}" dt="2023-03-02T08:45:59.780" v="4961"/>
          <ac:spMkLst>
            <pc:docMk/>
            <pc:sldMk cId="474874758" sldId="2402"/>
            <ac:spMk id="2" creationId="{10304424-DB4A-36E7-9E0D-D32A5DD0F26C}"/>
          </ac:spMkLst>
        </pc:spChg>
        <pc:spChg chg="mod">
          <ac:chgData name="伊健 杜" userId="e69aded81da48593" providerId="LiveId" clId="{AB477AC8-EB35-44F9-96E6-075FF2823CC8}" dt="2023-03-02T08:45:59.780" v="4961"/>
          <ac:spMkLst>
            <pc:docMk/>
            <pc:sldMk cId="474874758" sldId="2402"/>
            <ac:spMk id="5" creationId="{E7287B0E-EF55-E721-8EFA-9A9183C0EDF9}"/>
          </ac:spMkLst>
        </pc:spChg>
        <pc:picChg chg="add mod">
          <ac:chgData name="伊健 杜" userId="e69aded81da48593" providerId="LiveId" clId="{AB477AC8-EB35-44F9-96E6-075FF2823CC8}" dt="2023-03-02T08:27:16.598" v="3581" actId="1076"/>
          <ac:picMkLst>
            <pc:docMk/>
            <pc:sldMk cId="474874758" sldId="2402"/>
            <ac:picMk id="8194" creationId="{2C3261C2-90FB-2C15-7E48-A88AC36B5D1F}"/>
          </ac:picMkLst>
        </pc:picChg>
        <pc:picChg chg="add mod">
          <ac:chgData name="伊健 杜" userId="e69aded81da48593" providerId="LiveId" clId="{AB477AC8-EB35-44F9-96E6-075FF2823CC8}" dt="2023-03-02T08:27:41.421" v="3585" actId="1076"/>
          <ac:picMkLst>
            <pc:docMk/>
            <pc:sldMk cId="474874758" sldId="2402"/>
            <ac:picMk id="8196" creationId="{E4734DAD-3669-8C20-091D-E676A62BC84A}"/>
          </ac:picMkLst>
        </pc:picChg>
      </pc:sldChg>
      <pc:sldChg chg="addSp delSp modSp add mod">
        <pc:chgData name="伊健 杜" userId="e69aded81da48593" providerId="LiveId" clId="{AB477AC8-EB35-44F9-96E6-075FF2823CC8}" dt="2023-03-02T10:34:09.299" v="4977" actId="478"/>
        <pc:sldMkLst>
          <pc:docMk/>
          <pc:sldMk cId="847133223" sldId="2403"/>
        </pc:sldMkLst>
        <pc:spChg chg="mod">
          <ac:chgData name="伊健 杜" userId="e69aded81da48593" providerId="LiveId" clId="{AB477AC8-EB35-44F9-96E6-075FF2823CC8}" dt="2023-03-02T08:45:59.780" v="4961"/>
          <ac:spMkLst>
            <pc:docMk/>
            <pc:sldMk cId="847133223" sldId="2403"/>
            <ac:spMk id="2" creationId="{10304424-DB4A-36E7-9E0D-D32A5DD0F26C}"/>
          </ac:spMkLst>
        </pc:spChg>
        <pc:spChg chg="mod">
          <ac:chgData name="伊健 杜" userId="e69aded81da48593" providerId="LiveId" clId="{AB477AC8-EB35-44F9-96E6-075FF2823CC8}" dt="2023-03-02T08:45:59.780" v="4961"/>
          <ac:spMkLst>
            <pc:docMk/>
            <pc:sldMk cId="847133223" sldId="2403"/>
            <ac:spMk id="5" creationId="{E7287B0E-EF55-E721-8EFA-9A9183C0EDF9}"/>
          </ac:spMkLst>
        </pc:spChg>
        <pc:picChg chg="add mod">
          <ac:chgData name="伊健 杜" userId="e69aded81da48593" providerId="LiveId" clId="{AB477AC8-EB35-44F9-96E6-075FF2823CC8}" dt="2023-03-02T08:28:50.238" v="3588" actId="1076"/>
          <ac:picMkLst>
            <pc:docMk/>
            <pc:sldMk cId="847133223" sldId="2403"/>
            <ac:picMk id="9218" creationId="{FB73BE30-B867-A92E-23BB-4CD8BC586451}"/>
          </ac:picMkLst>
        </pc:picChg>
        <pc:picChg chg="add mod">
          <ac:chgData name="伊健 杜" userId="e69aded81da48593" providerId="LiveId" clId="{AB477AC8-EB35-44F9-96E6-075FF2823CC8}" dt="2023-03-02T08:28:51.966" v="3590" actId="1076"/>
          <ac:picMkLst>
            <pc:docMk/>
            <pc:sldMk cId="847133223" sldId="2403"/>
            <ac:picMk id="9220" creationId="{374CCF39-3FE5-ABC3-3D1A-C0DE36B7B4E7}"/>
          </ac:picMkLst>
        </pc:picChg>
        <pc:inkChg chg="add del">
          <ac:chgData name="伊健 杜" userId="e69aded81da48593" providerId="LiveId" clId="{AB477AC8-EB35-44F9-96E6-075FF2823CC8}" dt="2023-03-02T10:34:09.299" v="4977" actId="478"/>
          <ac:inkMkLst>
            <pc:docMk/>
            <pc:sldMk cId="847133223" sldId="2403"/>
            <ac:inkMk id="3" creationId="{B90EFADB-024E-65A8-F138-067F5ED77202}"/>
          </ac:inkMkLst>
        </pc:inkChg>
      </pc:sldChg>
      <pc:sldChg chg="modSp add del mod">
        <pc:chgData name="伊健 杜" userId="e69aded81da48593" providerId="LiveId" clId="{AB477AC8-EB35-44F9-96E6-075FF2823CC8}" dt="2023-03-02T07:10:16.217" v="1692" actId="47"/>
        <pc:sldMkLst>
          <pc:docMk/>
          <pc:sldMk cId="1427622321" sldId="2404"/>
        </pc:sldMkLst>
        <pc:spChg chg="mod">
          <ac:chgData name="伊健 杜" userId="e69aded81da48593" providerId="LiveId" clId="{AB477AC8-EB35-44F9-96E6-075FF2823CC8}" dt="2023-03-02T07:09:43.378" v="1686" actId="20577"/>
          <ac:spMkLst>
            <pc:docMk/>
            <pc:sldMk cId="1427622321" sldId="2404"/>
            <ac:spMk id="5" creationId="{E7287B0E-EF55-E721-8EFA-9A9183C0EDF9}"/>
          </ac:spMkLst>
        </pc:spChg>
      </pc:sldChg>
      <pc:sldChg chg="addSp delSp modSp add mod">
        <pc:chgData name="伊健 杜" userId="e69aded81da48593" providerId="LiveId" clId="{AB477AC8-EB35-44F9-96E6-075FF2823CC8}" dt="2023-03-02T08:45:59.780" v="4961"/>
        <pc:sldMkLst>
          <pc:docMk/>
          <pc:sldMk cId="1543698883" sldId="2405"/>
        </pc:sldMkLst>
        <pc:spChg chg="mod">
          <ac:chgData name="伊健 杜" userId="e69aded81da48593" providerId="LiveId" clId="{AB477AC8-EB35-44F9-96E6-075FF2823CC8}" dt="2023-03-02T08:45:59.780" v="4961"/>
          <ac:spMkLst>
            <pc:docMk/>
            <pc:sldMk cId="1543698883" sldId="2405"/>
            <ac:spMk id="2" creationId="{10304424-DB4A-36E7-9E0D-D32A5DD0F26C}"/>
          </ac:spMkLst>
        </pc:spChg>
        <pc:spChg chg="add del">
          <ac:chgData name="伊健 杜" userId="e69aded81da48593" providerId="LiveId" clId="{AB477AC8-EB35-44F9-96E6-075FF2823CC8}" dt="2023-03-02T08:25:26.955" v="3569" actId="478"/>
          <ac:spMkLst>
            <pc:docMk/>
            <pc:sldMk cId="1543698883" sldId="2405"/>
            <ac:spMk id="3" creationId="{E834608A-3C2D-7329-ED8D-CD48666A0B55}"/>
          </ac:spMkLst>
        </pc:spChg>
        <pc:spChg chg="mod">
          <ac:chgData name="伊健 杜" userId="e69aded81da48593" providerId="LiveId" clId="{AB477AC8-EB35-44F9-96E6-075FF2823CC8}" dt="2023-03-02T08:45:59.780" v="4961"/>
          <ac:spMkLst>
            <pc:docMk/>
            <pc:sldMk cId="1543698883" sldId="2405"/>
            <ac:spMk id="5" creationId="{E7287B0E-EF55-E721-8EFA-9A9183C0EDF9}"/>
          </ac:spMkLst>
        </pc:spChg>
        <pc:picChg chg="add mod">
          <ac:chgData name="伊健 杜" userId="e69aded81da48593" providerId="LiveId" clId="{AB477AC8-EB35-44F9-96E6-075FF2823CC8}" dt="2023-03-02T08:25:40.097" v="3573" actId="1076"/>
          <ac:picMkLst>
            <pc:docMk/>
            <pc:sldMk cId="1543698883" sldId="2405"/>
            <ac:picMk id="6" creationId="{EBB76CD1-6914-046B-AF24-75C9365C8ED2}"/>
          </ac:picMkLst>
        </pc:picChg>
      </pc:sldChg>
      <pc:sldChg chg="modSp add mod ord">
        <pc:chgData name="伊健 杜" userId="e69aded81da48593" providerId="LiveId" clId="{AB477AC8-EB35-44F9-96E6-075FF2823CC8}" dt="2023-03-02T08:45:59.780" v="4961"/>
        <pc:sldMkLst>
          <pc:docMk/>
          <pc:sldMk cId="2695497273" sldId="2406"/>
        </pc:sldMkLst>
        <pc:spChg chg="mod">
          <ac:chgData name="伊健 杜" userId="e69aded81da48593" providerId="LiveId" clId="{AB477AC8-EB35-44F9-96E6-075FF2823CC8}" dt="2023-03-02T08:45:59.780" v="4961"/>
          <ac:spMkLst>
            <pc:docMk/>
            <pc:sldMk cId="2695497273" sldId="2406"/>
            <ac:spMk id="5" creationId="{E7287B0E-EF55-E721-8EFA-9A9183C0EDF9}"/>
          </ac:spMkLst>
        </pc:spChg>
      </pc:sldChg>
      <pc:sldChg chg="addSp delSp modSp add mod">
        <pc:chgData name="伊健 杜" userId="e69aded81da48593" providerId="LiveId" clId="{AB477AC8-EB35-44F9-96E6-075FF2823CC8}" dt="2023-03-02T10:34:17.404" v="4978" actId="478"/>
        <pc:sldMkLst>
          <pc:docMk/>
          <pc:sldMk cId="279886821" sldId="2407"/>
        </pc:sldMkLst>
        <pc:spChg chg="mod">
          <ac:chgData name="伊健 杜" userId="e69aded81da48593" providerId="LiveId" clId="{AB477AC8-EB35-44F9-96E6-075FF2823CC8}" dt="2023-03-02T08:45:59.780" v="4961"/>
          <ac:spMkLst>
            <pc:docMk/>
            <pc:sldMk cId="279886821" sldId="2407"/>
            <ac:spMk id="5" creationId="{E7287B0E-EF55-E721-8EFA-9A9183C0EDF9}"/>
          </ac:spMkLst>
        </pc:spChg>
        <pc:inkChg chg="add del">
          <ac:chgData name="伊健 杜" userId="e69aded81da48593" providerId="LiveId" clId="{AB477AC8-EB35-44F9-96E6-075FF2823CC8}" dt="2023-03-02T10:34:17.404" v="4978" actId="478"/>
          <ac:inkMkLst>
            <pc:docMk/>
            <pc:sldMk cId="279886821" sldId="2407"/>
            <ac:inkMk id="2" creationId="{D858F8A7-FD95-2045-7780-23B4887B9233}"/>
          </ac:inkMkLst>
        </pc:inkChg>
      </pc:sldChg>
      <pc:sldChg chg="addSp modSp add mod">
        <pc:chgData name="伊健 杜" userId="e69aded81da48593" providerId="LiveId" clId="{AB477AC8-EB35-44F9-96E6-075FF2823CC8}" dt="2023-03-02T08:45:59.780" v="4961"/>
        <pc:sldMkLst>
          <pc:docMk/>
          <pc:sldMk cId="4101132583" sldId="2408"/>
        </pc:sldMkLst>
        <pc:spChg chg="mod">
          <ac:chgData name="伊健 杜" userId="e69aded81da48593" providerId="LiveId" clId="{AB477AC8-EB35-44F9-96E6-075FF2823CC8}" dt="2023-03-02T08:45:59.780" v="4961"/>
          <ac:spMkLst>
            <pc:docMk/>
            <pc:sldMk cId="4101132583" sldId="2408"/>
            <ac:spMk id="2" creationId="{10304424-DB4A-36E7-9E0D-D32A5DD0F26C}"/>
          </ac:spMkLst>
        </pc:spChg>
        <pc:spChg chg="mod">
          <ac:chgData name="伊健 杜" userId="e69aded81da48593" providerId="LiveId" clId="{AB477AC8-EB35-44F9-96E6-075FF2823CC8}" dt="2023-03-02T08:45:59.780" v="4961"/>
          <ac:spMkLst>
            <pc:docMk/>
            <pc:sldMk cId="4101132583" sldId="2408"/>
            <ac:spMk id="5" creationId="{E7287B0E-EF55-E721-8EFA-9A9183C0EDF9}"/>
          </ac:spMkLst>
        </pc:spChg>
        <pc:picChg chg="add mod">
          <ac:chgData name="伊健 杜" userId="e69aded81da48593" providerId="LiveId" clId="{AB477AC8-EB35-44F9-96E6-075FF2823CC8}" dt="2023-03-02T08:35:20.587" v="3619" actId="1076"/>
          <ac:picMkLst>
            <pc:docMk/>
            <pc:sldMk cId="4101132583" sldId="2408"/>
            <ac:picMk id="14338" creationId="{F4BAA93B-3E46-9559-6964-708210B0848C}"/>
          </ac:picMkLst>
        </pc:picChg>
      </pc:sldChg>
      <pc:sldChg chg="add del">
        <pc:chgData name="伊健 杜" userId="e69aded81da48593" providerId="LiveId" clId="{AB477AC8-EB35-44F9-96E6-075FF2823CC8}" dt="2023-03-02T07:21:26.290" v="2069" actId="47"/>
        <pc:sldMkLst>
          <pc:docMk/>
          <pc:sldMk cId="2329799133" sldId="2409"/>
        </pc:sldMkLst>
      </pc:sldChg>
      <pc:sldChg chg="addSp modSp add mod">
        <pc:chgData name="伊健 杜" userId="e69aded81da48593" providerId="LiveId" clId="{AB477AC8-EB35-44F9-96E6-075FF2823CC8}" dt="2023-03-02T10:05:27.347" v="4962"/>
        <pc:sldMkLst>
          <pc:docMk/>
          <pc:sldMk cId="3799016291" sldId="2409"/>
        </pc:sldMkLst>
        <pc:spChg chg="mod">
          <ac:chgData name="伊健 杜" userId="e69aded81da48593" providerId="LiveId" clId="{AB477AC8-EB35-44F9-96E6-075FF2823CC8}" dt="2023-03-02T08:45:59.780" v="4961"/>
          <ac:spMkLst>
            <pc:docMk/>
            <pc:sldMk cId="3799016291" sldId="2409"/>
            <ac:spMk id="2" creationId="{10304424-DB4A-36E7-9E0D-D32A5DD0F26C}"/>
          </ac:spMkLst>
        </pc:spChg>
        <pc:spChg chg="mod">
          <ac:chgData name="伊健 杜" userId="e69aded81da48593" providerId="LiveId" clId="{AB477AC8-EB35-44F9-96E6-075FF2823CC8}" dt="2023-03-02T08:45:59.780" v="4961"/>
          <ac:spMkLst>
            <pc:docMk/>
            <pc:sldMk cId="3799016291" sldId="2409"/>
            <ac:spMk id="5" creationId="{E7287B0E-EF55-E721-8EFA-9A9183C0EDF9}"/>
          </ac:spMkLst>
        </pc:spChg>
        <pc:picChg chg="add mod">
          <ac:chgData name="伊健 杜" userId="e69aded81da48593" providerId="LiveId" clId="{AB477AC8-EB35-44F9-96E6-075FF2823CC8}" dt="2023-03-02T08:32:05.656" v="3595" actId="1076"/>
          <ac:picMkLst>
            <pc:docMk/>
            <pc:sldMk cId="3799016291" sldId="2409"/>
            <ac:picMk id="4" creationId="{F5ED28E8-02A0-3D1D-F12B-EBDF54CAD84C}"/>
          </ac:picMkLst>
        </pc:picChg>
        <pc:inkChg chg="add">
          <ac:chgData name="伊健 杜" userId="e69aded81da48593" providerId="LiveId" clId="{AB477AC8-EB35-44F9-96E6-075FF2823CC8}" dt="2023-03-02T10:05:27.347" v="4962"/>
          <ac:inkMkLst>
            <pc:docMk/>
            <pc:sldMk cId="3799016291" sldId="2409"/>
            <ac:inkMk id="3" creationId="{C9922316-88AC-B8F9-940B-670B25E633C1}"/>
          </ac:inkMkLst>
        </pc:inkChg>
      </pc:sldChg>
      <pc:sldChg chg="addSp modSp add mod">
        <pc:chgData name="伊健 杜" userId="e69aded81da48593" providerId="LiveId" clId="{AB477AC8-EB35-44F9-96E6-075FF2823CC8}" dt="2023-03-02T08:45:59.780" v="4961"/>
        <pc:sldMkLst>
          <pc:docMk/>
          <pc:sldMk cId="1950456382" sldId="2410"/>
        </pc:sldMkLst>
        <pc:spChg chg="add mod">
          <ac:chgData name="伊健 杜" userId="e69aded81da48593" providerId="LiveId" clId="{AB477AC8-EB35-44F9-96E6-075FF2823CC8}" dt="2023-03-02T08:45:59.780" v="4961"/>
          <ac:spMkLst>
            <pc:docMk/>
            <pc:sldMk cId="1950456382" sldId="2410"/>
            <ac:spMk id="2" creationId="{2960C850-11D7-2949-FE6B-197FF46A45BC}"/>
          </ac:spMkLst>
        </pc:spChg>
        <pc:spChg chg="mod">
          <ac:chgData name="伊健 杜" userId="e69aded81da48593" providerId="LiveId" clId="{AB477AC8-EB35-44F9-96E6-075FF2823CC8}" dt="2023-03-02T08:45:59.780" v="4961"/>
          <ac:spMkLst>
            <pc:docMk/>
            <pc:sldMk cId="1950456382" sldId="2410"/>
            <ac:spMk id="5" creationId="{E7287B0E-EF55-E721-8EFA-9A9183C0EDF9}"/>
          </ac:spMkLst>
        </pc:spChg>
      </pc:sldChg>
      <pc:sldChg chg="delSp modSp add del mod">
        <pc:chgData name="伊健 杜" userId="e69aded81da48593" providerId="LiveId" clId="{AB477AC8-EB35-44F9-96E6-075FF2823CC8}" dt="2023-03-02T07:40:12.462" v="2853" actId="47"/>
        <pc:sldMkLst>
          <pc:docMk/>
          <pc:sldMk cId="2979924543" sldId="2411"/>
        </pc:sldMkLst>
        <pc:spChg chg="del">
          <ac:chgData name="伊健 杜" userId="e69aded81da48593" providerId="LiveId" clId="{AB477AC8-EB35-44F9-96E6-075FF2823CC8}" dt="2023-03-02T07:39:04.419" v="2581" actId="478"/>
          <ac:spMkLst>
            <pc:docMk/>
            <pc:sldMk cId="2979924543" sldId="2411"/>
            <ac:spMk id="2" creationId="{2960C850-11D7-2949-FE6B-197FF46A45BC}"/>
          </ac:spMkLst>
        </pc:spChg>
        <pc:spChg chg="mod">
          <ac:chgData name="伊健 杜" userId="e69aded81da48593" providerId="LiveId" clId="{AB477AC8-EB35-44F9-96E6-075FF2823CC8}" dt="2023-03-02T07:40:10.023" v="2852" actId="20577"/>
          <ac:spMkLst>
            <pc:docMk/>
            <pc:sldMk cId="2979924543" sldId="2411"/>
            <ac:spMk id="5" creationId="{E7287B0E-EF55-E721-8EFA-9A9183C0EDF9}"/>
          </ac:spMkLst>
        </pc:spChg>
      </pc:sldChg>
      <pc:sldChg chg="modSp add mod">
        <pc:chgData name="伊健 杜" userId="e69aded81da48593" providerId="LiveId" clId="{AB477AC8-EB35-44F9-96E6-075FF2823CC8}" dt="2023-03-02T08:45:59.780" v="4961"/>
        <pc:sldMkLst>
          <pc:docMk/>
          <pc:sldMk cId="1581505895" sldId="2412"/>
        </pc:sldMkLst>
        <pc:spChg chg="mod">
          <ac:chgData name="伊健 杜" userId="e69aded81da48593" providerId="LiveId" clId="{AB477AC8-EB35-44F9-96E6-075FF2823CC8}" dt="2023-03-02T08:45:59.780" v="4961"/>
          <ac:spMkLst>
            <pc:docMk/>
            <pc:sldMk cId="1581505895" sldId="2412"/>
            <ac:spMk id="5" creationId="{E7287B0E-EF55-E721-8EFA-9A9183C0EDF9}"/>
          </ac:spMkLst>
        </pc:spChg>
      </pc:sldChg>
      <pc:sldChg chg="addSp modSp add mod">
        <pc:chgData name="伊健 杜" userId="e69aded81da48593" providerId="LiveId" clId="{AB477AC8-EB35-44F9-96E6-075FF2823CC8}" dt="2023-03-02T08:45:59.780" v="4961"/>
        <pc:sldMkLst>
          <pc:docMk/>
          <pc:sldMk cId="2447963049" sldId="2413"/>
        </pc:sldMkLst>
        <pc:spChg chg="mod">
          <ac:chgData name="伊健 杜" userId="e69aded81da48593" providerId="LiveId" clId="{AB477AC8-EB35-44F9-96E6-075FF2823CC8}" dt="2023-03-02T08:45:59.780" v="4961"/>
          <ac:spMkLst>
            <pc:docMk/>
            <pc:sldMk cId="2447963049" sldId="2413"/>
            <ac:spMk id="2" creationId="{10304424-DB4A-36E7-9E0D-D32A5DD0F26C}"/>
          </ac:spMkLst>
        </pc:spChg>
        <pc:spChg chg="add mod">
          <ac:chgData name="伊健 杜" userId="e69aded81da48593" providerId="LiveId" clId="{AB477AC8-EB35-44F9-96E6-075FF2823CC8}" dt="2023-03-02T08:33:56.655" v="3612" actId="1076"/>
          <ac:spMkLst>
            <pc:docMk/>
            <pc:sldMk cId="2447963049" sldId="2413"/>
            <ac:spMk id="3" creationId="{32547853-4802-00E5-F04E-99EA0C0F7FBD}"/>
          </ac:spMkLst>
        </pc:spChg>
        <pc:spChg chg="add mod">
          <ac:chgData name="伊健 杜" userId="e69aded81da48593" providerId="LiveId" clId="{AB477AC8-EB35-44F9-96E6-075FF2823CC8}" dt="2023-03-02T08:33:58.077" v="3613" actId="1076"/>
          <ac:spMkLst>
            <pc:docMk/>
            <pc:sldMk cId="2447963049" sldId="2413"/>
            <ac:spMk id="4" creationId="{95177FD2-201E-F8E2-24D7-21D00AD72A93}"/>
          </ac:spMkLst>
        </pc:spChg>
        <pc:spChg chg="mod">
          <ac:chgData name="伊健 杜" userId="e69aded81da48593" providerId="LiveId" clId="{AB477AC8-EB35-44F9-96E6-075FF2823CC8}" dt="2023-03-02T08:45:59.780" v="4961"/>
          <ac:spMkLst>
            <pc:docMk/>
            <pc:sldMk cId="2447963049" sldId="2413"/>
            <ac:spMk id="5" creationId="{E7287B0E-EF55-E721-8EFA-9A9183C0EDF9}"/>
          </ac:spMkLst>
        </pc:spChg>
        <pc:picChg chg="add mod">
          <ac:chgData name="伊健 杜" userId="e69aded81da48593" providerId="LiveId" clId="{AB477AC8-EB35-44F9-96E6-075FF2823CC8}" dt="2023-03-02T08:33:59.502" v="3614" actId="1076"/>
          <ac:picMkLst>
            <pc:docMk/>
            <pc:sldMk cId="2447963049" sldId="2413"/>
            <ac:picMk id="12290" creationId="{00EC2113-0B5B-6626-2D12-93989E49FFAD}"/>
          </ac:picMkLst>
        </pc:picChg>
      </pc:sldChg>
      <pc:sldChg chg="modSp add mod">
        <pc:chgData name="伊健 杜" userId="e69aded81da48593" providerId="LiveId" clId="{AB477AC8-EB35-44F9-96E6-075FF2823CC8}" dt="2023-03-02T08:45:59.780" v="4961"/>
        <pc:sldMkLst>
          <pc:docMk/>
          <pc:sldMk cId="4063308967" sldId="2414"/>
        </pc:sldMkLst>
        <pc:spChg chg="mod">
          <ac:chgData name="伊健 杜" userId="e69aded81da48593" providerId="LiveId" clId="{AB477AC8-EB35-44F9-96E6-075FF2823CC8}" dt="2023-03-02T08:45:59.780" v="4961"/>
          <ac:spMkLst>
            <pc:docMk/>
            <pc:sldMk cId="4063308967" sldId="2414"/>
            <ac:spMk id="5" creationId="{E7287B0E-EF55-E721-8EFA-9A9183C0EDF9}"/>
          </ac:spMkLst>
        </pc:spChg>
      </pc:sldChg>
      <pc:sldChg chg="addSp modSp add mod">
        <pc:chgData name="伊健 杜" userId="e69aded81da48593" providerId="LiveId" clId="{AB477AC8-EB35-44F9-96E6-075FF2823CC8}" dt="2023-03-02T10:05:27.347" v="4962"/>
        <pc:sldMkLst>
          <pc:docMk/>
          <pc:sldMk cId="668223940" sldId="2415"/>
        </pc:sldMkLst>
        <pc:spChg chg="mod">
          <ac:chgData name="伊健 杜" userId="e69aded81da48593" providerId="LiveId" clId="{AB477AC8-EB35-44F9-96E6-075FF2823CC8}" dt="2023-03-02T08:45:59.780" v="4961"/>
          <ac:spMkLst>
            <pc:docMk/>
            <pc:sldMk cId="668223940" sldId="2415"/>
            <ac:spMk id="2" creationId="{10304424-DB4A-36E7-9E0D-D32A5DD0F26C}"/>
          </ac:spMkLst>
        </pc:spChg>
        <pc:spChg chg="mod">
          <ac:chgData name="伊健 杜" userId="e69aded81da48593" providerId="LiveId" clId="{AB477AC8-EB35-44F9-96E6-075FF2823CC8}" dt="2023-03-02T08:45:59.780" v="4961"/>
          <ac:spMkLst>
            <pc:docMk/>
            <pc:sldMk cId="668223940" sldId="2415"/>
            <ac:spMk id="5" creationId="{E7287B0E-EF55-E721-8EFA-9A9183C0EDF9}"/>
          </ac:spMkLst>
        </pc:spChg>
        <pc:picChg chg="add mod">
          <ac:chgData name="伊健 杜" userId="e69aded81da48593" providerId="LiveId" clId="{AB477AC8-EB35-44F9-96E6-075FF2823CC8}" dt="2023-03-02T08:34:20.734" v="3616" actId="1076"/>
          <ac:picMkLst>
            <pc:docMk/>
            <pc:sldMk cId="668223940" sldId="2415"/>
            <ac:picMk id="13314" creationId="{CC0CA94C-29B2-C9E8-CCAC-C09DE9FFD021}"/>
          </ac:picMkLst>
        </pc:picChg>
        <pc:inkChg chg="add">
          <ac:chgData name="伊健 杜" userId="e69aded81da48593" providerId="LiveId" clId="{AB477AC8-EB35-44F9-96E6-075FF2823CC8}" dt="2023-03-02T10:05:27.347" v="4962"/>
          <ac:inkMkLst>
            <pc:docMk/>
            <pc:sldMk cId="668223940" sldId="2415"/>
            <ac:inkMk id="3" creationId="{AE85676C-A071-3A56-95B5-0F674ADED156}"/>
          </ac:inkMkLst>
        </pc:inkChg>
      </pc:sldChg>
      <pc:sldChg chg="addSp delSp modSp add mod">
        <pc:chgData name="伊健 杜" userId="e69aded81da48593" providerId="LiveId" clId="{AB477AC8-EB35-44F9-96E6-075FF2823CC8}" dt="2023-03-02T08:16:36.284" v="3524" actId="1076"/>
        <pc:sldMkLst>
          <pc:docMk/>
          <pc:sldMk cId="2637368538" sldId="2416"/>
        </pc:sldMkLst>
        <pc:spChg chg="del">
          <ac:chgData name="伊健 杜" userId="e69aded81da48593" providerId="LiveId" clId="{AB477AC8-EB35-44F9-96E6-075FF2823CC8}" dt="2023-03-02T08:16:08.995" v="3519" actId="478"/>
          <ac:spMkLst>
            <pc:docMk/>
            <pc:sldMk cId="2637368538" sldId="2416"/>
            <ac:spMk id="4" creationId="{0D56E891-3F4A-4A78-FD58-765215674675}"/>
          </ac:spMkLst>
        </pc:spChg>
        <pc:spChg chg="del">
          <ac:chgData name="伊健 杜" userId="e69aded81da48593" providerId="LiveId" clId="{AB477AC8-EB35-44F9-96E6-075FF2823CC8}" dt="2023-03-02T08:16:08.995" v="3519" actId="478"/>
          <ac:spMkLst>
            <pc:docMk/>
            <pc:sldMk cId="2637368538" sldId="2416"/>
            <ac:spMk id="5" creationId="{E7287B0E-EF55-E721-8EFA-9A9183C0EDF9}"/>
          </ac:spMkLst>
        </pc:spChg>
        <pc:picChg chg="add mod">
          <ac:chgData name="伊健 杜" userId="e69aded81da48593" providerId="LiveId" clId="{AB477AC8-EB35-44F9-96E6-075FF2823CC8}" dt="2023-03-02T08:16:36.284" v="3524" actId="1076"/>
          <ac:picMkLst>
            <pc:docMk/>
            <pc:sldMk cId="2637368538" sldId="2416"/>
            <ac:picMk id="3" creationId="{366C78F0-EC3A-9D0F-8D4B-4A3AFAB92E2D}"/>
          </ac:picMkLst>
        </pc:picChg>
      </pc:sldChg>
      <pc:sldChg chg="addSp delSp modSp add mod ord">
        <pc:chgData name="伊健 杜" userId="e69aded81da48593" providerId="LiveId" clId="{AB477AC8-EB35-44F9-96E6-075FF2823CC8}" dt="2023-03-02T11:55:02.687" v="5169"/>
        <pc:sldMkLst>
          <pc:docMk/>
          <pc:sldMk cId="1508327596" sldId="2417"/>
        </pc:sldMkLst>
        <pc:spChg chg="mod">
          <ac:chgData name="伊健 杜" userId="e69aded81da48593" providerId="LiveId" clId="{AB477AC8-EB35-44F9-96E6-075FF2823CC8}" dt="2023-03-02T08:35:49.742" v="3621" actId="1076"/>
          <ac:spMkLst>
            <pc:docMk/>
            <pc:sldMk cId="1508327596" sldId="2417"/>
            <ac:spMk id="2" creationId="{B0D122F6-5EBB-0418-860A-479F752688DE}"/>
          </ac:spMkLst>
        </pc:spChg>
        <pc:spChg chg="mod">
          <ac:chgData name="伊健 杜" userId="e69aded81da48593" providerId="LiveId" clId="{AB477AC8-EB35-44F9-96E6-075FF2823CC8}" dt="2023-03-02T08:45:59.780" v="4961"/>
          <ac:spMkLst>
            <pc:docMk/>
            <pc:sldMk cId="1508327596" sldId="2417"/>
            <ac:spMk id="3" creationId="{D2C5C566-75E5-BE1C-DFFC-65AA0A5B5929}"/>
          </ac:spMkLst>
        </pc:spChg>
        <pc:spChg chg="add mod">
          <ac:chgData name="伊健 杜" userId="e69aded81da48593" providerId="LiveId" clId="{AB477AC8-EB35-44F9-96E6-075FF2823CC8}" dt="2023-03-02T08:37:14.616" v="3858"/>
          <ac:spMkLst>
            <pc:docMk/>
            <pc:sldMk cId="1508327596" sldId="2417"/>
            <ac:spMk id="4" creationId="{8B0E0DB5-91DA-AF61-E04D-C46986CED456}"/>
          </ac:spMkLst>
        </pc:spChg>
        <pc:spChg chg="mod">
          <ac:chgData name="伊健 杜" userId="e69aded81da48593" providerId="LiveId" clId="{AB477AC8-EB35-44F9-96E6-075FF2823CC8}" dt="2023-03-02T08:43:02.036" v="4606" actId="1076"/>
          <ac:spMkLst>
            <pc:docMk/>
            <pc:sldMk cId="1508327596" sldId="2417"/>
            <ac:spMk id="5" creationId="{E7287B0E-EF55-E721-8EFA-9A9183C0EDF9}"/>
          </ac:spMkLst>
        </pc:spChg>
        <pc:spChg chg="add del">
          <ac:chgData name="伊健 杜" userId="e69aded81da48593" providerId="LiveId" clId="{AB477AC8-EB35-44F9-96E6-075FF2823CC8}" dt="2023-03-02T08:41:26.452" v="4490" actId="22"/>
          <ac:spMkLst>
            <pc:docMk/>
            <pc:sldMk cId="1508327596" sldId="2417"/>
            <ac:spMk id="7" creationId="{AA00D976-7FD3-3519-BE06-C4067E02F6C2}"/>
          </ac:spMkLst>
        </pc:spChg>
        <pc:picChg chg="add mod">
          <ac:chgData name="伊健 杜" userId="e69aded81da48593" providerId="LiveId" clId="{AB477AC8-EB35-44F9-96E6-075FF2823CC8}" dt="2023-03-02T10:14:22.390" v="4972"/>
          <ac:picMkLst>
            <pc:docMk/>
            <pc:sldMk cId="1508327596" sldId="2417"/>
            <ac:picMk id="6" creationId="{4F19FB44-E26D-D345-7DB4-549E448D47D2}"/>
          </ac:picMkLst>
        </pc:picChg>
        <pc:picChg chg="del">
          <ac:chgData name="伊健 杜" userId="e69aded81da48593" providerId="LiveId" clId="{AB477AC8-EB35-44F9-96E6-075FF2823CC8}" dt="2023-03-02T08:35:30.168" v="3620" actId="478"/>
          <ac:picMkLst>
            <pc:docMk/>
            <pc:sldMk cId="1508327596" sldId="2417"/>
            <ac:picMk id="13314" creationId="{F9D13F11-C2B2-8A4E-009F-1A137510BC14}"/>
          </ac:picMkLst>
        </pc:picChg>
      </pc:sldChg>
      <pc:sldChg chg="addSp modSp add mod ord">
        <pc:chgData name="伊健 杜" userId="e69aded81da48593" providerId="LiveId" clId="{AB477AC8-EB35-44F9-96E6-075FF2823CC8}" dt="2023-03-02T11:55:02.687" v="5169"/>
        <pc:sldMkLst>
          <pc:docMk/>
          <pc:sldMk cId="1645852067" sldId="2418"/>
        </pc:sldMkLst>
        <pc:spChg chg="mod">
          <ac:chgData name="伊健 杜" userId="e69aded81da48593" providerId="LiveId" clId="{AB477AC8-EB35-44F9-96E6-075FF2823CC8}" dt="2023-03-02T08:45:59.780" v="4961"/>
          <ac:spMkLst>
            <pc:docMk/>
            <pc:sldMk cId="1645852067" sldId="2418"/>
            <ac:spMk id="3" creationId="{D2C5C566-75E5-BE1C-DFFC-65AA0A5B5929}"/>
          </ac:spMkLst>
        </pc:spChg>
        <pc:spChg chg="add mod">
          <ac:chgData name="伊健 杜" userId="e69aded81da48593" providerId="LiveId" clId="{AB477AC8-EB35-44F9-96E6-075FF2823CC8}" dt="2023-03-02T08:37:04.463" v="3855" actId="1076"/>
          <ac:spMkLst>
            <pc:docMk/>
            <pc:sldMk cId="1645852067" sldId="2418"/>
            <ac:spMk id="4" creationId="{2DE2EC90-DD9F-AF8A-AA5C-2C99BA2FAB5A}"/>
          </ac:spMkLst>
        </pc:spChg>
        <pc:picChg chg="add mod">
          <ac:chgData name="伊健 杜" userId="e69aded81da48593" providerId="LiveId" clId="{AB477AC8-EB35-44F9-96E6-075FF2823CC8}" dt="2023-03-02T10:13:56.113" v="4971"/>
          <ac:picMkLst>
            <pc:docMk/>
            <pc:sldMk cId="1645852067" sldId="2418"/>
            <ac:picMk id="6" creationId="{42C9AC3E-AB55-E622-0799-8F7CE0BBDBDB}"/>
          </ac:picMkLst>
        </pc:picChg>
      </pc:sldChg>
      <pc:sldChg chg="addSp delSp modSp add mod ord">
        <pc:chgData name="伊健 杜" userId="e69aded81da48593" providerId="LiveId" clId="{AB477AC8-EB35-44F9-96E6-075FF2823CC8}" dt="2023-03-02T12:20:07.282" v="5170"/>
        <pc:sldMkLst>
          <pc:docMk/>
          <pc:sldMk cId="4100540751" sldId="2419"/>
        </pc:sldMkLst>
        <pc:spChg chg="add mod">
          <ac:chgData name="伊健 杜" userId="e69aded81da48593" providerId="LiveId" clId="{AB477AC8-EB35-44F9-96E6-075FF2823CC8}" dt="2023-03-02T08:45:59.780" v="4961"/>
          <ac:spMkLst>
            <pc:docMk/>
            <pc:sldMk cId="4100540751" sldId="2419"/>
            <ac:spMk id="2" creationId="{12485610-DD29-AB4C-ABA7-190F8DFB09BB}"/>
          </ac:spMkLst>
        </pc:spChg>
        <pc:spChg chg="add mod">
          <ac:chgData name="伊健 杜" userId="e69aded81da48593" providerId="LiveId" clId="{AB477AC8-EB35-44F9-96E6-075FF2823CC8}" dt="2023-03-02T12:20:07.282" v="5170"/>
          <ac:spMkLst>
            <pc:docMk/>
            <pc:sldMk cId="4100540751" sldId="2419"/>
            <ac:spMk id="3" creationId="{D35645A8-5C40-B642-331A-62229E3B6CA8}"/>
          </ac:spMkLst>
        </pc:spChg>
        <pc:spChg chg="del">
          <ac:chgData name="伊健 杜" userId="e69aded81da48593" providerId="LiveId" clId="{AB477AC8-EB35-44F9-96E6-075FF2823CC8}" dt="2023-03-02T08:39:37.428" v="4312" actId="478"/>
          <ac:spMkLst>
            <pc:docMk/>
            <pc:sldMk cId="4100540751" sldId="2419"/>
            <ac:spMk id="4" creationId="{0D56E891-3F4A-4A78-FD58-765215674675}"/>
          </ac:spMkLst>
        </pc:spChg>
        <pc:spChg chg="mod">
          <ac:chgData name="伊健 杜" userId="e69aded81da48593" providerId="LiveId" clId="{AB477AC8-EB35-44F9-96E6-075FF2823CC8}" dt="2023-03-02T08:45:59.780" v="4961"/>
          <ac:spMkLst>
            <pc:docMk/>
            <pc:sldMk cId="4100540751" sldId="2419"/>
            <ac:spMk id="5" creationId="{E7287B0E-EF55-E721-8EFA-9A9183C0EDF9}"/>
          </ac:spMkLst>
        </pc:spChg>
      </pc:sldChg>
      <pc:sldChg chg="addSp delSp modSp add mod ord">
        <pc:chgData name="伊健 杜" userId="e69aded81da48593" providerId="LiveId" clId="{AB477AC8-EB35-44F9-96E6-075FF2823CC8}" dt="2023-03-02T11:55:02.687" v="5169"/>
        <pc:sldMkLst>
          <pc:docMk/>
          <pc:sldMk cId="3504543119" sldId="2420"/>
        </pc:sldMkLst>
        <pc:spChg chg="del">
          <ac:chgData name="伊健 杜" userId="e69aded81da48593" providerId="LiveId" clId="{AB477AC8-EB35-44F9-96E6-075FF2823CC8}" dt="2023-03-02T08:40:38.861" v="4470" actId="478"/>
          <ac:spMkLst>
            <pc:docMk/>
            <pc:sldMk cId="3504543119" sldId="2420"/>
            <ac:spMk id="3" creationId="{D2C5C566-75E5-BE1C-DFFC-65AA0A5B5929}"/>
          </ac:spMkLst>
        </pc:spChg>
        <pc:spChg chg="add del mod">
          <ac:chgData name="伊健 杜" userId="e69aded81da48593" providerId="LiveId" clId="{AB477AC8-EB35-44F9-96E6-075FF2823CC8}" dt="2023-03-02T08:40:42.675" v="4474" actId="478"/>
          <ac:spMkLst>
            <pc:docMk/>
            <pc:sldMk cId="3504543119" sldId="2420"/>
            <ac:spMk id="6" creationId="{7BF36825-CFF2-4491-893A-643C2CEB8CFE}"/>
          </ac:spMkLst>
        </pc:spChg>
        <pc:spChg chg="add mod">
          <ac:chgData name="伊健 杜" userId="e69aded81da48593" providerId="LiveId" clId="{AB477AC8-EB35-44F9-96E6-075FF2823CC8}" dt="2023-03-02T08:40:44.965" v="4475" actId="1076"/>
          <ac:spMkLst>
            <pc:docMk/>
            <pc:sldMk cId="3504543119" sldId="2420"/>
            <ac:spMk id="7" creationId="{5B93540A-B563-032C-D24C-34521A88D42F}"/>
          </ac:spMkLst>
        </pc:spChg>
        <pc:spChg chg="add mod">
          <ac:chgData name="伊健 杜" userId="e69aded81da48593" providerId="LiveId" clId="{AB477AC8-EB35-44F9-96E6-075FF2823CC8}" dt="2023-03-02T08:40:49.272" v="4478" actId="20577"/>
          <ac:spMkLst>
            <pc:docMk/>
            <pc:sldMk cId="3504543119" sldId="2420"/>
            <ac:spMk id="8" creationId="{FF29156F-88DD-C5D5-775F-A626FC8637D3}"/>
          </ac:spMkLst>
        </pc:spChg>
        <pc:spChg chg="add mod">
          <ac:chgData name="伊健 杜" userId="e69aded81da48593" providerId="LiveId" clId="{AB477AC8-EB35-44F9-96E6-075FF2823CC8}" dt="2023-03-02T08:41:04.143" v="4486" actId="20577"/>
          <ac:spMkLst>
            <pc:docMk/>
            <pc:sldMk cId="3504543119" sldId="2420"/>
            <ac:spMk id="9" creationId="{124A5DAD-C14D-19F5-C5D3-2A118AB4CB67}"/>
          </ac:spMkLst>
        </pc:spChg>
        <pc:spChg chg="add del mod">
          <ac:chgData name="伊健 杜" userId="e69aded81da48593" providerId="LiveId" clId="{AB477AC8-EB35-44F9-96E6-075FF2823CC8}" dt="2023-03-02T08:43:01.923" v="4605"/>
          <ac:spMkLst>
            <pc:docMk/>
            <pc:sldMk cId="3504543119" sldId="2420"/>
            <ac:spMk id="10" creationId="{2222D4D2-5897-BB58-3D77-16707AA37AA5}"/>
          </ac:spMkLst>
        </pc:spChg>
        <pc:spChg chg="add del mod">
          <ac:chgData name="伊健 杜" userId="e69aded81da48593" providerId="LiveId" clId="{AB477AC8-EB35-44F9-96E6-075FF2823CC8}" dt="2023-03-02T08:42:55.443" v="4595"/>
          <ac:spMkLst>
            <pc:docMk/>
            <pc:sldMk cId="3504543119" sldId="2420"/>
            <ac:spMk id="11" creationId="{563EAD9B-2206-BA31-9861-CD29EF17C8DB}"/>
          </ac:spMkLst>
        </pc:spChg>
        <pc:spChg chg="add mod">
          <ac:chgData name="伊健 杜" userId="e69aded81da48593" providerId="LiveId" clId="{AB477AC8-EB35-44F9-96E6-075FF2823CC8}" dt="2023-03-02T08:43:09.862" v="4624"/>
          <ac:spMkLst>
            <pc:docMk/>
            <pc:sldMk cId="3504543119" sldId="2420"/>
            <ac:spMk id="12" creationId="{C7714A18-E312-8ABB-DDB5-8D1593FFBEC8}"/>
          </ac:spMkLst>
        </pc:spChg>
        <pc:spChg chg="add mod">
          <ac:chgData name="伊健 杜" userId="e69aded81da48593" providerId="LiveId" clId="{AB477AC8-EB35-44F9-96E6-075FF2823CC8}" dt="2023-03-02T08:43:12.828" v="4626" actId="1076"/>
          <ac:spMkLst>
            <pc:docMk/>
            <pc:sldMk cId="3504543119" sldId="2420"/>
            <ac:spMk id="13" creationId="{407C164D-AD26-1343-2947-37C03CFC8613}"/>
          </ac:spMkLst>
        </pc:spChg>
      </pc:sldChg>
      <pc:sldChg chg="addSp delSp modSp add mod ord">
        <pc:chgData name="伊健 杜" userId="e69aded81da48593" providerId="LiveId" clId="{AB477AC8-EB35-44F9-96E6-075FF2823CC8}" dt="2023-03-02T11:55:02.687" v="5169"/>
        <pc:sldMkLst>
          <pc:docMk/>
          <pc:sldMk cId="3607935131" sldId="2421"/>
        </pc:sldMkLst>
        <pc:spChg chg="mod">
          <ac:chgData name="伊健 杜" userId="e69aded81da48593" providerId="LiveId" clId="{AB477AC8-EB35-44F9-96E6-075FF2823CC8}" dt="2023-03-02T10:46:15.474" v="5000"/>
          <ac:spMkLst>
            <pc:docMk/>
            <pc:sldMk cId="3607935131" sldId="2421"/>
            <ac:spMk id="3" creationId="{D2C5C566-75E5-BE1C-DFFC-65AA0A5B5929}"/>
          </ac:spMkLst>
        </pc:spChg>
        <pc:spChg chg="mod">
          <ac:chgData name="伊健 杜" userId="e69aded81da48593" providerId="LiveId" clId="{AB477AC8-EB35-44F9-96E6-075FF2823CC8}" dt="2023-03-02T08:43:41.831" v="4655"/>
          <ac:spMkLst>
            <pc:docMk/>
            <pc:sldMk cId="3607935131" sldId="2421"/>
            <ac:spMk id="4" creationId="{2DE2EC90-DD9F-AF8A-AA5C-2C99BA2FAB5A}"/>
          </ac:spMkLst>
        </pc:spChg>
        <pc:picChg chg="add mod">
          <ac:chgData name="伊健 杜" userId="e69aded81da48593" providerId="LiveId" clId="{AB477AC8-EB35-44F9-96E6-075FF2823CC8}" dt="2023-03-02T10:46:12.982" v="4994" actId="1076"/>
          <ac:picMkLst>
            <pc:docMk/>
            <pc:sldMk cId="3607935131" sldId="2421"/>
            <ac:picMk id="6" creationId="{0BA07BFE-B305-3270-F09E-216D6D5C439F}"/>
          </ac:picMkLst>
        </pc:picChg>
        <pc:picChg chg="add del mod">
          <ac:chgData name="伊健 杜" userId="e69aded81da48593" providerId="LiveId" clId="{AB477AC8-EB35-44F9-96E6-075FF2823CC8}" dt="2023-03-02T10:45:39.881" v="4989" actId="21"/>
          <ac:picMkLst>
            <pc:docMk/>
            <pc:sldMk cId="3607935131" sldId="2421"/>
            <ac:picMk id="1026" creationId="{ABA27ACF-CBD0-31B3-2E33-952EDD5917A1}"/>
          </ac:picMkLst>
        </pc:picChg>
      </pc:sldChg>
      <pc:sldChg chg="addSp modSp add mod ord">
        <pc:chgData name="伊健 杜" userId="e69aded81da48593" providerId="LiveId" clId="{AB477AC8-EB35-44F9-96E6-075FF2823CC8}" dt="2023-03-02T11:55:02.687" v="5169"/>
        <pc:sldMkLst>
          <pc:docMk/>
          <pc:sldMk cId="2734081382" sldId="2422"/>
        </pc:sldMkLst>
        <pc:spChg chg="mod">
          <ac:chgData name="伊健 杜" userId="e69aded81da48593" providerId="LiveId" clId="{AB477AC8-EB35-44F9-96E6-075FF2823CC8}" dt="2023-03-02T08:45:32.687" v="4956"/>
          <ac:spMkLst>
            <pc:docMk/>
            <pc:sldMk cId="2734081382" sldId="2422"/>
            <ac:spMk id="2" creationId="{B0D122F6-5EBB-0418-860A-479F752688DE}"/>
          </ac:spMkLst>
        </pc:spChg>
        <pc:spChg chg="mod">
          <ac:chgData name="伊健 杜" userId="e69aded81da48593" providerId="LiveId" clId="{AB477AC8-EB35-44F9-96E6-075FF2823CC8}" dt="2023-03-02T08:45:59.780" v="4961"/>
          <ac:spMkLst>
            <pc:docMk/>
            <pc:sldMk cId="2734081382" sldId="2422"/>
            <ac:spMk id="3" creationId="{D2C5C566-75E5-BE1C-DFFC-65AA0A5B5929}"/>
          </ac:spMkLst>
        </pc:spChg>
        <pc:picChg chg="add mod">
          <ac:chgData name="伊健 杜" userId="e69aded81da48593" providerId="LiveId" clId="{AB477AC8-EB35-44F9-96E6-075FF2823CC8}" dt="2023-03-02T10:45:40.595" v="4990"/>
          <ac:picMkLst>
            <pc:docMk/>
            <pc:sldMk cId="2734081382" sldId="2422"/>
            <ac:picMk id="6" creationId="{FFBC4C20-C798-0A84-CF19-C23F5684F3D4}"/>
          </ac:picMkLst>
        </pc:picChg>
      </pc:sldChg>
      <pc:sldChg chg="delSp modSp add mod ord">
        <pc:chgData name="伊健 杜" userId="e69aded81da48593" providerId="LiveId" clId="{AB477AC8-EB35-44F9-96E6-075FF2823CC8}" dt="2023-03-02T12:27:03.938" v="5171"/>
        <pc:sldMkLst>
          <pc:docMk/>
          <pc:sldMk cId="32954566" sldId="2423"/>
        </pc:sldMkLst>
        <pc:spChg chg="del">
          <ac:chgData name="伊健 杜" userId="e69aded81da48593" providerId="LiveId" clId="{AB477AC8-EB35-44F9-96E6-075FF2823CC8}" dt="2023-03-02T10:47:09.898" v="5130" actId="478"/>
          <ac:spMkLst>
            <pc:docMk/>
            <pc:sldMk cId="32954566" sldId="2423"/>
            <ac:spMk id="2" creationId="{12485610-DD29-AB4C-ABA7-190F8DFB09BB}"/>
          </ac:spMkLst>
        </pc:spChg>
        <pc:spChg chg="mod">
          <ac:chgData name="伊健 杜" userId="e69aded81da48593" providerId="LiveId" clId="{AB477AC8-EB35-44F9-96E6-075FF2823CC8}" dt="2023-03-02T12:27:03.938" v="5171"/>
          <ac:spMkLst>
            <pc:docMk/>
            <pc:sldMk cId="32954566" sldId="2423"/>
            <ac:spMk id="5" creationId="{E7287B0E-EF55-E721-8EFA-9A9183C0EDF9}"/>
          </ac:spMkLst>
        </pc:spChg>
      </pc:sldChg>
    </pc:docChg>
  </pc:docChgLst>
  <pc:docChgLst>
    <pc:chgData name="伊健 杜" userId="e69aded81da48593" providerId="LiveId" clId="{C8F8AB6E-14BC-432E-91BC-04C6A02284D3}"/>
    <pc:docChg chg="undo custSel addSld delSld modSld sldOrd modSection">
      <pc:chgData name="伊健 杜" userId="e69aded81da48593" providerId="LiveId" clId="{C8F8AB6E-14BC-432E-91BC-04C6A02284D3}" dt="2022-10-20T11:42:29.125" v="5081"/>
      <pc:docMkLst>
        <pc:docMk/>
      </pc:docMkLst>
      <pc:sldChg chg="del">
        <pc:chgData name="伊健 杜" userId="e69aded81da48593" providerId="LiveId" clId="{C8F8AB6E-14BC-432E-91BC-04C6A02284D3}" dt="2022-10-20T08:33:00.966" v="0" actId="47"/>
        <pc:sldMkLst>
          <pc:docMk/>
          <pc:sldMk cId="1691849706" sldId="1087"/>
        </pc:sldMkLst>
      </pc:sldChg>
      <pc:sldChg chg="del">
        <pc:chgData name="伊健 杜" userId="e69aded81da48593" providerId="LiveId" clId="{C8F8AB6E-14BC-432E-91BC-04C6A02284D3}" dt="2022-10-20T08:34:11.911" v="1" actId="47"/>
        <pc:sldMkLst>
          <pc:docMk/>
          <pc:sldMk cId="4293511164" sldId="1098"/>
        </pc:sldMkLst>
      </pc:sldChg>
      <pc:sldChg chg="del">
        <pc:chgData name="伊健 杜" userId="e69aded81da48593" providerId="LiveId" clId="{C8F8AB6E-14BC-432E-91BC-04C6A02284D3}" dt="2022-10-20T08:33:00.966" v="0" actId="47"/>
        <pc:sldMkLst>
          <pc:docMk/>
          <pc:sldMk cId="3179529988" sldId="1099"/>
        </pc:sldMkLst>
      </pc:sldChg>
      <pc:sldChg chg="del">
        <pc:chgData name="伊健 杜" userId="e69aded81da48593" providerId="LiveId" clId="{C8F8AB6E-14BC-432E-91BC-04C6A02284D3}" dt="2022-10-20T08:33:00.966" v="0" actId="47"/>
        <pc:sldMkLst>
          <pc:docMk/>
          <pc:sldMk cId="2352202527" sldId="1100"/>
        </pc:sldMkLst>
      </pc:sldChg>
      <pc:sldChg chg="del">
        <pc:chgData name="伊健 杜" userId="e69aded81da48593" providerId="LiveId" clId="{C8F8AB6E-14BC-432E-91BC-04C6A02284D3}" dt="2022-10-20T08:33:00.966" v="0" actId="47"/>
        <pc:sldMkLst>
          <pc:docMk/>
          <pc:sldMk cId="1005971083" sldId="1101"/>
        </pc:sldMkLst>
      </pc:sldChg>
      <pc:sldChg chg="del">
        <pc:chgData name="伊健 杜" userId="e69aded81da48593" providerId="LiveId" clId="{C8F8AB6E-14BC-432E-91BC-04C6A02284D3}" dt="2022-10-20T08:33:00.966" v="0" actId="47"/>
        <pc:sldMkLst>
          <pc:docMk/>
          <pc:sldMk cId="3868215057" sldId="1102"/>
        </pc:sldMkLst>
      </pc:sldChg>
      <pc:sldChg chg="del">
        <pc:chgData name="伊健 杜" userId="e69aded81da48593" providerId="LiveId" clId="{C8F8AB6E-14BC-432E-91BC-04C6A02284D3}" dt="2022-10-20T08:33:00.966" v="0" actId="47"/>
        <pc:sldMkLst>
          <pc:docMk/>
          <pc:sldMk cId="462148205" sldId="1103"/>
        </pc:sldMkLst>
      </pc:sldChg>
      <pc:sldChg chg="del">
        <pc:chgData name="伊健 杜" userId="e69aded81da48593" providerId="LiveId" clId="{C8F8AB6E-14BC-432E-91BC-04C6A02284D3}" dt="2022-10-20T08:33:00.966" v="0" actId="47"/>
        <pc:sldMkLst>
          <pc:docMk/>
          <pc:sldMk cId="3933180734" sldId="1104"/>
        </pc:sldMkLst>
      </pc:sldChg>
      <pc:sldChg chg="del">
        <pc:chgData name="伊健 杜" userId="e69aded81da48593" providerId="LiveId" clId="{C8F8AB6E-14BC-432E-91BC-04C6A02284D3}" dt="2022-10-20T08:33:00.966" v="0" actId="47"/>
        <pc:sldMkLst>
          <pc:docMk/>
          <pc:sldMk cId="2445975202" sldId="1105"/>
        </pc:sldMkLst>
      </pc:sldChg>
      <pc:sldChg chg="del">
        <pc:chgData name="伊健 杜" userId="e69aded81da48593" providerId="LiveId" clId="{C8F8AB6E-14BC-432E-91BC-04C6A02284D3}" dt="2022-10-20T08:33:00.966" v="0" actId="47"/>
        <pc:sldMkLst>
          <pc:docMk/>
          <pc:sldMk cId="3086397345" sldId="1107"/>
        </pc:sldMkLst>
      </pc:sldChg>
      <pc:sldChg chg="del">
        <pc:chgData name="伊健 杜" userId="e69aded81da48593" providerId="LiveId" clId="{C8F8AB6E-14BC-432E-91BC-04C6A02284D3}" dt="2022-10-20T08:33:00.966" v="0" actId="47"/>
        <pc:sldMkLst>
          <pc:docMk/>
          <pc:sldMk cId="2148110155" sldId="1108"/>
        </pc:sldMkLst>
      </pc:sldChg>
      <pc:sldChg chg="del">
        <pc:chgData name="伊健 杜" userId="e69aded81da48593" providerId="LiveId" clId="{C8F8AB6E-14BC-432E-91BC-04C6A02284D3}" dt="2022-10-20T08:33:00.966" v="0" actId="47"/>
        <pc:sldMkLst>
          <pc:docMk/>
          <pc:sldMk cId="812571754" sldId="1109"/>
        </pc:sldMkLst>
      </pc:sldChg>
      <pc:sldChg chg="del">
        <pc:chgData name="伊健 杜" userId="e69aded81da48593" providerId="LiveId" clId="{C8F8AB6E-14BC-432E-91BC-04C6A02284D3}" dt="2022-10-20T08:33:00.966" v="0" actId="47"/>
        <pc:sldMkLst>
          <pc:docMk/>
          <pc:sldMk cId="2051382445" sldId="1110"/>
        </pc:sldMkLst>
      </pc:sldChg>
      <pc:sldChg chg="del">
        <pc:chgData name="伊健 杜" userId="e69aded81da48593" providerId="LiveId" clId="{C8F8AB6E-14BC-432E-91BC-04C6A02284D3}" dt="2022-10-20T08:33:00.966" v="0" actId="47"/>
        <pc:sldMkLst>
          <pc:docMk/>
          <pc:sldMk cId="2698211774" sldId="1111"/>
        </pc:sldMkLst>
      </pc:sldChg>
      <pc:sldChg chg="del">
        <pc:chgData name="伊健 杜" userId="e69aded81da48593" providerId="LiveId" clId="{C8F8AB6E-14BC-432E-91BC-04C6A02284D3}" dt="2022-10-20T08:33:00.966" v="0" actId="47"/>
        <pc:sldMkLst>
          <pc:docMk/>
          <pc:sldMk cId="936677294" sldId="1112"/>
        </pc:sldMkLst>
      </pc:sldChg>
      <pc:sldChg chg="del">
        <pc:chgData name="伊健 杜" userId="e69aded81da48593" providerId="LiveId" clId="{C8F8AB6E-14BC-432E-91BC-04C6A02284D3}" dt="2022-10-20T08:33:00.966" v="0" actId="47"/>
        <pc:sldMkLst>
          <pc:docMk/>
          <pc:sldMk cId="3416279265" sldId="1113"/>
        </pc:sldMkLst>
      </pc:sldChg>
      <pc:sldChg chg="del">
        <pc:chgData name="伊健 杜" userId="e69aded81da48593" providerId="LiveId" clId="{C8F8AB6E-14BC-432E-91BC-04C6A02284D3}" dt="2022-10-20T08:33:00.966" v="0" actId="47"/>
        <pc:sldMkLst>
          <pc:docMk/>
          <pc:sldMk cId="1105826302" sldId="1114"/>
        </pc:sldMkLst>
      </pc:sldChg>
      <pc:sldChg chg="del">
        <pc:chgData name="伊健 杜" userId="e69aded81da48593" providerId="LiveId" clId="{C8F8AB6E-14BC-432E-91BC-04C6A02284D3}" dt="2022-10-20T08:33:00.966" v="0" actId="47"/>
        <pc:sldMkLst>
          <pc:docMk/>
          <pc:sldMk cId="3161924852" sldId="1115"/>
        </pc:sldMkLst>
      </pc:sldChg>
      <pc:sldChg chg="del">
        <pc:chgData name="伊健 杜" userId="e69aded81da48593" providerId="LiveId" clId="{C8F8AB6E-14BC-432E-91BC-04C6A02284D3}" dt="2022-10-20T08:33:00.966" v="0" actId="47"/>
        <pc:sldMkLst>
          <pc:docMk/>
          <pc:sldMk cId="1524859685" sldId="1116"/>
        </pc:sldMkLst>
      </pc:sldChg>
      <pc:sldChg chg="del">
        <pc:chgData name="伊健 杜" userId="e69aded81da48593" providerId="LiveId" clId="{C8F8AB6E-14BC-432E-91BC-04C6A02284D3}" dt="2022-10-20T08:33:00.966" v="0" actId="47"/>
        <pc:sldMkLst>
          <pc:docMk/>
          <pc:sldMk cId="3460721910" sldId="1117"/>
        </pc:sldMkLst>
      </pc:sldChg>
      <pc:sldChg chg="del">
        <pc:chgData name="伊健 杜" userId="e69aded81da48593" providerId="LiveId" clId="{C8F8AB6E-14BC-432E-91BC-04C6A02284D3}" dt="2022-10-20T08:33:00.966" v="0" actId="47"/>
        <pc:sldMkLst>
          <pc:docMk/>
          <pc:sldMk cId="2577874230" sldId="1118"/>
        </pc:sldMkLst>
      </pc:sldChg>
      <pc:sldChg chg="del">
        <pc:chgData name="伊健 杜" userId="e69aded81da48593" providerId="LiveId" clId="{C8F8AB6E-14BC-432E-91BC-04C6A02284D3}" dt="2022-10-20T08:33:00.966" v="0" actId="47"/>
        <pc:sldMkLst>
          <pc:docMk/>
          <pc:sldMk cId="4138375103" sldId="1119"/>
        </pc:sldMkLst>
      </pc:sldChg>
      <pc:sldChg chg="del">
        <pc:chgData name="伊健 杜" userId="e69aded81da48593" providerId="LiveId" clId="{C8F8AB6E-14BC-432E-91BC-04C6A02284D3}" dt="2022-10-20T08:33:00.966" v="0" actId="47"/>
        <pc:sldMkLst>
          <pc:docMk/>
          <pc:sldMk cId="2973887748" sldId="1120"/>
        </pc:sldMkLst>
      </pc:sldChg>
      <pc:sldChg chg="del">
        <pc:chgData name="伊健 杜" userId="e69aded81da48593" providerId="LiveId" clId="{C8F8AB6E-14BC-432E-91BC-04C6A02284D3}" dt="2022-10-20T08:33:00.966" v="0" actId="47"/>
        <pc:sldMkLst>
          <pc:docMk/>
          <pc:sldMk cId="3495959917" sldId="1121"/>
        </pc:sldMkLst>
      </pc:sldChg>
      <pc:sldChg chg="del">
        <pc:chgData name="伊健 杜" userId="e69aded81da48593" providerId="LiveId" clId="{C8F8AB6E-14BC-432E-91BC-04C6A02284D3}" dt="2022-10-20T08:33:00.966" v="0" actId="47"/>
        <pc:sldMkLst>
          <pc:docMk/>
          <pc:sldMk cId="3199731061" sldId="1122"/>
        </pc:sldMkLst>
      </pc:sldChg>
      <pc:sldChg chg="del">
        <pc:chgData name="伊健 杜" userId="e69aded81da48593" providerId="LiveId" clId="{C8F8AB6E-14BC-432E-91BC-04C6A02284D3}" dt="2022-10-20T08:33:00.966" v="0" actId="47"/>
        <pc:sldMkLst>
          <pc:docMk/>
          <pc:sldMk cId="3671302223" sldId="1123"/>
        </pc:sldMkLst>
      </pc:sldChg>
      <pc:sldChg chg="del">
        <pc:chgData name="伊健 杜" userId="e69aded81da48593" providerId="LiveId" clId="{C8F8AB6E-14BC-432E-91BC-04C6A02284D3}" dt="2022-10-20T08:33:00.966" v="0" actId="47"/>
        <pc:sldMkLst>
          <pc:docMk/>
          <pc:sldMk cId="3824985032" sldId="1124"/>
        </pc:sldMkLst>
      </pc:sldChg>
      <pc:sldChg chg="del">
        <pc:chgData name="伊健 杜" userId="e69aded81da48593" providerId="LiveId" clId="{C8F8AB6E-14BC-432E-91BC-04C6A02284D3}" dt="2022-10-20T08:33:00.966" v="0" actId="47"/>
        <pc:sldMkLst>
          <pc:docMk/>
          <pc:sldMk cId="700929601" sldId="1125"/>
        </pc:sldMkLst>
      </pc:sldChg>
      <pc:sldChg chg="del">
        <pc:chgData name="伊健 杜" userId="e69aded81da48593" providerId="LiveId" clId="{C8F8AB6E-14BC-432E-91BC-04C6A02284D3}" dt="2022-10-20T08:33:00.966" v="0" actId="47"/>
        <pc:sldMkLst>
          <pc:docMk/>
          <pc:sldMk cId="739487469" sldId="1126"/>
        </pc:sldMkLst>
      </pc:sldChg>
      <pc:sldChg chg="del">
        <pc:chgData name="伊健 杜" userId="e69aded81da48593" providerId="LiveId" clId="{C8F8AB6E-14BC-432E-91BC-04C6A02284D3}" dt="2022-10-20T08:33:00.966" v="0" actId="47"/>
        <pc:sldMkLst>
          <pc:docMk/>
          <pc:sldMk cId="833358025" sldId="1127"/>
        </pc:sldMkLst>
      </pc:sldChg>
      <pc:sldChg chg="del">
        <pc:chgData name="伊健 杜" userId="e69aded81da48593" providerId="LiveId" clId="{C8F8AB6E-14BC-432E-91BC-04C6A02284D3}" dt="2022-10-20T08:33:00.966" v="0" actId="47"/>
        <pc:sldMkLst>
          <pc:docMk/>
          <pc:sldMk cId="3531622277" sldId="1128"/>
        </pc:sldMkLst>
      </pc:sldChg>
      <pc:sldChg chg="del">
        <pc:chgData name="伊健 杜" userId="e69aded81da48593" providerId="LiveId" clId="{C8F8AB6E-14BC-432E-91BC-04C6A02284D3}" dt="2022-10-20T08:33:00.966" v="0" actId="47"/>
        <pc:sldMkLst>
          <pc:docMk/>
          <pc:sldMk cId="3951542382" sldId="1129"/>
        </pc:sldMkLst>
      </pc:sldChg>
      <pc:sldChg chg="del">
        <pc:chgData name="伊健 杜" userId="e69aded81da48593" providerId="LiveId" clId="{C8F8AB6E-14BC-432E-91BC-04C6A02284D3}" dt="2022-10-20T08:33:00.966" v="0" actId="47"/>
        <pc:sldMkLst>
          <pc:docMk/>
          <pc:sldMk cId="3202789022" sldId="1130"/>
        </pc:sldMkLst>
      </pc:sldChg>
      <pc:sldChg chg="del">
        <pc:chgData name="伊健 杜" userId="e69aded81da48593" providerId="LiveId" clId="{C8F8AB6E-14BC-432E-91BC-04C6A02284D3}" dt="2022-10-20T08:33:00.966" v="0" actId="47"/>
        <pc:sldMkLst>
          <pc:docMk/>
          <pc:sldMk cId="1358453517" sldId="1131"/>
        </pc:sldMkLst>
      </pc:sldChg>
      <pc:sldChg chg="del">
        <pc:chgData name="伊健 杜" userId="e69aded81da48593" providerId="LiveId" clId="{C8F8AB6E-14BC-432E-91BC-04C6A02284D3}" dt="2022-10-20T08:33:00.966" v="0" actId="47"/>
        <pc:sldMkLst>
          <pc:docMk/>
          <pc:sldMk cId="1084242262" sldId="1132"/>
        </pc:sldMkLst>
      </pc:sldChg>
      <pc:sldChg chg="del">
        <pc:chgData name="伊健 杜" userId="e69aded81da48593" providerId="LiveId" clId="{C8F8AB6E-14BC-432E-91BC-04C6A02284D3}" dt="2022-10-20T08:33:00.966" v="0" actId="47"/>
        <pc:sldMkLst>
          <pc:docMk/>
          <pc:sldMk cId="1117363478" sldId="1133"/>
        </pc:sldMkLst>
      </pc:sldChg>
      <pc:sldChg chg="del">
        <pc:chgData name="伊健 杜" userId="e69aded81da48593" providerId="LiveId" clId="{C8F8AB6E-14BC-432E-91BC-04C6A02284D3}" dt="2022-10-20T08:33:00.966" v="0" actId="47"/>
        <pc:sldMkLst>
          <pc:docMk/>
          <pc:sldMk cId="1002926207" sldId="1134"/>
        </pc:sldMkLst>
      </pc:sldChg>
      <pc:sldChg chg="del">
        <pc:chgData name="伊健 杜" userId="e69aded81da48593" providerId="LiveId" clId="{C8F8AB6E-14BC-432E-91BC-04C6A02284D3}" dt="2022-10-20T08:33:00.966" v="0" actId="47"/>
        <pc:sldMkLst>
          <pc:docMk/>
          <pc:sldMk cId="73485093" sldId="1136"/>
        </pc:sldMkLst>
      </pc:sldChg>
      <pc:sldChg chg="del">
        <pc:chgData name="伊健 杜" userId="e69aded81da48593" providerId="LiveId" clId="{C8F8AB6E-14BC-432E-91BC-04C6A02284D3}" dt="2022-10-20T08:33:00.966" v="0" actId="47"/>
        <pc:sldMkLst>
          <pc:docMk/>
          <pc:sldMk cId="3940146665" sldId="1137"/>
        </pc:sldMkLst>
      </pc:sldChg>
      <pc:sldChg chg="del">
        <pc:chgData name="伊健 杜" userId="e69aded81da48593" providerId="LiveId" clId="{C8F8AB6E-14BC-432E-91BC-04C6A02284D3}" dt="2022-10-20T08:33:00.966" v="0" actId="47"/>
        <pc:sldMkLst>
          <pc:docMk/>
          <pc:sldMk cId="4260008325" sldId="1138"/>
        </pc:sldMkLst>
      </pc:sldChg>
      <pc:sldChg chg="del">
        <pc:chgData name="伊健 杜" userId="e69aded81da48593" providerId="LiveId" clId="{C8F8AB6E-14BC-432E-91BC-04C6A02284D3}" dt="2022-10-20T08:33:00.966" v="0" actId="47"/>
        <pc:sldMkLst>
          <pc:docMk/>
          <pc:sldMk cId="2708693073" sldId="1139"/>
        </pc:sldMkLst>
      </pc:sldChg>
      <pc:sldChg chg="del">
        <pc:chgData name="伊健 杜" userId="e69aded81da48593" providerId="LiveId" clId="{C8F8AB6E-14BC-432E-91BC-04C6A02284D3}" dt="2022-10-20T08:33:00.966" v="0" actId="47"/>
        <pc:sldMkLst>
          <pc:docMk/>
          <pc:sldMk cId="323648693" sldId="1140"/>
        </pc:sldMkLst>
      </pc:sldChg>
      <pc:sldChg chg="del">
        <pc:chgData name="伊健 杜" userId="e69aded81da48593" providerId="LiveId" clId="{C8F8AB6E-14BC-432E-91BC-04C6A02284D3}" dt="2022-10-20T08:33:00.966" v="0" actId="47"/>
        <pc:sldMkLst>
          <pc:docMk/>
          <pc:sldMk cId="3088897928" sldId="1141"/>
        </pc:sldMkLst>
      </pc:sldChg>
      <pc:sldChg chg="addSp delSp modSp mod ord">
        <pc:chgData name="伊健 杜" userId="e69aded81da48593" providerId="LiveId" clId="{C8F8AB6E-14BC-432E-91BC-04C6A02284D3}" dt="2022-10-20T11:35:46.327" v="4864"/>
        <pc:sldMkLst>
          <pc:docMk/>
          <pc:sldMk cId="1060657016" sldId="1142"/>
        </pc:sldMkLst>
        <pc:spChg chg="mod">
          <ac:chgData name="伊健 杜" userId="e69aded81da48593" providerId="LiveId" clId="{C8F8AB6E-14BC-432E-91BC-04C6A02284D3}" dt="2022-10-20T08:42:54.719" v="212" actId="20577"/>
          <ac:spMkLst>
            <pc:docMk/>
            <pc:sldMk cId="1060657016" sldId="1142"/>
            <ac:spMk id="6" creationId="{F83A6AC8-56F1-EB9E-DD47-C1CFF9753BBA}"/>
          </ac:spMkLst>
        </pc:spChg>
        <pc:spChg chg="mod">
          <ac:chgData name="伊健 杜" userId="e69aded81da48593" providerId="LiveId" clId="{C8F8AB6E-14BC-432E-91BC-04C6A02284D3}" dt="2022-10-20T11:35:46.327" v="4864"/>
          <ac:spMkLst>
            <pc:docMk/>
            <pc:sldMk cId="1060657016" sldId="1142"/>
            <ac:spMk id="7" creationId="{8A134A8E-94C3-0EE7-C065-45DB3136BA45}"/>
          </ac:spMkLst>
        </pc:spChg>
        <pc:picChg chg="add mod">
          <ac:chgData name="伊健 杜" userId="e69aded81da48593" providerId="LiveId" clId="{C8F8AB6E-14BC-432E-91BC-04C6A02284D3}" dt="2022-10-20T08:46:40.893" v="338" actId="1076"/>
          <ac:picMkLst>
            <pc:docMk/>
            <pc:sldMk cId="1060657016" sldId="1142"/>
            <ac:picMk id="2" creationId="{3AA4C9D8-0DDD-0DFC-E227-7D2FCCD4B93F}"/>
          </ac:picMkLst>
        </pc:picChg>
        <pc:picChg chg="del">
          <ac:chgData name="伊健 杜" userId="e69aded81da48593" providerId="LiveId" clId="{C8F8AB6E-14BC-432E-91BC-04C6A02284D3}" dt="2022-10-20T08:43:30.044" v="318" actId="478"/>
          <ac:picMkLst>
            <pc:docMk/>
            <pc:sldMk cId="1060657016" sldId="1142"/>
            <ac:picMk id="3074" creationId="{E954E593-5BD2-A8A7-3EAE-3FA0BEF64C26}"/>
          </ac:picMkLst>
        </pc:picChg>
      </pc:sldChg>
      <pc:sldChg chg="modSp mod ord">
        <pc:chgData name="伊健 杜" userId="e69aded81da48593" providerId="LiveId" clId="{C8F8AB6E-14BC-432E-91BC-04C6A02284D3}" dt="2022-10-20T08:49:26.751" v="367"/>
        <pc:sldMkLst>
          <pc:docMk/>
          <pc:sldMk cId="3919629028" sldId="1143"/>
        </pc:sldMkLst>
        <pc:spChg chg="mod">
          <ac:chgData name="伊健 杜" userId="e69aded81da48593" providerId="LiveId" clId="{C8F8AB6E-14BC-432E-91BC-04C6A02284D3}" dt="2022-10-20T08:49:14.741" v="349"/>
          <ac:spMkLst>
            <pc:docMk/>
            <pc:sldMk cId="3919629028" sldId="1143"/>
            <ac:spMk id="6" creationId="{F83A6AC8-56F1-EB9E-DD47-C1CFF9753BBA}"/>
          </ac:spMkLst>
        </pc:spChg>
        <pc:spChg chg="mod">
          <ac:chgData name="伊健 杜" userId="e69aded81da48593" providerId="LiveId" clId="{C8F8AB6E-14BC-432E-91BC-04C6A02284D3}" dt="2022-10-20T08:49:26.751" v="367"/>
          <ac:spMkLst>
            <pc:docMk/>
            <pc:sldMk cId="3919629028" sldId="1143"/>
            <ac:spMk id="7" creationId="{8A134A8E-94C3-0EE7-C065-45DB3136BA45}"/>
          </ac:spMkLst>
        </pc:spChg>
      </pc:sldChg>
      <pc:sldChg chg="addSp delSp modSp mod ord">
        <pc:chgData name="伊健 杜" userId="e69aded81da48593" providerId="LiveId" clId="{C8F8AB6E-14BC-432E-91BC-04C6A02284D3}" dt="2022-10-20T08:53:47.968" v="377" actId="1076"/>
        <pc:sldMkLst>
          <pc:docMk/>
          <pc:sldMk cId="3833598306" sldId="1144"/>
        </pc:sldMkLst>
        <pc:spChg chg="del">
          <ac:chgData name="伊健 杜" userId="e69aded81da48593" providerId="LiveId" clId="{C8F8AB6E-14BC-432E-91BC-04C6A02284D3}" dt="2022-10-20T08:53:40.295" v="372" actId="478"/>
          <ac:spMkLst>
            <pc:docMk/>
            <pc:sldMk cId="3833598306" sldId="1144"/>
            <ac:spMk id="4" creationId="{E5DB2D2C-A2D0-AB0D-1F7F-F79528641BC3}"/>
          </ac:spMkLst>
        </pc:spChg>
        <pc:picChg chg="add mod">
          <ac:chgData name="伊健 杜" userId="e69aded81da48593" providerId="LiveId" clId="{C8F8AB6E-14BC-432E-91BC-04C6A02284D3}" dt="2022-10-20T08:53:47.968" v="377" actId="1076"/>
          <ac:picMkLst>
            <pc:docMk/>
            <pc:sldMk cId="3833598306" sldId="1144"/>
            <ac:picMk id="3" creationId="{11305688-0EDF-9175-15D2-57E29B499AFC}"/>
          </ac:picMkLst>
        </pc:picChg>
        <pc:picChg chg="del">
          <ac:chgData name="伊健 杜" userId="e69aded81da48593" providerId="LiveId" clId="{C8F8AB6E-14BC-432E-91BC-04C6A02284D3}" dt="2022-10-20T08:53:40.295" v="372" actId="478"/>
          <ac:picMkLst>
            <pc:docMk/>
            <pc:sldMk cId="3833598306" sldId="1144"/>
            <ac:picMk id="5122" creationId="{9403D9C8-917A-18DF-A38C-ED76A74E36B2}"/>
          </ac:picMkLst>
        </pc:picChg>
      </pc:sldChg>
      <pc:sldChg chg="del">
        <pc:chgData name="伊健 杜" userId="e69aded81da48593" providerId="LiveId" clId="{C8F8AB6E-14BC-432E-91BC-04C6A02284D3}" dt="2022-10-20T08:41:33.331" v="194" actId="47"/>
        <pc:sldMkLst>
          <pc:docMk/>
          <pc:sldMk cId="1231039696" sldId="1146"/>
        </pc:sldMkLst>
      </pc:sldChg>
      <pc:sldChg chg="add del">
        <pc:chgData name="伊健 杜" userId="e69aded81da48593" providerId="LiveId" clId="{C8F8AB6E-14BC-432E-91BC-04C6A02284D3}" dt="2022-10-20T08:41:31.662" v="193"/>
        <pc:sldMkLst>
          <pc:docMk/>
          <pc:sldMk cId="795021822" sldId="1147"/>
        </pc:sldMkLst>
      </pc:sldChg>
      <pc:sldChg chg="add del">
        <pc:chgData name="伊健 杜" userId="e69aded81da48593" providerId="LiveId" clId="{C8F8AB6E-14BC-432E-91BC-04C6A02284D3}" dt="2022-10-20T08:41:31.662" v="193"/>
        <pc:sldMkLst>
          <pc:docMk/>
          <pc:sldMk cId="1526025908" sldId="1148"/>
        </pc:sldMkLst>
      </pc:sldChg>
      <pc:sldChg chg="addSp modSp mod">
        <pc:chgData name="伊健 杜" userId="e69aded81da48593" providerId="LiveId" clId="{C8F8AB6E-14BC-432E-91BC-04C6A02284D3}" dt="2022-10-20T08:38:07.035" v="34" actId="207"/>
        <pc:sldMkLst>
          <pc:docMk/>
          <pc:sldMk cId="541376964" sldId="1149"/>
        </pc:sldMkLst>
        <pc:spChg chg="mod">
          <ac:chgData name="伊健 杜" userId="e69aded81da48593" providerId="LiveId" clId="{C8F8AB6E-14BC-432E-91BC-04C6A02284D3}" dt="2022-10-20T08:36:00.441" v="15"/>
          <ac:spMkLst>
            <pc:docMk/>
            <pc:sldMk cId="541376964" sldId="1149"/>
            <ac:spMk id="2" creationId="{B79D31FD-D97E-519D-F285-90C3DB888AFA}"/>
          </ac:spMkLst>
        </pc:spChg>
        <pc:spChg chg="mod">
          <ac:chgData name="伊健 杜" userId="e69aded81da48593" providerId="LiveId" clId="{C8F8AB6E-14BC-432E-91BC-04C6A02284D3}" dt="2022-10-20T08:38:07.035" v="34" actId="207"/>
          <ac:spMkLst>
            <pc:docMk/>
            <pc:sldMk cId="541376964" sldId="1149"/>
            <ac:spMk id="4" creationId="{0ACA53FF-2BE4-ED0B-D068-3B4F0BC437E0}"/>
          </ac:spMkLst>
        </pc:spChg>
        <pc:picChg chg="add mod">
          <ac:chgData name="伊健 杜" userId="e69aded81da48593" providerId="LiveId" clId="{C8F8AB6E-14BC-432E-91BC-04C6A02284D3}" dt="2022-10-20T08:37:49.266" v="32" actId="167"/>
          <ac:picMkLst>
            <pc:docMk/>
            <pc:sldMk cId="541376964" sldId="1149"/>
            <ac:picMk id="1026" creationId="{B01C3EDA-8E14-308D-E320-2CADFDFEF6FE}"/>
          </ac:picMkLst>
        </pc:picChg>
        <pc:picChg chg="mod">
          <ac:chgData name="伊健 杜" userId="e69aded81da48593" providerId="LiveId" clId="{C8F8AB6E-14BC-432E-91BC-04C6A02284D3}" dt="2022-10-20T08:36:14.820" v="26" actId="1076"/>
          <ac:picMkLst>
            <pc:docMk/>
            <pc:sldMk cId="541376964" sldId="1149"/>
            <ac:picMk id="3074" creationId="{7E2C954C-B1D6-D4DB-69D4-CD7EC740A6D9}"/>
          </ac:picMkLst>
        </pc:picChg>
        <pc:picChg chg="mod">
          <ac:chgData name="伊健 杜" userId="e69aded81da48593" providerId="LiveId" clId="{C8F8AB6E-14BC-432E-91BC-04C6A02284D3}" dt="2022-10-20T08:36:16.067" v="27" actId="1076"/>
          <ac:picMkLst>
            <pc:docMk/>
            <pc:sldMk cId="541376964" sldId="1149"/>
            <ac:picMk id="3076" creationId="{5724278F-7DD6-94F6-ED01-67B7B124F3D1}"/>
          </ac:picMkLst>
        </pc:picChg>
      </pc:sldChg>
      <pc:sldChg chg="add del">
        <pc:chgData name="伊健 杜" userId="e69aded81da48593" providerId="LiveId" clId="{C8F8AB6E-14BC-432E-91BC-04C6A02284D3}" dt="2022-10-20T08:41:31.662" v="193"/>
        <pc:sldMkLst>
          <pc:docMk/>
          <pc:sldMk cId="259775305" sldId="1150"/>
        </pc:sldMkLst>
      </pc:sldChg>
      <pc:sldChg chg="addSp delSp modSp mod">
        <pc:chgData name="伊健 杜" userId="e69aded81da48593" providerId="LiveId" clId="{C8F8AB6E-14BC-432E-91BC-04C6A02284D3}" dt="2022-10-20T08:39:26.990" v="85" actId="1076"/>
        <pc:sldMkLst>
          <pc:docMk/>
          <pc:sldMk cId="4103331463" sldId="1151"/>
        </pc:sldMkLst>
        <pc:spChg chg="mod">
          <ac:chgData name="伊健 杜" userId="e69aded81da48593" providerId="LiveId" clId="{C8F8AB6E-14BC-432E-91BC-04C6A02284D3}" dt="2022-10-20T08:39:22.145" v="82"/>
          <ac:spMkLst>
            <pc:docMk/>
            <pc:sldMk cId="4103331463" sldId="1151"/>
            <ac:spMk id="2" creationId="{B79D31FD-D97E-519D-F285-90C3DB888AFA}"/>
          </ac:spMkLst>
        </pc:spChg>
        <pc:spChg chg="add mod">
          <ac:chgData name="伊健 杜" userId="e69aded81da48593" providerId="LiveId" clId="{C8F8AB6E-14BC-432E-91BC-04C6A02284D3}" dt="2022-10-20T08:39:14.974" v="63" actId="1076"/>
          <ac:spMkLst>
            <pc:docMk/>
            <pc:sldMk cId="4103331463" sldId="1151"/>
            <ac:spMk id="3" creationId="{060A55D6-AF07-D3CF-1A25-70BC058910B3}"/>
          </ac:spMkLst>
        </pc:spChg>
        <pc:spChg chg="del">
          <ac:chgData name="伊健 杜" userId="e69aded81da48593" providerId="LiveId" clId="{C8F8AB6E-14BC-432E-91BC-04C6A02284D3}" dt="2022-10-20T08:39:10.212" v="61" actId="478"/>
          <ac:spMkLst>
            <pc:docMk/>
            <pc:sldMk cId="4103331463" sldId="1151"/>
            <ac:spMk id="4" creationId="{0ACA53FF-2BE4-ED0B-D068-3B4F0BC437E0}"/>
          </ac:spMkLst>
        </pc:spChg>
        <pc:picChg chg="add mod">
          <ac:chgData name="伊健 杜" userId="e69aded81da48593" providerId="LiveId" clId="{C8F8AB6E-14BC-432E-91BC-04C6A02284D3}" dt="2022-10-20T08:39:07.369" v="60" actId="1076"/>
          <ac:picMkLst>
            <pc:docMk/>
            <pc:sldMk cId="4103331463" sldId="1151"/>
            <ac:picMk id="2050" creationId="{2815E89C-93BA-34D1-EA0D-7F1A6C7393D9}"/>
          </ac:picMkLst>
        </pc:picChg>
        <pc:picChg chg="mod">
          <ac:chgData name="伊健 杜" userId="e69aded81da48593" providerId="LiveId" clId="{C8F8AB6E-14BC-432E-91BC-04C6A02284D3}" dt="2022-10-20T08:39:26.990" v="85" actId="1076"/>
          <ac:picMkLst>
            <pc:docMk/>
            <pc:sldMk cId="4103331463" sldId="1151"/>
            <ac:picMk id="3074" creationId="{7E2C954C-B1D6-D4DB-69D4-CD7EC740A6D9}"/>
          </ac:picMkLst>
        </pc:picChg>
        <pc:picChg chg="del">
          <ac:chgData name="伊健 杜" userId="e69aded81da48593" providerId="LiveId" clId="{C8F8AB6E-14BC-432E-91BC-04C6A02284D3}" dt="2022-10-20T08:38:51.147" v="58" actId="478"/>
          <ac:picMkLst>
            <pc:docMk/>
            <pc:sldMk cId="4103331463" sldId="1151"/>
            <ac:picMk id="4098" creationId="{1038461F-285D-331C-B594-1964C6707AEE}"/>
          </ac:picMkLst>
        </pc:picChg>
        <pc:picChg chg="del">
          <ac:chgData name="伊健 杜" userId="e69aded81da48593" providerId="LiveId" clId="{C8F8AB6E-14BC-432E-91BC-04C6A02284D3}" dt="2022-10-20T08:38:51.147" v="58" actId="478"/>
          <ac:picMkLst>
            <pc:docMk/>
            <pc:sldMk cId="4103331463" sldId="1151"/>
            <ac:picMk id="4100" creationId="{B143EAB1-A1C5-59F2-EB1E-4FB86E989AFF}"/>
          </ac:picMkLst>
        </pc:picChg>
      </pc:sldChg>
      <pc:sldChg chg="addSp delSp modSp mod">
        <pc:chgData name="伊健 杜" userId="e69aded81da48593" providerId="LiveId" clId="{C8F8AB6E-14BC-432E-91BC-04C6A02284D3}" dt="2022-10-20T11:35:46.327" v="4864"/>
        <pc:sldMkLst>
          <pc:docMk/>
          <pc:sldMk cId="319600104" sldId="1152"/>
        </pc:sldMkLst>
        <pc:spChg chg="mod">
          <ac:chgData name="伊健 杜" userId="e69aded81da48593" providerId="LiveId" clId="{C8F8AB6E-14BC-432E-91BC-04C6A02284D3}" dt="2022-10-20T11:35:46.327" v="4864"/>
          <ac:spMkLst>
            <pc:docMk/>
            <pc:sldMk cId="319600104" sldId="1152"/>
            <ac:spMk id="2" creationId="{B79D31FD-D97E-519D-F285-90C3DB888AFA}"/>
          </ac:spMkLst>
        </pc:spChg>
        <pc:spChg chg="add mod">
          <ac:chgData name="伊健 杜" userId="e69aded81da48593" providerId="LiveId" clId="{C8F8AB6E-14BC-432E-91BC-04C6A02284D3}" dt="2022-10-20T08:40:06.504" v="186" actId="1076"/>
          <ac:spMkLst>
            <pc:docMk/>
            <pc:sldMk cId="319600104" sldId="1152"/>
            <ac:spMk id="3" creationId="{8FA3504F-663B-BB3B-AE6B-6387C1EA46BD}"/>
          </ac:spMkLst>
        </pc:spChg>
        <pc:picChg chg="add mod">
          <ac:chgData name="伊健 杜" userId="e69aded81da48593" providerId="LiveId" clId="{C8F8AB6E-14BC-432E-91BC-04C6A02284D3}" dt="2022-10-20T08:40:27.934" v="189" actId="1076"/>
          <ac:picMkLst>
            <pc:docMk/>
            <pc:sldMk cId="319600104" sldId="1152"/>
            <ac:picMk id="4" creationId="{786DD012-E199-0875-0FC2-358EBCA4C814}"/>
          </ac:picMkLst>
        </pc:picChg>
        <pc:picChg chg="add mod">
          <ac:chgData name="伊健 杜" userId="e69aded81da48593" providerId="LiveId" clId="{C8F8AB6E-14BC-432E-91BC-04C6A02284D3}" dt="2022-10-20T08:40:28.840" v="191" actId="1076"/>
          <ac:picMkLst>
            <pc:docMk/>
            <pc:sldMk cId="319600104" sldId="1152"/>
            <ac:picMk id="5" creationId="{4887B63F-D356-189F-02D4-6B72E2A23267}"/>
          </ac:picMkLst>
        </pc:picChg>
        <pc:picChg chg="del mod">
          <ac:chgData name="伊健 杜" userId="e69aded81da48593" providerId="LiveId" clId="{C8F8AB6E-14BC-432E-91BC-04C6A02284D3}" dt="2022-10-20T08:39:36.590" v="87" actId="478"/>
          <ac:picMkLst>
            <pc:docMk/>
            <pc:sldMk cId="319600104" sldId="1152"/>
            <ac:picMk id="5124" creationId="{5A74C663-7021-B33A-A8BD-32C0778D0D4C}"/>
          </ac:picMkLst>
        </pc:picChg>
        <pc:picChg chg="del mod">
          <ac:chgData name="伊健 杜" userId="e69aded81da48593" providerId="LiveId" clId="{C8F8AB6E-14BC-432E-91BC-04C6A02284D3}" dt="2022-10-20T08:39:36.590" v="87" actId="478"/>
          <ac:picMkLst>
            <pc:docMk/>
            <pc:sldMk cId="319600104" sldId="1152"/>
            <ac:picMk id="5126" creationId="{515106B7-038F-ECEE-5094-AC388172681E}"/>
          </ac:picMkLst>
        </pc:picChg>
        <pc:picChg chg="del mod">
          <ac:chgData name="伊健 杜" userId="e69aded81da48593" providerId="LiveId" clId="{C8F8AB6E-14BC-432E-91BC-04C6A02284D3}" dt="2022-10-20T08:39:36.590" v="87" actId="478"/>
          <ac:picMkLst>
            <pc:docMk/>
            <pc:sldMk cId="319600104" sldId="1152"/>
            <ac:picMk id="5128" creationId="{E5C1FE32-ECA1-4493-5F95-504BCA7CA37D}"/>
          </ac:picMkLst>
        </pc:picChg>
        <pc:picChg chg="del">
          <ac:chgData name="伊健 杜" userId="e69aded81da48593" providerId="LiveId" clId="{C8F8AB6E-14BC-432E-91BC-04C6A02284D3}" dt="2022-10-20T08:39:36.590" v="87" actId="478"/>
          <ac:picMkLst>
            <pc:docMk/>
            <pc:sldMk cId="319600104" sldId="1152"/>
            <ac:picMk id="5130" creationId="{1237DD80-7020-585E-8840-A75EBF1CCBA0}"/>
          </ac:picMkLst>
        </pc:picChg>
        <pc:picChg chg="del mod">
          <ac:chgData name="伊健 杜" userId="e69aded81da48593" providerId="LiveId" clId="{C8F8AB6E-14BC-432E-91BC-04C6A02284D3}" dt="2022-10-20T08:39:36.590" v="87" actId="478"/>
          <ac:picMkLst>
            <pc:docMk/>
            <pc:sldMk cId="319600104" sldId="1152"/>
            <ac:picMk id="5134" creationId="{2F8C46AC-7860-C0FF-8C59-5F34E458E8C0}"/>
          </ac:picMkLst>
        </pc:picChg>
      </pc:sldChg>
      <pc:sldChg chg="add">
        <pc:chgData name="伊健 杜" userId="e69aded81da48593" providerId="LiveId" clId="{C8F8AB6E-14BC-432E-91BC-04C6A02284D3}" dt="2022-10-20T08:41:31.662" v="193"/>
        <pc:sldMkLst>
          <pc:docMk/>
          <pc:sldMk cId="1444574318" sldId="1153"/>
        </pc:sldMkLst>
      </pc:sldChg>
      <pc:sldChg chg="del">
        <pc:chgData name="伊健 杜" userId="e69aded81da48593" providerId="LiveId" clId="{C8F8AB6E-14BC-432E-91BC-04C6A02284D3}" dt="2022-10-20T08:40:38.874" v="192" actId="47"/>
        <pc:sldMkLst>
          <pc:docMk/>
          <pc:sldMk cId="3253981111" sldId="1153"/>
        </pc:sldMkLst>
      </pc:sldChg>
      <pc:sldChg chg="addSp delSp modSp new mod">
        <pc:chgData name="伊健 杜" userId="e69aded81da48593" providerId="LiveId" clId="{C8F8AB6E-14BC-432E-91BC-04C6A02284D3}" dt="2022-10-20T11:35:46.327" v="4864"/>
        <pc:sldMkLst>
          <pc:docMk/>
          <pc:sldMk cId="3913402726" sldId="1154"/>
        </pc:sldMkLst>
        <pc:spChg chg="mod">
          <ac:chgData name="伊健 杜" userId="e69aded81da48593" providerId="LiveId" clId="{C8F8AB6E-14BC-432E-91BC-04C6A02284D3}" dt="2022-10-20T11:35:46.327" v="4864"/>
          <ac:spMkLst>
            <pc:docMk/>
            <pc:sldMk cId="3913402726" sldId="1154"/>
            <ac:spMk id="2" creationId="{5E883576-22C0-0C68-72DB-9CC127607E14}"/>
          </ac:spMkLst>
        </pc:spChg>
        <pc:spChg chg="del">
          <ac:chgData name="伊健 杜" userId="e69aded81da48593" providerId="LiveId" clId="{C8F8AB6E-14BC-432E-91BC-04C6A02284D3}" dt="2022-10-20T08:53:55.302" v="379" actId="478"/>
          <ac:spMkLst>
            <pc:docMk/>
            <pc:sldMk cId="3913402726" sldId="1154"/>
            <ac:spMk id="3" creationId="{62C5D84E-0C3B-DFCD-4936-B11698FD162F}"/>
          </ac:spMkLst>
        </pc:spChg>
        <pc:spChg chg="add mod">
          <ac:chgData name="伊健 杜" userId="e69aded81da48593" providerId="LiveId" clId="{C8F8AB6E-14BC-432E-91BC-04C6A02284D3}" dt="2022-10-20T11:35:46.327" v="4864"/>
          <ac:spMkLst>
            <pc:docMk/>
            <pc:sldMk cId="3913402726" sldId="1154"/>
            <ac:spMk id="4" creationId="{46346B4E-69C3-71C4-3BFD-39E049F5F665}"/>
          </ac:spMkLst>
        </pc:spChg>
      </pc:sldChg>
      <pc:sldChg chg="addSp modSp add mod">
        <pc:chgData name="伊健 杜" userId="e69aded81da48593" providerId="LiveId" clId="{C8F8AB6E-14BC-432E-91BC-04C6A02284D3}" dt="2022-10-20T11:35:46.327" v="4864"/>
        <pc:sldMkLst>
          <pc:docMk/>
          <pc:sldMk cId="1820127114" sldId="1155"/>
        </pc:sldMkLst>
        <pc:spChg chg="mod">
          <ac:chgData name="伊健 杜" userId="e69aded81da48593" providerId="LiveId" clId="{C8F8AB6E-14BC-432E-91BC-04C6A02284D3}" dt="2022-10-20T11:35:46.327" v="4864"/>
          <ac:spMkLst>
            <pc:docMk/>
            <pc:sldMk cId="1820127114" sldId="1155"/>
            <ac:spMk id="2" creationId="{5E883576-22C0-0C68-72DB-9CC127607E14}"/>
          </ac:spMkLst>
        </pc:spChg>
        <pc:spChg chg="add mod">
          <ac:chgData name="伊健 杜" userId="e69aded81da48593" providerId="LiveId" clId="{C8F8AB6E-14BC-432E-91BC-04C6A02284D3}" dt="2022-10-20T11:35:46.327" v="4864"/>
          <ac:spMkLst>
            <pc:docMk/>
            <pc:sldMk cId="1820127114" sldId="1155"/>
            <ac:spMk id="3" creationId="{8058C261-7B29-7876-71B1-037C07C80E55}"/>
          </ac:spMkLst>
        </pc:spChg>
      </pc:sldChg>
      <pc:sldChg chg="addSp delSp modSp add mod">
        <pc:chgData name="伊健 杜" userId="e69aded81da48593" providerId="LiveId" clId="{C8F8AB6E-14BC-432E-91BC-04C6A02284D3}" dt="2022-10-20T11:35:46.327" v="4864"/>
        <pc:sldMkLst>
          <pc:docMk/>
          <pc:sldMk cId="2258442750" sldId="1156"/>
        </pc:sldMkLst>
        <pc:spChg chg="mod">
          <ac:chgData name="伊健 杜" userId="e69aded81da48593" providerId="LiveId" clId="{C8F8AB6E-14BC-432E-91BC-04C6A02284D3}" dt="2022-10-20T11:35:46.327" v="4864"/>
          <ac:spMkLst>
            <pc:docMk/>
            <pc:sldMk cId="2258442750" sldId="1156"/>
            <ac:spMk id="6" creationId="{F83A6AC8-56F1-EB9E-DD47-C1CFF9753BBA}"/>
          </ac:spMkLst>
        </pc:spChg>
        <pc:spChg chg="mod">
          <ac:chgData name="伊健 杜" userId="e69aded81da48593" providerId="LiveId" clId="{C8F8AB6E-14BC-432E-91BC-04C6A02284D3}" dt="2022-10-20T11:35:46.327" v="4864"/>
          <ac:spMkLst>
            <pc:docMk/>
            <pc:sldMk cId="2258442750" sldId="1156"/>
            <ac:spMk id="7" creationId="{8A134A8E-94C3-0EE7-C065-45DB3136BA45}"/>
          </ac:spMkLst>
        </pc:spChg>
        <pc:picChg chg="del">
          <ac:chgData name="伊健 杜" userId="e69aded81da48593" providerId="LiveId" clId="{C8F8AB6E-14BC-432E-91BC-04C6A02284D3}" dt="2022-10-20T08:58:46.141" v="522" actId="478"/>
          <ac:picMkLst>
            <pc:docMk/>
            <pc:sldMk cId="2258442750" sldId="1156"/>
            <ac:picMk id="2" creationId="{3AA4C9D8-0DDD-0DFC-E227-7D2FCCD4B93F}"/>
          </ac:picMkLst>
        </pc:picChg>
        <pc:picChg chg="add del mod">
          <ac:chgData name="伊健 杜" userId="e69aded81da48593" providerId="LiveId" clId="{C8F8AB6E-14BC-432E-91BC-04C6A02284D3}" dt="2022-10-20T08:59:45.020" v="645" actId="478"/>
          <ac:picMkLst>
            <pc:docMk/>
            <pc:sldMk cId="2258442750" sldId="1156"/>
            <ac:picMk id="4098" creationId="{4B1316DA-CB0E-08A6-89C9-4C1413EA0C97}"/>
          </ac:picMkLst>
        </pc:picChg>
        <pc:picChg chg="add mod">
          <ac:chgData name="伊健 杜" userId="e69aded81da48593" providerId="LiveId" clId="{C8F8AB6E-14BC-432E-91BC-04C6A02284D3}" dt="2022-10-20T09:05:49.349" v="881" actId="1076"/>
          <ac:picMkLst>
            <pc:docMk/>
            <pc:sldMk cId="2258442750" sldId="1156"/>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863271375" sldId="1157"/>
        </pc:sldMkLst>
        <pc:spChg chg="add mod">
          <ac:chgData name="伊健 杜" userId="e69aded81da48593" providerId="LiveId" clId="{C8F8AB6E-14BC-432E-91BC-04C6A02284D3}" dt="2022-10-20T11:35:46.327" v="4864"/>
          <ac:spMkLst>
            <pc:docMk/>
            <pc:sldMk cId="863271375" sldId="1157"/>
            <ac:spMk id="2" creationId="{0AED1B01-E331-A28E-3557-5D9BB7B23F3D}"/>
          </ac:spMkLst>
        </pc:spChg>
        <pc:spChg chg="mod">
          <ac:chgData name="伊健 杜" userId="e69aded81da48593" providerId="LiveId" clId="{C8F8AB6E-14BC-432E-91BC-04C6A02284D3}" dt="2022-10-20T11:35:46.327" v="4864"/>
          <ac:spMkLst>
            <pc:docMk/>
            <pc:sldMk cId="863271375" sldId="1157"/>
            <ac:spMk id="6" creationId="{F83A6AC8-56F1-EB9E-DD47-C1CFF9753BBA}"/>
          </ac:spMkLst>
        </pc:spChg>
        <pc:spChg chg="del">
          <ac:chgData name="伊健 杜" userId="e69aded81da48593" providerId="LiveId" clId="{C8F8AB6E-14BC-432E-91BC-04C6A02284D3}" dt="2022-10-20T08:58:58.454" v="531" actId="478"/>
          <ac:spMkLst>
            <pc:docMk/>
            <pc:sldMk cId="863271375" sldId="1157"/>
            <ac:spMk id="7" creationId="{8A134A8E-94C3-0EE7-C065-45DB3136BA45}"/>
          </ac:spMkLst>
        </pc:spChg>
        <pc:picChg chg="mod">
          <ac:chgData name="伊健 杜" userId="e69aded81da48593" providerId="LiveId" clId="{C8F8AB6E-14BC-432E-91BC-04C6A02284D3}" dt="2022-10-20T08:59:10.548" v="537" actId="14100"/>
          <ac:picMkLst>
            <pc:docMk/>
            <pc:sldMk cId="863271375" sldId="1157"/>
            <ac:picMk id="4098" creationId="{4B1316DA-CB0E-08A6-89C9-4C1413EA0C97}"/>
          </ac:picMkLst>
        </pc:picChg>
      </pc:sldChg>
      <pc:sldChg chg="addSp delSp modSp add mod">
        <pc:chgData name="伊健 杜" userId="e69aded81da48593" providerId="LiveId" clId="{C8F8AB6E-14BC-432E-91BC-04C6A02284D3}" dt="2022-10-20T11:35:46.327" v="4864"/>
        <pc:sldMkLst>
          <pc:docMk/>
          <pc:sldMk cId="3810250571" sldId="1158"/>
        </pc:sldMkLst>
        <pc:spChg chg="del">
          <ac:chgData name="伊健 杜" userId="e69aded81da48593" providerId="LiveId" clId="{C8F8AB6E-14BC-432E-91BC-04C6A02284D3}" dt="2022-10-20T09:06:20.413" v="897" actId="478"/>
          <ac:spMkLst>
            <pc:docMk/>
            <pc:sldMk cId="3810250571" sldId="1158"/>
            <ac:spMk id="2" creationId="{0AED1B01-E331-A28E-3557-5D9BB7B23F3D}"/>
          </ac:spMkLst>
        </pc:spChg>
        <pc:spChg chg="add mod">
          <ac:chgData name="伊健 杜" userId="e69aded81da48593" providerId="LiveId" clId="{C8F8AB6E-14BC-432E-91BC-04C6A02284D3}" dt="2022-10-20T11:35:46.327" v="4864"/>
          <ac:spMkLst>
            <pc:docMk/>
            <pc:sldMk cId="3810250571" sldId="1158"/>
            <ac:spMk id="3" creationId="{5D26FAC1-2458-E8BF-F7BF-FA82DAC91F65}"/>
          </ac:spMkLst>
        </pc:spChg>
        <pc:spChg chg="del">
          <ac:chgData name="伊健 杜" userId="e69aded81da48593" providerId="LiveId" clId="{C8F8AB6E-14BC-432E-91BC-04C6A02284D3}" dt="2022-10-20T09:06:20.413" v="897" actId="478"/>
          <ac:spMkLst>
            <pc:docMk/>
            <pc:sldMk cId="3810250571" sldId="1158"/>
            <ac:spMk id="6" creationId="{F83A6AC8-56F1-EB9E-DD47-C1CFF9753BBA}"/>
          </ac:spMkLst>
        </pc:spChg>
        <pc:picChg chg="del">
          <ac:chgData name="伊健 杜" userId="e69aded81da48593" providerId="LiveId" clId="{C8F8AB6E-14BC-432E-91BC-04C6A02284D3}" dt="2022-10-20T09:06:20.413" v="897" actId="478"/>
          <ac:picMkLst>
            <pc:docMk/>
            <pc:sldMk cId="3810250571" sldId="1158"/>
            <ac:picMk id="4098" creationId="{4B1316DA-CB0E-08A6-89C9-4C1413EA0C97}"/>
          </ac:picMkLst>
        </pc:picChg>
      </pc:sldChg>
      <pc:sldChg chg="modSp add mod ord">
        <pc:chgData name="伊健 杜" userId="e69aded81da48593" providerId="LiveId" clId="{C8F8AB6E-14BC-432E-91BC-04C6A02284D3}" dt="2022-10-20T11:35:46.327" v="4864"/>
        <pc:sldMkLst>
          <pc:docMk/>
          <pc:sldMk cId="192152082" sldId="1159"/>
        </pc:sldMkLst>
        <pc:spChg chg="mod">
          <ac:chgData name="伊健 杜" userId="e69aded81da48593" providerId="LiveId" clId="{C8F8AB6E-14BC-432E-91BC-04C6A02284D3}" dt="2022-10-20T11:35:46.327" v="4864"/>
          <ac:spMkLst>
            <pc:docMk/>
            <pc:sldMk cId="192152082" sldId="1159"/>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579167969" sldId="1160"/>
        </pc:sldMkLst>
        <pc:spChg chg="mod">
          <ac:chgData name="伊健 杜" userId="e69aded81da48593" providerId="LiveId" clId="{C8F8AB6E-14BC-432E-91BC-04C6A02284D3}" dt="2022-10-20T11:35:46.327" v="4864"/>
          <ac:spMkLst>
            <pc:docMk/>
            <pc:sldMk cId="1579167969" sldId="1160"/>
            <ac:spMk id="6" creationId="{F83A6AC8-56F1-EB9E-DD47-C1CFF9753BBA}"/>
          </ac:spMkLst>
        </pc:spChg>
        <pc:spChg chg="mod">
          <ac:chgData name="伊健 杜" userId="e69aded81da48593" providerId="LiveId" clId="{C8F8AB6E-14BC-432E-91BC-04C6A02284D3}" dt="2022-10-20T11:35:46.327" v="4864"/>
          <ac:spMkLst>
            <pc:docMk/>
            <pc:sldMk cId="1579167969" sldId="1160"/>
            <ac:spMk id="7" creationId="{8A134A8E-94C3-0EE7-C065-45DB3136BA45}"/>
          </ac:spMkLst>
        </pc:spChg>
        <pc:picChg chg="add mod">
          <ac:chgData name="伊健 杜" userId="e69aded81da48593" providerId="LiveId" clId="{C8F8AB6E-14BC-432E-91BC-04C6A02284D3}" dt="2022-10-20T09:13:05.093" v="1140" actId="1076"/>
          <ac:picMkLst>
            <pc:docMk/>
            <pc:sldMk cId="1579167969" sldId="1160"/>
            <ac:picMk id="2" creationId="{337E8B67-DA24-0450-6F0F-2D57C5141C8F}"/>
          </ac:picMkLst>
        </pc:picChg>
        <pc:picChg chg="del mod">
          <ac:chgData name="伊健 杜" userId="e69aded81da48593" providerId="LiveId" clId="{C8F8AB6E-14BC-432E-91BC-04C6A02284D3}" dt="2022-10-20T09:12:23.220" v="1136" actId="478"/>
          <ac:picMkLst>
            <pc:docMk/>
            <pc:sldMk cId="1579167969" sldId="1160"/>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1814627684" sldId="1161"/>
        </pc:sldMkLst>
        <pc:spChg chg="mod">
          <ac:chgData name="伊健 杜" userId="e69aded81da48593" providerId="LiveId" clId="{C8F8AB6E-14BC-432E-91BC-04C6A02284D3}" dt="2022-10-20T11:35:46.327" v="4864"/>
          <ac:spMkLst>
            <pc:docMk/>
            <pc:sldMk cId="1814627684" sldId="1161"/>
            <ac:spMk id="6" creationId="{F83A6AC8-56F1-EB9E-DD47-C1CFF9753BBA}"/>
          </ac:spMkLst>
        </pc:spChg>
        <pc:spChg chg="mod">
          <ac:chgData name="伊健 杜" userId="e69aded81da48593" providerId="LiveId" clId="{C8F8AB6E-14BC-432E-91BC-04C6A02284D3}" dt="2022-10-20T11:35:46.327" v="4864"/>
          <ac:spMkLst>
            <pc:docMk/>
            <pc:sldMk cId="1814627684" sldId="1161"/>
            <ac:spMk id="7" creationId="{8A134A8E-94C3-0EE7-C065-45DB3136BA45}"/>
          </ac:spMkLst>
        </pc:spChg>
        <pc:picChg chg="del">
          <ac:chgData name="伊健 杜" userId="e69aded81da48593" providerId="LiveId" clId="{C8F8AB6E-14BC-432E-91BC-04C6A02284D3}" dt="2022-10-20T09:41:31.471" v="1250" actId="478"/>
          <ac:picMkLst>
            <pc:docMk/>
            <pc:sldMk cId="1814627684" sldId="1161"/>
            <ac:picMk id="2" creationId="{3AA4C9D8-0DDD-0DFC-E227-7D2FCCD4B93F}"/>
          </ac:picMkLst>
        </pc:picChg>
        <pc:picChg chg="add mod">
          <ac:chgData name="伊健 杜" userId="e69aded81da48593" providerId="LiveId" clId="{C8F8AB6E-14BC-432E-91BC-04C6A02284D3}" dt="2022-10-20T09:54:23.887" v="1323" actId="1076"/>
          <ac:picMkLst>
            <pc:docMk/>
            <pc:sldMk cId="1814627684" sldId="1161"/>
            <ac:picMk id="7170" creationId="{7B3790A6-9928-0A6F-0062-C6AA7BEF8628}"/>
          </ac:picMkLst>
        </pc:picChg>
        <pc:picChg chg="add mod">
          <ac:chgData name="伊健 杜" userId="e69aded81da48593" providerId="LiveId" clId="{C8F8AB6E-14BC-432E-91BC-04C6A02284D3}" dt="2022-10-20T09:54:25.059" v="1324" actId="1076"/>
          <ac:picMkLst>
            <pc:docMk/>
            <pc:sldMk cId="1814627684" sldId="1161"/>
            <ac:picMk id="7172" creationId="{5AF06630-CE0E-9C67-EBA9-DF1C57E405CE}"/>
          </ac:picMkLst>
        </pc:picChg>
      </pc:sldChg>
      <pc:sldChg chg="modSp add mod">
        <pc:chgData name="伊健 杜" userId="e69aded81da48593" providerId="LiveId" clId="{C8F8AB6E-14BC-432E-91BC-04C6A02284D3}" dt="2022-10-20T11:35:46.327" v="4864"/>
        <pc:sldMkLst>
          <pc:docMk/>
          <pc:sldMk cId="4133667147" sldId="1162"/>
        </pc:sldMkLst>
        <pc:spChg chg="mod">
          <ac:chgData name="伊健 杜" userId="e69aded81da48593" providerId="LiveId" clId="{C8F8AB6E-14BC-432E-91BC-04C6A02284D3}" dt="2022-10-20T11:35:46.327" v="4864"/>
          <ac:spMkLst>
            <pc:docMk/>
            <pc:sldMk cId="4133667147" sldId="1162"/>
            <ac:spMk id="3" creationId="{5D26FAC1-2458-E8BF-F7BF-FA82DAC91F65}"/>
          </ac:spMkLst>
        </pc:spChg>
      </pc:sldChg>
      <pc:sldChg chg="addSp delSp modSp add mod">
        <pc:chgData name="伊健 杜" userId="e69aded81da48593" providerId="LiveId" clId="{C8F8AB6E-14BC-432E-91BC-04C6A02284D3}" dt="2022-10-20T11:35:46.327" v="4864"/>
        <pc:sldMkLst>
          <pc:docMk/>
          <pc:sldMk cId="3395329516" sldId="1163"/>
        </pc:sldMkLst>
        <pc:spChg chg="add mod">
          <ac:chgData name="伊健 杜" userId="e69aded81da48593" providerId="LiveId" clId="{C8F8AB6E-14BC-432E-91BC-04C6A02284D3}" dt="2022-10-20T11:35:46.327" v="4864"/>
          <ac:spMkLst>
            <pc:docMk/>
            <pc:sldMk cId="3395329516" sldId="1163"/>
            <ac:spMk id="2" creationId="{193E314C-677E-19C3-EF09-3FC299835F62}"/>
          </ac:spMkLst>
        </pc:spChg>
        <pc:spChg chg="mod">
          <ac:chgData name="伊健 杜" userId="e69aded81da48593" providerId="LiveId" clId="{C8F8AB6E-14BC-432E-91BC-04C6A02284D3}" dt="2022-10-20T11:35:46.327" v="4864"/>
          <ac:spMkLst>
            <pc:docMk/>
            <pc:sldMk cId="3395329516" sldId="1163"/>
            <ac:spMk id="6" creationId="{F83A6AC8-56F1-EB9E-DD47-C1CFF9753BBA}"/>
          </ac:spMkLst>
        </pc:spChg>
        <pc:spChg chg="mod">
          <ac:chgData name="伊健 杜" userId="e69aded81da48593" providerId="LiveId" clId="{C8F8AB6E-14BC-432E-91BC-04C6A02284D3}" dt="2022-10-20T09:54:38.821" v="1328" actId="20577"/>
          <ac:spMkLst>
            <pc:docMk/>
            <pc:sldMk cId="3395329516" sldId="1163"/>
            <ac:spMk id="7" creationId="{8A134A8E-94C3-0EE7-C065-45DB3136BA45}"/>
          </ac:spMkLst>
        </pc:spChg>
        <pc:picChg chg="del">
          <ac:chgData name="伊健 杜" userId="e69aded81da48593" providerId="LiveId" clId="{C8F8AB6E-14BC-432E-91BC-04C6A02284D3}" dt="2022-10-20T09:54:32.446" v="1326" actId="478"/>
          <ac:picMkLst>
            <pc:docMk/>
            <pc:sldMk cId="3395329516" sldId="1163"/>
            <ac:picMk id="7170" creationId="{7B3790A6-9928-0A6F-0062-C6AA7BEF8628}"/>
          </ac:picMkLst>
        </pc:picChg>
        <pc:picChg chg="del">
          <ac:chgData name="伊健 杜" userId="e69aded81da48593" providerId="LiveId" clId="{C8F8AB6E-14BC-432E-91BC-04C6A02284D3}" dt="2022-10-20T09:54:32.446" v="1326" actId="478"/>
          <ac:picMkLst>
            <pc:docMk/>
            <pc:sldMk cId="3395329516" sldId="1163"/>
            <ac:picMk id="7172" creationId="{5AF06630-CE0E-9C67-EBA9-DF1C57E405CE}"/>
          </ac:picMkLst>
        </pc:picChg>
        <pc:picChg chg="add mod">
          <ac:chgData name="伊健 杜" userId="e69aded81da48593" providerId="LiveId" clId="{C8F8AB6E-14BC-432E-91BC-04C6A02284D3}" dt="2022-10-20T10:02:57.958" v="1405" actId="1076"/>
          <ac:picMkLst>
            <pc:docMk/>
            <pc:sldMk cId="3395329516" sldId="1163"/>
            <ac:picMk id="11266" creationId="{17FF579F-3068-50E2-7B6D-0AAF92A4246D}"/>
          </ac:picMkLst>
        </pc:picChg>
      </pc:sldChg>
      <pc:sldChg chg="modSp add mod">
        <pc:chgData name="伊健 杜" userId="e69aded81da48593" providerId="LiveId" clId="{C8F8AB6E-14BC-432E-91BC-04C6A02284D3}" dt="2022-10-20T11:35:46.327" v="4864"/>
        <pc:sldMkLst>
          <pc:docMk/>
          <pc:sldMk cId="1585705992" sldId="1164"/>
        </pc:sldMkLst>
        <pc:spChg chg="mod">
          <ac:chgData name="伊健 杜" userId="e69aded81da48593" providerId="LiveId" clId="{C8F8AB6E-14BC-432E-91BC-04C6A02284D3}" dt="2022-10-20T11:35:46.327" v="4864"/>
          <ac:spMkLst>
            <pc:docMk/>
            <pc:sldMk cId="1585705992" sldId="1164"/>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080192170" sldId="1165"/>
        </pc:sldMkLst>
        <pc:spChg chg="mod">
          <ac:chgData name="伊健 杜" userId="e69aded81da48593" providerId="LiveId" clId="{C8F8AB6E-14BC-432E-91BC-04C6A02284D3}" dt="2022-10-20T10:23:49.293" v="1452"/>
          <ac:spMkLst>
            <pc:docMk/>
            <pc:sldMk cId="1080192170" sldId="1165"/>
            <ac:spMk id="6" creationId="{F83A6AC8-56F1-EB9E-DD47-C1CFF9753BBA}"/>
          </ac:spMkLst>
        </pc:spChg>
        <pc:spChg chg="mod">
          <ac:chgData name="伊健 杜" userId="e69aded81da48593" providerId="LiveId" clId="{C8F8AB6E-14BC-432E-91BC-04C6A02284D3}" dt="2022-10-20T11:35:46.327" v="4864"/>
          <ac:spMkLst>
            <pc:docMk/>
            <pc:sldMk cId="1080192170" sldId="1165"/>
            <ac:spMk id="7" creationId="{8A134A8E-94C3-0EE7-C065-45DB3136BA45}"/>
          </ac:spMkLst>
        </pc:spChg>
        <pc:picChg chg="del">
          <ac:chgData name="伊健 杜" userId="e69aded81da48593" providerId="LiveId" clId="{C8F8AB6E-14BC-432E-91BC-04C6A02284D3}" dt="2022-10-20T10:29:42.986" v="1723" actId="478"/>
          <ac:picMkLst>
            <pc:docMk/>
            <pc:sldMk cId="1080192170" sldId="1165"/>
            <ac:picMk id="7170" creationId="{7B3790A6-9928-0A6F-0062-C6AA7BEF8628}"/>
          </ac:picMkLst>
        </pc:picChg>
        <pc:picChg chg="del">
          <ac:chgData name="伊健 杜" userId="e69aded81da48593" providerId="LiveId" clId="{C8F8AB6E-14BC-432E-91BC-04C6A02284D3}" dt="2022-10-20T10:29:42.405" v="1722" actId="478"/>
          <ac:picMkLst>
            <pc:docMk/>
            <pc:sldMk cId="1080192170" sldId="1165"/>
            <ac:picMk id="7172" creationId="{5AF06630-CE0E-9C67-EBA9-DF1C57E405CE}"/>
          </ac:picMkLst>
        </pc:picChg>
        <pc:picChg chg="add mod">
          <ac:chgData name="伊健 杜" userId="e69aded81da48593" providerId="LiveId" clId="{C8F8AB6E-14BC-432E-91BC-04C6A02284D3}" dt="2022-10-20T10:30:49.530" v="1727" actId="1076"/>
          <ac:picMkLst>
            <pc:docMk/>
            <pc:sldMk cId="1080192170" sldId="1165"/>
            <ac:picMk id="12290" creationId="{9D999073-9F9A-C999-DA4B-B1F74D737985}"/>
          </ac:picMkLst>
        </pc:picChg>
      </pc:sldChg>
      <pc:sldChg chg="addSp delSp modSp add mod">
        <pc:chgData name="伊健 杜" userId="e69aded81da48593" providerId="LiveId" clId="{C8F8AB6E-14BC-432E-91BC-04C6A02284D3}" dt="2022-10-20T11:35:46.327" v="4864"/>
        <pc:sldMkLst>
          <pc:docMk/>
          <pc:sldMk cId="488718616" sldId="1166"/>
        </pc:sldMkLst>
        <pc:spChg chg="mod">
          <ac:chgData name="伊健 杜" userId="e69aded81da48593" providerId="LiveId" clId="{C8F8AB6E-14BC-432E-91BC-04C6A02284D3}" dt="2022-10-20T10:30:55.325" v="1730" actId="20577"/>
          <ac:spMkLst>
            <pc:docMk/>
            <pc:sldMk cId="488718616" sldId="1166"/>
            <ac:spMk id="6" creationId="{F83A6AC8-56F1-EB9E-DD47-C1CFF9753BBA}"/>
          </ac:spMkLst>
        </pc:spChg>
        <pc:spChg chg="mod">
          <ac:chgData name="伊健 杜" userId="e69aded81da48593" providerId="LiveId" clId="{C8F8AB6E-14BC-432E-91BC-04C6A02284D3}" dt="2022-10-20T11:35:46.327" v="4864"/>
          <ac:spMkLst>
            <pc:docMk/>
            <pc:sldMk cId="488718616" sldId="1166"/>
            <ac:spMk id="7" creationId="{8A134A8E-94C3-0EE7-C065-45DB3136BA45}"/>
          </ac:spMkLst>
        </pc:spChg>
        <pc:picChg chg="del">
          <ac:chgData name="伊健 杜" userId="e69aded81da48593" providerId="LiveId" clId="{C8F8AB6E-14BC-432E-91BC-04C6A02284D3}" dt="2022-10-20T10:32:05.186" v="1840" actId="478"/>
          <ac:picMkLst>
            <pc:docMk/>
            <pc:sldMk cId="488718616" sldId="1166"/>
            <ac:picMk id="12290" creationId="{9D999073-9F9A-C999-DA4B-B1F74D737985}"/>
          </ac:picMkLst>
        </pc:picChg>
        <pc:picChg chg="add mod">
          <ac:chgData name="伊健 杜" userId="e69aded81da48593" providerId="LiveId" clId="{C8F8AB6E-14BC-432E-91BC-04C6A02284D3}" dt="2022-10-20T10:33:06.659" v="1845" actId="14100"/>
          <ac:picMkLst>
            <pc:docMk/>
            <pc:sldMk cId="488718616" sldId="1166"/>
            <ac:picMk id="14338" creationId="{84262CB0-92A2-7808-F792-6192C360025A}"/>
          </ac:picMkLst>
        </pc:picChg>
      </pc:sldChg>
      <pc:sldChg chg="addSp delSp modSp add mod">
        <pc:chgData name="伊健 杜" userId="e69aded81da48593" providerId="LiveId" clId="{C8F8AB6E-14BC-432E-91BC-04C6A02284D3}" dt="2022-10-20T11:35:46.327" v="4864"/>
        <pc:sldMkLst>
          <pc:docMk/>
          <pc:sldMk cId="4065002742" sldId="1167"/>
        </pc:sldMkLst>
        <pc:spChg chg="mod">
          <ac:chgData name="伊健 杜" userId="e69aded81da48593" providerId="LiveId" clId="{C8F8AB6E-14BC-432E-91BC-04C6A02284D3}" dt="2022-10-20T11:35:46.327" v="4864"/>
          <ac:spMkLst>
            <pc:docMk/>
            <pc:sldMk cId="4065002742" sldId="1167"/>
            <ac:spMk id="7" creationId="{8A134A8E-94C3-0EE7-C065-45DB3136BA45}"/>
          </ac:spMkLst>
        </pc:spChg>
        <pc:picChg chg="del">
          <ac:chgData name="伊健 杜" userId="e69aded81da48593" providerId="LiveId" clId="{C8F8AB6E-14BC-432E-91BC-04C6A02284D3}" dt="2022-10-20T10:34:40.381" v="2016" actId="478"/>
          <ac:picMkLst>
            <pc:docMk/>
            <pc:sldMk cId="4065002742" sldId="1167"/>
            <ac:picMk id="14338" creationId="{84262CB0-92A2-7808-F792-6192C360025A}"/>
          </ac:picMkLst>
        </pc:picChg>
        <pc:picChg chg="add mod">
          <ac:chgData name="伊健 杜" userId="e69aded81da48593" providerId="LiveId" clId="{C8F8AB6E-14BC-432E-91BC-04C6A02284D3}" dt="2022-10-20T10:34:57.977" v="2018" actId="1076"/>
          <ac:picMkLst>
            <pc:docMk/>
            <pc:sldMk cId="4065002742" sldId="1167"/>
            <ac:picMk id="15362" creationId="{9123F12D-7FD4-D2E2-9414-D5227A7EB4B2}"/>
          </ac:picMkLst>
        </pc:picChg>
      </pc:sldChg>
      <pc:sldChg chg="addSp delSp modSp add mod">
        <pc:chgData name="伊健 杜" userId="e69aded81da48593" providerId="LiveId" clId="{C8F8AB6E-14BC-432E-91BC-04C6A02284D3}" dt="2022-10-20T11:35:46.327" v="4864"/>
        <pc:sldMkLst>
          <pc:docMk/>
          <pc:sldMk cId="2853306432" sldId="1168"/>
        </pc:sldMkLst>
        <pc:spChg chg="mod">
          <ac:chgData name="伊健 杜" userId="e69aded81da48593" providerId="LiveId" clId="{C8F8AB6E-14BC-432E-91BC-04C6A02284D3}" dt="2022-10-20T11:35:46.327" v="4864"/>
          <ac:spMkLst>
            <pc:docMk/>
            <pc:sldMk cId="2853306432" sldId="1168"/>
            <ac:spMk id="7" creationId="{8A134A8E-94C3-0EE7-C065-45DB3136BA45}"/>
          </ac:spMkLst>
        </pc:spChg>
        <pc:picChg chg="del mod">
          <ac:chgData name="伊健 杜" userId="e69aded81da48593" providerId="LiveId" clId="{C8F8AB6E-14BC-432E-91BC-04C6A02284D3}" dt="2022-10-20T10:37:30.150" v="2240" actId="478"/>
          <ac:picMkLst>
            <pc:docMk/>
            <pc:sldMk cId="2853306432" sldId="1168"/>
            <ac:picMk id="15362" creationId="{9123F12D-7FD4-D2E2-9414-D5227A7EB4B2}"/>
          </ac:picMkLst>
        </pc:picChg>
        <pc:picChg chg="add mod">
          <ac:chgData name="伊健 杜" userId="e69aded81da48593" providerId="LiveId" clId="{C8F8AB6E-14BC-432E-91BC-04C6A02284D3}" dt="2022-10-20T10:38:13.541" v="2251" actId="1076"/>
          <ac:picMkLst>
            <pc:docMk/>
            <pc:sldMk cId="2853306432" sldId="1168"/>
            <ac:picMk id="16386" creationId="{01654D82-35BB-DF66-36E2-33216102156F}"/>
          </ac:picMkLst>
        </pc:picChg>
      </pc:sldChg>
      <pc:sldChg chg="addSp delSp modSp add mod">
        <pc:chgData name="伊健 杜" userId="e69aded81da48593" providerId="LiveId" clId="{C8F8AB6E-14BC-432E-91BC-04C6A02284D3}" dt="2022-10-20T11:35:46.327" v="4864"/>
        <pc:sldMkLst>
          <pc:docMk/>
          <pc:sldMk cId="1427357216" sldId="1169"/>
        </pc:sldMkLst>
        <pc:spChg chg="mod">
          <ac:chgData name="伊健 杜" userId="e69aded81da48593" providerId="LiveId" clId="{C8F8AB6E-14BC-432E-91BC-04C6A02284D3}" dt="2022-10-20T11:35:46.327" v="4864"/>
          <ac:spMkLst>
            <pc:docMk/>
            <pc:sldMk cId="1427357216" sldId="1169"/>
            <ac:spMk id="6" creationId="{F83A6AC8-56F1-EB9E-DD47-C1CFF9753BBA}"/>
          </ac:spMkLst>
        </pc:spChg>
        <pc:spChg chg="mod">
          <ac:chgData name="伊健 杜" userId="e69aded81da48593" providerId="LiveId" clId="{C8F8AB6E-14BC-432E-91BC-04C6A02284D3}" dt="2022-10-20T11:35:46.327" v="4864"/>
          <ac:spMkLst>
            <pc:docMk/>
            <pc:sldMk cId="1427357216" sldId="1169"/>
            <ac:spMk id="7" creationId="{8A134A8E-94C3-0EE7-C065-45DB3136BA45}"/>
          </ac:spMkLst>
        </pc:spChg>
        <pc:picChg chg="del">
          <ac:chgData name="伊健 杜" userId="e69aded81da48593" providerId="LiveId" clId="{C8F8AB6E-14BC-432E-91BC-04C6A02284D3}" dt="2022-10-20T10:54:23.830" v="2802" actId="478"/>
          <ac:picMkLst>
            <pc:docMk/>
            <pc:sldMk cId="1427357216" sldId="1169"/>
            <ac:picMk id="12290" creationId="{9D999073-9F9A-C999-DA4B-B1F74D737985}"/>
          </ac:picMkLst>
        </pc:picChg>
        <pc:picChg chg="add mod">
          <ac:chgData name="伊健 杜" userId="e69aded81da48593" providerId="LiveId" clId="{C8F8AB6E-14BC-432E-91BC-04C6A02284D3}" dt="2022-10-20T11:02:18.799" v="2906" actId="1076"/>
          <ac:picMkLst>
            <pc:docMk/>
            <pc:sldMk cId="1427357216" sldId="1169"/>
            <ac:picMk id="19458" creationId="{7C326001-99C8-310A-3726-04270081659B}"/>
          </ac:picMkLst>
        </pc:picChg>
      </pc:sldChg>
      <pc:sldChg chg="modSp add mod">
        <pc:chgData name="伊健 杜" userId="e69aded81da48593" providerId="LiveId" clId="{C8F8AB6E-14BC-432E-91BC-04C6A02284D3}" dt="2022-10-20T11:35:46.327" v="4864"/>
        <pc:sldMkLst>
          <pc:docMk/>
          <pc:sldMk cId="1100813571" sldId="1170"/>
        </pc:sldMkLst>
        <pc:spChg chg="mod">
          <ac:chgData name="伊健 杜" userId="e69aded81da48593" providerId="LiveId" clId="{C8F8AB6E-14BC-432E-91BC-04C6A02284D3}" dt="2022-10-20T11:35:46.327" v="4864"/>
          <ac:spMkLst>
            <pc:docMk/>
            <pc:sldMk cId="1100813571" sldId="1170"/>
            <ac:spMk id="3" creationId="{5D26FAC1-2458-E8BF-F7BF-FA82DAC91F65}"/>
          </ac:spMkLst>
        </pc:spChg>
      </pc:sldChg>
      <pc:sldChg chg="addSp modSp add mod">
        <pc:chgData name="伊健 杜" userId="e69aded81da48593" providerId="LiveId" clId="{C8F8AB6E-14BC-432E-91BC-04C6A02284D3}" dt="2022-10-20T11:35:46.327" v="4864"/>
        <pc:sldMkLst>
          <pc:docMk/>
          <pc:sldMk cId="2521298953" sldId="1171"/>
        </pc:sldMkLst>
        <pc:spChg chg="mod">
          <ac:chgData name="伊健 杜" userId="e69aded81da48593" providerId="LiveId" clId="{C8F8AB6E-14BC-432E-91BC-04C6A02284D3}" dt="2022-10-20T11:35:46.327" v="4864"/>
          <ac:spMkLst>
            <pc:docMk/>
            <pc:sldMk cId="2521298953" sldId="1171"/>
            <ac:spMk id="6" creationId="{F83A6AC8-56F1-EB9E-DD47-C1CFF9753BBA}"/>
          </ac:spMkLst>
        </pc:spChg>
        <pc:spChg chg="mod">
          <ac:chgData name="伊健 杜" userId="e69aded81da48593" providerId="LiveId" clId="{C8F8AB6E-14BC-432E-91BC-04C6A02284D3}" dt="2022-10-20T11:35:46.327" v="4864"/>
          <ac:spMkLst>
            <pc:docMk/>
            <pc:sldMk cId="2521298953" sldId="1171"/>
            <ac:spMk id="7" creationId="{8A134A8E-94C3-0EE7-C065-45DB3136BA45}"/>
          </ac:spMkLst>
        </pc:spChg>
        <pc:picChg chg="add mod">
          <ac:chgData name="伊健 杜" userId="e69aded81da48593" providerId="LiveId" clId="{C8F8AB6E-14BC-432E-91BC-04C6A02284D3}" dt="2022-10-20T10:55:52.750" v="2815" actId="1076"/>
          <ac:picMkLst>
            <pc:docMk/>
            <pc:sldMk cId="2521298953" sldId="1171"/>
            <ac:picMk id="17410" creationId="{FB5CFE29-6C3C-BA61-EADE-97D110A5121D}"/>
          </ac:picMkLst>
        </pc:picChg>
      </pc:sldChg>
      <pc:sldChg chg="addSp delSp modSp add mod">
        <pc:chgData name="伊健 杜" userId="e69aded81da48593" providerId="LiveId" clId="{C8F8AB6E-14BC-432E-91BC-04C6A02284D3}" dt="2022-10-20T11:35:46.327" v="4864"/>
        <pc:sldMkLst>
          <pc:docMk/>
          <pc:sldMk cId="330401904" sldId="1172"/>
        </pc:sldMkLst>
        <pc:spChg chg="mod">
          <ac:chgData name="伊健 杜" userId="e69aded81da48593" providerId="LiveId" clId="{C8F8AB6E-14BC-432E-91BC-04C6A02284D3}" dt="2022-10-20T11:35:46.327" v="4864"/>
          <ac:spMkLst>
            <pc:docMk/>
            <pc:sldMk cId="330401904" sldId="1172"/>
            <ac:spMk id="6" creationId="{F83A6AC8-56F1-EB9E-DD47-C1CFF9753BBA}"/>
          </ac:spMkLst>
        </pc:spChg>
        <pc:spChg chg="mod">
          <ac:chgData name="伊健 杜" userId="e69aded81da48593" providerId="LiveId" clId="{C8F8AB6E-14BC-432E-91BC-04C6A02284D3}" dt="2022-10-20T11:35:46.327" v="4864"/>
          <ac:spMkLst>
            <pc:docMk/>
            <pc:sldMk cId="330401904" sldId="1172"/>
            <ac:spMk id="7" creationId="{8A134A8E-94C3-0EE7-C065-45DB3136BA45}"/>
          </ac:spMkLst>
        </pc:spChg>
        <pc:picChg chg="del">
          <ac:chgData name="伊健 杜" userId="e69aded81da48593" providerId="LiveId" clId="{C8F8AB6E-14BC-432E-91BC-04C6A02284D3}" dt="2022-10-20T10:59:04.539" v="2900" actId="478"/>
          <ac:picMkLst>
            <pc:docMk/>
            <pc:sldMk cId="330401904" sldId="1172"/>
            <ac:picMk id="17410" creationId="{FB5CFE29-6C3C-BA61-EADE-97D110A5121D}"/>
          </ac:picMkLst>
        </pc:picChg>
        <pc:picChg chg="add mod">
          <ac:chgData name="伊健 杜" userId="e69aded81da48593" providerId="LiveId" clId="{C8F8AB6E-14BC-432E-91BC-04C6A02284D3}" dt="2022-10-20T11:05:45.133" v="3115" actId="1076"/>
          <ac:picMkLst>
            <pc:docMk/>
            <pc:sldMk cId="330401904" sldId="1172"/>
            <ac:picMk id="20482" creationId="{EE089706-35B1-7F9D-7D05-9E53957D824C}"/>
          </ac:picMkLst>
        </pc:picChg>
      </pc:sldChg>
      <pc:sldChg chg="delSp modSp new mod">
        <pc:chgData name="伊健 杜" userId="e69aded81da48593" providerId="LiveId" clId="{C8F8AB6E-14BC-432E-91BC-04C6A02284D3}" dt="2022-10-20T11:35:46.327" v="4864"/>
        <pc:sldMkLst>
          <pc:docMk/>
          <pc:sldMk cId="1676147163" sldId="1173"/>
        </pc:sldMkLst>
        <pc:spChg chg="mod">
          <ac:chgData name="伊健 杜" userId="e69aded81da48593" providerId="LiveId" clId="{C8F8AB6E-14BC-432E-91BC-04C6A02284D3}" dt="2022-10-20T11:35:46.327" v="4864"/>
          <ac:spMkLst>
            <pc:docMk/>
            <pc:sldMk cId="1676147163" sldId="1173"/>
            <ac:spMk id="2" creationId="{12464917-890F-049D-63D0-E94A7DE8B376}"/>
          </ac:spMkLst>
        </pc:spChg>
        <pc:spChg chg="del">
          <ac:chgData name="伊健 杜" userId="e69aded81da48593" providerId="LiveId" clId="{C8F8AB6E-14BC-432E-91BC-04C6A02284D3}" dt="2022-10-20T11:06:02.318" v="3117" actId="478"/>
          <ac:spMkLst>
            <pc:docMk/>
            <pc:sldMk cId="1676147163" sldId="1173"/>
            <ac:spMk id="3" creationId="{A9CE66A8-8E33-DFAD-09F3-CC286B1DE730}"/>
          </ac:spMkLst>
        </pc:spChg>
      </pc:sldChg>
      <pc:sldChg chg="addSp modSp add mod">
        <pc:chgData name="伊健 杜" userId="e69aded81da48593" providerId="LiveId" clId="{C8F8AB6E-14BC-432E-91BC-04C6A02284D3}" dt="2022-10-20T11:35:46.327" v="4864"/>
        <pc:sldMkLst>
          <pc:docMk/>
          <pc:sldMk cId="2070736892" sldId="1174"/>
        </pc:sldMkLst>
        <pc:spChg chg="mod">
          <ac:chgData name="伊健 杜" userId="e69aded81da48593" providerId="LiveId" clId="{C8F8AB6E-14BC-432E-91BC-04C6A02284D3}" dt="2022-10-20T11:35:46.327" v="4864"/>
          <ac:spMkLst>
            <pc:docMk/>
            <pc:sldMk cId="2070736892" sldId="1174"/>
            <ac:spMk id="2" creationId="{12464917-890F-049D-63D0-E94A7DE8B376}"/>
          </ac:spMkLst>
        </pc:spChg>
        <pc:spChg chg="add mod">
          <ac:chgData name="伊健 杜" userId="e69aded81da48593" providerId="LiveId" clId="{C8F8AB6E-14BC-432E-91BC-04C6A02284D3}" dt="2022-10-20T11:35:46.327" v="4864"/>
          <ac:spMkLst>
            <pc:docMk/>
            <pc:sldMk cId="2070736892" sldId="1174"/>
            <ac:spMk id="3" creationId="{32B0B79F-9151-3598-236F-2EFF8080DEA6}"/>
          </ac:spMkLst>
        </pc:spChg>
        <pc:picChg chg="add mod">
          <ac:chgData name="伊健 杜" userId="e69aded81da48593" providerId="LiveId" clId="{C8F8AB6E-14BC-432E-91BC-04C6A02284D3}" dt="2022-10-20T11:11:38.709" v="3374" actId="1076"/>
          <ac:picMkLst>
            <pc:docMk/>
            <pc:sldMk cId="2070736892" sldId="1174"/>
            <ac:picMk id="21506" creationId="{CCF5281D-0840-323A-157B-20577CE7F358}"/>
          </ac:picMkLst>
        </pc:picChg>
      </pc:sldChg>
      <pc:sldChg chg="delSp modSp new del mod">
        <pc:chgData name="伊健 杜" userId="e69aded81da48593" providerId="LiveId" clId="{C8F8AB6E-14BC-432E-91BC-04C6A02284D3}" dt="2022-10-20T11:36:09.218" v="4865" actId="47"/>
        <pc:sldMkLst>
          <pc:docMk/>
          <pc:sldMk cId="249700359" sldId="1175"/>
        </pc:sldMkLst>
        <pc:spChg chg="mod">
          <ac:chgData name="伊健 杜" userId="e69aded81da48593" providerId="LiveId" clId="{C8F8AB6E-14BC-432E-91BC-04C6A02284D3}" dt="2022-10-20T11:09:05.461" v="3286" actId="1076"/>
          <ac:spMkLst>
            <pc:docMk/>
            <pc:sldMk cId="249700359" sldId="1175"/>
            <ac:spMk id="2" creationId="{A6ADD80C-1FCE-F458-6663-E6904BC489B7}"/>
          </ac:spMkLst>
        </pc:spChg>
        <pc:spChg chg="del">
          <ac:chgData name="伊健 杜" userId="e69aded81da48593" providerId="LiveId" clId="{C8F8AB6E-14BC-432E-91BC-04C6A02284D3}" dt="2022-10-20T11:09:03.283" v="3285" actId="478"/>
          <ac:spMkLst>
            <pc:docMk/>
            <pc:sldMk cId="249700359" sldId="1175"/>
            <ac:spMk id="3" creationId="{61048A04-17AA-AD3D-C83A-11AA183DD508}"/>
          </ac:spMkLst>
        </pc:spChg>
      </pc:sldChg>
      <pc:sldChg chg="addSp delSp modSp add mod">
        <pc:chgData name="伊健 杜" userId="e69aded81da48593" providerId="LiveId" clId="{C8F8AB6E-14BC-432E-91BC-04C6A02284D3}" dt="2022-10-20T11:35:46.327" v="4864"/>
        <pc:sldMkLst>
          <pc:docMk/>
          <pc:sldMk cId="3889756607" sldId="1176"/>
        </pc:sldMkLst>
        <pc:spChg chg="mod">
          <ac:chgData name="伊健 杜" userId="e69aded81da48593" providerId="LiveId" clId="{C8F8AB6E-14BC-432E-91BC-04C6A02284D3}" dt="2022-10-20T11:35:46.327" v="4864"/>
          <ac:spMkLst>
            <pc:docMk/>
            <pc:sldMk cId="3889756607" sldId="1176"/>
            <ac:spMk id="6" creationId="{F83A6AC8-56F1-EB9E-DD47-C1CFF9753BBA}"/>
          </ac:spMkLst>
        </pc:spChg>
        <pc:spChg chg="mod">
          <ac:chgData name="伊健 杜" userId="e69aded81da48593" providerId="LiveId" clId="{C8F8AB6E-14BC-432E-91BC-04C6A02284D3}" dt="2022-10-20T11:35:46.327" v="4864"/>
          <ac:spMkLst>
            <pc:docMk/>
            <pc:sldMk cId="3889756607" sldId="1176"/>
            <ac:spMk id="7" creationId="{8A134A8E-94C3-0EE7-C065-45DB3136BA45}"/>
          </ac:spMkLst>
        </pc:spChg>
        <pc:picChg chg="del">
          <ac:chgData name="伊健 杜" userId="e69aded81da48593" providerId="LiveId" clId="{C8F8AB6E-14BC-432E-91BC-04C6A02284D3}" dt="2022-10-20T11:13:16.693" v="3562" actId="478"/>
          <ac:picMkLst>
            <pc:docMk/>
            <pc:sldMk cId="3889756607" sldId="1176"/>
            <ac:picMk id="19458" creationId="{7C326001-99C8-310A-3726-04270081659B}"/>
          </ac:picMkLst>
        </pc:picChg>
        <pc:picChg chg="add mod">
          <ac:chgData name="伊健 杜" userId="e69aded81da48593" providerId="LiveId" clId="{C8F8AB6E-14BC-432E-91BC-04C6A02284D3}" dt="2022-10-20T11:13:34.633" v="3566" actId="1076"/>
          <ac:picMkLst>
            <pc:docMk/>
            <pc:sldMk cId="3889756607" sldId="1176"/>
            <ac:picMk id="22530" creationId="{EC1030A9-5ABA-5826-C8DF-86C34A94E8B5}"/>
          </ac:picMkLst>
        </pc:picChg>
      </pc:sldChg>
      <pc:sldChg chg="addSp delSp modSp add mod">
        <pc:chgData name="伊健 杜" userId="e69aded81da48593" providerId="LiveId" clId="{C8F8AB6E-14BC-432E-91BC-04C6A02284D3}" dt="2022-10-20T11:35:46.327" v="4864"/>
        <pc:sldMkLst>
          <pc:docMk/>
          <pc:sldMk cId="3915871308" sldId="1177"/>
        </pc:sldMkLst>
        <pc:spChg chg="mod">
          <ac:chgData name="伊健 杜" userId="e69aded81da48593" providerId="LiveId" clId="{C8F8AB6E-14BC-432E-91BC-04C6A02284D3}" dt="2022-10-20T11:35:46.327" v="4864"/>
          <ac:spMkLst>
            <pc:docMk/>
            <pc:sldMk cId="3915871308" sldId="1177"/>
            <ac:spMk id="6" creationId="{F83A6AC8-56F1-EB9E-DD47-C1CFF9753BBA}"/>
          </ac:spMkLst>
        </pc:spChg>
        <pc:spChg chg="mod">
          <ac:chgData name="伊健 杜" userId="e69aded81da48593" providerId="LiveId" clId="{C8F8AB6E-14BC-432E-91BC-04C6A02284D3}" dt="2022-10-20T11:35:46.327" v="4864"/>
          <ac:spMkLst>
            <pc:docMk/>
            <pc:sldMk cId="3915871308" sldId="1177"/>
            <ac:spMk id="7" creationId="{8A134A8E-94C3-0EE7-C065-45DB3136BA45}"/>
          </ac:spMkLst>
        </pc:spChg>
        <pc:picChg chg="del">
          <ac:chgData name="伊健 杜" userId="e69aded81da48593" providerId="LiveId" clId="{C8F8AB6E-14BC-432E-91BC-04C6A02284D3}" dt="2022-10-20T11:15:13.222" v="3716" actId="478"/>
          <ac:picMkLst>
            <pc:docMk/>
            <pc:sldMk cId="3915871308" sldId="1177"/>
            <ac:picMk id="22530" creationId="{EC1030A9-5ABA-5826-C8DF-86C34A94E8B5}"/>
          </ac:picMkLst>
        </pc:picChg>
        <pc:picChg chg="add mod">
          <ac:chgData name="伊健 杜" userId="e69aded81da48593" providerId="LiveId" clId="{C8F8AB6E-14BC-432E-91BC-04C6A02284D3}" dt="2022-10-20T11:15:16.322" v="3719" actId="14100"/>
          <ac:picMkLst>
            <pc:docMk/>
            <pc:sldMk cId="3915871308" sldId="1177"/>
            <ac:picMk id="23554" creationId="{B7545CC0-C4E0-D8D5-497C-BEBC6A52D102}"/>
          </ac:picMkLst>
        </pc:picChg>
      </pc:sldChg>
      <pc:sldChg chg="new del">
        <pc:chgData name="伊健 杜" userId="e69aded81da48593" providerId="LiveId" clId="{C8F8AB6E-14BC-432E-91BC-04C6A02284D3}" dt="2022-10-20T11:36:09.218" v="4865" actId="47"/>
        <pc:sldMkLst>
          <pc:docMk/>
          <pc:sldMk cId="3187856270" sldId="1178"/>
        </pc:sldMkLst>
      </pc:sldChg>
      <pc:sldChg chg="modSp add mod">
        <pc:chgData name="伊健 杜" userId="e69aded81da48593" providerId="LiveId" clId="{C8F8AB6E-14BC-432E-91BC-04C6A02284D3}" dt="2022-10-20T11:35:46.327" v="4864"/>
        <pc:sldMkLst>
          <pc:docMk/>
          <pc:sldMk cId="1004758835" sldId="1179"/>
        </pc:sldMkLst>
        <pc:spChg chg="mod">
          <ac:chgData name="伊健 杜" userId="e69aded81da48593" providerId="LiveId" clId="{C8F8AB6E-14BC-432E-91BC-04C6A02284D3}" dt="2022-10-20T11:35:46.327" v="4864"/>
          <ac:spMkLst>
            <pc:docMk/>
            <pc:sldMk cId="1004758835" sldId="1179"/>
            <ac:spMk id="2" creationId="{12464917-890F-049D-63D0-E94A7DE8B376}"/>
          </ac:spMkLst>
        </pc:spChg>
      </pc:sldChg>
      <pc:sldChg chg="addSp modSp add mod">
        <pc:chgData name="伊健 杜" userId="e69aded81da48593" providerId="LiveId" clId="{C8F8AB6E-14BC-432E-91BC-04C6A02284D3}" dt="2022-10-20T11:35:46.327" v="4864"/>
        <pc:sldMkLst>
          <pc:docMk/>
          <pc:sldMk cId="3027610632" sldId="1180"/>
        </pc:sldMkLst>
        <pc:spChg chg="mod">
          <ac:chgData name="伊健 杜" userId="e69aded81da48593" providerId="LiveId" clId="{C8F8AB6E-14BC-432E-91BC-04C6A02284D3}" dt="2022-10-20T11:35:46.327" v="4864"/>
          <ac:spMkLst>
            <pc:docMk/>
            <pc:sldMk cId="3027610632" sldId="1180"/>
            <ac:spMk id="2" creationId="{12464917-890F-049D-63D0-E94A7DE8B376}"/>
          </ac:spMkLst>
        </pc:spChg>
        <pc:spChg chg="add mod">
          <ac:chgData name="伊健 杜" userId="e69aded81da48593" providerId="LiveId" clId="{C8F8AB6E-14BC-432E-91BC-04C6A02284D3}" dt="2022-10-20T11:35:46.327" v="4864"/>
          <ac:spMkLst>
            <pc:docMk/>
            <pc:sldMk cId="3027610632" sldId="1180"/>
            <ac:spMk id="3" creationId="{4667C5FD-35DB-3580-213B-245EF6749E01}"/>
          </ac:spMkLst>
        </pc:spChg>
      </pc:sldChg>
      <pc:sldChg chg="addSp delSp modSp add mod">
        <pc:chgData name="伊健 杜" userId="e69aded81da48593" providerId="LiveId" clId="{C8F8AB6E-14BC-432E-91BC-04C6A02284D3}" dt="2022-10-20T11:35:46.327" v="4864"/>
        <pc:sldMkLst>
          <pc:docMk/>
          <pc:sldMk cId="2167806499" sldId="1181"/>
        </pc:sldMkLst>
        <pc:spChg chg="mod">
          <ac:chgData name="伊健 杜" userId="e69aded81da48593" providerId="LiveId" clId="{C8F8AB6E-14BC-432E-91BC-04C6A02284D3}" dt="2022-10-20T11:19:52.219" v="4058" actId="207"/>
          <ac:spMkLst>
            <pc:docMk/>
            <pc:sldMk cId="2167806499" sldId="1181"/>
            <ac:spMk id="2" creationId="{1302A11A-625D-774F-23B3-739301B530C3}"/>
          </ac:spMkLst>
        </pc:spChg>
        <pc:spChg chg="mod">
          <ac:chgData name="伊健 杜" userId="e69aded81da48593" providerId="LiveId" clId="{C8F8AB6E-14BC-432E-91BC-04C6A02284D3}" dt="2022-10-20T11:18:11.005" v="3928" actId="20577"/>
          <ac:spMkLst>
            <pc:docMk/>
            <pc:sldMk cId="2167806499" sldId="1181"/>
            <ac:spMk id="3" creationId="{A215FC4A-E6E8-CC97-2096-674B523A922B}"/>
          </ac:spMkLst>
        </pc:spChg>
        <pc:spChg chg="mod">
          <ac:chgData name="伊健 杜" userId="e69aded81da48593" providerId="LiveId" clId="{C8F8AB6E-14BC-432E-91BC-04C6A02284D3}" dt="2022-10-20T11:35:46.327" v="4864"/>
          <ac:spMkLst>
            <pc:docMk/>
            <pc:sldMk cId="2167806499" sldId="1181"/>
            <ac:spMk id="6" creationId="{F664CF38-32CE-F1ED-1F82-42C5B7FE6DC9}"/>
          </ac:spMkLst>
        </pc:spChg>
        <pc:picChg chg="del mod">
          <ac:chgData name="伊健 杜" userId="e69aded81da48593" providerId="LiveId" clId="{C8F8AB6E-14BC-432E-91BC-04C6A02284D3}" dt="2022-10-20T11:18:30.828" v="4006" actId="478"/>
          <ac:picMkLst>
            <pc:docMk/>
            <pc:sldMk cId="2167806499" sldId="1181"/>
            <ac:picMk id="1026" creationId="{38FCABA8-EA18-9F36-5A3C-0128D73DF1C2}"/>
          </ac:picMkLst>
        </pc:picChg>
        <pc:picChg chg="add mod">
          <ac:chgData name="伊健 杜" userId="e69aded81da48593" providerId="LiveId" clId="{C8F8AB6E-14BC-432E-91BC-04C6A02284D3}" dt="2022-10-20T11:19:41.838" v="4040" actId="1076"/>
          <ac:picMkLst>
            <pc:docMk/>
            <pc:sldMk cId="2167806499" sldId="1181"/>
            <ac:picMk id="24578" creationId="{6D24A102-190C-64C0-5415-39B00819D548}"/>
          </ac:picMkLst>
        </pc:picChg>
      </pc:sldChg>
      <pc:sldChg chg="addSp delSp modSp add mod">
        <pc:chgData name="伊健 杜" userId="e69aded81da48593" providerId="LiveId" clId="{C8F8AB6E-14BC-432E-91BC-04C6A02284D3}" dt="2022-10-20T11:35:46.327" v="4864"/>
        <pc:sldMkLst>
          <pc:docMk/>
          <pc:sldMk cId="1906752354" sldId="1182"/>
        </pc:sldMkLst>
        <pc:spChg chg="mod">
          <ac:chgData name="伊健 杜" userId="e69aded81da48593" providerId="LiveId" clId="{C8F8AB6E-14BC-432E-91BC-04C6A02284D3}" dt="2022-10-20T11:35:46.327" v="4864"/>
          <ac:spMkLst>
            <pc:docMk/>
            <pc:sldMk cId="1906752354" sldId="1182"/>
            <ac:spMk id="6" creationId="{F664CF38-32CE-F1ED-1F82-42C5B7FE6DC9}"/>
          </ac:spMkLst>
        </pc:spChg>
        <pc:picChg chg="del mod">
          <ac:chgData name="伊健 杜" userId="e69aded81da48593" providerId="LiveId" clId="{C8F8AB6E-14BC-432E-91BC-04C6A02284D3}" dt="2022-10-20T11:20:51.687" v="4167" actId="478"/>
          <ac:picMkLst>
            <pc:docMk/>
            <pc:sldMk cId="1906752354" sldId="1182"/>
            <ac:picMk id="24578" creationId="{6D24A102-190C-64C0-5415-39B00819D548}"/>
          </ac:picMkLst>
        </pc:picChg>
        <pc:picChg chg="add mod">
          <ac:chgData name="伊健 杜" userId="e69aded81da48593" providerId="LiveId" clId="{C8F8AB6E-14BC-432E-91BC-04C6A02284D3}" dt="2022-10-20T11:21:12.409" v="4169" actId="1076"/>
          <ac:picMkLst>
            <pc:docMk/>
            <pc:sldMk cId="1906752354" sldId="1182"/>
            <ac:picMk id="25602" creationId="{A58E6FB1-CEFF-AE1F-9B1F-131011B0DC2D}"/>
          </ac:picMkLst>
        </pc:picChg>
      </pc:sldChg>
      <pc:sldChg chg="addSp delSp modSp add mod">
        <pc:chgData name="伊健 杜" userId="e69aded81da48593" providerId="LiveId" clId="{C8F8AB6E-14BC-432E-91BC-04C6A02284D3}" dt="2022-10-20T11:35:46.327" v="4864"/>
        <pc:sldMkLst>
          <pc:docMk/>
          <pc:sldMk cId="1302317118" sldId="1183"/>
        </pc:sldMkLst>
        <pc:spChg chg="add mod">
          <ac:chgData name="伊健 杜" userId="e69aded81da48593" providerId="LiveId" clId="{C8F8AB6E-14BC-432E-91BC-04C6A02284D3}" dt="2022-10-20T11:35:46.327" v="4864"/>
          <ac:spMkLst>
            <pc:docMk/>
            <pc:sldMk cId="1302317118" sldId="1183"/>
            <ac:spMk id="4" creationId="{38C8C730-30E0-3D2A-5F5A-00E9774435DF}"/>
          </ac:spMkLst>
        </pc:spChg>
        <pc:spChg chg="mod">
          <ac:chgData name="伊健 杜" userId="e69aded81da48593" providerId="LiveId" clId="{C8F8AB6E-14BC-432E-91BC-04C6A02284D3}" dt="2022-10-20T11:35:46.327" v="4864"/>
          <ac:spMkLst>
            <pc:docMk/>
            <pc:sldMk cId="1302317118" sldId="1183"/>
            <ac:spMk id="6" creationId="{F664CF38-32CE-F1ED-1F82-42C5B7FE6DC9}"/>
          </ac:spMkLst>
        </pc:spChg>
        <pc:picChg chg="del mod">
          <ac:chgData name="伊健 杜" userId="e69aded81da48593" providerId="LiveId" clId="{C8F8AB6E-14BC-432E-91BC-04C6A02284D3}" dt="2022-10-20T11:22:51.205" v="4396" actId="478"/>
          <ac:picMkLst>
            <pc:docMk/>
            <pc:sldMk cId="1302317118" sldId="1183"/>
            <ac:picMk id="25602" creationId="{A58E6FB1-CEFF-AE1F-9B1F-131011B0DC2D}"/>
          </ac:picMkLst>
        </pc:picChg>
        <pc:picChg chg="add mod">
          <ac:chgData name="伊健 杜" userId="e69aded81da48593" providerId="LiveId" clId="{C8F8AB6E-14BC-432E-91BC-04C6A02284D3}" dt="2022-10-20T11:23:23.895" v="4405" actId="1076"/>
          <ac:picMkLst>
            <pc:docMk/>
            <pc:sldMk cId="1302317118" sldId="1183"/>
            <ac:picMk id="26626" creationId="{5A9F05BB-AE8A-3659-8855-1F5B63F88FB9}"/>
          </ac:picMkLst>
        </pc:picChg>
      </pc:sldChg>
      <pc:sldChg chg="addSp modSp add mod">
        <pc:chgData name="伊健 杜" userId="e69aded81da48593" providerId="LiveId" clId="{C8F8AB6E-14BC-432E-91BC-04C6A02284D3}" dt="2022-10-20T11:35:46.327" v="4864"/>
        <pc:sldMkLst>
          <pc:docMk/>
          <pc:sldMk cId="691852033" sldId="1184"/>
        </pc:sldMkLst>
        <pc:spChg chg="mod">
          <ac:chgData name="伊健 杜" userId="e69aded81da48593" providerId="LiveId" clId="{C8F8AB6E-14BC-432E-91BC-04C6A02284D3}" dt="2022-10-20T11:35:46.327" v="4864"/>
          <ac:spMkLst>
            <pc:docMk/>
            <pc:sldMk cId="691852033" sldId="1184"/>
            <ac:spMk id="2" creationId="{12464917-890F-049D-63D0-E94A7DE8B376}"/>
          </ac:spMkLst>
        </pc:spChg>
        <pc:spChg chg="add mod">
          <ac:chgData name="伊健 杜" userId="e69aded81da48593" providerId="LiveId" clId="{C8F8AB6E-14BC-432E-91BC-04C6A02284D3}" dt="2022-10-20T11:35:46.327" v="4864"/>
          <ac:spMkLst>
            <pc:docMk/>
            <pc:sldMk cId="691852033" sldId="1184"/>
            <ac:spMk id="4" creationId="{E3FFF621-C20A-DDF8-8A7A-0574D6062032}"/>
          </ac:spMkLst>
        </pc:spChg>
      </pc:sldChg>
      <pc:sldChg chg="addSp modSp add mod">
        <pc:chgData name="伊健 杜" userId="e69aded81da48593" providerId="LiveId" clId="{C8F8AB6E-14BC-432E-91BC-04C6A02284D3}" dt="2022-10-20T11:35:46.327" v="4864"/>
        <pc:sldMkLst>
          <pc:docMk/>
          <pc:sldMk cId="1623762558" sldId="1185"/>
        </pc:sldMkLst>
        <pc:spChg chg="mod">
          <ac:chgData name="伊健 杜" userId="e69aded81da48593" providerId="LiveId" clId="{C8F8AB6E-14BC-432E-91BC-04C6A02284D3}" dt="2022-10-20T11:35:46.327" v="4864"/>
          <ac:spMkLst>
            <pc:docMk/>
            <pc:sldMk cId="1623762558" sldId="1185"/>
            <ac:spMk id="2" creationId="{12464917-890F-049D-63D0-E94A7DE8B376}"/>
          </ac:spMkLst>
        </pc:spChg>
        <pc:spChg chg="add mod">
          <ac:chgData name="伊健 杜" userId="e69aded81da48593" providerId="LiveId" clId="{C8F8AB6E-14BC-432E-91BC-04C6A02284D3}" dt="2022-10-20T11:35:12.421" v="4800" actId="1076"/>
          <ac:spMkLst>
            <pc:docMk/>
            <pc:sldMk cId="1623762558" sldId="1185"/>
            <ac:spMk id="3" creationId="{946E2743-0897-1430-2901-A3407921E12F}"/>
          </ac:spMkLst>
        </pc:spChg>
      </pc:sldChg>
      <pc:sldChg chg="delSp modSp add mod">
        <pc:chgData name="伊健 杜" userId="e69aded81da48593" providerId="LiveId" clId="{C8F8AB6E-14BC-432E-91BC-04C6A02284D3}" dt="2022-10-20T11:35:46.327" v="4864"/>
        <pc:sldMkLst>
          <pc:docMk/>
          <pc:sldMk cId="2780857343" sldId="1186"/>
        </pc:sldMkLst>
        <pc:spChg chg="mod">
          <ac:chgData name="伊健 杜" userId="e69aded81da48593" providerId="LiveId" clId="{C8F8AB6E-14BC-432E-91BC-04C6A02284D3}" dt="2022-10-20T11:35:46.327" v="4864"/>
          <ac:spMkLst>
            <pc:docMk/>
            <pc:sldMk cId="2780857343" sldId="1186"/>
            <ac:spMk id="2" creationId="{12464917-890F-049D-63D0-E94A7DE8B376}"/>
          </ac:spMkLst>
        </pc:spChg>
        <pc:spChg chg="del">
          <ac:chgData name="伊健 杜" userId="e69aded81da48593" providerId="LiveId" clId="{C8F8AB6E-14BC-432E-91BC-04C6A02284D3}" dt="2022-10-20T11:35:17.977" v="4802" actId="478"/>
          <ac:spMkLst>
            <pc:docMk/>
            <pc:sldMk cId="2780857343" sldId="1186"/>
            <ac:spMk id="4" creationId="{E3FFF621-C20A-DDF8-8A7A-0574D6062032}"/>
          </ac:spMkLst>
        </pc:spChg>
      </pc:sldChg>
      <pc:sldChg chg="addSp delSp modSp add mod ord">
        <pc:chgData name="伊健 杜" userId="e69aded81da48593" providerId="LiveId" clId="{C8F8AB6E-14BC-432E-91BC-04C6A02284D3}" dt="2022-10-20T11:42:29.125" v="5081"/>
        <pc:sldMkLst>
          <pc:docMk/>
          <pc:sldMk cId="1525390715" sldId="1187"/>
        </pc:sldMkLst>
        <pc:spChg chg="mod">
          <ac:chgData name="伊健 杜" userId="e69aded81da48593" providerId="LiveId" clId="{C8F8AB6E-14BC-432E-91BC-04C6A02284D3}" dt="2022-10-20T11:42:29.125" v="5081"/>
          <ac:spMkLst>
            <pc:docMk/>
            <pc:sldMk cId="1525390715" sldId="1187"/>
            <ac:spMk id="6" creationId="{F83A6AC8-56F1-EB9E-DD47-C1CFF9753BBA}"/>
          </ac:spMkLst>
        </pc:spChg>
        <pc:spChg chg="add del mod">
          <ac:chgData name="伊健 杜" userId="e69aded81da48593" providerId="LiveId" clId="{C8F8AB6E-14BC-432E-91BC-04C6A02284D3}" dt="2022-10-20T11:42:29.125" v="5081"/>
          <ac:spMkLst>
            <pc:docMk/>
            <pc:sldMk cId="1525390715" sldId="1187"/>
            <ac:spMk id="7" creationId="{8A134A8E-94C3-0EE7-C065-45DB3136BA45}"/>
          </ac:spMkLst>
        </pc:spChg>
        <pc:picChg chg="del">
          <ac:chgData name="伊健 杜" userId="e69aded81da48593" providerId="LiveId" clId="{C8F8AB6E-14BC-432E-91BC-04C6A02284D3}" dt="2022-10-20T11:38:57.687" v="4931" actId="478"/>
          <ac:picMkLst>
            <pc:docMk/>
            <pc:sldMk cId="1525390715" sldId="1187"/>
            <ac:picMk id="22530" creationId="{EC1030A9-5ABA-5826-C8DF-86C34A94E8B5}"/>
          </ac:picMkLst>
        </pc:picChg>
        <pc:picChg chg="add mod">
          <ac:chgData name="伊健 杜" userId="e69aded81da48593" providerId="LiveId" clId="{C8F8AB6E-14BC-432E-91BC-04C6A02284D3}" dt="2022-10-20T11:39:40.065" v="4935" actId="1076"/>
          <ac:picMkLst>
            <pc:docMk/>
            <pc:sldMk cId="1525390715" sldId="1187"/>
            <ac:picMk id="27650" creationId="{C811F717-4C32-A028-31DD-9CB28E05FECD}"/>
          </ac:picMkLst>
        </pc:picChg>
      </pc:sldChg>
      <pc:sldChg chg="addSp delSp modSp add mod">
        <pc:chgData name="伊健 杜" userId="e69aded81da48593" providerId="LiveId" clId="{C8F8AB6E-14BC-432E-91BC-04C6A02284D3}" dt="2022-10-20T11:42:29.125" v="5081"/>
        <pc:sldMkLst>
          <pc:docMk/>
          <pc:sldMk cId="1226478650" sldId="1188"/>
        </pc:sldMkLst>
        <pc:spChg chg="mod">
          <ac:chgData name="伊健 杜" userId="e69aded81da48593" providerId="LiveId" clId="{C8F8AB6E-14BC-432E-91BC-04C6A02284D3}" dt="2022-10-20T11:42:29.125" v="5081"/>
          <ac:spMkLst>
            <pc:docMk/>
            <pc:sldMk cId="1226478650" sldId="1188"/>
            <ac:spMk id="2" creationId="{12464917-890F-049D-63D0-E94A7DE8B376}"/>
          </ac:spMkLst>
        </pc:spChg>
        <pc:spChg chg="add del mod">
          <ac:chgData name="伊健 杜" userId="e69aded81da48593" providerId="LiveId" clId="{C8F8AB6E-14BC-432E-91BC-04C6A02284D3}" dt="2022-10-20T11:40:04.939" v="4986" actId="478"/>
          <ac:spMkLst>
            <pc:docMk/>
            <pc:sldMk cId="1226478650" sldId="1188"/>
            <ac:spMk id="3" creationId="{AB880E51-8066-FC3F-4282-8F89C13DAE82}"/>
          </ac:spMkLst>
        </pc:spChg>
        <pc:spChg chg="del">
          <ac:chgData name="伊健 杜" userId="e69aded81da48593" providerId="LiveId" clId="{C8F8AB6E-14BC-432E-91BC-04C6A02284D3}" dt="2022-10-20T11:39:46.469" v="4937" actId="478"/>
          <ac:spMkLst>
            <pc:docMk/>
            <pc:sldMk cId="1226478650" sldId="1188"/>
            <ac:spMk id="4" creationId="{E3FFF621-C20A-DDF8-8A7A-0574D6062032}"/>
          </ac:spMkLst>
        </pc:spChg>
      </pc:sldChg>
      <pc:sldChg chg="add del">
        <pc:chgData name="伊健 杜" userId="e69aded81da48593" providerId="LiveId" clId="{C8F8AB6E-14BC-432E-91BC-04C6A02284D3}" dt="2022-10-20T11:40:19.685" v="4990" actId="47"/>
        <pc:sldMkLst>
          <pc:docMk/>
          <pc:sldMk cId="79928132" sldId="1189"/>
        </pc:sldMkLst>
      </pc:sldChg>
      <pc:sldChg chg="modSp add mod">
        <pc:chgData name="伊健 杜" userId="e69aded81da48593" providerId="LiveId" clId="{C8F8AB6E-14BC-432E-91BC-04C6A02284D3}" dt="2022-10-20T11:42:29.125" v="5081"/>
        <pc:sldMkLst>
          <pc:docMk/>
          <pc:sldMk cId="1364664454" sldId="1189"/>
        </pc:sldMkLst>
        <pc:spChg chg="mod">
          <ac:chgData name="伊健 杜" userId="e69aded81da48593" providerId="LiveId" clId="{C8F8AB6E-14BC-432E-91BC-04C6A02284D3}" dt="2022-10-20T11:42:29.125" v="5081"/>
          <ac:spMkLst>
            <pc:docMk/>
            <pc:sldMk cId="1364664454" sldId="1189"/>
            <ac:spMk id="2" creationId="{12464917-890F-049D-63D0-E94A7DE8B376}"/>
          </ac:spMkLst>
        </pc:spChg>
      </pc:sldChg>
    </pc:docChg>
  </pc:docChgLst>
  <pc:docChgLst>
    <pc:chgData name="伊健 杜" userId="e69aded81da48593" providerId="LiveId" clId="{CC7C7BC4-EEE8-4F79-8F24-10457C27808C}"/>
    <pc:docChg chg="undo custSel addSld delSld modSld sldOrd addSection delSection modSection">
      <pc:chgData name="伊健 杜" userId="e69aded81da48593" providerId="LiveId" clId="{CC7C7BC4-EEE8-4F79-8F24-10457C27808C}" dt="2022-10-20T08:32:29.954" v="4468"/>
      <pc:docMkLst>
        <pc:docMk/>
      </pc:docMkLst>
      <pc:sldChg chg="del">
        <pc:chgData name="伊健 杜" userId="e69aded81da48593" providerId="LiveId" clId="{CC7C7BC4-EEE8-4F79-8F24-10457C27808C}" dt="2022-10-18T04:02:49.265" v="0" actId="47"/>
        <pc:sldMkLst>
          <pc:docMk/>
          <pc:sldMk cId="1387541516" sldId="1015"/>
        </pc:sldMkLst>
      </pc:sldChg>
      <pc:sldChg chg="del">
        <pc:chgData name="伊健 杜" userId="e69aded81da48593" providerId="LiveId" clId="{CC7C7BC4-EEE8-4F79-8F24-10457C27808C}" dt="2022-10-18T04:02:49.265" v="0" actId="47"/>
        <pc:sldMkLst>
          <pc:docMk/>
          <pc:sldMk cId="3893839984" sldId="1057"/>
        </pc:sldMkLst>
      </pc:sldChg>
      <pc:sldChg chg="del">
        <pc:chgData name="伊健 杜" userId="e69aded81da48593" providerId="LiveId" clId="{CC7C7BC4-EEE8-4F79-8F24-10457C27808C}" dt="2022-10-18T04:02:49.265" v="0" actId="47"/>
        <pc:sldMkLst>
          <pc:docMk/>
          <pc:sldMk cId="920932515" sldId="1061"/>
        </pc:sldMkLst>
      </pc:sldChg>
      <pc:sldChg chg="del">
        <pc:chgData name="伊健 杜" userId="e69aded81da48593" providerId="LiveId" clId="{CC7C7BC4-EEE8-4F79-8F24-10457C27808C}" dt="2022-10-18T04:02:49.265" v="0" actId="47"/>
        <pc:sldMkLst>
          <pc:docMk/>
          <pc:sldMk cId="128798790" sldId="1063"/>
        </pc:sldMkLst>
      </pc:sldChg>
      <pc:sldChg chg="del">
        <pc:chgData name="伊健 杜" userId="e69aded81da48593" providerId="LiveId" clId="{CC7C7BC4-EEE8-4F79-8F24-10457C27808C}" dt="2022-10-18T04:02:49.265" v="0" actId="47"/>
        <pc:sldMkLst>
          <pc:docMk/>
          <pc:sldMk cId="3413209311" sldId="1065"/>
        </pc:sldMkLst>
      </pc:sldChg>
      <pc:sldChg chg="del">
        <pc:chgData name="伊健 杜" userId="e69aded81da48593" providerId="LiveId" clId="{CC7C7BC4-EEE8-4F79-8F24-10457C27808C}" dt="2022-10-18T04:02:49.265" v="0" actId="47"/>
        <pc:sldMkLst>
          <pc:docMk/>
          <pc:sldMk cId="2438983976" sldId="1066"/>
        </pc:sldMkLst>
      </pc:sldChg>
      <pc:sldChg chg="del">
        <pc:chgData name="伊健 杜" userId="e69aded81da48593" providerId="LiveId" clId="{CC7C7BC4-EEE8-4F79-8F24-10457C27808C}" dt="2022-10-18T04:02:49.265" v="0" actId="47"/>
        <pc:sldMkLst>
          <pc:docMk/>
          <pc:sldMk cId="260893639" sldId="1067"/>
        </pc:sldMkLst>
      </pc:sldChg>
      <pc:sldChg chg="del">
        <pc:chgData name="伊健 杜" userId="e69aded81da48593" providerId="LiveId" clId="{CC7C7BC4-EEE8-4F79-8F24-10457C27808C}" dt="2022-10-18T04:02:49.265" v="0" actId="47"/>
        <pc:sldMkLst>
          <pc:docMk/>
          <pc:sldMk cId="4018643386" sldId="1068"/>
        </pc:sldMkLst>
      </pc:sldChg>
      <pc:sldChg chg="del">
        <pc:chgData name="伊健 杜" userId="e69aded81da48593" providerId="LiveId" clId="{CC7C7BC4-EEE8-4F79-8F24-10457C27808C}" dt="2022-10-18T04:02:49.265" v="0" actId="47"/>
        <pc:sldMkLst>
          <pc:docMk/>
          <pc:sldMk cId="4281850640" sldId="1069"/>
        </pc:sldMkLst>
      </pc:sldChg>
      <pc:sldChg chg="del">
        <pc:chgData name="伊健 杜" userId="e69aded81da48593" providerId="LiveId" clId="{CC7C7BC4-EEE8-4F79-8F24-10457C27808C}" dt="2022-10-18T04:02:49.265" v="0" actId="47"/>
        <pc:sldMkLst>
          <pc:docMk/>
          <pc:sldMk cId="3735759287" sldId="1070"/>
        </pc:sldMkLst>
      </pc:sldChg>
      <pc:sldChg chg="del">
        <pc:chgData name="伊健 杜" userId="e69aded81da48593" providerId="LiveId" clId="{CC7C7BC4-EEE8-4F79-8F24-10457C27808C}" dt="2022-10-18T04:02:49.265" v="0" actId="47"/>
        <pc:sldMkLst>
          <pc:docMk/>
          <pc:sldMk cId="3478377091" sldId="1071"/>
        </pc:sldMkLst>
      </pc:sldChg>
      <pc:sldChg chg="del">
        <pc:chgData name="伊健 杜" userId="e69aded81da48593" providerId="LiveId" clId="{CC7C7BC4-EEE8-4F79-8F24-10457C27808C}" dt="2022-10-18T04:02:49.265" v="0" actId="47"/>
        <pc:sldMkLst>
          <pc:docMk/>
          <pc:sldMk cId="221693379" sldId="1072"/>
        </pc:sldMkLst>
      </pc:sldChg>
      <pc:sldChg chg="del">
        <pc:chgData name="伊健 杜" userId="e69aded81da48593" providerId="LiveId" clId="{CC7C7BC4-EEE8-4F79-8F24-10457C27808C}" dt="2022-10-18T04:02:49.265" v="0" actId="47"/>
        <pc:sldMkLst>
          <pc:docMk/>
          <pc:sldMk cId="1311926945" sldId="1073"/>
        </pc:sldMkLst>
      </pc:sldChg>
      <pc:sldChg chg="del">
        <pc:chgData name="伊健 杜" userId="e69aded81da48593" providerId="LiveId" clId="{CC7C7BC4-EEE8-4F79-8F24-10457C27808C}" dt="2022-10-18T04:02:49.265" v="0" actId="47"/>
        <pc:sldMkLst>
          <pc:docMk/>
          <pc:sldMk cId="4278360670" sldId="1074"/>
        </pc:sldMkLst>
      </pc:sldChg>
      <pc:sldChg chg="del">
        <pc:chgData name="伊健 杜" userId="e69aded81da48593" providerId="LiveId" clId="{CC7C7BC4-EEE8-4F79-8F24-10457C27808C}" dt="2022-10-18T04:02:49.265" v="0" actId="47"/>
        <pc:sldMkLst>
          <pc:docMk/>
          <pc:sldMk cId="3361682436" sldId="1075"/>
        </pc:sldMkLst>
      </pc:sldChg>
      <pc:sldChg chg="del">
        <pc:chgData name="伊健 杜" userId="e69aded81da48593" providerId="LiveId" clId="{CC7C7BC4-EEE8-4F79-8F24-10457C27808C}" dt="2022-10-18T04:02:49.265" v="0" actId="47"/>
        <pc:sldMkLst>
          <pc:docMk/>
          <pc:sldMk cId="2015753526" sldId="1076"/>
        </pc:sldMkLst>
      </pc:sldChg>
      <pc:sldChg chg="del">
        <pc:chgData name="伊健 杜" userId="e69aded81da48593" providerId="LiveId" clId="{CC7C7BC4-EEE8-4F79-8F24-10457C27808C}" dt="2022-10-18T04:02:49.265" v="0" actId="47"/>
        <pc:sldMkLst>
          <pc:docMk/>
          <pc:sldMk cId="2694945641" sldId="1077"/>
        </pc:sldMkLst>
      </pc:sldChg>
      <pc:sldChg chg="del">
        <pc:chgData name="伊健 杜" userId="e69aded81da48593" providerId="LiveId" clId="{CC7C7BC4-EEE8-4F79-8F24-10457C27808C}" dt="2022-10-18T04:02:49.265" v="0" actId="47"/>
        <pc:sldMkLst>
          <pc:docMk/>
          <pc:sldMk cId="2286339575" sldId="1078"/>
        </pc:sldMkLst>
      </pc:sldChg>
      <pc:sldChg chg="del">
        <pc:chgData name="伊健 杜" userId="e69aded81da48593" providerId="LiveId" clId="{CC7C7BC4-EEE8-4F79-8F24-10457C27808C}" dt="2022-10-18T04:02:49.265" v="0" actId="47"/>
        <pc:sldMkLst>
          <pc:docMk/>
          <pc:sldMk cId="4151952145" sldId="1080"/>
        </pc:sldMkLst>
      </pc:sldChg>
      <pc:sldChg chg="del">
        <pc:chgData name="伊健 杜" userId="e69aded81da48593" providerId="LiveId" clId="{CC7C7BC4-EEE8-4F79-8F24-10457C27808C}" dt="2022-10-18T04:02:49.265" v="0" actId="47"/>
        <pc:sldMkLst>
          <pc:docMk/>
          <pc:sldMk cId="3861524092" sldId="1081"/>
        </pc:sldMkLst>
      </pc:sldChg>
      <pc:sldChg chg="del">
        <pc:chgData name="伊健 杜" userId="e69aded81da48593" providerId="LiveId" clId="{CC7C7BC4-EEE8-4F79-8F24-10457C27808C}" dt="2022-10-18T04:02:49.265" v="0" actId="47"/>
        <pc:sldMkLst>
          <pc:docMk/>
          <pc:sldMk cId="803573272" sldId="1082"/>
        </pc:sldMkLst>
      </pc:sldChg>
      <pc:sldChg chg="del">
        <pc:chgData name="伊健 杜" userId="e69aded81da48593" providerId="LiveId" clId="{CC7C7BC4-EEE8-4F79-8F24-10457C27808C}" dt="2022-10-18T04:02:49.265" v="0" actId="47"/>
        <pc:sldMkLst>
          <pc:docMk/>
          <pc:sldMk cId="933829164" sldId="1083"/>
        </pc:sldMkLst>
      </pc:sldChg>
      <pc:sldChg chg="del">
        <pc:chgData name="伊健 杜" userId="e69aded81da48593" providerId="LiveId" clId="{CC7C7BC4-EEE8-4F79-8F24-10457C27808C}" dt="2022-10-18T04:02:49.265" v="0" actId="47"/>
        <pc:sldMkLst>
          <pc:docMk/>
          <pc:sldMk cId="382826174" sldId="1084"/>
        </pc:sldMkLst>
      </pc:sldChg>
      <pc:sldChg chg="del">
        <pc:chgData name="伊健 杜" userId="e69aded81da48593" providerId="LiveId" clId="{CC7C7BC4-EEE8-4F79-8F24-10457C27808C}" dt="2022-10-18T04:02:49.265" v="0" actId="47"/>
        <pc:sldMkLst>
          <pc:docMk/>
          <pc:sldMk cId="520258108" sldId="1085"/>
        </pc:sldMkLst>
      </pc:sldChg>
      <pc:sldChg chg="del">
        <pc:chgData name="伊健 杜" userId="e69aded81da48593" providerId="LiveId" clId="{CC7C7BC4-EEE8-4F79-8F24-10457C27808C}" dt="2022-10-18T04:02:49.265" v="0" actId="47"/>
        <pc:sldMkLst>
          <pc:docMk/>
          <pc:sldMk cId="4082069867" sldId="1086"/>
        </pc:sldMkLst>
      </pc:sldChg>
      <pc:sldChg chg="del">
        <pc:chgData name="伊健 杜" userId="e69aded81da48593" providerId="LiveId" clId="{CC7C7BC4-EEE8-4F79-8F24-10457C27808C}" dt="2022-10-18T04:02:49.265" v="0" actId="47"/>
        <pc:sldMkLst>
          <pc:docMk/>
          <pc:sldMk cId="1664409466" sldId="1088"/>
        </pc:sldMkLst>
      </pc:sldChg>
      <pc:sldChg chg="del">
        <pc:chgData name="伊健 杜" userId="e69aded81da48593" providerId="LiveId" clId="{CC7C7BC4-EEE8-4F79-8F24-10457C27808C}" dt="2022-10-18T04:02:49.265" v="0" actId="47"/>
        <pc:sldMkLst>
          <pc:docMk/>
          <pc:sldMk cId="1213174787" sldId="1089"/>
        </pc:sldMkLst>
      </pc:sldChg>
      <pc:sldChg chg="del">
        <pc:chgData name="伊健 杜" userId="e69aded81da48593" providerId="LiveId" clId="{CC7C7BC4-EEE8-4F79-8F24-10457C27808C}" dt="2022-10-18T04:02:49.265" v="0" actId="47"/>
        <pc:sldMkLst>
          <pc:docMk/>
          <pc:sldMk cId="1045876542" sldId="1090"/>
        </pc:sldMkLst>
      </pc:sldChg>
      <pc:sldChg chg="del">
        <pc:chgData name="伊健 杜" userId="e69aded81da48593" providerId="LiveId" clId="{CC7C7BC4-EEE8-4F79-8F24-10457C27808C}" dt="2022-10-18T04:02:49.265" v="0" actId="47"/>
        <pc:sldMkLst>
          <pc:docMk/>
          <pc:sldMk cId="730838071" sldId="1091"/>
        </pc:sldMkLst>
      </pc:sldChg>
      <pc:sldChg chg="del">
        <pc:chgData name="伊健 杜" userId="e69aded81da48593" providerId="LiveId" clId="{CC7C7BC4-EEE8-4F79-8F24-10457C27808C}" dt="2022-10-18T04:02:49.265" v="0" actId="47"/>
        <pc:sldMkLst>
          <pc:docMk/>
          <pc:sldMk cId="3327491522" sldId="1092"/>
        </pc:sldMkLst>
      </pc:sldChg>
      <pc:sldChg chg="del">
        <pc:chgData name="伊健 杜" userId="e69aded81da48593" providerId="LiveId" clId="{CC7C7BC4-EEE8-4F79-8F24-10457C27808C}" dt="2022-10-18T04:02:49.265" v="0" actId="47"/>
        <pc:sldMkLst>
          <pc:docMk/>
          <pc:sldMk cId="3746583694" sldId="1093"/>
        </pc:sldMkLst>
      </pc:sldChg>
      <pc:sldChg chg="del">
        <pc:chgData name="伊健 杜" userId="e69aded81da48593" providerId="LiveId" clId="{CC7C7BC4-EEE8-4F79-8F24-10457C27808C}" dt="2022-10-18T04:02:49.265" v="0" actId="47"/>
        <pc:sldMkLst>
          <pc:docMk/>
          <pc:sldMk cId="2483754863" sldId="1094"/>
        </pc:sldMkLst>
      </pc:sldChg>
      <pc:sldChg chg="del">
        <pc:chgData name="伊健 杜" userId="e69aded81da48593" providerId="LiveId" clId="{CC7C7BC4-EEE8-4F79-8F24-10457C27808C}" dt="2022-10-18T04:02:49.265" v="0" actId="47"/>
        <pc:sldMkLst>
          <pc:docMk/>
          <pc:sldMk cId="1210823189" sldId="1095"/>
        </pc:sldMkLst>
      </pc:sldChg>
      <pc:sldChg chg="del">
        <pc:chgData name="伊健 杜" userId="e69aded81da48593" providerId="LiveId" clId="{CC7C7BC4-EEE8-4F79-8F24-10457C27808C}" dt="2022-10-18T04:02:49.265" v="0" actId="47"/>
        <pc:sldMkLst>
          <pc:docMk/>
          <pc:sldMk cId="3656494132" sldId="1096"/>
        </pc:sldMkLst>
      </pc:sldChg>
      <pc:sldChg chg="del">
        <pc:chgData name="伊健 杜" userId="e69aded81da48593" providerId="LiveId" clId="{CC7C7BC4-EEE8-4F79-8F24-10457C27808C}" dt="2022-10-18T04:03:07.074" v="2" actId="47"/>
        <pc:sldMkLst>
          <pc:docMk/>
          <pc:sldMk cId="1740091384" sldId="1097"/>
        </pc:sldMkLst>
      </pc:sldChg>
      <pc:sldChg chg="modSp mod">
        <pc:chgData name="伊健 杜" userId="e69aded81da48593" providerId="LiveId" clId="{CC7C7BC4-EEE8-4F79-8F24-10457C27808C}" dt="2022-10-18T04:27:36.003" v="368" actId="1076"/>
        <pc:sldMkLst>
          <pc:docMk/>
          <pc:sldMk cId="3868215057" sldId="1102"/>
        </pc:sldMkLst>
        <pc:spChg chg="mod">
          <ac:chgData name="伊健 杜" userId="e69aded81da48593" providerId="LiveId" clId="{CC7C7BC4-EEE8-4F79-8F24-10457C27808C}" dt="2022-10-18T04:27:36.003" v="368" actId="1076"/>
          <ac:spMkLst>
            <pc:docMk/>
            <pc:sldMk cId="3868215057" sldId="1102"/>
            <ac:spMk id="2" creationId="{28E4E05A-2CE6-A827-13DF-99EFA11BEC3F}"/>
          </ac:spMkLst>
        </pc:spChg>
      </pc:sldChg>
      <pc:sldChg chg="modSp del mod ord">
        <pc:chgData name="伊健 杜" userId="e69aded81da48593" providerId="LiveId" clId="{CC7C7BC4-EEE8-4F79-8F24-10457C27808C}" dt="2022-10-18T04:36:58.854" v="461" actId="47"/>
        <pc:sldMkLst>
          <pc:docMk/>
          <pc:sldMk cId="4021544420" sldId="1106"/>
        </pc:sldMkLst>
        <pc:spChg chg="mod">
          <ac:chgData name="伊健 杜" userId="e69aded81da48593" providerId="LiveId" clId="{CC7C7BC4-EEE8-4F79-8F24-10457C27808C}" dt="2022-10-18T04:36:51.401" v="460"/>
          <ac:spMkLst>
            <pc:docMk/>
            <pc:sldMk cId="4021544420" sldId="1106"/>
            <ac:spMk id="2" creationId="{28E4E05A-2CE6-A827-13DF-99EFA11BEC3F}"/>
          </ac:spMkLst>
        </pc:spChg>
      </pc:sldChg>
      <pc:sldChg chg="addSp delSp modSp new mod">
        <pc:chgData name="伊健 杜" userId="e69aded81da48593" providerId="LiveId" clId="{CC7C7BC4-EEE8-4F79-8F24-10457C27808C}" dt="2022-10-18T13:47:10.385" v="3627"/>
        <pc:sldMkLst>
          <pc:docMk/>
          <pc:sldMk cId="3086397345" sldId="1107"/>
        </pc:sldMkLst>
        <pc:spChg chg="del">
          <ac:chgData name="伊健 杜" userId="e69aded81da48593" providerId="LiveId" clId="{CC7C7BC4-EEE8-4F79-8F24-10457C27808C}" dt="2022-10-18T04:03:10.827" v="3" actId="478"/>
          <ac:spMkLst>
            <pc:docMk/>
            <pc:sldMk cId="3086397345" sldId="1107"/>
            <ac:spMk id="2" creationId="{1079A775-AB54-B1E9-C22B-D3F6FEBD8928}"/>
          </ac:spMkLst>
        </pc:spChg>
        <pc:spChg chg="del">
          <ac:chgData name="伊健 杜" userId="e69aded81da48593" providerId="LiveId" clId="{CC7C7BC4-EEE8-4F79-8F24-10457C27808C}" dt="2022-10-18T04:03:10.827" v="3" actId="478"/>
          <ac:spMkLst>
            <pc:docMk/>
            <pc:sldMk cId="3086397345" sldId="1107"/>
            <ac:spMk id="3" creationId="{4A249649-4D95-E766-4074-EA980FEB6143}"/>
          </ac:spMkLst>
        </pc:spChg>
        <pc:spChg chg="add mod">
          <ac:chgData name="伊健 杜" userId="e69aded81da48593" providerId="LiveId" clId="{CC7C7BC4-EEE8-4F79-8F24-10457C27808C}" dt="2022-10-18T13:47:10.385" v="3627"/>
          <ac:spMkLst>
            <pc:docMk/>
            <pc:sldMk cId="3086397345" sldId="1107"/>
            <ac:spMk id="4" creationId="{AB8172A4-90F2-816D-054C-E3CA07187B06}"/>
          </ac:spMkLst>
        </pc:spChg>
        <pc:spChg chg="add mod">
          <ac:chgData name="伊健 杜" userId="e69aded81da48593" providerId="LiveId" clId="{CC7C7BC4-EEE8-4F79-8F24-10457C27808C}" dt="2022-10-18T13:47:10.385" v="3627"/>
          <ac:spMkLst>
            <pc:docMk/>
            <pc:sldMk cId="3086397345" sldId="1107"/>
            <ac:spMk id="5" creationId="{39A86ACF-F1AA-63AD-C94E-7FEF8787E535}"/>
          </ac:spMkLst>
        </pc:spChg>
        <pc:spChg chg="add mod">
          <ac:chgData name="伊健 杜" userId="e69aded81da48593" providerId="LiveId" clId="{CC7C7BC4-EEE8-4F79-8F24-10457C27808C}" dt="2022-10-18T13:47:10.385" v="3627"/>
          <ac:spMkLst>
            <pc:docMk/>
            <pc:sldMk cId="3086397345" sldId="1107"/>
            <ac:spMk id="7" creationId="{3E87BC17-E8DE-8C4F-47E6-A054DF0D6608}"/>
          </ac:spMkLst>
        </pc:spChg>
        <pc:picChg chg="add mod">
          <ac:chgData name="伊健 杜" userId="e69aded81da48593" providerId="LiveId" clId="{CC7C7BC4-EEE8-4F79-8F24-10457C27808C}" dt="2022-10-18T04:08:46.856" v="87" actId="14100"/>
          <ac:picMkLst>
            <pc:docMk/>
            <pc:sldMk cId="3086397345" sldId="1107"/>
            <ac:picMk id="6" creationId="{DFD46DDC-0E17-41DA-88DA-BF4BF3AA0B1F}"/>
          </ac:picMkLst>
        </pc:picChg>
        <pc:picChg chg="add mod">
          <ac:chgData name="伊健 杜" userId="e69aded81da48593" providerId="LiveId" clId="{CC7C7BC4-EEE8-4F79-8F24-10457C27808C}" dt="2022-10-18T04:07:41.346" v="69" actId="1076"/>
          <ac:picMkLst>
            <pc:docMk/>
            <pc:sldMk cId="3086397345" sldId="1107"/>
            <ac:picMk id="1026" creationId="{33EEE77F-F634-C5F2-8740-9573D3F6F2F8}"/>
          </ac:picMkLst>
        </pc:picChg>
        <pc:picChg chg="add mod">
          <ac:chgData name="伊健 杜" userId="e69aded81da48593" providerId="LiveId" clId="{CC7C7BC4-EEE8-4F79-8F24-10457C27808C}" dt="2022-10-18T04:08:54.630" v="99" actId="1076"/>
          <ac:picMkLst>
            <pc:docMk/>
            <pc:sldMk cId="3086397345" sldId="1107"/>
            <ac:picMk id="1028" creationId="{7E7A5616-DFB8-3661-B61A-EEE434A948DE}"/>
          </ac:picMkLst>
        </pc:picChg>
      </pc:sldChg>
      <pc:sldChg chg="addSp delSp modSp add mod">
        <pc:chgData name="伊健 杜" userId="e69aded81da48593" providerId="LiveId" clId="{CC7C7BC4-EEE8-4F79-8F24-10457C27808C}" dt="2022-10-18T04:17:18.165" v="186"/>
        <pc:sldMkLst>
          <pc:docMk/>
          <pc:sldMk cId="2148110155" sldId="1108"/>
        </pc:sldMkLst>
        <pc:spChg chg="add mod">
          <ac:chgData name="伊健 杜" userId="e69aded81da48593" providerId="LiveId" clId="{CC7C7BC4-EEE8-4F79-8F24-10457C27808C}" dt="2022-10-18T04:17:18.165" v="186"/>
          <ac:spMkLst>
            <pc:docMk/>
            <pc:sldMk cId="2148110155" sldId="1108"/>
            <ac:spMk id="3" creationId="{7A0A17B9-B232-1D27-A3FE-10425689822F}"/>
          </ac:spMkLst>
        </pc:spChg>
        <pc:picChg chg="add mod">
          <ac:chgData name="伊健 杜" userId="e69aded81da48593" providerId="LiveId" clId="{CC7C7BC4-EEE8-4F79-8F24-10457C27808C}" dt="2022-10-18T04:16:33.329" v="134" actId="14100"/>
          <ac:picMkLst>
            <pc:docMk/>
            <pc:sldMk cId="2148110155" sldId="1108"/>
            <ac:picMk id="2" creationId="{0169FB45-E096-E987-3F3B-A177B870C014}"/>
          </ac:picMkLst>
        </pc:picChg>
        <pc:picChg chg="add mod">
          <ac:chgData name="伊健 杜" userId="e69aded81da48593" providerId="LiveId" clId="{CC7C7BC4-EEE8-4F79-8F24-10457C27808C}" dt="2022-10-18T04:16:26.795" v="131" actId="1076"/>
          <ac:picMkLst>
            <pc:docMk/>
            <pc:sldMk cId="2148110155" sldId="1108"/>
            <ac:picMk id="2050" creationId="{7288A914-2974-CE47-9D93-5D09CFF00C36}"/>
          </ac:picMkLst>
        </pc:picChg>
        <pc:picChg chg="add del">
          <ac:chgData name="伊健 杜" userId="e69aded81da48593" providerId="LiveId" clId="{CC7C7BC4-EEE8-4F79-8F24-10457C27808C}" dt="2022-10-18T04:15:59.152" v="117" actId="478"/>
          <ac:picMkLst>
            <pc:docMk/>
            <pc:sldMk cId="2148110155" sldId="1108"/>
            <ac:picMk id="2052" creationId="{AB568000-4CA4-A555-0137-1931393C5613}"/>
          </ac:picMkLst>
        </pc:picChg>
        <pc:picChg chg="add mod">
          <ac:chgData name="伊健 杜" userId="e69aded81da48593" providerId="LiveId" clId="{CC7C7BC4-EEE8-4F79-8F24-10457C27808C}" dt="2022-10-18T04:16:24.005" v="129" actId="1076"/>
          <ac:picMkLst>
            <pc:docMk/>
            <pc:sldMk cId="2148110155" sldId="1108"/>
            <ac:picMk id="2054" creationId="{C9336A68-DD95-C400-D862-4F96E3C403F1}"/>
          </ac:picMkLst>
        </pc:picChg>
      </pc:sldChg>
      <pc:sldChg chg="addSp delSp modSp add mod">
        <pc:chgData name="伊健 杜" userId="e69aded81da48593" providerId="LiveId" clId="{CC7C7BC4-EEE8-4F79-8F24-10457C27808C}" dt="2022-10-18T13:47:10.385" v="3627"/>
        <pc:sldMkLst>
          <pc:docMk/>
          <pc:sldMk cId="812571754" sldId="1109"/>
        </pc:sldMkLst>
        <pc:spChg chg="add mod">
          <ac:chgData name="伊健 杜" userId="e69aded81da48593" providerId="LiveId" clId="{CC7C7BC4-EEE8-4F79-8F24-10457C27808C}" dt="2022-10-18T13:47:10.385" v="3627"/>
          <ac:spMkLst>
            <pc:docMk/>
            <pc:sldMk cId="812571754" sldId="1109"/>
            <ac:spMk id="3" creationId="{E71D0211-5FA3-042D-C36A-FCA1DF54B9D2}"/>
          </ac:spMkLst>
        </pc:spChg>
        <pc:spChg chg="add mod">
          <ac:chgData name="伊健 杜" userId="e69aded81da48593" providerId="LiveId" clId="{CC7C7BC4-EEE8-4F79-8F24-10457C27808C}" dt="2022-10-18T04:24:17.644" v="243" actId="13822"/>
          <ac:spMkLst>
            <pc:docMk/>
            <pc:sldMk cId="812571754" sldId="1109"/>
            <ac:spMk id="4" creationId="{F2167970-068E-B254-7E13-90920664CBD5}"/>
          </ac:spMkLst>
        </pc:spChg>
        <pc:picChg chg="add del mod">
          <ac:chgData name="伊健 杜" userId="e69aded81da48593" providerId="LiveId" clId="{CC7C7BC4-EEE8-4F79-8F24-10457C27808C}" dt="2022-10-18T04:22:44.823" v="220" actId="478"/>
          <ac:picMkLst>
            <pc:docMk/>
            <pc:sldMk cId="812571754" sldId="1109"/>
            <ac:picMk id="2" creationId="{26412EEA-6FB2-67F0-6A0B-1D84E5FD0989}"/>
          </ac:picMkLst>
        </pc:picChg>
        <pc:picChg chg="add mod">
          <ac:chgData name="伊健 杜" userId="e69aded81da48593" providerId="LiveId" clId="{CC7C7BC4-EEE8-4F79-8F24-10457C27808C}" dt="2022-10-18T04:24:29.427" v="249" actId="1076"/>
          <ac:picMkLst>
            <pc:docMk/>
            <pc:sldMk cId="812571754" sldId="1109"/>
            <ac:picMk id="3074" creationId="{33A7C626-BA4E-CE73-51AD-1756F1D059CB}"/>
          </ac:picMkLst>
        </pc:picChg>
        <pc:picChg chg="add mod">
          <ac:chgData name="伊健 杜" userId="e69aded81da48593" providerId="LiveId" clId="{CC7C7BC4-EEE8-4F79-8F24-10457C27808C}" dt="2022-10-18T04:24:18.219" v="244" actId="1076"/>
          <ac:picMkLst>
            <pc:docMk/>
            <pc:sldMk cId="812571754" sldId="1109"/>
            <ac:picMk id="3076" creationId="{387D097E-37AB-D341-2F89-E6484E30396A}"/>
          </ac:picMkLst>
        </pc:picChg>
        <pc:picChg chg="add del mod">
          <ac:chgData name="伊健 杜" userId="e69aded81da48593" providerId="LiveId" clId="{CC7C7BC4-EEE8-4F79-8F24-10457C27808C}" dt="2022-10-18T04:23:59.896" v="232" actId="478"/>
          <ac:picMkLst>
            <pc:docMk/>
            <pc:sldMk cId="812571754" sldId="1109"/>
            <ac:picMk id="3078" creationId="{B7064E2B-FEC1-829A-0898-9A03D3CD20E3}"/>
          </ac:picMkLst>
        </pc:picChg>
        <pc:picChg chg="add mod">
          <ac:chgData name="伊健 杜" userId="e69aded81da48593" providerId="LiveId" clId="{CC7C7BC4-EEE8-4F79-8F24-10457C27808C}" dt="2022-10-18T04:24:32.487" v="250" actId="1076"/>
          <ac:picMkLst>
            <pc:docMk/>
            <pc:sldMk cId="812571754" sldId="1109"/>
            <ac:picMk id="3080" creationId="{9F17557C-FB30-BB46-989E-DE92CF4F1337}"/>
          </ac:picMkLst>
        </pc:picChg>
      </pc:sldChg>
      <pc:sldChg chg="addSp delSp modSp add mod">
        <pc:chgData name="伊健 杜" userId="e69aded81da48593" providerId="LiveId" clId="{CC7C7BC4-EEE8-4F79-8F24-10457C27808C}" dt="2022-10-18T13:47:10.385" v="3627"/>
        <pc:sldMkLst>
          <pc:docMk/>
          <pc:sldMk cId="2051382445" sldId="1110"/>
        </pc:sldMkLst>
        <pc:spChg chg="add mod">
          <ac:chgData name="伊健 杜" userId="e69aded81da48593" providerId="LiveId" clId="{CC7C7BC4-EEE8-4F79-8F24-10457C27808C}" dt="2022-10-18T13:47:10.385" v="3627"/>
          <ac:spMkLst>
            <pc:docMk/>
            <pc:sldMk cId="2051382445" sldId="1110"/>
            <ac:spMk id="2" creationId="{56B8F175-23B8-86A5-61ED-E30C79851778}"/>
          </ac:spMkLst>
        </pc:spChg>
        <pc:spChg chg="mod">
          <ac:chgData name="伊健 杜" userId="e69aded81da48593" providerId="LiveId" clId="{CC7C7BC4-EEE8-4F79-8F24-10457C27808C}" dt="2022-10-18T13:47:10.385" v="3627"/>
          <ac:spMkLst>
            <pc:docMk/>
            <pc:sldMk cId="2051382445" sldId="1110"/>
            <ac:spMk id="3" creationId="{E71D0211-5FA3-042D-C36A-FCA1DF54B9D2}"/>
          </ac:spMkLst>
        </pc:spChg>
        <pc:spChg chg="del">
          <ac:chgData name="伊健 杜" userId="e69aded81da48593" providerId="LiveId" clId="{CC7C7BC4-EEE8-4F79-8F24-10457C27808C}" dt="2022-10-18T04:24:53.098" v="268" actId="478"/>
          <ac:spMkLst>
            <pc:docMk/>
            <pc:sldMk cId="2051382445" sldId="1110"/>
            <ac:spMk id="4" creationId="{F2167970-068E-B254-7E13-90920664CBD5}"/>
          </ac:spMkLst>
        </pc:spChg>
        <pc:picChg chg="del">
          <ac:chgData name="伊健 杜" userId="e69aded81da48593" providerId="LiveId" clId="{CC7C7BC4-EEE8-4F79-8F24-10457C27808C}" dt="2022-10-18T04:24:52.298" v="267" actId="478"/>
          <ac:picMkLst>
            <pc:docMk/>
            <pc:sldMk cId="2051382445" sldId="1110"/>
            <ac:picMk id="3074" creationId="{33A7C626-BA4E-CE73-51AD-1756F1D059CB}"/>
          </ac:picMkLst>
        </pc:picChg>
        <pc:picChg chg="del">
          <ac:chgData name="伊健 杜" userId="e69aded81da48593" providerId="LiveId" clId="{CC7C7BC4-EEE8-4F79-8F24-10457C27808C}" dt="2022-10-18T04:24:51.473" v="265" actId="478"/>
          <ac:picMkLst>
            <pc:docMk/>
            <pc:sldMk cId="2051382445" sldId="1110"/>
            <ac:picMk id="3076" creationId="{387D097E-37AB-D341-2F89-E6484E30396A}"/>
          </ac:picMkLst>
        </pc:picChg>
        <pc:picChg chg="del">
          <ac:chgData name="伊健 杜" userId="e69aded81da48593" providerId="LiveId" clId="{CC7C7BC4-EEE8-4F79-8F24-10457C27808C}" dt="2022-10-18T04:24:51.911" v="266" actId="478"/>
          <ac:picMkLst>
            <pc:docMk/>
            <pc:sldMk cId="2051382445" sldId="1110"/>
            <ac:picMk id="3080" creationId="{9F17557C-FB30-BB46-989E-DE92CF4F1337}"/>
          </ac:picMkLst>
        </pc:picChg>
        <pc:picChg chg="add mod">
          <ac:chgData name="伊健 杜" userId="e69aded81da48593" providerId="LiveId" clId="{CC7C7BC4-EEE8-4F79-8F24-10457C27808C}" dt="2022-10-18T04:25:15.031" v="272" actId="1076"/>
          <ac:picMkLst>
            <pc:docMk/>
            <pc:sldMk cId="2051382445" sldId="1110"/>
            <ac:picMk id="4098" creationId="{BA6A9F97-B013-70FF-FB39-803C2611A251}"/>
          </ac:picMkLst>
        </pc:picChg>
      </pc:sldChg>
      <pc:sldChg chg="addSp delSp modSp add mod">
        <pc:chgData name="伊健 杜" userId="e69aded81da48593" providerId="LiveId" clId="{CC7C7BC4-EEE8-4F79-8F24-10457C27808C}" dt="2022-10-18T13:47:10.385" v="3627"/>
        <pc:sldMkLst>
          <pc:docMk/>
          <pc:sldMk cId="2698211774" sldId="1111"/>
        </pc:sldMkLst>
        <pc:spChg chg="mod">
          <ac:chgData name="伊健 杜" userId="e69aded81da48593" providerId="LiveId" clId="{CC7C7BC4-EEE8-4F79-8F24-10457C27808C}" dt="2022-10-18T04:37:09.289" v="472"/>
          <ac:spMkLst>
            <pc:docMk/>
            <pc:sldMk cId="2698211774" sldId="1111"/>
            <ac:spMk id="6" creationId="{F83A6AC8-56F1-EB9E-DD47-C1CFF9753BBA}"/>
          </ac:spMkLst>
        </pc:spChg>
        <pc:spChg chg="mod">
          <ac:chgData name="伊健 杜" userId="e69aded81da48593" providerId="LiveId" clId="{CC7C7BC4-EEE8-4F79-8F24-10457C27808C}" dt="2022-10-18T13:47:10.385" v="3627"/>
          <ac:spMkLst>
            <pc:docMk/>
            <pc:sldMk cId="2698211774" sldId="1111"/>
            <ac:spMk id="7" creationId="{8A134A8E-94C3-0EE7-C065-45DB3136BA45}"/>
          </ac:spMkLst>
        </pc:spChg>
        <pc:picChg chg="add mod">
          <ac:chgData name="伊健 杜" userId="e69aded81da48593" providerId="LiveId" clId="{CC7C7BC4-EEE8-4F79-8F24-10457C27808C}" dt="2022-10-18T04:42:28.677" v="555" actId="1076"/>
          <ac:picMkLst>
            <pc:docMk/>
            <pc:sldMk cId="2698211774" sldId="1111"/>
            <ac:picMk id="2" creationId="{7E21C7A9-917C-BC80-2305-EDA727C07305}"/>
          </ac:picMkLst>
        </pc:picChg>
        <pc:picChg chg="del">
          <ac:chgData name="伊健 杜" userId="e69aded81da48593" providerId="LiveId" clId="{CC7C7BC4-EEE8-4F79-8F24-10457C27808C}" dt="2022-10-18T04:41:31.985" v="551" actId="478"/>
          <ac:picMkLst>
            <pc:docMk/>
            <pc:sldMk cId="2698211774" sldId="1111"/>
            <ac:picMk id="5122" creationId="{CA04FE56-0CD3-999C-E562-FBA3A137DF7B}"/>
          </ac:picMkLst>
        </pc:picChg>
      </pc:sldChg>
      <pc:sldChg chg="add">
        <pc:chgData name="伊健 杜" userId="e69aded81da48593" providerId="LiveId" clId="{CC7C7BC4-EEE8-4F79-8F24-10457C27808C}" dt="2022-10-18T04:29:05.152" v="370"/>
        <pc:sldMkLst>
          <pc:docMk/>
          <pc:sldMk cId="936677294" sldId="1112"/>
        </pc:sldMkLst>
      </pc:sldChg>
      <pc:sldChg chg="addSp delSp modSp add mod">
        <pc:chgData name="伊健 杜" userId="e69aded81da48593" providerId="LiveId" clId="{CC7C7BC4-EEE8-4F79-8F24-10457C27808C}" dt="2022-10-18T13:47:10.385" v="3627"/>
        <pc:sldMkLst>
          <pc:docMk/>
          <pc:sldMk cId="3416279265" sldId="1113"/>
        </pc:sldMkLst>
        <pc:spChg chg="mod">
          <ac:chgData name="伊健 杜" userId="e69aded81da48593" providerId="LiveId" clId="{CC7C7BC4-EEE8-4F79-8F24-10457C27808C}" dt="2022-10-18T04:57:01.389" v="558" actId="20577"/>
          <ac:spMkLst>
            <pc:docMk/>
            <pc:sldMk cId="3416279265" sldId="1113"/>
            <ac:spMk id="6" creationId="{F83A6AC8-56F1-EB9E-DD47-C1CFF9753BBA}"/>
          </ac:spMkLst>
        </pc:spChg>
        <pc:spChg chg="mod">
          <ac:chgData name="伊健 杜" userId="e69aded81da48593" providerId="LiveId" clId="{CC7C7BC4-EEE8-4F79-8F24-10457C27808C}" dt="2022-10-18T13:47:10.385" v="3627"/>
          <ac:spMkLst>
            <pc:docMk/>
            <pc:sldMk cId="3416279265" sldId="1113"/>
            <ac:spMk id="7" creationId="{8A134A8E-94C3-0EE7-C065-45DB3136BA45}"/>
          </ac:spMkLst>
        </pc:spChg>
        <pc:picChg chg="del mod">
          <ac:chgData name="伊健 杜" userId="e69aded81da48593" providerId="LiveId" clId="{CC7C7BC4-EEE8-4F79-8F24-10457C27808C}" dt="2022-10-18T04:57:21.691" v="630" actId="478"/>
          <ac:picMkLst>
            <pc:docMk/>
            <pc:sldMk cId="3416279265" sldId="1113"/>
            <ac:picMk id="2" creationId="{7E21C7A9-917C-BC80-2305-EDA727C07305}"/>
          </ac:picMkLst>
        </pc:picChg>
        <pc:picChg chg="add mod">
          <ac:chgData name="伊健 杜" userId="e69aded81da48593" providerId="LiveId" clId="{CC7C7BC4-EEE8-4F79-8F24-10457C27808C}" dt="2022-10-18T04:58:54.203" v="633" actId="14100"/>
          <ac:picMkLst>
            <pc:docMk/>
            <pc:sldMk cId="3416279265" sldId="1113"/>
            <ac:picMk id="6146" creationId="{A64179C6-5A27-E439-5079-10F9BE932CD2}"/>
          </ac:picMkLst>
        </pc:picChg>
        <pc:picChg chg="add mod">
          <ac:chgData name="伊健 杜" userId="e69aded81da48593" providerId="LiveId" clId="{CC7C7BC4-EEE8-4F79-8F24-10457C27808C}" dt="2022-10-18T04:59:06.461" v="637" actId="14100"/>
          <ac:picMkLst>
            <pc:docMk/>
            <pc:sldMk cId="3416279265" sldId="1113"/>
            <ac:picMk id="6148" creationId="{09CA8A8B-8E98-D528-80CE-4B641FC7AF3C}"/>
          </ac:picMkLst>
        </pc:picChg>
      </pc:sldChg>
      <pc:sldChg chg="addSp delSp modSp add mod">
        <pc:chgData name="伊健 杜" userId="e69aded81da48593" providerId="LiveId" clId="{CC7C7BC4-EEE8-4F79-8F24-10457C27808C}" dt="2022-10-18T13:47:10.385" v="3627"/>
        <pc:sldMkLst>
          <pc:docMk/>
          <pc:sldMk cId="1105826302" sldId="1114"/>
        </pc:sldMkLst>
        <pc:spChg chg="mod">
          <ac:chgData name="伊健 杜" userId="e69aded81da48593" providerId="LiveId" clId="{CC7C7BC4-EEE8-4F79-8F24-10457C27808C}" dt="2022-10-18T13:47:10.385" v="3627"/>
          <ac:spMkLst>
            <pc:docMk/>
            <pc:sldMk cId="1105826302" sldId="1114"/>
            <ac:spMk id="7" creationId="{8A134A8E-94C3-0EE7-C065-45DB3136BA45}"/>
          </ac:spMkLst>
        </pc:spChg>
        <pc:picChg chg="del">
          <ac:chgData name="伊健 杜" userId="e69aded81da48593" providerId="LiveId" clId="{CC7C7BC4-EEE8-4F79-8F24-10457C27808C}" dt="2022-10-18T05:02:26.446" v="703" actId="478"/>
          <ac:picMkLst>
            <pc:docMk/>
            <pc:sldMk cId="1105826302" sldId="1114"/>
            <ac:picMk id="6146" creationId="{A64179C6-5A27-E439-5079-10F9BE932CD2}"/>
          </ac:picMkLst>
        </pc:picChg>
        <pc:picChg chg="del">
          <ac:chgData name="伊健 杜" userId="e69aded81da48593" providerId="LiveId" clId="{CC7C7BC4-EEE8-4F79-8F24-10457C27808C}" dt="2022-10-18T05:02:26.446" v="703" actId="478"/>
          <ac:picMkLst>
            <pc:docMk/>
            <pc:sldMk cId="1105826302" sldId="1114"/>
            <ac:picMk id="6148" creationId="{09CA8A8B-8E98-D528-80CE-4B641FC7AF3C}"/>
          </ac:picMkLst>
        </pc:picChg>
        <pc:picChg chg="add del mod">
          <ac:chgData name="伊健 杜" userId="e69aded81da48593" providerId="LiveId" clId="{CC7C7BC4-EEE8-4F79-8F24-10457C27808C}" dt="2022-10-18T05:10:02.542" v="716" actId="478"/>
          <ac:picMkLst>
            <pc:docMk/>
            <pc:sldMk cId="1105826302" sldId="1114"/>
            <ac:picMk id="7170" creationId="{FFE3B763-4B70-1AAA-9DCA-3CDF4056C92F}"/>
          </ac:picMkLst>
        </pc:picChg>
        <pc:picChg chg="add mod">
          <ac:chgData name="伊健 杜" userId="e69aded81da48593" providerId="LiveId" clId="{CC7C7BC4-EEE8-4F79-8F24-10457C27808C}" dt="2022-10-18T05:10:05.980" v="720" actId="1076"/>
          <ac:picMkLst>
            <pc:docMk/>
            <pc:sldMk cId="1105826302" sldId="1114"/>
            <ac:picMk id="7172" creationId="{E26D43D5-73E9-317E-1495-E2DB5A87C066}"/>
          </ac:picMkLst>
        </pc:picChg>
      </pc:sldChg>
      <pc:sldChg chg="modSp add mod">
        <pc:chgData name="伊健 杜" userId="e69aded81da48593" providerId="LiveId" clId="{CC7C7BC4-EEE8-4F79-8F24-10457C27808C}" dt="2022-10-18T13:47:10.385" v="3627"/>
        <pc:sldMkLst>
          <pc:docMk/>
          <pc:sldMk cId="3161924852" sldId="1115"/>
        </pc:sldMkLst>
        <pc:spChg chg="mod">
          <ac:chgData name="伊健 杜" userId="e69aded81da48593" providerId="LiveId" clId="{CC7C7BC4-EEE8-4F79-8F24-10457C27808C}" dt="2022-10-18T13:47:10.385" v="3627"/>
          <ac:spMkLst>
            <pc:docMk/>
            <pc:sldMk cId="3161924852" sldId="1115"/>
            <ac:spMk id="2" creationId="{28E4E05A-2CE6-A827-13DF-99EFA11BEC3F}"/>
          </ac:spMkLst>
        </pc:spChg>
      </pc:sldChg>
      <pc:sldChg chg="modSp add mod">
        <pc:chgData name="伊健 杜" userId="e69aded81da48593" providerId="LiveId" clId="{CC7C7BC4-EEE8-4F79-8F24-10457C27808C}" dt="2022-10-18T13:47:10.385" v="3627"/>
        <pc:sldMkLst>
          <pc:docMk/>
          <pc:sldMk cId="1524859685" sldId="1116"/>
        </pc:sldMkLst>
        <pc:spChg chg="mod">
          <ac:chgData name="伊健 杜" userId="e69aded81da48593" providerId="LiveId" clId="{CC7C7BC4-EEE8-4F79-8F24-10457C27808C}" dt="2022-10-18T13:47:10.385" v="3627"/>
          <ac:spMkLst>
            <pc:docMk/>
            <pc:sldMk cId="1524859685" sldId="1116"/>
            <ac:spMk id="2" creationId="{28E4E05A-2CE6-A827-13DF-99EFA11BEC3F}"/>
          </ac:spMkLst>
        </pc:spChg>
      </pc:sldChg>
      <pc:sldChg chg="addSp delSp modSp add mod">
        <pc:chgData name="伊健 杜" userId="e69aded81da48593" providerId="LiveId" clId="{CC7C7BC4-EEE8-4F79-8F24-10457C27808C}" dt="2022-10-18T13:47:10.385" v="3627"/>
        <pc:sldMkLst>
          <pc:docMk/>
          <pc:sldMk cId="3460721910" sldId="1117"/>
        </pc:sldMkLst>
        <pc:spChg chg="mod">
          <ac:chgData name="伊健 杜" userId="e69aded81da48593" providerId="LiveId" clId="{CC7C7BC4-EEE8-4F79-8F24-10457C27808C}" dt="2022-10-18T13:47:10.385" v="3627"/>
          <ac:spMkLst>
            <pc:docMk/>
            <pc:sldMk cId="3460721910" sldId="1117"/>
            <ac:spMk id="6" creationId="{F83A6AC8-56F1-EB9E-DD47-C1CFF9753BBA}"/>
          </ac:spMkLst>
        </pc:spChg>
        <pc:spChg chg="mod">
          <ac:chgData name="伊健 杜" userId="e69aded81da48593" providerId="LiveId" clId="{CC7C7BC4-EEE8-4F79-8F24-10457C27808C}" dt="2022-10-18T13:47:10.385" v="3627"/>
          <ac:spMkLst>
            <pc:docMk/>
            <pc:sldMk cId="3460721910" sldId="1117"/>
            <ac:spMk id="7" creationId="{8A134A8E-94C3-0EE7-C065-45DB3136BA45}"/>
          </ac:spMkLst>
        </pc:spChg>
        <pc:picChg chg="del">
          <ac:chgData name="伊健 杜" userId="e69aded81da48593" providerId="LiveId" clId="{CC7C7BC4-EEE8-4F79-8F24-10457C27808C}" dt="2022-10-18T05:19:08.198" v="1056" actId="478"/>
          <ac:picMkLst>
            <pc:docMk/>
            <pc:sldMk cId="3460721910" sldId="1117"/>
            <ac:picMk id="2" creationId="{7E21C7A9-917C-BC80-2305-EDA727C07305}"/>
          </ac:picMkLst>
        </pc:picChg>
        <pc:picChg chg="add mod">
          <ac:chgData name="伊健 杜" userId="e69aded81da48593" providerId="LiveId" clId="{CC7C7BC4-EEE8-4F79-8F24-10457C27808C}" dt="2022-10-18T05:20:44.750" v="1059" actId="1076"/>
          <ac:picMkLst>
            <pc:docMk/>
            <pc:sldMk cId="3460721910" sldId="1117"/>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2577874230" sldId="1118"/>
        </pc:sldMkLst>
        <pc:spChg chg="add del">
          <ac:chgData name="伊健 杜" userId="e69aded81da48593" providerId="LiveId" clId="{CC7C7BC4-EEE8-4F79-8F24-10457C27808C}" dt="2022-10-18T05:21:43.203" v="1067" actId="478"/>
          <ac:spMkLst>
            <pc:docMk/>
            <pc:sldMk cId="2577874230" sldId="1118"/>
            <ac:spMk id="2" creationId="{2C4FBF58-2B33-741A-3C76-621B89AAA487}"/>
          </ac:spMkLst>
        </pc:spChg>
        <pc:spChg chg="mod">
          <ac:chgData name="伊健 杜" userId="e69aded81da48593" providerId="LiveId" clId="{CC7C7BC4-EEE8-4F79-8F24-10457C27808C}" dt="2022-10-18T13:47:10.385" v="3627"/>
          <ac:spMkLst>
            <pc:docMk/>
            <pc:sldMk cId="2577874230" sldId="1118"/>
            <ac:spMk id="6" creationId="{F83A6AC8-56F1-EB9E-DD47-C1CFF9753BBA}"/>
          </ac:spMkLst>
        </pc:spChg>
        <pc:spChg chg="mod">
          <ac:chgData name="伊健 杜" userId="e69aded81da48593" providerId="LiveId" clId="{CC7C7BC4-EEE8-4F79-8F24-10457C27808C}" dt="2022-10-18T13:47:10.385" v="3627"/>
          <ac:spMkLst>
            <pc:docMk/>
            <pc:sldMk cId="2577874230" sldId="1118"/>
            <ac:spMk id="7" creationId="{8A134A8E-94C3-0EE7-C065-45DB3136BA45}"/>
          </ac:spMkLst>
        </pc:spChg>
        <pc:picChg chg="add mod">
          <ac:chgData name="伊健 杜" userId="e69aded81da48593" providerId="LiveId" clId="{CC7C7BC4-EEE8-4F79-8F24-10457C27808C}" dt="2022-10-18T05:21:55.728" v="1071" actId="1076"/>
          <ac:picMkLst>
            <pc:docMk/>
            <pc:sldMk cId="2577874230" sldId="1118"/>
            <ac:picMk id="4" creationId="{C2725D7D-1A16-4F87-2196-1D9CC707516C}"/>
          </ac:picMkLst>
        </pc:picChg>
        <pc:picChg chg="del">
          <ac:chgData name="伊健 杜" userId="e69aded81da48593" providerId="LiveId" clId="{CC7C7BC4-EEE8-4F79-8F24-10457C27808C}" dt="2022-10-18T05:21:41.183" v="1065" actId="478"/>
          <ac:picMkLst>
            <pc:docMk/>
            <pc:sldMk cId="2577874230" sldId="1118"/>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4138375103" sldId="1119"/>
        </pc:sldMkLst>
        <pc:spChg chg="mod">
          <ac:chgData name="伊健 杜" userId="e69aded81da48593" providerId="LiveId" clId="{CC7C7BC4-EEE8-4F79-8F24-10457C27808C}" dt="2022-10-18T13:47:10.385" v="3627"/>
          <ac:spMkLst>
            <pc:docMk/>
            <pc:sldMk cId="4138375103" sldId="1119"/>
            <ac:spMk id="6" creationId="{F83A6AC8-56F1-EB9E-DD47-C1CFF9753BBA}"/>
          </ac:spMkLst>
        </pc:spChg>
        <pc:spChg chg="mod">
          <ac:chgData name="伊健 杜" userId="e69aded81da48593" providerId="LiveId" clId="{CC7C7BC4-EEE8-4F79-8F24-10457C27808C}" dt="2022-10-18T13:47:10.385" v="3627"/>
          <ac:spMkLst>
            <pc:docMk/>
            <pc:sldMk cId="4138375103" sldId="1119"/>
            <ac:spMk id="7" creationId="{8A134A8E-94C3-0EE7-C065-45DB3136BA45}"/>
          </ac:spMkLst>
        </pc:spChg>
        <pc:picChg chg="del">
          <ac:chgData name="伊健 杜" userId="e69aded81da48593" providerId="LiveId" clId="{CC7C7BC4-EEE8-4F79-8F24-10457C27808C}" dt="2022-10-18T05:22:51.326" v="1143" actId="478"/>
          <ac:picMkLst>
            <pc:docMk/>
            <pc:sldMk cId="4138375103" sldId="1119"/>
            <ac:picMk id="4" creationId="{C2725D7D-1A16-4F87-2196-1D9CC707516C}"/>
          </ac:picMkLst>
        </pc:picChg>
        <pc:picChg chg="add mod">
          <ac:chgData name="伊健 杜" userId="e69aded81da48593" providerId="LiveId" clId="{CC7C7BC4-EEE8-4F79-8F24-10457C27808C}" dt="2022-10-18T05:22:57.271" v="1146" actId="1076"/>
          <ac:picMkLst>
            <pc:docMk/>
            <pc:sldMk cId="4138375103" sldId="1119"/>
            <ac:picMk id="10242" creationId="{EDB0637A-120C-58F4-C276-350C8370BA96}"/>
          </ac:picMkLst>
        </pc:picChg>
      </pc:sldChg>
      <pc:sldChg chg="delSp modSp new mod">
        <pc:chgData name="伊健 杜" userId="e69aded81da48593" providerId="LiveId" clId="{CC7C7BC4-EEE8-4F79-8F24-10457C27808C}" dt="2022-10-18T13:47:10.385" v="3627"/>
        <pc:sldMkLst>
          <pc:docMk/>
          <pc:sldMk cId="2973887748" sldId="1120"/>
        </pc:sldMkLst>
        <pc:spChg chg="mod">
          <ac:chgData name="伊健 杜" userId="e69aded81da48593" providerId="LiveId" clId="{CC7C7BC4-EEE8-4F79-8F24-10457C27808C}" dt="2022-10-18T13:47:10.385" v="3627"/>
          <ac:spMkLst>
            <pc:docMk/>
            <pc:sldMk cId="2973887748" sldId="1120"/>
            <ac:spMk id="2" creationId="{43A1F068-3985-0295-71CD-975E87AAC153}"/>
          </ac:spMkLst>
        </pc:spChg>
        <pc:spChg chg="del">
          <ac:chgData name="伊健 杜" userId="e69aded81da48593" providerId="LiveId" clId="{CC7C7BC4-EEE8-4F79-8F24-10457C27808C}" dt="2022-10-18T05:30:55.985" v="1342" actId="478"/>
          <ac:spMkLst>
            <pc:docMk/>
            <pc:sldMk cId="2973887748" sldId="1120"/>
            <ac:spMk id="3" creationId="{725BF7BD-706A-A972-ED91-2D00E386779F}"/>
          </ac:spMkLst>
        </pc:spChg>
      </pc:sldChg>
      <pc:sldChg chg="add del">
        <pc:chgData name="伊健 杜" userId="e69aded81da48593" providerId="LiveId" clId="{CC7C7BC4-EEE8-4F79-8F24-10457C27808C}" dt="2022-10-18T05:26:43.085" v="1206" actId="47"/>
        <pc:sldMkLst>
          <pc:docMk/>
          <pc:sldMk cId="2150888454" sldId="1121"/>
        </pc:sldMkLst>
      </pc:sldChg>
      <pc:sldChg chg="addSp delSp modSp add mod">
        <pc:chgData name="伊健 杜" userId="e69aded81da48593" providerId="LiveId" clId="{CC7C7BC4-EEE8-4F79-8F24-10457C27808C}" dt="2022-10-18T13:47:10.385" v="3627"/>
        <pc:sldMkLst>
          <pc:docMk/>
          <pc:sldMk cId="3495959917" sldId="1121"/>
        </pc:sldMkLst>
        <pc:spChg chg="mod">
          <ac:chgData name="伊健 杜" userId="e69aded81da48593" providerId="LiveId" clId="{CC7C7BC4-EEE8-4F79-8F24-10457C27808C}" dt="2022-10-18T13:47:10.385" v="3627"/>
          <ac:spMkLst>
            <pc:docMk/>
            <pc:sldMk cId="3495959917" sldId="1121"/>
            <ac:spMk id="6" creationId="{F83A6AC8-56F1-EB9E-DD47-C1CFF9753BBA}"/>
          </ac:spMkLst>
        </pc:spChg>
        <pc:spChg chg="mod">
          <ac:chgData name="伊健 杜" userId="e69aded81da48593" providerId="LiveId" clId="{CC7C7BC4-EEE8-4F79-8F24-10457C27808C}" dt="2022-10-18T13:47:10.385" v="3627"/>
          <ac:spMkLst>
            <pc:docMk/>
            <pc:sldMk cId="3495959917" sldId="1121"/>
            <ac:spMk id="7" creationId="{8A134A8E-94C3-0EE7-C065-45DB3136BA45}"/>
          </ac:spMkLst>
        </pc:spChg>
        <pc:picChg chg="del">
          <ac:chgData name="伊健 杜" userId="e69aded81da48593" providerId="LiveId" clId="{CC7C7BC4-EEE8-4F79-8F24-10457C27808C}" dt="2022-10-18T05:29:16.520" v="1329" actId="478"/>
          <ac:picMkLst>
            <pc:docMk/>
            <pc:sldMk cId="3495959917" sldId="1121"/>
            <ac:picMk id="10242" creationId="{EDB0637A-120C-58F4-C276-350C8370BA96}"/>
          </ac:picMkLst>
        </pc:picChg>
        <pc:picChg chg="add mod">
          <ac:chgData name="伊健 杜" userId="e69aded81da48593" providerId="LiveId" clId="{CC7C7BC4-EEE8-4F79-8F24-10457C27808C}" dt="2022-10-18T05:30:43.165" v="1334" actId="1076"/>
          <ac:picMkLst>
            <pc:docMk/>
            <pc:sldMk cId="3495959917" sldId="1121"/>
            <ac:picMk id="11266" creationId="{6E3630D2-8BAA-1361-CF69-BB7F8EED8A25}"/>
          </ac:picMkLst>
        </pc:picChg>
      </pc:sldChg>
      <pc:sldChg chg="addSp delSp modSp add mod">
        <pc:chgData name="伊健 杜" userId="e69aded81da48593" providerId="LiveId" clId="{CC7C7BC4-EEE8-4F79-8F24-10457C27808C}" dt="2022-10-18T13:47:10.385" v="3627"/>
        <pc:sldMkLst>
          <pc:docMk/>
          <pc:sldMk cId="3199731061" sldId="1122"/>
        </pc:sldMkLst>
        <pc:spChg chg="mod">
          <ac:chgData name="伊健 杜" userId="e69aded81da48593" providerId="LiveId" clId="{CC7C7BC4-EEE8-4F79-8F24-10457C27808C}" dt="2022-10-18T13:47:10.385" v="3627"/>
          <ac:spMkLst>
            <pc:docMk/>
            <pc:sldMk cId="3199731061" sldId="1122"/>
            <ac:spMk id="6" creationId="{F83A6AC8-56F1-EB9E-DD47-C1CFF9753BBA}"/>
          </ac:spMkLst>
        </pc:spChg>
        <pc:spChg chg="mod">
          <ac:chgData name="伊健 杜" userId="e69aded81da48593" providerId="LiveId" clId="{CC7C7BC4-EEE8-4F79-8F24-10457C27808C}" dt="2022-10-18T13:47:10.385" v="3627"/>
          <ac:spMkLst>
            <pc:docMk/>
            <pc:sldMk cId="3199731061" sldId="1122"/>
            <ac:spMk id="7" creationId="{8A134A8E-94C3-0EE7-C065-45DB3136BA45}"/>
          </ac:spMkLst>
        </pc:spChg>
        <pc:picChg chg="del mod">
          <ac:chgData name="伊健 杜" userId="e69aded81da48593" providerId="LiveId" clId="{CC7C7BC4-EEE8-4F79-8F24-10457C27808C}" dt="2022-10-18T05:31:24.510" v="1406" actId="478"/>
          <ac:picMkLst>
            <pc:docMk/>
            <pc:sldMk cId="3199731061" sldId="1122"/>
            <ac:picMk id="11266" creationId="{6E3630D2-8BAA-1361-CF69-BB7F8EED8A25}"/>
          </ac:picMkLst>
        </pc:picChg>
        <pc:picChg chg="add mod">
          <ac:chgData name="伊健 杜" userId="e69aded81da48593" providerId="LiveId" clId="{CC7C7BC4-EEE8-4F79-8F24-10457C27808C}" dt="2022-10-18T05:32:24.064" v="1483" actId="1076"/>
          <ac:picMkLst>
            <pc:docMk/>
            <pc:sldMk cId="3199731061" sldId="1122"/>
            <ac:picMk id="13314" creationId="{C3D23A43-677B-C772-97D8-97B75686D167}"/>
          </ac:picMkLst>
        </pc:picChg>
      </pc:sldChg>
      <pc:sldChg chg="modSp add mod">
        <pc:chgData name="伊健 杜" userId="e69aded81da48593" providerId="LiveId" clId="{CC7C7BC4-EEE8-4F79-8F24-10457C27808C}" dt="2022-10-18T13:47:10.385" v="3627"/>
        <pc:sldMkLst>
          <pc:docMk/>
          <pc:sldMk cId="3671302223" sldId="1123"/>
        </pc:sldMkLst>
        <pc:spChg chg="mod">
          <ac:chgData name="伊健 杜" userId="e69aded81da48593" providerId="LiveId" clId="{CC7C7BC4-EEE8-4F79-8F24-10457C27808C}" dt="2022-10-18T13:47:10.385" v="3627"/>
          <ac:spMkLst>
            <pc:docMk/>
            <pc:sldMk cId="3671302223" sldId="1123"/>
            <ac:spMk id="2" creationId="{43A1F068-3985-0295-71CD-975E87AAC153}"/>
          </ac:spMkLst>
        </pc:spChg>
      </pc:sldChg>
      <pc:sldChg chg="addSp delSp modSp add mod">
        <pc:chgData name="伊健 杜" userId="e69aded81da48593" providerId="LiveId" clId="{CC7C7BC4-EEE8-4F79-8F24-10457C27808C}" dt="2022-10-18T13:47:10.385" v="3627"/>
        <pc:sldMkLst>
          <pc:docMk/>
          <pc:sldMk cId="3824985032" sldId="1124"/>
        </pc:sldMkLst>
        <pc:spChg chg="mod">
          <ac:chgData name="伊健 杜" userId="e69aded81da48593" providerId="LiveId" clId="{CC7C7BC4-EEE8-4F79-8F24-10457C27808C}" dt="2022-10-18T05:35:22.664" v="1673"/>
          <ac:spMkLst>
            <pc:docMk/>
            <pc:sldMk cId="3824985032" sldId="1124"/>
            <ac:spMk id="6" creationId="{F83A6AC8-56F1-EB9E-DD47-C1CFF9753BBA}"/>
          </ac:spMkLst>
        </pc:spChg>
        <pc:spChg chg="mod">
          <ac:chgData name="伊健 杜" userId="e69aded81da48593" providerId="LiveId" clId="{CC7C7BC4-EEE8-4F79-8F24-10457C27808C}" dt="2022-10-18T13:47:10.385" v="3627"/>
          <ac:spMkLst>
            <pc:docMk/>
            <pc:sldMk cId="3824985032" sldId="1124"/>
            <ac:spMk id="7" creationId="{8A134A8E-94C3-0EE7-C065-45DB3136BA45}"/>
          </ac:spMkLst>
        </pc:spChg>
        <pc:picChg chg="del">
          <ac:chgData name="伊健 杜" userId="e69aded81da48593" providerId="LiveId" clId="{CC7C7BC4-EEE8-4F79-8F24-10457C27808C}" dt="2022-10-18T05:36:18.416" v="1750" actId="478"/>
          <ac:picMkLst>
            <pc:docMk/>
            <pc:sldMk cId="3824985032" sldId="1124"/>
            <ac:picMk id="8194" creationId="{D86E1E92-DE65-8696-0D5B-8C3D73116BD5}"/>
          </ac:picMkLst>
        </pc:picChg>
        <pc:picChg chg="add mod">
          <ac:chgData name="伊健 杜" userId="e69aded81da48593" providerId="LiveId" clId="{CC7C7BC4-EEE8-4F79-8F24-10457C27808C}" dt="2022-10-18T05:36:39.641" v="1752" actId="1076"/>
          <ac:picMkLst>
            <pc:docMk/>
            <pc:sldMk cId="3824985032" sldId="1124"/>
            <ac:picMk id="14338" creationId="{A0EA03A5-D911-2D6C-9310-A68F39F1016A}"/>
          </ac:picMkLst>
        </pc:picChg>
        <pc:picChg chg="add del">
          <ac:chgData name="伊健 杜" userId="e69aded81da48593" providerId="LiveId" clId="{CC7C7BC4-EEE8-4F79-8F24-10457C27808C}" dt="2022-10-18T05:36:58.833" v="1754"/>
          <ac:picMkLst>
            <pc:docMk/>
            <pc:sldMk cId="3824985032" sldId="1124"/>
            <ac:picMk id="14340" creationId="{C672F5C6-059B-A37E-9413-024F3D739E5C}"/>
          </ac:picMkLst>
        </pc:picChg>
      </pc:sldChg>
      <pc:sldChg chg="addSp delSp modSp add mod">
        <pc:chgData name="伊健 杜" userId="e69aded81da48593" providerId="LiveId" clId="{CC7C7BC4-EEE8-4F79-8F24-10457C27808C}" dt="2022-10-18T13:47:10.385" v="3627"/>
        <pc:sldMkLst>
          <pc:docMk/>
          <pc:sldMk cId="700929601" sldId="1125"/>
        </pc:sldMkLst>
        <pc:spChg chg="mod">
          <ac:chgData name="伊健 杜" userId="e69aded81da48593" providerId="LiveId" clId="{CC7C7BC4-EEE8-4F79-8F24-10457C27808C}" dt="2022-10-18T05:37:02.511" v="1757" actId="20577"/>
          <ac:spMkLst>
            <pc:docMk/>
            <pc:sldMk cId="700929601" sldId="1125"/>
            <ac:spMk id="6" creationId="{F83A6AC8-56F1-EB9E-DD47-C1CFF9753BBA}"/>
          </ac:spMkLst>
        </pc:spChg>
        <pc:spChg chg="mod">
          <ac:chgData name="伊健 杜" userId="e69aded81da48593" providerId="LiveId" clId="{CC7C7BC4-EEE8-4F79-8F24-10457C27808C}" dt="2022-10-18T13:47:10.385" v="3627"/>
          <ac:spMkLst>
            <pc:docMk/>
            <pc:sldMk cId="700929601" sldId="1125"/>
            <ac:spMk id="7" creationId="{8A134A8E-94C3-0EE7-C065-45DB3136BA45}"/>
          </ac:spMkLst>
        </pc:spChg>
        <pc:picChg chg="del">
          <ac:chgData name="伊健 杜" userId="e69aded81da48593" providerId="LiveId" clId="{CC7C7BC4-EEE8-4F79-8F24-10457C27808C}" dt="2022-10-18T05:37:23.795" v="1800" actId="478"/>
          <ac:picMkLst>
            <pc:docMk/>
            <pc:sldMk cId="700929601" sldId="1125"/>
            <ac:picMk id="14338" creationId="{A0EA03A5-D911-2D6C-9310-A68F39F1016A}"/>
          </ac:picMkLst>
        </pc:picChg>
        <pc:picChg chg="add mod">
          <ac:chgData name="伊健 杜" userId="e69aded81da48593" providerId="LiveId" clId="{CC7C7BC4-EEE8-4F79-8F24-10457C27808C}" dt="2022-10-18T05:37:27.995" v="1804" actId="1076"/>
          <ac:picMkLst>
            <pc:docMk/>
            <pc:sldMk cId="700929601" sldId="1125"/>
            <ac:picMk id="15362" creationId="{4DE61E9E-B953-0D0E-765B-62805E6628E8}"/>
          </ac:picMkLst>
        </pc:picChg>
      </pc:sldChg>
      <pc:sldChg chg="addSp delSp modSp add mod">
        <pc:chgData name="伊健 杜" userId="e69aded81da48593" providerId="LiveId" clId="{CC7C7BC4-EEE8-4F79-8F24-10457C27808C}" dt="2022-10-18T13:47:10.385" v="3627"/>
        <pc:sldMkLst>
          <pc:docMk/>
          <pc:sldMk cId="739487469" sldId="1126"/>
        </pc:sldMkLst>
        <pc:spChg chg="mod">
          <ac:chgData name="伊健 杜" userId="e69aded81da48593" providerId="LiveId" clId="{CC7C7BC4-EEE8-4F79-8F24-10457C27808C}" dt="2022-10-18T13:47:10.385" v="3627"/>
          <ac:spMkLst>
            <pc:docMk/>
            <pc:sldMk cId="739487469" sldId="1126"/>
            <ac:spMk id="7" creationId="{8A134A8E-94C3-0EE7-C065-45DB3136BA45}"/>
          </ac:spMkLst>
        </pc:spChg>
        <pc:picChg chg="del mod">
          <ac:chgData name="伊健 杜" userId="e69aded81da48593" providerId="LiveId" clId="{CC7C7BC4-EEE8-4F79-8F24-10457C27808C}" dt="2022-10-18T05:38:24.364" v="1866" actId="478"/>
          <ac:picMkLst>
            <pc:docMk/>
            <pc:sldMk cId="739487469" sldId="1126"/>
            <ac:picMk id="15362" creationId="{4DE61E9E-B953-0D0E-765B-62805E6628E8}"/>
          </ac:picMkLst>
        </pc:picChg>
        <pc:picChg chg="add del mod">
          <ac:chgData name="伊健 杜" userId="e69aded81da48593" providerId="LiveId" clId="{CC7C7BC4-EEE8-4F79-8F24-10457C27808C}" dt="2022-10-18T05:40:55.016" v="1869" actId="478"/>
          <ac:picMkLst>
            <pc:docMk/>
            <pc:sldMk cId="739487469" sldId="1126"/>
            <ac:picMk id="16386" creationId="{3FA2E5EE-2CC9-DF59-60E9-FB590E2A0750}"/>
          </ac:picMkLst>
        </pc:picChg>
        <pc:picChg chg="add mod">
          <ac:chgData name="伊健 杜" userId="e69aded81da48593" providerId="LiveId" clId="{CC7C7BC4-EEE8-4F79-8F24-10457C27808C}" dt="2022-10-18T05:41:41.673" v="1965" actId="1076"/>
          <ac:picMkLst>
            <pc:docMk/>
            <pc:sldMk cId="739487469" sldId="1126"/>
            <ac:picMk id="16388" creationId="{7A8CE0DB-8F43-DD53-2603-9FDE7F57C9F7}"/>
          </ac:picMkLst>
        </pc:picChg>
      </pc:sldChg>
      <pc:sldChg chg="addSp delSp modSp new mod">
        <pc:chgData name="伊健 杜" userId="e69aded81da48593" providerId="LiveId" clId="{CC7C7BC4-EEE8-4F79-8F24-10457C27808C}" dt="2022-10-19T15:16:27.134" v="4458"/>
        <pc:sldMkLst>
          <pc:docMk/>
          <pc:sldMk cId="833358025" sldId="1127"/>
        </pc:sldMkLst>
        <pc:spChg chg="del">
          <ac:chgData name="伊健 杜" userId="e69aded81da48593" providerId="LiveId" clId="{CC7C7BC4-EEE8-4F79-8F24-10457C27808C}" dt="2022-10-18T13:29:45.230" v="3026" actId="478"/>
          <ac:spMkLst>
            <pc:docMk/>
            <pc:sldMk cId="833358025" sldId="1127"/>
            <ac:spMk id="2" creationId="{DB0BB703-BCC8-5D14-9373-61F479A46221}"/>
          </ac:spMkLst>
        </pc:spChg>
        <pc:spChg chg="del">
          <ac:chgData name="伊健 杜" userId="e69aded81da48593" providerId="LiveId" clId="{CC7C7BC4-EEE8-4F79-8F24-10457C27808C}" dt="2022-10-18T13:29:45.230" v="3026" actId="478"/>
          <ac:spMkLst>
            <pc:docMk/>
            <pc:sldMk cId="833358025" sldId="1127"/>
            <ac:spMk id="3" creationId="{86DB13E1-732D-0E5D-DB00-6AD741218EFE}"/>
          </ac:spMkLst>
        </pc:spChg>
        <pc:spChg chg="add mod">
          <ac:chgData name="伊健 杜" userId="e69aded81da48593" providerId="LiveId" clId="{CC7C7BC4-EEE8-4F79-8F24-10457C27808C}" dt="2022-10-18T13:47:10.385" v="3627"/>
          <ac:spMkLst>
            <pc:docMk/>
            <pc:sldMk cId="833358025" sldId="1127"/>
            <ac:spMk id="4" creationId="{0EA6604D-BBCB-52CC-89DE-9C52BD52019F}"/>
          </ac:spMkLst>
        </pc:spChg>
        <pc:inkChg chg="add">
          <ac:chgData name="伊健 杜" userId="e69aded81da48593" providerId="LiveId" clId="{CC7C7BC4-EEE8-4F79-8F24-10457C27808C}" dt="2022-10-19T15:16:27.134" v="4458"/>
          <ac:inkMkLst>
            <pc:docMk/>
            <pc:sldMk cId="833358025" sldId="1127"/>
            <ac:inkMk id="2" creationId="{CC84F3B5-DD5C-0DBC-2ABD-6BA7EE35FA2C}"/>
          </ac:inkMkLst>
        </pc:inkChg>
      </pc:sldChg>
      <pc:sldChg chg="addSp delSp modSp add mod">
        <pc:chgData name="伊健 杜" userId="e69aded81da48593" providerId="LiveId" clId="{CC7C7BC4-EEE8-4F79-8F24-10457C27808C}" dt="2022-10-18T13:47:10.385" v="3627"/>
        <pc:sldMkLst>
          <pc:docMk/>
          <pc:sldMk cId="3531622277" sldId="1128"/>
        </pc:sldMkLst>
        <pc:spChg chg="mod">
          <ac:chgData name="伊健 杜" userId="e69aded81da48593" providerId="LiveId" clId="{CC7C7BC4-EEE8-4F79-8F24-10457C27808C}" dt="2022-10-18T13:47:10.385" v="3627"/>
          <ac:spMkLst>
            <pc:docMk/>
            <pc:sldMk cId="3531622277" sldId="1128"/>
            <ac:spMk id="7" creationId="{8A134A8E-94C3-0EE7-C065-45DB3136BA45}"/>
          </ac:spMkLst>
        </pc:spChg>
        <pc:picChg chg="del">
          <ac:chgData name="伊健 杜" userId="e69aded81da48593" providerId="LiveId" clId="{CC7C7BC4-EEE8-4F79-8F24-10457C27808C}" dt="2022-10-18T05:42:21.287" v="2069" actId="478"/>
          <ac:picMkLst>
            <pc:docMk/>
            <pc:sldMk cId="3531622277" sldId="1128"/>
            <ac:picMk id="15362" creationId="{4DE61E9E-B953-0D0E-765B-62805E6628E8}"/>
          </ac:picMkLst>
        </pc:picChg>
        <pc:picChg chg="add mod">
          <ac:chgData name="伊健 杜" userId="e69aded81da48593" providerId="LiveId" clId="{CC7C7BC4-EEE8-4F79-8F24-10457C27808C}" dt="2022-10-18T05:43:29.344" v="2073" actId="1076"/>
          <ac:picMkLst>
            <pc:docMk/>
            <pc:sldMk cId="3531622277" sldId="1128"/>
            <ac:picMk id="17410" creationId="{1C2E6AEE-D1AF-B465-0278-AA2FC88747C3}"/>
          </ac:picMkLst>
        </pc:picChg>
      </pc:sldChg>
      <pc:sldChg chg="modSp add mod">
        <pc:chgData name="伊健 杜" userId="e69aded81da48593" providerId="LiveId" clId="{CC7C7BC4-EEE8-4F79-8F24-10457C27808C}" dt="2022-10-18T13:47:10.385" v="3627"/>
        <pc:sldMkLst>
          <pc:docMk/>
          <pc:sldMk cId="3951542382" sldId="1129"/>
        </pc:sldMkLst>
        <pc:spChg chg="mod">
          <ac:chgData name="伊健 杜" userId="e69aded81da48593" providerId="LiveId" clId="{CC7C7BC4-EEE8-4F79-8F24-10457C27808C}" dt="2022-10-18T13:47:10.385" v="3627"/>
          <ac:spMkLst>
            <pc:docMk/>
            <pc:sldMk cId="3951542382" sldId="1129"/>
            <ac:spMk id="2" creationId="{43A1F068-3985-0295-71CD-975E87AAC153}"/>
          </ac:spMkLst>
        </pc:spChg>
      </pc:sldChg>
      <pc:sldChg chg="addSp delSp modSp add del mod ord">
        <pc:chgData name="伊健 杜" userId="e69aded81da48593" providerId="LiveId" clId="{CC7C7BC4-EEE8-4F79-8F24-10457C27808C}" dt="2022-10-18T13:47:10.385" v="3627"/>
        <pc:sldMkLst>
          <pc:docMk/>
          <pc:sldMk cId="3202789022" sldId="1130"/>
        </pc:sldMkLst>
        <pc:spChg chg="mod">
          <ac:chgData name="伊健 杜" userId="e69aded81da48593" providerId="LiveId" clId="{CC7C7BC4-EEE8-4F79-8F24-10457C27808C}" dt="2022-10-18T13:47:10.385" v="3627"/>
          <ac:spMkLst>
            <pc:docMk/>
            <pc:sldMk cId="3202789022" sldId="1130"/>
            <ac:spMk id="6" creationId="{F83A6AC8-56F1-EB9E-DD47-C1CFF9753BBA}"/>
          </ac:spMkLst>
        </pc:spChg>
        <pc:spChg chg="mod">
          <ac:chgData name="伊健 杜" userId="e69aded81da48593" providerId="LiveId" clId="{CC7C7BC4-EEE8-4F79-8F24-10457C27808C}" dt="2022-10-18T13:47:10.385" v="3627"/>
          <ac:spMkLst>
            <pc:docMk/>
            <pc:sldMk cId="3202789022" sldId="1130"/>
            <ac:spMk id="7" creationId="{8A134A8E-94C3-0EE7-C065-45DB3136BA45}"/>
          </ac:spMkLst>
        </pc:spChg>
        <pc:picChg chg="add mod">
          <ac:chgData name="伊健 杜" userId="e69aded81da48593" providerId="LiveId" clId="{CC7C7BC4-EEE8-4F79-8F24-10457C27808C}" dt="2022-10-18T11:25:52.926" v="2292" actId="1076"/>
          <ac:picMkLst>
            <pc:docMk/>
            <pc:sldMk cId="3202789022" sldId="1130"/>
            <ac:picMk id="1026" creationId="{BED37056-2174-4EE6-5FE7-D50F9857C930}"/>
          </ac:picMkLst>
        </pc:picChg>
        <pc:picChg chg="del mod">
          <ac:chgData name="伊健 杜" userId="e69aded81da48593" providerId="LiveId" clId="{CC7C7BC4-EEE8-4F79-8F24-10457C27808C}" dt="2022-10-18T11:25:18.309" v="2286" actId="478"/>
          <ac:picMkLst>
            <pc:docMk/>
            <pc:sldMk cId="3202789022" sldId="1130"/>
            <ac:picMk id="17410" creationId="{1C2E6AEE-D1AF-B465-0278-AA2FC88747C3}"/>
          </ac:picMkLst>
        </pc:picChg>
      </pc:sldChg>
      <pc:sldChg chg="addSp delSp modSp add mod">
        <pc:chgData name="伊健 杜" userId="e69aded81da48593" providerId="LiveId" clId="{CC7C7BC4-EEE8-4F79-8F24-10457C27808C}" dt="2022-10-18T13:47:10.385" v="3627"/>
        <pc:sldMkLst>
          <pc:docMk/>
          <pc:sldMk cId="1358453517" sldId="1131"/>
        </pc:sldMkLst>
        <pc:spChg chg="mod">
          <ac:chgData name="伊健 杜" userId="e69aded81da48593" providerId="LiveId" clId="{CC7C7BC4-EEE8-4F79-8F24-10457C27808C}" dt="2022-10-18T13:47:10.385" v="3627"/>
          <ac:spMkLst>
            <pc:docMk/>
            <pc:sldMk cId="1358453517" sldId="1131"/>
            <ac:spMk id="6" creationId="{F83A6AC8-56F1-EB9E-DD47-C1CFF9753BBA}"/>
          </ac:spMkLst>
        </pc:spChg>
        <pc:spChg chg="mod">
          <ac:chgData name="伊健 杜" userId="e69aded81da48593" providerId="LiveId" clId="{CC7C7BC4-EEE8-4F79-8F24-10457C27808C}" dt="2022-10-18T13:47:10.385" v="3627"/>
          <ac:spMkLst>
            <pc:docMk/>
            <pc:sldMk cId="1358453517" sldId="1131"/>
            <ac:spMk id="7" creationId="{8A134A8E-94C3-0EE7-C065-45DB3136BA45}"/>
          </ac:spMkLst>
        </pc:spChg>
        <pc:picChg chg="del">
          <ac:chgData name="伊健 杜" userId="e69aded81da48593" providerId="LiveId" clId="{CC7C7BC4-EEE8-4F79-8F24-10457C27808C}" dt="2022-10-18T11:36:34.087" v="2377" actId="478"/>
          <ac:picMkLst>
            <pc:docMk/>
            <pc:sldMk cId="1358453517" sldId="1131"/>
            <ac:picMk id="1026" creationId="{BED37056-2174-4EE6-5FE7-D50F9857C930}"/>
          </ac:picMkLst>
        </pc:picChg>
        <pc:picChg chg="add del mod">
          <ac:chgData name="伊健 杜" userId="e69aded81da48593" providerId="LiveId" clId="{CC7C7BC4-EEE8-4F79-8F24-10457C27808C}" dt="2022-10-18T11:50:13.974" v="2840" actId="478"/>
          <ac:picMkLst>
            <pc:docMk/>
            <pc:sldMk cId="1358453517" sldId="1131"/>
            <ac:picMk id="5122" creationId="{5792614B-9C67-DA80-DC8D-8EB41C3E61B8}"/>
          </ac:picMkLst>
        </pc:picChg>
        <pc:picChg chg="add mod">
          <ac:chgData name="伊健 杜" userId="e69aded81da48593" providerId="LiveId" clId="{CC7C7BC4-EEE8-4F79-8F24-10457C27808C}" dt="2022-10-18T11:54:06.699" v="2843" actId="1076"/>
          <ac:picMkLst>
            <pc:docMk/>
            <pc:sldMk cId="1358453517" sldId="1131"/>
            <ac:picMk id="5124" creationId="{1A860367-4B38-127D-3A76-3AEE6BE0FDDC}"/>
          </ac:picMkLst>
        </pc:picChg>
      </pc:sldChg>
      <pc:sldChg chg="addSp delSp modSp add mod">
        <pc:chgData name="伊健 杜" userId="e69aded81da48593" providerId="LiveId" clId="{CC7C7BC4-EEE8-4F79-8F24-10457C27808C}" dt="2022-10-18T13:47:10.385" v="3627"/>
        <pc:sldMkLst>
          <pc:docMk/>
          <pc:sldMk cId="1084242262" sldId="1132"/>
        </pc:sldMkLst>
        <pc:spChg chg="mod">
          <ac:chgData name="伊健 杜" userId="e69aded81da48593" providerId="LiveId" clId="{CC7C7BC4-EEE8-4F79-8F24-10457C27808C}" dt="2022-10-18T13:47:10.385" v="3627"/>
          <ac:spMkLst>
            <pc:docMk/>
            <pc:sldMk cId="1084242262" sldId="1132"/>
            <ac:spMk id="6" creationId="{F83A6AC8-56F1-EB9E-DD47-C1CFF9753BBA}"/>
          </ac:spMkLst>
        </pc:spChg>
        <pc:spChg chg="mod">
          <ac:chgData name="伊健 杜" userId="e69aded81da48593" providerId="LiveId" clId="{CC7C7BC4-EEE8-4F79-8F24-10457C27808C}" dt="2022-10-18T13:47:10.385" v="3627"/>
          <ac:spMkLst>
            <pc:docMk/>
            <pc:sldMk cId="1084242262" sldId="1132"/>
            <ac:spMk id="7" creationId="{8A134A8E-94C3-0EE7-C065-45DB3136BA45}"/>
          </ac:spMkLst>
        </pc:spChg>
        <pc:picChg chg="del">
          <ac:chgData name="伊健 杜" userId="e69aded81da48593" providerId="LiveId" clId="{CC7C7BC4-EEE8-4F79-8F24-10457C27808C}" dt="2022-10-18T11:38:51.791" v="2406" actId="478"/>
          <ac:picMkLst>
            <pc:docMk/>
            <pc:sldMk cId="1084242262" sldId="1132"/>
            <ac:picMk id="1026" creationId="{BED37056-2174-4EE6-5FE7-D50F9857C930}"/>
          </ac:picMkLst>
        </pc:picChg>
        <pc:picChg chg="add mod">
          <ac:chgData name="伊健 杜" userId="e69aded81da48593" providerId="LiveId" clId="{CC7C7BC4-EEE8-4F79-8F24-10457C27808C}" dt="2022-10-18T11:56:10.216" v="2846" actId="1076"/>
          <ac:picMkLst>
            <pc:docMk/>
            <pc:sldMk cId="1084242262" sldId="1132"/>
            <ac:picMk id="4098" creationId="{7DE63D62-34AF-4908-6125-C1F22E0E861D}"/>
          </ac:picMkLst>
        </pc:picChg>
      </pc:sldChg>
      <pc:sldChg chg="modSp add mod">
        <pc:chgData name="伊健 杜" userId="e69aded81da48593" providerId="LiveId" clId="{CC7C7BC4-EEE8-4F79-8F24-10457C27808C}" dt="2022-10-18T13:47:10.385" v="3627"/>
        <pc:sldMkLst>
          <pc:docMk/>
          <pc:sldMk cId="1117363478" sldId="1133"/>
        </pc:sldMkLst>
        <pc:spChg chg="mod">
          <ac:chgData name="伊健 杜" userId="e69aded81da48593" providerId="LiveId" clId="{CC7C7BC4-EEE8-4F79-8F24-10457C27808C}" dt="2022-10-18T13:47:10.385" v="3627"/>
          <ac:spMkLst>
            <pc:docMk/>
            <pc:sldMk cId="1117363478" sldId="1133"/>
            <ac:spMk id="2" creationId="{43A1F068-3985-0295-71CD-975E87AAC153}"/>
          </ac:spMkLst>
        </pc:spChg>
      </pc:sldChg>
      <pc:sldChg chg="modSp add mod">
        <pc:chgData name="伊健 杜" userId="e69aded81da48593" providerId="LiveId" clId="{CC7C7BC4-EEE8-4F79-8F24-10457C27808C}" dt="2022-10-18T13:47:10.385" v="3627"/>
        <pc:sldMkLst>
          <pc:docMk/>
          <pc:sldMk cId="1002926207" sldId="1134"/>
        </pc:sldMkLst>
        <pc:spChg chg="mod">
          <ac:chgData name="伊健 杜" userId="e69aded81da48593" providerId="LiveId" clId="{CC7C7BC4-EEE8-4F79-8F24-10457C27808C}" dt="2022-10-18T13:47:10.385" v="3627"/>
          <ac:spMkLst>
            <pc:docMk/>
            <pc:sldMk cId="1002926207" sldId="1134"/>
            <ac:spMk id="2" creationId="{43A1F068-3985-0295-71CD-975E87AAC153}"/>
          </ac:spMkLst>
        </pc:spChg>
      </pc:sldChg>
      <pc:sldChg chg="modSp add del mod">
        <pc:chgData name="伊健 杜" userId="e69aded81da48593" providerId="LiveId" clId="{CC7C7BC4-EEE8-4F79-8F24-10457C27808C}" dt="2022-10-18T11:56:46.669" v="2847" actId="47"/>
        <pc:sldMkLst>
          <pc:docMk/>
          <pc:sldMk cId="1376909438" sldId="1135"/>
        </pc:sldMkLst>
        <pc:spChg chg="mod">
          <ac:chgData name="伊健 杜" userId="e69aded81da48593" providerId="LiveId" clId="{CC7C7BC4-EEE8-4F79-8F24-10457C27808C}" dt="2022-10-18T11:42:40.053" v="2551" actId="20577"/>
          <ac:spMkLst>
            <pc:docMk/>
            <pc:sldMk cId="1376909438" sldId="1135"/>
            <ac:spMk id="6" creationId="{F83A6AC8-56F1-EB9E-DD47-C1CFF9753BBA}"/>
          </ac:spMkLst>
        </pc:spChg>
      </pc:sldChg>
      <pc:sldChg chg="addSp modSp add mod">
        <pc:chgData name="伊健 杜" userId="e69aded81da48593" providerId="LiveId" clId="{CC7C7BC4-EEE8-4F79-8F24-10457C27808C}" dt="2022-10-18T13:47:10.385" v="3627"/>
        <pc:sldMkLst>
          <pc:docMk/>
          <pc:sldMk cId="73485093" sldId="1136"/>
        </pc:sldMkLst>
        <pc:spChg chg="mod">
          <ac:chgData name="伊健 杜" userId="e69aded81da48593" providerId="LiveId" clId="{CC7C7BC4-EEE8-4F79-8F24-10457C27808C}" dt="2022-10-18T13:47:10.385" v="3627"/>
          <ac:spMkLst>
            <pc:docMk/>
            <pc:sldMk cId="73485093" sldId="1136"/>
            <ac:spMk id="6" creationId="{F83A6AC8-56F1-EB9E-DD47-C1CFF9753BBA}"/>
          </ac:spMkLst>
        </pc:spChg>
        <pc:spChg chg="mod">
          <ac:chgData name="伊健 杜" userId="e69aded81da48593" providerId="LiveId" clId="{CC7C7BC4-EEE8-4F79-8F24-10457C27808C}" dt="2022-10-18T13:47:10.385" v="3627"/>
          <ac:spMkLst>
            <pc:docMk/>
            <pc:sldMk cId="73485093" sldId="1136"/>
            <ac:spMk id="7" creationId="{8A134A8E-94C3-0EE7-C065-45DB3136BA45}"/>
          </ac:spMkLst>
        </pc:spChg>
        <pc:picChg chg="add mod">
          <ac:chgData name="伊健 杜" userId="e69aded81da48593" providerId="LiveId" clId="{CC7C7BC4-EEE8-4F79-8F24-10457C27808C}" dt="2022-10-18T11:57:13.359" v="2850" actId="14100"/>
          <ac:picMkLst>
            <pc:docMk/>
            <pc:sldMk cId="73485093" sldId="1136"/>
            <ac:picMk id="2050" creationId="{740DB4AC-5B42-E5C1-6601-AE2A688AAD23}"/>
          </ac:picMkLst>
        </pc:picChg>
      </pc:sldChg>
      <pc:sldChg chg="addSp delSp modSp add mod">
        <pc:chgData name="伊健 杜" userId="e69aded81da48593" providerId="LiveId" clId="{CC7C7BC4-EEE8-4F79-8F24-10457C27808C}" dt="2022-10-18T13:47:10.385" v="3627"/>
        <pc:sldMkLst>
          <pc:docMk/>
          <pc:sldMk cId="3940146665" sldId="1137"/>
        </pc:sldMkLst>
        <pc:spChg chg="mod">
          <ac:chgData name="伊健 杜" userId="e69aded81da48593" providerId="LiveId" clId="{CC7C7BC4-EEE8-4F79-8F24-10457C27808C}" dt="2022-10-18T13:47:10.385" v="3627"/>
          <ac:spMkLst>
            <pc:docMk/>
            <pc:sldMk cId="3940146665" sldId="1137"/>
            <ac:spMk id="6" creationId="{F83A6AC8-56F1-EB9E-DD47-C1CFF9753BBA}"/>
          </ac:spMkLst>
        </pc:spChg>
        <pc:spChg chg="mod">
          <ac:chgData name="伊健 杜" userId="e69aded81da48593" providerId="LiveId" clId="{CC7C7BC4-EEE8-4F79-8F24-10457C27808C}" dt="2022-10-18T13:47:10.385" v="3627"/>
          <ac:spMkLst>
            <pc:docMk/>
            <pc:sldMk cId="3940146665" sldId="1137"/>
            <ac:spMk id="7" creationId="{8A134A8E-94C3-0EE7-C065-45DB3136BA45}"/>
          </ac:spMkLst>
        </pc:spChg>
        <pc:picChg chg="add mod">
          <ac:chgData name="伊健 杜" userId="e69aded81da48593" providerId="LiveId" clId="{CC7C7BC4-EEE8-4F79-8F24-10457C27808C}" dt="2022-10-18T12:59:19.782" v="3022" actId="1076"/>
          <ac:picMkLst>
            <pc:docMk/>
            <pc:sldMk cId="3940146665" sldId="1137"/>
            <ac:picMk id="6146" creationId="{41F78B7A-78FE-3FF1-09A7-95ADD9E373AC}"/>
          </ac:picMkLst>
        </pc:picChg>
        <pc:picChg chg="del">
          <ac:chgData name="伊健 杜" userId="e69aded81da48593" providerId="LiveId" clId="{CC7C7BC4-EEE8-4F79-8F24-10457C27808C}" dt="2022-10-18T12:59:16.132" v="3019" actId="478"/>
          <ac:picMkLst>
            <pc:docMk/>
            <pc:sldMk cId="3940146665" sldId="1137"/>
            <ac:picMk id="14338" creationId="{A0EA03A5-D911-2D6C-9310-A68F39F1016A}"/>
          </ac:picMkLst>
        </pc:picChg>
      </pc:sldChg>
      <pc:sldChg chg="addSp delSp modSp add mod">
        <pc:chgData name="伊健 杜" userId="e69aded81da48593" providerId="LiveId" clId="{CC7C7BC4-EEE8-4F79-8F24-10457C27808C}" dt="2022-10-18T13:47:10.385" v="3627"/>
        <pc:sldMkLst>
          <pc:docMk/>
          <pc:sldMk cId="4260008325" sldId="1138"/>
        </pc:sldMkLst>
        <pc:spChg chg="add mod">
          <ac:chgData name="伊健 杜" userId="e69aded81da48593" providerId="LiveId" clId="{CC7C7BC4-EEE8-4F79-8F24-10457C27808C}" dt="2022-10-18T13:47:10.385" v="3627"/>
          <ac:spMkLst>
            <pc:docMk/>
            <pc:sldMk cId="4260008325" sldId="1138"/>
            <ac:spMk id="2" creationId="{6A3A71D0-B15D-6B88-B3C9-2DA12BD1304A}"/>
          </ac:spMkLst>
        </pc:spChg>
        <pc:spChg chg="mod">
          <ac:chgData name="伊健 杜" userId="e69aded81da48593" providerId="LiveId" clId="{CC7C7BC4-EEE8-4F79-8F24-10457C27808C}" dt="2022-10-18T13:47:10.385" v="3627"/>
          <ac:spMkLst>
            <pc:docMk/>
            <pc:sldMk cId="4260008325" sldId="1138"/>
            <ac:spMk id="6" creationId="{F83A6AC8-56F1-EB9E-DD47-C1CFF9753BBA}"/>
          </ac:spMkLst>
        </pc:spChg>
        <pc:spChg chg="mod">
          <ac:chgData name="伊健 杜" userId="e69aded81da48593" providerId="LiveId" clId="{CC7C7BC4-EEE8-4F79-8F24-10457C27808C}" dt="2022-10-18T13:47:10.385" v="3627"/>
          <ac:spMkLst>
            <pc:docMk/>
            <pc:sldMk cId="4260008325" sldId="1138"/>
            <ac:spMk id="7" creationId="{8A134A8E-94C3-0EE7-C065-45DB3136BA45}"/>
          </ac:spMkLst>
        </pc:spChg>
        <pc:picChg chg="add mod">
          <ac:chgData name="伊健 杜" userId="e69aded81da48593" providerId="LiveId" clId="{CC7C7BC4-EEE8-4F79-8F24-10457C27808C}" dt="2022-10-18T12:59:40.909" v="3024" actId="1076"/>
          <ac:picMkLst>
            <pc:docMk/>
            <pc:sldMk cId="4260008325" sldId="1138"/>
            <ac:picMk id="7170" creationId="{4D95AE6D-0BFA-1040-D2FE-58628CAB7022}"/>
          </ac:picMkLst>
        </pc:picChg>
        <pc:picChg chg="del">
          <ac:chgData name="伊健 杜" userId="e69aded81da48593" providerId="LiveId" clId="{CC7C7BC4-EEE8-4F79-8F24-10457C27808C}" dt="2022-10-18T12:41:48.153" v="3018" actId="478"/>
          <ac:picMkLst>
            <pc:docMk/>
            <pc:sldMk cId="4260008325" sldId="1138"/>
            <ac:picMk id="14338" creationId="{A0EA03A5-D911-2D6C-9310-A68F39F1016A}"/>
          </ac:picMkLst>
        </pc:picChg>
      </pc:sldChg>
      <pc:sldChg chg="modSp add mod">
        <pc:chgData name="伊健 杜" userId="e69aded81da48593" providerId="LiveId" clId="{CC7C7BC4-EEE8-4F79-8F24-10457C27808C}" dt="2022-10-18T13:47:10.385" v="3627"/>
        <pc:sldMkLst>
          <pc:docMk/>
          <pc:sldMk cId="2708693073" sldId="1139"/>
        </pc:sldMkLst>
        <pc:spChg chg="mod">
          <ac:chgData name="伊健 杜" userId="e69aded81da48593" providerId="LiveId" clId="{CC7C7BC4-EEE8-4F79-8F24-10457C27808C}" dt="2022-10-18T13:47:10.385" v="3627"/>
          <ac:spMkLst>
            <pc:docMk/>
            <pc:sldMk cId="2708693073" sldId="1139"/>
            <ac:spMk id="4" creationId="{0EA6604D-BBCB-52CC-89DE-9C52BD52019F}"/>
          </ac:spMkLst>
        </pc:spChg>
      </pc:sldChg>
      <pc:sldChg chg="addSp delSp modSp add mod ord">
        <pc:chgData name="伊健 杜" userId="e69aded81da48593" providerId="LiveId" clId="{CC7C7BC4-EEE8-4F79-8F24-10457C27808C}" dt="2022-10-18T13:47:10.385" v="3627"/>
        <pc:sldMkLst>
          <pc:docMk/>
          <pc:sldMk cId="323648693" sldId="1140"/>
        </pc:sldMkLst>
        <pc:spChg chg="add mod">
          <ac:chgData name="伊健 杜" userId="e69aded81da48593" providerId="LiveId" clId="{CC7C7BC4-EEE8-4F79-8F24-10457C27808C}" dt="2022-10-18T13:47:10.385" v="3627"/>
          <ac:spMkLst>
            <pc:docMk/>
            <pc:sldMk cId="323648693" sldId="1140"/>
            <ac:spMk id="2" creationId="{6D831F36-BE66-EFC9-9E71-D859FE244594}"/>
          </ac:spMkLst>
        </pc:spChg>
        <pc:spChg chg="del mod">
          <ac:chgData name="伊健 杜" userId="e69aded81da48593" providerId="LiveId" clId="{CC7C7BC4-EEE8-4F79-8F24-10457C27808C}" dt="2022-10-18T13:33:20.066" v="3214" actId="21"/>
          <ac:spMkLst>
            <pc:docMk/>
            <pc:sldMk cId="323648693" sldId="1140"/>
            <ac:spMk id="6" creationId="{F83A6AC8-56F1-EB9E-DD47-C1CFF9753BBA}"/>
          </ac:spMkLst>
        </pc:spChg>
        <pc:spChg chg="mod">
          <ac:chgData name="伊健 杜" userId="e69aded81da48593" providerId="LiveId" clId="{CC7C7BC4-EEE8-4F79-8F24-10457C27808C}" dt="2022-10-18T13:47:10.385" v="3627"/>
          <ac:spMkLst>
            <pc:docMk/>
            <pc:sldMk cId="323648693" sldId="1140"/>
            <ac:spMk id="7" creationId="{8A134A8E-94C3-0EE7-C065-45DB3136BA45}"/>
          </ac:spMkLst>
        </pc:spChg>
        <pc:picChg chg="add mod">
          <ac:chgData name="伊健 杜" userId="e69aded81da48593" providerId="LiveId" clId="{CC7C7BC4-EEE8-4F79-8F24-10457C27808C}" dt="2022-10-18T13:35:29.158" v="3297" actId="1076"/>
          <ac:picMkLst>
            <pc:docMk/>
            <pc:sldMk cId="323648693" sldId="1140"/>
            <ac:picMk id="1026" creationId="{29078817-7283-96AD-591C-A52B31A187BE}"/>
          </ac:picMkLst>
        </pc:picChg>
        <pc:picChg chg="del mod">
          <ac:chgData name="伊健 杜" userId="e69aded81da48593" providerId="LiveId" clId="{CC7C7BC4-EEE8-4F79-8F24-10457C27808C}" dt="2022-10-18T13:33:58.895" v="3287" actId="478"/>
          <ac:picMkLst>
            <pc:docMk/>
            <pc:sldMk cId="323648693" sldId="1140"/>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088897928" sldId="1141"/>
        </pc:sldMkLst>
        <pc:spChg chg="mod">
          <ac:chgData name="伊健 杜" userId="e69aded81da48593" providerId="LiveId" clId="{CC7C7BC4-EEE8-4F79-8F24-10457C27808C}" dt="2022-10-18T13:47:10.385" v="3627"/>
          <ac:spMkLst>
            <pc:docMk/>
            <pc:sldMk cId="3088897928" sldId="1141"/>
            <ac:spMk id="2" creationId="{6D831F36-BE66-EFC9-9E71-D859FE244594}"/>
          </ac:spMkLst>
        </pc:spChg>
        <pc:spChg chg="mod">
          <ac:chgData name="伊健 杜" userId="e69aded81da48593" providerId="LiveId" clId="{CC7C7BC4-EEE8-4F79-8F24-10457C27808C}" dt="2022-10-18T13:47:10.385" v="3627"/>
          <ac:spMkLst>
            <pc:docMk/>
            <pc:sldMk cId="3088897928" sldId="1141"/>
            <ac:spMk id="7" creationId="{8A134A8E-94C3-0EE7-C065-45DB3136BA45}"/>
          </ac:spMkLst>
        </pc:spChg>
        <pc:picChg chg="del">
          <ac:chgData name="伊健 杜" userId="e69aded81da48593" providerId="LiveId" clId="{CC7C7BC4-EEE8-4F79-8F24-10457C27808C}" dt="2022-10-18T13:35:38.834" v="3303" actId="478"/>
          <ac:picMkLst>
            <pc:docMk/>
            <pc:sldMk cId="3088897928" sldId="1141"/>
            <ac:picMk id="1026" creationId="{29078817-7283-96AD-591C-A52B31A187BE}"/>
          </ac:picMkLst>
        </pc:picChg>
        <pc:picChg chg="add mod">
          <ac:chgData name="伊健 杜" userId="e69aded81da48593" providerId="LiveId" clId="{CC7C7BC4-EEE8-4F79-8F24-10457C27808C}" dt="2022-10-18T13:36:04.839" v="3306" actId="1076"/>
          <ac:picMkLst>
            <pc:docMk/>
            <pc:sldMk cId="3088897928" sldId="1141"/>
            <ac:picMk id="2050" creationId="{6C84E18E-7CA1-2941-C8B4-013C3DF6474B}"/>
          </ac:picMkLst>
        </pc:picChg>
      </pc:sldChg>
      <pc:sldChg chg="addSp delSp modSp add mod">
        <pc:chgData name="伊健 杜" userId="e69aded81da48593" providerId="LiveId" clId="{CC7C7BC4-EEE8-4F79-8F24-10457C27808C}" dt="2022-10-18T13:47:10.385" v="3627"/>
        <pc:sldMkLst>
          <pc:docMk/>
          <pc:sldMk cId="1060657016" sldId="1142"/>
        </pc:sldMkLst>
        <pc:spChg chg="mod">
          <ac:chgData name="伊健 杜" userId="e69aded81da48593" providerId="LiveId" clId="{CC7C7BC4-EEE8-4F79-8F24-10457C27808C}" dt="2022-10-18T13:37:42.453" v="3407" actId="20577"/>
          <ac:spMkLst>
            <pc:docMk/>
            <pc:sldMk cId="1060657016" sldId="1142"/>
            <ac:spMk id="6" creationId="{F83A6AC8-56F1-EB9E-DD47-C1CFF9753BBA}"/>
          </ac:spMkLst>
        </pc:spChg>
        <pc:spChg chg="mod">
          <ac:chgData name="伊健 杜" userId="e69aded81da48593" providerId="LiveId" clId="{CC7C7BC4-EEE8-4F79-8F24-10457C27808C}" dt="2022-10-18T13:47:10.385" v="3627"/>
          <ac:spMkLst>
            <pc:docMk/>
            <pc:sldMk cId="1060657016" sldId="1142"/>
            <ac:spMk id="7" creationId="{8A134A8E-94C3-0EE7-C065-45DB3136BA45}"/>
          </ac:spMkLst>
        </pc:spChg>
        <pc:picChg chg="add mod">
          <ac:chgData name="伊健 杜" userId="e69aded81da48593" providerId="LiveId" clId="{CC7C7BC4-EEE8-4F79-8F24-10457C27808C}" dt="2022-10-18T13:42:18.045" v="3495" actId="1076"/>
          <ac:picMkLst>
            <pc:docMk/>
            <pc:sldMk cId="1060657016" sldId="1142"/>
            <ac:picMk id="3074" creationId="{E954E593-5BD2-A8A7-3EAE-3FA0BEF64C26}"/>
          </ac:picMkLst>
        </pc:picChg>
        <pc:picChg chg="del">
          <ac:chgData name="伊健 杜" userId="e69aded81da48593" providerId="LiveId" clId="{CC7C7BC4-EEE8-4F79-8F24-10457C27808C}" dt="2022-10-18T13:39:45.869" v="3408" actId="478"/>
          <ac:picMkLst>
            <pc:docMk/>
            <pc:sldMk cId="1060657016" sldId="1142"/>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919629028" sldId="1143"/>
        </pc:sldMkLst>
        <pc:spChg chg="mod">
          <ac:chgData name="伊健 杜" userId="e69aded81da48593" providerId="LiveId" clId="{CC7C7BC4-EEE8-4F79-8F24-10457C27808C}" dt="2022-10-18T13:42:22.357" v="3501" actId="20577"/>
          <ac:spMkLst>
            <pc:docMk/>
            <pc:sldMk cId="3919629028" sldId="1143"/>
            <ac:spMk id="6" creationId="{F83A6AC8-56F1-EB9E-DD47-C1CFF9753BBA}"/>
          </ac:spMkLst>
        </pc:spChg>
        <pc:spChg chg="mod">
          <ac:chgData name="伊健 杜" userId="e69aded81da48593" providerId="LiveId" clId="{CC7C7BC4-EEE8-4F79-8F24-10457C27808C}" dt="2022-10-18T13:47:10.385" v="3627"/>
          <ac:spMkLst>
            <pc:docMk/>
            <pc:sldMk cId="3919629028" sldId="1143"/>
            <ac:spMk id="7" creationId="{8A134A8E-94C3-0EE7-C065-45DB3136BA45}"/>
          </ac:spMkLst>
        </pc:spChg>
        <pc:picChg chg="del">
          <ac:chgData name="伊健 杜" userId="e69aded81da48593" providerId="LiveId" clId="{CC7C7BC4-EEE8-4F79-8F24-10457C27808C}" dt="2022-10-18T13:42:23.532" v="3502" actId="478"/>
          <ac:picMkLst>
            <pc:docMk/>
            <pc:sldMk cId="3919629028" sldId="1143"/>
            <ac:picMk id="3074" creationId="{E954E593-5BD2-A8A7-3EAE-3FA0BEF64C26}"/>
          </ac:picMkLst>
        </pc:picChg>
        <pc:picChg chg="add del">
          <ac:chgData name="伊健 杜" userId="e69aded81da48593" providerId="LiveId" clId="{CC7C7BC4-EEE8-4F79-8F24-10457C27808C}" dt="2022-10-18T13:44:34.012" v="3504" actId="478"/>
          <ac:picMkLst>
            <pc:docMk/>
            <pc:sldMk cId="3919629028" sldId="1143"/>
            <ac:picMk id="4098" creationId="{B11C3E3B-D173-591C-B9D6-F4C50D195F75}"/>
          </ac:picMkLst>
        </pc:picChg>
        <pc:picChg chg="add mod">
          <ac:chgData name="伊健 杜" userId="e69aded81da48593" providerId="LiveId" clId="{CC7C7BC4-EEE8-4F79-8F24-10457C27808C}" dt="2022-10-18T13:45:22.340" v="3508" actId="1076"/>
          <ac:picMkLst>
            <pc:docMk/>
            <pc:sldMk cId="3919629028" sldId="1143"/>
            <ac:picMk id="4100" creationId="{993C5DB4-4154-D125-2F7F-0CA2E11D2B33}"/>
          </ac:picMkLst>
        </pc:picChg>
      </pc:sldChg>
      <pc:sldChg chg="addSp delSp modSp new mod">
        <pc:chgData name="伊健 杜" userId="e69aded81da48593" providerId="LiveId" clId="{CC7C7BC4-EEE8-4F79-8F24-10457C27808C}" dt="2022-10-18T13:47:10.385" v="3627"/>
        <pc:sldMkLst>
          <pc:docMk/>
          <pc:sldMk cId="3833598306" sldId="1144"/>
        </pc:sldMkLst>
        <pc:spChg chg="del">
          <ac:chgData name="伊健 杜" userId="e69aded81da48593" providerId="LiveId" clId="{CC7C7BC4-EEE8-4F79-8F24-10457C27808C}" dt="2022-10-18T13:46:31.879" v="3582" actId="478"/>
          <ac:spMkLst>
            <pc:docMk/>
            <pc:sldMk cId="3833598306" sldId="1144"/>
            <ac:spMk id="2" creationId="{2F4B10AB-C12C-6F14-1B54-58681F5B9495}"/>
          </ac:spMkLst>
        </pc:spChg>
        <pc:spChg chg="del">
          <ac:chgData name="伊健 杜" userId="e69aded81da48593" providerId="LiveId" clId="{CC7C7BC4-EEE8-4F79-8F24-10457C27808C}" dt="2022-10-18T13:46:31.879" v="3582" actId="478"/>
          <ac:spMkLst>
            <pc:docMk/>
            <pc:sldMk cId="3833598306" sldId="1144"/>
            <ac:spMk id="3" creationId="{B222EB20-049A-DAC7-DFAC-39B8289D6F6A}"/>
          </ac:spMkLst>
        </pc:spChg>
        <pc:spChg chg="add mod">
          <ac:chgData name="伊健 杜" userId="e69aded81da48593" providerId="LiveId" clId="{CC7C7BC4-EEE8-4F79-8F24-10457C27808C}" dt="2022-10-18T13:47:10.385" v="3627"/>
          <ac:spMkLst>
            <pc:docMk/>
            <pc:sldMk cId="3833598306" sldId="1144"/>
            <ac:spMk id="4" creationId="{E5DB2D2C-A2D0-AB0D-1F7F-F79528641BC3}"/>
          </ac:spMkLst>
        </pc:spChg>
        <pc:picChg chg="add mod">
          <ac:chgData name="伊健 杜" userId="e69aded81da48593" providerId="LiveId" clId="{CC7C7BC4-EEE8-4F79-8F24-10457C27808C}" dt="2022-10-18T13:47:03.324" v="3626" actId="1076"/>
          <ac:picMkLst>
            <pc:docMk/>
            <pc:sldMk cId="3833598306" sldId="1144"/>
            <ac:picMk id="5122" creationId="{9403D9C8-917A-18DF-A38C-ED76A74E36B2}"/>
          </ac:picMkLst>
        </pc:picChg>
      </pc:sldChg>
      <pc:sldChg chg="add del">
        <pc:chgData name="伊健 杜" userId="e69aded81da48593" providerId="LiveId" clId="{CC7C7BC4-EEE8-4F79-8F24-10457C27808C}" dt="2022-10-19T13:17:08.694" v="4428" actId="47"/>
        <pc:sldMkLst>
          <pc:docMk/>
          <pc:sldMk cId="1842562206" sldId="1145"/>
        </pc:sldMkLst>
      </pc:sldChg>
      <pc:sldChg chg="addSp delSp modSp add mod">
        <pc:chgData name="伊健 杜" userId="e69aded81da48593" providerId="LiveId" clId="{CC7C7BC4-EEE8-4F79-8F24-10457C27808C}" dt="2022-10-19T11:37:33.321" v="4183" actId="14100"/>
        <pc:sldMkLst>
          <pc:docMk/>
          <pc:sldMk cId="1231039696" sldId="1146"/>
        </pc:sldMkLst>
        <pc:spChg chg="mod">
          <ac:chgData name="伊健 杜" userId="e69aded81da48593" providerId="LiveId" clId="{CC7C7BC4-EEE8-4F79-8F24-10457C27808C}" dt="2022-10-19T08:54:57.561" v="3661" actId="1076"/>
          <ac:spMkLst>
            <pc:docMk/>
            <pc:sldMk cId="1231039696" sldId="1146"/>
            <ac:spMk id="2" creationId="{1302A11A-625D-774F-23B3-739301B530C3}"/>
          </ac:spMkLst>
        </pc:spChg>
        <pc:spChg chg="mod">
          <ac:chgData name="伊健 杜" userId="e69aded81da48593" providerId="LiveId" clId="{CC7C7BC4-EEE8-4F79-8F24-10457C27808C}" dt="2022-10-19T08:54:57.561" v="3661" actId="1076"/>
          <ac:spMkLst>
            <pc:docMk/>
            <pc:sldMk cId="1231039696" sldId="1146"/>
            <ac:spMk id="3" creationId="{A215FC4A-E6E8-CC97-2096-674B523A922B}"/>
          </ac:spMkLst>
        </pc:spChg>
        <pc:spChg chg="del">
          <ac:chgData name="伊健 杜" userId="e69aded81da48593" providerId="LiveId" clId="{CC7C7BC4-EEE8-4F79-8F24-10457C27808C}" dt="2022-10-19T08:54:01.448" v="3630" actId="478"/>
          <ac:spMkLst>
            <pc:docMk/>
            <pc:sldMk cId="1231039696" sldId="1146"/>
            <ac:spMk id="4" creationId="{B44205E2-554E-1E3A-A21C-FA415888C407}"/>
          </ac:spMkLst>
        </pc:spChg>
        <pc:spChg chg="del">
          <ac:chgData name="伊健 杜" userId="e69aded81da48593" providerId="LiveId" clId="{CC7C7BC4-EEE8-4F79-8F24-10457C27808C}" dt="2022-10-19T08:54:01.448" v="3630" actId="478"/>
          <ac:spMkLst>
            <pc:docMk/>
            <pc:sldMk cId="1231039696" sldId="1146"/>
            <ac:spMk id="5" creationId="{E51FA745-CB08-7A23-A702-435D99E57E65}"/>
          </ac:spMkLst>
        </pc:spChg>
        <pc:spChg chg="mod">
          <ac:chgData name="伊健 杜" userId="e69aded81da48593" providerId="LiveId" clId="{CC7C7BC4-EEE8-4F79-8F24-10457C27808C}" dt="2022-10-19T11:28:22.588" v="3786"/>
          <ac:spMkLst>
            <pc:docMk/>
            <pc:sldMk cId="1231039696" sldId="1146"/>
            <ac:spMk id="6" creationId="{F664CF38-32CE-F1ED-1F82-42C5B7FE6DC9}"/>
          </ac:spMkLst>
        </pc:spChg>
        <pc:spChg chg="del">
          <ac:chgData name="伊健 杜" userId="e69aded81da48593" providerId="LiveId" clId="{CC7C7BC4-EEE8-4F79-8F24-10457C27808C}" dt="2022-10-19T08:54:01.448" v="3630" actId="478"/>
          <ac:spMkLst>
            <pc:docMk/>
            <pc:sldMk cId="1231039696" sldId="1146"/>
            <ac:spMk id="7" creationId="{347B831C-B5E9-B92E-7B0C-CD12DC60AD1E}"/>
          </ac:spMkLst>
        </pc:spChg>
        <pc:picChg chg="add mod">
          <ac:chgData name="伊健 杜" userId="e69aded81da48593" providerId="LiveId" clId="{CC7C7BC4-EEE8-4F79-8F24-10457C27808C}" dt="2022-10-19T11:37:33.321" v="4183" actId="14100"/>
          <ac:picMkLst>
            <pc:docMk/>
            <pc:sldMk cId="1231039696" sldId="1146"/>
            <ac:picMk id="1026" creationId="{38FCABA8-EA18-9F36-5A3C-0128D73DF1C2}"/>
          </ac:picMkLst>
        </pc:picChg>
        <pc:picChg chg="del">
          <ac:chgData name="伊健 杜" userId="e69aded81da48593" providerId="LiveId" clId="{CC7C7BC4-EEE8-4F79-8F24-10457C27808C}" dt="2022-10-19T08:56:46.398" v="3770" actId="478"/>
          <ac:picMkLst>
            <pc:docMk/>
            <pc:sldMk cId="1231039696" sldId="1146"/>
            <ac:picMk id="14338" creationId="{B64AAAE8-B68A-3F94-6B9D-D654DBFCB1F6}"/>
          </ac:picMkLst>
        </pc:picChg>
      </pc:sldChg>
      <pc:sldChg chg="addSp delSp modSp add mod">
        <pc:chgData name="伊健 杜" userId="e69aded81da48593" providerId="LiveId" clId="{CC7C7BC4-EEE8-4F79-8F24-10457C27808C}" dt="2022-10-19T15:16:40.410" v="4466"/>
        <pc:sldMkLst>
          <pc:docMk/>
          <pc:sldMk cId="795021822" sldId="1147"/>
        </pc:sldMkLst>
        <pc:spChg chg="mod">
          <ac:chgData name="伊健 杜" userId="e69aded81da48593" providerId="LiveId" clId="{CC7C7BC4-EEE8-4F79-8F24-10457C27808C}" dt="2022-10-19T15:16:40.410" v="4466"/>
          <ac:spMkLst>
            <pc:docMk/>
            <pc:sldMk cId="795021822" sldId="1147"/>
            <ac:spMk id="6" creationId="{F664CF38-32CE-F1ED-1F82-42C5B7FE6DC9}"/>
          </ac:spMkLst>
        </pc:spChg>
        <pc:picChg chg="add mod">
          <ac:chgData name="伊健 杜" userId="e69aded81da48593" providerId="LiveId" clId="{CC7C7BC4-EEE8-4F79-8F24-10457C27808C}" dt="2022-10-19T11:38:43.186" v="4186" actId="1076"/>
          <ac:picMkLst>
            <pc:docMk/>
            <pc:sldMk cId="795021822" sldId="1147"/>
            <ac:picMk id="2050" creationId="{D76E02EA-3D87-33B0-2462-BF8F8FCA0F8B}"/>
          </ac:picMkLst>
        </pc:picChg>
        <pc:picChg chg="del">
          <ac:chgData name="伊健 杜" userId="e69aded81da48593" providerId="LiveId" clId="{CC7C7BC4-EEE8-4F79-8F24-10457C27808C}" dt="2022-10-19T11:28:30.759" v="3787" actId="478"/>
          <ac:picMkLst>
            <pc:docMk/>
            <pc:sldMk cId="795021822" sldId="1147"/>
            <ac:picMk id="14338" creationId="{B64AAAE8-B68A-3F94-6B9D-D654DBFCB1F6}"/>
          </ac:picMkLst>
        </pc:picChg>
      </pc:sldChg>
      <pc:sldChg chg="addSp delSp modSp add mod">
        <pc:chgData name="伊健 杜" userId="e69aded81da48593" providerId="LiveId" clId="{CC7C7BC4-EEE8-4F79-8F24-10457C27808C}" dt="2022-10-19T15:16:31.278" v="4459"/>
        <pc:sldMkLst>
          <pc:docMk/>
          <pc:sldMk cId="1526025908" sldId="1148"/>
        </pc:sldMkLst>
        <pc:spChg chg="mod">
          <ac:chgData name="伊健 杜" userId="e69aded81da48593" providerId="LiveId" clId="{CC7C7BC4-EEE8-4F79-8F24-10457C27808C}" dt="2022-10-19T15:16:31.278" v="4459"/>
          <ac:spMkLst>
            <pc:docMk/>
            <pc:sldMk cId="1526025908" sldId="1148"/>
            <ac:spMk id="6" creationId="{F664CF38-32CE-F1ED-1F82-42C5B7FE6DC9}"/>
          </ac:spMkLst>
        </pc:spChg>
        <pc:picChg chg="add del">
          <ac:chgData name="伊健 杜" userId="e69aded81da48593" providerId="LiveId" clId="{CC7C7BC4-EEE8-4F79-8F24-10457C27808C}" dt="2022-10-19T13:06:01.653" v="4188" actId="478"/>
          <ac:picMkLst>
            <pc:docMk/>
            <pc:sldMk cId="1526025908" sldId="1148"/>
            <ac:picMk id="1026" creationId="{7AAED3E7-07DF-C453-E3FD-79C26CFF6660}"/>
          </ac:picMkLst>
        </pc:picChg>
        <pc:picChg chg="add mod">
          <ac:chgData name="伊健 杜" userId="e69aded81da48593" providerId="LiveId" clId="{CC7C7BC4-EEE8-4F79-8F24-10457C27808C}" dt="2022-10-19T13:06:20.519" v="4192" actId="1076"/>
          <ac:picMkLst>
            <pc:docMk/>
            <pc:sldMk cId="1526025908" sldId="1148"/>
            <ac:picMk id="1028" creationId="{AE7B194E-BFB7-632D-0FB3-5E5E82AFAFBE}"/>
          </ac:picMkLst>
        </pc:picChg>
      </pc:sldChg>
      <pc:sldChg chg="add del">
        <pc:chgData name="伊健 杜" userId="e69aded81da48593" providerId="LiveId" clId="{CC7C7BC4-EEE8-4F79-8F24-10457C27808C}" dt="2022-10-19T09:01:54.877" v="3775" actId="47"/>
        <pc:sldMkLst>
          <pc:docMk/>
          <pc:sldMk cId="2413366471" sldId="1148"/>
        </pc:sldMkLst>
      </pc:sldChg>
      <pc:sldChg chg="add del">
        <pc:chgData name="伊健 杜" userId="e69aded81da48593" providerId="LiveId" clId="{CC7C7BC4-EEE8-4F79-8F24-10457C27808C}" dt="2022-10-19T08:59:39.293" v="3773" actId="47"/>
        <pc:sldMkLst>
          <pc:docMk/>
          <pc:sldMk cId="3403415953" sldId="1148"/>
        </pc:sldMkLst>
      </pc:sldChg>
      <pc:sldChg chg="addSp delSp modSp new mod">
        <pc:chgData name="伊健 杜" userId="e69aded81da48593" providerId="LiveId" clId="{CC7C7BC4-EEE8-4F79-8F24-10457C27808C}" dt="2022-10-19T15:16:31.278" v="4459"/>
        <pc:sldMkLst>
          <pc:docMk/>
          <pc:sldMk cId="541376964" sldId="1149"/>
        </pc:sldMkLst>
        <pc:spChg chg="mod">
          <ac:chgData name="伊健 杜" userId="e69aded81da48593" providerId="LiveId" clId="{CC7C7BC4-EEE8-4F79-8F24-10457C27808C}" dt="2022-10-19T15:16:31.278" v="4459"/>
          <ac:spMkLst>
            <pc:docMk/>
            <pc:sldMk cId="541376964" sldId="1149"/>
            <ac:spMk id="2" creationId="{B79D31FD-D97E-519D-F285-90C3DB888AFA}"/>
          </ac:spMkLst>
        </pc:spChg>
        <pc:spChg chg="del">
          <ac:chgData name="伊健 杜" userId="e69aded81da48593" providerId="LiveId" clId="{CC7C7BC4-EEE8-4F79-8F24-10457C27808C}" dt="2022-10-19T13:09:00.409" v="4200" actId="478"/>
          <ac:spMkLst>
            <pc:docMk/>
            <pc:sldMk cId="541376964" sldId="1149"/>
            <ac:spMk id="3" creationId="{7D7F0614-124F-CB79-4A27-7E00449ECACC}"/>
          </ac:spMkLst>
        </pc:spChg>
        <pc:spChg chg="add mod">
          <ac:chgData name="伊健 杜" userId="e69aded81da48593" providerId="LiveId" clId="{CC7C7BC4-EEE8-4F79-8F24-10457C27808C}" dt="2022-10-19T13:10:25.877" v="4265" actId="13822"/>
          <ac:spMkLst>
            <pc:docMk/>
            <pc:sldMk cId="541376964" sldId="1149"/>
            <ac:spMk id="4" creationId="{0ACA53FF-2BE4-ED0B-D068-3B4F0BC437E0}"/>
          </ac:spMkLst>
        </pc:spChg>
        <pc:picChg chg="add mod">
          <ac:chgData name="伊健 杜" userId="e69aded81da48593" providerId="LiveId" clId="{CC7C7BC4-EEE8-4F79-8F24-10457C27808C}" dt="2022-10-19T13:09:33.351" v="4254" actId="14100"/>
          <ac:picMkLst>
            <pc:docMk/>
            <pc:sldMk cId="541376964" sldId="1149"/>
            <ac:picMk id="3074" creationId="{7E2C954C-B1D6-D4DB-69D4-CD7EC740A6D9}"/>
          </ac:picMkLst>
        </pc:picChg>
        <pc:picChg chg="add mod">
          <ac:chgData name="伊健 杜" userId="e69aded81da48593" providerId="LiveId" clId="{CC7C7BC4-EEE8-4F79-8F24-10457C27808C}" dt="2022-10-19T13:10:16.588" v="4262" actId="1076"/>
          <ac:picMkLst>
            <pc:docMk/>
            <pc:sldMk cId="541376964" sldId="1149"/>
            <ac:picMk id="3076" creationId="{5724278F-7DD6-94F6-ED01-67B7B124F3D1}"/>
          </ac:picMkLst>
        </pc:picChg>
      </pc:sldChg>
      <pc:sldChg chg="addSp delSp modSp add mod">
        <pc:chgData name="伊健 杜" userId="e69aded81da48593" providerId="LiveId" clId="{CC7C7BC4-EEE8-4F79-8F24-10457C27808C}" dt="2022-10-19T15:16:31.278" v="4459"/>
        <pc:sldMkLst>
          <pc:docMk/>
          <pc:sldMk cId="259775305" sldId="1150"/>
        </pc:sldMkLst>
        <pc:spChg chg="add mod">
          <ac:chgData name="伊健 杜" userId="e69aded81da48593" providerId="LiveId" clId="{CC7C7BC4-EEE8-4F79-8F24-10457C27808C}" dt="2022-10-19T15:16:31.278" v="4459"/>
          <ac:spMkLst>
            <pc:docMk/>
            <pc:sldMk cId="259775305" sldId="1150"/>
            <ac:spMk id="4" creationId="{A2FEDB1A-45DA-247F-B35A-FED152213F4E}"/>
          </ac:spMkLst>
        </pc:spChg>
        <pc:spChg chg="add mod">
          <ac:chgData name="伊健 杜" userId="e69aded81da48593" providerId="LiveId" clId="{CC7C7BC4-EEE8-4F79-8F24-10457C27808C}" dt="2022-10-19T15:16:31.278" v="4459"/>
          <ac:spMkLst>
            <pc:docMk/>
            <pc:sldMk cId="259775305" sldId="1150"/>
            <ac:spMk id="5" creationId="{C92BB751-A588-2571-6FB6-B46206E13F0E}"/>
          </ac:spMkLst>
        </pc:spChg>
        <pc:spChg chg="del mod">
          <ac:chgData name="伊健 杜" userId="e69aded81da48593" providerId="LiveId" clId="{CC7C7BC4-EEE8-4F79-8F24-10457C27808C}" dt="2022-10-19T11:35:10.480" v="4110" actId="478"/>
          <ac:spMkLst>
            <pc:docMk/>
            <pc:sldMk cId="259775305" sldId="1150"/>
            <ac:spMk id="6" creationId="{F664CF38-32CE-F1ED-1F82-42C5B7FE6DC9}"/>
          </ac:spMkLst>
        </pc:spChg>
        <pc:picChg chg="add mod">
          <ac:chgData name="伊健 杜" userId="e69aded81da48593" providerId="LiveId" clId="{CC7C7BC4-EEE8-4F79-8F24-10457C27808C}" dt="2022-10-19T13:06:47.844" v="4195" actId="14100"/>
          <ac:picMkLst>
            <pc:docMk/>
            <pc:sldMk cId="259775305" sldId="1150"/>
            <ac:picMk id="2050" creationId="{A9F95C15-C1F7-491F-0933-F923B6D7235C}"/>
          </ac:picMkLst>
        </pc:picChg>
        <pc:picChg chg="add mod">
          <ac:chgData name="伊健 杜" userId="e69aded81da48593" providerId="LiveId" clId="{CC7C7BC4-EEE8-4F79-8F24-10457C27808C}" dt="2022-10-19T13:07:32.210" v="4199" actId="1076"/>
          <ac:picMkLst>
            <pc:docMk/>
            <pc:sldMk cId="259775305" sldId="1150"/>
            <ac:picMk id="2052" creationId="{DBC2737F-3F8B-74AD-6158-BDA23756D437}"/>
          </ac:picMkLst>
        </pc:picChg>
      </pc:sldChg>
      <pc:sldChg chg="addSp delSp modSp add mod">
        <pc:chgData name="伊健 杜" userId="e69aded81da48593" providerId="LiveId" clId="{CC7C7BC4-EEE8-4F79-8F24-10457C27808C}" dt="2022-10-19T15:16:31.278" v="4459"/>
        <pc:sldMkLst>
          <pc:docMk/>
          <pc:sldMk cId="4103331463" sldId="1151"/>
        </pc:sldMkLst>
        <pc:spChg chg="mod">
          <ac:chgData name="伊健 杜" userId="e69aded81da48593" providerId="LiveId" clId="{CC7C7BC4-EEE8-4F79-8F24-10457C27808C}" dt="2022-10-19T15:16:31.278" v="4459"/>
          <ac:spMkLst>
            <pc:docMk/>
            <pc:sldMk cId="4103331463" sldId="1151"/>
            <ac:spMk id="2" creationId="{B79D31FD-D97E-519D-F285-90C3DB888AFA}"/>
          </ac:spMkLst>
        </pc:spChg>
        <pc:spChg chg="mod ord">
          <ac:chgData name="伊健 杜" userId="e69aded81da48593" providerId="LiveId" clId="{CC7C7BC4-EEE8-4F79-8F24-10457C27808C}" dt="2022-10-19T13:12:24.099" v="4334" actId="1076"/>
          <ac:spMkLst>
            <pc:docMk/>
            <pc:sldMk cId="4103331463" sldId="1151"/>
            <ac:spMk id="4" creationId="{0ACA53FF-2BE4-ED0B-D068-3B4F0BC437E0}"/>
          </ac:spMkLst>
        </pc:spChg>
        <pc:picChg chg="mod">
          <ac:chgData name="伊健 杜" userId="e69aded81da48593" providerId="LiveId" clId="{CC7C7BC4-EEE8-4F79-8F24-10457C27808C}" dt="2022-10-19T13:12:15.808" v="4330" actId="1076"/>
          <ac:picMkLst>
            <pc:docMk/>
            <pc:sldMk cId="4103331463" sldId="1151"/>
            <ac:picMk id="3074" creationId="{7E2C954C-B1D6-D4DB-69D4-CD7EC740A6D9}"/>
          </ac:picMkLst>
        </pc:picChg>
        <pc:picChg chg="del">
          <ac:chgData name="伊健 杜" userId="e69aded81da48593" providerId="LiveId" clId="{CC7C7BC4-EEE8-4F79-8F24-10457C27808C}" dt="2022-10-19T13:11:46.178" v="4325" actId="478"/>
          <ac:picMkLst>
            <pc:docMk/>
            <pc:sldMk cId="4103331463" sldId="1151"/>
            <ac:picMk id="3076" creationId="{5724278F-7DD6-94F6-ED01-67B7B124F3D1}"/>
          </ac:picMkLst>
        </pc:picChg>
        <pc:picChg chg="add mod">
          <ac:chgData name="伊健 杜" userId="e69aded81da48593" providerId="LiveId" clId="{CC7C7BC4-EEE8-4F79-8F24-10457C27808C}" dt="2022-10-19T13:12:18.120" v="4332" actId="1076"/>
          <ac:picMkLst>
            <pc:docMk/>
            <pc:sldMk cId="4103331463" sldId="1151"/>
            <ac:picMk id="4098" creationId="{1038461F-285D-331C-B594-1964C6707AEE}"/>
          </ac:picMkLst>
        </pc:picChg>
        <pc:picChg chg="add mod">
          <ac:chgData name="伊健 杜" userId="e69aded81da48593" providerId="LiveId" clId="{CC7C7BC4-EEE8-4F79-8F24-10457C27808C}" dt="2022-10-19T13:12:42.960" v="4339" actId="1076"/>
          <ac:picMkLst>
            <pc:docMk/>
            <pc:sldMk cId="4103331463" sldId="1151"/>
            <ac:picMk id="4100" creationId="{B143EAB1-A1C5-59F2-EB1E-4FB86E989AFF}"/>
          </ac:picMkLst>
        </pc:picChg>
      </pc:sldChg>
      <pc:sldChg chg="addSp delSp modSp add mod ord">
        <pc:chgData name="伊健 杜" userId="e69aded81da48593" providerId="LiveId" clId="{CC7C7BC4-EEE8-4F79-8F24-10457C27808C}" dt="2022-10-20T08:32:29.954" v="4468"/>
        <pc:sldMkLst>
          <pc:docMk/>
          <pc:sldMk cId="319600104" sldId="1152"/>
        </pc:sldMkLst>
        <pc:spChg chg="mod">
          <ac:chgData name="伊健 杜" userId="e69aded81da48593" providerId="LiveId" clId="{CC7C7BC4-EEE8-4F79-8F24-10457C27808C}" dt="2022-10-19T15:16:31.278" v="4459"/>
          <ac:spMkLst>
            <pc:docMk/>
            <pc:sldMk cId="319600104" sldId="1152"/>
            <ac:spMk id="2" creationId="{B79D31FD-D97E-519D-F285-90C3DB888AFA}"/>
          </ac:spMkLst>
        </pc:spChg>
        <pc:spChg chg="del">
          <ac:chgData name="伊健 杜" userId="e69aded81da48593" providerId="LiveId" clId="{CC7C7BC4-EEE8-4F79-8F24-10457C27808C}" dt="2022-10-19T13:12:54.201" v="4341" actId="478"/>
          <ac:spMkLst>
            <pc:docMk/>
            <pc:sldMk cId="319600104" sldId="1152"/>
            <ac:spMk id="4" creationId="{0ACA53FF-2BE4-ED0B-D068-3B4F0BC437E0}"/>
          </ac:spMkLst>
        </pc:spChg>
        <pc:picChg chg="del">
          <ac:chgData name="伊健 杜" userId="e69aded81da48593" providerId="LiveId" clId="{CC7C7BC4-EEE8-4F79-8F24-10457C27808C}" dt="2022-10-19T13:12:54.201" v="4341" actId="478"/>
          <ac:picMkLst>
            <pc:docMk/>
            <pc:sldMk cId="319600104" sldId="1152"/>
            <ac:picMk id="3074" creationId="{7E2C954C-B1D6-D4DB-69D4-CD7EC740A6D9}"/>
          </ac:picMkLst>
        </pc:picChg>
        <pc:picChg chg="del">
          <ac:chgData name="伊健 杜" userId="e69aded81da48593" providerId="LiveId" clId="{CC7C7BC4-EEE8-4F79-8F24-10457C27808C}" dt="2022-10-19T13:12:54.201" v="4341" actId="478"/>
          <ac:picMkLst>
            <pc:docMk/>
            <pc:sldMk cId="319600104" sldId="1152"/>
            <ac:picMk id="4098" creationId="{1038461F-285D-331C-B594-1964C6707AEE}"/>
          </ac:picMkLst>
        </pc:picChg>
        <pc:picChg chg="del">
          <ac:chgData name="伊健 杜" userId="e69aded81da48593" providerId="LiveId" clId="{CC7C7BC4-EEE8-4F79-8F24-10457C27808C}" dt="2022-10-19T13:12:54.201" v="4341" actId="478"/>
          <ac:picMkLst>
            <pc:docMk/>
            <pc:sldMk cId="319600104" sldId="1152"/>
            <ac:picMk id="4100" creationId="{B143EAB1-A1C5-59F2-EB1E-4FB86E989AFF}"/>
          </ac:picMkLst>
        </pc:picChg>
        <pc:picChg chg="add del mod">
          <ac:chgData name="伊健 杜" userId="e69aded81da48593" providerId="LiveId" clId="{CC7C7BC4-EEE8-4F79-8F24-10457C27808C}" dt="2022-10-19T13:14:23.270" v="4370" actId="478"/>
          <ac:picMkLst>
            <pc:docMk/>
            <pc:sldMk cId="319600104" sldId="1152"/>
            <ac:picMk id="5122" creationId="{7AAF3C27-9222-8B99-3673-37CF87470C5B}"/>
          </ac:picMkLst>
        </pc:picChg>
        <pc:picChg chg="add mod">
          <ac:chgData name="伊健 杜" userId="e69aded81da48593" providerId="LiveId" clId="{CC7C7BC4-EEE8-4F79-8F24-10457C27808C}" dt="2022-10-19T13:14:25.867" v="4373" actId="1076"/>
          <ac:picMkLst>
            <pc:docMk/>
            <pc:sldMk cId="319600104" sldId="1152"/>
            <ac:picMk id="5124" creationId="{5A74C663-7021-B33A-A8BD-32C0778D0D4C}"/>
          </ac:picMkLst>
        </pc:picChg>
        <pc:picChg chg="add mod">
          <ac:chgData name="伊健 杜" userId="e69aded81da48593" providerId="LiveId" clId="{CC7C7BC4-EEE8-4F79-8F24-10457C27808C}" dt="2022-10-19T13:14:54.908" v="4382" actId="1076"/>
          <ac:picMkLst>
            <pc:docMk/>
            <pc:sldMk cId="319600104" sldId="1152"/>
            <ac:picMk id="5126" creationId="{515106B7-038F-ECEE-5094-AC388172681E}"/>
          </ac:picMkLst>
        </pc:picChg>
        <pc:picChg chg="add mod">
          <ac:chgData name="伊健 杜" userId="e69aded81da48593" providerId="LiveId" clId="{CC7C7BC4-EEE8-4F79-8F24-10457C27808C}" dt="2022-10-19T13:14:54.265" v="4381" actId="1076"/>
          <ac:picMkLst>
            <pc:docMk/>
            <pc:sldMk cId="319600104" sldId="1152"/>
            <ac:picMk id="5128" creationId="{E5C1FE32-ECA1-4493-5F95-504BCA7CA37D}"/>
          </ac:picMkLst>
        </pc:picChg>
        <pc:picChg chg="add mod">
          <ac:chgData name="伊健 杜" userId="e69aded81da48593" providerId="LiveId" clId="{CC7C7BC4-EEE8-4F79-8F24-10457C27808C}" dt="2022-10-19T13:14:53.379" v="4380" actId="1076"/>
          <ac:picMkLst>
            <pc:docMk/>
            <pc:sldMk cId="319600104" sldId="1152"/>
            <ac:picMk id="5130" creationId="{1237DD80-7020-585E-8840-A75EBF1CCBA0}"/>
          </ac:picMkLst>
        </pc:picChg>
        <pc:picChg chg="add del mod">
          <ac:chgData name="伊健 杜" userId="e69aded81da48593" providerId="LiveId" clId="{CC7C7BC4-EEE8-4F79-8F24-10457C27808C}" dt="2022-10-19T13:15:00.870" v="4385" actId="478"/>
          <ac:picMkLst>
            <pc:docMk/>
            <pc:sldMk cId="319600104" sldId="1152"/>
            <ac:picMk id="5132" creationId="{7AF8D63B-3388-AC66-3009-C576C257C0E0}"/>
          </ac:picMkLst>
        </pc:picChg>
        <pc:picChg chg="add mod">
          <ac:chgData name="伊健 杜" userId="e69aded81da48593" providerId="LiveId" clId="{CC7C7BC4-EEE8-4F79-8F24-10457C27808C}" dt="2022-10-19T13:15:04.627" v="4387" actId="1076"/>
          <ac:picMkLst>
            <pc:docMk/>
            <pc:sldMk cId="319600104" sldId="1152"/>
            <ac:picMk id="5134" creationId="{2F8C46AC-7860-C0FF-8C59-5F34E458E8C0}"/>
          </ac:picMkLst>
        </pc:picChg>
      </pc:sldChg>
      <pc:sldChg chg="addSp delSp modSp add mod">
        <pc:chgData name="伊健 杜" userId="e69aded81da48593" providerId="LiveId" clId="{CC7C7BC4-EEE8-4F79-8F24-10457C27808C}" dt="2022-10-19T15:16:31.278" v="4459"/>
        <pc:sldMkLst>
          <pc:docMk/>
          <pc:sldMk cId="3253981111" sldId="1153"/>
        </pc:sldMkLst>
        <pc:spChg chg="mod">
          <ac:chgData name="伊健 杜" userId="e69aded81da48593" providerId="LiveId" clId="{CC7C7BC4-EEE8-4F79-8F24-10457C27808C}" dt="2022-10-19T15:16:31.278" v="4459"/>
          <ac:spMkLst>
            <pc:docMk/>
            <pc:sldMk cId="3253981111" sldId="1153"/>
            <ac:spMk id="2" creationId="{B79D31FD-D97E-519D-F285-90C3DB888AFA}"/>
          </ac:spMkLst>
        </pc:spChg>
        <pc:picChg chg="del mod">
          <ac:chgData name="伊健 杜" userId="e69aded81da48593" providerId="LiveId" clId="{CC7C7BC4-EEE8-4F79-8F24-10457C27808C}" dt="2022-10-19T13:15:30.170" v="4390" actId="478"/>
          <ac:picMkLst>
            <pc:docMk/>
            <pc:sldMk cId="3253981111" sldId="1153"/>
            <ac:picMk id="5124" creationId="{5A74C663-7021-B33A-A8BD-32C0778D0D4C}"/>
          </ac:picMkLst>
        </pc:picChg>
        <pc:picChg chg="del mod">
          <ac:chgData name="伊健 杜" userId="e69aded81da48593" providerId="LiveId" clId="{CC7C7BC4-EEE8-4F79-8F24-10457C27808C}" dt="2022-10-19T13:15:30.170" v="4390" actId="478"/>
          <ac:picMkLst>
            <pc:docMk/>
            <pc:sldMk cId="3253981111" sldId="1153"/>
            <ac:picMk id="5126" creationId="{515106B7-038F-ECEE-5094-AC388172681E}"/>
          </ac:picMkLst>
        </pc:picChg>
        <pc:picChg chg="del mod">
          <ac:chgData name="伊健 杜" userId="e69aded81da48593" providerId="LiveId" clId="{CC7C7BC4-EEE8-4F79-8F24-10457C27808C}" dt="2022-10-19T13:15:30.170" v="4390" actId="478"/>
          <ac:picMkLst>
            <pc:docMk/>
            <pc:sldMk cId="3253981111" sldId="1153"/>
            <ac:picMk id="5128" creationId="{E5C1FE32-ECA1-4493-5F95-504BCA7CA37D}"/>
          </ac:picMkLst>
        </pc:picChg>
        <pc:picChg chg="del">
          <ac:chgData name="伊健 杜" userId="e69aded81da48593" providerId="LiveId" clId="{CC7C7BC4-EEE8-4F79-8F24-10457C27808C}" dt="2022-10-19T13:15:30.170" v="4390" actId="478"/>
          <ac:picMkLst>
            <pc:docMk/>
            <pc:sldMk cId="3253981111" sldId="1153"/>
            <ac:picMk id="5130" creationId="{1237DD80-7020-585E-8840-A75EBF1CCBA0}"/>
          </ac:picMkLst>
        </pc:picChg>
        <pc:picChg chg="del mod">
          <ac:chgData name="伊健 杜" userId="e69aded81da48593" providerId="LiveId" clId="{CC7C7BC4-EEE8-4F79-8F24-10457C27808C}" dt="2022-10-19T13:15:30.170" v="4390" actId="478"/>
          <ac:picMkLst>
            <pc:docMk/>
            <pc:sldMk cId="3253981111" sldId="1153"/>
            <ac:picMk id="5134" creationId="{2F8C46AC-7860-C0FF-8C59-5F34E458E8C0}"/>
          </ac:picMkLst>
        </pc:picChg>
        <pc:picChg chg="add mod">
          <ac:chgData name="伊健 杜" userId="e69aded81da48593" providerId="LiveId" clId="{CC7C7BC4-EEE8-4F79-8F24-10457C27808C}" dt="2022-10-19T13:17:00.929" v="4427" actId="1076"/>
          <ac:picMkLst>
            <pc:docMk/>
            <pc:sldMk cId="3253981111" sldId="1153"/>
            <ac:picMk id="6146" creationId="{F3E923C8-6274-4AD6-FF04-B35B5CB5286E}"/>
          </ac:picMkLst>
        </pc:picChg>
      </pc:sldChg>
      <pc:sldChg chg="modSp add del mod">
        <pc:chgData name="伊健 杜" userId="e69aded81da48593" providerId="LiveId" clId="{CC7C7BC4-EEE8-4F79-8F24-10457C27808C}" dt="2022-10-19T13:44:27.224" v="4457" actId="47"/>
        <pc:sldMkLst>
          <pc:docMk/>
          <pc:sldMk cId="3781016252" sldId="1154"/>
        </pc:sldMkLst>
        <pc:spChg chg="mod">
          <ac:chgData name="伊健 杜" userId="e69aded81da48593" providerId="LiveId" clId="{CC7C7BC4-EEE8-4F79-8F24-10457C27808C}" dt="2022-10-19T13:44:22.440" v="4456"/>
          <ac:spMkLst>
            <pc:docMk/>
            <pc:sldMk cId="3781016252" sldId="1154"/>
            <ac:spMk id="6" creationId="{F83A6AC8-56F1-EB9E-DD47-C1CFF9753BBA}"/>
          </ac:spMkLst>
        </pc:spChg>
      </pc:sldChg>
    </pc:docChg>
  </pc:docChgLst>
  <pc:docChgLst>
    <pc:chgData name="伊健 杜" userId="e69aded81da48593" providerId="LiveId" clId="{C313B0D9-9443-4A21-9CE1-72F01DD645D7}"/>
    <pc:docChg chg="undo custSel addSld delSld modSld sldOrd modSection">
      <pc:chgData name="伊健 杜" userId="e69aded81da48593" providerId="LiveId" clId="{C313B0D9-9443-4A21-9CE1-72F01DD645D7}" dt="2022-10-11T15:36:33.657" v="7203" actId="20577"/>
      <pc:docMkLst>
        <pc:docMk/>
      </pc:docMkLst>
      <pc:sldChg chg="add del">
        <pc:chgData name="伊健 杜" userId="e69aded81da48593" providerId="LiveId" clId="{C313B0D9-9443-4A21-9CE1-72F01DD645D7}" dt="2022-10-11T02:30:26.126" v="2" actId="47"/>
        <pc:sldMkLst>
          <pc:docMk/>
          <pc:sldMk cId="3920931917" sldId="919"/>
        </pc:sldMkLst>
      </pc:sldChg>
      <pc:sldChg chg="add del">
        <pc:chgData name="伊健 杜" userId="e69aded81da48593" providerId="LiveId" clId="{C313B0D9-9443-4A21-9CE1-72F01DD645D7}" dt="2022-10-11T03:50:31.767" v="2505" actId="47"/>
        <pc:sldMkLst>
          <pc:docMk/>
          <pc:sldMk cId="2046682344" sldId="924"/>
        </pc:sldMkLst>
      </pc:sldChg>
      <pc:sldChg chg="addSp delSp modSp mod">
        <pc:chgData name="伊健 杜" userId="e69aded81da48593" providerId="LiveId" clId="{C313B0D9-9443-4A21-9CE1-72F01DD645D7}" dt="2022-10-11T07:18:45.995" v="4159"/>
        <pc:sldMkLst>
          <pc:docMk/>
          <pc:sldMk cId="1516926263" sldId="927"/>
        </pc:sldMkLst>
        <pc:spChg chg="mod">
          <ac:chgData name="伊健 杜" userId="e69aded81da48593" providerId="LiveId" clId="{C313B0D9-9443-4A21-9CE1-72F01DD645D7}" dt="2022-10-11T03:37:39.441" v="1986" actId="20577"/>
          <ac:spMkLst>
            <pc:docMk/>
            <pc:sldMk cId="1516926263" sldId="927"/>
            <ac:spMk id="6" creationId="{F83A6AC8-56F1-EB9E-DD47-C1CFF9753BBA}"/>
          </ac:spMkLst>
        </pc:spChg>
        <pc:spChg chg="mod">
          <ac:chgData name="伊健 杜" userId="e69aded81da48593" providerId="LiveId" clId="{C313B0D9-9443-4A21-9CE1-72F01DD645D7}" dt="2022-10-11T07:18:45.995" v="4159"/>
          <ac:spMkLst>
            <pc:docMk/>
            <pc:sldMk cId="1516926263" sldId="927"/>
            <ac:spMk id="7" creationId="{8A134A8E-94C3-0EE7-C065-45DB3136BA45}"/>
          </ac:spMkLst>
        </pc:spChg>
        <pc:picChg chg="add mod">
          <ac:chgData name="伊健 杜" userId="e69aded81da48593" providerId="LiveId" clId="{C313B0D9-9443-4A21-9CE1-72F01DD645D7}" dt="2022-10-11T03:39:53.523" v="2099" actId="1076"/>
          <ac:picMkLst>
            <pc:docMk/>
            <pc:sldMk cId="1516926263" sldId="927"/>
            <ac:picMk id="12290" creationId="{7E05C480-26C0-8826-3EDE-2C482B3DF632}"/>
          </ac:picMkLst>
        </pc:picChg>
        <pc:picChg chg="del">
          <ac:chgData name="伊健 杜" userId="e69aded81da48593" providerId="LiveId" clId="{C313B0D9-9443-4A21-9CE1-72F01DD645D7}" dt="2022-10-11T03:37:56.328" v="2024" actId="478"/>
          <ac:picMkLst>
            <pc:docMk/>
            <pc:sldMk cId="1516926263" sldId="927"/>
            <ac:picMk id="22530" creationId="{0CA02AA5-77B6-9D83-5D78-6457C7452C90}"/>
          </ac:picMkLst>
        </pc:picChg>
      </pc:sldChg>
      <pc:sldChg chg="add del">
        <pc:chgData name="伊健 杜" userId="e69aded81da48593" providerId="LiveId" clId="{C313B0D9-9443-4A21-9CE1-72F01DD645D7}" dt="2022-10-11T03:50:31.767" v="2505" actId="47"/>
        <pc:sldMkLst>
          <pc:docMk/>
          <pc:sldMk cId="232926413" sldId="928"/>
        </pc:sldMkLst>
      </pc:sldChg>
      <pc:sldChg chg="add del">
        <pc:chgData name="伊健 杜" userId="e69aded81da48593" providerId="LiveId" clId="{C313B0D9-9443-4A21-9CE1-72F01DD645D7}" dt="2022-10-11T03:50:31.767" v="2505" actId="47"/>
        <pc:sldMkLst>
          <pc:docMk/>
          <pc:sldMk cId="454470444" sldId="929"/>
        </pc:sldMkLst>
      </pc:sldChg>
      <pc:sldChg chg="add del">
        <pc:chgData name="伊健 杜" userId="e69aded81da48593" providerId="LiveId" clId="{C313B0D9-9443-4A21-9CE1-72F01DD645D7}" dt="2022-10-11T02:30:26.126" v="2" actId="47"/>
        <pc:sldMkLst>
          <pc:docMk/>
          <pc:sldMk cId="379818006" sldId="930"/>
        </pc:sldMkLst>
      </pc:sldChg>
      <pc:sldChg chg="add del">
        <pc:chgData name="伊健 杜" userId="e69aded81da48593" providerId="LiveId" clId="{C313B0D9-9443-4A21-9CE1-72F01DD645D7}" dt="2022-10-11T02:30:26.126" v="2" actId="47"/>
        <pc:sldMkLst>
          <pc:docMk/>
          <pc:sldMk cId="1670785287" sldId="931"/>
        </pc:sldMkLst>
      </pc:sldChg>
      <pc:sldChg chg="add del">
        <pc:chgData name="伊健 杜" userId="e69aded81da48593" providerId="LiveId" clId="{C313B0D9-9443-4A21-9CE1-72F01DD645D7}" dt="2022-10-11T02:30:26.126" v="2" actId="47"/>
        <pc:sldMkLst>
          <pc:docMk/>
          <pc:sldMk cId="1921391591" sldId="932"/>
        </pc:sldMkLst>
      </pc:sldChg>
      <pc:sldChg chg="add del">
        <pc:chgData name="伊健 杜" userId="e69aded81da48593" providerId="LiveId" clId="{C313B0D9-9443-4A21-9CE1-72F01DD645D7}" dt="2022-10-11T02:30:26.126" v="2" actId="47"/>
        <pc:sldMkLst>
          <pc:docMk/>
          <pc:sldMk cId="780672822" sldId="933"/>
        </pc:sldMkLst>
      </pc:sldChg>
      <pc:sldChg chg="add del">
        <pc:chgData name="伊健 杜" userId="e69aded81da48593" providerId="LiveId" clId="{C313B0D9-9443-4A21-9CE1-72F01DD645D7}" dt="2022-10-11T02:30:26.126" v="2" actId="47"/>
        <pc:sldMkLst>
          <pc:docMk/>
          <pc:sldMk cId="1385191696" sldId="934"/>
        </pc:sldMkLst>
      </pc:sldChg>
      <pc:sldChg chg="add del">
        <pc:chgData name="伊健 杜" userId="e69aded81da48593" providerId="LiveId" clId="{C313B0D9-9443-4A21-9CE1-72F01DD645D7}" dt="2022-10-11T02:30:26.126" v="2" actId="47"/>
        <pc:sldMkLst>
          <pc:docMk/>
          <pc:sldMk cId="3476667222" sldId="935"/>
        </pc:sldMkLst>
      </pc:sldChg>
      <pc:sldChg chg="add del">
        <pc:chgData name="伊健 杜" userId="e69aded81da48593" providerId="LiveId" clId="{C313B0D9-9443-4A21-9CE1-72F01DD645D7}" dt="2022-10-11T02:30:26.126" v="2" actId="47"/>
        <pc:sldMkLst>
          <pc:docMk/>
          <pc:sldMk cId="3921503590" sldId="936"/>
        </pc:sldMkLst>
      </pc:sldChg>
      <pc:sldChg chg="add del">
        <pc:chgData name="伊健 杜" userId="e69aded81da48593" providerId="LiveId" clId="{C313B0D9-9443-4A21-9CE1-72F01DD645D7}" dt="2022-10-11T02:30:26.126" v="2" actId="47"/>
        <pc:sldMkLst>
          <pc:docMk/>
          <pc:sldMk cId="779148286" sldId="937"/>
        </pc:sldMkLst>
      </pc:sldChg>
      <pc:sldChg chg="add del">
        <pc:chgData name="伊健 杜" userId="e69aded81da48593" providerId="LiveId" clId="{C313B0D9-9443-4A21-9CE1-72F01DD645D7}" dt="2022-10-11T02:30:26.126" v="2" actId="47"/>
        <pc:sldMkLst>
          <pc:docMk/>
          <pc:sldMk cId="286046354" sldId="938"/>
        </pc:sldMkLst>
      </pc:sldChg>
      <pc:sldChg chg="add del">
        <pc:chgData name="伊健 杜" userId="e69aded81da48593" providerId="LiveId" clId="{C313B0D9-9443-4A21-9CE1-72F01DD645D7}" dt="2022-10-11T02:30:26.126" v="2" actId="47"/>
        <pc:sldMkLst>
          <pc:docMk/>
          <pc:sldMk cId="2326369696" sldId="939"/>
        </pc:sldMkLst>
      </pc:sldChg>
      <pc:sldChg chg="add del">
        <pc:chgData name="伊健 杜" userId="e69aded81da48593" providerId="LiveId" clId="{C313B0D9-9443-4A21-9CE1-72F01DD645D7}" dt="2022-10-11T02:30:26.126" v="2" actId="47"/>
        <pc:sldMkLst>
          <pc:docMk/>
          <pc:sldMk cId="2272433015" sldId="940"/>
        </pc:sldMkLst>
      </pc:sldChg>
      <pc:sldChg chg="add del">
        <pc:chgData name="伊健 杜" userId="e69aded81da48593" providerId="LiveId" clId="{C313B0D9-9443-4A21-9CE1-72F01DD645D7}" dt="2022-10-11T02:30:26.126" v="2" actId="47"/>
        <pc:sldMkLst>
          <pc:docMk/>
          <pc:sldMk cId="1228994924" sldId="941"/>
        </pc:sldMkLst>
      </pc:sldChg>
      <pc:sldChg chg="add del">
        <pc:chgData name="伊健 杜" userId="e69aded81da48593" providerId="LiveId" clId="{C313B0D9-9443-4A21-9CE1-72F01DD645D7}" dt="2022-10-11T02:30:26.126" v="2" actId="47"/>
        <pc:sldMkLst>
          <pc:docMk/>
          <pc:sldMk cId="1196564032" sldId="942"/>
        </pc:sldMkLst>
      </pc:sldChg>
      <pc:sldChg chg="add del">
        <pc:chgData name="伊健 杜" userId="e69aded81da48593" providerId="LiveId" clId="{C313B0D9-9443-4A21-9CE1-72F01DD645D7}" dt="2022-10-11T02:30:26.126" v="2" actId="47"/>
        <pc:sldMkLst>
          <pc:docMk/>
          <pc:sldMk cId="469985253" sldId="943"/>
        </pc:sldMkLst>
      </pc:sldChg>
      <pc:sldChg chg="add del">
        <pc:chgData name="伊健 杜" userId="e69aded81da48593" providerId="LiveId" clId="{C313B0D9-9443-4A21-9CE1-72F01DD645D7}" dt="2022-10-11T02:30:26.126" v="2" actId="47"/>
        <pc:sldMkLst>
          <pc:docMk/>
          <pc:sldMk cId="1098480447" sldId="944"/>
        </pc:sldMkLst>
      </pc:sldChg>
      <pc:sldChg chg="add del">
        <pc:chgData name="伊健 杜" userId="e69aded81da48593" providerId="LiveId" clId="{C313B0D9-9443-4A21-9CE1-72F01DD645D7}" dt="2022-10-11T02:30:26.126" v="2" actId="47"/>
        <pc:sldMkLst>
          <pc:docMk/>
          <pc:sldMk cId="3044577678" sldId="945"/>
        </pc:sldMkLst>
      </pc:sldChg>
      <pc:sldChg chg="add del">
        <pc:chgData name="伊健 杜" userId="e69aded81da48593" providerId="LiveId" clId="{C313B0D9-9443-4A21-9CE1-72F01DD645D7}" dt="2022-10-11T02:30:26.126" v="2" actId="47"/>
        <pc:sldMkLst>
          <pc:docMk/>
          <pc:sldMk cId="1195299276" sldId="946"/>
        </pc:sldMkLst>
      </pc:sldChg>
      <pc:sldChg chg="add del">
        <pc:chgData name="伊健 杜" userId="e69aded81da48593" providerId="LiveId" clId="{C313B0D9-9443-4A21-9CE1-72F01DD645D7}" dt="2022-10-11T02:30:26.126" v="2" actId="47"/>
        <pc:sldMkLst>
          <pc:docMk/>
          <pc:sldMk cId="2891646171" sldId="947"/>
        </pc:sldMkLst>
      </pc:sldChg>
      <pc:sldChg chg="add del">
        <pc:chgData name="伊健 杜" userId="e69aded81da48593" providerId="LiveId" clId="{C313B0D9-9443-4A21-9CE1-72F01DD645D7}" dt="2022-10-11T02:30:26.126" v="2" actId="47"/>
        <pc:sldMkLst>
          <pc:docMk/>
          <pc:sldMk cId="838481870" sldId="948"/>
        </pc:sldMkLst>
      </pc:sldChg>
      <pc:sldChg chg="add del">
        <pc:chgData name="伊健 杜" userId="e69aded81da48593" providerId="LiveId" clId="{C313B0D9-9443-4A21-9CE1-72F01DD645D7}" dt="2022-10-11T02:30:26.126" v="2" actId="47"/>
        <pc:sldMkLst>
          <pc:docMk/>
          <pc:sldMk cId="3277114646" sldId="949"/>
        </pc:sldMkLst>
      </pc:sldChg>
      <pc:sldChg chg="add del">
        <pc:chgData name="伊健 杜" userId="e69aded81da48593" providerId="LiveId" clId="{C313B0D9-9443-4A21-9CE1-72F01DD645D7}" dt="2022-10-11T02:30:26.126" v="2" actId="47"/>
        <pc:sldMkLst>
          <pc:docMk/>
          <pc:sldMk cId="3743735350" sldId="950"/>
        </pc:sldMkLst>
      </pc:sldChg>
      <pc:sldChg chg="add del">
        <pc:chgData name="伊健 杜" userId="e69aded81da48593" providerId="LiveId" clId="{C313B0D9-9443-4A21-9CE1-72F01DD645D7}" dt="2022-10-11T02:30:26.126" v="2" actId="47"/>
        <pc:sldMkLst>
          <pc:docMk/>
          <pc:sldMk cId="3071760569" sldId="951"/>
        </pc:sldMkLst>
      </pc:sldChg>
      <pc:sldChg chg="add del">
        <pc:chgData name="伊健 杜" userId="e69aded81da48593" providerId="LiveId" clId="{C313B0D9-9443-4A21-9CE1-72F01DD645D7}" dt="2022-10-11T02:30:26.126" v="2" actId="47"/>
        <pc:sldMkLst>
          <pc:docMk/>
          <pc:sldMk cId="1902853154" sldId="952"/>
        </pc:sldMkLst>
      </pc:sldChg>
      <pc:sldChg chg="add del">
        <pc:chgData name="伊健 杜" userId="e69aded81da48593" providerId="LiveId" clId="{C313B0D9-9443-4A21-9CE1-72F01DD645D7}" dt="2022-10-11T02:30:26.126" v="2" actId="47"/>
        <pc:sldMkLst>
          <pc:docMk/>
          <pc:sldMk cId="4238156773" sldId="953"/>
        </pc:sldMkLst>
      </pc:sldChg>
      <pc:sldChg chg="add del">
        <pc:chgData name="伊健 杜" userId="e69aded81da48593" providerId="LiveId" clId="{C313B0D9-9443-4A21-9CE1-72F01DD645D7}" dt="2022-10-11T02:30:26.126" v="2" actId="47"/>
        <pc:sldMkLst>
          <pc:docMk/>
          <pc:sldMk cId="2778393841" sldId="954"/>
        </pc:sldMkLst>
      </pc:sldChg>
      <pc:sldChg chg="add del">
        <pc:chgData name="伊健 杜" userId="e69aded81da48593" providerId="LiveId" clId="{C313B0D9-9443-4A21-9CE1-72F01DD645D7}" dt="2022-10-11T02:30:26.126" v="2" actId="47"/>
        <pc:sldMkLst>
          <pc:docMk/>
          <pc:sldMk cId="3247789987" sldId="955"/>
        </pc:sldMkLst>
      </pc:sldChg>
      <pc:sldChg chg="add del">
        <pc:chgData name="伊健 杜" userId="e69aded81da48593" providerId="LiveId" clId="{C313B0D9-9443-4A21-9CE1-72F01DD645D7}" dt="2022-10-11T02:30:26.126" v="2" actId="47"/>
        <pc:sldMkLst>
          <pc:docMk/>
          <pc:sldMk cId="2845632734" sldId="957"/>
        </pc:sldMkLst>
      </pc:sldChg>
      <pc:sldChg chg="add del">
        <pc:chgData name="伊健 杜" userId="e69aded81da48593" providerId="LiveId" clId="{C313B0D9-9443-4A21-9CE1-72F01DD645D7}" dt="2022-10-11T02:30:26.126" v="2" actId="47"/>
        <pc:sldMkLst>
          <pc:docMk/>
          <pc:sldMk cId="4151639316" sldId="958"/>
        </pc:sldMkLst>
      </pc:sldChg>
      <pc:sldChg chg="add del">
        <pc:chgData name="伊健 杜" userId="e69aded81da48593" providerId="LiveId" clId="{C313B0D9-9443-4A21-9CE1-72F01DD645D7}" dt="2022-10-11T02:30:26.126" v="2" actId="47"/>
        <pc:sldMkLst>
          <pc:docMk/>
          <pc:sldMk cId="1668174266" sldId="959"/>
        </pc:sldMkLst>
      </pc:sldChg>
      <pc:sldChg chg="add del">
        <pc:chgData name="伊健 杜" userId="e69aded81da48593" providerId="LiveId" clId="{C313B0D9-9443-4A21-9CE1-72F01DD645D7}" dt="2022-10-11T02:30:26.126" v="2" actId="47"/>
        <pc:sldMkLst>
          <pc:docMk/>
          <pc:sldMk cId="2915798268" sldId="961"/>
        </pc:sldMkLst>
      </pc:sldChg>
      <pc:sldChg chg="add del">
        <pc:chgData name="伊健 杜" userId="e69aded81da48593" providerId="LiveId" clId="{C313B0D9-9443-4A21-9CE1-72F01DD645D7}" dt="2022-10-11T02:30:26.126" v="2" actId="47"/>
        <pc:sldMkLst>
          <pc:docMk/>
          <pc:sldMk cId="2008128449" sldId="962"/>
        </pc:sldMkLst>
      </pc:sldChg>
      <pc:sldChg chg="add del">
        <pc:chgData name="伊健 杜" userId="e69aded81da48593" providerId="LiveId" clId="{C313B0D9-9443-4A21-9CE1-72F01DD645D7}" dt="2022-10-11T02:30:26.126" v="2" actId="47"/>
        <pc:sldMkLst>
          <pc:docMk/>
          <pc:sldMk cId="432336390" sldId="963"/>
        </pc:sldMkLst>
      </pc:sldChg>
      <pc:sldChg chg="addSp delSp modSp mod ord modAnim">
        <pc:chgData name="伊健 杜" userId="e69aded81da48593" providerId="LiveId" clId="{C313B0D9-9443-4A21-9CE1-72F01DD645D7}" dt="2022-10-11T07:18:45.995" v="4159"/>
        <pc:sldMkLst>
          <pc:docMk/>
          <pc:sldMk cId="1103089404" sldId="964"/>
        </pc:sldMkLst>
        <pc:spChg chg="mod">
          <ac:chgData name="伊健 杜" userId="e69aded81da48593" providerId="LiveId" clId="{C313B0D9-9443-4A21-9CE1-72F01DD645D7}" dt="2022-10-11T07:18:45.995" v="4159"/>
          <ac:spMkLst>
            <pc:docMk/>
            <pc:sldMk cId="1103089404" sldId="964"/>
            <ac:spMk id="2" creationId="{A01AC9E7-C04E-508D-350A-4D8CA041DA24}"/>
          </ac:spMkLst>
        </pc:spChg>
        <pc:spChg chg="add mod">
          <ac:chgData name="伊健 杜" userId="e69aded81da48593" providerId="LiveId" clId="{C313B0D9-9443-4A21-9CE1-72F01DD645D7}" dt="2022-10-11T07:18:45.995" v="4159"/>
          <ac:spMkLst>
            <pc:docMk/>
            <pc:sldMk cId="1103089404" sldId="964"/>
            <ac:spMk id="3" creationId="{238C00A3-C6D9-4CEE-983C-E9A1E0EFF651}"/>
          </ac:spMkLst>
        </pc:spChg>
        <pc:spChg chg="del mod">
          <ac:chgData name="伊健 杜" userId="e69aded81da48593" providerId="LiveId" clId="{C313B0D9-9443-4A21-9CE1-72F01DD645D7}" dt="2022-10-11T02:43:30.380" v="52" actId="478"/>
          <ac:spMkLst>
            <pc:docMk/>
            <pc:sldMk cId="1103089404" sldId="964"/>
            <ac:spMk id="5" creationId="{27636C17-3F99-8189-6B60-57C222F237E0}"/>
          </ac:spMkLst>
        </pc:spChg>
        <pc:spChg chg="mod">
          <ac:chgData name="伊健 杜" userId="e69aded81da48593" providerId="LiveId" clId="{C313B0D9-9443-4A21-9CE1-72F01DD645D7}" dt="2022-10-11T07:18:45.995" v="4159"/>
          <ac:spMkLst>
            <pc:docMk/>
            <pc:sldMk cId="1103089404" sldId="964"/>
            <ac:spMk id="6" creationId="{0E36AABD-FC67-1C18-35B6-ABEF922CA6BC}"/>
          </ac:spMkLst>
        </pc:spChg>
        <pc:picChg chg="add mod">
          <ac:chgData name="伊健 杜" userId="e69aded81da48593" providerId="LiveId" clId="{C313B0D9-9443-4A21-9CE1-72F01DD645D7}" dt="2022-10-11T02:51:15.366" v="647" actId="1076"/>
          <ac:picMkLst>
            <pc:docMk/>
            <pc:sldMk cId="1103089404" sldId="964"/>
            <ac:picMk id="1026" creationId="{D30D3642-C73C-AC54-7567-1615671B1184}"/>
          </ac:picMkLst>
        </pc:picChg>
        <pc:picChg chg="del">
          <ac:chgData name="伊健 杜" userId="e69aded81da48593" providerId="LiveId" clId="{C313B0D9-9443-4A21-9CE1-72F01DD645D7}" dt="2022-10-11T02:45:40.689" v="319" actId="478"/>
          <ac:picMkLst>
            <pc:docMk/>
            <pc:sldMk cId="1103089404" sldId="964"/>
            <ac:picMk id="3074" creationId="{6CE913E3-EAD1-9673-639E-6404557D6464}"/>
          </ac:picMkLst>
        </pc:picChg>
      </pc:sldChg>
      <pc:sldChg chg="add del">
        <pc:chgData name="伊健 杜" userId="e69aded81da48593" providerId="LiveId" clId="{C313B0D9-9443-4A21-9CE1-72F01DD645D7}" dt="2022-10-11T02:30:26.126" v="2" actId="47"/>
        <pc:sldMkLst>
          <pc:docMk/>
          <pc:sldMk cId="294181434" sldId="965"/>
        </pc:sldMkLst>
      </pc:sldChg>
      <pc:sldChg chg="addSp delSp modSp mod ord modAnim">
        <pc:chgData name="伊健 杜" userId="e69aded81da48593" providerId="LiveId" clId="{C313B0D9-9443-4A21-9CE1-72F01DD645D7}" dt="2022-10-11T07:18:45.995" v="4159"/>
        <pc:sldMkLst>
          <pc:docMk/>
          <pc:sldMk cId="1400980109" sldId="966"/>
        </pc:sldMkLst>
        <pc:spChg chg="mod">
          <ac:chgData name="伊健 杜" userId="e69aded81da48593" providerId="LiveId" clId="{C313B0D9-9443-4A21-9CE1-72F01DD645D7}" dt="2022-10-11T02:35:28.269" v="12" actId="20577"/>
          <ac:spMkLst>
            <pc:docMk/>
            <pc:sldMk cId="1400980109" sldId="966"/>
            <ac:spMk id="2" creationId="{1302A11A-625D-774F-23B3-739301B530C3}"/>
          </ac:spMkLst>
        </pc:spChg>
        <pc:spChg chg="add mod">
          <ac:chgData name="伊健 杜" userId="e69aded81da48593" providerId="LiveId" clId="{C313B0D9-9443-4A21-9CE1-72F01DD645D7}" dt="2022-10-11T02:39:17.433" v="49" actId="1076"/>
          <ac:spMkLst>
            <pc:docMk/>
            <pc:sldMk cId="1400980109" sldId="966"/>
            <ac:spMk id="3" creationId="{BF178E76-FDFB-D2B6-710A-37444C6E7082}"/>
          </ac:spMkLst>
        </pc:spChg>
        <pc:spChg chg="add mod">
          <ac:chgData name="伊健 杜" userId="e69aded81da48593" providerId="LiveId" clId="{C313B0D9-9443-4A21-9CE1-72F01DD645D7}" dt="2022-10-11T02:36:03.791" v="48"/>
          <ac:spMkLst>
            <pc:docMk/>
            <pc:sldMk cId="1400980109" sldId="966"/>
            <ac:spMk id="4" creationId="{001214B7-07C5-6789-1DE5-0CFB43518622}"/>
          </ac:spMkLst>
        </pc:spChg>
        <pc:spChg chg="mod">
          <ac:chgData name="伊健 杜" userId="e69aded81da48593" providerId="LiveId" clId="{C313B0D9-9443-4A21-9CE1-72F01DD645D7}" dt="2022-10-11T02:39:46.219" v="50" actId="1076"/>
          <ac:spMkLst>
            <pc:docMk/>
            <pc:sldMk cId="1400980109" sldId="966"/>
            <ac:spMk id="5" creationId="{C57211A0-9C60-D804-6094-37A6B213E351}"/>
          </ac:spMkLst>
        </pc:spChg>
        <pc:spChg chg="del">
          <ac:chgData name="伊健 杜" userId="e69aded81da48593" providerId="LiveId" clId="{C313B0D9-9443-4A21-9CE1-72F01DD645D7}" dt="2022-10-11T02:35:34.293" v="14" actId="478"/>
          <ac:spMkLst>
            <pc:docMk/>
            <pc:sldMk cId="1400980109" sldId="966"/>
            <ac:spMk id="6" creationId="{58145C48-FA25-C457-6536-B6D4F8A5C215}"/>
          </ac:spMkLst>
        </pc:spChg>
        <pc:spChg chg="del">
          <ac:chgData name="伊健 杜" userId="e69aded81da48593" providerId="LiveId" clId="{C313B0D9-9443-4A21-9CE1-72F01DD645D7}" dt="2022-10-11T02:35:38.991" v="15" actId="478"/>
          <ac:spMkLst>
            <pc:docMk/>
            <pc:sldMk cId="1400980109" sldId="966"/>
            <ac:spMk id="7" creationId="{CBA8DDFD-A2F4-69C8-D9A4-82CB1C5006E9}"/>
          </ac:spMkLst>
        </pc:spChg>
        <pc:spChg chg="mod">
          <ac:chgData name="伊健 杜" userId="e69aded81da48593" providerId="LiveId" clId="{C313B0D9-9443-4A21-9CE1-72F01DD645D7}" dt="2022-10-11T07:18:45.995" v="4159"/>
          <ac:spMkLst>
            <pc:docMk/>
            <pc:sldMk cId="1400980109" sldId="966"/>
            <ac:spMk id="8" creationId="{279D721E-C3FB-2CB0-6BD4-36E099029B06}"/>
          </ac:spMkLst>
        </pc:spChg>
        <pc:spChg chg="del">
          <ac:chgData name="伊健 杜" userId="e69aded81da48593" providerId="LiveId" clId="{C313B0D9-9443-4A21-9CE1-72F01DD645D7}" dt="2022-10-11T02:35:34.293" v="14" actId="478"/>
          <ac:spMkLst>
            <pc:docMk/>
            <pc:sldMk cId="1400980109" sldId="966"/>
            <ac:spMk id="9" creationId="{7156E369-E07B-5288-0CC3-ADB34102F93F}"/>
          </ac:spMkLst>
        </pc:spChg>
      </pc:sldChg>
      <pc:sldChg chg="addSp delSp modSp add mod ord modAnim">
        <pc:chgData name="伊健 杜" userId="e69aded81da48593" providerId="LiveId" clId="{C313B0D9-9443-4A21-9CE1-72F01DD645D7}" dt="2022-10-11T07:18:45.995" v="4159"/>
        <pc:sldMkLst>
          <pc:docMk/>
          <pc:sldMk cId="890807234" sldId="967"/>
        </pc:sldMkLst>
        <pc:spChg chg="mod">
          <ac:chgData name="伊健 杜" userId="e69aded81da48593" providerId="LiveId" clId="{C313B0D9-9443-4A21-9CE1-72F01DD645D7}" dt="2022-10-11T07:18:45.995" v="4159"/>
          <ac:spMkLst>
            <pc:docMk/>
            <pc:sldMk cId="890807234" sldId="967"/>
            <ac:spMk id="2" creationId="{A01AC9E7-C04E-508D-350A-4D8CA041DA24}"/>
          </ac:spMkLst>
        </pc:spChg>
        <pc:spChg chg="add mod">
          <ac:chgData name="伊健 杜" userId="e69aded81da48593" providerId="LiveId" clId="{C313B0D9-9443-4A21-9CE1-72F01DD645D7}" dt="2022-10-11T07:18:45.995" v="4159"/>
          <ac:spMkLst>
            <pc:docMk/>
            <pc:sldMk cId="890807234" sldId="967"/>
            <ac:spMk id="3" creationId="{BB443CCB-C822-EB29-DC54-4CAF938BE80B}"/>
          </ac:spMkLst>
        </pc:spChg>
        <pc:spChg chg="mod">
          <ac:chgData name="伊健 杜" userId="e69aded81da48593" providerId="LiveId" clId="{C313B0D9-9443-4A21-9CE1-72F01DD645D7}" dt="2022-10-11T07:18:45.995" v="4159"/>
          <ac:spMkLst>
            <pc:docMk/>
            <pc:sldMk cId="890807234" sldId="967"/>
            <ac:spMk id="6" creationId="{0E36AABD-FC67-1C18-35B6-ABEF922CA6BC}"/>
          </ac:spMkLst>
        </pc:spChg>
        <pc:picChg chg="del mod">
          <ac:chgData name="伊健 杜" userId="e69aded81da48593" providerId="LiveId" clId="{C313B0D9-9443-4A21-9CE1-72F01DD645D7}" dt="2022-10-11T02:47:21.081" v="407" actId="478"/>
          <ac:picMkLst>
            <pc:docMk/>
            <pc:sldMk cId="890807234" sldId="967"/>
            <ac:picMk id="1026" creationId="{D30D3642-C73C-AC54-7567-1615671B1184}"/>
          </ac:picMkLst>
        </pc:picChg>
        <pc:picChg chg="add mod">
          <ac:chgData name="伊健 杜" userId="e69aded81da48593" providerId="LiveId" clId="{C313B0D9-9443-4A21-9CE1-72F01DD645D7}" dt="2022-10-11T02:48:30.859" v="476" actId="1076"/>
          <ac:picMkLst>
            <pc:docMk/>
            <pc:sldMk cId="890807234" sldId="967"/>
            <ac:picMk id="2050" creationId="{5C5D3BA8-4339-E1A2-D6B3-FB5E4315741E}"/>
          </ac:picMkLst>
        </pc:picChg>
      </pc:sldChg>
      <pc:sldChg chg="del">
        <pc:chgData name="伊健 杜" userId="e69aded81da48593" providerId="LiveId" clId="{C313B0D9-9443-4A21-9CE1-72F01DD645D7}" dt="2022-10-11T02:30:31.517" v="3" actId="47"/>
        <pc:sldMkLst>
          <pc:docMk/>
          <pc:sldMk cId="3486025112" sldId="967"/>
        </pc:sldMkLst>
      </pc:sldChg>
      <pc:sldChg chg="del">
        <pc:chgData name="伊健 杜" userId="e69aded81da48593" providerId="LiveId" clId="{C313B0D9-9443-4A21-9CE1-72F01DD645D7}" dt="2022-10-11T02:30:31.517" v="3" actId="47"/>
        <pc:sldMkLst>
          <pc:docMk/>
          <pc:sldMk cId="1125853018" sldId="968"/>
        </pc:sldMkLst>
      </pc:sldChg>
      <pc:sldChg chg="addSp delSp modSp add mod">
        <pc:chgData name="伊健 杜" userId="e69aded81da48593" providerId="LiveId" clId="{C313B0D9-9443-4A21-9CE1-72F01DD645D7}" dt="2022-10-11T07:18:45.995" v="4159"/>
        <pc:sldMkLst>
          <pc:docMk/>
          <pc:sldMk cId="1580625283" sldId="968"/>
        </pc:sldMkLst>
        <pc:spChg chg="mod">
          <ac:chgData name="伊健 杜" userId="e69aded81da48593" providerId="LiveId" clId="{C313B0D9-9443-4A21-9CE1-72F01DD645D7}" dt="2022-10-11T07:18:45.995" v="4159"/>
          <ac:spMkLst>
            <pc:docMk/>
            <pc:sldMk cId="1580625283" sldId="968"/>
            <ac:spMk id="2" creationId="{A01AC9E7-C04E-508D-350A-4D8CA041DA24}"/>
          </ac:spMkLst>
        </pc:spChg>
        <pc:spChg chg="mod">
          <ac:chgData name="伊健 杜" userId="e69aded81da48593" providerId="LiveId" clId="{C313B0D9-9443-4A21-9CE1-72F01DD645D7}" dt="2022-10-11T07:18:45.995" v="4159"/>
          <ac:spMkLst>
            <pc:docMk/>
            <pc:sldMk cId="1580625283" sldId="968"/>
            <ac:spMk id="6" creationId="{0E36AABD-FC67-1C18-35B6-ABEF922CA6BC}"/>
          </ac:spMkLst>
        </pc:spChg>
        <pc:picChg chg="del mod">
          <ac:chgData name="伊健 杜" userId="e69aded81da48593" providerId="LiveId" clId="{C313B0D9-9443-4A21-9CE1-72F01DD645D7}" dt="2022-10-11T03:05:55.746" v="855" actId="478"/>
          <ac:picMkLst>
            <pc:docMk/>
            <pc:sldMk cId="1580625283" sldId="968"/>
            <ac:picMk id="1026" creationId="{D30D3642-C73C-AC54-7567-1615671B1184}"/>
          </ac:picMkLst>
        </pc:picChg>
        <pc:picChg chg="add mod">
          <ac:chgData name="伊健 杜" userId="e69aded81da48593" providerId="LiveId" clId="{C313B0D9-9443-4A21-9CE1-72F01DD645D7}" dt="2022-10-11T03:07:30.017" v="865" actId="1076"/>
          <ac:picMkLst>
            <pc:docMk/>
            <pc:sldMk cId="1580625283" sldId="968"/>
            <ac:picMk id="3074" creationId="{78A9A2B5-C225-4259-4B11-D49DA3222451}"/>
          </ac:picMkLst>
        </pc:picChg>
        <pc:picChg chg="add mod">
          <ac:chgData name="伊健 杜" userId="e69aded81da48593" providerId="LiveId" clId="{C313B0D9-9443-4A21-9CE1-72F01DD645D7}" dt="2022-10-11T03:07:30.017" v="865" actId="1076"/>
          <ac:picMkLst>
            <pc:docMk/>
            <pc:sldMk cId="1580625283" sldId="968"/>
            <ac:picMk id="3076" creationId="{92346A29-3087-E9A1-40E4-A1DAD25DD63C}"/>
          </ac:picMkLst>
        </pc:picChg>
      </pc:sldChg>
      <pc:sldChg chg="del">
        <pc:chgData name="伊健 杜" userId="e69aded81da48593" providerId="LiveId" clId="{C313B0D9-9443-4A21-9CE1-72F01DD645D7}" dt="2022-10-11T02:30:31.517" v="3" actId="47"/>
        <pc:sldMkLst>
          <pc:docMk/>
          <pc:sldMk cId="428983760" sldId="969"/>
        </pc:sldMkLst>
      </pc:sldChg>
      <pc:sldChg chg="new del">
        <pc:chgData name="伊健 杜" userId="e69aded81da48593" providerId="LiveId" clId="{C313B0D9-9443-4A21-9CE1-72F01DD645D7}" dt="2022-10-11T03:07:38.226" v="868" actId="47"/>
        <pc:sldMkLst>
          <pc:docMk/>
          <pc:sldMk cId="2146995125" sldId="969"/>
        </pc:sldMkLst>
      </pc:sldChg>
      <pc:sldChg chg="del">
        <pc:chgData name="伊健 杜" userId="e69aded81da48593" providerId="LiveId" clId="{C313B0D9-9443-4A21-9CE1-72F01DD645D7}" dt="2022-10-11T02:30:31.517" v="3" actId="47"/>
        <pc:sldMkLst>
          <pc:docMk/>
          <pc:sldMk cId="757873519" sldId="970"/>
        </pc:sldMkLst>
      </pc:sldChg>
      <pc:sldChg chg="addSp delSp modSp add mod">
        <pc:chgData name="伊健 杜" userId="e69aded81da48593" providerId="LiveId" clId="{C313B0D9-9443-4A21-9CE1-72F01DD645D7}" dt="2022-10-11T07:18:45.995" v="4159"/>
        <pc:sldMkLst>
          <pc:docMk/>
          <pc:sldMk cId="2107945072" sldId="970"/>
        </pc:sldMkLst>
        <pc:spChg chg="mod">
          <ac:chgData name="伊健 杜" userId="e69aded81da48593" providerId="LiveId" clId="{C313B0D9-9443-4A21-9CE1-72F01DD645D7}" dt="2022-10-11T07:18:45.995" v="4159"/>
          <ac:spMkLst>
            <pc:docMk/>
            <pc:sldMk cId="2107945072" sldId="970"/>
            <ac:spMk id="2" creationId="{A01AC9E7-C04E-508D-350A-4D8CA041DA24}"/>
          </ac:spMkLst>
        </pc:spChg>
        <pc:spChg chg="mod">
          <ac:chgData name="伊健 杜" userId="e69aded81da48593" providerId="LiveId" clId="{C313B0D9-9443-4A21-9CE1-72F01DD645D7}" dt="2022-10-11T03:12:09.122" v="982" actId="1076"/>
          <ac:spMkLst>
            <pc:docMk/>
            <pc:sldMk cId="2107945072" sldId="970"/>
            <ac:spMk id="4" creationId="{80F8FC49-4DD1-475B-DE97-96F276090385}"/>
          </ac:spMkLst>
        </pc:spChg>
        <pc:spChg chg="mod">
          <ac:chgData name="伊健 杜" userId="e69aded81da48593" providerId="LiveId" clId="{C313B0D9-9443-4A21-9CE1-72F01DD645D7}" dt="2022-10-11T07:18:45.995" v="4159"/>
          <ac:spMkLst>
            <pc:docMk/>
            <pc:sldMk cId="2107945072" sldId="970"/>
            <ac:spMk id="6" creationId="{0E36AABD-FC67-1C18-35B6-ABEF922CA6BC}"/>
          </ac:spMkLst>
        </pc:spChg>
        <pc:picChg chg="del mod">
          <ac:chgData name="伊健 杜" userId="e69aded81da48593" providerId="LiveId" clId="{C313B0D9-9443-4A21-9CE1-72F01DD645D7}" dt="2022-10-11T03:10:59.790" v="870" actId="478"/>
          <ac:picMkLst>
            <pc:docMk/>
            <pc:sldMk cId="2107945072" sldId="970"/>
            <ac:picMk id="3074" creationId="{78A9A2B5-C225-4259-4B11-D49DA3222451}"/>
          </ac:picMkLst>
        </pc:picChg>
        <pc:picChg chg="del">
          <ac:chgData name="伊健 杜" userId="e69aded81da48593" providerId="LiveId" clId="{C313B0D9-9443-4A21-9CE1-72F01DD645D7}" dt="2022-10-11T03:10:59.790" v="870" actId="478"/>
          <ac:picMkLst>
            <pc:docMk/>
            <pc:sldMk cId="2107945072" sldId="970"/>
            <ac:picMk id="3076" creationId="{92346A29-3087-E9A1-40E4-A1DAD25DD63C}"/>
          </ac:picMkLst>
        </pc:picChg>
        <pc:picChg chg="add mod">
          <ac:chgData name="伊健 杜" userId="e69aded81da48593" providerId="LiveId" clId="{C313B0D9-9443-4A21-9CE1-72F01DD645D7}" dt="2022-10-11T03:11:26.510" v="882" actId="1076"/>
          <ac:picMkLst>
            <pc:docMk/>
            <pc:sldMk cId="2107945072" sldId="970"/>
            <ac:picMk id="4098" creationId="{CFD5C410-6B00-B0A8-F9EF-9D7C7FA50DCF}"/>
          </ac:picMkLst>
        </pc:picChg>
      </pc:sldChg>
      <pc:sldChg chg="del">
        <pc:chgData name="伊健 杜" userId="e69aded81da48593" providerId="LiveId" clId="{C313B0D9-9443-4A21-9CE1-72F01DD645D7}" dt="2022-10-11T02:30:31.517" v="3" actId="47"/>
        <pc:sldMkLst>
          <pc:docMk/>
          <pc:sldMk cId="2325837417" sldId="971"/>
        </pc:sldMkLst>
      </pc:sldChg>
      <pc:sldChg chg="addSp delSp modSp new mod">
        <pc:chgData name="伊健 杜" userId="e69aded81da48593" providerId="LiveId" clId="{C313B0D9-9443-4A21-9CE1-72F01DD645D7}" dt="2022-10-11T07:18:45.995" v="4159"/>
        <pc:sldMkLst>
          <pc:docMk/>
          <pc:sldMk cId="2374897660" sldId="971"/>
        </pc:sldMkLst>
        <pc:spChg chg="del">
          <ac:chgData name="伊健 杜" userId="e69aded81da48593" providerId="LiveId" clId="{C313B0D9-9443-4A21-9CE1-72F01DD645D7}" dt="2022-10-11T03:12:02.707" v="981" actId="478"/>
          <ac:spMkLst>
            <pc:docMk/>
            <pc:sldMk cId="2374897660" sldId="971"/>
            <ac:spMk id="2" creationId="{E92C7D00-BF5D-E96D-0644-2414B030D44C}"/>
          </ac:spMkLst>
        </pc:spChg>
        <pc:spChg chg="del">
          <ac:chgData name="伊健 杜" userId="e69aded81da48593" providerId="LiveId" clId="{C313B0D9-9443-4A21-9CE1-72F01DD645D7}" dt="2022-10-11T03:12:02.707" v="981" actId="478"/>
          <ac:spMkLst>
            <pc:docMk/>
            <pc:sldMk cId="2374897660" sldId="971"/>
            <ac:spMk id="3" creationId="{80AD2F36-D608-4CEE-42DA-7B551D91A14E}"/>
          </ac:spMkLst>
        </pc:spChg>
        <pc:spChg chg="add mod">
          <ac:chgData name="伊健 杜" userId="e69aded81da48593" providerId="LiveId" clId="{C313B0D9-9443-4A21-9CE1-72F01DD645D7}" dt="2022-10-11T03:12:11.102" v="983"/>
          <ac:spMkLst>
            <pc:docMk/>
            <pc:sldMk cId="2374897660" sldId="971"/>
            <ac:spMk id="4" creationId="{608D2AA5-9C78-DD62-0327-747174067638}"/>
          </ac:spMkLst>
        </pc:spChg>
        <pc:spChg chg="add mod">
          <ac:chgData name="伊健 杜" userId="e69aded81da48593" providerId="LiveId" clId="{C313B0D9-9443-4A21-9CE1-72F01DD645D7}" dt="2022-10-11T07:18:45.995" v="4159"/>
          <ac:spMkLst>
            <pc:docMk/>
            <pc:sldMk cId="2374897660" sldId="971"/>
            <ac:spMk id="5" creationId="{F840BB8E-7C72-A2A7-1114-9BCC02F8ABEA}"/>
          </ac:spMkLst>
        </pc:spChg>
        <pc:spChg chg="add mod">
          <ac:chgData name="伊健 杜" userId="e69aded81da48593" providerId="LiveId" clId="{C313B0D9-9443-4A21-9CE1-72F01DD645D7}" dt="2022-10-11T07:18:45.995" v="4159"/>
          <ac:spMkLst>
            <pc:docMk/>
            <pc:sldMk cId="2374897660" sldId="971"/>
            <ac:spMk id="6" creationId="{2DD8F9B8-7141-5844-E5E3-84673D7B2375}"/>
          </ac:spMkLst>
        </pc:spChg>
        <pc:picChg chg="add mod">
          <ac:chgData name="伊健 杜" userId="e69aded81da48593" providerId="LiveId" clId="{C313B0D9-9443-4A21-9CE1-72F01DD645D7}" dt="2022-10-11T03:15:14.504" v="1038" actId="1076"/>
          <ac:picMkLst>
            <pc:docMk/>
            <pc:sldMk cId="2374897660" sldId="971"/>
            <ac:picMk id="5122" creationId="{A98FCE23-E18B-86EB-5005-330175DDAD3B}"/>
          </ac:picMkLst>
        </pc:picChg>
        <pc:picChg chg="add mod">
          <ac:chgData name="伊健 杜" userId="e69aded81da48593" providerId="LiveId" clId="{C313B0D9-9443-4A21-9CE1-72F01DD645D7}" dt="2022-10-11T03:15:13.717" v="1037" actId="1076"/>
          <ac:picMkLst>
            <pc:docMk/>
            <pc:sldMk cId="2374897660" sldId="971"/>
            <ac:picMk id="5124" creationId="{9E4C3A64-2638-3D48-64A1-A04DF9317FE2}"/>
          </ac:picMkLst>
        </pc:picChg>
        <pc:picChg chg="add mod">
          <ac:chgData name="伊健 杜" userId="e69aded81da48593" providerId="LiveId" clId="{C313B0D9-9443-4A21-9CE1-72F01DD645D7}" dt="2022-10-11T03:14:55.931" v="1032" actId="1076"/>
          <ac:picMkLst>
            <pc:docMk/>
            <pc:sldMk cId="2374897660" sldId="971"/>
            <ac:picMk id="5126" creationId="{0B4E29F6-1CFD-CE18-142D-AEDFE93CA6E7}"/>
          </ac:picMkLst>
        </pc:picChg>
      </pc:sldChg>
      <pc:sldChg chg="addSp delSp modSp add mod">
        <pc:chgData name="伊健 杜" userId="e69aded81da48593" providerId="LiveId" clId="{C313B0D9-9443-4A21-9CE1-72F01DD645D7}" dt="2022-10-11T07:18:45.995" v="4159"/>
        <pc:sldMkLst>
          <pc:docMk/>
          <pc:sldMk cId="697298136" sldId="972"/>
        </pc:sldMkLst>
        <pc:spChg chg="add mod">
          <ac:chgData name="伊健 杜" userId="e69aded81da48593" providerId="LiveId" clId="{C313B0D9-9443-4A21-9CE1-72F01DD645D7}" dt="2022-10-11T07:18:45.995" v="4159"/>
          <ac:spMkLst>
            <pc:docMk/>
            <pc:sldMk cId="697298136" sldId="972"/>
            <ac:spMk id="3" creationId="{CF11BF63-4BA5-0001-93BF-FE1A8B1A2AC5}"/>
          </ac:spMkLst>
        </pc:spChg>
        <pc:spChg chg="mod">
          <ac:chgData name="伊健 杜" userId="e69aded81da48593" providerId="LiveId" clId="{C313B0D9-9443-4A21-9CE1-72F01DD645D7}" dt="2022-10-11T07:18:45.995" v="4159"/>
          <ac:spMkLst>
            <pc:docMk/>
            <pc:sldMk cId="697298136" sldId="972"/>
            <ac:spMk id="5" creationId="{F840BB8E-7C72-A2A7-1114-9BCC02F8ABEA}"/>
          </ac:spMkLst>
        </pc:spChg>
        <pc:spChg chg="mod">
          <ac:chgData name="伊健 杜" userId="e69aded81da48593" providerId="LiveId" clId="{C313B0D9-9443-4A21-9CE1-72F01DD645D7}" dt="2022-10-11T07:18:45.995" v="4159"/>
          <ac:spMkLst>
            <pc:docMk/>
            <pc:sldMk cId="697298136" sldId="972"/>
            <ac:spMk id="6" creationId="{2DD8F9B8-7141-5844-E5E3-84673D7B2375}"/>
          </ac:spMkLst>
        </pc:spChg>
        <pc:spChg chg="add mod">
          <ac:chgData name="伊健 杜" userId="e69aded81da48593" providerId="LiveId" clId="{C313B0D9-9443-4A21-9CE1-72F01DD645D7}" dt="2022-10-11T07:18:45.995" v="4159"/>
          <ac:spMkLst>
            <pc:docMk/>
            <pc:sldMk cId="697298136" sldId="972"/>
            <ac:spMk id="7" creationId="{9E97A34D-8245-0E3C-016E-143C192603F0}"/>
          </ac:spMkLst>
        </pc:spChg>
        <pc:picChg chg="add mod">
          <ac:chgData name="伊健 杜" userId="e69aded81da48593" providerId="LiveId" clId="{C313B0D9-9443-4A21-9CE1-72F01DD645D7}" dt="2022-10-11T03:20:15.653" v="1138" actId="1076"/>
          <ac:picMkLst>
            <pc:docMk/>
            <pc:sldMk cId="697298136" sldId="972"/>
            <ac:picMk id="2" creationId="{A64DAD18-E18A-F864-2F93-C789F5885728}"/>
          </ac:picMkLst>
        </pc:picChg>
        <pc:picChg chg="del">
          <ac:chgData name="伊健 杜" userId="e69aded81da48593" providerId="LiveId" clId="{C313B0D9-9443-4A21-9CE1-72F01DD645D7}" dt="2022-10-11T03:15:37.024" v="1106" actId="478"/>
          <ac:picMkLst>
            <pc:docMk/>
            <pc:sldMk cId="697298136" sldId="972"/>
            <ac:picMk id="5122" creationId="{A98FCE23-E18B-86EB-5005-330175DDAD3B}"/>
          </ac:picMkLst>
        </pc:picChg>
        <pc:picChg chg="del">
          <ac:chgData name="伊健 杜" userId="e69aded81da48593" providerId="LiveId" clId="{C313B0D9-9443-4A21-9CE1-72F01DD645D7}" dt="2022-10-11T03:15:37.024" v="1106" actId="478"/>
          <ac:picMkLst>
            <pc:docMk/>
            <pc:sldMk cId="697298136" sldId="972"/>
            <ac:picMk id="5124" creationId="{9E4C3A64-2638-3D48-64A1-A04DF9317FE2}"/>
          </ac:picMkLst>
        </pc:picChg>
        <pc:picChg chg="del">
          <ac:chgData name="伊健 杜" userId="e69aded81da48593" providerId="LiveId" clId="{C313B0D9-9443-4A21-9CE1-72F01DD645D7}" dt="2022-10-11T03:15:37.024" v="1106" actId="478"/>
          <ac:picMkLst>
            <pc:docMk/>
            <pc:sldMk cId="697298136" sldId="972"/>
            <ac:picMk id="5126" creationId="{0B4E29F6-1CFD-CE18-142D-AEDFE93CA6E7}"/>
          </ac:picMkLst>
        </pc:picChg>
        <pc:picChg chg="add mod">
          <ac:chgData name="伊健 杜" userId="e69aded81da48593" providerId="LiveId" clId="{C313B0D9-9443-4A21-9CE1-72F01DD645D7}" dt="2022-10-11T03:20:13.975" v="1137" actId="1076"/>
          <ac:picMkLst>
            <pc:docMk/>
            <pc:sldMk cId="697298136" sldId="972"/>
            <ac:picMk id="6146" creationId="{08BB3196-F1B3-8E58-C688-CB165C0D3F2F}"/>
          </ac:picMkLst>
        </pc:picChg>
      </pc:sldChg>
      <pc:sldChg chg="del">
        <pc:chgData name="伊健 杜" userId="e69aded81da48593" providerId="LiveId" clId="{C313B0D9-9443-4A21-9CE1-72F01DD645D7}" dt="2022-10-11T02:30:31.517" v="3" actId="47"/>
        <pc:sldMkLst>
          <pc:docMk/>
          <pc:sldMk cId="3701473483" sldId="972"/>
        </pc:sldMkLst>
      </pc:sldChg>
      <pc:sldChg chg="del">
        <pc:chgData name="伊健 杜" userId="e69aded81da48593" providerId="LiveId" clId="{C313B0D9-9443-4A21-9CE1-72F01DD645D7}" dt="2022-10-11T02:30:31.517" v="3" actId="47"/>
        <pc:sldMkLst>
          <pc:docMk/>
          <pc:sldMk cId="1358144278" sldId="973"/>
        </pc:sldMkLst>
      </pc:sldChg>
      <pc:sldChg chg="addSp delSp modSp add mod">
        <pc:chgData name="伊健 杜" userId="e69aded81da48593" providerId="LiveId" clId="{C313B0D9-9443-4A21-9CE1-72F01DD645D7}" dt="2022-10-11T07:18:45.995" v="4159"/>
        <pc:sldMkLst>
          <pc:docMk/>
          <pc:sldMk cId="1681601975" sldId="973"/>
        </pc:sldMkLst>
        <pc:spChg chg="del">
          <ac:chgData name="伊健 杜" userId="e69aded81da48593" providerId="LiveId" clId="{C313B0D9-9443-4A21-9CE1-72F01DD645D7}" dt="2022-10-11T03:22:05.562" v="1217" actId="478"/>
          <ac:spMkLst>
            <pc:docMk/>
            <pc:sldMk cId="1681601975" sldId="973"/>
            <ac:spMk id="3" creationId="{CF11BF63-4BA5-0001-93BF-FE1A8B1A2AC5}"/>
          </ac:spMkLst>
        </pc:spChg>
        <pc:spChg chg="mod">
          <ac:chgData name="伊健 杜" userId="e69aded81da48593" providerId="LiveId" clId="{C313B0D9-9443-4A21-9CE1-72F01DD645D7}" dt="2022-10-11T07:18:45.995" v="4159"/>
          <ac:spMkLst>
            <pc:docMk/>
            <pc:sldMk cId="1681601975" sldId="973"/>
            <ac:spMk id="5" creationId="{F840BB8E-7C72-A2A7-1114-9BCC02F8ABEA}"/>
          </ac:spMkLst>
        </pc:spChg>
        <pc:spChg chg="mod">
          <ac:chgData name="伊健 杜" userId="e69aded81da48593" providerId="LiveId" clId="{C313B0D9-9443-4A21-9CE1-72F01DD645D7}" dt="2022-10-11T07:18:45.995" v="4159"/>
          <ac:spMkLst>
            <pc:docMk/>
            <pc:sldMk cId="1681601975" sldId="973"/>
            <ac:spMk id="6" creationId="{2DD8F9B8-7141-5844-E5E3-84673D7B2375}"/>
          </ac:spMkLst>
        </pc:spChg>
        <pc:spChg chg="del">
          <ac:chgData name="伊健 杜" userId="e69aded81da48593" providerId="LiveId" clId="{C313B0D9-9443-4A21-9CE1-72F01DD645D7}" dt="2022-10-11T03:22:05.562" v="1217" actId="478"/>
          <ac:spMkLst>
            <pc:docMk/>
            <pc:sldMk cId="1681601975" sldId="973"/>
            <ac:spMk id="7" creationId="{9E97A34D-8245-0E3C-016E-143C192603F0}"/>
          </ac:spMkLst>
        </pc:spChg>
        <pc:picChg chg="del">
          <ac:chgData name="伊健 杜" userId="e69aded81da48593" providerId="LiveId" clId="{C313B0D9-9443-4A21-9CE1-72F01DD645D7}" dt="2022-10-11T03:22:05.562" v="1217" actId="478"/>
          <ac:picMkLst>
            <pc:docMk/>
            <pc:sldMk cId="1681601975" sldId="973"/>
            <ac:picMk id="2" creationId="{A64DAD18-E18A-F864-2F93-C789F5885728}"/>
          </ac:picMkLst>
        </pc:picChg>
        <pc:picChg chg="add mod">
          <ac:chgData name="伊健 杜" userId="e69aded81da48593" providerId="LiveId" clId="{C313B0D9-9443-4A21-9CE1-72F01DD645D7}" dt="2022-10-11T03:23:03.660" v="1263" actId="1076"/>
          <ac:picMkLst>
            <pc:docMk/>
            <pc:sldMk cId="1681601975" sldId="973"/>
            <ac:picMk id="8" creationId="{256B9332-DCBD-160A-3E03-D2F8F1D0DD32}"/>
          </ac:picMkLst>
        </pc:picChg>
        <pc:picChg chg="add mod">
          <ac:chgData name="伊健 杜" userId="e69aded81da48593" providerId="LiveId" clId="{C313B0D9-9443-4A21-9CE1-72F01DD645D7}" dt="2022-10-11T03:23:02.880" v="1262" actId="1076"/>
          <ac:picMkLst>
            <pc:docMk/>
            <pc:sldMk cId="1681601975" sldId="973"/>
            <ac:picMk id="9" creationId="{8936C7AD-6268-7E64-93B9-33C38620040E}"/>
          </ac:picMkLst>
        </pc:picChg>
        <pc:picChg chg="del mod">
          <ac:chgData name="伊健 杜" userId="e69aded81da48593" providerId="LiveId" clId="{C313B0D9-9443-4A21-9CE1-72F01DD645D7}" dt="2022-10-11T03:22:05.562" v="1217" actId="478"/>
          <ac:picMkLst>
            <pc:docMk/>
            <pc:sldMk cId="1681601975" sldId="973"/>
            <ac:picMk id="6146" creationId="{08BB3196-F1B3-8E58-C688-CB165C0D3F2F}"/>
          </ac:picMkLst>
        </pc:picChg>
      </pc:sldChg>
      <pc:sldChg chg="del">
        <pc:chgData name="伊健 杜" userId="e69aded81da48593" providerId="LiveId" clId="{C313B0D9-9443-4A21-9CE1-72F01DD645D7}" dt="2022-10-11T02:30:31.517" v="3" actId="47"/>
        <pc:sldMkLst>
          <pc:docMk/>
          <pc:sldMk cId="3012338746" sldId="974"/>
        </pc:sldMkLst>
      </pc:sldChg>
      <pc:sldChg chg="addSp delSp modSp add mod">
        <pc:chgData name="伊健 杜" userId="e69aded81da48593" providerId="LiveId" clId="{C313B0D9-9443-4A21-9CE1-72F01DD645D7}" dt="2022-10-11T07:18:45.995" v="4159"/>
        <pc:sldMkLst>
          <pc:docMk/>
          <pc:sldMk cId="3040250062" sldId="974"/>
        </pc:sldMkLst>
        <pc:spChg chg="mod">
          <ac:chgData name="伊健 杜" userId="e69aded81da48593" providerId="LiveId" clId="{C313B0D9-9443-4A21-9CE1-72F01DD645D7}" dt="2022-10-11T07:18:45.995" v="4159"/>
          <ac:spMkLst>
            <pc:docMk/>
            <pc:sldMk cId="3040250062" sldId="974"/>
            <ac:spMk id="5" creationId="{F840BB8E-7C72-A2A7-1114-9BCC02F8ABEA}"/>
          </ac:spMkLst>
        </pc:spChg>
        <pc:spChg chg="mod">
          <ac:chgData name="伊健 杜" userId="e69aded81da48593" providerId="LiveId" clId="{C313B0D9-9443-4A21-9CE1-72F01DD645D7}" dt="2022-10-11T07:18:45.995" v="4159"/>
          <ac:spMkLst>
            <pc:docMk/>
            <pc:sldMk cId="3040250062" sldId="974"/>
            <ac:spMk id="6" creationId="{2DD8F9B8-7141-5844-E5E3-84673D7B2375}"/>
          </ac:spMkLst>
        </pc:spChg>
        <pc:picChg chg="del">
          <ac:chgData name="伊健 杜" userId="e69aded81da48593" providerId="LiveId" clId="{C313B0D9-9443-4A21-9CE1-72F01DD645D7}" dt="2022-10-11T03:25:03.779" v="1381" actId="478"/>
          <ac:picMkLst>
            <pc:docMk/>
            <pc:sldMk cId="3040250062" sldId="974"/>
            <ac:picMk id="8" creationId="{256B9332-DCBD-160A-3E03-D2F8F1D0DD32}"/>
          </ac:picMkLst>
        </pc:picChg>
        <pc:picChg chg="del mod">
          <ac:chgData name="伊健 杜" userId="e69aded81da48593" providerId="LiveId" clId="{C313B0D9-9443-4A21-9CE1-72F01DD645D7}" dt="2022-10-11T03:25:03.779" v="1381" actId="478"/>
          <ac:picMkLst>
            <pc:docMk/>
            <pc:sldMk cId="3040250062" sldId="974"/>
            <ac:picMk id="9" creationId="{8936C7AD-6268-7E64-93B9-33C38620040E}"/>
          </ac:picMkLst>
        </pc:picChg>
        <pc:picChg chg="add mod">
          <ac:chgData name="伊健 杜" userId="e69aded81da48593" providerId="LiveId" clId="{C313B0D9-9443-4A21-9CE1-72F01DD645D7}" dt="2022-10-11T03:26:50.133" v="1391" actId="1076"/>
          <ac:picMkLst>
            <pc:docMk/>
            <pc:sldMk cId="3040250062" sldId="974"/>
            <ac:picMk id="7170" creationId="{E53DBF9A-7EE7-FD17-7B64-CA5FA0C697E6}"/>
          </ac:picMkLst>
        </pc:picChg>
        <pc:picChg chg="add mod">
          <ac:chgData name="伊健 杜" userId="e69aded81da48593" providerId="LiveId" clId="{C313B0D9-9443-4A21-9CE1-72F01DD645D7}" dt="2022-10-11T03:26:46.216" v="1389" actId="1076"/>
          <ac:picMkLst>
            <pc:docMk/>
            <pc:sldMk cId="3040250062" sldId="974"/>
            <ac:picMk id="7172" creationId="{F6153FC0-03F5-D763-6DD3-5973BA620F1D}"/>
          </ac:picMkLst>
        </pc:picChg>
      </pc:sldChg>
      <pc:sldChg chg="del">
        <pc:chgData name="伊健 杜" userId="e69aded81da48593" providerId="LiveId" clId="{C313B0D9-9443-4A21-9CE1-72F01DD645D7}" dt="2022-10-11T02:30:31.517" v="3" actId="47"/>
        <pc:sldMkLst>
          <pc:docMk/>
          <pc:sldMk cId="3753193412" sldId="975"/>
        </pc:sldMkLst>
      </pc:sldChg>
      <pc:sldChg chg="addSp delSp modSp add mod modAnim">
        <pc:chgData name="伊健 杜" userId="e69aded81da48593" providerId="LiveId" clId="{C313B0D9-9443-4A21-9CE1-72F01DD645D7}" dt="2022-10-11T03:29:15.700" v="1454" actId="20577"/>
        <pc:sldMkLst>
          <pc:docMk/>
          <pc:sldMk cId="3831510725" sldId="975"/>
        </pc:sldMkLst>
        <pc:spChg chg="mod">
          <ac:chgData name="伊健 杜" userId="e69aded81da48593" providerId="LiveId" clId="{C313B0D9-9443-4A21-9CE1-72F01DD645D7}" dt="2022-10-11T03:28:11.342" v="1410" actId="20577"/>
          <ac:spMkLst>
            <pc:docMk/>
            <pc:sldMk cId="3831510725" sldId="975"/>
            <ac:spMk id="2" creationId="{1302A11A-625D-774F-23B3-739301B530C3}"/>
          </ac:spMkLst>
        </pc:spChg>
        <pc:spChg chg="mod">
          <ac:chgData name="伊健 杜" userId="e69aded81da48593" providerId="LiveId" clId="{C313B0D9-9443-4A21-9CE1-72F01DD645D7}" dt="2022-10-11T03:29:00.288" v="1442" actId="1076"/>
          <ac:spMkLst>
            <pc:docMk/>
            <pc:sldMk cId="3831510725" sldId="975"/>
            <ac:spMk id="3" creationId="{BF178E76-FDFB-D2B6-710A-37444C6E7082}"/>
          </ac:spMkLst>
        </pc:spChg>
        <pc:spChg chg="del">
          <ac:chgData name="伊健 杜" userId="e69aded81da48593" providerId="LiveId" clId="{C313B0D9-9443-4A21-9CE1-72F01DD645D7}" dt="2022-10-11T03:28:31.552" v="1413" actId="478"/>
          <ac:spMkLst>
            <pc:docMk/>
            <pc:sldMk cId="3831510725" sldId="975"/>
            <ac:spMk id="4" creationId="{001214B7-07C5-6789-1DE5-0CFB43518622}"/>
          </ac:spMkLst>
        </pc:spChg>
        <pc:spChg chg="mod">
          <ac:chgData name="伊健 杜" userId="e69aded81da48593" providerId="LiveId" clId="{C313B0D9-9443-4A21-9CE1-72F01DD645D7}" dt="2022-10-11T03:29:08.689" v="1447" actId="1076"/>
          <ac:spMkLst>
            <pc:docMk/>
            <pc:sldMk cId="3831510725" sldId="975"/>
            <ac:spMk id="5" creationId="{C57211A0-9C60-D804-6094-37A6B213E351}"/>
          </ac:spMkLst>
        </pc:spChg>
        <pc:spChg chg="add mod">
          <ac:chgData name="伊健 杜" userId="e69aded81da48593" providerId="LiveId" clId="{C313B0D9-9443-4A21-9CE1-72F01DD645D7}" dt="2022-10-11T03:29:01.246" v="1443" actId="1076"/>
          <ac:spMkLst>
            <pc:docMk/>
            <pc:sldMk cId="3831510725" sldId="975"/>
            <ac:spMk id="6" creationId="{9A6141FC-AF43-4FE6-5AF7-D61E9EB71D71}"/>
          </ac:spMkLst>
        </pc:spChg>
        <pc:spChg chg="add mod">
          <ac:chgData name="伊健 杜" userId="e69aded81da48593" providerId="LiveId" clId="{C313B0D9-9443-4A21-9CE1-72F01DD645D7}" dt="2022-10-11T03:29:03.532" v="1444" actId="1076"/>
          <ac:spMkLst>
            <pc:docMk/>
            <pc:sldMk cId="3831510725" sldId="975"/>
            <ac:spMk id="7" creationId="{FFC83F90-D99C-E7EC-92EA-1D525D9DEE07}"/>
          </ac:spMkLst>
        </pc:spChg>
        <pc:spChg chg="del">
          <ac:chgData name="伊健 杜" userId="e69aded81da48593" providerId="LiveId" clId="{C313B0D9-9443-4A21-9CE1-72F01DD645D7}" dt="2022-10-11T03:28:29.505" v="1411" actId="478"/>
          <ac:spMkLst>
            <pc:docMk/>
            <pc:sldMk cId="3831510725" sldId="975"/>
            <ac:spMk id="8" creationId="{279D721E-C3FB-2CB0-6BD4-36E099029B06}"/>
          </ac:spMkLst>
        </pc:spChg>
        <pc:spChg chg="add mod">
          <ac:chgData name="伊健 杜" userId="e69aded81da48593" providerId="LiveId" clId="{C313B0D9-9443-4A21-9CE1-72F01DD645D7}" dt="2022-10-11T03:29:07.070" v="1446" actId="1076"/>
          <ac:spMkLst>
            <pc:docMk/>
            <pc:sldMk cId="3831510725" sldId="975"/>
            <ac:spMk id="9" creationId="{8D9E0762-1A25-8CA4-F605-31F551140D85}"/>
          </ac:spMkLst>
        </pc:spChg>
        <pc:spChg chg="add mod">
          <ac:chgData name="伊健 杜" userId="e69aded81da48593" providerId="LiveId" clId="{C313B0D9-9443-4A21-9CE1-72F01DD645D7}" dt="2022-10-11T03:29:15.700" v="1454" actId="20577"/>
          <ac:spMkLst>
            <pc:docMk/>
            <pc:sldMk cId="3831510725" sldId="975"/>
            <ac:spMk id="10" creationId="{69AFC0F6-EE4E-4F2C-6450-7C66CC78AC32}"/>
          </ac:spMkLst>
        </pc:spChg>
      </pc:sldChg>
      <pc:sldChg chg="addSp delSp modSp add mod">
        <pc:chgData name="伊健 杜" userId="e69aded81da48593" providerId="LiveId" clId="{C313B0D9-9443-4A21-9CE1-72F01DD645D7}" dt="2022-10-11T07:18:45.995" v="4159"/>
        <pc:sldMkLst>
          <pc:docMk/>
          <pc:sldMk cId="565856317" sldId="976"/>
        </pc:sldMkLst>
        <pc:spChg chg="add mod">
          <ac:chgData name="伊健 杜" userId="e69aded81da48593" providerId="LiveId" clId="{C313B0D9-9443-4A21-9CE1-72F01DD645D7}" dt="2022-10-11T03:29:30.324" v="1457"/>
          <ac:spMkLst>
            <pc:docMk/>
            <pc:sldMk cId="565856317" sldId="976"/>
            <ac:spMk id="2" creationId="{456019E8-8BD6-8ACB-6808-DD6F02B3849D}"/>
          </ac:spMkLst>
        </pc:spChg>
        <pc:spChg chg="del">
          <ac:chgData name="伊健 杜" userId="e69aded81da48593" providerId="LiveId" clId="{C313B0D9-9443-4A21-9CE1-72F01DD645D7}" dt="2022-10-11T03:29:27.338" v="1456" actId="478"/>
          <ac:spMkLst>
            <pc:docMk/>
            <pc:sldMk cId="565856317" sldId="976"/>
            <ac:spMk id="4" creationId="{608D2AA5-9C78-DD62-0327-747174067638}"/>
          </ac:spMkLst>
        </pc:spChg>
        <pc:spChg chg="del">
          <ac:chgData name="伊健 杜" userId="e69aded81da48593" providerId="LiveId" clId="{C313B0D9-9443-4A21-9CE1-72F01DD645D7}" dt="2022-10-11T03:29:27.338" v="1456" actId="478"/>
          <ac:spMkLst>
            <pc:docMk/>
            <pc:sldMk cId="565856317" sldId="976"/>
            <ac:spMk id="5" creationId="{F840BB8E-7C72-A2A7-1114-9BCC02F8ABEA}"/>
          </ac:spMkLst>
        </pc:spChg>
        <pc:spChg chg="mod">
          <ac:chgData name="伊健 杜" userId="e69aded81da48593" providerId="LiveId" clId="{C313B0D9-9443-4A21-9CE1-72F01DD645D7}" dt="2022-10-11T07:18:45.995" v="4159"/>
          <ac:spMkLst>
            <pc:docMk/>
            <pc:sldMk cId="565856317" sldId="976"/>
            <ac:spMk id="6" creationId="{2DD8F9B8-7141-5844-E5E3-84673D7B2375}"/>
          </ac:spMkLst>
        </pc:spChg>
        <pc:picChg chg="del mod">
          <ac:chgData name="伊健 杜" userId="e69aded81da48593" providerId="LiveId" clId="{C313B0D9-9443-4A21-9CE1-72F01DD645D7}" dt="2022-10-11T03:30:25.895" v="1590" actId="478"/>
          <ac:picMkLst>
            <pc:docMk/>
            <pc:sldMk cId="565856317" sldId="976"/>
            <ac:picMk id="7170" creationId="{E53DBF9A-7EE7-FD17-7B64-CA5FA0C697E6}"/>
          </ac:picMkLst>
        </pc:picChg>
        <pc:picChg chg="del mod">
          <ac:chgData name="伊健 杜" userId="e69aded81da48593" providerId="LiveId" clId="{C313B0D9-9443-4A21-9CE1-72F01DD645D7}" dt="2022-10-11T03:30:25.895" v="1590" actId="478"/>
          <ac:picMkLst>
            <pc:docMk/>
            <pc:sldMk cId="565856317" sldId="976"/>
            <ac:picMk id="7172" creationId="{F6153FC0-03F5-D763-6DD3-5973BA620F1D}"/>
          </ac:picMkLst>
        </pc:picChg>
        <pc:picChg chg="add mod">
          <ac:chgData name="伊健 杜" userId="e69aded81da48593" providerId="LiveId" clId="{C313B0D9-9443-4A21-9CE1-72F01DD645D7}" dt="2022-10-11T03:31:03.236" v="1597" actId="1076"/>
          <ac:picMkLst>
            <pc:docMk/>
            <pc:sldMk cId="565856317" sldId="976"/>
            <ac:picMk id="9218" creationId="{BDF77D42-DD50-06B4-9531-362177E16F70}"/>
          </ac:picMkLst>
        </pc:picChg>
      </pc:sldChg>
      <pc:sldChg chg="addSp delSp modSp add mod">
        <pc:chgData name="伊健 杜" userId="e69aded81da48593" providerId="LiveId" clId="{C313B0D9-9443-4A21-9CE1-72F01DD645D7}" dt="2022-10-11T07:18:45.995" v="4159"/>
        <pc:sldMkLst>
          <pc:docMk/>
          <pc:sldMk cId="1666866980" sldId="977"/>
        </pc:sldMkLst>
        <pc:spChg chg="mod">
          <ac:chgData name="伊健 杜" userId="e69aded81da48593" providerId="LiveId" clId="{C313B0D9-9443-4A21-9CE1-72F01DD645D7}" dt="2022-10-11T07:18:45.995" v="4159"/>
          <ac:spMkLst>
            <pc:docMk/>
            <pc:sldMk cId="1666866980" sldId="977"/>
            <ac:spMk id="6" creationId="{2DD8F9B8-7141-5844-E5E3-84673D7B2375}"/>
          </ac:spMkLst>
        </pc:spChg>
        <pc:picChg chg="del">
          <ac:chgData name="伊健 杜" userId="e69aded81da48593" providerId="LiveId" clId="{C313B0D9-9443-4A21-9CE1-72F01DD645D7}" dt="2022-10-11T03:32:55.031" v="1716" actId="478"/>
          <ac:picMkLst>
            <pc:docMk/>
            <pc:sldMk cId="1666866980" sldId="977"/>
            <ac:picMk id="9218" creationId="{BDF77D42-DD50-06B4-9531-362177E16F70}"/>
          </ac:picMkLst>
        </pc:picChg>
        <pc:picChg chg="add mod">
          <ac:chgData name="伊健 杜" userId="e69aded81da48593" providerId="LiveId" clId="{C313B0D9-9443-4A21-9CE1-72F01DD645D7}" dt="2022-10-11T03:33:02.070" v="1721" actId="14100"/>
          <ac:picMkLst>
            <pc:docMk/>
            <pc:sldMk cId="1666866980" sldId="977"/>
            <ac:picMk id="10242" creationId="{F1879398-FA97-ECED-F3C7-9626F01C6B67}"/>
          </ac:picMkLst>
        </pc:picChg>
      </pc:sldChg>
      <pc:sldChg chg="addSp delSp modSp add mod">
        <pc:chgData name="伊健 杜" userId="e69aded81da48593" providerId="LiveId" clId="{C313B0D9-9443-4A21-9CE1-72F01DD645D7}" dt="2022-10-11T07:18:45.995" v="4159"/>
        <pc:sldMkLst>
          <pc:docMk/>
          <pc:sldMk cId="956603239" sldId="978"/>
        </pc:sldMkLst>
        <pc:spChg chg="mod">
          <ac:chgData name="伊健 杜" userId="e69aded81da48593" providerId="LiveId" clId="{C313B0D9-9443-4A21-9CE1-72F01DD645D7}" dt="2022-10-11T07:18:45.995" v="4159"/>
          <ac:spMkLst>
            <pc:docMk/>
            <pc:sldMk cId="956603239" sldId="978"/>
            <ac:spMk id="6" creationId="{2DD8F9B8-7141-5844-E5E3-84673D7B2375}"/>
          </ac:spMkLst>
        </pc:spChg>
        <pc:picChg chg="del mod">
          <ac:chgData name="伊健 杜" userId="e69aded81da48593" providerId="LiveId" clId="{C313B0D9-9443-4A21-9CE1-72F01DD645D7}" dt="2022-10-11T03:34:41.525" v="1894" actId="478"/>
          <ac:picMkLst>
            <pc:docMk/>
            <pc:sldMk cId="956603239" sldId="978"/>
            <ac:picMk id="10242" creationId="{F1879398-FA97-ECED-F3C7-9626F01C6B67}"/>
          </ac:picMkLst>
        </pc:picChg>
        <pc:picChg chg="add mod">
          <ac:chgData name="伊健 杜" userId="e69aded81da48593" providerId="LiveId" clId="{C313B0D9-9443-4A21-9CE1-72F01DD645D7}" dt="2022-10-11T03:35:43.642" v="1899" actId="1076"/>
          <ac:picMkLst>
            <pc:docMk/>
            <pc:sldMk cId="956603239" sldId="978"/>
            <ac:picMk id="11266" creationId="{10A632D0-52B7-01B2-DB87-608D959A4BB1}"/>
          </ac:picMkLst>
        </pc:picChg>
      </pc:sldChg>
      <pc:sldChg chg="addSp delSp modSp new mod">
        <pc:chgData name="伊健 杜" userId="e69aded81da48593" providerId="LiveId" clId="{C313B0D9-9443-4A21-9CE1-72F01DD645D7}" dt="2022-10-11T07:18:45.995" v="4159"/>
        <pc:sldMkLst>
          <pc:docMk/>
          <pc:sldMk cId="2848116015" sldId="979"/>
        </pc:sldMkLst>
        <pc:spChg chg="mod">
          <ac:chgData name="伊健 杜" userId="e69aded81da48593" providerId="LiveId" clId="{C313B0D9-9443-4A21-9CE1-72F01DD645D7}" dt="2022-10-11T07:18:45.995" v="4159"/>
          <ac:spMkLst>
            <pc:docMk/>
            <pc:sldMk cId="2848116015" sldId="979"/>
            <ac:spMk id="2" creationId="{6FBB0703-B80C-DD81-1120-E6ED3262E957}"/>
          </ac:spMkLst>
        </pc:spChg>
        <pc:spChg chg="del">
          <ac:chgData name="伊健 杜" userId="e69aded81da48593" providerId="LiveId" clId="{C313B0D9-9443-4A21-9CE1-72F01DD645D7}" dt="2022-10-11T03:35:52.226" v="1901" actId="478"/>
          <ac:spMkLst>
            <pc:docMk/>
            <pc:sldMk cId="2848116015" sldId="979"/>
            <ac:spMk id="3" creationId="{A3988C1A-AC70-50C2-993E-541720918F1E}"/>
          </ac:spMkLst>
        </pc:spChg>
        <pc:spChg chg="add mod">
          <ac:chgData name="伊健 杜" userId="e69aded81da48593" providerId="LiveId" clId="{C313B0D9-9443-4A21-9CE1-72F01DD645D7}" dt="2022-10-11T03:36:21.271" v="1949" actId="1076"/>
          <ac:spMkLst>
            <pc:docMk/>
            <pc:sldMk cId="2848116015" sldId="979"/>
            <ac:spMk id="4" creationId="{8684E8FC-ED65-8013-523F-D4E562078BA4}"/>
          </ac:spMkLst>
        </pc:spChg>
        <pc:spChg chg="add mod">
          <ac:chgData name="伊健 杜" userId="e69aded81da48593" providerId="LiveId" clId="{C313B0D9-9443-4A21-9CE1-72F01DD645D7}" dt="2022-10-11T03:36:21.271" v="1949" actId="1076"/>
          <ac:spMkLst>
            <pc:docMk/>
            <pc:sldMk cId="2848116015" sldId="979"/>
            <ac:spMk id="5" creationId="{6831E848-D887-555C-18E6-5CEE2D07A435}"/>
          </ac:spMkLst>
        </pc:spChg>
        <pc:spChg chg="add mod">
          <ac:chgData name="伊健 杜" userId="e69aded81da48593" providerId="LiveId" clId="{C313B0D9-9443-4A21-9CE1-72F01DD645D7}" dt="2022-10-11T03:36:21.271" v="1949" actId="1076"/>
          <ac:spMkLst>
            <pc:docMk/>
            <pc:sldMk cId="2848116015" sldId="979"/>
            <ac:spMk id="6" creationId="{12AD70BB-D49D-BB64-E519-B795EF6A4AC9}"/>
          </ac:spMkLst>
        </pc:spChg>
        <pc:spChg chg="add mod">
          <ac:chgData name="伊健 杜" userId="e69aded81da48593" providerId="LiveId" clId="{C313B0D9-9443-4A21-9CE1-72F01DD645D7}" dt="2022-10-11T03:36:21.271" v="1949" actId="1076"/>
          <ac:spMkLst>
            <pc:docMk/>
            <pc:sldMk cId="2848116015" sldId="979"/>
            <ac:spMk id="7" creationId="{38683465-7A87-0F97-70F4-B7A4F90183FD}"/>
          </ac:spMkLst>
        </pc:spChg>
        <pc:spChg chg="add mod">
          <ac:chgData name="伊健 杜" userId="e69aded81da48593" providerId="LiveId" clId="{C313B0D9-9443-4A21-9CE1-72F01DD645D7}" dt="2022-10-11T03:36:21.271" v="1949" actId="1076"/>
          <ac:spMkLst>
            <pc:docMk/>
            <pc:sldMk cId="2848116015" sldId="979"/>
            <ac:spMk id="8" creationId="{5B9A539B-B7C4-7089-1DC8-049583D2F30E}"/>
          </ac:spMkLst>
        </pc:spChg>
        <pc:spChg chg="add mod">
          <ac:chgData name="伊健 杜" userId="e69aded81da48593" providerId="LiveId" clId="{C313B0D9-9443-4A21-9CE1-72F01DD645D7}" dt="2022-10-11T03:36:21.271" v="1949" actId="1076"/>
          <ac:spMkLst>
            <pc:docMk/>
            <pc:sldMk cId="2848116015" sldId="979"/>
            <ac:spMk id="9" creationId="{1BC631C6-9ACB-A134-623E-23C3867AF004}"/>
          </ac:spMkLst>
        </pc:spChg>
      </pc:sldChg>
      <pc:sldChg chg="addSp delSp modSp add mod">
        <pc:chgData name="伊健 杜" userId="e69aded81da48593" providerId="LiveId" clId="{C313B0D9-9443-4A21-9CE1-72F01DD645D7}" dt="2022-10-11T07:18:45.995" v="4159"/>
        <pc:sldMkLst>
          <pc:docMk/>
          <pc:sldMk cId="1437777661" sldId="980"/>
        </pc:sldMkLst>
        <pc:spChg chg="mod">
          <ac:chgData name="伊健 杜" userId="e69aded81da48593" providerId="LiveId" clId="{C313B0D9-9443-4A21-9CE1-72F01DD645D7}" dt="2022-10-11T03:40:52.906" v="2173" actId="20577"/>
          <ac:spMkLst>
            <pc:docMk/>
            <pc:sldMk cId="1437777661" sldId="980"/>
            <ac:spMk id="6" creationId="{F83A6AC8-56F1-EB9E-DD47-C1CFF9753BBA}"/>
          </ac:spMkLst>
        </pc:spChg>
        <pc:spChg chg="mod">
          <ac:chgData name="伊健 杜" userId="e69aded81da48593" providerId="LiveId" clId="{C313B0D9-9443-4A21-9CE1-72F01DD645D7}" dt="2022-10-11T07:18:45.995" v="4159"/>
          <ac:spMkLst>
            <pc:docMk/>
            <pc:sldMk cId="1437777661" sldId="980"/>
            <ac:spMk id="7" creationId="{8A134A8E-94C3-0EE7-C065-45DB3136BA45}"/>
          </ac:spMkLst>
        </pc:spChg>
        <pc:picChg chg="del">
          <ac:chgData name="伊健 杜" userId="e69aded81da48593" providerId="LiveId" clId="{C313B0D9-9443-4A21-9CE1-72F01DD645D7}" dt="2022-10-11T03:38:53.636" v="2029" actId="478"/>
          <ac:picMkLst>
            <pc:docMk/>
            <pc:sldMk cId="1437777661" sldId="980"/>
            <ac:picMk id="12290" creationId="{7E05C480-26C0-8826-3EDE-2C482B3DF632}"/>
          </ac:picMkLst>
        </pc:picChg>
        <pc:picChg chg="add mod">
          <ac:chgData name="伊健 杜" userId="e69aded81da48593" providerId="LiveId" clId="{C313B0D9-9443-4A21-9CE1-72F01DD645D7}" dt="2022-10-11T03:40:39.031" v="2172" actId="1076"/>
          <ac:picMkLst>
            <pc:docMk/>
            <pc:sldMk cId="1437777661" sldId="980"/>
            <ac:picMk id="13314" creationId="{B43E2657-B3D3-2E44-E88C-DCA6628F04F7}"/>
          </ac:picMkLst>
        </pc:picChg>
      </pc:sldChg>
      <pc:sldChg chg="addSp delSp modSp add mod">
        <pc:chgData name="伊健 杜" userId="e69aded81da48593" providerId="LiveId" clId="{C313B0D9-9443-4A21-9CE1-72F01DD645D7}" dt="2022-10-11T07:18:45.995" v="4159"/>
        <pc:sldMkLst>
          <pc:docMk/>
          <pc:sldMk cId="4184503775" sldId="981"/>
        </pc:sldMkLst>
        <pc:spChg chg="mod">
          <ac:chgData name="伊健 杜" userId="e69aded81da48593" providerId="LiveId" clId="{C313B0D9-9443-4A21-9CE1-72F01DD645D7}" dt="2022-10-11T07:18:45.995" v="4159"/>
          <ac:spMkLst>
            <pc:docMk/>
            <pc:sldMk cId="4184503775" sldId="981"/>
            <ac:spMk id="7" creationId="{8A134A8E-94C3-0EE7-C065-45DB3136BA45}"/>
          </ac:spMkLst>
        </pc:spChg>
        <pc:picChg chg="add mod">
          <ac:chgData name="伊健 杜" userId="e69aded81da48593" providerId="LiveId" clId="{C313B0D9-9443-4A21-9CE1-72F01DD645D7}" dt="2022-10-11T03:46:53.476" v="2188" actId="1076"/>
          <ac:picMkLst>
            <pc:docMk/>
            <pc:sldMk cId="4184503775" sldId="981"/>
            <ac:picMk id="3" creationId="{AB6BB535-1138-F068-2E7E-C4DD6820233C}"/>
          </ac:picMkLst>
        </pc:picChg>
        <pc:picChg chg="add mod">
          <ac:chgData name="伊健 杜" userId="e69aded81da48593" providerId="LiveId" clId="{C313B0D9-9443-4A21-9CE1-72F01DD645D7}" dt="2022-10-11T03:46:53.476" v="2188" actId="1076"/>
          <ac:picMkLst>
            <pc:docMk/>
            <pc:sldMk cId="4184503775" sldId="981"/>
            <ac:picMk id="5" creationId="{C6BD58D9-287C-C843-E8B7-0DADC1DD1C49}"/>
          </ac:picMkLst>
        </pc:picChg>
        <pc:picChg chg="add mod">
          <ac:chgData name="伊健 杜" userId="e69aded81da48593" providerId="LiveId" clId="{C313B0D9-9443-4A21-9CE1-72F01DD645D7}" dt="2022-10-11T03:47:57.992" v="2290" actId="1076"/>
          <ac:picMkLst>
            <pc:docMk/>
            <pc:sldMk cId="4184503775" sldId="981"/>
            <ac:picMk id="9" creationId="{086DA11D-10B5-44E9-D6C5-1C49C534F86D}"/>
          </ac:picMkLst>
        </pc:picChg>
        <pc:picChg chg="add mod">
          <ac:chgData name="伊健 杜" userId="e69aded81da48593" providerId="LiveId" clId="{C313B0D9-9443-4A21-9CE1-72F01DD645D7}" dt="2022-10-11T03:46:58.759" v="2190" actId="14100"/>
          <ac:picMkLst>
            <pc:docMk/>
            <pc:sldMk cId="4184503775" sldId="981"/>
            <ac:picMk id="11" creationId="{60B5155B-D988-48CF-2D12-FA3A329BA776}"/>
          </ac:picMkLst>
        </pc:picChg>
        <pc:picChg chg="del">
          <ac:chgData name="伊健 杜" userId="e69aded81da48593" providerId="LiveId" clId="{C313B0D9-9443-4A21-9CE1-72F01DD645D7}" dt="2022-10-11T03:40:57.752" v="2175" actId="478"/>
          <ac:picMkLst>
            <pc:docMk/>
            <pc:sldMk cId="4184503775" sldId="981"/>
            <ac:picMk id="13314" creationId="{B43E2657-B3D3-2E44-E88C-DCA6628F04F7}"/>
          </ac:picMkLst>
        </pc:picChg>
      </pc:sldChg>
      <pc:sldChg chg="delSp modSp new mod">
        <pc:chgData name="伊健 杜" userId="e69aded81da48593" providerId="LiveId" clId="{C313B0D9-9443-4A21-9CE1-72F01DD645D7}" dt="2022-10-11T07:18:45.995" v="4159"/>
        <pc:sldMkLst>
          <pc:docMk/>
          <pc:sldMk cId="3071196355" sldId="982"/>
        </pc:sldMkLst>
        <pc:spChg chg="mod">
          <ac:chgData name="伊健 杜" userId="e69aded81da48593" providerId="LiveId" clId="{C313B0D9-9443-4A21-9CE1-72F01DD645D7}" dt="2022-10-11T07:18:45.995" v="4159"/>
          <ac:spMkLst>
            <pc:docMk/>
            <pc:sldMk cId="3071196355" sldId="982"/>
            <ac:spMk id="2" creationId="{EB4C207F-5DFD-54A5-76E3-F248B0C33E65}"/>
          </ac:spMkLst>
        </pc:spChg>
        <pc:spChg chg="del">
          <ac:chgData name="伊健 杜" userId="e69aded81da48593" providerId="LiveId" clId="{C313B0D9-9443-4A21-9CE1-72F01DD645D7}" dt="2022-10-11T03:48:16.388" v="2313" actId="478"/>
          <ac:spMkLst>
            <pc:docMk/>
            <pc:sldMk cId="3071196355" sldId="982"/>
            <ac:spMk id="3" creationId="{A71ED72A-A157-0EC6-A6F9-DA73C3AADFEF}"/>
          </ac:spMkLst>
        </pc:spChg>
      </pc:sldChg>
      <pc:sldChg chg="addSp modSp add mod">
        <pc:chgData name="伊健 杜" userId="e69aded81da48593" providerId="LiveId" clId="{C313B0D9-9443-4A21-9CE1-72F01DD645D7}" dt="2022-10-11T14:24:19.118" v="7187" actId="20577"/>
        <pc:sldMkLst>
          <pc:docMk/>
          <pc:sldMk cId="3892646328" sldId="983"/>
        </pc:sldMkLst>
        <pc:spChg chg="mod">
          <ac:chgData name="伊健 杜" userId="e69aded81da48593" providerId="LiveId" clId="{C313B0D9-9443-4A21-9CE1-72F01DD645D7}" dt="2022-10-11T07:18:45.995" v="4159"/>
          <ac:spMkLst>
            <pc:docMk/>
            <pc:sldMk cId="3892646328" sldId="983"/>
            <ac:spMk id="2" creationId="{EB4C207F-5DFD-54A5-76E3-F248B0C33E65}"/>
          </ac:spMkLst>
        </pc:spChg>
        <pc:spChg chg="add mod">
          <ac:chgData name="伊健 杜" userId="e69aded81da48593" providerId="LiveId" clId="{C313B0D9-9443-4A21-9CE1-72F01DD645D7}" dt="2022-10-11T14:22:30.293" v="7172" actId="403"/>
          <ac:spMkLst>
            <pc:docMk/>
            <pc:sldMk cId="3892646328" sldId="983"/>
            <ac:spMk id="3" creationId="{A1E19098-05DE-61D9-1012-244D3A50D524}"/>
          </ac:spMkLst>
        </pc:spChg>
        <pc:spChg chg="add mod">
          <ac:chgData name="伊健 杜" userId="e69aded81da48593" providerId="LiveId" clId="{C313B0D9-9443-4A21-9CE1-72F01DD645D7}" dt="2022-10-11T14:24:19.118" v="7187" actId="20577"/>
          <ac:spMkLst>
            <pc:docMk/>
            <pc:sldMk cId="3892646328" sldId="983"/>
            <ac:spMk id="4" creationId="{547A5DA8-15D3-9013-7CD2-224993911C39}"/>
          </ac:spMkLst>
        </pc:spChg>
      </pc:sldChg>
      <pc:sldChg chg="addSp delSp modSp add mod">
        <pc:chgData name="伊健 杜" userId="e69aded81da48593" providerId="LiveId" clId="{C313B0D9-9443-4A21-9CE1-72F01DD645D7}" dt="2022-10-11T07:18:45.995" v="4159"/>
        <pc:sldMkLst>
          <pc:docMk/>
          <pc:sldMk cId="1539798998" sldId="984"/>
        </pc:sldMkLst>
        <pc:spChg chg="mod">
          <ac:chgData name="伊健 杜" userId="e69aded81da48593" providerId="LiveId" clId="{C313B0D9-9443-4A21-9CE1-72F01DD645D7}" dt="2022-10-11T03:50:48.256" v="2526"/>
          <ac:spMkLst>
            <pc:docMk/>
            <pc:sldMk cId="1539798998" sldId="984"/>
            <ac:spMk id="6" creationId="{F83A6AC8-56F1-EB9E-DD47-C1CFF9753BBA}"/>
          </ac:spMkLst>
        </pc:spChg>
        <pc:spChg chg="mod">
          <ac:chgData name="伊健 杜" userId="e69aded81da48593" providerId="LiveId" clId="{C313B0D9-9443-4A21-9CE1-72F01DD645D7}" dt="2022-10-11T07:18:45.995" v="4159"/>
          <ac:spMkLst>
            <pc:docMk/>
            <pc:sldMk cId="1539798998" sldId="984"/>
            <ac:spMk id="7" creationId="{8A134A8E-94C3-0EE7-C065-45DB3136BA45}"/>
          </ac:spMkLst>
        </pc:spChg>
        <pc:picChg chg="del">
          <ac:chgData name="伊健 杜" userId="e69aded81da48593" providerId="LiveId" clId="{C313B0D9-9443-4A21-9CE1-72F01DD645D7}" dt="2022-10-11T03:51:09.815" v="2588" actId="478"/>
          <ac:picMkLst>
            <pc:docMk/>
            <pc:sldMk cId="1539798998" sldId="984"/>
            <ac:picMk id="12290" creationId="{7E05C480-26C0-8826-3EDE-2C482B3DF632}"/>
          </ac:picMkLst>
        </pc:picChg>
        <pc:picChg chg="add mod">
          <ac:chgData name="伊健 杜" userId="e69aded81da48593" providerId="LiveId" clId="{C313B0D9-9443-4A21-9CE1-72F01DD645D7}" dt="2022-10-11T04:01:52.918" v="2593" actId="1076"/>
          <ac:picMkLst>
            <pc:docMk/>
            <pc:sldMk cId="1539798998" sldId="984"/>
            <ac:picMk id="14338" creationId="{3932B08C-FC78-E678-C711-B4119360D9B3}"/>
          </ac:picMkLst>
        </pc:picChg>
      </pc:sldChg>
      <pc:sldChg chg="addSp delSp modSp add mod">
        <pc:chgData name="伊健 杜" userId="e69aded81da48593" providerId="LiveId" clId="{C313B0D9-9443-4A21-9CE1-72F01DD645D7}" dt="2022-10-11T07:18:45.995" v="4159"/>
        <pc:sldMkLst>
          <pc:docMk/>
          <pc:sldMk cId="2311296579" sldId="985"/>
        </pc:sldMkLst>
        <pc:spChg chg="mod">
          <ac:chgData name="伊健 杜" userId="e69aded81da48593" providerId="LiveId" clId="{C313B0D9-9443-4A21-9CE1-72F01DD645D7}" dt="2022-10-11T04:11:43.002" v="2870" actId="20577"/>
          <ac:spMkLst>
            <pc:docMk/>
            <pc:sldMk cId="2311296579" sldId="985"/>
            <ac:spMk id="6" creationId="{F83A6AC8-56F1-EB9E-DD47-C1CFF9753BBA}"/>
          </ac:spMkLst>
        </pc:spChg>
        <pc:spChg chg="mod">
          <ac:chgData name="伊健 杜" userId="e69aded81da48593" providerId="LiveId" clId="{C313B0D9-9443-4A21-9CE1-72F01DD645D7}" dt="2022-10-11T07:18:45.995" v="4159"/>
          <ac:spMkLst>
            <pc:docMk/>
            <pc:sldMk cId="2311296579" sldId="985"/>
            <ac:spMk id="7" creationId="{8A134A8E-94C3-0EE7-C065-45DB3136BA45}"/>
          </ac:spMkLst>
        </pc:spChg>
        <pc:picChg chg="del mod">
          <ac:chgData name="伊健 杜" userId="e69aded81da48593" providerId="LiveId" clId="{C313B0D9-9443-4A21-9CE1-72F01DD645D7}" dt="2022-10-11T04:02:24.675" v="2711" actId="478"/>
          <ac:picMkLst>
            <pc:docMk/>
            <pc:sldMk cId="2311296579" sldId="985"/>
            <ac:picMk id="14338" creationId="{3932B08C-FC78-E678-C711-B4119360D9B3}"/>
          </ac:picMkLst>
        </pc:picChg>
        <pc:picChg chg="add mod">
          <ac:chgData name="伊健 杜" userId="e69aded81da48593" providerId="LiveId" clId="{C313B0D9-9443-4A21-9CE1-72F01DD645D7}" dt="2022-10-11T04:04:11.791" v="2722" actId="14100"/>
          <ac:picMkLst>
            <pc:docMk/>
            <pc:sldMk cId="2311296579" sldId="985"/>
            <ac:picMk id="16386" creationId="{6D8AB96E-45B3-D3E0-F0FB-FE91DE93DCB6}"/>
          </ac:picMkLst>
        </pc:picChg>
      </pc:sldChg>
      <pc:sldChg chg="addSp delSp modSp add mod">
        <pc:chgData name="伊健 杜" userId="e69aded81da48593" providerId="LiveId" clId="{C313B0D9-9443-4A21-9CE1-72F01DD645D7}" dt="2022-10-11T07:18:45.995" v="4159"/>
        <pc:sldMkLst>
          <pc:docMk/>
          <pc:sldMk cId="3513704510" sldId="986"/>
        </pc:sldMkLst>
        <pc:spChg chg="add mod">
          <ac:chgData name="伊健 杜" userId="e69aded81da48593" providerId="LiveId" clId="{C313B0D9-9443-4A21-9CE1-72F01DD645D7}" dt="2022-10-11T04:11:35.680" v="2866" actId="1076"/>
          <ac:spMkLst>
            <pc:docMk/>
            <pc:sldMk cId="3513704510" sldId="986"/>
            <ac:spMk id="2" creationId="{D7826A2C-BBC1-6F24-3D7C-BB054741D082}"/>
          </ac:spMkLst>
        </pc:spChg>
        <pc:spChg chg="add del mod">
          <ac:chgData name="伊健 杜" userId="e69aded81da48593" providerId="LiveId" clId="{C313B0D9-9443-4A21-9CE1-72F01DD645D7}" dt="2022-10-11T04:12:10.835" v="2893" actId="478"/>
          <ac:spMkLst>
            <pc:docMk/>
            <pc:sldMk cId="3513704510" sldId="986"/>
            <ac:spMk id="3" creationId="{A807129B-2BE2-A3C4-F4C5-08CFF9695626}"/>
          </ac:spMkLst>
        </pc:spChg>
        <pc:spChg chg="mod">
          <ac:chgData name="伊健 杜" userId="e69aded81da48593" providerId="LiveId" clId="{C313B0D9-9443-4A21-9CE1-72F01DD645D7}" dt="2022-10-11T04:11:40.982" v="2868" actId="20577"/>
          <ac:spMkLst>
            <pc:docMk/>
            <pc:sldMk cId="3513704510" sldId="986"/>
            <ac:spMk id="6" creationId="{F83A6AC8-56F1-EB9E-DD47-C1CFF9753BBA}"/>
          </ac:spMkLst>
        </pc:spChg>
        <pc:spChg chg="mod">
          <ac:chgData name="伊健 杜" userId="e69aded81da48593" providerId="LiveId" clId="{C313B0D9-9443-4A21-9CE1-72F01DD645D7}" dt="2022-10-11T07:18:45.995" v="4159"/>
          <ac:spMkLst>
            <pc:docMk/>
            <pc:sldMk cId="3513704510" sldId="986"/>
            <ac:spMk id="7" creationId="{8A134A8E-94C3-0EE7-C065-45DB3136BA45}"/>
          </ac:spMkLst>
        </pc:spChg>
        <pc:picChg chg="del">
          <ac:chgData name="伊健 杜" userId="e69aded81da48593" providerId="LiveId" clId="{C313B0D9-9443-4A21-9CE1-72F01DD645D7}" dt="2022-10-11T04:09:04.206" v="2726" actId="478"/>
          <ac:picMkLst>
            <pc:docMk/>
            <pc:sldMk cId="3513704510" sldId="986"/>
            <ac:picMk id="16386" creationId="{6D8AB96E-45B3-D3E0-F0FB-FE91DE93DCB6}"/>
          </ac:picMkLst>
        </pc:picChg>
        <pc:picChg chg="add mod">
          <ac:chgData name="伊健 杜" userId="e69aded81da48593" providerId="LiveId" clId="{C313B0D9-9443-4A21-9CE1-72F01DD645D7}" dt="2022-10-11T04:11:10.659" v="2824" actId="1076"/>
          <ac:picMkLst>
            <pc:docMk/>
            <pc:sldMk cId="3513704510" sldId="986"/>
            <ac:picMk id="17410" creationId="{6A460270-1508-00C4-E532-00492F8553F8}"/>
          </ac:picMkLst>
        </pc:picChg>
        <pc:picChg chg="add mod">
          <ac:chgData name="伊健 杜" userId="e69aded81da48593" providerId="LiveId" clId="{C313B0D9-9443-4A21-9CE1-72F01DD645D7}" dt="2022-10-11T04:11:33.829" v="2865" actId="1076"/>
          <ac:picMkLst>
            <pc:docMk/>
            <pc:sldMk cId="3513704510" sldId="986"/>
            <ac:picMk id="17412" creationId="{AE8C60AB-ECA9-F3A1-B263-C7F3CAFC8E41}"/>
          </ac:picMkLst>
        </pc:picChg>
      </pc:sldChg>
      <pc:sldChg chg="addSp delSp modSp new mod">
        <pc:chgData name="伊健 杜" userId="e69aded81da48593" providerId="LiveId" clId="{C313B0D9-9443-4A21-9CE1-72F01DD645D7}" dt="2022-10-11T07:18:45.995" v="4159"/>
        <pc:sldMkLst>
          <pc:docMk/>
          <pc:sldMk cId="2649679660" sldId="987"/>
        </pc:sldMkLst>
        <pc:spChg chg="mod">
          <ac:chgData name="伊健 杜" userId="e69aded81da48593" providerId="LiveId" clId="{C313B0D9-9443-4A21-9CE1-72F01DD645D7}" dt="2022-10-11T07:18:45.995" v="4159"/>
          <ac:spMkLst>
            <pc:docMk/>
            <pc:sldMk cId="2649679660" sldId="987"/>
            <ac:spMk id="2" creationId="{34C57B82-EB84-A85A-A28C-8356EAC5AE9B}"/>
          </ac:spMkLst>
        </pc:spChg>
        <pc:spChg chg="del">
          <ac:chgData name="伊健 杜" userId="e69aded81da48593" providerId="LiveId" clId="{C313B0D9-9443-4A21-9CE1-72F01DD645D7}" dt="2022-10-11T04:12:00.318" v="2872" actId="478"/>
          <ac:spMkLst>
            <pc:docMk/>
            <pc:sldMk cId="2649679660" sldId="987"/>
            <ac:spMk id="3" creationId="{07ED33F8-06B7-EF41-3020-8A7AC032BA78}"/>
          </ac:spMkLst>
        </pc:spChg>
        <pc:spChg chg="add mod">
          <ac:chgData name="伊健 杜" userId="e69aded81da48593" providerId="LiveId" clId="{C313B0D9-9443-4A21-9CE1-72F01DD645D7}" dt="2022-10-11T04:15:09.993" v="3059"/>
          <ac:spMkLst>
            <pc:docMk/>
            <pc:sldMk cId="2649679660" sldId="987"/>
            <ac:spMk id="4" creationId="{7DC1E5AB-F2EE-6507-F54C-7627CCF3CC04}"/>
          </ac:spMkLst>
        </pc:spChg>
        <pc:spChg chg="add mod">
          <ac:chgData name="伊健 杜" userId="e69aded81da48593" providerId="LiveId" clId="{C313B0D9-9443-4A21-9CE1-72F01DD645D7}" dt="2022-10-11T04:15:54.080" v="3120" actId="20577"/>
          <ac:spMkLst>
            <pc:docMk/>
            <pc:sldMk cId="2649679660" sldId="987"/>
            <ac:spMk id="5" creationId="{533DD22D-47DD-53A6-9153-2F517016A617}"/>
          </ac:spMkLst>
        </pc:spChg>
      </pc:sldChg>
      <pc:sldChg chg="addSp delSp modSp add mod">
        <pc:chgData name="伊健 杜" userId="e69aded81da48593" providerId="LiveId" clId="{C313B0D9-9443-4A21-9CE1-72F01DD645D7}" dt="2022-10-11T07:18:45.995" v="4159"/>
        <pc:sldMkLst>
          <pc:docMk/>
          <pc:sldMk cId="1186664924" sldId="988"/>
        </pc:sldMkLst>
        <pc:spChg chg="del">
          <ac:chgData name="伊健 杜" userId="e69aded81da48593" providerId="LiveId" clId="{C313B0D9-9443-4A21-9CE1-72F01DD645D7}" dt="2022-10-11T04:12:38.764" v="2972" actId="478"/>
          <ac:spMkLst>
            <pc:docMk/>
            <pc:sldMk cId="1186664924" sldId="988"/>
            <ac:spMk id="2" creationId="{D7826A2C-BBC1-6F24-3D7C-BB054741D082}"/>
          </ac:spMkLst>
        </pc:spChg>
        <pc:spChg chg="mod">
          <ac:chgData name="伊健 杜" userId="e69aded81da48593" providerId="LiveId" clId="{C313B0D9-9443-4A21-9CE1-72F01DD645D7}" dt="2022-10-11T07:18:45.995" v="4159"/>
          <ac:spMkLst>
            <pc:docMk/>
            <pc:sldMk cId="1186664924" sldId="988"/>
            <ac:spMk id="7" creationId="{8A134A8E-94C3-0EE7-C065-45DB3136BA45}"/>
          </ac:spMkLst>
        </pc:spChg>
        <pc:picChg chg="del">
          <ac:chgData name="伊健 杜" userId="e69aded81da48593" providerId="LiveId" clId="{C313B0D9-9443-4A21-9CE1-72F01DD645D7}" dt="2022-10-11T04:12:36.415" v="2971" actId="478"/>
          <ac:picMkLst>
            <pc:docMk/>
            <pc:sldMk cId="1186664924" sldId="988"/>
            <ac:picMk id="17410" creationId="{6A460270-1508-00C4-E532-00492F8553F8}"/>
          </ac:picMkLst>
        </pc:picChg>
        <pc:picChg chg="del">
          <ac:chgData name="伊健 杜" userId="e69aded81da48593" providerId="LiveId" clId="{C313B0D9-9443-4A21-9CE1-72F01DD645D7}" dt="2022-10-11T04:12:36.415" v="2971" actId="478"/>
          <ac:picMkLst>
            <pc:docMk/>
            <pc:sldMk cId="1186664924" sldId="988"/>
            <ac:picMk id="17412" creationId="{AE8C60AB-ECA9-F3A1-B263-C7F3CAFC8E41}"/>
          </ac:picMkLst>
        </pc:picChg>
        <pc:picChg chg="add mod">
          <ac:chgData name="伊健 杜" userId="e69aded81da48593" providerId="LiveId" clId="{C313B0D9-9443-4A21-9CE1-72F01DD645D7}" dt="2022-10-11T04:13:11.231" v="2975" actId="1076"/>
          <ac:picMkLst>
            <pc:docMk/>
            <pc:sldMk cId="1186664924" sldId="988"/>
            <ac:picMk id="18434" creationId="{29ED2E4C-CCD1-4F2E-E3F9-12880B2E150E}"/>
          </ac:picMkLst>
        </pc:picChg>
        <pc:picChg chg="add mod">
          <ac:chgData name="伊健 杜" userId="e69aded81da48593" providerId="LiveId" clId="{C313B0D9-9443-4A21-9CE1-72F01DD645D7}" dt="2022-10-11T04:13:15.359" v="2978" actId="1076"/>
          <ac:picMkLst>
            <pc:docMk/>
            <pc:sldMk cId="1186664924" sldId="988"/>
            <ac:picMk id="18436" creationId="{5ECEE2FF-ECBB-D78D-1256-F780ED3D867C}"/>
          </ac:picMkLst>
        </pc:picChg>
      </pc:sldChg>
      <pc:sldChg chg="addSp delSp modSp add mod">
        <pc:chgData name="伊健 杜" userId="e69aded81da48593" providerId="LiveId" clId="{C313B0D9-9443-4A21-9CE1-72F01DD645D7}" dt="2022-10-11T07:18:45.995" v="4159"/>
        <pc:sldMkLst>
          <pc:docMk/>
          <pc:sldMk cId="3717356020" sldId="989"/>
        </pc:sldMkLst>
        <pc:spChg chg="mod">
          <ac:chgData name="伊健 杜" userId="e69aded81da48593" providerId="LiveId" clId="{C313B0D9-9443-4A21-9CE1-72F01DD645D7}" dt="2022-10-11T07:18:45.995" v="4159"/>
          <ac:spMkLst>
            <pc:docMk/>
            <pc:sldMk cId="3717356020" sldId="989"/>
            <ac:spMk id="6" creationId="{F83A6AC8-56F1-EB9E-DD47-C1CFF9753BBA}"/>
          </ac:spMkLst>
        </pc:spChg>
        <pc:spChg chg="mod">
          <ac:chgData name="伊健 杜" userId="e69aded81da48593" providerId="LiveId" clId="{C313B0D9-9443-4A21-9CE1-72F01DD645D7}" dt="2022-10-11T07:18:45.995" v="4159"/>
          <ac:spMkLst>
            <pc:docMk/>
            <pc:sldMk cId="3717356020" sldId="989"/>
            <ac:spMk id="7" creationId="{8A134A8E-94C3-0EE7-C065-45DB3136BA45}"/>
          </ac:spMkLst>
        </pc:spChg>
        <pc:picChg chg="del">
          <ac:chgData name="伊健 杜" userId="e69aded81da48593" providerId="LiveId" clId="{C313B0D9-9443-4A21-9CE1-72F01DD645D7}" dt="2022-10-11T04:18:08.962" v="3215" actId="478"/>
          <ac:picMkLst>
            <pc:docMk/>
            <pc:sldMk cId="3717356020" sldId="989"/>
            <ac:picMk id="14338" creationId="{3932B08C-FC78-E678-C711-B4119360D9B3}"/>
          </ac:picMkLst>
        </pc:picChg>
        <pc:picChg chg="add mod">
          <ac:chgData name="伊健 杜" userId="e69aded81da48593" providerId="LiveId" clId="{C313B0D9-9443-4A21-9CE1-72F01DD645D7}" dt="2022-10-11T04:32:57.709" v="3275" actId="1076"/>
          <ac:picMkLst>
            <pc:docMk/>
            <pc:sldMk cId="3717356020" sldId="989"/>
            <ac:picMk id="20482" creationId="{BAB6A11A-18B4-E4AF-AFBA-3F641E34BCFD}"/>
          </ac:picMkLst>
        </pc:picChg>
      </pc:sldChg>
      <pc:sldChg chg="addSp modSp add mod">
        <pc:chgData name="伊健 杜" userId="e69aded81da48593" providerId="LiveId" clId="{C313B0D9-9443-4A21-9CE1-72F01DD645D7}" dt="2022-10-11T07:18:45.995" v="4159"/>
        <pc:sldMkLst>
          <pc:docMk/>
          <pc:sldMk cId="2649066490" sldId="990"/>
        </pc:sldMkLst>
        <pc:spChg chg="mod">
          <ac:chgData name="伊健 杜" userId="e69aded81da48593" providerId="LiveId" clId="{C313B0D9-9443-4A21-9CE1-72F01DD645D7}" dt="2022-10-11T07:18:45.995" v="4159"/>
          <ac:spMkLst>
            <pc:docMk/>
            <pc:sldMk cId="2649066490" sldId="990"/>
            <ac:spMk id="6" creationId="{F83A6AC8-56F1-EB9E-DD47-C1CFF9753BBA}"/>
          </ac:spMkLst>
        </pc:spChg>
        <pc:spChg chg="mod">
          <ac:chgData name="伊健 杜" userId="e69aded81da48593" providerId="LiveId" clId="{C313B0D9-9443-4A21-9CE1-72F01DD645D7}" dt="2022-10-11T07:18:45.995" v="4159"/>
          <ac:spMkLst>
            <pc:docMk/>
            <pc:sldMk cId="2649066490" sldId="990"/>
            <ac:spMk id="7" creationId="{8A134A8E-94C3-0EE7-C065-45DB3136BA45}"/>
          </ac:spMkLst>
        </pc:spChg>
        <pc:picChg chg="add mod">
          <ac:chgData name="伊健 杜" userId="e69aded81da48593" providerId="LiveId" clId="{C313B0D9-9443-4A21-9CE1-72F01DD645D7}" dt="2022-10-11T04:20:24.420" v="3271" actId="1076"/>
          <ac:picMkLst>
            <pc:docMk/>
            <pc:sldMk cId="2649066490" sldId="990"/>
            <ac:picMk id="19458" creationId="{9529E626-1C5D-E630-3BCE-0B6967D56A12}"/>
          </ac:picMkLst>
        </pc:picChg>
      </pc:sldChg>
      <pc:sldChg chg="addSp delSp modSp add mod">
        <pc:chgData name="伊健 杜" userId="e69aded81da48593" providerId="LiveId" clId="{C313B0D9-9443-4A21-9CE1-72F01DD645D7}" dt="2022-10-11T07:18:45.995" v="4159"/>
        <pc:sldMkLst>
          <pc:docMk/>
          <pc:sldMk cId="384056941" sldId="991"/>
        </pc:sldMkLst>
        <pc:spChg chg="mod">
          <ac:chgData name="伊健 杜" userId="e69aded81da48593" providerId="LiveId" clId="{C313B0D9-9443-4A21-9CE1-72F01DD645D7}" dt="2022-10-11T07:18:45.995" v="4159"/>
          <ac:spMkLst>
            <pc:docMk/>
            <pc:sldMk cId="384056941" sldId="991"/>
            <ac:spMk id="6" creationId="{F83A6AC8-56F1-EB9E-DD47-C1CFF9753BBA}"/>
          </ac:spMkLst>
        </pc:spChg>
        <pc:spChg chg="mod">
          <ac:chgData name="伊健 杜" userId="e69aded81da48593" providerId="LiveId" clId="{C313B0D9-9443-4A21-9CE1-72F01DD645D7}" dt="2022-10-11T07:18:45.995" v="4159"/>
          <ac:spMkLst>
            <pc:docMk/>
            <pc:sldMk cId="384056941" sldId="991"/>
            <ac:spMk id="7" creationId="{8A134A8E-94C3-0EE7-C065-45DB3136BA45}"/>
          </ac:spMkLst>
        </pc:spChg>
        <pc:picChg chg="del">
          <ac:chgData name="伊健 杜" userId="e69aded81da48593" providerId="LiveId" clId="{C313B0D9-9443-4A21-9CE1-72F01DD645D7}" dt="2022-10-11T04:33:14.883" v="3281" actId="478"/>
          <ac:picMkLst>
            <pc:docMk/>
            <pc:sldMk cId="384056941" sldId="991"/>
            <ac:picMk id="19458" creationId="{9529E626-1C5D-E630-3BCE-0B6967D56A12}"/>
          </ac:picMkLst>
        </pc:picChg>
        <pc:picChg chg="add mod">
          <ac:chgData name="伊健 杜" userId="e69aded81da48593" providerId="LiveId" clId="{C313B0D9-9443-4A21-9CE1-72F01DD645D7}" dt="2022-10-11T04:36:51.523" v="3367" actId="1076"/>
          <ac:picMkLst>
            <pc:docMk/>
            <pc:sldMk cId="384056941" sldId="991"/>
            <ac:picMk id="21506" creationId="{1AEAADB3-A463-8D56-ED71-814C11915333}"/>
          </ac:picMkLst>
        </pc:picChg>
      </pc:sldChg>
      <pc:sldChg chg="delSp modSp new mod ord">
        <pc:chgData name="伊健 杜" userId="e69aded81da48593" providerId="LiveId" clId="{C313B0D9-9443-4A21-9CE1-72F01DD645D7}" dt="2022-10-11T07:18:45.995" v="4159"/>
        <pc:sldMkLst>
          <pc:docMk/>
          <pc:sldMk cId="258966088" sldId="992"/>
        </pc:sldMkLst>
        <pc:spChg chg="mod">
          <ac:chgData name="伊健 杜" userId="e69aded81da48593" providerId="LiveId" clId="{C313B0D9-9443-4A21-9CE1-72F01DD645D7}" dt="2022-10-11T07:18:45.995" v="4159"/>
          <ac:spMkLst>
            <pc:docMk/>
            <pc:sldMk cId="258966088" sldId="992"/>
            <ac:spMk id="2" creationId="{C179B90C-79C1-1DB0-C255-1C433C392474}"/>
          </ac:spMkLst>
        </pc:spChg>
        <pc:spChg chg="del">
          <ac:chgData name="伊健 杜" userId="e69aded81da48593" providerId="LiveId" clId="{C313B0D9-9443-4A21-9CE1-72F01DD645D7}" dt="2022-10-11T04:37:07.524" v="3369" actId="478"/>
          <ac:spMkLst>
            <pc:docMk/>
            <pc:sldMk cId="258966088" sldId="992"/>
            <ac:spMk id="3" creationId="{26A9A710-2E50-8786-5074-8666782CEDF8}"/>
          </ac:spMkLst>
        </pc:spChg>
      </pc:sldChg>
      <pc:sldChg chg="modSp add mod">
        <pc:chgData name="伊健 杜" userId="e69aded81da48593" providerId="LiveId" clId="{C313B0D9-9443-4A21-9CE1-72F01DD645D7}" dt="2022-10-11T07:18:45.995" v="4159"/>
        <pc:sldMkLst>
          <pc:docMk/>
          <pc:sldMk cId="874304440" sldId="993"/>
        </pc:sldMkLst>
        <pc:spChg chg="mod">
          <ac:chgData name="伊健 杜" userId="e69aded81da48593" providerId="LiveId" clId="{C313B0D9-9443-4A21-9CE1-72F01DD645D7}" dt="2022-10-11T07:18:45.995" v="4159"/>
          <ac:spMkLst>
            <pc:docMk/>
            <pc:sldMk cId="874304440" sldId="993"/>
            <ac:spMk id="2" creationId="{C179B90C-79C1-1DB0-C255-1C433C392474}"/>
          </ac:spMkLst>
        </pc:spChg>
      </pc:sldChg>
      <pc:sldChg chg="addSp delSp modSp add mod">
        <pc:chgData name="伊健 杜" userId="e69aded81da48593" providerId="LiveId" clId="{C313B0D9-9443-4A21-9CE1-72F01DD645D7}" dt="2022-10-11T07:18:45.995" v="4159"/>
        <pc:sldMkLst>
          <pc:docMk/>
          <pc:sldMk cId="2724546079" sldId="994"/>
        </pc:sldMkLst>
        <pc:spChg chg="mod">
          <ac:chgData name="伊健 杜" userId="e69aded81da48593" providerId="LiveId" clId="{C313B0D9-9443-4A21-9CE1-72F01DD645D7}" dt="2022-10-11T07:18:45.995" v="4159"/>
          <ac:spMkLst>
            <pc:docMk/>
            <pc:sldMk cId="2724546079" sldId="994"/>
            <ac:spMk id="6" creationId="{F83A6AC8-56F1-EB9E-DD47-C1CFF9753BBA}"/>
          </ac:spMkLst>
        </pc:spChg>
        <pc:spChg chg="mod">
          <ac:chgData name="伊健 杜" userId="e69aded81da48593" providerId="LiveId" clId="{C313B0D9-9443-4A21-9CE1-72F01DD645D7}" dt="2022-10-11T07:18:45.995" v="4159"/>
          <ac:spMkLst>
            <pc:docMk/>
            <pc:sldMk cId="2724546079" sldId="994"/>
            <ac:spMk id="7" creationId="{8A134A8E-94C3-0EE7-C065-45DB3136BA45}"/>
          </ac:spMkLst>
        </pc:spChg>
        <pc:picChg chg="del">
          <ac:chgData name="伊健 杜" userId="e69aded81da48593" providerId="LiveId" clId="{C313B0D9-9443-4A21-9CE1-72F01DD645D7}" dt="2022-10-11T04:54:54.375" v="3684" actId="478"/>
          <ac:picMkLst>
            <pc:docMk/>
            <pc:sldMk cId="2724546079" sldId="994"/>
            <ac:picMk id="20482" creationId="{BAB6A11A-18B4-E4AF-AFBA-3F641E34BCFD}"/>
          </ac:picMkLst>
        </pc:picChg>
        <pc:picChg chg="add mod">
          <ac:chgData name="伊健 杜" userId="e69aded81da48593" providerId="LiveId" clId="{C313B0D9-9443-4A21-9CE1-72F01DD645D7}" dt="2022-10-11T04:55:17.118" v="3717" actId="1076"/>
          <ac:picMkLst>
            <pc:docMk/>
            <pc:sldMk cId="2724546079" sldId="994"/>
            <ac:picMk id="22530" creationId="{1FFAC3B5-A0EA-C186-4E52-D12D1DE5A668}"/>
          </ac:picMkLst>
        </pc:picChg>
      </pc:sldChg>
      <pc:sldChg chg="delSp modSp new mod">
        <pc:chgData name="伊健 杜" userId="e69aded81da48593" providerId="LiveId" clId="{C313B0D9-9443-4A21-9CE1-72F01DD645D7}" dt="2022-10-11T07:18:45.995" v="4159"/>
        <pc:sldMkLst>
          <pc:docMk/>
          <pc:sldMk cId="3203629715" sldId="995"/>
        </pc:sldMkLst>
        <pc:spChg chg="mod">
          <ac:chgData name="伊健 杜" userId="e69aded81da48593" providerId="LiveId" clId="{C313B0D9-9443-4A21-9CE1-72F01DD645D7}" dt="2022-10-11T07:18:45.995" v="4159"/>
          <ac:spMkLst>
            <pc:docMk/>
            <pc:sldMk cId="3203629715" sldId="995"/>
            <ac:spMk id="2" creationId="{F8F5A007-5A93-D074-BEEB-2C81CAC8FAF2}"/>
          </ac:spMkLst>
        </pc:spChg>
        <pc:spChg chg="del">
          <ac:chgData name="伊健 杜" userId="e69aded81da48593" providerId="LiveId" clId="{C313B0D9-9443-4A21-9CE1-72F01DD645D7}" dt="2022-10-11T05:05:57.994" v="4040" actId="478"/>
          <ac:spMkLst>
            <pc:docMk/>
            <pc:sldMk cId="3203629715" sldId="995"/>
            <ac:spMk id="3" creationId="{315183D9-3882-82F2-1E6E-5F679A3B8E32}"/>
          </ac:spMkLst>
        </pc:spChg>
      </pc:sldChg>
      <pc:sldChg chg="addSp delSp modSp add mod">
        <pc:chgData name="伊健 杜" userId="e69aded81da48593" providerId="LiveId" clId="{C313B0D9-9443-4A21-9CE1-72F01DD645D7}" dt="2022-10-11T07:18:45.995" v="4159"/>
        <pc:sldMkLst>
          <pc:docMk/>
          <pc:sldMk cId="2997747219" sldId="996"/>
        </pc:sldMkLst>
        <pc:spChg chg="mod">
          <ac:chgData name="伊健 杜" userId="e69aded81da48593" providerId="LiveId" clId="{C313B0D9-9443-4A21-9CE1-72F01DD645D7}" dt="2022-10-11T07:18:45.995" v="4159"/>
          <ac:spMkLst>
            <pc:docMk/>
            <pc:sldMk cId="2997747219" sldId="996"/>
            <ac:spMk id="6" creationId="{F83A6AC8-56F1-EB9E-DD47-C1CFF9753BBA}"/>
          </ac:spMkLst>
        </pc:spChg>
        <pc:spChg chg="mod">
          <ac:chgData name="伊健 杜" userId="e69aded81da48593" providerId="LiveId" clId="{C313B0D9-9443-4A21-9CE1-72F01DD645D7}" dt="2022-10-11T07:18:45.995" v="4159"/>
          <ac:spMkLst>
            <pc:docMk/>
            <pc:sldMk cId="2997747219" sldId="996"/>
            <ac:spMk id="7" creationId="{8A134A8E-94C3-0EE7-C065-45DB3136BA45}"/>
          </ac:spMkLst>
        </pc:spChg>
        <pc:picChg chg="del">
          <ac:chgData name="伊健 杜" userId="e69aded81da48593" providerId="LiveId" clId="{C313B0D9-9443-4A21-9CE1-72F01DD645D7}" dt="2022-10-11T04:57:01.894" v="3815" actId="478"/>
          <ac:picMkLst>
            <pc:docMk/>
            <pc:sldMk cId="2997747219" sldId="996"/>
            <ac:picMk id="22530" creationId="{1FFAC3B5-A0EA-C186-4E52-D12D1DE5A668}"/>
          </ac:picMkLst>
        </pc:picChg>
        <pc:picChg chg="add mod">
          <ac:chgData name="伊健 杜" userId="e69aded81da48593" providerId="LiveId" clId="{C313B0D9-9443-4A21-9CE1-72F01DD645D7}" dt="2022-10-11T04:59:17.469" v="3817" actId="1076"/>
          <ac:picMkLst>
            <pc:docMk/>
            <pc:sldMk cId="2997747219" sldId="996"/>
            <ac:picMk id="23554" creationId="{6F7505B7-B7FE-69A9-59EE-537AA9F55B20}"/>
          </ac:picMkLst>
        </pc:picChg>
      </pc:sldChg>
      <pc:sldChg chg="addSp delSp modSp add mod">
        <pc:chgData name="伊健 杜" userId="e69aded81da48593" providerId="LiveId" clId="{C313B0D9-9443-4A21-9CE1-72F01DD645D7}" dt="2022-10-11T07:18:45.995" v="4159"/>
        <pc:sldMkLst>
          <pc:docMk/>
          <pc:sldMk cId="276855040" sldId="997"/>
        </pc:sldMkLst>
        <pc:spChg chg="mod">
          <ac:chgData name="伊健 杜" userId="e69aded81da48593" providerId="LiveId" clId="{C313B0D9-9443-4A21-9CE1-72F01DD645D7}" dt="2022-10-11T07:18:45.995" v="4159"/>
          <ac:spMkLst>
            <pc:docMk/>
            <pc:sldMk cId="276855040" sldId="997"/>
            <ac:spMk id="6" creationId="{F83A6AC8-56F1-EB9E-DD47-C1CFF9753BBA}"/>
          </ac:spMkLst>
        </pc:spChg>
        <pc:spChg chg="mod">
          <ac:chgData name="伊健 杜" userId="e69aded81da48593" providerId="LiveId" clId="{C313B0D9-9443-4A21-9CE1-72F01DD645D7}" dt="2022-10-11T07:18:45.995" v="4159"/>
          <ac:spMkLst>
            <pc:docMk/>
            <pc:sldMk cId="276855040" sldId="997"/>
            <ac:spMk id="7" creationId="{8A134A8E-94C3-0EE7-C065-45DB3136BA45}"/>
          </ac:spMkLst>
        </pc:spChg>
        <pc:picChg chg="del">
          <ac:chgData name="伊健 杜" userId="e69aded81da48593" providerId="LiveId" clId="{C313B0D9-9443-4A21-9CE1-72F01DD645D7}" dt="2022-10-11T05:01:25.661" v="3909" actId="478"/>
          <ac:picMkLst>
            <pc:docMk/>
            <pc:sldMk cId="276855040" sldId="997"/>
            <ac:picMk id="23554" creationId="{6F7505B7-B7FE-69A9-59EE-537AA9F55B20}"/>
          </ac:picMkLst>
        </pc:picChg>
        <pc:picChg chg="add mod">
          <ac:chgData name="伊健 杜" userId="e69aded81da48593" providerId="LiveId" clId="{C313B0D9-9443-4A21-9CE1-72F01DD645D7}" dt="2022-10-11T05:04:39.947" v="3956" actId="1076"/>
          <ac:picMkLst>
            <pc:docMk/>
            <pc:sldMk cId="276855040" sldId="997"/>
            <ac:picMk id="24578" creationId="{4C62C2A1-5C04-2BE2-1DBE-680E29514C20}"/>
          </ac:picMkLst>
        </pc:picChg>
      </pc:sldChg>
      <pc:sldChg chg="modSp add mod">
        <pc:chgData name="伊健 杜" userId="e69aded81da48593" providerId="LiveId" clId="{C313B0D9-9443-4A21-9CE1-72F01DD645D7}" dt="2022-10-11T07:18:45.995" v="4159"/>
        <pc:sldMkLst>
          <pc:docMk/>
          <pc:sldMk cId="1956561773" sldId="998"/>
        </pc:sldMkLst>
        <pc:spChg chg="mod">
          <ac:chgData name="伊健 杜" userId="e69aded81da48593" providerId="LiveId" clId="{C313B0D9-9443-4A21-9CE1-72F01DD645D7}" dt="2022-10-11T07:18:45.995" v="4159"/>
          <ac:spMkLst>
            <pc:docMk/>
            <pc:sldMk cId="1956561773" sldId="998"/>
            <ac:spMk id="2" creationId="{C179B90C-79C1-1DB0-C255-1C433C392474}"/>
          </ac:spMkLst>
        </pc:spChg>
      </pc:sldChg>
      <pc:sldChg chg="delSp add del mod">
        <pc:chgData name="伊健 杜" userId="e69aded81da48593" providerId="LiveId" clId="{C313B0D9-9443-4A21-9CE1-72F01DD645D7}" dt="2022-10-11T05:05:25.088" v="3959" actId="47"/>
        <pc:sldMkLst>
          <pc:docMk/>
          <pc:sldMk cId="2475943867" sldId="998"/>
        </pc:sldMkLst>
        <pc:spChg chg="del">
          <ac:chgData name="伊健 杜" userId="e69aded81da48593" providerId="LiveId" clId="{C313B0D9-9443-4A21-9CE1-72F01DD645D7}" dt="2022-10-11T05:05:23.390" v="3958" actId="478"/>
          <ac:spMkLst>
            <pc:docMk/>
            <pc:sldMk cId="2475943867" sldId="998"/>
            <ac:spMk id="7" creationId="{8A134A8E-94C3-0EE7-C065-45DB3136BA45}"/>
          </ac:spMkLst>
        </pc:spChg>
      </pc:sldChg>
      <pc:sldChg chg="addSp delSp modSp add mod">
        <pc:chgData name="伊健 杜" userId="e69aded81da48593" providerId="LiveId" clId="{C313B0D9-9443-4A21-9CE1-72F01DD645D7}" dt="2022-10-11T13:41:48.635" v="7160"/>
        <pc:sldMkLst>
          <pc:docMk/>
          <pc:sldMk cId="3665675995" sldId="999"/>
        </pc:sldMkLst>
        <pc:spChg chg="mod">
          <ac:chgData name="伊健 杜" userId="e69aded81da48593" providerId="LiveId" clId="{C313B0D9-9443-4A21-9CE1-72F01DD645D7}" dt="2022-10-11T13:41:48.635" v="7160"/>
          <ac:spMkLst>
            <pc:docMk/>
            <pc:sldMk cId="3665675995" sldId="999"/>
            <ac:spMk id="6" creationId="{F83A6AC8-56F1-EB9E-DD47-C1CFF9753BBA}"/>
          </ac:spMkLst>
        </pc:spChg>
        <pc:spChg chg="mod">
          <ac:chgData name="伊健 杜" userId="e69aded81da48593" providerId="LiveId" clId="{C313B0D9-9443-4A21-9CE1-72F01DD645D7}" dt="2022-10-11T13:41:48.635" v="7160"/>
          <ac:spMkLst>
            <pc:docMk/>
            <pc:sldMk cId="3665675995" sldId="999"/>
            <ac:spMk id="7" creationId="{8A134A8E-94C3-0EE7-C065-45DB3136BA45}"/>
          </ac:spMkLst>
        </pc:spChg>
        <pc:picChg chg="add mod">
          <ac:chgData name="伊健 杜" userId="e69aded81da48593" providerId="LiveId" clId="{C313B0D9-9443-4A21-9CE1-72F01DD645D7}" dt="2022-10-11T11:13:19.697" v="4257" actId="1076"/>
          <ac:picMkLst>
            <pc:docMk/>
            <pc:sldMk cId="3665675995" sldId="999"/>
            <ac:picMk id="1026" creationId="{992BC7DD-E3F6-9594-8344-3127F6EC0F36}"/>
          </ac:picMkLst>
        </pc:picChg>
        <pc:picChg chg="del mod">
          <ac:chgData name="伊健 杜" userId="e69aded81da48593" providerId="LiveId" clId="{C313B0D9-9443-4A21-9CE1-72F01DD645D7}" dt="2022-10-11T09:16:50.700" v="4249" actId="478"/>
          <ac:picMkLst>
            <pc:docMk/>
            <pc:sldMk cId="3665675995" sldId="999"/>
            <ac:picMk id="22530" creationId="{1FFAC3B5-A0EA-C186-4E52-D12D1DE5A668}"/>
          </ac:picMkLst>
        </pc:picChg>
      </pc:sldChg>
      <pc:sldChg chg="addSp delSp modSp add mod ord">
        <pc:chgData name="伊健 杜" userId="e69aded81da48593" providerId="LiveId" clId="{C313B0D9-9443-4A21-9CE1-72F01DD645D7}" dt="2022-10-11T13:41:48.635" v="7160"/>
        <pc:sldMkLst>
          <pc:docMk/>
          <pc:sldMk cId="3205514466" sldId="1000"/>
        </pc:sldMkLst>
        <pc:spChg chg="mod">
          <ac:chgData name="伊健 杜" userId="e69aded81da48593" providerId="LiveId" clId="{C313B0D9-9443-4A21-9CE1-72F01DD645D7}" dt="2022-10-11T13:41:48.635" v="7160"/>
          <ac:spMkLst>
            <pc:docMk/>
            <pc:sldMk cId="3205514466" sldId="1000"/>
            <ac:spMk id="6" creationId="{F83A6AC8-56F1-EB9E-DD47-C1CFF9753BBA}"/>
          </ac:spMkLst>
        </pc:spChg>
        <pc:spChg chg="mod">
          <ac:chgData name="伊健 杜" userId="e69aded81da48593" providerId="LiveId" clId="{C313B0D9-9443-4A21-9CE1-72F01DD645D7}" dt="2022-10-11T13:41:48.635" v="7160"/>
          <ac:spMkLst>
            <pc:docMk/>
            <pc:sldMk cId="3205514466" sldId="1000"/>
            <ac:spMk id="7" creationId="{8A134A8E-94C3-0EE7-C065-45DB3136BA45}"/>
          </ac:spMkLst>
        </pc:spChg>
        <pc:picChg chg="del mod">
          <ac:chgData name="伊健 杜" userId="e69aded81da48593" providerId="LiveId" clId="{C313B0D9-9443-4A21-9CE1-72F01DD645D7}" dt="2022-10-11T11:25:40.456" v="4385" actId="478"/>
          <ac:picMkLst>
            <pc:docMk/>
            <pc:sldMk cId="3205514466" sldId="1000"/>
            <ac:picMk id="1026" creationId="{992BC7DD-E3F6-9594-8344-3127F6EC0F36}"/>
          </ac:picMkLst>
        </pc:picChg>
        <pc:picChg chg="add mod">
          <ac:chgData name="伊健 杜" userId="e69aded81da48593" providerId="LiveId" clId="{C313B0D9-9443-4A21-9CE1-72F01DD645D7}" dt="2022-10-11T11:32:24.827" v="4468" actId="1076"/>
          <ac:picMkLst>
            <pc:docMk/>
            <pc:sldMk cId="3205514466" sldId="1000"/>
            <ac:picMk id="4098" creationId="{08B46449-896E-E60A-C9D2-A7FB29BD38BF}"/>
          </ac:picMkLst>
        </pc:picChg>
      </pc:sldChg>
      <pc:sldChg chg="addSp modSp add mod">
        <pc:chgData name="伊健 杜" userId="e69aded81da48593" providerId="LiveId" clId="{C313B0D9-9443-4A21-9CE1-72F01DD645D7}" dt="2022-10-11T13:41:48.635" v="7160"/>
        <pc:sldMkLst>
          <pc:docMk/>
          <pc:sldMk cId="2568336302" sldId="1001"/>
        </pc:sldMkLst>
        <pc:spChg chg="mod">
          <ac:chgData name="伊健 杜" userId="e69aded81da48593" providerId="LiveId" clId="{C313B0D9-9443-4A21-9CE1-72F01DD645D7}" dt="2022-10-11T13:41:48.635" v="7160"/>
          <ac:spMkLst>
            <pc:docMk/>
            <pc:sldMk cId="2568336302" sldId="1001"/>
            <ac:spMk id="6" creationId="{F83A6AC8-56F1-EB9E-DD47-C1CFF9753BBA}"/>
          </ac:spMkLst>
        </pc:spChg>
        <pc:spChg chg="mod">
          <ac:chgData name="伊健 杜" userId="e69aded81da48593" providerId="LiveId" clId="{C313B0D9-9443-4A21-9CE1-72F01DD645D7}" dt="2022-10-11T13:41:48.635" v="7160"/>
          <ac:spMkLst>
            <pc:docMk/>
            <pc:sldMk cId="2568336302" sldId="1001"/>
            <ac:spMk id="7" creationId="{8A134A8E-94C3-0EE7-C065-45DB3136BA45}"/>
          </ac:spMkLst>
        </pc:spChg>
        <pc:picChg chg="add mod">
          <ac:chgData name="伊健 杜" userId="e69aded81da48593" providerId="LiveId" clId="{C313B0D9-9443-4A21-9CE1-72F01DD645D7}" dt="2022-10-11T11:28:17.778" v="4391" actId="1076"/>
          <ac:picMkLst>
            <pc:docMk/>
            <pc:sldMk cId="2568336302" sldId="1001"/>
            <ac:picMk id="3074" creationId="{839F12A3-1C9A-ED98-2BB3-C5A795A7B8D0}"/>
          </ac:picMkLst>
        </pc:picChg>
      </pc:sldChg>
      <pc:sldChg chg="add del">
        <pc:chgData name="伊健 杜" userId="e69aded81da48593" providerId="LiveId" clId="{C313B0D9-9443-4A21-9CE1-72F01DD645D7}" dt="2022-10-11T11:28:10.123" v="4388" actId="47"/>
        <pc:sldMkLst>
          <pc:docMk/>
          <pc:sldMk cId="668850219" sldId="1002"/>
        </pc:sldMkLst>
      </pc:sldChg>
      <pc:sldChg chg="delSp modSp new mod">
        <pc:chgData name="伊健 杜" userId="e69aded81da48593" providerId="LiveId" clId="{C313B0D9-9443-4A21-9CE1-72F01DD645D7}" dt="2022-10-11T13:41:48.635" v="7160"/>
        <pc:sldMkLst>
          <pc:docMk/>
          <pc:sldMk cId="1164911895" sldId="1002"/>
        </pc:sldMkLst>
        <pc:spChg chg="mod">
          <ac:chgData name="伊健 杜" userId="e69aded81da48593" providerId="LiveId" clId="{C313B0D9-9443-4A21-9CE1-72F01DD645D7}" dt="2022-10-11T13:41:48.635" v="7160"/>
          <ac:spMkLst>
            <pc:docMk/>
            <pc:sldMk cId="1164911895" sldId="1002"/>
            <ac:spMk id="2" creationId="{E3999978-14CF-11C5-C1E1-363E488B4312}"/>
          </ac:spMkLst>
        </pc:spChg>
        <pc:spChg chg="del">
          <ac:chgData name="伊健 杜" userId="e69aded81da48593" providerId="LiveId" clId="{C313B0D9-9443-4A21-9CE1-72F01DD645D7}" dt="2022-10-11T11:32:30.414" v="4470" actId="478"/>
          <ac:spMkLst>
            <pc:docMk/>
            <pc:sldMk cId="1164911895" sldId="1002"/>
            <ac:spMk id="3" creationId="{8BC00F27-EE88-568A-3C5C-5A7527AFB769}"/>
          </ac:spMkLst>
        </pc:spChg>
      </pc:sldChg>
      <pc:sldChg chg="modSp add mod">
        <pc:chgData name="伊健 杜" userId="e69aded81da48593" providerId="LiveId" clId="{C313B0D9-9443-4A21-9CE1-72F01DD645D7}" dt="2022-10-11T13:41:48.635" v="7160"/>
        <pc:sldMkLst>
          <pc:docMk/>
          <pc:sldMk cId="3707683621" sldId="1003"/>
        </pc:sldMkLst>
        <pc:spChg chg="mod">
          <ac:chgData name="伊健 杜" userId="e69aded81da48593" providerId="LiveId" clId="{C313B0D9-9443-4A21-9CE1-72F01DD645D7}" dt="2022-10-11T13:41:48.635" v="7160"/>
          <ac:spMkLst>
            <pc:docMk/>
            <pc:sldMk cId="3707683621" sldId="1003"/>
            <ac:spMk id="2" creationId="{E3999978-14CF-11C5-C1E1-363E488B4312}"/>
          </ac:spMkLst>
        </pc:spChg>
      </pc:sldChg>
      <pc:sldChg chg="delSp modSp new mod">
        <pc:chgData name="伊健 杜" userId="e69aded81da48593" providerId="LiveId" clId="{C313B0D9-9443-4A21-9CE1-72F01DD645D7}" dt="2022-10-11T13:41:48.635" v="7160"/>
        <pc:sldMkLst>
          <pc:docMk/>
          <pc:sldMk cId="2318753420" sldId="1004"/>
        </pc:sldMkLst>
        <pc:spChg chg="mod">
          <ac:chgData name="伊健 杜" userId="e69aded81da48593" providerId="LiveId" clId="{C313B0D9-9443-4A21-9CE1-72F01DD645D7}" dt="2022-10-11T13:41:48.635" v="7160"/>
          <ac:spMkLst>
            <pc:docMk/>
            <pc:sldMk cId="2318753420" sldId="1004"/>
            <ac:spMk id="2" creationId="{05EBC02D-2AAC-B2FE-694D-75E7F5F6B017}"/>
          </ac:spMkLst>
        </pc:spChg>
        <pc:spChg chg="del">
          <ac:chgData name="伊健 杜" userId="e69aded81da48593" providerId="LiveId" clId="{C313B0D9-9443-4A21-9CE1-72F01DD645D7}" dt="2022-10-11T13:07:38.165" v="5884" actId="478"/>
          <ac:spMkLst>
            <pc:docMk/>
            <pc:sldMk cId="2318753420" sldId="1004"/>
            <ac:spMk id="3" creationId="{FD64CA1F-D1AE-6362-8C5F-4341976CEB4D}"/>
          </ac:spMkLst>
        </pc:spChg>
      </pc:sldChg>
      <pc:sldChg chg="addSp delSp modSp add mod">
        <pc:chgData name="伊健 杜" userId="e69aded81da48593" providerId="LiveId" clId="{C313B0D9-9443-4A21-9CE1-72F01DD645D7}" dt="2022-10-11T13:41:48.635" v="7160"/>
        <pc:sldMkLst>
          <pc:docMk/>
          <pc:sldMk cId="3883859261" sldId="1005"/>
        </pc:sldMkLst>
        <pc:spChg chg="mod">
          <ac:chgData name="伊健 杜" userId="e69aded81da48593" providerId="LiveId" clId="{C313B0D9-9443-4A21-9CE1-72F01DD645D7}" dt="2022-10-11T13:41:48.635" v="7160"/>
          <ac:spMkLst>
            <pc:docMk/>
            <pc:sldMk cId="3883859261" sldId="1005"/>
            <ac:spMk id="6" creationId="{F83A6AC8-56F1-EB9E-DD47-C1CFF9753BBA}"/>
          </ac:spMkLst>
        </pc:spChg>
        <pc:spChg chg="mod">
          <ac:chgData name="伊健 杜" userId="e69aded81da48593" providerId="LiveId" clId="{C313B0D9-9443-4A21-9CE1-72F01DD645D7}" dt="2022-10-11T13:41:48.635" v="7160"/>
          <ac:spMkLst>
            <pc:docMk/>
            <pc:sldMk cId="3883859261" sldId="1005"/>
            <ac:spMk id="7" creationId="{8A134A8E-94C3-0EE7-C065-45DB3136BA45}"/>
          </ac:spMkLst>
        </pc:spChg>
        <pc:picChg chg="del mod">
          <ac:chgData name="伊健 杜" userId="e69aded81da48593" providerId="LiveId" clId="{C313B0D9-9443-4A21-9CE1-72F01DD645D7}" dt="2022-10-11T11:44:22.218" v="4778" actId="478"/>
          <ac:picMkLst>
            <pc:docMk/>
            <pc:sldMk cId="3883859261" sldId="1005"/>
            <ac:picMk id="1026" creationId="{992BC7DD-E3F6-9594-8344-3127F6EC0F36}"/>
          </ac:picMkLst>
        </pc:picChg>
        <pc:picChg chg="add mod">
          <ac:chgData name="伊健 杜" userId="e69aded81da48593" providerId="LiveId" clId="{C313B0D9-9443-4A21-9CE1-72F01DD645D7}" dt="2022-10-11T11:47:16.928" v="4847" actId="1076"/>
          <ac:picMkLst>
            <pc:docMk/>
            <pc:sldMk cId="3883859261" sldId="1005"/>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35736397" sldId="1006"/>
        </pc:sldMkLst>
        <pc:spChg chg="mod">
          <ac:chgData name="伊健 杜" userId="e69aded81da48593" providerId="LiveId" clId="{C313B0D9-9443-4A21-9CE1-72F01DD645D7}" dt="2022-10-11T13:41:48.635" v="7160"/>
          <ac:spMkLst>
            <pc:docMk/>
            <pc:sldMk cId="435736397" sldId="1006"/>
            <ac:spMk id="6" creationId="{F83A6AC8-56F1-EB9E-DD47-C1CFF9753BBA}"/>
          </ac:spMkLst>
        </pc:spChg>
        <pc:spChg chg="mod">
          <ac:chgData name="伊健 杜" userId="e69aded81da48593" providerId="LiveId" clId="{C313B0D9-9443-4A21-9CE1-72F01DD645D7}" dt="2022-10-11T13:41:48.635" v="7160"/>
          <ac:spMkLst>
            <pc:docMk/>
            <pc:sldMk cId="435736397" sldId="1006"/>
            <ac:spMk id="7" creationId="{8A134A8E-94C3-0EE7-C065-45DB3136BA45}"/>
          </ac:spMkLst>
        </pc:spChg>
        <pc:picChg chg="del">
          <ac:chgData name="伊健 杜" userId="e69aded81da48593" providerId="LiveId" clId="{C313B0D9-9443-4A21-9CE1-72F01DD645D7}" dt="2022-10-11T11:49:55.544" v="4865" actId="478"/>
          <ac:picMkLst>
            <pc:docMk/>
            <pc:sldMk cId="435736397" sldId="1006"/>
            <ac:picMk id="5122" creationId="{2B858229-AC91-511D-BFBD-46BA5157A419}"/>
          </ac:picMkLst>
        </pc:picChg>
        <pc:picChg chg="add mod">
          <ac:chgData name="伊健 杜" userId="e69aded81da48593" providerId="LiveId" clId="{C313B0D9-9443-4A21-9CE1-72F01DD645D7}" dt="2022-10-11T11:53:18.929" v="4976" actId="1076"/>
          <ac:picMkLst>
            <pc:docMk/>
            <pc:sldMk cId="435736397" sldId="1006"/>
            <ac:picMk id="6146" creationId="{A942463D-02AE-103F-85F3-4C4B9F7B8BCF}"/>
          </ac:picMkLst>
        </pc:picChg>
      </pc:sldChg>
      <pc:sldChg chg="delSp modSp add mod">
        <pc:chgData name="伊健 杜" userId="e69aded81da48593" providerId="LiveId" clId="{C313B0D9-9443-4A21-9CE1-72F01DD645D7}" dt="2022-10-11T13:41:48.635" v="7160"/>
        <pc:sldMkLst>
          <pc:docMk/>
          <pc:sldMk cId="17665333" sldId="1007"/>
        </pc:sldMkLst>
        <pc:spChg chg="del">
          <ac:chgData name="伊健 杜" userId="e69aded81da48593" providerId="LiveId" clId="{C313B0D9-9443-4A21-9CE1-72F01DD645D7}" dt="2022-10-11T12:30:18.807" v="4979" actId="478"/>
          <ac:spMkLst>
            <pc:docMk/>
            <pc:sldMk cId="17665333" sldId="1007"/>
            <ac:spMk id="6" creationId="{F83A6AC8-56F1-EB9E-DD47-C1CFF9753BBA}"/>
          </ac:spMkLst>
        </pc:spChg>
        <pc:spChg chg="mod">
          <ac:chgData name="伊健 杜" userId="e69aded81da48593" providerId="LiveId" clId="{C313B0D9-9443-4A21-9CE1-72F01DD645D7}" dt="2022-10-11T13:41:48.635" v="7160"/>
          <ac:spMkLst>
            <pc:docMk/>
            <pc:sldMk cId="17665333" sldId="1007"/>
            <ac:spMk id="7" creationId="{8A134A8E-94C3-0EE7-C065-45DB3136BA45}"/>
          </ac:spMkLst>
        </pc:spChg>
        <pc:picChg chg="del">
          <ac:chgData name="伊健 杜" userId="e69aded81da48593" providerId="LiveId" clId="{C313B0D9-9443-4A21-9CE1-72F01DD645D7}" dt="2022-10-11T12:30:15.384" v="4978" actId="478"/>
          <ac:picMkLst>
            <pc:docMk/>
            <pc:sldMk cId="17665333" sldId="1007"/>
            <ac:picMk id="6146" creationId="{A942463D-02AE-103F-85F3-4C4B9F7B8BCF}"/>
          </ac:picMkLst>
        </pc:picChg>
      </pc:sldChg>
      <pc:sldChg chg="add del">
        <pc:chgData name="伊健 杜" userId="e69aded81da48593" providerId="LiveId" clId="{C313B0D9-9443-4A21-9CE1-72F01DD645D7}" dt="2022-10-11T12:30:29.629" v="4989"/>
        <pc:sldMkLst>
          <pc:docMk/>
          <pc:sldMk cId="1108251139" sldId="1008"/>
        </pc:sldMkLst>
      </pc:sldChg>
      <pc:sldChg chg="addSp delSp modSp add mod">
        <pc:chgData name="伊健 杜" userId="e69aded81da48593" providerId="LiveId" clId="{C313B0D9-9443-4A21-9CE1-72F01DD645D7}" dt="2022-10-11T13:41:48.635" v="7160"/>
        <pc:sldMkLst>
          <pc:docMk/>
          <pc:sldMk cId="4268727706" sldId="1008"/>
        </pc:sldMkLst>
        <pc:spChg chg="mod">
          <ac:chgData name="伊健 杜" userId="e69aded81da48593" providerId="LiveId" clId="{C313B0D9-9443-4A21-9CE1-72F01DD645D7}" dt="2022-10-11T13:41:48.635" v="7160"/>
          <ac:spMkLst>
            <pc:docMk/>
            <pc:sldMk cId="4268727706" sldId="1008"/>
            <ac:spMk id="6" creationId="{F83A6AC8-56F1-EB9E-DD47-C1CFF9753BBA}"/>
          </ac:spMkLst>
        </pc:spChg>
        <pc:spChg chg="mod">
          <ac:chgData name="伊健 杜" userId="e69aded81da48593" providerId="LiveId" clId="{C313B0D9-9443-4A21-9CE1-72F01DD645D7}" dt="2022-10-11T13:41:48.635" v="7160"/>
          <ac:spMkLst>
            <pc:docMk/>
            <pc:sldMk cId="4268727706" sldId="1008"/>
            <ac:spMk id="7" creationId="{8A134A8E-94C3-0EE7-C065-45DB3136BA45}"/>
          </ac:spMkLst>
        </pc:spChg>
        <pc:picChg chg="add mod">
          <ac:chgData name="伊健 杜" userId="e69aded81da48593" providerId="LiveId" clId="{C313B0D9-9443-4A21-9CE1-72F01DD645D7}" dt="2022-10-11T12:32:35.708" v="5111" actId="1076"/>
          <ac:picMkLst>
            <pc:docMk/>
            <pc:sldMk cId="4268727706" sldId="1008"/>
            <ac:picMk id="1026" creationId="{AA546655-69D8-CD16-CC8C-3C069D7D15CD}"/>
          </ac:picMkLst>
        </pc:picChg>
        <pc:picChg chg="del">
          <ac:chgData name="伊健 杜" userId="e69aded81da48593" providerId="LiveId" clId="{C313B0D9-9443-4A21-9CE1-72F01DD645D7}" dt="2022-10-11T12:31:04.790" v="5075" actId="478"/>
          <ac:picMkLst>
            <pc:docMk/>
            <pc:sldMk cId="4268727706" sldId="1008"/>
            <ac:picMk id="6146" creationId="{A942463D-02AE-103F-85F3-4C4B9F7B8BCF}"/>
          </ac:picMkLst>
        </pc:picChg>
      </pc:sldChg>
      <pc:sldChg chg="add del">
        <pc:chgData name="伊健 杜" userId="e69aded81da48593" providerId="LiveId" clId="{C313B0D9-9443-4A21-9CE1-72F01DD645D7}" dt="2022-10-11T12:44:29.620" v="5498" actId="47"/>
        <pc:sldMkLst>
          <pc:docMk/>
          <pc:sldMk cId="2486490954" sldId="1009"/>
        </pc:sldMkLst>
      </pc:sldChg>
      <pc:sldChg chg="addSp delSp modSp new mod ord">
        <pc:chgData name="伊健 杜" userId="e69aded81da48593" providerId="LiveId" clId="{C313B0D9-9443-4A21-9CE1-72F01DD645D7}" dt="2022-10-11T13:41:48.635" v="7160"/>
        <pc:sldMkLst>
          <pc:docMk/>
          <pc:sldMk cId="1438974061" sldId="1010"/>
        </pc:sldMkLst>
        <pc:spChg chg="del">
          <ac:chgData name="伊健 杜" userId="e69aded81da48593" providerId="LiveId" clId="{C313B0D9-9443-4A21-9CE1-72F01DD645D7}" dt="2022-10-11T12:39:00.648" v="5243" actId="478"/>
          <ac:spMkLst>
            <pc:docMk/>
            <pc:sldMk cId="1438974061" sldId="1010"/>
            <ac:spMk id="2" creationId="{0DA9C898-29F6-55CB-FAE3-6DAD9618ECFD}"/>
          </ac:spMkLst>
        </pc:spChg>
        <pc:spChg chg="del">
          <ac:chgData name="伊健 杜" userId="e69aded81da48593" providerId="LiveId" clId="{C313B0D9-9443-4A21-9CE1-72F01DD645D7}" dt="2022-10-11T12:39:00.648" v="5243" actId="478"/>
          <ac:spMkLst>
            <pc:docMk/>
            <pc:sldMk cId="1438974061" sldId="1010"/>
            <ac:spMk id="3" creationId="{206BEEB8-646D-37DE-1C1B-4F6AD91B7CDA}"/>
          </ac:spMkLst>
        </pc:spChg>
        <pc:spChg chg="add mod">
          <ac:chgData name="伊健 杜" userId="e69aded81da48593" providerId="LiveId" clId="{C313B0D9-9443-4A21-9CE1-72F01DD645D7}" dt="2022-10-11T13:41:48.635" v="7160"/>
          <ac:spMkLst>
            <pc:docMk/>
            <pc:sldMk cId="1438974061" sldId="1010"/>
            <ac:spMk id="4" creationId="{C40875C9-32BB-E98B-FE83-CDB7F1FE52C4}"/>
          </ac:spMkLst>
        </pc:spChg>
        <pc:spChg chg="add del mod">
          <ac:chgData name="伊健 杜" userId="e69aded81da48593" providerId="LiveId" clId="{C313B0D9-9443-4A21-9CE1-72F01DD645D7}" dt="2022-10-11T12:41:13.348" v="5341" actId="478"/>
          <ac:spMkLst>
            <pc:docMk/>
            <pc:sldMk cId="1438974061" sldId="1010"/>
            <ac:spMk id="7" creationId="{5AC6CC66-0A45-5EAC-22F2-2E148B138BC1}"/>
          </ac:spMkLst>
        </pc:spChg>
        <pc:spChg chg="add mod">
          <ac:chgData name="伊健 杜" userId="e69aded81da48593" providerId="LiveId" clId="{C313B0D9-9443-4A21-9CE1-72F01DD645D7}" dt="2022-10-11T13:41:48.635" v="7160"/>
          <ac:spMkLst>
            <pc:docMk/>
            <pc:sldMk cId="1438974061" sldId="1010"/>
            <ac:spMk id="8" creationId="{469A9F2C-165B-600D-1248-8968196AEA25}"/>
          </ac:spMkLst>
        </pc:spChg>
        <pc:spChg chg="add mod">
          <ac:chgData name="伊健 杜" userId="e69aded81da48593" providerId="LiveId" clId="{C313B0D9-9443-4A21-9CE1-72F01DD645D7}" dt="2022-10-11T13:41:48.635" v="7160"/>
          <ac:spMkLst>
            <pc:docMk/>
            <pc:sldMk cId="1438974061" sldId="1010"/>
            <ac:spMk id="9" creationId="{726D39AD-6706-26D6-F9D2-3FB67B1FA320}"/>
          </ac:spMkLst>
        </pc:spChg>
        <pc:spChg chg="add mod">
          <ac:chgData name="伊健 杜" userId="e69aded81da48593" providerId="LiveId" clId="{C313B0D9-9443-4A21-9CE1-72F01DD645D7}" dt="2022-10-11T13:41:48.635" v="7160"/>
          <ac:spMkLst>
            <pc:docMk/>
            <pc:sldMk cId="1438974061" sldId="1010"/>
            <ac:spMk id="10" creationId="{5C89732A-2995-15CF-B611-9A3369F03B5E}"/>
          </ac:spMkLst>
        </pc:spChg>
        <pc:picChg chg="add mod">
          <ac:chgData name="伊健 杜" userId="e69aded81da48593" providerId="LiveId" clId="{C313B0D9-9443-4A21-9CE1-72F01DD645D7}" dt="2022-10-11T12:42:40.511" v="5441" actId="1076"/>
          <ac:picMkLst>
            <pc:docMk/>
            <pc:sldMk cId="1438974061" sldId="1010"/>
            <ac:picMk id="6" creationId="{FC5D0142-C6D4-14B0-5889-BEC01B68A6BC}"/>
          </ac:picMkLst>
        </pc:picChg>
        <pc:picChg chg="add mod">
          <ac:chgData name="伊健 杜" userId="e69aded81da48593" providerId="LiveId" clId="{C313B0D9-9443-4A21-9CE1-72F01DD645D7}" dt="2022-10-11T12:40:31.299" v="5335" actId="1076"/>
          <ac:picMkLst>
            <pc:docMk/>
            <pc:sldMk cId="1438974061" sldId="1010"/>
            <ac:picMk id="2050" creationId="{18BE8040-7A91-FBD3-D40F-CC374F106B8F}"/>
          </ac:picMkLst>
        </pc:picChg>
      </pc:sldChg>
      <pc:sldChg chg="addSp delSp modSp add mod">
        <pc:chgData name="伊健 杜" userId="e69aded81da48593" providerId="LiveId" clId="{C313B0D9-9443-4A21-9CE1-72F01DD645D7}" dt="2022-10-11T13:41:48.635" v="7160"/>
        <pc:sldMkLst>
          <pc:docMk/>
          <pc:sldMk cId="2721065866" sldId="1011"/>
        </pc:sldMkLst>
        <pc:spChg chg="add del">
          <ac:chgData name="伊健 杜" userId="e69aded81da48593" providerId="LiveId" clId="{C313B0D9-9443-4A21-9CE1-72F01DD645D7}" dt="2022-10-11T13:02:30.969" v="5636" actId="478"/>
          <ac:spMkLst>
            <pc:docMk/>
            <pc:sldMk cId="2721065866" sldId="1011"/>
            <ac:spMk id="2" creationId="{CF7FAB81-E36A-8D2C-9B97-DE193162FEAA}"/>
          </ac:spMkLst>
        </pc:spChg>
        <pc:spChg chg="mod">
          <ac:chgData name="伊健 杜" userId="e69aded81da48593" providerId="LiveId" clId="{C313B0D9-9443-4A21-9CE1-72F01DD645D7}" dt="2022-10-11T13:41:48.635" v="7160"/>
          <ac:spMkLst>
            <pc:docMk/>
            <pc:sldMk cId="2721065866" sldId="1011"/>
            <ac:spMk id="6" creationId="{F83A6AC8-56F1-EB9E-DD47-C1CFF9753BBA}"/>
          </ac:spMkLst>
        </pc:spChg>
        <pc:spChg chg="mod">
          <ac:chgData name="伊健 杜" userId="e69aded81da48593" providerId="LiveId" clId="{C313B0D9-9443-4A21-9CE1-72F01DD645D7}" dt="2022-10-11T13:41:48.635" v="7160"/>
          <ac:spMkLst>
            <pc:docMk/>
            <pc:sldMk cId="2721065866" sldId="1011"/>
            <ac:spMk id="7" creationId="{8A134A8E-94C3-0EE7-C065-45DB3136BA45}"/>
          </ac:spMkLst>
        </pc:spChg>
        <pc:picChg chg="add mod">
          <ac:chgData name="伊健 杜" userId="e69aded81da48593" providerId="LiveId" clId="{C313B0D9-9443-4A21-9CE1-72F01DD645D7}" dt="2022-10-11T13:02:50.731" v="5643" actId="1076"/>
          <ac:picMkLst>
            <pc:docMk/>
            <pc:sldMk cId="2721065866" sldId="1011"/>
            <ac:picMk id="4" creationId="{9F68286B-A801-83D6-6A02-A1865565CD27}"/>
          </ac:picMkLst>
        </pc:picChg>
        <pc:picChg chg="del">
          <ac:chgData name="伊健 杜" userId="e69aded81da48593" providerId="LiveId" clId="{C313B0D9-9443-4A21-9CE1-72F01DD645D7}" dt="2022-10-11T12:45:40.911" v="5514" actId="478"/>
          <ac:picMkLst>
            <pc:docMk/>
            <pc:sldMk cId="2721065866" sldId="1011"/>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283606540" sldId="1012"/>
        </pc:sldMkLst>
        <pc:spChg chg="add del">
          <ac:chgData name="伊健 杜" userId="e69aded81da48593" providerId="LiveId" clId="{C313B0D9-9443-4A21-9CE1-72F01DD645D7}" dt="2022-10-11T13:04:31.706" v="5739" actId="478"/>
          <ac:spMkLst>
            <pc:docMk/>
            <pc:sldMk cId="4283606540" sldId="1012"/>
            <ac:spMk id="2" creationId="{EB043016-638D-2E8D-AA2B-A5E201099A92}"/>
          </ac:spMkLst>
        </pc:spChg>
        <pc:spChg chg="mod">
          <ac:chgData name="伊健 杜" userId="e69aded81da48593" providerId="LiveId" clId="{C313B0D9-9443-4A21-9CE1-72F01DD645D7}" dt="2022-10-11T13:41:48.635" v="7160"/>
          <ac:spMkLst>
            <pc:docMk/>
            <pc:sldMk cId="4283606540" sldId="1012"/>
            <ac:spMk id="6" creationId="{F83A6AC8-56F1-EB9E-DD47-C1CFF9753BBA}"/>
          </ac:spMkLst>
        </pc:spChg>
        <pc:spChg chg="mod">
          <ac:chgData name="伊健 杜" userId="e69aded81da48593" providerId="LiveId" clId="{C313B0D9-9443-4A21-9CE1-72F01DD645D7}" dt="2022-10-11T13:41:48.635" v="7160"/>
          <ac:spMkLst>
            <pc:docMk/>
            <pc:sldMk cId="4283606540" sldId="1012"/>
            <ac:spMk id="7" creationId="{8A134A8E-94C3-0EE7-C065-45DB3136BA45}"/>
          </ac:spMkLst>
        </pc:spChg>
        <pc:picChg chg="del">
          <ac:chgData name="伊健 杜" userId="e69aded81da48593" providerId="LiveId" clId="{C313B0D9-9443-4A21-9CE1-72F01DD645D7}" dt="2022-10-11T13:04:29.353" v="5737" actId="478"/>
          <ac:picMkLst>
            <pc:docMk/>
            <pc:sldMk cId="4283606540" sldId="1012"/>
            <ac:picMk id="4" creationId="{9F68286B-A801-83D6-6A02-A1865565CD27}"/>
          </ac:picMkLst>
        </pc:picChg>
        <pc:picChg chg="add mod">
          <ac:chgData name="伊健 杜" userId="e69aded81da48593" providerId="LiveId" clId="{C313B0D9-9443-4A21-9CE1-72F01DD645D7}" dt="2022-10-11T13:04:39.489" v="5742" actId="14100"/>
          <ac:picMkLst>
            <pc:docMk/>
            <pc:sldMk cId="4283606540" sldId="1012"/>
            <ac:picMk id="5" creationId="{72E76413-55F8-B35A-284A-0642B43E72A7}"/>
          </ac:picMkLst>
        </pc:picChg>
        <pc:picChg chg="add del mod">
          <ac:chgData name="伊健 杜" userId="e69aded81da48593" providerId="LiveId" clId="{C313B0D9-9443-4A21-9CE1-72F01DD645D7}" dt="2022-10-11T13:04:44.151" v="5744" actId="478"/>
          <ac:picMkLst>
            <pc:docMk/>
            <pc:sldMk cId="4283606540" sldId="1012"/>
            <ac:picMk id="8" creationId="{6E9315BF-C34C-BD17-6782-B0B5B4EC50B2}"/>
          </ac:picMkLst>
        </pc:picChg>
      </pc:sldChg>
      <pc:sldChg chg="addSp delSp modSp add mod">
        <pc:chgData name="伊健 杜" userId="e69aded81da48593" providerId="LiveId" clId="{C313B0D9-9443-4A21-9CE1-72F01DD645D7}" dt="2022-10-11T13:41:48.635" v="7160"/>
        <pc:sldMkLst>
          <pc:docMk/>
          <pc:sldMk cId="2538917861" sldId="1013"/>
        </pc:sldMkLst>
        <pc:spChg chg="mod">
          <ac:chgData name="伊健 杜" userId="e69aded81da48593" providerId="LiveId" clId="{C313B0D9-9443-4A21-9CE1-72F01DD645D7}" dt="2022-10-11T13:41:48.635" v="7160"/>
          <ac:spMkLst>
            <pc:docMk/>
            <pc:sldMk cId="2538917861" sldId="1013"/>
            <ac:spMk id="6" creationId="{F83A6AC8-56F1-EB9E-DD47-C1CFF9753BBA}"/>
          </ac:spMkLst>
        </pc:spChg>
        <pc:spChg chg="mod">
          <ac:chgData name="伊健 杜" userId="e69aded81da48593" providerId="LiveId" clId="{C313B0D9-9443-4A21-9CE1-72F01DD645D7}" dt="2022-10-11T13:41:48.635" v="7160"/>
          <ac:spMkLst>
            <pc:docMk/>
            <pc:sldMk cId="2538917861" sldId="1013"/>
            <ac:spMk id="7" creationId="{8A134A8E-94C3-0EE7-C065-45DB3136BA45}"/>
          </ac:spMkLst>
        </pc:spChg>
        <pc:picChg chg="del">
          <ac:chgData name="伊健 杜" userId="e69aded81da48593" providerId="LiveId" clId="{C313B0D9-9443-4A21-9CE1-72F01DD645D7}" dt="2022-10-11T13:06:39.674" v="5746" actId="478"/>
          <ac:picMkLst>
            <pc:docMk/>
            <pc:sldMk cId="2538917861" sldId="1013"/>
            <ac:picMk id="5" creationId="{72E76413-55F8-B35A-284A-0642B43E72A7}"/>
          </ac:picMkLst>
        </pc:picChg>
        <pc:picChg chg="add mod">
          <ac:chgData name="伊健 杜" userId="e69aded81da48593" providerId="LiveId" clId="{C313B0D9-9443-4A21-9CE1-72F01DD645D7}" dt="2022-10-11T13:06:43.701" v="5750" actId="1076"/>
          <ac:picMkLst>
            <pc:docMk/>
            <pc:sldMk cId="2538917861" sldId="1013"/>
            <ac:picMk id="5122" creationId="{CBD27DF5-17D0-BC67-3947-8BC86B542A49}"/>
          </ac:picMkLst>
        </pc:picChg>
      </pc:sldChg>
      <pc:sldChg chg="addSp delSp modSp add mod modNotesTx">
        <pc:chgData name="伊健 杜" userId="e69aded81da48593" providerId="LiveId" clId="{C313B0D9-9443-4A21-9CE1-72F01DD645D7}" dt="2022-10-11T15:36:33.657" v="7203" actId="20577"/>
        <pc:sldMkLst>
          <pc:docMk/>
          <pc:sldMk cId="1447530259" sldId="1014"/>
        </pc:sldMkLst>
        <pc:spChg chg="mod">
          <ac:chgData name="伊健 杜" userId="e69aded81da48593" providerId="LiveId" clId="{C313B0D9-9443-4A21-9CE1-72F01DD645D7}" dt="2022-10-11T13:41:48.635" v="7160"/>
          <ac:spMkLst>
            <pc:docMk/>
            <pc:sldMk cId="1447530259" sldId="1014"/>
            <ac:spMk id="2" creationId="{05EBC02D-2AAC-B2FE-694D-75E7F5F6B017}"/>
          </ac:spMkLst>
        </pc:spChg>
        <pc:spChg chg="add del mod">
          <ac:chgData name="伊健 杜" userId="e69aded81da48593" providerId="LiveId" clId="{C313B0D9-9443-4A21-9CE1-72F01DD645D7}" dt="2022-10-11T15:32:52.434" v="7202" actId="478"/>
          <ac:spMkLst>
            <pc:docMk/>
            <pc:sldMk cId="1447530259" sldId="1014"/>
            <ac:spMk id="3" creationId="{763046B4-F225-2D77-6EA3-20C36703851F}"/>
          </ac:spMkLst>
        </pc:spChg>
      </pc:sldChg>
      <pc:sldChg chg="addSp delSp modSp add mod delAnim">
        <pc:chgData name="伊健 杜" userId="e69aded81da48593" providerId="LiveId" clId="{C313B0D9-9443-4A21-9CE1-72F01DD645D7}" dt="2022-10-11T13:41:48.635" v="7160"/>
        <pc:sldMkLst>
          <pc:docMk/>
          <pc:sldMk cId="1387541516" sldId="1015"/>
        </pc:sldMkLst>
        <pc:spChg chg="mod">
          <ac:chgData name="伊健 杜" userId="e69aded81da48593" providerId="LiveId" clId="{C313B0D9-9443-4A21-9CE1-72F01DD645D7}" dt="2022-10-11T13:10:49.502" v="6078" actId="5793"/>
          <ac:spMkLst>
            <pc:docMk/>
            <pc:sldMk cId="1387541516" sldId="1015"/>
            <ac:spMk id="2" creationId="{1302A11A-625D-774F-23B3-739301B530C3}"/>
          </ac:spMkLst>
        </pc:spChg>
        <pc:spChg chg="del">
          <ac:chgData name="伊健 杜" userId="e69aded81da48593" providerId="LiveId" clId="{C313B0D9-9443-4A21-9CE1-72F01DD645D7}" dt="2022-10-11T13:12:46.347" v="6119" actId="478"/>
          <ac:spMkLst>
            <pc:docMk/>
            <pc:sldMk cId="1387541516" sldId="1015"/>
            <ac:spMk id="3" creationId="{BF178E76-FDFB-D2B6-710A-37444C6E7082}"/>
          </ac:spMkLst>
        </pc:spChg>
        <pc:spChg chg="del">
          <ac:chgData name="伊健 杜" userId="e69aded81da48593" providerId="LiveId" clId="{C313B0D9-9443-4A21-9CE1-72F01DD645D7}" dt="2022-10-11T13:12:46.347" v="6119" actId="478"/>
          <ac:spMkLst>
            <pc:docMk/>
            <pc:sldMk cId="1387541516" sldId="1015"/>
            <ac:spMk id="4" creationId="{001214B7-07C5-6789-1DE5-0CFB43518622}"/>
          </ac:spMkLst>
        </pc:spChg>
        <pc:spChg chg="del mod">
          <ac:chgData name="伊健 杜" userId="e69aded81da48593" providerId="LiveId" clId="{C313B0D9-9443-4A21-9CE1-72F01DD645D7}" dt="2022-10-11T13:12:46.347" v="6119" actId="478"/>
          <ac:spMkLst>
            <pc:docMk/>
            <pc:sldMk cId="1387541516" sldId="1015"/>
            <ac:spMk id="5" creationId="{C57211A0-9C60-D804-6094-37A6B213E351}"/>
          </ac:spMkLst>
        </pc:spChg>
        <pc:spChg chg="add mod">
          <ac:chgData name="伊健 杜" userId="e69aded81da48593" providerId="LiveId" clId="{C313B0D9-9443-4A21-9CE1-72F01DD645D7}" dt="2022-10-11T13:41:48.635" v="7160"/>
          <ac:spMkLst>
            <pc:docMk/>
            <pc:sldMk cId="1387541516" sldId="1015"/>
            <ac:spMk id="6" creationId="{F664CF38-32CE-F1ED-1F82-42C5B7FE6DC9}"/>
          </ac:spMkLst>
        </pc:spChg>
        <pc:spChg chg="del">
          <ac:chgData name="伊健 杜" userId="e69aded81da48593" providerId="LiveId" clId="{C313B0D9-9443-4A21-9CE1-72F01DD645D7}" dt="2022-10-11T13:12:46.347" v="6119" actId="478"/>
          <ac:spMkLst>
            <pc:docMk/>
            <pc:sldMk cId="1387541516" sldId="1015"/>
            <ac:spMk id="8" creationId="{279D721E-C3FB-2CB0-6BD4-36E099029B06}"/>
          </ac:spMkLst>
        </pc:spChg>
        <pc:picChg chg="add mod">
          <ac:chgData name="伊健 杜" userId="e69aded81da48593" providerId="LiveId" clId="{C313B0D9-9443-4A21-9CE1-72F01DD645D7}" dt="2022-10-11T13:25:11.875" v="6415" actId="1076"/>
          <ac:picMkLst>
            <pc:docMk/>
            <pc:sldMk cId="1387541516" sldId="1015"/>
            <ac:picMk id="6146" creationId="{1DE39CBF-7262-EBEA-731C-FD7B28B957D8}"/>
          </ac:picMkLst>
        </pc:picChg>
      </pc:sldChg>
      <pc:sldChg chg="add del">
        <pc:chgData name="伊健 杜" userId="e69aded81da48593" providerId="LiveId" clId="{C313B0D9-9443-4A21-9CE1-72F01DD645D7}" dt="2022-10-11T13:10:30.341" v="6036" actId="47"/>
        <pc:sldMkLst>
          <pc:docMk/>
          <pc:sldMk cId="2130304041" sldId="1015"/>
        </pc:sldMkLst>
      </pc:sldChg>
      <pc:sldChg chg="addSp delSp modSp add mod modAnim">
        <pc:chgData name="伊健 杜" userId="e69aded81da48593" providerId="LiveId" clId="{C313B0D9-9443-4A21-9CE1-72F01DD645D7}" dt="2022-10-11T13:11:27.230" v="6118" actId="1076"/>
        <pc:sldMkLst>
          <pc:docMk/>
          <pc:sldMk cId="1323478360" sldId="1016"/>
        </pc:sldMkLst>
        <pc:spChg chg="del mod">
          <ac:chgData name="伊健 杜" userId="e69aded81da48593" providerId="LiveId" clId="{C313B0D9-9443-4A21-9CE1-72F01DD645D7}" dt="2022-10-11T13:11:01.085" v="6091" actId="478"/>
          <ac:spMkLst>
            <pc:docMk/>
            <pc:sldMk cId="1323478360" sldId="1016"/>
            <ac:spMk id="3" creationId="{BF178E76-FDFB-D2B6-710A-37444C6E7082}"/>
          </ac:spMkLst>
        </pc:spChg>
        <pc:spChg chg="mod">
          <ac:chgData name="伊健 杜" userId="e69aded81da48593" providerId="LiveId" clId="{C313B0D9-9443-4A21-9CE1-72F01DD645D7}" dt="2022-10-11T13:11:27.230" v="6118" actId="1076"/>
          <ac:spMkLst>
            <pc:docMk/>
            <pc:sldMk cId="1323478360" sldId="1016"/>
            <ac:spMk id="4" creationId="{001214B7-07C5-6789-1DE5-0CFB43518622}"/>
          </ac:spMkLst>
        </pc:spChg>
        <pc:spChg chg="mod">
          <ac:chgData name="伊健 杜" userId="e69aded81da48593" providerId="LiveId" clId="{C313B0D9-9443-4A21-9CE1-72F01DD645D7}" dt="2022-10-11T13:11:02.740" v="6092" actId="1076"/>
          <ac:spMkLst>
            <pc:docMk/>
            <pc:sldMk cId="1323478360" sldId="1016"/>
            <ac:spMk id="5" creationId="{C57211A0-9C60-D804-6094-37A6B213E351}"/>
          </ac:spMkLst>
        </pc:spChg>
        <pc:spChg chg="add mod">
          <ac:chgData name="伊健 杜" userId="e69aded81da48593" providerId="LiveId" clId="{C313B0D9-9443-4A21-9CE1-72F01DD645D7}" dt="2022-10-11T13:11:09.242" v="6105"/>
          <ac:spMkLst>
            <pc:docMk/>
            <pc:sldMk cId="1323478360" sldId="1016"/>
            <ac:spMk id="6" creationId="{50D2D4E2-2287-F4ED-739B-B6F12276EDC1}"/>
          </ac:spMkLst>
        </pc:spChg>
        <pc:spChg chg="mod">
          <ac:chgData name="伊健 杜" userId="e69aded81da48593" providerId="LiveId" clId="{C313B0D9-9443-4A21-9CE1-72F01DD645D7}" dt="2022-10-11T13:11:25.954" v="6117" actId="1076"/>
          <ac:spMkLst>
            <pc:docMk/>
            <pc:sldMk cId="1323478360" sldId="1016"/>
            <ac:spMk id="8" creationId="{279D721E-C3FB-2CB0-6BD4-36E099029B06}"/>
          </ac:spMkLst>
        </pc:spChg>
      </pc:sldChg>
      <pc:sldChg chg="addSp delSp modSp add mod">
        <pc:chgData name="伊健 杜" userId="e69aded81da48593" providerId="LiveId" clId="{C313B0D9-9443-4A21-9CE1-72F01DD645D7}" dt="2022-10-11T13:41:48.635" v="7160"/>
        <pc:sldMkLst>
          <pc:docMk/>
          <pc:sldMk cId="377477943" sldId="1017"/>
        </pc:sldMkLst>
        <pc:spChg chg="add mod">
          <ac:chgData name="伊健 杜" userId="e69aded81da48593" providerId="LiveId" clId="{C313B0D9-9443-4A21-9CE1-72F01DD645D7}" dt="2022-10-11T13:41:48.635" v="7160"/>
          <ac:spMkLst>
            <pc:docMk/>
            <pc:sldMk cId="377477943" sldId="1017"/>
            <ac:spMk id="3" creationId="{2E9F026F-669A-40FB-9D2E-8370272DFCD4}"/>
          </ac:spMkLst>
        </pc:spChg>
        <pc:spChg chg="del mod">
          <ac:chgData name="伊健 杜" userId="e69aded81da48593" providerId="LiveId" clId="{C313B0D9-9443-4A21-9CE1-72F01DD645D7}" dt="2022-10-11T13:27:22.853" v="6427"/>
          <ac:spMkLst>
            <pc:docMk/>
            <pc:sldMk cId="377477943" sldId="1017"/>
            <ac:spMk id="6" creationId="{F664CF38-32CE-F1ED-1F82-42C5B7FE6DC9}"/>
          </ac:spMkLst>
        </pc:spChg>
        <pc:picChg chg="del">
          <ac:chgData name="伊健 杜" userId="e69aded81da48593" providerId="LiveId" clId="{C313B0D9-9443-4A21-9CE1-72F01DD645D7}" dt="2022-10-11T13:28:06.801" v="6500" actId="478"/>
          <ac:picMkLst>
            <pc:docMk/>
            <pc:sldMk cId="377477943" sldId="1017"/>
            <ac:picMk id="6146" creationId="{1DE39CBF-7262-EBEA-731C-FD7B28B957D8}"/>
          </ac:picMkLst>
        </pc:picChg>
        <pc:picChg chg="add mod">
          <ac:chgData name="伊健 杜" userId="e69aded81da48593" providerId="LiveId" clId="{C313B0D9-9443-4A21-9CE1-72F01DD645D7}" dt="2022-10-11T13:28:21.473" v="6502" actId="1076"/>
          <ac:picMkLst>
            <pc:docMk/>
            <pc:sldMk cId="377477943" sldId="1017"/>
            <ac:picMk id="7170" creationId="{451013D0-0C3A-C91C-4903-0BC17B12671C}"/>
          </ac:picMkLst>
        </pc:picChg>
      </pc:sldChg>
      <pc:sldChg chg="addSp delSp modSp add mod">
        <pc:chgData name="伊健 杜" userId="e69aded81da48593" providerId="LiveId" clId="{C313B0D9-9443-4A21-9CE1-72F01DD645D7}" dt="2022-10-11T13:41:48.635" v="7160"/>
        <pc:sldMkLst>
          <pc:docMk/>
          <pc:sldMk cId="1177646282" sldId="1018"/>
        </pc:sldMkLst>
        <pc:spChg chg="mod">
          <ac:chgData name="伊健 杜" userId="e69aded81da48593" providerId="LiveId" clId="{C313B0D9-9443-4A21-9CE1-72F01DD645D7}" dt="2022-10-11T13:41:48.635" v="7160"/>
          <ac:spMkLst>
            <pc:docMk/>
            <pc:sldMk cId="1177646282" sldId="1018"/>
            <ac:spMk id="3" creationId="{2E9F026F-669A-40FB-9D2E-8370272DFCD4}"/>
          </ac:spMkLst>
        </pc:spChg>
        <pc:picChg chg="del mod">
          <ac:chgData name="伊健 杜" userId="e69aded81da48593" providerId="LiveId" clId="{C313B0D9-9443-4A21-9CE1-72F01DD645D7}" dt="2022-10-11T13:29:00.478" v="6594" actId="478"/>
          <ac:picMkLst>
            <pc:docMk/>
            <pc:sldMk cId="1177646282" sldId="1018"/>
            <ac:picMk id="7170" creationId="{451013D0-0C3A-C91C-4903-0BC17B12671C}"/>
          </ac:picMkLst>
        </pc:picChg>
        <pc:picChg chg="add mod">
          <ac:chgData name="伊健 杜" userId="e69aded81da48593" providerId="LiveId" clId="{C313B0D9-9443-4A21-9CE1-72F01DD645D7}" dt="2022-10-11T13:30:08.209" v="6666" actId="1076"/>
          <ac:picMkLst>
            <pc:docMk/>
            <pc:sldMk cId="1177646282" sldId="1018"/>
            <ac:picMk id="8194" creationId="{10431C96-4F7A-325D-BDCB-66B268AC2795}"/>
          </ac:picMkLst>
        </pc:picChg>
      </pc:sldChg>
      <pc:sldChg chg="addSp delSp modSp add mod">
        <pc:chgData name="伊健 杜" userId="e69aded81da48593" providerId="LiveId" clId="{C313B0D9-9443-4A21-9CE1-72F01DD645D7}" dt="2022-10-11T13:41:48.635" v="7160"/>
        <pc:sldMkLst>
          <pc:docMk/>
          <pc:sldMk cId="705156829" sldId="1019"/>
        </pc:sldMkLst>
        <pc:spChg chg="mod">
          <ac:chgData name="伊健 杜" userId="e69aded81da48593" providerId="LiveId" clId="{C313B0D9-9443-4A21-9CE1-72F01DD645D7}" dt="2022-10-11T13:41:48.635" v="7160"/>
          <ac:spMkLst>
            <pc:docMk/>
            <pc:sldMk cId="705156829" sldId="1019"/>
            <ac:spMk id="3" creationId="{2E9F026F-669A-40FB-9D2E-8370272DFCD4}"/>
          </ac:spMkLst>
        </pc:spChg>
        <pc:picChg chg="del">
          <ac:chgData name="伊健 杜" userId="e69aded81da48593" providerId="LiveId" clId="{C313B0D9-9443-4A21-9CE1-72F01DD645D7}" dt="2022-10-11T13:32:48.246" v="6889" actId="478"/>
          <ac:picMkLst>
            <pc:docMk/>
            <pc:sldMk cId="705156829" sldId="1019"/>
            <ac:picMk id="8194" creationId="{10431C96-4F7A-325D-BDCB-66B268AC2795}"/>
          </ac:picMkLst>
        </pc:picChg>
        <pc:picChg chg="add mod">
          <ac:chgData name="伊健 杜" userId="e69aded81da48593" providerId="LiveId" clId="{C313B0D9-9443-4A21-9CE1-72F01DD645D7}" dt="2022-10-11T13:33:31.180" v="6893" actId="1076"/>
          <ac:picMkLst>
            <pc:docMk/>
            <pc:sldMk cId="705156829" sldId="1019"/>
            <ac:picMk id="9218" creationId="{13CFC63D-94C2-7BF9-E1C7-8C3378EC37FA}"/>
          </ac:picMkLst>
        </pc:picChg>
      </pc:sldChg>
      <pc:sldChg chg="addSp delSp modSp new mod">
        <pc:chgData name="伊健 杜" userId="e69aded81da48593" providerId="LiveId" clId="{C313B0D9-9443-4A21-9CE1-72F01DD645D7}" dt="2022-10-11T13:41:48.635" v="7160"/>
        <pc:sldMkLst>
          <pc:docMk/>
          <pc:sldMk cId="259244262" sldId="1020"/>
        </pc:sldMkLst>
        <pc:spChg chg="mod">
          <ac:chgData name="伊健 杜" userId="e69aded81da48593" providerId="LiveId" clId="{C313B0D9-9443-4A21-9CE1-72F01DD645D7}" dt="2022-10-11T13:41:48.635" v="7160"/>
          <ac:spMkLst>
            <pc:docMk/>
            <pc:sldMk cId="259244262" sldId="1020"/>
            <ac:spMk id="2" creationId="{F0FB4111-4C5D-A171-B3E0-05D7FCA61945}"/>
          </ac:spMkLst>
        </pc:spChg>
        <pc:spChg chg="del">
          <ac:chgData name="伊健 杜" userId="e69aded81da48593" providerId="LiveId" clId="{C313B0D9-9443-4A21-9CE1-72F01DD645D7}" dt="2022-10-11T13:33:35.482" v="6895" actId="478"/>
          <ac:spMkLst>
            <pc:docMk/>
            <pc:sldMk cId="259244262" sldId="1020"/>
            <ac:spMk id="3" creationId="{3FB90B3A-BF3F-D90E-C580-8D3E53BDA091}"/>
          </ac:spMkLst>
        </pc:spChg>
        <pc:spChg chg="add mod">
          <ac:chgData name="伊健 杜" userId="e69aded81da48593" providerId="LiveId" clId="{C313B0D9-9443-4A21-9CE1-72F01DD645D7}" dt="2022-10-11T13:34:27.820" v="6955" actId="1076"/>
          <ac:spMkLst>
            <pc:docMk/>
            <pc:sldMk cId="259244262" sldId="1020"/>
            <ac:spMk id="4" creationId="{8A6B875A-2029-2801-70E8-ADAD680A298F}"/>
          </ac:spMkLst>
        </pc:spChg>
      </pc:sldChg>
      <pc:sldChg chg="addSp delSp modSp add mod ord">
        <pc:chgData name="伊健 杜" userId="e69aded81da48593" providerId="LiveId" clId="{C313B0D9-9443-4A21-9CE1-72F01DD645D7}" dt="2022-10-11T13:41:48.635" v="7160"/>
        <pc:sldMkLst>
          <pc:docMk/>
          <pc:sldMk cId="2896841685" sldId="1021"/>
        </pc:sldMkLst>
        <pc:spChg chg="mod">
          <ac:chgData name="伊健 杜" userId="e69aded81da48593" providerId="LiveId" clId="{C313B0D9-9443-4A21-9CE1-72F01DD645D7}" dt="2022-10-11T13:41:48.635" v="7160"/>
          <ac:spMkLst>
            <pc:docMk/>
            <pc:sldMk cId="2896841685" sldId="1021"/>
            <ac:spMk id="6" creationId="{F83A6AC8-56F1-EB9E-DD47-C1CFF9753BBA}"/>
          </ac:spMkLst>
        </pc:spChg>
        <pc:spChg chg="del">
          <ac:chgData name="伊健 杜" userId="e69aded81da48593" providerId="LiveId" clId="{C313B0D9-9443-4A21-9CE1-72F01DD645D7}" dt="2022-10-11T13:35:09.281" v="6987" actId="478"/>
          <ac:spMkLst>
            <pc:docMk/>
            <pc:sldMk cId="2896841685" sldId="1021"/>
            <ac:spMk id="7" creationId="{8A134A8E-94C3-0EE7-C065-45DB3136BA45}"/>
          </ac:spMkLst>
        </pc:spChg>
        <pc:spChg chg="add mod">
          <ac:chgData name="伊健 杜" userId="e69aded81da48593" providerId="LiveId" clId="{C313B0D9-9443-4A21-9CE1-72F01DD645D7}" dt="2022-10-11T13:41:48.635" v="7160"/>
          <ac:spMkLst>
            <pc:docMk/>
            <pc:sldMk cId="2896841685" sldId="1021"/>
            <ac:spMk id="8" creationId="{41DE0709-C810-B605-42E7-B4DA4B28A6A9}"/>
          </ac:spMkLst>
        </pc:spChg>
        <pc:spChg chg="add mod">
          <ac:chgData name="伊健 杜" userId="e69aded81da48593" providerId="LiveId" clId="{C313B0D9-9443-4A21-9CE1-72F01DD645D7}" dt="2022-10-11T13:41:48.635" v="7160"/>
          <ac:spMkLst>
            <pc:docMk/>
            <pc:sldMk cId="2896841685" sldId="1021"/>
            <ac:spMk id="10" creationId="{0740B9FA-519E-9AAC-1C52-1E4B4369DD4A}"/>
          </ac:spMkLst>
        </pc:spChg>
        <pc:spChg chg="add mod">
          <ac:chgData name="伊健 杜" userId="e69aded81da48593" providerId="LiveId" clId="{C313B0D9-9443-4A21-9CE1-72F01DD645D7}" dt="2022-10-11T13:40:50.472" v="7103" actId="1076"/>
          <ac:spMkLst>
            <pc:docMk/>
            <pc:sldMk cId="2896841685" sldId="1021"/>
            <ac:spMk id="12" creationId="{DF07353C-3D4B-3F27-2400-D7A55D6E12B2}"/>
          </ac:spMkLst>
        </pc:spChg>
        <pc:picChg chg="add mod">
          <ac:chgData name="伊健 杜" userId="e69aded81da48593" providerId="LiveId" clId="{C313B0D9-9443-4A21-9CE1-72F01DD645D7}" dt="2022-10-11T13:40:38.651" v="7099" actId="1076"/>
          <ac:picMkLst>
            <pc:docMk/>
            <pc:sldMk cId="2896841685" sldId="1021"/>
            <ac:picMk id="2" creationId="{460D3CCA-2774-91B8-90AE-844027C915D0}"/>
          </ac:picMkLst>
        </pc:picChg>
        <pc:picChg chg="del">
          <ac:chgData name="伊健 杜" userId="e69aded81da48593" providerId="LiveId" clId="{C313B0D9-9443-4A21-9CE1-72F01DD645D7}" dt="2022-10-11T13:35:07.118" v="6985" actId="478"/>
          <ac:picMkLst>
            <pc:docMk/>
            <pc:sldMk cId="2896841685" sldId="1021"/>
            <ac:picMk id="3" creationId="{AB6BB535-1138-F068-2E7E-C4DD6820233C}"/>
          </ac:picMkLst>
        </pc:picChg>
        <pc:picChg chg="add del mod">
          <ac:chgData name="伊健 杜" userId="e69aded81da48593" providerId="LiveId" clId="{C313B0D9-9443-4A21-9CE1-72F01DD645D7}" dt="2022-10-11T13:40:30.343" v="7094" actId="478"/>
          <ac:picMkLst>
            <pc:docMk/>
            <pc:sldMk cId="2896841685" sldId="1021"/>
            <ac:picMk id="4" creationId="{C6A816DA-7924-14D3-3FF0-F0FB390E3697}"/>
          </ac:picMkLst>
        </pc:picChg>
        <pc:picChg chg="del">
          <ac:chgData name="伊健 杜" userId="e69aded81da48593" providerId="LiveId" clId="{C313B0D9-9443-4A21-9CE1-72F01DD645D7}" dt="2022-10-11T13:35:07.118" v="6985" actId="478"/>
          <ac:picMkLst>
            <pc:docMk/>
            <pc:sldMk cId="2896841685" sldId="1021"/>
            <ac:picMk id="5" creationId="{C6BD58D9-287C-C843-E8B7-0DADC1DD1C49}"/>
          </ac:picMkLst>
        </pc:picChg>
        <pc:picChg chg="del">
          <ac:chgData name="伊健 杜" userId="e69aded81da48593" providerId="LiveId" clId="{C313B0D9-9443-4A21-9CE1-72F01DD645D7}" dt="2022-10-11T13:35:07.118" v="6985" actId="478"/>
          <ac:picMkLst>
            <pc:docMk/>
            <pc:sldMk cId="2896841685" sldId="1021"/>
            <ac:picMk id="9" creationId="{086DA11D-10B5-44E9-D6C5-1C49C534F86D}"/>
          </ac:picMkLst>
        </pc:picChg>
        <pc:picChg chg="del">
          <ac:chgData name="伊健 杜" userId="e69aded81da48593" providerId="LiveId" clId="{C313B0D9-9443-4A21-9CE1-72F01DD645D7}" dt="2022-10-11T13:35:07.665" v="6986" actId="478"/>
          <ac:picMkLst>
            <pc:docMk/>
            <pc:sldMk cId="2896841685" sldId="1021"/>
            <ac:picMk id="11" creationId="{60B5155B-D988-48CF-2D12-FA3A329BA776}"/>
          </ac:picMkLst>
        </pc:picChg>
        <pc:picChg chg="add mod">
          <ac:chgData name="伊健 杜" userId="e69aded81da48593" providerId="LiveId" clId="{C313B0D9-9443-4A21-9CE1-72F01DD645D7}" dt="2022-10-11T13:40:36.358" v="7097" actId="14100"/>
          <ac:picMkLst>
            <pc:docMk/>
            <pc:sldMk cId="2896841685" sldId="1021"/>
            <ac:picMk id="10242" creationId="{7EE40B88-804E-B4FF-24D0-6B5A458D8700}"/>
          </ac:picMkLst>
        </pc:picChg>
        <pc:picChg chg="add del mod">
          <ac:chgData name="伊健 杜" userId="e69aded81da48593" providerId="LiveId" clId="{C313B0D9-9443-4A21-9CE1-72F01DD645D7}" dt="2022-10-11T13:40:31.345" v="7096" actId="478"/>
          <ac:picMkLst>
            <pc:docMk/>
            <pc:sldMk cId="2896841685" sldId="1021"/>
            <ac:picMk id="10244" creationId="{07010753-493E-483F-C0FE-73542CA70E26}"/>
          </ac:picMkLst>
        </pc:picChg>
        <pc:picChg chg="add mod">
          <ac:chgData name="伊健 杜" userId="e69aded81da48593" providerId="LiveId" clId="{C313B0D9-9443-4A21-9CE1-72F01DD645D7}" dt="2022-10-11T13:40:37.264" v="7098" actId="1076"/>
          <ac:picMkLst>
            <pc:docMk/>
            <pc:sldMk cId="2896841685" sldId="1021"/>
            <ac:picMk id="10246" creationId="{254C3828-B095-A2F4-E6D7-ABEEF3D4324D}"/>
          </ac:picMkLst>
        </pc:picChg>
      </pc:sldChg>
      <pc:sldChg chg="addSp delSp modSp add mod">
        <pc:chgData name="伊健 杜" userId="e69aded81da48593" providerId="LiveId" clId="{C313B0D9-9443-4A21-9CE1-72F01DD645D7}" dt="2022-10-11T13:41:48.635" v="7160"/>
        <pc:sldMkLst>
          <pc:docMk/>
          <pc:sldMk cId="2493496773" sldId="1022"/>
        </pc:sldMkLst>
        <pc:spChg chg="mod">
          <ac:chgData name="伊健 杜" userId="e69aded81da48593" providerId="LiveId" clId="{C313B0D9-9443-4A21-9CE1-72F01DD645D7}" dt="2022-10-11T13:41:48.635" v="7160"/>
          <ac:spMkLst>
            <pc:docMk/>
            <pc:sldMk cId="2493496773" sldId="1022"/>
            <ac:spMk id="6" creationId="{F83A6AC8-56F1-EB9E-DD47-C1CFF9753BBA}"/>
          </ac:spMkLst>
        </pc:spChg>
        <pc:spChg chg="del">
          <ac:chgData name="伊健 杜" userId="e69aded81da48593" providerId="LiveId" clId="{C313B0D9-9443-4A21-9CE1-72F01DD645D7}" dt="2022-10-11T13:40:26.544" v="7091" actId="478"/>
          <ac:spMkLst>
            <pc:docMk/>
            <pc:sldMk cId="2493496773" sldId="1022"/>
            <ac:spMk id="8" creationId="{41DE0709-C810-B605-42E7-B4DA4B28A6A9}"/>
          </ac:spMkLst>
        </pc:spChg>
        <pc:spChg chg="add mod">
          <ac:chgData name="伊健 杜" userId="e69aded81da48593" providerId="LiveId" clId="{C313B0D9-9443-4A21-9CE1-72F01DD645D7}" dt="2022-10-11T13:41:48.635" v="7160"/>
          <ac:spMkLst>
            <pc:docMk/>
            <pc:sldMk cId="2493496773" sldId="1022"/>
            <ac:spMk id="9" creationId="{79F758CB-1F67-F762-EC8B-96FBFA7D6E5E}"/>
          </ac:spMkLst>
        </pc:spChg>
        <pc:spChg chg="del">
          <ac:chgData name="伊健 杜" userId="e69aded81da48593" providerId="LiveId" clId="{C313B0D9-9443-4A21-9CE1-72F01DD645D7}" dt="2022-10-11T13:40:26.544" v="7091" actId="478"/>
          <ac:spMkLst>
            <pc:docMk/>
            <pc:sldMk cId="2493496773" sldId="1022"/>
            <ac:spMk id="10" creationId="{0740B9FA-519E-9AAC-1C52-1E4B4369DD4A}"/>
          </ac:spMkLst>
        </pc:spChg>
        <pc:spChg chg="add mod">
          <ac:chgData name="伊健 杜" userId="e69aded81da48593" providerId="LiveId" clId="{C313B0D9-9443-4A21-9CE1-72F01DD645D7}" dt="2022-10-11T13:41:48.635" v="7160"/>
          <ac:spMkLst>
            <pc:docMk/>
            <pc:sldMk cId="2493496773" sldId="1022"/>
            <ac:spMk id="11" creationId="{60F45AF5-E073-DDB6-CAA6-EBBEFFB5FC6E}"/>
          </ac:spMkLst>
        </pc:spChg>
        <pc:spChg chg="del">
          <ac:chgData name="伊健 杜" userId="e69aded81da48593" providerId="LiveId" clId="{C313B0D9-9443-4A21-9CE1-72F01DD645D7}" dt="2022-10-11T13:40:26.544" v="7091" actId="478"/>
          <ac:spMkLst>
            <pc:docMk/>
            <pc:sldMk cId="2493496773" sldId="1022"/>
            <ac:spMk id="12" creationId="{DF07353C-3D4B-3F27-2400-D7A55D6E12B2}"/>
          </ac:spMkLst>
        </pc:spChg>
        <pc:spChg chg="add mod">
          <ac:chgData name="伊健 杜" userId="e69aded81da48593" providerId="LiveId" clId="{C313B0D9-9443-4A21-9CE1-72F01DD645D7}" dt="2022-10-11T13:41:48.635" v="7160"/>
          <ac:spMkLst>
            <pc:docMk/>
            <pc:sldMk cId="2493496773" sldId="1022"/>
            <ac:spMk id="13" creationId="{C566475E-ADF2-8B07-4E72-B5566B5614DE}"/>
          </ac:spMkLst>
        </pc:spChg>
        <pc:picChg chg="del">
          <ac:chgData name="伊健 杜" userId="e69aded81da48593" providerId="LiveId" clId="{C313B0D9-9443-4A21-9CE1-72F01DD645D7}" dt="2022-10-11T13:40:26.544" v="7091" actId="478"/>
          <ac:picMkLst>
            <pc:docMk/>
            <pc:sldMk cId="2493496773" sldId="1022"/>
            <ac:picMk id="2" creationId="{460D3CCA-2774-91B8-90AE-844027C915D0}"/>
          </ac:picMkLst>
        </pc:picChg>
        <pc:picChg chg="add mod">
          <ac:chgData name="伊健 杜" userId="e69aded81da48593" providerId="LiveId" clId="{C313B0D9-9443-4A21-9CE1-72F01DD645D7}" dt="2022-10-11T13:41:13.773" v="7115" actId="1076"/>
          <ac:picMkLst>
            <pc:docMk/>
            <pc:sldMk cId="2493496773" sldId="1022"/>
            <ac:picMk id="3" creationId="{0943EAD7-C931-95C1-BE66-C979D989B625}"/>
          </ac:picMkLst>
        </pc:picChg>
        <pc:picChg chg="del">
          <ac:chgData name="伊健 杜" userId="e69aded81da48593" providerId="LiveId" clId="{C313B0D9-9443-4A21-9CE1-72F01DD645D7}" dt="2022-10-11T13:40:21.653" v="7090" actId="21"/>
          <ac:picMkLst>
            <pc:docMk/>
            <pc:sldMk cId="2493496773" sldId="1022"/>
            <ac:picMk id="4" creationId="{C6A816DA-7924-14D3-3FF0-F0FB390E3697}"/>
          </ac:picMkLst>
        </pc:picChg>
        <pc:picChg chg="add mod">
          <ac:chgData name="伊健 杜" userId="e69aded81da48593" providerId="LiveId" clId="{C313B0D9-9443-4A21-9CE1-72F01DD645D7}" dt="2022-10-11T13:41:01.422" v="7110" actId="1076"/>
          <ac:picMkLst>
            <pc:docMk/>
            <pc:sldMk cId="2493496773" sldId="1022"/>
            <ac:picMk id="5" creationId="{4D8085B4-C90B-6E12-FD81-DA86CFA845C5}"/>
          </ac:picMkLst>
        </pc:picChg>
        <pc:picChg chg="add mod">
          <ac:chgData name="伊健 杜" userId="e69aded81da48593" providerId="LiveId" clId="{C313B0D9-9443-4A21-9CE1-72F01DD645D7}" dt="2022-10-11T13:41:17.341" v="7117" actId="1076"/>
          <ac:picMkLst>
            <pc:docMk/>
            <pc:sldMk cId="2493496773" sldId="1022"/>
            <ac:picMk id="7" creationId="{E76D2E36-FF25-8CB4-7C29-DCE98AF506C2}"/>
          </ac:picMkLst>
        </pc:picChg>
        <pc:picChg chg="del">
          <ac:chgData name="伊健 杜" userId="e69aded81da48593" providerId="LiveId" clId="{C313B0D9-9443-4A21-9CE1-72F01DD645D7}" dt="2022-10-11T13:40:26.544" v="7091" actId="478"/>
          <ac:picMkLst>
            <pc:docMk/>
            <pc:sldMk cId="2493496773" sldId="1022"/>
            <ac:picMk id="10242" creationId="{7EE40B88-804E-B4FF-24D0-6B5A458D8700}"/>
          </ac:picMkLst>
        </pc:picChg>
        <pc:picChg chg="del">
          <ac:chgData name="伊健 杜" userId="e69aded81da48593" providerId="LiveId" clId="{C313B0D9-9443-4A21-9CE1-72F01DD645D7}" dt="2022-10-11T13:40:21.653" v="7090" actId="21"/>
          <ac:picMkLst>
            <pc:docMk/>
            <pc:sldMk cId="2493496773" sldId="1022"/>
            <ac:picMk id="10244" creationId="{07010753-493E-483F-C0FE-73542CA70E26}"/>
          </ac:picMkLst>
        </pc:picChg>
        <pc:picChg chg="del">
          <ac:chgData name="伊健 杜" userId="e69aded81da48593" providerId="LiveId" clId="{C313B0D9-9443-4A21-9CE1-72F01DD645D7}" dt="2022-10-11T13:40:26.544" v="7091" actId="478"/>
          <ac:picMkLst>
            <pc:docMk/>
            <pc:sldMk cId="2493496773" sldId="1022"/>
            <ac:picMk id="10246" creationId="{254C3828-B095-A2F4-E6D7-ABEEF3D4324D}"/>
          </ac:picMkLst>
        </pc:picChg>
      </pc:sldChg>
    </pc:docChg>
  </pc:docChgLst>
  <pc:docChgLst>
    <pc:chgData name="伊健 杜" userId="e69aded81da48593" providerId="LiveId" clId="{BFC995C6-4895-4711-9235-3A1E68732911}"/>
    <pc:docChg chg="undo custSel addSld delSld modSld sldOrd">
      <pc:chgData name="伊健 杜" userId="e69aded81da48593" providerId="LiveId" clId="{BFC995C6-4895-4711-9235-3A1E68732911}" dt="2023-02-16T11:07:05.477" v="8146" actId="20577"/>
      <pc:docMkLst>
        <pc:docMk/>
      </pc:docMkLst>
      <pc:sldChg chg="modSp mod">
        <pc:chgData name="伊健 杜" userId="e69aded81da48593" providerId="LiveId" clId="{BFC995C6-4895-4711-9235-3A1E68732911}" dt="2023-02-16T09:09:43.831" v="8105"/>
        <pc:sldMkLst>
          <pc:docMk/>
          <pc:sldMk cId="1206195055" sldId="1836"/>
        </pc:sldMkLst>
        <pc:spChg chg="mod">
          <ac:chgData name="伊健 杜" userId="e69aded81da48593" providerId="LiveId" clId="{BFC995C6-4895-4711-9235-3A1E68732911}" dt="2023-02-16T09:09:43.831" v="8105"/>
          <ac:spMkLst>
            <pc:docMk/>
            <pc:sldMk cId="1206195055" sldId="1836"/>
            <ac:spMk id="2" creationId="{3D78739E-41E8-236E-E230-B8B23241333A}"/>
          </ac:spMkLst>
        </pc:spChg>
      </pc:sldChg>
      <pc:sldChg chg="addSp delSp modSp mod">
        <pc:chgData name="伊健 杜" userId="e69aded81da48593" providerId="LiveId" clId="{BFC995C6-4895-4711-9235-3A1E68732911}" dt="2023-02-16T08:45:12.027" v="8102"/>
        <pc:sldMkLst>
          <pc:docMk/>
          <pc:sldMk cId="2578987838" sldId="1862"/>
        </pc:sldMkLst>
        <pc:spChg chg="add mod">
          <ac:chgData name="伊健 杜" userId="e69aded81da48593" providerId="LiveId" clId="{BFC995C6-4895-4711-9235-3A1E68732911}" dt="2023-02-16T08:45:12.027" v="8102"/>
          <ac:spMkLst>
            <pc:docMk/>
            <pc:sldMk cId="2578987838" sldId="1862"/>
            <ac:spMk id="2" creationId="{6F5D48E3-621E-5820-8F71-2DEA5B11FA07}"/>
          </ac:spMkLst>
        </pc:spChg>
        <pc:spChg chg="mod">
          <ac:chgData name="伊健 杜" userId="e69aded81da48593" providerId="LiveId" clId="{BFC995C6-4895-4711-9235-3A1E68732911}" dt="2023-02-16T08:45:12.027" v="8102"/>
          <ac:spMkLst>
            <pc:docMk/>
            <pc:sldMk cId="2578987838" sldId="1862"/>
            <ac:spMk id="3" creationId="{AFF80177-B508-486C-D283-AFDDC448C9C4}"/>
          </ac:spMkLst>
        </pc:spChg>
        <pc:spChg chg="mod">
          <ac:chgData name="伊健 杜" userId="e69aded81da48593" providerId="LiveId" clId="{BFC995C6-4895-4711-9235-3A1E68732911}" dt="2023-02-16T05:46:33.530" v="3710" actId="1076"/>
          <ac:spMkLst>
            <pc:docMk/>
            <pc:sldMk cId="2578987838" sldId="1862"/>
            <ac:spMk id="4" creationId="{17CA4060-4498-716D-D762-ADD92313E304}"/>
          </ac:spMkLst>
        </pc:spChg>
        <pc:spChg chg="add mod">
          <ac:chgData name="伊健 杜" userId="e69aded81da48593" providerId="LiveId" clId="{BFC995C6-4895-4711-9235-3A1E68732911}" dt="2023-02-16T07:20:46.845" v="4592" actId="1076"/>
          <ac:spMkLst>
            <pc:docMk/>
            <pc:sldMk cId="2578987838" sldId="1862"/>
            <ac:spMk id="5" creationId="{FD68B9DA-5794-BF24-0851-3D0FDB277FA2}"/>
          </ac:spMkLst>
        </pc:spChg>
        <pc:spChg chg="del">
          <ac:chgData name="伊健 杜" userId="e69aded81da48593" providerId="LiveId" clId="{BFC995C6-4895-4711-9235-3A1E68732911}" dt="2023-02-16T05:44:52.782" v="3521" actId="478"/>
          <ac:spMkLst>
            <pc:docMk/>
            <pc:sldMk cId="2578987838" sldId="1862"/>
            <ac:spMk id="8" creationId="{755DC383-E2A0-32C2-8340-1801810DE705}"/>
          </ac:spMkLst>
        </pc:spChg>
        <pc:spChg chg="del">
          <ac:chgData name="伊健 杜" userId="e69aded81da48593" providerId="LiveId" clId="{BFC995C6-4895-4711-9235-3A1E68732911}" dt="2023-02-16T05:44:41.836" v="3519" actId="478"/>
          <ac:spMkLst>
            <pc:docMk/>
            <pc:sldMk cId="2578987838" sldId="1862"/>
            <ac:spMk id="9" creationId="{6A82B541-CC19-C624-E036-CDA304BF9C0D}"/>
          </ac:spMkLst>
        </pc:spChg>
        <pc:spChg chg="del">
          <ac:chgData name="伊健 杜" userId="e69aded81da48593" providerId="LiveId" clId="{BFC995C6-4895-4711-9235-3A1E68732911}" dt="2023-02-16T05:44:41.836" v="3519" actId="478"/>
          <ac:spMkLst>
            <pc:docMk/>
            <pc:sldMk cId="2578987838" sldId="1862"/>
            <ac:spMk id="11" creationId="{F715F366-1B62-8F7D-0BFD-738AFF121A22}"/>
          </ac:spMkLst>
        </pc:spChg>
        <pc:spChg chg="mod">
          <ac:chgData name="伊健 杜" userId="e69aded81da48593" providerId="LiveId" clId="{BFC995C6-4895-4711-9235-3A1E68732911}" dt="2023-02-16T08:45:12.027" v="8102"/>
          <ac:spMkLst>
            <pc:docMk/>
            <pc:sldMk cId="2578987838" sldId="1862"/>
            <ac:spMk id="12" creationId="{566E938F-8B7F-45C0-0B4C-43DED0666BD4}"/>
          </ac:spMkLst>
        </pc:spChg>
        <pc:spChg chg="mod">
          <ac:chgData name="伊健 杜" userId="e69aded81da48593" providerId="LiveId" clId="{BFC995C6-4895-4711-9235-3A1E68732911}" dt="2023-02-16T08:45:12.027" v="8102"/>
          <ac:spMkLst>
            <pc:docMk/>
            <pc:sldMk cId="2578987838" sldId="1862"/>
            <ac:spMk id="13" creationId="{446FB9A0-2B83-C230-06B3-1A4D8CD3C625}"/>
          </ac:spMkLst>
        </pc:spChg>
        <pc:picChg chg="del">
          <ac:chgData name="伊健 杜" userId="e69aded81da48593" providerId="LiveId" clId="{BFC995C6-4895-4711-9235-3A1E68732911}" dt="2023-02-16T05:47:11.379" v="3750" actId="478"/>
          <ac:picMkLst>
            <pc:docMk/>
            <pc:sldMk cId="2578987838" sldId="1862"/>
            <ac:picMk id="2050" creationId="{4DC7AE28-E74A-660D-C847-BEEC48719DE5}"/>
          </ac:picMkLst>
        </pc:picChg>
        <pc:picChg chg="del">
          <ac:chgData name="伊健 杜" userId="e69aded81da48593" providerId="LiveId" clId="{BFC995C6-4895-4711-9235-3A1E68732911}" dt="2023-02-16T05:47:11.379" v="3750" actId="478"/>
          <ac:picMkLst>
            <pc:docMk/>
            <pc:sldMk cId="2578987838" sldId="1862"/>
            <ac:picMk id="2052" creationId="{F27462C3-3BD6-71FE-86A9-0CEAEE1B4744}"/>
          </ac:picMkLst>
        </pc:picChg>
        <pc:picChg chg="add mod">
          <ac:chgData name="伊健 杜" userId="e69aded81da48593" providerId="LiveId" clId="{BFC995C6-4895-4711-9235-3A1E68732911}" dt="2023-02-16T08:40:04.497" v="8061" actId="14100"/>
          <ac:picMkLst>
            <pc:docMk/>
            <pc:sldMk cId="2578987838" sldId="1862"/>
            <ac:picMk id="29698" creationId="{E192FEC1-2298-C91F-0C5E-3556EACB409E}"/>
          </ac:picMkLst>
        </pc:picChg>
      </pc:sldChg>
      <pc:sldChg chg="del">
        <pc:chgData name="伊健 杜" userId="e69aded81da48593" providerId="LiveId" clId="{BFC995C6-4895-4711-9235-3A1E68732911}" dt="2023-02-16T03:51:36.066" v="27" actId="47"/>
        <pc:sldMkLst>
          <pc:docMk/>
          <pc:sldMk cId="2797835003" sldId="1865"/>
        </pc:sldMkLst>
      </pc:sldChg>
      <pc:sldChg chg="addSp modSp mod">
        <pc:chgData name="伊健 杜" userId="e69aded81da48593" providerId="LiveId" clId="{BFC995C6-4895-4711-9235-3A1E68732911}" dt="2023-02-16T11:07:05.477" v="8146" actId="20577"/>
        <pc:sldMkLst>
          <pc:docMk/>
          <pc:sldMk cId="601978743" sldId="1866"/>
        </pc:sldMkLst>
        <pc:spChg chg="mod">
          <ac:chgData name="伊健 杜" userId="e69aded81da48593" providerId="LiveId" clId="{BFC995C6-4895-4711-9235-3A1E68732911}" dt="2023-02-16T08:45:12.027" v="8102"/>
          <ac:spMkLst>
            <pc:docMk/>
            <pc:sldMk cId="601978743" sldId="1866"/>
            <ac:spMk id="2" creationId="{10304424-DB4A-36E7-9E0D-D32A5DD0F26C}"/>
          </ac:spMkLst>
        </pc:spChg>
        <pc:spChg chg="add mod">
          <ac:chgData name="伊健 杜" userId="e69aded81da48593" providerId="LiveId" clId="{BFC995C6-4895-4711-9235-3A1E68732911}" dt="2023-02-16T11:07:05.477" v="8146" actId="20577"/>
          <ac:spMkLst>
            <pc:docMk/>
            <pc:sldMk cId="601978743" sldId="1866"/>
            <ac:spMk id="3" creationId="{05FB0C38-112D-1A50-C154-EAC673B0AFA7}"/>
          </ac:spMkLst>
        </pc:spChg>
      </pc:sldChg>
      <pc:sldChg chg="del">
        <pc:chgData name="伊健 杜" userId="e69aded81da48593" providerId="LiveId" clId="{BFC995C6-4895-4711-9235-3A1E68732911}" dt="2023-02-16T03:49:39.913" v="0" actId="47"/>
        <pc:sldMkLst>
          <pc:docMk/>
          <pc:sldMk cId="3967501716" sldId="1867"/>
        </pc:sldMkLst>
      </pc:sldChg>
      <pc:sldChg chg="del">
        <pc:chgData name="伊健 杜" userId="e69aded81da48593" providerId="LiveId" clId="{BFC995C6-4895-4711-9235-3A1E68732911}" dt="2023-02-16T03:49:39.913" v="0" actId="47"/>
        <pc:sldMkLst>
          <pc:docMk/>
          <pc:sldMk cId="3806184157" sldId="1868"/>
        </pc:sldMkLst>
      </pc:sldChg>
      <pc:sldChg chg="addSp delSp modSp mod ord">
        <pc:chgData name="伊健 杜" userId="e69aded81da48593" providerId="LiveId" clId="{BFC995C6-4895-4711-9235-3A1E68732911}" dt="2023-02-16T08:45:12.027" v="8102"/>
        <pc:sldMkLst>
          <pc:docMk/>
          <pc:sldMk cId="1185750856" sldId="1870"/>
        </pc:sldMkLst>
        <pc:spChg chg="mod">
          <ac:chgData name="伊健 杜" userId="e69aded81da48593" providerId="LiveId" clId="{BFC995C6-4895-4711-9235-3A1E68732911}" dt="2023-02-16T08:45:12.027" v="8102"/>
          <ac:spMkLst>
            <pc:docMk/>
            <pc:sldMk cId="1185750856" sldId="1870"/>
            <ac:spMk id="2" creationId="{10304424-DB4A-36E7-9E0D-D32A5DD0F26C}"/>
          </ac:spMkLst>
        </pc:spChg>
        <pc:spChg chg="mod">
          <ac:chgData name="伊健 杜" userId="e69aded81da48593" providerId="LiveId" clId="{BFC995C6-4895-4711-9235-3A1E68732911}" dt="2023-02-16T08:45:12.027" v="8102"/>
          <ac:spMkLst>
            <pc:docMk/>
            <pc:sldMk cId="1185750856" sldId="1870"/>
            <ac:spMk id="5" creationId="{E7287B0E-EF55-E721-8EFA-9A9183C0EDF9}"/>
          </ac:spMkLst>
        </pc:spChg>
        <pc:picChg chg="del">
          <ac:chgData name="伊健 杜" userId="e69aded81da48593" providerId="LiveId" clId="{BFC995C6-4895-4711-9235-3A1E68732911}" dt="2023-02-16T03:59:08.834" v="775" actId="478"/>
          <ac:picMkLst>
            <pc:docMk/>
            <pc:sldMk cId="1185750856" sldId="1870"/>
            <ac:picMk id="7170" creationId="{1CFD434E-D3E1-B4BC-712F-A355CEEB9D13}"/>
          </ac:picMkLst>
        </pc:picChg>
        <pc:picChg chg="add mod">
          <ac:chgData name="伊健 杜" userId="e69aded81da48593" providerId="LiveId" clId="{BFC995C6-4895-4711-9235-3A1E68732911}" dt="2023-02-16T08:29:21.371" v="7963" actId="1076"/>
          <ac:picMkLst>
            <pc:docMk/>
            <pc:sldMk cId="1185750856" sldId="1870"/>
            <ac:picMk id="14338" creationId="{27C5A3CF-88B7-60A2-3901-EB420682918A}"/>
          </ac:picMkLst>
        </pc:picChg>
      </pc:sldChg>
      <pc:sldChg chg="del">
        <pc:chgData name="伊健 杜" userId="e69aded81da48593" providerId="LiveId" clId="{BFC995C6-4895-4711-9235-3A1E68732911}" dt="2023-02-16T03:49:39.913" v="0" actId="47"/>
        <pc:sldMkLst>
          <pc:docMk/>
          <pc:sldMk cId="956487282" sldId="1871"/>
        </pc:sldMkLst>
      </pc:sldChg>
      <pc:sldChg chg="del">
        <pc:chgData name="伊健 杜" userId="e69aded81da48593" providerId="LiveId" clId="{BFC995C6-4895-4711-9235-3A1E68732911}" dt="2023-02-16T03:49:39.913" v="0" actId="47"/>
        <pc:sldMkLst>
          <pc:docMk/>
          <pc:sldMk cId="1395520413" sldId="1872"/>
        </pc:sldMkLst>
      </pc:sldChg>
      <pc:sldChg chg="del">
        <pc:chgData name="伊健 杜" userId="e69aded81da48593" providerId="LiveId" clId="{BFC995C6-4895-4711-9235-3A1E68732911}" dt="2023-02-16T03:49:39.913" v="0" actId="47"/>
        <pc:sldMkLst>
          <pc:docMk/>
          <pc:sldMk cId="2177072508" sldId="1873"/>
        </pc:sldMkLst>
      </pc:sldChg>
      <pc:sldChg chg="del">
        <pc:chgData name="伊健 杜" userId="e69aded81da48593" providerId="LiveId" clId="{BFC995C6-4895-4711-9235-3A1E68732911}" dt="2023-02-16T03:49:39.913" v="0" actId="47"/>
        <pc:sldMkLst>
          <pc:docMk/>
          <pc:sldMk cId="1934134787" sldId="1875"/>
        </pc:sldMkLst>
      </pc:sldChg>
      <pc:sldChg chg="del">
        <pc:chgData name="伊健 杜" userId="e69aded81da48593" providerId="LiveId" clId="{BFC995C6-4895-4711-9235-3A1E68732911}" dt="2023-02-16T03:49:39.913" v="0" actId="47"/>
        <pc:sldMkLst>
          <pc:docMk/>
          <pc:sldMk cId="2000620399" sldId="1876"/>
        </pc:sldMkLst>
      </pc:sldChg>
      <pc:sldChg chg="del">
        <pc:chgData name="伊健 杜" userId="e69aded81da48593" providerId="LiveId" clId="{BFC995C6-4895-4711-9235-3A1E68732911}" dt="2023-02-16T03:49:39.913" v="0" actId="47"/>
        <pc:sldMkLst>
          <pc:docMk/>
          <pc:sldMk cId="1822420397" sldId="1878"/>
        </pc:sldMkLst>
      </pc:sldChg>
      <pc:sldChg chg="del">
        <pc:chgData name="伊健 杜" userId="e69aded81da48593" providerId="LiveId" clId="{BFC995C6-4895-4711-9235-3A1E68732911}" dt="2023-02-16T03:49:39.913" v="0" actId="47"/>
        <pc:sldMkLst>
          <pc:docMk/>
          <pc:sldMk cId="3626468461" sldId="1879"/>
        </pc:sldMkLst>
      </pc:sldChg>
      <pc:sldChg chg="del">
        <pc:chgData name="伊健 杜" userId="e69aded81da48593" providerId="LiveId" clId="{BFC995C6-4895-4711-9235-3A1E68732911}" dt="2023-02-16T03:49:39.913" v="0" actId="47"/>
        <pc:sldMkLst>
          <pc:docMk/>
          <pc:sldMk cId="1772814280" sldId="1880"/>
        </pc:sldMkLst>
      </pc:sldChg>
      <pc:sldChg chg="del">
        <pc:chgData name="伊健 杜" userId="e69aded81da48593" providerId="LiveId" clId="{BFC995C6-4895-4711-9235-3A1E68732911}" dt="2023-02-16T03:49:39.913" v="0" actId="47"/>
        <pc:sldMkLst>
          <pc:docMk/>
          <pc:sldMk cId="3668235490" sldId="1881"/>
        </pc:sldMkLst>
      </pc:sldChg>
      <pc:sldChg chg="del">
        <pc:chgData name="伊健 杜" userId="e69aded81da48593" providerId="LiveId" clId="{BFC995C6-4895-4711-9235-3A1E68732911}" dt="2023-02-16T03:49:39.913" v="0" actId="47"/>
        <pc:sldMkLst>
          <pc:docMk/>
          <pc:sldMk cId="3352668450" sldId="1882"/>
        </pc:sldMkLst>
      </pc:sldChg>
      <pc:sldChg chg="del">
        <pc:chgData name="伊健 杜" userId="e69aded81da48593" providerId="LiveId" clId="{BFC995C6-4895-4711-9235-3A1E68732911}" dt="2023-02-16T03:49:39.913" v="0" actId="47"/>
        <pc:sldMkLst>
          <pc:docMk/>
          <pc:sldMk cId="3882185193" sldId="1885"/>
        </pc:sldMkLst>
      </pc:sldChg>
      <pc:sldChg chg="del">
        <pc:chgData name="伊健 杜" userId="e69aded81da48593" providerId="LiveId" clId="{BFC995C6-4895-4711-9235-3A1E68732911}" dt="2023-02-16T03:49:39.913" v="0" actId="47"/>
        <pc:sldMkLst>
          <pc:docMk/>
          <pc:sldMk cId="1368425790" sldId="1886"/>
        </pc:sldMkLst>
      </pc:sldChg>
      <pc:sldChg chg="del">
        <pc:chgData name="伊健 杜" userId="e69aded81da48593" providerId="LiveId" clId="{BFC995C6-4895-4711-9235-3A1E68732911}" dt="2023-02-16T03:49:39.913" v="0" actId="47"/>
        <pc:sldMkLst>
          <pc:docMk/>
          <pc:sldMk cId="2982417036" sldId="1887"/>
        </pc:sldMkLst>
      </pc:sldChg>
      <pc:sldChg chg="del">
        <pc:chgData name="伊健 杜" userId="e69aded81da48593" providerId="LiveId" clId="{BFC995C6-4895-4711-9235-3A1E68732911}" dt="2023-02-16T03:49:39.913" v="0" actId="47"/>
        <pc:sldMkLst>
          <pc:docMk/>
          <pc:sldMk cId="2337332577" sldId="1888"/>
        </pc:sldMkLst>
      </pc:sldChg>
      <pc:sldChg chg="del">
        <pc:chgData name="伊健 杜" userId="e69aded81da48593" providerId="LiveId" clId="{BFC995C6-4895-4711-9235-3A1E68732911}" dt="2023-02-16T03:49:39.913" v="0" actId="47"/>
        <pc:sldMkLst>
          <pc:docMk/>
          <pc:sldMk cId="2071473413" sldId="1889"/>
        </pc:sldMkLst>
      </pc:sldChg>
      <pc:sldChg chg="del">
        <pc:chgData name="伊健 杜" userId="e69aded81da48593" providerId="LiveId" clId="{BFC995C6-4895-4711-9235-3A1E68732911}" dt="2023-02-16T03:49:39.913" v="0" actId="47"/>
        <pc:sldMkLst>
          <pc:docMk/>
          <pc:sldMk cId="631760470" sldId="1890"/>
        </pc:sldMkLst>
      </pc:sldChg>
      <pc:sldChg chg="del">
        <pc:chgData name="伊健 杜" userId="e69aded81da48593" providerId="LiveId" clId="{BFC995C6-4895-4711-9235-3A1E68732911}" dt="2023-02-16T03:49:39.913" v="0" actId="47"/>
        <pc:sldMkLst>
          <pc:docMk/>
          <pc:sldMk cId="141058418" sldId="1891"/>
        </pc:sldMkLst>
      </pc:sldChg>
      <pc:sldChg chg="del">
        <pc:chgData name="伊健 杜" userId="e69aded81da48593" providerId="LiveId" clId="{BFC995C6-4895-4711-9235-3A1E68732911}" dt="2023-02-16T03:49:39.913" v="0" actId="47"/>
        <pc:sldMkLst>
          <pc:docMk/>
          <pc:sldMk cId="372272706" sldId="1893"/>
        </pc:sldMkLst>
      </pc:sldChg>
      <pc:sldChg chg="del">
        <pc:chgData name="伊健 杜" userId="e69aded81da48593" providerId="LiveId" clId="{BFC995C6-4895-4711-9235-3A1E68732911}" dt="2023-02-16T03:49:39.913" v="0" actId="47"/>
        <pc:sldMkLst>
          <pc:docMk/>
          <pc:sldMk cId="1453270692" sldId="1894"/>
        </pc:sldMkLst>
      </pc:sldChg>
      <pc:sldChg chg="del">
        <pc:chgData name="伊健 杜" userId="e69aded81da48593" providerId="LiveId" clId="{BFC995C6-4895-4711-9235-3A1E68732911}" dt="2023-02-16T03:49:39.913" v="0" actId="47"/>
        <pc:sldMkLst>
          <pc:docMk/>
          <pc:sldMk cId="408864245" sldId="1895"/>
        </pc:sldMkLst>
      </pc:sldChg>
      <pc:sldChg chg="del">
        <pc:chgData name="伊健 杜" userId="e69aded81da48593" providerId="LiveId" clId="{BFC995C6-4895-4711-9235-3A1E68732911}" dt="2023-02-16T03:49:39.913" v="0" actId="47"/>
        <pc:sldMkLst>
          <pc:docMk/>
          <pc:sldMk cId="114702444" sldId="1896"/>
        </pc:sldMkLst>
      </pc:sldChg>
      <pc:sldChg chg="del">
        <pc:chgData name="伊健 杜" userId="e69aded81da48593" providerId="LiveId" clId="{BFC995C6-4895-4711-9235-3A1E68732911}" dt="2023-02-16T03:49:39.913" v="0" actId="47"/>
        <pc:sldMkLst>
          <pc:docMk/>
          <pc:sldMk cId="3648769838" sldId="1897"/>
        </pc:sldMkLst>
      </pc:sldChg>
      <pc:sldChg chg="del">
        <pc:chgData name="伊健 杜" userId="e69aded81da48593" providerId="LiveId" clId="{BFC995C6-4895-4711-9235-3A1E68732911}" dt="2023-02-16T03:49:39.913" v="0" actId="47"/>
        <pc:sldMkLst>
          <pc:docMk/>
          <pc:sldMk cId="516939739" sldId="1898"/>
        </pc:sldMkLst>
      </pc:sldChg>
      <pc:sldChg chg="del">
        <pc:chgData name="伊健 杜" userId="e69aded81da48593" providerId="LiveId" clId="{BFC995C6-4895-4711-9235-3A1E68732911}" dt="2023-02-16T03:49:39.913" v="0" actId="47"/>
        <pc:sldMkLst>
          <pc:docMk/>
          <pc:sldMk cId="3355960670" sldId="1899"/>
        </pc:sldMkLst>
      </pc:sldChg>
      <pc:sldChg chg="del">
        <pc:chgData name="伊健 杜" userId="e69aded81da48593" providerId="LiveId" clId="{BFC995C6-4895-4711-9235-3A1E68732911}" dt="2023-02-16T03:49:39.913" v="0" actId="47"/>
        <pc:sldMkLst>
          <pc:docMk/>
          <pc:sldMk cId="2208905731" sldId="1901"/>
        </pc:sldMkLst>
      </pc:sldChg>
      <pc:sldChg chg="del">
        <pc:chgData name="伊健 杜" userId="e69aded81da48593" providerId="LiveId" clId="{BFC995C6-4895-4711-9235-3A1E68732911}" dt="2023-02-16T03:49:39.913" v="0" actId="47"/>
        <pc:sldMkLst>
          <pc:docMk/>
          <pc:sldMk cId="2273743366" sldId="1903"/>
        </pc:sldMkLst>
      </pc:sldChg>
      <pc:sldChg chg="del">
        <pc:chgData name="伊健 杜" userId="e69aded81da48593" providerId="LiveId" clId="{BFC995C6-4895-4711-9235-3A1E68732911}" dt="2023-02-16T03:49:39.913" v="0" actId="47"/>
        <pc:sldMkLst>
          <pc:docMk/>
          <pc:sldMk cId="277486083" sldId="2149"/>
        </pc:sldMkLst>
      </pc:sldChg>
      <pc:sldChg chg="del">
        <pc:chgData name="伊健 杜" userId="e69aded81da48593" providerId="LiveId" clId="{BFC995C6-4895-4711-9235-3A1E68732911}" dt="2023-02-16T03:49:39.913" v="0" actId="47"/>
        <pc:sldMkLst>
          <pc:docMk/>
          <pc:sldMk cId="1255134467" sldId="2173"/>
        </pc:sldMkLst>
      </pc:sldChg>
      <pc:sldChg chg="del">
        <pc:chgData name="伊健 杜" userId="e69aded81da48593" providerId="LiveId" clId="{BFC995C6-4895-4711-9235-3A1E68732911}" dt="2023-02-16T03:49:39.913" v="0" actId="47"/>
        <pc:sldMkLst>
          <pc:docMk/>
          <pc:sldMk cId="2030568937" sldId="2176"/>
        </pc:sldMkLst>
      </pc:sldChg>
      <pc:sldChg chg="del">
        <pc:chgData name="伊健 杜" userId="e69aded81da48593" providerId="LiveId" clId="{BFC995C6-4895-4711-9235-3A1E68732911}" dt="2023-02-16T03:49:39.913" v="0" actId="47"/>
        <pc:sldMkLst>
          <pc:docMk/>
          <pc:sldMk cId="546349013" sldId="2177"/>
        </pc:sldMkLst>
      </pc:sldChg>
      <pc:sldChg chg="del">
        <pc:chgData name="伊健 杜" userId="e69aded81da48593" providerId="LiveId" clId="{BFC995C6-4895-4711-9235-3A1E68732911}" dt="2023-02-16T03:49:39.913" v="0" actId="47"/>
        <pc:sldMkLst>
          <pc:docMk/>
          <pc:sldMk cId="2438513605" sldId="2178"/>
        </pc:sldMkLst>
      </pc:sldChg>
      <pc:sldChg chg="del">
        <pc:chgData name="伊健 杜" userId="e69aded81da48593" providerId="LiveId" clId="{BFC995C6-4895-4711-9235-3A1E68732911}" dt="2023-02-16T03:51:47.342" v="28" actId="47"/>
        <pc:sldMkLst>
          <pc:docMk/>
          <pc:sldMk cId="648263798" sldId="2179"/>
        </pc:sldMkLst>
      </pc:sldChg>
      <pc:sldChg chg="del">
        <pc:chgData name="伊健 杜" userId="e69aded81da48593" providerId="LiveId" clId="{BFC995C6-4895-4711-9235-3A1E68732911}" dt="2023-02-16T03:51:47.342" v="28" actId="47"/>
        <pc:sldMkLst>
          <pc:docMk/>
          <pc:sldMk cId="3381670655" sldId="2180"/>
        </pc:sldMkLst>
      </pc:sldChg>
      <pc:sldChg chg="del">
        <pc:chgData name="伊健 杜" userId="e69aded81da48593" providerId="LiveId" clId="{BFC995C6-4895-4711-9235-3A1E68732911}" dt="2023-02-16T03:51:51.107" v="29" actId="47"/>
        <pc:sldMkLst>
          <pc:docMk/>
          <pc:sldMk cId="2944034175" sldId="2181"/>
        </pc:sldMkLst>
      </pc:sldChg>
      <pc:sldChg chg="addSp delSp modSp mod ord">
        <pc:chgData name="伊健 杜" userId="e69aded81da48593" providerId="LiveId" clId="{BFC995C6-4895-4711-9235-3A1E68732911}" dt="2023-02-16T08:45:12.027" v="8102"/>
        <pc:sldMkLst>
          <pc:docMk/>
          <pc:sldMk cId="1558680889" sldId="2182"/>
        </pc:sldMkLst>
        <pc:spChg chg="mod">
          <ac:chgData name="伊健 杜" userId="e69aded81da48593" providerId="LiveId" clId="{BFC995C6-4895-4711-9235-3A1E68732911}" dt="2023-02-16T08:45:12.027" v="8102"/>
          <ac:spMkLst>
            <pc:docMk/>
            <pc:sldMk cId="1558680889" sldId="2182"/>
            <ac:spMk id="2" creationId="{8A5A4F86-1C71-C3CD-169C-D9D918C4A72C}"/>
          </ac:spMkLst>
        </pc:spChg>
        <pc:spChg chg="add del mod">
          <ac:chgData name="伊健 杜" userId="e69aded81da48593" providerId="LiveId" clId="{BFC995C6-4895-4711-9235-3A1E68732911}" dt="2023-02-16T06:57:10.806" v="4062" actId="478"/>
          <ac:spMkLst>
            <pc:docMk/>
            <pc:sldMk cId="1558680889" sldId="2182"/>
            <ac:spMk id="3" creationId="{7409E9A0-D916-3FAC-1AA9-2F24FD5C1C8F}"/>
          </ac:spMkLst>
        </pc:spChg>
        <pc:spChg chg="del">
          <ac:chgData name="伊健 杜" userId="e69aded81da48593" providerId="LiveId" clId="{BFC995C6-4895-4711-9235-3A1E68732911}" dt="2023-02-16T05:52:47.431" v="3987" actId="478"/>
          <ac:spMkLst>
            <pc:docMk/>
            <pc:sldMk cId="1558680889" sldId="2182"/>
            <ac:spMk id="4" creationId="{C54E9045-BED9-1983-64A1-51A09FE61821}"/>
          </ac:spMkLst>
        </pc:spChg>
        <pc:spChg chg="del">
          <ac:chgData name="伊健 杜" userId="e69aded81da48593" providerId="LiveId" clId="{BFC995C6-4895-4711-9235-3A1E68732911}" dt="2023-02-16T05:52:50.319" v="3988" actId="478"/>
          <ac:spMkLst>
            <pc:docMk/>
            <pc:sldMk cId="1558680889" sldId="2182"/>
            <ac:spMk id="5" creationId="{0D445CAE-F774-AB28-1BB2-6E04705F1515}"/>
          </ac:spMkLst>
        </pc:spChg>
        <pc:spChg chg="del">
          <ac:chgData name="伊健 杜" userId="e69aded81da48593" providerId="LiveId" clId="{BFC995C6-4895-4711-9235-3A1E68732911}" dt="2023-02-16T05:52:47.431" v="3987" actId="478"/>
          <ac:spMkLst>
            <pc:docMk/>
            <pc:sldMk cId="1558680889" sldId="2182"/>
            <ac:spMk id="6" creationId="{4E85E8FE-2B29-108C-4B8D-D1D6C3512C95}"/>
          </ac:spMkLst>
        </pc:spChg>
        <pc:spChg chg="del">
          <ac:chgData name="伊健 杜" userId="e69aded81da48593" providerId="LiveId" clId="{BFC995C6-4895-4711-9235-3A1E68732911}" dt="2023-02-16T05:52:47.431" v="3987" actId="478"/>
          <ac:spMkLst>
            <pc:docMk/>
            <pc:sldMk cId="1558680889" sldId="2182"/>
            <ac:spMk id="7" creationId="{2A5DD398-D560-FB7E-DD48-B25F24D56B3D}"/>
          </ac:spMkLst>
        </pc:spChg>
        <pc:spChg chg="del">
          <ac:chgData name="伊健 杜" userId="e69aded81da48593" providerId="LiveId" clId="{BFC995C6-4895-4711-9235-3A1E68732911}" dt="2023-02-16T05:52:50.319" v="3988" actId="478"/>
          <ac:spMkLst>
            <pc:docMk/>
            <pc:sldMk cId="1558680889" sldId="2182"/>
            <ac:spMk id="8" creationId="{2BB8914B-EDBC-CFD1-2705-DD1E4D76FE38}"/>
          </ac:spMkLst>
        </pc:spChg>
        <pc:spChg chg="add mod">
          <ac:chgData name="伊健 杜" userId="e69aded81da48593" providerId="LiveId" clId="{BFC995C6-4895-4711-9235-3A1E68732911}" dt="2023-02-16T08:45:12.027" v="8102"/>
          <ac:spMkLst>
            <pc:docMk/>
            <pc:sldMk cId="1558680889" sldId="2182"/>
            <ac:spMk id="9" creationId="{C8BAD4CB-9D47-D69F-3A40-CFF5C7B867D6}"/>
          </ac:spMkLst>
        </pc:spChg>
        <pc:spChg chg="add del mod">
          <ac:chgData name="伊健 杜" userId="e69aded81da48593" providerId="LiveId" clId="{BFC995C6-4895-4711-9235-3A1E68732911}" dt="2023-02-16T06:57:10.806" v="4062" actId="478"/>
          <ac:spMkLst>
            <pc:docMk/>
            <pc:sldMk cId="1558680889" sldId="2182"/>
            <ac:spMk id="10" creationId="{57842149-997A-83B6-5B5A-EEE420E45788}"/>
          </ac:spMkLst>
        </pc:spChg>
        <pc:spChg chg="add del mod">
          <ac:chgData name="伊健 杜" userId="e69aded81da48593" providerId="LiveId" clId="{BFC995C6-4895-4711-9235-3A1E68732911}" dt="2023-02-16T06:57:10.806" v="4062" actId="478"/>
          <ac:spMkLst>
            <pc:docMk/>
            <pc:sldMk cId="1558680889" sldId="2182"/>
            <ac:spMk id="11" creationId="{AF8AA7AE-C189-DC0B-0391-400AA51720DB}"/>
          </ac:spMkLst>
        </pc:spChg>
      </pc:sldChg>
      <pc:sldChg chg="del">
        <pc:chgData name="伊健 杜" userId="e69aded81da48593" providerId="LiveId" clId="{BFC995C6-4895-4711-9235-3A1E68732911}" dt="2023-02-16T03:51:51.107" v="29" actId="47"/>
        <pc:sldMkLst>
          <pc:docMk/>
          <pc:sldMk cId="10592743" sldId="2183"/>
        </pc:sldMkLst>
      </pc:sldChg>
      <pc:sldChg chg="del">
        <pc:chgData name="伊健 杜" userId="e69aded81da48593" providerId="LiveId" clId="{BFC995C6-4895-4711-9235-3A1E68732911}" dt="2023-02-16T03:51:51.107" v="29" actId="47"/>
        <pc:sldMkLst>
          <pc:docMk/>
          <pc:sldMk cId="121467494" sldId="2184"/>
        </pc:sldMkLst>
      </pc:sldChg>
      <pc:sldChg chg="del">
        <pc:chgData name="伊健 杜" userId="e69aded81da48593" providerId="LiveId" clId="{BFC995C6-4895-4711-9235-3A1E68732911}" dt="2023-02-16T03:51:51.107" v="29" actId="47"/>
        <pc:sldMkLst>
          <pc:docMk/>
          <pc:sldMk cId="3577987202" sldId="2185"/>
        </pc:sldMkLst>
      </pc:sldChg>
      <pc:sldChg chg="del">
        <pc:chgData name="伊健 杜" userId="e69aded81da48593" providerId="LiveId" clId="{BFC995C6-4895-4711-9235-3A1E68732911}" dt="2023-02-16T03:51:51.107" v="29" actId="47"/>
        <pc:sldMkLst>
          <pc:docMk/>
          <pc:sldMk cId="1688577168" sldId="2186"/>
        </pc:sldMkLst>
      </pc:sldChg>
      <pc:sldChg chg="del">
        <pc:chgData name="伊健 杜" userId="e69aded81da48593" providerId="LiveId" clId="{BFC995C6-4895-4711-9235-3A1E68732911}" dt="2023-02-16T03:51:51.107" v="29" actId="47"/>
        <pc:sldMkLst>
          <pc:docMk/>
          <pc:sldMk cId="3001760340" sldId="2187"/>
        </pc:sldMkLst>
      </pc:sldChg>
      <pc:sldChg chg="del">
        <pc:chgData name="伊健 杜" userId="e69aded81da48593" providerId="LiveId" clId="{BFC995C6-4895-4711-9235-3A1E68732911}" dt="2023-02-16T03:51:53.041" v="30" actId="47"/>
        <pc:sldMkLst>
          <pc:docMk/>
          <pc:sldMk cId="1880214568" sldId="2188"/>
        </pc:sldMkLst>
      </pc:sldChg>
      <pc:sldChg chg="addSp delSp modSp add mod ord">
        <pc:chgData name="伊健 杜" userId="e69aded81da48593" providerId="LiveId" clId="{BFC995C6-4895-4711-9235-3A1E68732911}" dt="2023-02-16T08:45:12.027" v="8102"/>
        <pc:sldMkLst>
          <pc:docMk/>
          <pc:sldMk cId="4147731477" sldId="2189"/>
        </pc:sldMkLst>
        <pc:spChg chg="mod">
          <ac:chgData name="伊健 杜" userId="e69aded81da48593" providerId="LiveId" clId="{BFC995C6-4895-4711-9235-3A1E68732911}" dt="2023-02-16T08:45:12.027" v="8102"/>
          <ac:spMkLst>
            <pc:docMk/>
            <pc:sldMk cId="4147731477" sldId="2189"/>
            <ac:spMk id="2" creationId="{10304424-DB4A-36E7-9E0D-D32A5DD0F26C}"/>
          </ac:spMkLst>
        </pc:spChg>
        <pc:spChg chg="mod">
          <ac:chgData name="伊健 杜" userId="e69aded81da48593" providerId="LiveId" clId="{BFC995C6-4895-4711-9235-3A1E68732911}" dt="2023-02-16T08:45:12.027" v="8102"/>
          <ac:spMkLst>
            <pc:docMk/>
            <pc:sldMk cId="4147731477" sldId="2189"/>
            <ac:spMk id="5" creationId="{E7287B0E-EF55-E721-8EFA-9A9183C0EDF9}"/>
          </ac:spMkLst>
        </pc:spChg>
        <pc:picChg chg="del">
          <ac:chgData name="伊健 杜" userId="e69aded81da48593" providerId="LiveId" clId="{BFC995C6-4895-4711-9235-3A1E68732911}" dt="2023-02-16T03:59:07.325" v="774" actId="478"/>
          <ac:picMkLst>
            <pc:docMk/>
            <pc:sldMk cId="4147731477" sldId="2189"/>
            <ac:picMk id="7170" creationId="{1CFD434E-D3E1-B4BC-712F-A355CEEB9D13}"/>
          </ac:picMkLst>
        </pc:picChg>
        <pc:picChg chg="add mod">
          <ac:chgData name="伊健 杜" userId="e69aded81da48593" providerId="LiveId" clId="{BFC995C6-4895-4711-9235-3A1E68732911}" dt="2023-02-16T08:30:32.988" v="7965" actId="1076"/>
          <ac:picMkLst>
            <pc:docMk/>
            <pc:sldMk cId="4147731477" sldId="2189"/>
            <ac:picMk id="15362" creationId="{283B6A79-9CA3-9C49-AEA8-3D29DA8ECFBC}"/>
          </ac:picMkLst>
        </pc:picChg>
      </pc:sldChg>
      <pc:sldChg chg="modSp add mod ord">
        <pc:chgData name="伊健 杜" userId="e69aded81da48593" providerId="LiveId" clId="{BFC995C6-4895-4711-9235-3A1E68732911}" dt="2023-02-16T08:45:12.027" v="8102"/>
        <pc:sldMkLst>
          <pc:docMk/>
          <pc:sldMk cId="3251590188" sldId="2190"/>
        </pc:sldMkLst>
        <pc:spChg chg="mod">
          <ac:chgData name="伊健 杜" userId="e69aded81da48593" providerId="LiveId" clId="{BFC995C6-4895-4711-9235-3A1E68732911}" dt="2023-02-16T08:45:12.027" v="8102"/>
          <ac:spMkLst>
            <pc:docMk/>
            <pc:sldMk cId="3251590188" sldId="2190"/>
            <ac:spMk id="2" creationId="{10304424-DB4A-36E7-9E0D-D32A5DD0F26C}"/>
          </ac:spMkLst>
        </pc:spChg>
      </pc:sldChg>
      <pc:sldChg chg="modSp add mod">
        <pc:chgData name="伊健 杜" userId="e69aded81da48593" providerId="LiveId" clId="{BFC995C6-4895-4711-9235-3A1E68732911}" dt="2023-02-16T08:45:12.027" v="8102"/>
        <pc:sldMkLst>
          <pc:docMk/>
          <pc:sldMk cId="3959936085" sldId="2191"/>
        </pc:sldMkLst>
        <pc:spChg chg="mod">
          <ac:chgData name="伊健 杜" userId="e69aded81da48593" providerId="LiveId" clId="{BFC995C6-4895-4711-9235-3A1E68732911}" dt="2023-02-16T08:45:12.027" v="8102"/>
          <ac:spMkLst>
            <pc:docMk/>
            <pc:sldMk cId="3959936085" sldId="2191"/>
            <ac:spMk id="2" creationId="{10304424-DB4A-36E7-9E0D-D32A5DD0F26C}"/>
          </ac:spMkLst>
        </pc:spChg>
      </pc:sldChg>
      <pc:sldChg chg="addSp delSp modSp add mod">
        <pc:chgData name="伊健 杜" userId="e69aded81da48593" providerId="LiveId" clId="{BFC995C6-4895-4711-9235-3A1E68732911}" dt="2023-02-16T08:45:12.027" v="8102"/>
        <pc:sldMkLst>
          <pc:docMk/>
          <pc:sldMk cId="27160520" sldId="2192"/>
        </pc:sldMkLst>
        <pc:spChg chg="mod">
          <ac:chgData name="伊健 杜" userId="e69aded81da48593" providerId="LiveId" clId="{BFC995C6-4895-4711-9235-3A1E68732911}" dt="2023-02-16T08:45:12.027" v="8102"/>
          <ac:spMkLst>
            <pc:docMk/>
            <pc:sldMk cId="27160520" sldId="2192"/>
            <ac:spMk id="2" creationId="{10304424-DB4A-36E7-9E0D-D32A5DD0F26C}"/>
          </ac:spMkLst>
        </pc:spChg>
        <pc:spChg chg="mod">
          <ac:chgData name="伊健 杜" userId="e69aded81da48593" providerId="LiveId" clId="{BFC995C6-4895-4711-9235-3A1E68732911}" dt="2023-02-16T08:45:12.027" v="8102"/>
          <ac:spMkLst>
            <pc:docMk/>
            <pc:sldMk cId="27160520" sldId="2192"/>
            <ac:spMk id="5" creationId="{E7287B0E-EF55-E721-8EFA-9A9183C0EDF9}"/>
          </ac:spMkLst>
        </pc:spChg>
        <pc:picChg chg="del">
          <ac:chgData name="伊健 杜" userId="e69aded81da48593" providerId="LiveId" clId="{BFC995C6-4895-4711-9235-3A1E68732911}" dt="2023-02-16T03:59:10.336" v="776" actId="478"/>
          <ac:picMkLst>
            <pc:docMk/>
            <pc:sldMk cId="27160520" sldId="2192"/>
            <ac:picMk id="7170" creationId="{1CFD434E-D3E1-B4BC-712F-A355CEEB9D13}"/>
          </ac:picMkLst>
        </pc:picChg>
        <pc:picChg chg="add mod">
          <ac:chgData name="伊健 杜" userId="e69aded81da48593" providerId="LiveId" clId="{BFC995C6-4895-4711-9235-3A1E68732911}" dt="2023-02-16T08:30:51.939" v="7968" actId="1076"/>
          <ac:picMkLst>
            <pc:docMk/>
            <pc:sldMk cId="27160520" sldId="2192"/>
            <ac:picMk id="16386" creationId="{19605435-8987-073B-F6DD-DF1F7A406851}"/>
          </ac:picMkLst>
        </pc:picChg>
      </pc:sldChg>
      <pc:sldChg chg="modSp add mod">
        <pc:chgData name="伊健 杜" userId="e69aded81da48593" providerId="LiveId" clId="{BFC995C6-4895-4711-9235-3A1E68732911}" dt="2023-02-16T08:45:12.027" v="8102"/>
        <pc:sldMkLst>
          <pc:docMk/>
          <pc:sldMk cId="969433406" sldId="2193"/>
        </pc:sldMkLst>
        <pc:spChg chg="mod">
          <ac:chgData name="伊健 杜" userId="e69aded81da48593" providerId="LiveId" clId="{BFC995C6-4895-4711-9235-3A1E68732911}" dt="2023-02-16T08:45:12.027" v="8102"/>
          <ac:spMkLst>
            <pc:docMk/>
            <pc:sldMk cId="969433406" sldId="2193"/>
            <ac:spMk id="2" creationId="{10304424-DB4A-36E7-9E0D-D32A5DD0F26C}"/>
          </ac:spMkLst>
        </pc:spChg>
      </pc:sldChg>
      <pc:sldChg chg="modSp add mod ord">
        <pc:chgData name="伊健 杜" userId="e69aded81da48593" providerId="LiveId" clId="{BFC995C6-4895-4711-9235-3A1E68732911}" dt="2023-02-16T08:45:12.027" v="8102"/>
        <pc:sldMkLst>
          <pc:docMk/>
          <pc:sldMk cId="3790299663" sldId="2194"/>
        </pc:sldMkLst>
        <pc:spChg chg="mod">
          <ac:chgData name="伊健 杜" userId="e69aded81da48593" providerId="LiveId" clId="{BFC995C6-4895-4711-9235-3A1E68732911}" dt="2023-02-16T08:45:12.027" v="8102"/>
          <ac:spMkLst>
            <pc:docMk/>
            <pc:sldMk cId="3790299663" sldId="2194"/>
            <ac:spMk id="2" creationId="{10304424-DB4A-36E7-9E0D-D32A5DD0F26C}"/>
          </ac:spMkLst>
        </pc:spChg>
      </pc:sldChg>
      <pc:sldChg chg="modSp add mod">
        <pc:chgData name="伊健 杜" userId="e69aded81da48593" providerId="LiveId" clId="{BFC995C6-4895-4711-9235-3A1E68732911}" dt="2023-02-16T08:45:12.027" v="8102"/>
        <pc:sldMkLst>
          <pc:docMk/>
          <pc:sldMk cId="3890512020" sldId="2195"/>
        </pc:sldMkLst>
        <pc:spChg chg="mod">
          <ac:chgData name="伊健 杜" userId="e69aded81da48593" providerId="LiveId" clId="{BFC995C6-4895-4711-9235-3A1E68732911}" dt="2023-02-16T08:45:12.027" v="8102"/>
          <ac:spMkLst>
            <pc:docMk/>
            <pc:sldMk cId="3890512020" sldId="2195"/>
            <ac:spMk id="2" creationId="{10304424-DB4A-36E7-9E0D-D32A5DD0F26C}"/>
          </ac:spMkLst>
        </pc:spChg>
      </pc:sldChg>
      <pc:sldChg chg="addSp modSp add mod">
        <pc:chgData name="伊健 杜" userId="e69aded81da48593" providerId="LiveId" clId="{BFC995C6-4895-4711-9235-3A1E68732911}" dt="2023-02-16T09:22:03.436" v="8118"/>
        <pc:sldMkLst>
          <pc:docMk/>
          <pc:sldMk cId="3674171102" sldId="2196"/>
        </pc:sldMkLst>
        <pc:spChg chg="mod">
          <ac:chgData name="伊健 杜" userId="e69aded81da48593" providerId="LiveId" clId="{BFC995C6-4895-4711-9235-3A1E68732911}" dt="2023-02-16T08:45:12.027" v="8102"/>
          <ac:spMkLst>
            <pc:docMk/>
            <pc:sldMk cId="3674171102" sldId="2196"/>
            <ac:spMk id="2" creationId="{10304424-DB4A-36E7-9E0D-D32A5DD0F26C}"/>
          </ac:spMkLst>
        </pc:spChg>
        <pc:spChg chg="mod">
          <ac:chgData name="伊健 杜" userId="e69aded81da48593" providerId="LiveId" clId="{BFC995C6-4895-4711-9235-3A1E68732911}" dt="2023-02-16T09:22:03.436" v="8118"/>
          <ac:spMkLst>
            <pc:docMk/>
            <pc:sldMk cId="3674171102" sldId="2196"/>
            <ac:spMk id="5" creationId="{E7287B0E-EF55-E721-8EFA-9A9183C0EDF9}"/>
          </ac:spMkLst>
        </pc:spChg>
        <pc:picChg chg="add mod">
          <ac:chgData name="伊健 杜" userId="e69aded81da48593" providerId="LiveId" clId="{BFC995C6-4895-4711-9235-3A1E68732911}" dt="2023-02-16T08:31:17.565" v="7970" actId="14100"/>
          <ac:picMkLst>
            <pc:docMk/>
            <pc:sldMk cId="3674171102" sldId="2196"/>
            <ac:picMk id="17410" creationId="{25299A01-1CCA-55D7-048E-114C3BBB0A05}"/>
          </ac:picMkLst>
        </pc:picChg>
        <pc:picChg chg="add mod">
          <ac:chgData name="伊健 杜" userId="e69aded81da48593" providerId="LiveId" clId="{BFC995C6-4895-4711-9235-3A1E68732911}" dt="2023-02-16T08:32:14.981" v="7974" actId="1076"/>
          <ac:picMkLst>
            <pc:docMk/>
            <pc:sldMk cId="3674171102" sldId="2196"/>
            <ac:picMk id="17412" creationId="{46E35DA9-487B-381E-D73C-64F5456A46D2}"/>
          </ac:picMkLst>
        </pc:picChg>
      </pc:sldChg>
      <pc:sldChg chg="addSp delSp modSp add mod">
        <pc:chgData name="伊健 杜" userId="e69aded81da48593" providerId="LiveId" clId="{BFC995C6-4895-4711-9235-3A1E68732911}" dt="2023-02-16T08:45:12.027" v="8102"/>
        <pc:sldMkLst>
          <pc:docMk/>
          <pc:sldMk cId="808160760" sldId="2197"/>
        </pc:sldMkLst>
        <pc:spChg chg="mod">
          <ac:chgData name="伊健 杜" userId="e69aded81da48593" providerId="LiveId" clId="{BFC995C6-4895-4711-9235-3A1E68732911}" dt="2023-02-16T04:25:09.436" v="1441" actId="20577"/>
          <ac:spMkLst>
            <pc:docMk/>
            <pc:sldMk cId="808160760" sldId="2197"/>
            <ac:spMk id="2" creationId="{10304424-DB4A-36E7-9E0D-D32A5DD0F26C}"/>
          </ac:spMkLst>
        </pc:spChg>
        <pc:spChg chg="mod">
          <ac:chgData name="伊健 杜" userId="e69aded81da48593" providerId="LiveId" clId="{BFC995C6-4895-4711-9235-3A1E68732911}" dt="2023-02-16T08:45:12.027" v="8102"/>
          <ac:spMkLst>
            <pc:docMk/>
            <pc:sldMk cId="808160760" sldId="2197"/>
            <ac:spMk id="5" creationId="{E7287B0E-EF55-E721-8EFA-9A9183C0EDF9}"/>
          </ac:spMkLst>
        </pc:spChg>
        <pc:picChg chg="add del mod">
          <ac:chgData name="伊健 杜" userId="e69aded81da48593" providerId="LiveId" clId="{BFC995C6-4895-4711-9235-3A1E68732911}" dt="2023-02-16T08:32:56.166" v="7982" actId="478"/>
          <ac:picMkLst>
            <pc:docMk/>
            <pc:sldMk cId="808160760" sldId="2197"/>
            <ac:picMk id="19458" creationId="{BB5E6898-C1FE-0074-77A4-FB953D5D83C1}"/>
          </ac:picMkLst>
        </pc:picChg>
        <pc:picChg chg="add mod">
          <ac:chgData name="伊健 杜" userId="e69aded81da48593" providerId="LiveId" clId="{BFC995C6-4895-4711-9235-3A1E68732911}" dt="2023-02-16T08:33:07.438" v="7987" actId="1076"/>
          <ac:picMkLst>
            <pc:docMk/>
            <pc:sldMk cId="808160760" sldId="2197"/>
            <ac:picMk id="19460" creationId="{3D75DFE1-AC2A-F56E-17E1-BA12D890B848}"/>
          </ac:picMkLst>
        </pc:picChg>
      </pc:sldChg>
      <pc:sldChg chg="modSp add mod">
        <pc:chgData name="伊健 杜" userId="e69aded81da48593" providerId="LiveId" clId="{BFC995C6-4895-4711-9235-3A1E68732911}" dt="2023-02-16T08:45:12.027" v="8102"/>
        <pc:sldMkLst>
          <pc:docMk/>
          <pc:sldMk cId="1740836471" sldId="2198"/>
        </pc:sldMkLst>
        <pc:spChg chg="mod">
          <ac:chgData name="伊健 杜" userId="e69aded81da48593" providerId="LiveId" clId="{BFC995C6-4895-4711-9235-3A1E68732911}" dt="2023-02-16T08:45:12.027" v="8102"/>
          <ac:spMkLst>
            <pc:docMk/>
            <pc:sldMk cId="1740836471" sldId="2198"/>
            <ac:spMk id="2" creationId="{10304424-DB4A-36E7-9E0D-D32A5DD0F26C}"/>
          </ac:spMkLst>
        </pc:spChg>
      </pc:sldChg>
      <pc:sldChg chg="modSp add mod ord">
        <pc:chgData name="伊健 杜" userId="e69aded81da48593" providerId="LiveId" clId="{BFC995C6-4895-4711-9235-3A1E68732911}" dt="2023-02-16T08:45:12.027" v="8102"/>
        <pc:sldMkLst>
          <pc:docMk/>
          <pc:sldMk cId="1166958668" sldId="2199"/>
        </pc:sldMkLst>
        <pc:spChg chg="mod">
          <ac:chgData name="伊健 杜" userId="e69aded81da48593" providerId="LiveId" clId="{BFC995C6-4895-4711-9235-3A1E68732911}" dt="2023-02-16T08:45:12.027" v="8102"/>
          <ac:spMkLst>
            <pc:docMk/>
            <pc:sldMk cId="1166958668" sldId="2199"/>
            <ac:spMk id="2" creationId="{10304424-DB4A-36E7-9E0D-D32A5DD0F26C}"/>
          </ac:spMkLst>
        </pc:spChg>
      </pc:sldChg>
      <pc:sldChg chg="add del">
        <pc:chgData name="伊健 杜" userId="e69aded81da48593" providerId="LiveId" clId="{BFC995C6-4895-4711-9235-3A1E68732911}" dt="2023-02-16T04:26:43.473" v="1624" actId="47"/>
        <pc:sldMkLst>
          <pc:docMk/>
          <pc:sldMk cId="3816739196" sldId="2200"/>
        </pc:sldMkLst>
      </pc:sldChg>
      <pc:sldChg chg="addSp modSp add mod ord">
        <pc:chgData name="伊健 杜" userId="e69aded81da48593" providerId="LiveId" clId="{BFC995C6-4895-4711-9235-3A1E68732911}" dt="2023-02-16T08:45:12.027" v="8102"/>
        <pc:sldMkLst>
          <pc:docMk/>
          <pc:sldMk cId="597644245" sldId="2201"/>
        </pc:sldMkLst>
        <pc:spChg chg="mod">
          <ac:chgData name="伊健 杜" userId="e69aded81da48593" providerId="LiveId" clId="{BFC995C6-4895-4711-9235-3A1E68732911}" dt="2023-02-16T04:24:59.847" v="1437" actId="20577"/>
          <ac:spMkLst>
            <pc:docMk/>
            <pc:sldMk cId="597644245" sldId="2201"/>
            <ac:spMk id="2" creationId="{10304424-DB4A-36E7-9E0D-D32A5DD0F26C}"/>
          </ac:spMkLst>
        </pc:spChg>
        <pc:spChg chg="mod">
          <ac:chgData name="伊健 杜" userId="e69aded81da48593" providerId="LiveId" clId="{BFC995C6-4895-4711-9235-3A1E68732911}" dt="2023-02-16T08:45:12.027" v="8102"/>
          <ac:spMkLst>
            <pc:docMk/>
            <pc:sldMk cId="597644245" sldId="2201"/>
            <ac:spMk id="5" creationId="{E7287B0E-EF55-E721-8EFA-9A9183C0EDF9}"/>
          </ac:spMkLst>
        </pc:spChg>
        <pc:picChg chg="add mod">
          <ac:chgData name="伊健 杜" userId="e69aded81da48593" providerId="LiveId" clId="{BFC995C6-4895-4711-9235-3A1E68732911}" dt="2023-02-16T08:32:29.617" v="7977" actId="1076"/>
          <ac:picMkLst>
            <pc:docMk/>
            <pc:sldMk cId="597644245" sldId="2201"/>
            <ac:picMk id="18434" creationId="{29E69CEA-F7F6-6560-37C3-C3BBCFB2B2C0}"/>
          </ac:picMkLst>
        </pc:picChg>
      </pc:sldChg>
      <pc:sldChg chg="add del">
        <pc:chgData name="伊健 杜" userId="e69aded81da48593" providerId="LiveId" clId="{BFC995C6-4895-4711-9235-3A1E68732911}" dt="2023-02-16T04:21:01.899" v="1397"/>
        <pc:sldMkLst>
          <pc:docMk/>
          <pc:sldMk cId="1410642335" sldId="2201"/>
        </pc:sldMkLst>
      </pc:sldChg>
      <pc:sldChg chg="modSp add mod ord">
        <pc:chgData name="伊健 杜" userId="e69aded81da48593" providerId="LiveId" clId="{BFC995C6-4895-4711-9235-3A1E68732911}" dt="2023-02-16T08:45:12.027" v="8102"/>
        <pc:sldMkLst>
          <pc:docMk/>
          <pc:sldMk cId="1454409968" sldId="2202"/>
        </pc:sldMkLst>
        <pc:spChg chg="mod">
          <ac:chgData name="伊健 杜" userId="e69aded81da48593" providerId="LiveId" clId="{BFC995C6-4895-4711-9235-3A1E68732911}" dt="2023-02-16T08:45:12.027" v="8102"/>
          <ac:spMkLst>
            <pc:docMk/>
            <pc:sldMk cId="1454409968" sldId="2202"/>
            <ac:spMk id="2" creationId="{10304424-DB4A-36E7-9E0D-D32A5DD0F26C}"/>
          </ac:spMkLst>
        </pc:spChg>
      </pc:sldChg>
      <pc:sldChg chg="add del">
        <pc:chgData name="伊健 杜" userId="e69aded81da48593" providerId="LiveId" clId="{BFC995C6-4895-4711-9235-3A1E68732911}" dt="2023-02-16T04:21:01.899" v="1397"/>
        <pc:sldMkLst>
          <pc:docMk/>
          <pc:sldMk cId="2968157156" sldId="2202"/>
        </pc:sldMkLst>
      </pc:sldChg>
      <pc:sldChg chg="addSp modSp add mod">
        <pc:chgData name="伊健 杜" userId="e69aded81da48593" providerId="LiveId" clId="{BFC995C6-4895-4711-9235-3A1E68732911}" dt="2023-02-16T08:45:12.027" v="8102"/>
        <pc:sldMkLst>
          <pc:docMk/>
          <pc:sldMk cId="1629607552" sldId="2203"/>
        </pc:sldMkLst>
        <pc:spChg chg="mod">
          <ac:chgData name="伊健 杜" userId="e69aded81da48593" providerId="LiveId" clId="{BFC995C6-4895-4711-9235-3A1E68732911}" dt="2023-02-16T08:45:12.027" v="8102"/>
          <ac:spMkLst>
            <pc:docMk/>
            <pc:sldMk cId="1629607552" sldId="2203"/>
            <ac:spMk id="2" creationId="{10304424-DB4A-36E7-9E0D-D32A5DD0F26C}"/>
          </ac:spMkLst>
        </pc:spChg>
        <pc:spChg chg="mod">
          <ac:chgData name="伊健 杜" userId="e69aded81da48593" providerId="LiveId" clId="{BFC995C6-4895-4711-9235-3A1E68732911}" dt="2023-02-16T08:45:12.027" v="8102"/>
          <ac:spMkLst>
            <pc:docMk/>
            <pc:sldMk cId="1629607552" sldId="2203"/>
            <ac:spMk id="5" creationId="{E7287B0E-EF55-E721-8EFA-9A9183C0EDF9}"/>
          </ac:spMkLst>
        </pc:spChg>
        <pc:picChg chg="add mod">
          <ac:chgData name="伊健 杜" userId="e69aded81da48593" providerId="LiveId" clId="{BFC995C6-4895-4711-9235-3A1E68732911}" dt="2023-02-16T08:34:51.089" v="7989" actId="1076"/>
          <ac:picMkLst>
            <pc:docMk/>
            <pc:sldMk cId="1629607552" sldId="2203"/>
            <ac:picMk id="20482" creationId="{B8EFFDD7-EA90-F60C-346D-78BA2A5C954D}"/>
          </ac:picMkLst>
        </pc:picChg>
      </pc:sldChg>
      <pc:sldChg chg="add del">
        <pc:chgData name="伊健 杜" userId="e69aded81da48593" providerId="LiveId" clId="{BFC995C6-4895-4711-9235-3A1E68732911}" dt="2023-02-16T04:21:01.899" v="1397"/>
        <pc:sldMkLst>
          <pc:docMk/>
          <pc:sldMk cId="1983532551" sldId="2203"/>
        </pc:sldMkLst>
      </pc:sldChg>
      <pc:sldChg chg="modSp add mod">
        <pc:chgData name="伊健 杜" userId="e69aded81da48593" providerId="LiveId" clId="{BFC995C6-4895-4711-9235-3A1E68732911}" dt="2023-02-16T08:45:12.027" v="8102"/>
        <pc:sldMkLst>
          <pc:docMk/>
          <pc:sldMk cId="16590533" sldId="2204"/>
        </pc:sldMkLst>
        <pc:spChg chg="mod">
          <ac:chgData name="伊健 杜" userId="e69aded81da48593" providerId="LiveId" clId="{BFC995C6-4895-4711-9235-3A1E68732911}" dt="2023-02-16T08:45:12.027" v="8102"/>
          <ac:spMkLst>
            <pc:docMk/>
            <pc:sldMk cId="16590533" sldId="2204"/>
            <ac:spMk id="2" creationId="{10304424-DB4A-36E7-9E0D-D32A5DD0F26C}"/>
          </ac:spMkLst>
        </pc:spChg>
      </pc:sldChg>
      <pc:sldChg chg="add del">
        <pc:chgData name="伊健 杜" userId="e69aded81da48593" providerId="LiveId" clId="{BFC995C6-4895-4711-9235-3A1E68732911}" dt="2023-02-16T04:21:01.899" v="1397"/>
        <pc:sldMkLst>
          <pc:docMk/>
          <pc:sldMk cId="496623431" sldId="2204"/>
        </pc:sldMkLst>
      </pc:sldChg>
      <pc:sldChg chg="modSp add del mod">
        <pc:chgData name="伊健 杜" userId="e69aded81da48593" providerId="LiveId" clId="{BFC995C6-4895-4711-9235-3A1E68732911}" dt="2023-02-16T04:55:35.399" v="2129" actId="47"/>
        <pc:sldMkLst>
          <pc:docMk/>
          <pc:sldMk cId="2411727404" sldId="2205"/>
        </pc:sldMkLst>
        <pc:spChg chg="mod">
          <ac:chgData name="伊健 杜" userId="e69aded81da48593" providerId="LiveId" clId="{BFC995C6-4895-4711-9235-3A1E68732911}" dt="2023-02-16T04:55:29.843" v="2128" actId="20577"/>
          <ac:spMkLst>
            <pc:docMk/>
            <pc:sldMk cId="2411727404" sldId="2205"/>
            <ac:spMk id="2" creationId="{10304424-DB4A-36E7-9E0D-D32A5DD0F26C}"/>
          </ac:spMkLst>
        </pc:spChg>
      </pc:sldChg>
      <pc:sldChg chg="add del">
        <pc:chgData name="伊健 杜" userId="e69aded81da48593" providerId="LiveId" clId="{BFC995C6-4895-4711-9235-3A1E68732911}" dt="2023-02-16T04:55:35.399" v="2129" actId="47"/>
        <pc:sldMkLst>
          <pc:docMk/>
          <pc:sldMk cId="3737171739" sldId="2206"/>
        </pc:sldMkLst>
      </pc:sldChg>
      <pc:sldChg chg="addSp modSp add mod">
        <pc:chgData name="伊健 杜" userId="e69aded81da48593" providerId="LiveId" clId="{BFC995C6-4895-4711-9235-3A1E68732911}" dt="2023-02-16T08:45:12.027" v="8102"/>
        <pc:sldMkLst>
          <pc:docMk/>
          <pc:sldMk cId="3858834854" sldId="2207"/>
        </pc:sldMkLst>
        <pc:spChg chg="mod">
          <ac:chgData name="伊健 杜" userId="e69aded81da48593" providerId="LiveId" clId="{BFC995C6-4895-4711-9235-3A1E68732911}" dt="2023-02-16T08:45:12.027" v="8102"/>
          <ac:spMkLst>
            <pc:docMk/>
            <pc:sldMk cId="3858834854" sldId="2207"/>
            <ac:spMk id="2" creationId="{10304424-DB4A-36E7-9E0D-D32A5DD0F26C}"/>
          </ac:spMkLst>
        </pc:spChg>
        <pc:spChg chg="mod">
          <ac:chgData name="伊健 杜" userId="e69aded81da48593" providerId="LiveId" clId="{BFC995C6-4895-4711-9235-3A1E68732911}" dt="2023-02-16T08:45:12.027" v="8102"/>
          <ac:spMkLst>
            <pc:docMk/>
            <pc:sldMk cId="3858834854" sldId="2207"/>
            <ac:spMk id="5" creationId="{E7287B0E-EF55-E721-8EFA-9A9183C0EDF9}"/>
          </ac:spMkLst>
        </pc:spChg>
        <pc:picChg chg="add mod">
          <ac:chgData name="伊健 杜" userId="e69aded81da48593" providerId="LiveId" clId="{BFC995C6-4895-4711-9235-3A1E68732911}" dt="2023-02-16T08:35:25.577" v="8029" actId="1076"/>
          <ac:picMkLst>
            <pc:docMk/>
            <pc:sldMk cId="3858834854" sldId="2207"/>
            <ac:picMk id="21506" creationId="{0DCB2C24-46FE-9AE9-5707-90F82630CDCC}"/>
          </ac:picMkLst>
        </pc:picChg>
      </pc:sldChg>
      <pc:sldChg chg="add del">
        <pc:chgData name="伊健 杜" userId="e69aded81da48593" providerId="LiveId" clId="{BFC995C6-4895-4711-9235-3A1E68732911}" dt="2023-02-16T04:58:29.818" v="2224" actId="47"/>
        <pc:sldMkLst>
          <pc:docMk/>
          <pc:sldMk cId="2504341262" sldId="2208"/>
        </pc:sldMkLst>
      </pc:sldChg>
      <pc:sldChg chg="addSp modSp add mod">
        <pc:chgData name="伊健 杜" userId="e69aded81da48593" providerId="LiveId" clId="{BFC995C6-4895-4711-9235-3A1E68732911}" dt="2023-02-16T08:45:12.027" v="8102"/>
        <pc:sldMkLst>
          <pc:docMk/>
          <pc:sldMk cId="763316903" sldId="2209"/>
        </pc:sldMkLst>
        <pc:spChg chg="mod">
          <ac:chgData name="伊健 杜" userId="e69aded81da48593" providerId="LiveId" clId="{BFC995C6-4895-4711-9235-3A1E68732911}" dt="2023-02-16T04:58:39.633" v="2243"/>
          <ac:spMkLst>
            <pc:docMk/>
            <pc:sldMk cId="763316903" sldId="2209"/>
            <ac:spMk id="2" creationId="{10304424-DB4A-36E7-9E0D-D32A5DD0F26C}"/>
          </ac:spMkLst>
        </pc:spChg>
        <pc:spChg chg="mod">
          <ac:chgData name="伊健 杜" userId="e69aded81da48593" providerId="LiveId" clId="{BFC995C6-4895-4711-9235-3A1E68732911}" dt="2023-02-16T08:45:12.027" v="8102"/>
          <ac:spMkLst>
            <pc:docMk/>
            <pc:sldMk cId="763316903" sldId="2209"/>
            <ac:spMk id="5" creationId="{E7287B0E-EF55-E721-8EFA-9A9183C0EDF9}"/>
          </ac:spMkLst>
        </pc:spChg>
        <pc:picChg chg="add mod">
          <ac:chgData name="伊健 杜" userId="e69aded81da48593" providerId="LiveId" clId="{BFC995C6-4895-4711-9235-3A1E68732911}" dt="2023-02-16T08:36:36.412" v="8032" actId="1076"/>
          <ac:picMkLst>
            <pc:docMk/>
            <pc:sldMk cId="763316903" sldId="2209"/>
            <ac:picMk id="22530" creationId="{9D70E995-1FBB-0ABF-D8E4-DDA3AB45EF8A}"/>
          </ac:picMkLst>
        </pc:picChg>
      </pc:sldChg>
      <pc:sldChg chg="modSp add mod">
        <pc:chgData name="伊健 杜" userId="e69aded81da48593" providerId="LiveId" clId="{BFC995C6-4895-4711-9235-3A1E68732911}" dt="2023-02-16T08:45:12.027" v="8102"/>
        <pc:sldMkLst>
          <pc:docMk/>
          <pc:sldMk cId="790440907" sldId="2210"/>
        </pc:sldMkLst>
        <pc:spChg chg="mod">
          <ac:chgData name="伊健 杜" userId="e69aded81da48593" providerId="LiveId" clId="{BFC995C6-4895-4711-9235-3A1E68732911}" dt="2023-02-16T08:45:12.027" v="8102"/>
          <ac:spMkLst>
            <pc:docMk/>
            <pc:sldMk cId="790440907" sldId="2210"/>
            <ac:spMk id="2" creationId="{10304424-DB4A-36E7-9E0D-D32A5DD0F26C}"/>
          </ac:spMkLst>
        </pc:spChg>
      </pc:sldChg>
      <pc:sldChg chg="add del">
        <pc:chgData name="伊健 杜" userId="e69aded81da48593" providerId="LiveId" clId="{BFC995C6-4895-4711-9235-3A1E68732911}" dt="2023-02-16T05:19:28.798" v="2725" actId="47"/>
        <pc:sldMkLst>
          <pc:docMk/>
          <pc:sldMk cId="1103888729" sldId="2211"/>
        </pc:sldMkLst>
      </pc:sldChg>
      <pc:sldChg chg="add del">
        <pc:chgData name="伊健 杜" userId="e69aded81da48593" providerId="LiveId" clId="{BFC995C6-4895-4711-9235-3A1E68732911}" dt="2023-02-16T05:19:28.798" v="2725" actId="47"/>
        <pc:sldMkLst>
          <pc:docMk/>
          <pc:sldMk cId="913558656" sldId="2212"/>
        </pc:sldMkLst>
      </pc:sldChg>
      <pc:sldChg chg="addSp modSp add mod">
        <pc:chgData name="伊健 杜" userId="e69aded81da48593" providerId="LiveId" clId="{BFC995C6-4895-4711-9235-3A1E68732911}" dt="2023-02-16T08:45:12.027" v="8102"/>
        <pc:sldMkLst>
          <pc:docMk/>
          <pc:sldMk cId="2896833849" sldId="2213"/>
        </pc:sldMkLst>
        <pc:spChg chg="mod">
          <ac:chgData name="伊健 杜" userId="e69aded81da48593" providerId="LiveId" clId="{BFC995C6-4895-4711-9235-3A1E68732911}" dt="2023-02-16T08:45:12.027" v="8102"/>
          <ac:spMkLst>
            <pc:docMk/>
            <pc:sldMk cId="2896833849" sldId="2213"/>
            <ac:spMk id="5" creationId="{E7287B0E-EF55-E721-8EFA-9A9183C0EDF9}"/>
          </ac:spMkLst>
        </pc:spChg>
        <pc:picChg chg="add mod">
          <ac:chgData name="伊健 杜" userId="e69aded81da48593" providerId="LiveId" clId="{BFC995C6-4895-4711-9235-3A1E68732911}" dt="2023-02-16T08:36:54.375" v="8034" actId="1076"/>
          <ac:picMkLst>
            <pc:docMk/>
            <pc:sldMk cId="2896833849" sldId="2213"/>
            <ac:picMk id="23554" creationId="{EE916395-7284-F69D-4735-DEC19D747C8D}"/>
          </ac:picMkLst>
        </pc:picChg>
      </pc:sldChg>
      <pc:sldChg chg="addSp modSp add mod">
        <pc:chgData name="伊健 杜" userId="e69aded81da48593" providerId="LiveId" clId="{BFC995C6-4895-4711-9235-3A1E68732911}" dt="2023-02-16T08:45:12.027" v="8102"/>
        <pc:sldMkLst>
          <pc:docMk/>
          <pc:sldMk cId="2818432767" sldId="2214"/>
        </pc:sldMkLst>
        <pc:spChg chg="mod">
          <ac:chgData name="伊健 杜" userId="e69aded81da48593" providerId="LiveId" clId="{BFC995C6-4895-4711-9235-3A1E68732911}" dt="2023-02-16T08:45:12.027" v="8102"/>
          <ac:spMkLst>
            <pc:docMk/>
            <pc:sldMk cId="2818432767" sldId="2214"/>
            <ac:spMk id="5" creationId="{E7287B0E-EF55-E721-8EFA-9A9183C0EDF9}"/>
          </ac:spMkLst>
        </pc:spChg>
        <pc:picChg chg="add mod">
          <ac:chgData name="伊健 杜" userId="e69aded81da48593" providerId="LiveId" clId="{BFC995C6-4895-4711-9235-3A1E68732911}" dt="2023-02-16T08:37:21.073" v="8038" actId="1076"/>
          <ac:picMkLst>
            <pc:docMk/>
            <pc:sldMk cId="2818432767" sldId="2214"/>
            <ac:picMk id="24578" creationId="{E8565B41-6A62-D826-D5A4-868F020A1A1D}"/>
          </ac:picMkLst>
        </pc:picChg>
      </pc:sldChg>
      <pc:sldChg chg="addSp modSp add mod">
        <pc:chgData name="伊健 杜" userId="e69aded81da48593" providerId="LiveId" clId="{BFC995C6-4895-4711-9235-3A1E68732911}" dt="2023-02-16T08:45:12.027" v="8102"/>
        <pc:sldMkLst>
          <pc:docMk/>
          <pc:sldMk cId="3506899961" sldId="2215"/>
        </pc:sldMkLst>
        <pc:spChg chg="mod">
          <ac:chgData name="伊健 杜" userId="e69aded81da48593" providerId="LiveId" clId="{BFC995C6-4895-4711-9235-3A1E68732911}" dt="2023-02-16T08:45:12.027" v="8102"/>
          <ac:spMkLst>
            <pc:docMk/>
            <pc:sldMk cId="3506899961" sldId="2215"/>
            <ac:spMk id="2" creationId="{10304424-DB4A-36E7-9E0D-D32A5DD0F26C}"/>
          </ac:spMkLst>
        </pc:spChg>
        <pc:spChg chg="add mod">
          <ac:chgData name="伊健 杜" userId="e69aded81da48593" providerId="LiveId" clId="{BFC995C6-4895-4711-9235-3A1E68732911}" dt="2023-02-16T08:45:12.027" v="8102"/>
          <ac:spMkLst>
            <pc:docMk/>
            <pc:sldMk cId="3506899961" sldId="2215"/>
            <ac:spMk id="3" creationId="{F326AA20-CD7D-9427-F7C8-F0512754442E}"/>
          </ac:spMkLst>
        </pc:spChg>
      </pc:sldChg>
      <pc:sldChg chg="addSp modSp add mod ord">
        <pc:chgData name="伊健 杜" userId="e69aded81da48593" providerId="LiveId" clId="{BFC995C6-4895-4711-9235-3A1E68732911}" dt="2023-02-16T08:45:12.027" v="8102"/>
        <pc:sldMkLst>
          <pc:docMk/>
          <pc:sldMk cId="4116025087" sldId="2216"/>
        </pc:sldMkLst>
        <pc:spChg chg="mod">
          <ac:chgData name="伊健 杜" userId="e69aded81da48593" providerId="LiveId" clId="{BFC995C6-4895-4711-9235-3A1E68732911}" dt="2023-02-16T08:45:12.027" v="8102"/>
          <ac:spMkLst>
            <pc:docMk/>
            <pc:sldMk cId="4116025087" sldId="2216"/>
            <ac:spMk id="2" creationId="{10304424-DB4A-36E7-9E0D-D32A5DD0F26C}"/>
          </ac:spMkLst>
        </pc:spChg>
        <pc:spChg chg="mod">
          <ac:chgData name="伊健 杜" userId="e69aded81da48593" providerId="LiveId" clId="{BFC995C6-4895-4711-9235-3A1E68732911}" dt="2023-02-16T08:45:12.027" v="8102"/>
          <ac:spMkLst>
            <pc:docMk/>
            <pc:sldMk cId="4116025087" sldId="2216"/>
            <ac:spMk id="5" creationId="{E7287B0E-EF55-E721-8EFA-9A9183C0EDF9}"/>
          </ac:spMkLst>
        </pc:spChg>
        <pc:picChg chg="add mod">
          <ac:chgData name="伊健 杜" userId="e69aded81da48593" providerId="LiveId" clId="{BFC995C6-4895-4711-9235-3A1E68732911}" dt="2023-02-16T08:37:39.959" v="8041" actId="1076"/>
          <ac:picMkLst>
            <pc:docMk/>
            <pc:sldMk cId="4116025087" sldId="2216"/>
            <ac:picMk id="25602" creationId="{3FCF4B79-4404-FB92-E421-0A83671CF507}"/>
          </ac:picMkLst>
        </pc:picChg>
      </pc:sldChg>
      <pc:sldChg chg="addSp modSp add mod ord">
        <pc:chgData name="伊健 杜" userId="e69aded81da48593" providerId="LiveId" clId="{BFC995C6-4895-4711-9235-3A1E68732911}" dt="2023-02-16T08:45:12.027" v="8102"/>
        <pc:sldMkLst>
          <pc:docMk/>
          <pc:sldMk cId="582174220" sldId="2217"/>
        </pc:sldMkLst>
        <pc:spChg chg="mod">
          <ac:chgData name="伊健 杜" userId="e69aded81da48593" providerId="LiveId" clId="{BFC995C6-4895-4711-9235-3A1E68732911}" dt="2023-02-16T08:45:12.027" v="8102"/>
          <ac:spMkLst>
            <pc:docMk/>
            <pc:sldMk cId="582174220" sldId="2217"/>
            <ac:spMk id="2" creationId="{10304424-DB4A-36E7-9E0D-D32A5DD0F26C}"/>
          </ac:spMkLst>
        </pc:spChg>
        <pc:spChg chg="mod">
          <ac:chgData name="伊健 杜" userId="e69aded81da48593" providerId="LiveId" clId="{BFC995C6-4895-4711-9235-3A1E68732911}" dt="2023-02-16T08:45:12.027" v="8102"/>
          <ac:spMkLst>
            <pc:docMk/>
            <pc:sldMk cId="582174220" sldId="2217"/>
            <ac:spMk id="5" creationId="{E7287B0E-EF55-E721-8EFA-9A9183C0EDF9}"/>
          </ac:spMkLst>
        </pc:spChg>
        <pc:picChg chg="add mod">
          <ac:chgData name="伊健 杜" userId="e69aded81da48593" providerId="LiveId" clId="{BFC995C6-4895-4711-9235-3A1E68732911}" dt="2023-02-16T08:38:46.913" v="8043" actId="1076"/>
          <ac:picMkLst>
            <pc:docMk/>
            <pc:sldMk cId="582174220" sldId="2217"/>
            <ac:picMk id="26626" creationId="{2CF1BF3E-FADD-8F97-8FBC-8FA1F345B9F0}"/>
          </ac:picMkLst>
        </pc:picChg>
      </pc:sldChg>
      <pc:sldChg chg="addSp modSp add mod">
        <pc:chgData name="伊健 杜" userId="e69aded81da48593" providerId="LiveId" clId="{BFC995C6-4895-4711-9235-3A1E68732911}" dt="2023-02-16T08:45:12.027" v="8102"/>
        <pc:sldMkLst>
          <pc:docMk/>
          <pc:sldMk cId="2336277984" sldId="2218"/>
        </pc:sldMkLst>
        <pc:spChg chg="mod">
          <ac:chgData name="伊健 杜" userId="e69aded81da48593" providerId="LiveId" clId="{BFC995C6-4895-4711-9235-3A1E68732911}" dt="2023-02-16T08:45:12.027" v="8102"/>
          <ac:spMkLst>
            <pc:docMk/>
            <pc:sldMk cId="2336277984" sldId="2218"/>
            <ac:spMk id="2" creationId="{10304424-DB4A-36E7-9E0D-D32A5DD0F26C}"/>
          </ac:spMkLst>
        </pc:spChg>
        <pc:spChg chg="add mod">
          <ac:chgData name="伊健 杜" userId="e69aded81da48593" providerId="LiveId" clId="{BFC995C6-4895-4711-9235-3A1E68732911}" dt="2023-02-16T08:45:12.027" v="8102"/>
          <ac:spMkLst>
            <pc:docMk/>
            <pc:sldMk cId="2336277984" sldId="2218"/>
            <ac:spMk id="3" creationId="{E2E40A2D-1C76-9751-AAF8-1871946FCECB}"/>
          </ac:spMkLst>
        </pc:spChg>
      </pc:sldChg>
      <pc:sldChg chg="addSp modSp add mod">
        <pc:chgData name="伊健 杜" userId="e69aded81da48593" providerId="LiveId" clId="{BFC995C6-4895-4711-9235-3A1E68732911}" dt="2023-02-16T08:45:12.027" v="8102"/>
        <pc:sldMkLst>
          <pc:docMk/>
          <pc:sldMk cId="3129373842" sldId="2219"/>
        </pc:sldMkLst>
        <pc:spChg chg="mod">
          <ac:chgData name="伊健 杜" userId="e69aded81da48593" providerId="LiveId" clId="{BFC995C6-4895-4711-9235-3A1E68732911}" dt="2023-02-16T08:45:12.027" v="8102"/>
          <ac:spMkLst>
            <pc:docMk/>
            <pc:sldMk cId="3129373842" sldId="2219"/>
            <ac:spMk id="2" creationId="{6F5D48E3-621E-5820-8F71-2DEA5B11FA07}"/>
          </ac:spMkLst>
        </pc:spChg>
        <pc:spChg chg="mod">
          <ac:chgData name="伊健 杜" userId="e69aded81da48593" providerId="LiveId" clId="{BFC995C6-4895-4711-9235-3A1E68732911}" dt="2023-02-16T08:45:12.027" v="8102"/>
          <ac:spMkLst>
            <pc:docMk/>
            <pc:sldMk cId="3129373842" sldId="2219"/>
            <ac:spMk id="3" creationId="{AFF80177-B508-486C-D283-AFDDC448C9C4}"/>
          </ac:spMkLst>
        </pc:spChg>
        <pc:spChg chg="add mod">
          <ac:chgData name="伊健 杜" userId="e69aded81da48593" providerId="LiveId" clId="{BFC995C6-4895-4711-9235-3A1E68732911}" dt="2023-02-16T07:20:38.485" v="4589"/>
          <ac:spMkLst>
            <pc:docMk/>
            <pc:sldMk cId="3129373842" sldId="2219"/>
            <ac:spMk id="5" creationId="{CBE522F0-471B-67D6-B79F-D24CC6050F4A}"/>
          </ac:spMkLst>
        </pc:spChg>
        <pc:spChg chg="mod">
          <ac:chgData name="伊健 杜" userId="e69aded81da48593" providerId="LiveId" clId="{BFC995C6-4895-4711-9235-3A1E68732911}" dt="2023-02-16T06:56:49.519" v="4058" actId="1076"/>
          <ac:spMkLst>
            <pc:docMk/>
            <pc:sldMk cId="3129373842" sldId="2219"/>
            <ac:spMk id="10" creationId="{775124FD-46F6-133D-886E-330114BE8359}"/>
          </ac:spMkLst>
        </pc:spChg>
        <pc:spChg chg="mod">
          <ac:chgData name="伊健 杜" userId="e69aded81da48593" providerId="LiveId" clId="{BFC995C6-4895-4711-9235-3A1E68732911}" dt="2023-02-16T08:45:12.027" v="8102"/>
          <ac:spMkLst>
            <pc:docMk/>
            <pc:sldMk cId="3129373842" sldId="2219"/>
            <ac:spMk id="12" creationId="{566E938F-8B7F-45C0-0B4C-43DED0666BD4}"/>
          </ac:spMkLst>
        </pc:spChg>
        <pc:spChg chg="mod">
          <ac:chgData name="伊健 杜" userId="e69aded81da48593" providerId="LiveId" clId="{BFC995C6-4895-4711-9235-3A1E68732911}" dt="2023-02-16T08:45:12.027" v="8102"/>
          <ac:spMkLst>
            <pc:docMk/>
            <pc:sldMk cId="3129373842" sldId="2219"/>
            <ac:spMk id="13" creationId="{446FB9A0-2B83-C230-06B3-1A4D8CD3C625}"/>
          </ac:spMkLst>
        </pc:spChg>
        <pc:picChg chg="add mod">
          <ac:chgData name="伊健 杜" userId="e69aded81da48593" providerId="LiveId" clId="{BFC995C6-4895-4711-9235-3A1E68732911}" dt="2023-02-16T08:41:15.009" v="8080" actId="1076"/>
          <ac:picMkLst>
            <pc:docMk/>
            <pc:sldMk cId="3129373842" sldId="2219"/>
            <ac:picMk id="30722" creationId="{E7C45FE0-C26E-2EB0-CBCC-10DE4C84D2B3}"/>
          </ac:picMkLst>
        </pc:picChg>
      </pc:sldChg>
      <pc:sldChg chg="addSp modSp add mod ord">
        <pc:chgData name="伊健 杜" userId="e69aded81da48593" providerId="LiveId" clId="{BFC995C6-4895-4711-9235-3A1E68732911}" dt="2023-02-16T09:53:08.297" v="8127" actId="1076"/>
        <pc:sldMkLst>
          <pc:docMk/>
          <pc:sldMk cId="1866296186" sldId="2220"/>
        </pc:sldMkLst>
        <pc:spChg chg="mod">
          <ac:chgData name="伊健 杜" userId="e69aded81da48593" providerId="LiveId" clId="{BFC995C6-4895-4711-9235-3A1E68732911}" dt="2023-02-16T08:45:12.027" v="8102"/>
          <ac:spMkLst>
            <pc:docMk/>
            <pc:sldMk cId="1866296186" sldId="2220"/>
            <ac:spMk id="2" creationId="{10304424-DB4A-36E7-9E0D-D32A5DD0F26C}"/>
          </ac:spMkLst>
        </pc:spChg>
        <pc:spChg chg="add mod">
          <ac:chgData name="伊健 杜" userId="e69aded81da48593" providerId="LiveId" clId="{BFC995C6-4895-4711-9235-3A1E68732911}" dt="2023-02-16T08:45:12.027" v="8102"/>
          <ac:spMkLst>
            <pc:docMk/>
            <pc:sldMk cId="1866296186" sldId="2220"/>
            <ac:spMk id="3" creationId="{3D329232-88AE-3F4E-C619-9621AEF55294}"/>
          </ac:spMkLst>
        </pc:spChg>
        <pc:spChg chg="add mod">
          <ac:chgData name="伊健 杜" userId="e69aded81da48593" providerId="LiveId" clId="{BFC995C6-4895-4711-9235-3A1E68732911}" dt="2023-02-16T09:53:08.297" v="8127" actId="1076"/>
          <ac:spMkLst>
            <pc:docMk/>
            <pc:sldMk cId="1866296186" sldId="2220"/>
            <ac:spMk id="4" creationId="{499202EA-8278-49CD-0FDC-6C64732E1305}"/>
          </ac:spMkLst>
        </pc:spChg>
      </pc:sldChg>
      <pc:sldChg chg="addSp modSp add mod ord">
        <pc:chgData name="伊健 杜" userId="e69aded81da48593" providerId="LiveId" clId="{BFC995C6-4895-4711-9235-3A1E68732911}" dt="2023-02-16T08:45:12.027" v="8102"/>
        <pc:sldMkLst>
          <pc:docMk/>
          <pc:sldMk cId="3165353237" sldId="2221"/>
        </pc:sldMkLst>
        <pc:spChg chg="mod">
          <ac:chgData name="伊健 杜" userId="e69aded81da48593" providerId="LiveId" clId="{BFC995C6-4895-4711-9235-3A1E68732911}" dt="2023-02-16T08:45:12.027" v="8102"/>
          <ac:spMkLst>
            <pc:docMk/>
            <pc:sldMk cId="3165353237" sldId="2221"/>
            <ac:spMk id="2" creationId="{6F5D48E3-621E-5820-8F71-2DEA5B11FA07}"/>
          </ac:spMkLst>
        </pc:spChg>
        <pc:spChg chg="mod">
          <ac:chgData name="伊健 杜" userId="e69aded81da48593" providerId="LiveId" clId="{BFC995C6-4895-4711-9235-3A1E68732911}" dt="2023-02-16T08:45:12.027" v="8102"/>
          <ac:spMkLst>
            <pc:docMk/>
            <pc:sldMk cId="3165353237" sldId="2221"/>
            <ac:spMk id="3" creationId="{AFF80177-B508-486C-D283-AFDDC448C9C4}"/>
          </ac:spMkLst>
        </pc:spChg>
        <pc:spChg chg="add mod">
          <ac:chgData name="伊健 杜" userId="e69aded81da48593" providerId="LiveId" clId="{BFC995C6-4895-4711-9235-3A1E68732911}" dt="2023-02-16T07:22:03.826" v="4609" actId="13822"/>
          <ac:spMkLst>
            <pc:docMk/>
            <pc:sldMk cId="3165353237" sldId="2221"/>
            <ac:spMk id="5" creationId="{044C4B4A-8A3C-A64C-7F37-D326B1F31A28}"/>
          </ac:spMkLst>
        </pc:spChg>
        <pc:spChg chg="mod">
          <ac:chgData name="伊健 杜" userId="e69aded81da48593" providerId="LiveId" clId="{BFC995C6-4895-4711-9235-3A1E68732911}" dt="2023-02-16T08:45:12.027" v="8102"/>
          <ac:spMkLst>
            <pc:docMk/>
            <pc:sldMk cId="3165353237" sldId="2221"/>
            <ac:spMk id="12" creationId="{566E938F-8B7F-45C0-0B4C-43DED0666BD4}"/>
          </ac:spMkLst>
        </pc:spChg>
        <pc:spChg chg="mod">
          <ac:chgData name="伊健 杜" userId="e69aded81da48593" providerId="LiveId" clId="{BFC995C6-4895-4711-9235-3A1E68732911}" dt="2023-02-16T08:45:12.027" v="8102"/>
          <ac:spMkLst>
            <pc:docMk/>
            <pc:sldMk cId="3165353237" sldId="2221"/>
            <ac:spMk id="13" creationId="{446FB9A0-2B83-C230-06B3-1A4D8CD3C625}"/>
          </ac:spMkLst>
        </pc:spChg>
        <pc:picChg chg="add mod">
          <ac:chgData name="伊健 杜" userId="e69aded81da48593" providerId="LiveId" clId="{BFC995C6-4895-4711-9235-3A1E68732911}" dt="2023-02-16T08:41:43.754" v="8086" actId="1076"/>
          <ac:picMkLst>
            <pc:docMk/>
            <pc:sldMk cId="3165353237" sldId="2221"/>
            <ac:picMk id="31746" creationId="{794BDE3C-1855-1DFA-D801-D625B02E74CE}"/>
          </ac:picMkLst>
        </pc:picChg>
      </pc:sldChg>
      <pc:sldChg chg="add del">
        <pc:chgData name="伊健 杜" userId="e69aded81da48593" providerId="LiveId" clId="{BFC995C6-4895-4711-9235-3A1E68732911}" dt="2023-02-16T06:58:35.209" v="4255"/>
        <pc:sldMkLst>
          <pc:docMk/>
          <pc:sldMk cId="3265214857" sldId="2221"/>
        </pc:sldMkLst>
      </pc:sldChg>
      <pc:sldChg chg="add del">
        <pc:chgData name="伊健 杜" userId="e69aded81da48593" providerId="LiveId" clId="{BFC995C6-4895-4711-9235-3A1E68732911}" dt="2023-02-16T06:59:40.254" v="4259" actId="47"/>
        <pc:sldMkLst>
          <pc:docMk/>
          <pc:sldMk cId="3882296387" sldId="2221"/>
        </pc:sldMkLst>
      </pc:sldChg>
      <pc:sldChg chg="addSp modSp add mod ord">
        <pc:chgData name="伊健 杜" userId="e69aded81da48593" providerId="LiveId" clId="{BFC995C6-4895-4711-9235-3A1E68732911}" dt="2023-02-16T08:45:12.027" v="8102"/>
        <pc:sldMkLst>
          <pc:docMk/>
          <pc:sldMk cId="1649950130" sldId="2222"/>
        </pc:sldMkLst>
        <pc:spChg chg="mod">
          <ac:chgData name="伊健 杜" userId="e69aded81da48593" providerId="LiveId" clId="{BFC995C6-4895-4711-9235-3A1E68732911}" dt="2023-02-16T08:45:12.027" v="8102"/>
          <ac:spMkLst>
            <pc:docMk/>
            <pc:sldMk cId="1649950130" sldId="2222"/>
            <ac:spMk id="2" creationId="{6F5D48E3-621E-5820-8F71-2DEA5B11FA07}"/>
          </ac:spMkLst>
        </pc:spChg>
        <pc:spChg chg="mod">
          <ac:chgData name="伊健 杜" userId="e69aded81da48593" providerId="LiveId" clId="{BFC995C6-4895-4711-9235-3A1E68732911}" dt="2023-02-16T08:45:12.027" v="8102"/>
          <ac:spMkLst>
            <pc:docMk/>
            <pc:sldMk cId="1649950130" sldId="2222"/>
            <ac:spMk id="3" creationId="{AFF80177-B508-486C-D283-AFDDC448C9C4}"/>
          </ac:spMkLst>
        </pc:spChg>
        <pc:spChg chg="add mod">
          <ac:chgData name="伊健 杜" userId="e69aded81da48593" providerId="LiveId" clId="{BFC995C6-4895-4711-9235-3A1E68732911}" dt="2023-02-16T07:21:00.370" v="4606" actId="1076"/>
          <ac:spMkLst>
            <pc:docMk/>
            <pc:sldMk cId="1649950130" sldId="2222"/>
            <ac:spMk id="5" creationId="{AE22C5B0-802A-DD21-6C99-331819EEBDCC}"/>
          </ac:spMkLst>
        </pc:spChg>
        <pc:spChg chg="mod">
          <ac:chgData name="伊健 杜" userId="e69aded81da48593" providerId="LiveId" clId="{BFC995C6-4895-4711-9235-3A1E68732911}" dt="2023-02-16T08:45:12.027" v="8102"/>
          <ac:spMkLst>
            <pc:docMk/>
            <pc:sldMk cId="1649950130" sldId="2222"/>
            <ac:spMk id="12" creationId="{566E938F-8B7F-45C0-0B4C-43DED0666BD4}"/>
          </ac:spMkLst>
        </pc:spChg>
        <pc:spChg chg="mod">
          <ac:chgData name="伊健 杜" userId="e69aded81da48593" providerId="LiveId" clId="{BFC995C6-4895-4711-9235-3A1E68732911}" dt="2023-02-16T08:45:12.027" v="8102"/>
          <ac:spMkLst>
            <pc:docMk/>
            <pc:sldMk cId="1649950130" sldId="2222"/>
            <ac:spMk id="13" creationId="{446FB9A0-2B83-C230-06B3-1A4D8CD3C625}"/>
          </ac:spMkLst>
        </pc:spChg>
        <pc:picChg chg="add mod">
          <ac:chgData name="伊健 杜" userId="e69aded81da48593" providerId="LiveId" clId="{BFC995C6-4895-4711-9235-3A1E68732911}" dt="2023-02-16T08:39:05.294" v="8046" actId="1076"/>
          <ac:picMkLst>
            <pc:docMk/>
            <pc:sldMk cId="1649950130" sldId="2222"/>
            <ac:picMk id="27650" creationId="{BC013BE0-30A8-1F7D-01EC-1783BC0463FA}"/>
          </ac:picMkLst>
        </pc:picChg>
      </pc:sldChg>
      <pc:sldChg chg="modSp add mod ord">
        <pc:chgData name="伊健 杜" userId="e69aded81da48593" providerId="LiveId" clId="{BFC995C6-4895-4711-9235-3A1E68732911}" dt="2023-02-16T08:45:12.027" v="8102"/>
        <pc:sldMkLst>
          <pc:docMk/>
          <pc:sldMk cId="2906934668" sldId="2223"/>
        </pc:sldMkLst>
        <pc:spChg chg="mod">
          <ac:chgData name="伊健 杜" userId="e69aded81da48593" providerId="LiveId" clId="{BFC995C6-4895-4711-9235-3A1E68732911}" dt="2023-02-16T08:45:12.027" v="8102"/>
          <ac:spMkLst>
            <pc:docMk/>
            <pc:sldMk cId="2906934668" sldId="2223"/>
            <ac:spMk id="2" creationId="{8A5A4F86-1C71-C3CD-169C-D9D918C4A72C}"/>
          </ac:spMkLst>
        </pc:spChg>
        <pc:spChg chg="mod">
          <ac:chgData name="伊健 杜" userId="e69aded81da48593" providerId="LiveId" clId="{BFC995C6-4895-4711-9235-3A1E68732911}" dt="2023-02-16T08:45:12.027" v="8102"/>
          <ac:spMkLst>
            <pc:docMk/>
            <pc:sldMk cId="2906934668" sldId="2223"/>
            <ac:spMk id="9" creationId="{C8BAD4CB-9D47-D69F-3A40-CFF5C7B867D6}"/>
          </ac:spMkLst>
        </pc:spChg>
      </pc:sldChg>
      <pc:sldChg chg="addSp modSp add mod">
        <pc:chgData name="伊健 杜" userId="e69aded81da48593" providerId="LiveId" clId="{BFC995C6-4895-4711-9235-3A1E68732911}" dt="2023-02-16T08:45:12.027" v="8102"/>
        <pc:sldMkLst>
          <pc:docMk/>
          <pc:sldMk cId="1408802875" sldId="2224"/>
        </pc:sldMkLst>
        <pc:spChg chg="mod">
          <ac:chgData name="伊健 杜" userId="e69aded81da48593" providerId="LiveId" clId="{BFC995C6-4895-4711-9235-3A1E68732911}" dt="2023-02-16T07:52:26.487" v="6338"/>
          <ac:spMkLst>
            <pc:docMk/>
            <pc:sldMk cId="1408802875" sldId="2224"/>
            <ac:spMk id="2" creationId="{10304424-DB4A-36E7-9E0D-D32A5DD0F26C}"/>
          </ac:spMkLst>
        </pc:spChg>
        <pc:spChg chg="mod">
          <ac:chgData name="伊健 杜" userId="e69aded81da48593" providerId="LiveId" clId="{BFC995C6-4895-4711-9235-3A1E68732911}" dt="2023-02-16T08:45:12.027" v="8102"/>
          <ac:spMkLst>
            <pc:docMk/>
            <pc:sldMk cId="1408802875" sldId="2224"/>
            <ac:spMk id="5" creationId="{E7287B0E-EF55-E721-8EFA-9A9183C0EDF9}"/>
          </ac:spMkLst>
        </pc:spChg>
        <pc:picChg chg="add mod">
          <ac:chgData name="伊健 杜" userId="e69aded81da48593" providerId="LiveId" clId="{BFC995C6-4895-4711-9235-3A1E68732911}" dt="2023-02-16T07:54:11.187" v="6412" actId="1076"/>
          <ac:picMkLst>
            <pc:docMk/>
            <pc:sldMk cId="1408802875" sldId="2224"/>
            <ac:picMk id="4098" creationId="{8FAC5D24-9F8D-7083-ECB0-829065D078BD}"/>
          </ac:picMkLst>
        </pc:picChg>
      </pc:sldChg>
      <pc:sldChg chg="modSp add mod">
        <pc:chgData name="伊健 杜" userId="e69aded81da48593" providerId="LiveId" clId="{BFC995C6-4895-4711-9235-3A1E68732911}" dt="2023-02-16T08:45:12.027" v="8102"/>
        <pc:sldMkLst>
          <pc:docMk/>
          <pc:sldMk cId="586051971" sldId="2225"/>
        </pc:sldMkLst>
        <pc:spChg chg="mod">
          <ac:chgData name="伊健 杜" userId="e69aded81da48593" providerId="LiveId" clId="{BFC995C6-4895-4711-9235-3A1E68732911}" dt="2023-02-16T08:45:12.027" v="8102"/>
          <ac:spMkLst>
            <pc:docMk/>
            <pc:sldMk cId="586051971" sldId="2225"/>
            <ac:spMk id="2" creationId="{10304424-DB4A-36E7-9E0D-D32A5DD0F26C}"/>
          </ac:spMkLst>
        </pc:spChg>
      </pc:sldChg>
      <pc:sldChg chg="modSp add mod ord">
        <pc:chgData name="伊健 杜" userId="e69aded81da48593" providerId="LiveId" clId="{BFC995C6-4895-4711-9235-3A1E68732911}" dt="2023-02-16T08:45:12.027" v="8102"/>
        <pc:sldMkLst>
          <pc:docMk/>
          <pc:sldMk cId="84757200" sldId="2226"/>
        </pc:sldMkLst>
        <pc:spChg chg="mod">
          <ac:chgData name="伊健 杜" userId="e69aded81da48593" providerId="LiveId" clId="{BFC995C6-4895-4711-9235-3A1E68732911}" dt="2023-02-16T08:45:12.027" v="8102"/>
          <ac:spMkLst>
            <pc:docMk/>
            <pc:sldMk cId="84757200" sldId="2226"/>
            <ac:spMk id="2" creationId="{10304424-DB4A-36E7-9E0D-D32A5DD0F26C}"/>
          </ac:spMkLst>
        </pc:spChg>
      </pc:sldChg>
      <pc:sldChg chg="add del">
        <pc:chgData name="伊健 杜" userId="e69aded81da48593" providerId="LiveId" clId="{BFC995C6-4895-4711-9235-3A1E68732911}" dt="2023-02-16T07:56:03.923" v="6637" actId="47"/>
        <pc:sldMkLst>
          <pc:docMk/>
          <pc:sldMk cId="2839006097" sldId="2227"/>
        </pc:sldMkLst>
      </pc:sldChg>
      <pc:sldChg chg="addSp modSp add mod">
        <pc:chgData name="伊健 杜" userId="e69aded81da48593" providerId="LiveId" clId="{BFC995C6-4895-4711-9235-3A1E68732911}" dt="2023-02-16T08:45:12.027" v="8102"/>
        <pc:sldMkLst>
          <pc:docMk/>
          <pc:sldMk cId="3224536879" sldId="2228"/>
        </pc:sldMkLst>
        <pc:spChg chg="mod">
          <ac:chgData name="伊健 杜" userId="e69aded81da48593" providerId="LiveId" clId="{BFC995C6-4895-4711-9235-3A1E68732911}" dt="2023-02-16T08:45:12.027" v="8102"/>
          <ac:spMkLst>
            <pc:docMk/>
            <pc:sldMk cId="3224536879" sldId="2228"/>
            <ac:spMk id="2" creationId="{6F5D48E3-621E-5820-8F71-2DEA5B11FA07}"/>
          </ac:spMkLst>
        </pc:spChg>
        <pc:spChg chg="mod">
          <ac:chgData name="伊健 杜" userId="e69aded81da48593" providerId="LiveId" clId="{BFC995C6-4895-4711-9235-3A1E68732911}" dt="2023-02-16T08:45:12.027" v="8102"/>
          <ac:spMkLst>
            <pc:docMk/>
            <pc:sldMk cId="3224536879" sldId="2228"/>
            <ac:spMk id="3" creationId="{AFF80177-B508-486C-D283-AFDDC448C9C4}"/>
          </ac:spMkLst>
        </pc:spChg>
        <pc:spChg chg="mod">
          <ac:chgData name="伊健 杜" userId="e69aded81da48593" providerId="LiveId" clId="{BFC995C6-4895-4711-9235-3A1E68732911}" dt="2023-02-16T08:45:12.027" v="8102"/>
          <ac:spMkLst>
            <pc:docMk/>
            <pc:sldMk cId="3224536879" sldId="2228"/>
            <ac:spMk id="12" creationId="{566E938F-8B7F-45C0-0B4C-43DED0666BD4}"/>
          </ac:spMkLst>
        </pc:spChg>
        <pc:spChg chg="mod">
          <ac:chgData name="伊健 杜" userId="e69aded81da48593" providerId="LiveId" clId="{BFC995C6-4895-4711-9235-3A1E68732911}" dt="2023-02-16T08:45:12.027" v="8102"/>
          <ac:spMkLst>
            <pc:docMk/>
            <pc:sldMk cId="3224536879" sldId="2228"/>
            <ac:spMk id="13" creationId="{446FB9A0-2B83-C230-06B3-1A4D8CD3C625}"/>
          </ac:spMkLst>
        </pc:spChg>
        <pc:picChg chg="add mod">
          <ac:chgData name="伊健 杜" userId="e69aded81da48593" providerId="LiveId" clId="{BFC995C6-4895-4711-9235-3A1E68732911}" dt="2023-02-16T08:39:43.925" v="8057" actId="1076"/>
          <ac:picMkLst>
            <pc:docMk/>
            <pc:sldMk cId="3224536879" sldId="2228"/>
            <ac:picMk id="28674" creationId="{6DF08143-CDEE-CEDB-F067-8B7796D561E7}"/>
          </ac:picMkLst>
        </pc:picChg>
      </pc:sldChg>
      <pc:sldChg chg="addSp modSp add mod">
        <pc:chgData name="伊健 杜" userId="e69aded81da48593" providerId="LiveId" clId="{BFC995C6-4895-4711-9235-3A1E68732911}" dt="2023-02-16T08:45:12.027" v="8102"/>
        <pc:sldMkLst>
          <pc:docMk/>
          <pc:sldMk cId="1566631976" sldId="2229"/>
        </pc:sldMkLst>
        <pc:spChg chg="mod">
          <ac:chgData name="伊健 杜" userId="e69aded81da48593" providerId="LiveId" clId="{BFC995C6-4895-4711-9235-3A1E68732911}" dt="2023-02-16T08:45:12.027" v="8102"/>
          <ac:spMkLst>
            <pc:docMk/>
            <pc:sldMk cId="1566631976" sldId="2229"/>
            <ac:spMk id="2" creationId="{6F5D48E3-621E-5820-8F71-2DEA5B11FA07}"/>
          </ac:spMkLst>
        </pc:spChg>
        <pc:spChg chg="mod">
          <ac:chgData name="伊健 杜" userId="e69aded81da48593" providerId="LiveId" clId="{BFC995C6-4895-4711-9235-3A1E68732911}" dt="2023-02-16T08:45:12.027" v="8102"/>
          <ac:spMkLst>
            <pc:docMk/>
            <pc:sldMk cId="1566631976" sldId="2229"/>
            <ac:spMk id="3" creationId="{AFF80177-B508-486C-D283-AFDDC448C9C4}"/>
          </ac:spMkLst>
        </pc:spChg>
        <pc:spChg chg="mod">
          <ac:chgData name="伊健 杜" userId="e69aded81da48593" providerId="LiveId" clId="{BFC995C6-4895-4711-9235-3A1E68732911}" dt="2023-02-16T08:45:12.027" v="8102"/>
          <ac:spMkLst>
            <pc:docMk/>
            <pc:sldMk cId="1566631976" sldId="2229"/>
            <ac:spMk id="12" creationId="{566E938F-8B7F-45C0-0B4C-43DED0666BD4}"/>
          </ac:spMkLst>
        </pc:spChg>
        <pc:spChg chg="mod">
          <ac:chgData name="伊健 杜" userId="e69aded81da48593" providerId="LiveId" clId="{BFC995C6-4895-4711-9235-3A1E68732911}" dt="2023-02-16T08:45:12.027" v="8102"/>
          <ac:spMkLst>
            <pc:docMk/>
            <pc:sldMk cId="1566631976" sldId="2229"/>
            <ac:spMk id="13" creationId="{446FB9A0-2B83-C230-06B3-1A4D8CD3C625}"/>
          </ac:spMkLst>
        </pc:spChg>
        <pc:picChg chg="add mod">
          <ac:chgData name="伊健 杜" userId="e69aded81da48593" providerId="LiveId" clId="{BFC995C6-4895-4711-9235-3A1E68732911}" dt="2023-02-16T08:42:03.720" v="8088" actId="1076"/>
          <ac:picMkLst>
            <pc:docMk/>
            <pc:sldMk cId="1566631976" sldId="2229"/>
            <ac:picMk id="32770" creationId="{8B2E3BC1-A05B-042C-522B-1EDA7CDE9F35}"/>
          </ac:picMkLst>
        </pc:picChg>
      </pc:sldChg>
      <pc:sldChg chg="addSp delSp modSp add mod">
        <pc:chgData name="伊健 杜" userId="e69aded81da48593" providerId="LiveId" clId="{BFC995C6-4895-4711-9235-3A1E68732911}" dt="2023-02-16T08:45:12.027" v="8102"/>
        <pc:sldMkLst>
          <pc:docMk/>
          <pc:sldMk cId="2315958477" sldId="2230"/>
        </pc:sldMkLst>
        <pc:spChg chg="del">
          <ac:chgData name="伊健 杜" userId="e69aded81da48593" providerId="LiveId" clId="{BFC995C6-4895-4711-9235-3A1E68732911}" dt="2023-02-16T07:24:39.168" v="4943" actId="478"/>
          <ac:spMkLst>
            <pc:docMk/>
            <pc:sldMk cId="2315958477" sldId="2230"/>
            <ac:spMk id="2" creationId="{6F5D48E3-621E-5820-8F71-2DEA5B11FA07}"/>
          </ac:spMkLst>
        </pc:spChg>
        <pc:spChg chg="mod">
          <ac:chgData name="伊健 杜" userId="e69aded81da48593" providerId="LiveId" clId="{BFC995C6-4895-4711-9235-3A1E68732911}" dt="2023-02-16T08:45:12.027" v="8102"/>
          <ac:spMkLst>
            <pc:docMk/>
            <pc:sldMk cId="2315958477" sldId="2230"/>
            <ac:spMk id="3" creationId="{AFF80177-B508-486C-D283-AFDDC448C9C4}"/>
          </ac:spMkLst>
        </pc:spChg>
        <pc:spChg chg="mod">
          <ac:chgData name="伊健 杜" userId="e69aded81da48593" providerId="LiveId" clId="{BFC995C6-4895-4711-9235-3A1E68732911}" dt="2023-02-16T07:25:13.876" v="4990" actId="1076"/>
          <ac:spMkLst>
            <pc:docMk/>
            <pc:sldMk cId="2315958477" sldId="2230"/>
            <ac:spMk id="4" creationId="{17CA4060-4498-716D-D762-ADD92313E304}"/>
          </ac:spMkLst>
        </pc:spChg>
        <pc:spChg chg="del">
          <ac:chgData name="伊健 杜" userId="e69aded81da48593" providerId="LiveId" clId="{BFC995C6-4895-4711-9235-3A1E68732911}" dt="2023-02-16T07:24:39.168" v="4943" actId="478"/>
          <ac:spMkLst>
            <pc:docMk/>
            <pc:sldMk cId="2315958477" sldId="2230"/>
            <ac:spMk id="5" creationId="{044C4B4A-8A3C-A64C-7F37-D326B1F31A28}"/>
          </ac:spMkLst>
        </pc:spChg>
        <pc:spChg chg="add mod">
          <ac:chgData name="伊健 杜" userId="e69aded81da48593" providerId="LiveId" clId="{BFC995C6-4895-4711-9235-3A1E68732911}" dt="2023-02-16T07:29:46.904" v="5287" actId="20577"/>
          <ac:spMkLst>
            <pc:docMk/>
            <pc:sldMk cId="2315958477" sldId="2230"/>
            <ac:spMk id="6" creationId="{1342D5B9-9065-D1F2-9B13-093606B987F5}"/>
          </ac:spMkLst>
        </pc:spChg>
        <pc:spChg chg="add del mod">
          <ac:chgData name="伊健 杜" userId="e69aded81da48593" providerId="LiveId" clId="{BFC995C6-4895-4711-9235-3A1E68732911}" dt="2023-02-16T07:26:32.043" v="4992" actId="478"/>
          <ac:spMkLst>
            <pc:docMk/>
            <pc:sldMk cId="2315958477" sldId="2230"/>
            <ac:spMk id="7" creationId="{20442007-7BCB-D168-4579-17729F920BEF}"/>
          </ac:spMkLst>
        </pc:spChg>
        <pc:spChg chg="add mod">
          <ac:chgData name="伊健 杜" userId="e69aded81da48593" providerId="LiveId" clId="{BFC995C6-4895-4711-9235-3A1E68732911}" dt="2023-02-16T08:45:12.027" v="8102"/>
          <ac:spMkLst>
            <pc:docMk/>
            <pc:sldMk cId="2315958477" sldId="2230"/>
            <ac:spMk id="8" creationId="{D38885AC-48A6-A510-F0CE-DFA6B91E97FB}"/>
          </ac:spMkLst>
        </pc:spChg>
        <pc:spChg chg="add mod">
          <ac:chgData name="伊健 杜" userId="e69aded81da48593" providerId="LiveId" clId="{BFC995C6-4895-4711-9235-3A1E68732911}" dt="2023-02-16T08:45:12.027" v="8102"/>
          <ac:spMkLst>
            <pc:docMk/>
            <pc:sldMk cId="2315958477" sldId="2230"/>
            <ac:spMk id="9" creationId="{BDAAEE06-B94B-747C-045E-8DAD2154DEC9}"/>
          </ac:spMkLst>
        </pc:spChg>
        <pc:spChg chg="mod">
          <ac:chgData name="伊健 杜" userId="e69aded81da48593" providerId="LiveId" clId="{BFC995C6-4895-4711-9235-3A1E68732911}" dt="2023-02-16T07:25:13.876" v="4990" actId="1076"/>
          <ac:spMkLst>
            <pc:docMk/>
            <pc:sldMk cId="2315958477" sldId="2230"/>
            <ac:spMk id="10" creationId="{775124FD-46F6-133D-886E-330114BE8359}"/>
          </ac:spMkLst>
        </pc:spChg>
        <pc:spChg chg="add mod">
          <ac:chgData name="伊健 杜" userId="e69aded81da48593" providerId="LiveId" clId="{BFC995C6-4895-4711-9235-3A1E68732911}" dt="2023-02-16T07:29:00.933" v="5240" actId="1076"/>
          <ac:spMkLst>
            <pc:docMk/>
            <pc:sldMk cId="2315958477" sldId="2230"/>
            <ac:spMk id="11" creationId="{B24017F2-82A9-0929-A2DD-651EDF244524}"/>
          </ac:spMkLst>
        </pc:spChg>
        <pc:spChg chg="del">
          <ac:chgData name="伊健 杜" userId="e69aded81da48593" providerId="LiveId" clId="{BFC995C6-4895-4711-9235-3A1E68732911}" dt="2023-02-16T07:24:39.168" v="4943" actId="478"/>
          <ac:spMkLst>
            <pc:docMk/>
            <pc:sldMk cId="2315958477" sldId="2230"/>
            <ac:spMk id="12" creationId="{566E938F-8B7F-45C0-0B4C-43DED0666BD4}"/>
          </ac:spMkLst>
        </pc:spChg>
        <pc:spChg chg="del">
          <ac:chgData name="伊健 杜" userId="e69aded81da48593" providerId="LiveId" clId="{BFC995C6-4895-4711-9235-3A1E68732911}" dt="2023-02-16T07:24:39.168" v="4943" actId="478"/>
          <ac:spMkLst>
            <pc:docMk/>
            <pc:sldMk cId="2315958477" sldId="2230"/>
            <ac:spMk id="13" creationId="{446FB9A0-2B83-C230-06B3-1A4D8CD3C625}"/>
          </ac:spMkLst>
        </pc:spChg>
        <pc:spChg chg="add mod">
          <ac:chgData name="伊健 杜" userId="e69aded81da48593" providerId="LiveId" clId="{BFC995C6-4895-4711-9235-3A1E68732911}" dt="2023-02-16T07:28:58.652" v="5239" actId="1076"/>
          <ac:spMkLst>
            <pc:docMk/>
            <pc:sldMk cId="2315958477" sldId="2230"/>
            <ac:spMk id="14" creationId="{76E77191-BE49-C753-2744-24320DC26323}"/>
          </ac:spMkLst>
        </pc:spChg>
        <pc:spChg chg="add mod">
          <ac:chgData name="伊健 杜" userId="e69aded81da48593" providerId="LiveId" clId="{BFC995C6-4895-4711-9235-3A1E68732911}" dt="2023-02-16T07:30:04.923" v="5294" actId="1076"/>
          <ac:spMkLst>
            <pc:docMk/>
            <pc:sldMk cId="2315958477" sldId="2230"/>
            <ac:spMk id="15" creationId="{48C65C45-64CD-178A-2FD2-1A3411D53BEC}"/>
          </ac:spMkLst>
        </pc:spChg>
        <pc:spChg chg="add del mod">
          <ac:chgData name="伊健 杜" userId="e69aded81da48593" providerId="LiveId" clId="{BFC995C6-4895-4711-9235-3A1E68732911}" dt="2023-02-16T07:29:59.069" v="5293" actId="478"/>
          <ac:spMkLst>
            <pc:docMk/>
            <pc:sldMk cId="2315958477" sldId="2230"/>
            <ac:spMk id="16" creationId="{2B2C21CD-67B9-0409-F658-AA8ECAA7F1ED}"/>
          </ac:spMkLst>
        </pc:spChg>
        <pc:spChg chg="add mod">
          <ac:chgData name="伊健 杜" userId="e69aded81da48593" providerId="LiveId" clId="{BFC995C6-4895-4711-9235-3A1E68732911}" dt="2023-02-16T07:30:19.805" v="5304" actId="1076"/>
          <ac:spMkLst>
            <pc:docMk/>
            <pc:sldMk cId="2315958477" sldId="2230"/>
            <ac:spMk id="17" creationId="{FFE94B38-D123-543A-1732-3C5A8371939E}"/>
          </ac:spMkLst>
        </pc:spChg>
        <pc:spChg chg="add mod">
          <ac:chgData name="伊健 杜" userId="e69aded81da48593" providerId="LiveId" clId="{BFC995C6-4895-4711-9235-3A1E68732911}" dt="2023-02-16T07:30:53.916" v="5335" actId="1076"/>
          <ac:spMkLst>
            <pc:docMk/>
            <pc:sldMk cId="2315958477" sldId="2230"/>
            <ac:spMk id="18" creationId="{FFF32215-AE0C-EC99-52AD-115B2E3416C0}"/>
          </ac:spMkLst>
        </pc:spChg>
        <pc:spChg chg="add mod">
          <ac:chgData name="伊健 杜" userId="e69aded81da48593" providerId="LiveId" clId="{BFC995C6-4895-4711-9235-3A1E68732911}" dt="2023-02-16T07:30:42.181" v="5323" actId="1076"/>
          <ac:spMkLst>
            <pc:docMk/>
            <pc:sldMk cId="2315958477" sldId="2230"/>
            <ac:spMk id="19" creationId="{84A7DBC4-6E39-7E6C-EF2E-1DEC81506AB4}"/>
          </ac:spMkLst>
        </pc:spChg>
      </pc:sldChg>
      <pc:sldChg chg="addSp delSp modSp add mod">
        <pc:chgData name="伊健 杜" userId="e69aded81da48593" providerId="LiveId" clId="{BFC995C6-4895-4711-9235-3A1E68732911}" dt="2023-02-16T08:45:12.027" v="8102"/>
        <pc:sldMkLst>
          <pc:docMk/>
          <pc:sldMk cId="1880165370" sldId="2231"/>
        </pc:sldMkLst>
        <pc:spChg chg="add mod">
          <ac:chgData name="伊健 杜" userId="e69aded81da48593" providerId="LiveId" clId="{BFC995C6-4895-4711-9235-3A1E68732911}" dt="2023-02-16T08:45:12.027" v="8102"/>
          <ac:spMkLst>
            <pc:docMk/>
            <pc:sldMk cId="1880165370" sldId="2231"/>
            <ac:spMk id="2" creationId="{8EEA4CE6-3F51-61F4-1D83-7B9E75D0D692}"/>
          </ac:spMkLst>
        </pc:spChg>
        <pc:spChg chg="mod">
          <ac:chgData name="伊健 杜" userId="e69aded81da48593" providerId="LiveId" clId="{BFC995C6-4895-4711-9235-3A1E68732911}" dt="2023-02-16T08:45:12.027" v="8102"/>
          <ac:spMkLst>
            <pc:docMk/>
            <pc:sldMk cId="1880165370" sldId="2231"/>
            <ac:spMk id="3" creationId="{AFF80177-B508-486C-D283-AFDDC448C9C4}"/>
          </ac:spMkLst>
        </pc:spChg>
        <pc:spChg chg="add mod">
          <ac:chgData name="伊健 杜" userId="e69aded81da48593" providerId="LiveId" clId="{BFC995C6-4895-4711-9235-3A1E68732911}" dt="2023-02-16T08:45:12.027" v="8102"/>
          <ac:spMkLst>
            <pc:docMk/>
            <pc:sldMk cId="1880165370" sldId="2231"/>
            <ac:spMk id="5" creationId="{5824297B-0A2B-6C1C-32DB-523E7D2D8D04}"/>
          </ac:spMkLst>
        </pc:spChg>
        <pc:spChg chg="add del mod">
          <ac:chgData name="伊健 杜" userId="e69aded81da48593" providerId="LiveId" clId="{BFC995C6-4895-4711-9235-3A1E68732911}" dt="2023-02-16T07:33:53.610" v="5455" actId="478"/>
          <ac:spMkLst>
            <pc:docMk/>
            <pc:sldMk cId="1880165370" sldId="2231"/>
            <ac:spMk id="7" creationId="{0AD2D8B2-4FF2-5394-E177-1296BA38C9A2}"/>
          </ac:spMkLst>
        </pc:spChg>
        <pc:spChg chg="mod">
          <ac:chgData name="伊健 杜" userId="e69aded81da48593" providerId="LiveId" clId="{BFC995C6-4895-4711-9235-3A1E68732911}" dt="2023-02-16T07:37:02.477" v="5567" actId="1076"/>
          <ac:spMkLst>
            <pc:docMk/>
            <pc:sldMk cId="1880165370" sldId="2231"/>
            <ac:spMk id="8" creationId="{D38885AC-48A6-A510-F0CE-DFA6B91E97FB}"/>
          </ac:spMkLst>
        </pc:spChg>
        <pc:spChg chg="del">
          <ac:chgData name="伊健 杜" userId="e69aded81da48593" providerId="LiveId" clId="{BFC995C6-4895-4711-9235-3A1E68732911}" dt="2023-02-16T07:31:33.925" v="5341" actId="478"/>
          <ac:spMkLst>
            <pc:docMk/>
            <pc:sldMk cId="1880165370" sldId="2231"/>
            <ac:spMk id="9" creationId="{BDAAEE06-B94B-747C-045E-8DAD2154DEC9}"/>
          </ac:spMkLst>
        </pc:spChg>
        <pc:spChg chg="del">
          <ac:chgData name="伊健 杜" userId="e69aded81da48593" providerId="LiveId" clId="{BFC995C6-4895-4711-9235-3A1E68732911}" dt="2023-02-16T07:31:33.925" v="5341" actId="478"/>
          <ac:spMkLst>
            <pc:docMk/>
            <pc:sldMk cId="1880165370" sldId="2231"/>
            <ac:spMk id="11" creationId="{B24017F2-82A9-0929-A2DD-651EDF244524}"/>
          </ac:spMkLst>
        </pc:spChg>
        <pc:spChg chg="add del mod">
          <ac:chgData name="伊健 杜" userId="e69aded81da48593" providerId="LiveId" clId="{BFC995C6-4895-4711-9235-3A1E68732911}" dt="2023-02-16T07:33:53.610" v="5455" actId="478"/>
          <ac:spMkLst>
            <pc:docMk/>
            <pc:sldMk cId="1880165370" sldId="2231"/>
            <ac:spMk id="12" creationId="{3B6835D6-124B-9022-A419-1D9A678FCD25}"/>
          </ac:spMkLst>
        </pc:spChg>
        <pc:spChg chg="add del mod">
          <ac:chgData name="伊健 杜" userId="e69aded81da48593" providerId="LiveId" clId="{BFC995C6-4895-4711-9235-3A1E68732911}" dt="2023-02-16T07:33:53.610" v="5455" actId="478"/>
          <ac:spMkLst>
            <pc:docMk/>
            <pc:sldMk cId="1880165370" sldId="2231"/>
            <ac:spMk id="13" creationId="{41A8455D-7DFE-45D4-2392-B93A02001719}"/>
          </ac:spMkLst>
        </pc:spChg>
        <pc:spChg chg="del">
          <ac:chgData name="伊健 杜" userId="e69aded81da48593" providerId="LiveId" clId="{BFC995C6-4895-4711-9235-3A1E68732911}" dt="2023-02-16T07:31:33.925" v="5341" actId="478"/>
          <ac:spMkLst>
            <pc:docMk/>
            <pc:sldMk cId="1880165370" sldId="2231"/>
            <ac:spMk id="14" creationId="{76E77191-BE49-C753-2744-24320DC26323}"/>
          </ac:spMkLst>
        </pc:spChg>
        <pc:spChg chg="del">
          <ac:chgData name="伊健 杜" userId="e69aded81da48593" providerId="LiveId" clId="{BFC995C6-4895-4711-9235-3A1E68732911}" dt="2023-02-16T07:31:33.925" v="5341" actId="478"/>
          <ac:spMkLst>
            <pc:docMk/>
            <pc:sldMk cId="1880165370" sldId="2231"/>
            <ac:spMk id="15" creationId="{48C65C45-64CD-178A-2FD2-1A3411D53BEC}"/>
          </ac:spMkLst>
        </pc:spChg>
        <pc:spChg chg="add mod">
          <ac:chgData name="伊健 杜" userId="e69aded81da48593" providerId="LiveId" clId="{BFC995C6-4895-4711-9235-3A1E68732911}" dt="2023-02-16T08:45:12.027" v="8102"/>
          <ac:spMkLst>
            <pc:docMk/>
            <pc:sldMk cId="1880165370" sldId="2231"/>
            <ac:spMk id="16" creationId="{24892C46-8C6D-36DA-C56C-131F93BCD6DA}"/>
          </ac:spMkLst>
        </pc:spChg>
        <pc:spChg chg="del">
          <ac:chgData name="伊健 杜" userId="e69aded81da48593" providerId="LiveId" clId="{BFC995C6-4895-4711-9235-3A1E68732911}" dt="2023-02-16T07:31:33.925" v="5341" actId="478"/>
          <ac:spMkLst>
            <pc:docMk/>
            <pc:sldMk cId="1880165370" sldId="2231"/>
            <ac:spMk id="17" creationId="{FFE94B38-D123-543A-1732-3C5A8371939E}"/>
          </ac:spMkLst>
        </pc:spChg>
        <pc:spChg chg="del">
          <ac:chgData name="伊健 杜" userId="e69aded81da48593" providerId="LiveId" clId="{BFC995C6-4895-4711-9235-3A1E68732911}" dt="2023-02-16T07:31:33.925" v="5341" actId="478"/>
          <ac:spMkLst>
            <pc:docMk/>
            <pc:sldMk cId="1880165370" sldId="2231"/>
            <ac:spMk id="18" creationId="{FFF32215-AE0C-EC99-52AD-115B2E3416C0}"/>
          </ac:spMkLst>
        </pc:spChg>
        <pc:spChg chg="del">
          <ac:chgData name="伊健 杜" userId="e69aded81da48593" providerId="LiveId" clId="{BFC995C6-4895-4711-9235-3A1E68732911}" dt="2023-02-16T07:31:33.925" v="5341" actId="478"/>
          <ac:spMkLst>
            <pc:docMk/>
            <pc:sldMk cId="1880165370" sldId="2231"/>
            <ac:spMk id="19" creationId="{84A7DBC4-6E39-7E6C-EF2E-1DEC81506AB4}"/>
          </ac:spMkLst>
        </pc:spChg>
        <pc:spChg chg="add mod">
          <ac:chgData name="伊健 杜" userId="e69aded81da48593" providerId="LiveId" clId="{BFC995C6-4895-4711-9235-3A1E68732911}" dt="2023-02-16T07:35:26.592" v="5466" actId="1076"/>
          <ac:spMkLst>
            <pc:docMk/>
            <pc:sldMk cId="1880165370" sldId="2231"/>
            <ac:spMk id="20" creationId="{B99DD40A-48CD-9313-D00C-CFDAA0B1477A}"/>
          </ac:spMkLst>
        </pc:spChg>
        <pc:spChg chg="add mod">
          <ac:chgData name="伊健 杜" userId="e69aded81da48593" providerId="LiveId" clId="{BFC995C6-4895-4711-9235-3A1E68732911}" dt="2023-02-16T07:35:28.557" v="5467" actId="1076"/>
          <ac:spMkLst>
            <pc:docMk/>
            <pc:sldMk cId="1880165370" sldId="2231"/>
            <ac:spMk id="21" creationId="{C0C5F391-6BAC-799A-14BE-D4D5EC913D1A}"/>
          </ac:spMkLst>
        </pc:spChg>
        <pc:spChg chg="add mod">
          <ac:chgData name="伊健 杜" userId="e69aded81da48593" providerId="LiveId" clId="{BFC995C6-4895-4711-9235-3A1E68732911}" dt="2023-02-16T08:45:12.027" v="8102"/>
          <ac:spMkLst>
            <pc:docMk/>
            <pc:sldMk cId="1880165370" sldId="2231"/>
            <ac:spMk id="22" creationId="{392F3A17-4624-FDE3-371F-E26403FFBFE5}"/>
          </ac:spMkLst>
        </pc:spChg>
        <pc:spChg chg="add mod">
          <ac:chgData name="伊健 杜" userId="e69aded81da48593" providerId="LiveId" clId="{BFC995C6-4895-4711-9235-3A1E68732911}" dt="2023-02-16T08:45:12.027" v="8102"/>
          <ac:spMkLst>
            <pc:docMk/>
            <pc:sldMk cId="1880165370" sldId="2231"/>
            <ac:spMk id="23" creationId="{D2C27C51-2990-C244-3B69-819D509A24DF}"/>
          </ac:spMkLst>
        </pc:spChg>
      </pc:sldChg>
      <pc:sldChg chg="add del">
        <pc:chgData name="伊健 杜" userId="e69aded81da48593" providerId="LiveId" clId="{BFC995C6-4895-4711-9235-3A1E68732911}" dt="2023-02-16T07:24:56.671" v="4960"/>
        <pc:sldMkLst>
          <pc:docMk/>
          <pc:sldMk cId="3156857258" sldId="2231"/>
        </pc:sldMkLst>
      </pc:sldChg>
      <pc:sldChg chg="addSp delSp modSp add mod">
        <pc:chgData name="伊健 杜" userId="e69aded81da48593" providerId="LiveId" clId="{BFC995C6-4895-4711-9235-3A1E68732911}" dt="2023-02-16T08:45:12.027" v="8102"/>
        <pc:sldMkLst>
          <pc:docMk/>
          <pc:sldMk cId="2907699073" sldId="2232"/>
        </pc:sldMkLst>
        <pc:spChg chg="mod">
          <ac:chgData name="伊健 杜" userId="e69aded81da48593" providerId="LiveId" clId="{BFC995C6-4895-4711-9235-3A1E68732911}" dt="2023-02-16T08:45:12.027" v="8102"/>
          <ac:spMkLst>
            <pc:docMk/>
            <pc:sldMk cId="2907699073" sldId="2232"/>
            <ac:spMk id="2" creationId="{8A5A4F86-1C71-C3CD-169C-D9D918C4A72C}"/>
          </ac:spMkLst>
        </pc:spChg>
        <pc:spChg chg="add mod">
          <ac:chgData name="伊健 杜" userId="e69aded81da48593" providerId="LiveId" clId="{BFC995C6-4895-4711-9235-3A1E68732911}" dt="2023-02-16T08:45:12.027" v="8102"/>
          <ac:spMkLst>
            <pc:docMk/>
            <pc:sldMk cId="2907699073" sldId="2232"/>
            <ac:spMk id="3" creationId="{43404080-347F-0B03-7FA0-B6B200820806}"/>
          </ac:spMkLst>
        </pc:spChg>
        <pc:spChg chg="add mod">
          <ac:chgData name="伊健 杜" userId="e69aded81da48593" providerId="LiveId" clId="{BFC995C6-4895-4711-9235-3A1E68732911}" dt="2023-02-16T07:39:20.329" v="5704"/>
          <ac:spMkLst>
            <pc:docMk/>
            <pc:sldMk cId="2907699073" sldId="2232"/>
            <ac:spMk id="4" creationId="{664F786D-6213-72F0-8F17-D460E953BEAC}"/>
          </ac:spMkLst>
        </pc:spChg>
        <pc:spChg chg="add mod">
          <ac:chgData name="伊健 杜" userId="e69aded81da48593" providerId="LiveId" clId="{BFC995C6-4895-4711-9235-3A1E68732911}" dt="2023-02-16T07:39:18.083" v="5700" actId="1076"/>
          <ac:spMkLst>
            <pc:docMk/>
            <pc:sldMk cId="2907699073" sldId="2232"/>
            <ac:spMk id="5" creationId="{FC24D39B-4FB9-6613-5609-0150DD7A9DB8}"/>
          </ac:spMkLst>
        </pc:spChg>
        <pc:spChg chg="del">
          <ac:chgData name="伊健 杜" userId="e69aded81da48593" providerId="LiveId" clId="{BFC995C6-4895-4711-9235-3A1E68732911}" dt="2023-02-16T07:38:21.078" v="5571" actId="478"/>
          <ac:spMkLst>
            <pc:docMk/>
            <pc:sldMk cId="2907699073" sldId="2232"/>
            <ac:spMk id="9" creationId="{C8BAD4CB-9D47-D69F-3A40-CFF5C7B867D6}"/>
          </ac:spMkLst>
        </pc:spChg>
      </pc:sldChg>
      <pc:sldChg chg="addSp modSp add mod">
        <pc:chgData name="伊健 杜" userId="e69aded81da48593" providerId="LiveId" clId="{BFC995C6-4895-4711-9235-3A1E68732911}" dt="2023-02-16T08:45:12.027" v="8102"/>
        <pc:sldMkLst>
          <pc:docMk/>
          <pc:sldMk cId="4138107381" sldId="2233"/>
        </pc:sldMkLst>
        <pc:spChg chg="mod">
          <ac:chgData name="伊健 杜" userId="e69aded81da48593" providerId="LiveId" clId="{BFC995C6-4895-4711-9235-3A1E68732911}" dt="2023-02-16T08:45:12.027" v="8102"/>
          <ac:spMkLst>
            <pc:docMk/>
            <pc:sldMk cId="4138107381" sldId="2233"/>
            <ac:spMk id="2" creationId="{8A5A4F86-1C71-C3CD-169C-D9D918C4A72C}"/>
          </ac:spMkLst>
        </pc:spChg>
        <pc:spChg chg="mod">
          <ac:chgData name="伊健 杜" userId="e69aded81da48593" providerId="LiveId" clId="{BFC995C6-4895-4711-9235-3A1E68732911}" dt="2023-02-16T08:45:12.027" v="8102"/>
          <ac:spMkLst>
            <pc:docMk/>
            <pc:sldMk cId="4138107381" sldId="2233"/>
            <ac:spMk id="3" creationId="{43404080-347F-0B03-7FA0-B6B200820806}"/>
          </ac:spMkLst>
        </pc:spChg>
        <pc:spChg chg="mod">
          <ac:chgData name="伊健 杜" userId="e69aded81da48593" providerId="LiveId" clId="{BFC995C6-4895-4711-9235-3A1E68732911}" dt="2023-02-16T07:51:20.090" v="6310" actId="1076"/>
          <ac:spMkLst>
            <pc:docMk/>
            <pc:sldMk cId="4138107381" sldId="2233"/>
            <ac:spMk id="4" creationId="{664F786D-6213-72F0-8F17-D460E953BEAC}"/>
          </ac:spMkLst>
        </pc:spChg>
        <pc:spChg chg="mod">
          <ac:chgData name="伊健 杜" userId="e69aded81da48593" providerId="LiveId" clId="{BFC995C6-4895-4711-9235-3A1E68732911}" dt="2023-02-16T07:51:20.090" v="6310" actId="1076"/>
          <ac:spMkLst>
            <pc:docMk/>
            <pc:sldMk cId="4138107381" sldId="2233"/>
            <ac:spMk id="5" creationId="{FC24D39B-4FB9-6613-5609-0150DD7A9DB8}"/>
          </ac:spMkLst>
        </pc:spChg>
        <pc:picChg chg="add mod">
          <ac:chgData name="伊健 杜" userId="e69aded81da48593" providerId="LiveId" clId="{BFC995C6-4895-4711-9235-3A1E68732911}" dt="2023-02-16T07:52:05.862" v="6315" actId="1076"/>
          <ac:picMkLst>
            <pc:docMk/>
            <pc:sldMk cId="4138107381" sldId="2233"/>
            <ac:picMk id="7" creationId="{99A053A4-58D4-397C-B3AA-C288635AE125}"/>
          </ac:picMkLst>
        </pc:picChg>
      </pc:sldChg>
      <pc:sldChg chg="addSp modSp add mod">
        <pc:chgData name="伊健 杜" userId="e69aded81da48593" providerId="LiveId" clId="{BFC995C6-4895-4711-9235-3A1E68732911}" dt="2023-02-16T08:45:12.027" v="8102"/>
        <pc:sldMkLst>
          <pc:docMk/>
          <pc:sldMk cId="2501672628" sldId="2234"/>
        </pc:sldMkLst>
        <pc:spChg chg="mod">
          <ac:chgData name="伊健 杜" userId="e69aded81da48593" providerId="LiveId" clId="{BFC995C6-4895-4711-9235-3A1E68732911}" dt="2023-02-16T08:45:12.027" v="8102"/>
          <ac:spMkLst>
            <pc:docMk/>
            <pc:sldMk cId="2501672628" sldId="2234"/>
            <ac:spMk id="2" creationId="{8A5A4F86-1C71-C3CD-169C-D9D918C4A72C}"/>
          </ac:spMkLst>
        </pc:spChg>
        <pc:spChg chg="mod">
          <ac:chgData name="伊健 杜" userId="e69aded81da48593" providerId="LiveId" clId="{BFC995C6-4895-4711-9235-3A1E68732911}" dt="2023-02-16T08:45:12.027" v="8102"/>
          <ac:spMkLst>
            <pc:docMk/>
            <pc:sldMk cId="2501672628" sldId="2234"/>
            <ac:spMk id="3" creationId="{43404080-347F-0B03-7FA0-B6B200820806}"/>
          </ac:spMkLst>
        </pc:spChg>
        <pc:spChg chg="mod">
          <ac:chgData name="伊健 杜" userId="e69aded81da48593" providerId="LiveId" clId="{BFC995C6-4895-4711-9235-3A1E68732911}" dt="2023-02-16T07:50:14.560" v="6306" actId="1076"/>
          <ac:spMkLst>
            <pc:docMk/>
            <pc:sldMk cId="2501672628" sldId="2234"/>
            <ac:spMk id="4" creationId="{664F786D-6213-72F0-8F17-D460E953BEAC}"/>
          </ac:spMkLst>
        </pc:spChg>
        <pc:spChg chg="mod">
          <ac:chgData name="伊健 杜" userId="e69aded81da48593" providerId="LiveId" clId="{BFC995C6-4895-4711-9235-3A1E68732911}" dt="2023-02-16T07:50:14.560" v="6306" actId="1076"/>
          <ac:spMkLst>
            <pc:docMk/>
            <pc:sldMk cId="2501672628" sldId="2234"/>
            <ac:spMk id="5" creationId="{FC24D39B-4FB9-6613-5609-0150DD7A9DB8}"/>
          </ac:spMkLst>
        </pc:spChg>
        <pc:picChg chg="add mod">
          <ac:chgData name="伊健 杜" userId="e69aded81da48593" providerId="LiveId" clId="{BFC995C6-4895-4711-9235-3A1E68732911}" dt="2023-02-16T07:50:56.323" v="6308" actId="1076"/>
          <ac:picMkLst>
            <pc:docMk/>
            <pc:sldMk cId="2501672628" sldId="2234"/>
            <ac:picMk id="3074" creationId="{345B08B7-8525-7D91-C4C1-0FECC039958D}"/>
          </ac:picMkLst>
        </pc:picChg>
      </pc:sldChg>
      <pc:sldChg chg="addSp modSp add mod">
        <pc:chgData name="伊健 杜" userId="e69aded81da48593" providerId="LiveId" clId="{BFC995C6-4895-4711-9235-3A1E68732911}" dt="2023-02-16T08:45:12.027" v="8102"/>
        <pc:sldMkLst>
          <pc:docMk/>
          <pc:sldMk cId="3879447943" sldId="2235"/>
        </pc:sldMkLst>
        <pc:spChg chg="mod">
          <ac:chgData name="伊健 杜" userId="e69aded81da48593" providerId="LiveId" clId="{BFC995C6-4895-4711-9235-3A1E68732911}" dt="2023-02-16T08:45:12.027" v="8102"/>
          <ac:spMkLst>
            <pc:docMk/>
            <pc:sldMk cId="3879447943" sldId="2235"/>
            <ac:spMk id="2" creationId="{8A5A4F86-1C71-C3CD-169C-D9D918C4A72C}"/>
          </ac:spMkLst>
        </pc:spChg>
        <pc:spChg chg="mod">
          <ac:chgData name="伊健 杜" userId="e69aded81da48593" providerId="LiveId" clId="{BFC995C6-4895-4711-9235-3A1E68732911}" dt="2023-02-16T08:45:12.027" v="8102"/>
          <ac:spMkLst>
            <pc:docMk/>
            <pc:sldMk cId="3879447943" sldId="2235"/>
            <ac:spMk id="3" creationId="{43404080-347F-0B03-7FA0-B6B200820806}"/>
          </ac:spMkLst>
        </pc:spChg>
        <pc:spChg chg="mod">
          <ac:chgData name="伊健 杜" userId="e69aded81da48593" providerId="LiveId" clId="{BFC995C6-4895-4711-9235-3A1E68732911}" dt="2023-02-16T07:44:57.180" v="6303" actId="1076"/>
          <ac:spMkLst>
            <pc:docMk/>
            <pc:sldMk cId="3879447943" sldId="2235"/>
            <ac:spMk id="4" creationId="{664F786D-6213-72F0-8F17-D460E953BEAC}"/>
          </ac:spMkLst>
        </pc:spChg>
        <pc:spChg chg="mod">
          <ac:chgData name="伊健 杜" userId="e69aded81da48593" providerId="LiveId" clId="{BFC995C6-4895-4711-9235-3A1E68732911}" dt="2023-02-16T07:44:57.180" v="6303" actId="1076"/>
          <ac:spMkLst>
            <pc:docMk/>
            <pc:sldMk cId="3879447943" sldId="2235"/>
            <ac:spMk id="5" creationId="{FC24D39B-4FB9-6613-5609-0150DD7A9DB8}"/>
          </ac:spMkLst>
        </pc:spChg>
        <pc:picChg chg="add mod">
          <ac:chgData name="伊健 杜" userId="e69aded81da48593" providerId="LiveId" clId="{BFC995C6-4895-4711-9235-3A1E68732911}" dt="2023-02-16T07:45:16.160" v="6305" actId="1076"/>
          <ac:picMkLst>
            <pc:docMk/>
            <pc:sldMk cId="3879447943" sldId="2235"/>
            <ac:picMk id="2050" creationId="{6EDB1581-EDF2-071F-7E1F-435753AC63FB}"/>
          </ac:picMkLst>
        </pc:picChg>
      </pc:sldChg>
      <pc:sldChg chg="addSp modSp add mod">
        <pc:chgData name="伊健 杜" userId="e69aded81da48593" providerId="LiveId" clId="{BFC995C6-4895-4711-9235-3A1E68732911}" dt="2023-02-16T08:45:12.027" v="8102"/>
        <pc:sldMkLst>
          <pc:docMk/>
          <pc:sldMk cId="1104921127" sldId="2236"/>
        </pc:sldMkLst>
        <pc:spChg chg="mod">
          <ac:chgData name="伊健 杜" userId="e69aded81da48593" providerId="LiveId" clId="{BFC995C6-4895-4711-9235-3A1E68732911}" dt="2023-02-16T08:45:12.027" v="8102"/>
          <ac:spMkLst>
            <pc:docMk/>
            <pc:sldMk cId="1104921127" sldId="2236"/>
            <ac:spMk id="2" creationId="{8A5A4F86-1C71-C3CD-169C-D9D918C4A72C}"/>
          </ac:spMkLst>
        </pc:spChg>
        <pc:spChg chg="mod">
          <ac:chgData name="伊健 杜" userId="e69aded81da48593" providerId="LiveId" clId="{BFC995C6-4895-4711-9235-3A1E68732911}" dt="2023-02-16T08:45:12.027" v="8102"/>
          <ac:spMkLst>
            <pc:docMk/>
            <pc:sldMk cId="1104921127" sldId="2236"/>
            <ac:spMk id="3" creationId="{43404080-347F-0B03-7FA0-B6B200820806}"/>
          </ac:spMkLst>
        </pc:spChg>
        <pc:spChg chg="mod">
          <ac:chgData name="伊健 杜" userId="e69aded81da48593" providerId="LiveId" clId="{BFC995C6-4895-4711-9235-3A1E68732911}" dt="2023-02-16T07:44:22.160" v="6299" actId="1076"/>
          <ac:spMkLst>
            <pc:docMk/>
            <pc:sldMk cId="1104921127" sldId="2236"/>
            <ac:spMk id="4" creationId="{664F786D-6213-72F0-8F17-D460E953BEAC}"/>
          </ac:spMkLst>
        </pc:spChg>
        <pc:spChg chg="mod">
          <ac:chgData name="伊健 杜" userId="e69aded81da48593" providerId="LiveId" clId="{BFC995C6-4895-4711-9235-3A1E68732911}" dt="2023-02-16T07:44:22.160" v="6299" actId="1076"/>
          <ac:spMkLst>
            <pc:docMk/>
            <pc:sldMk cId="1104921127" sldId="2236"/>
            <ac:spMk id="5" creationId="{FC24D39B-4FB9-6613-5609-0150DD7A9DB8}"/>
          </ac:spMkLst>
        </pc:spChg>
        <pc:picChg chg="add mod">
          <ac:chgData name="伊健 杜" userId="e69aded81da48593" providerId="LiveId" clId="{BFC995C6-4895-4711-9235-3A1E68732911}" dt="2023-02-16T07:44:52.677" v="6302" actId="1076"/>
          <ac:picMkLst>
            <pc:docMk/>
            <pc:sldMk cId="1104921127" sldId="2236"/>
            <ac:picMk id="1026" creationId="{F310F436-6396-E494-C9A9-69069B0FD37D}"/>
          </ac:picMkLst>
        </pc:picChg>
      </pc:sldChg>
      <pc:sldChg chg="addSp delSp modSp add mod">
        <pc:chgData name="伊健 杜" userId="e69aded81da48593" providerId="LiveId" clId="{BFC995C6-4895-4711-9235-3A1E68732911}" dt="2023-02-16T08:45:12.027" v="8102"/>
        <pc:sldMkLst>
          <pc:docMk/>
          <pc:sldMk cId="3692659260" sldId="2237"/>
        </pc:sldMkLst>
        <pc:spChg chg="mod">
          <ac:chgData name="伊健 杜" userId="e69aded81da48593" providerId="LiveId" clId="{BFC995C6-4895-4711-9235-3A1E68732911}" dt="2023-02-16T08:45:12.027" v="8102"/>
          <ac:spMkLst>
            <pc:docMk/>
            <pc:sldMk cId="3692659260" sldId="2237"/>
            <ac:spMk id="5" creationId="{E7287B0E-EF55-E721-8EFA-9A9183C0EDF9}"/>
          </ac:spMkLst>
        </pc:spChg>
        <pc:picChg chg="del">
          <ac:chgData name="伊健 杜" userId="e69aded81da48593" providerId="LiveId" clId="{BFC995C6-4895-4711-9235-3A1E68732911}" dt="2023-02-16T07:54:20.119" v="6414" actId="478"/>
          <ac:picMkLst>
            <pc:docMk/>
            <pc:sldMk cId="3692659260" sldId="2237"/>
            <ac:picMk id="4098" creationId="{8FAC5D24-9F8D-7083-ECB0-829065D078BD}"/>
          </ac:picMkLst>
        </pc:picChg>
        <pc:picChg chg="add mod">
          <ac:chgData name="伊健 杜" userId="e69aded81da48593" providerId="LiveId" clId="{BFC995C6-4895-4711-9235-3A1E68732911}" dt="2023-02-16T07:54:54.832" v="6467" actId="1076"/>
          <ac:picMkLst>
            <pc:docMk/>
            <pc:sldMk cId="3692659260" sldId="2237"/>
            <ac:picMk id="5122" creationId="{459A5E0E-C2E7-49DC-5781-BBC6650753D9}"/>
          </ac:picMkLst>
        </pc:picChg>
      </pc:sldChg>
      <pc:sldChg chg="modSp add mod">
        <pc:chgData name="伊健 杜" userId="e69aded81da48593" providerId="LiveId" clId="{BFC995C6-4895-4711-9235-3A1E68732911}" dt="2023-02-16T08:45:12.027" v="8102"/>
        <pc:sldMkLst>
          <pc:docMk/>
          <pc:sldMk cId="1990614062" sldId="2238"/>
        </pc:sldMkLst>
        <pc:spChg chg="mod">
          <ac:chgData name="伊健 杜" userId="e69aded81da48593" providerId="LiveId" clId="{BFC995C6-4895-4711-9235-3A1E68732911}" dt="2023-02-16T08:45:12.027" v="8102"/>
          <ac:spMkLst>
            <pc:docMk/>
            <pc:sldMk cId="1990614062" sldId="2238"/>
            <ac:spMk id="2" creationId="{10304424-DB4A-36E7-9E0D-D32A5DD0F26C}"/>
          </ac:spMkLst>
        </pc:spChg>
      </pc:sldChg>
      <pc:sldChg chg="addSp delSp modSp add mod modAnim">
        <pc:chgData name="伊健 杜" userId="e69aded81da48593" providerId="LiveId" clId="{BFC995C6-4895-4711-9235-3A1E68732911}" dt="2023-02-16T08:45:12.027" v="8102"/>
        <pc:sldMkLst>
          <pc:docMk/>
          <pc:sldMk cId="190861444" sldId="2239"/>
        </pc:sldMkLst>
        <pc:spChg chg="mod">
          <ac:chgData name="伊健 杜" userId="e69aded81da48593" providerId="LiveId" clId="{BFC995C6-4895-4711-9235-3A1E68732911}" dt="2023-02-16T08:11:21.634" v="6832" actId="14100"/>
          <ac:spMkLst>
            <pc:docMk/>
            <pc:sldMk cId="190861444" sldId="2239"/>
            <ac:spMk id="2" creationId="{10304424-DB4A-36E7-9E0D-D32A5DD0F26C}"/>
          </ac:spMkLst>
        </pc:spChg>
        <pc:spChg chg="add del mod">
          <ac:chgData name="伊健 杜" userId="e69aded81da48593" providerId="LiveId" clId="{BFC995C6-4895-4711-9235-3A1E68732911}" dt="2023-02-16T08:07:21.598" v="6702" actId="478"/>
          <ac:spMkLst>
            <pc:docMk/>
            <pc:sldMk cId="190861444" sldId="2239"/>
            <ac:spMk id="3" creationId="{A9399303-7153-0D06-9548-19E78A1CA13B}"/>
          </ac:spMkLst>
        </pc:spChg>
        <pc:spChg chg="add mod">
          <ac:chgData name="伊健 杜" userId="e69aded81da48593" providerId="LiveId" clId="{BFC995C6-4895-4711-9235-3A1E68732911}" dt="2023-02-16T08:45:12.027" v="8102"/>
          <ac:spMkLst>
            <pc:docMk/>
            <pc:sldMk cId="190861444" sldId="2239"/>
            <ac:spMk id="4" creationId="{FE154261-26ED-768E-1F72-0E5CF7D6D8D6}"/>
          </ac:spMkLst>
        </pc:spChg>
        <pc:spChg chg="mod">
          <ac:chgData name="伊健 杜" userId="e69aded81da48593" providerId="LiveId" clId="{BFC995C6-4895-4711-9235-3A1E68732911}" dt="2023-02-16T08:45:12.027" v="8102"/>
          <ac:spMkLst>
            <pc:docMk/>
            <pc:sldMk cId="190861444" sldId="2239"/>
            <ac:spMk id="5" creationId="{E7287B0E-EF55-E721-8EFA-9A9183C0EDF9}"/>
          </ac:spMkLst>
        </pc:spChg>
        <pc:spChg chg="add mod">
          <ac:chgData name="伊健 杜" userId="e69aded81da48593" providerId="LiveId" clId="{BFC995C6-4895-4711-9235-3A1E68732911}" dt="2023-02-16T08:45:12.027" v="8102"/>
          <ac:spMkLst>
            <pc:docMk/>
            <pc:sldMk cId="190861444" sldId="2239"/>
            <ac:spMk id="6" creationId="{6BFD08AB-F48B-6908-689A-DE4114EB54D4}"/>
          </ac:spMkLst>
        </pc:spChg>
        <pc:picChg chg="del">
          <ac:chgData name="伊健 杜" userId="e69aded81da48593" providerId="LiveId" clId="{BFC995C6-4895-4711-9235-3A1E68732911}" dt="2023-02-16T08:00:30.069" v="6648" actId="478"/>
          <ac:picMkLst>
            <pc:docMk/>
            <pc:sldMk cId="190861444" sldId="2239"/>
            <ac:picMk id="4098" creationId="{8FAC5D24-9F8D-7083-ECB0-829065D078BD}"/>
          </ac:picMkLst>
        </pc:picChg>
      </pc:sldChg>
      <pc:sldChg chg="add del">
        <pc:chgData name="伊健 杜" userId="e69aded81da48593" providerId="LiveId" clId="{BFC995C6-4895-4711-9235-3A1E68732911}" dt="2023-02-16T07:59:58.791" v="6639" actId="47"/>
        <pc:sldMkLst>
          <pc:docMk/>
          <pc:sldMk cId="452157188" sldId="2240"/>
        </pc:sldMkLst>
      </pc:sldChg>
      <pc:sldChg chg="add del">
        <pc:chgData name="伊健 杜" userId="e69aded81da48593" providerId="LiveId" clId="{BFC995C6-4895-4711-9235-3A1E68732911}" dt="2023-02-16T08:15:40.599" v="7246" actId="47"/>
        <pc:sldMkLst>
          <pc:docMk/>
          <pc:sldMk cId="197261158" sldId="2241"/>
        </pc:sldMkLst>
      </pc:sldChg>
      <pc:sldChg chg="add del">
        <pc:chgData name="伊健 杜" userId="e69aded81da48593" providerId="LiveId" clId="{BFC995C6-4895-4711-9235-3A1E68732911}" dt="2023-02-16T08:15:40.599" v="7246" actId="47"/>
        <pc:sldMkLst>
          <pc:docMk/>
          <pc:sldMk cId="3098839113" sldId="2242"/>
        </pc:sldMkLst>
      </pc:sldChg>
      <pc:sldChg chg="add del">
        <pc:chgData name="伊健 杜" userId="e69aded81da48593" providerId="LiveId" clId="{BFC995C6-4895-4711-9235-3A1E68732911}" dt="2023-02-16T08:15:40.599" v="7246" actId="47"/>
        <pc:sldMkLst>
          <pc:docMk/>
          <pc:sldMk cId="1973944311" sldId="2243"/>
        </pc:sldMkLst>
      </pc:sldChg>
      <pc:sldChg chg="addSp modSp add mod modAnim">
        <pc:chgData name="伊健 杜" userId="e69aded81da48593" providerId="LiveId" clId="{BFC995C6-4895-4711-9235-3A1E68732911}" dt="2023-02-16T08:45:12.027" v="8102"/>
        <pc:sldMkLst>
          <pc:docMk/>
          <pc:sldMk cId="1294235350" sldId="2244"/>
        </pc:sldMkLst>
        <pc:spChg chg="mod">
          <ac:chgData name="伊健 杜" userId="e69aded81da48593" providerId="LiveId" clId="{BFC995C6-4895-4711-9235-3A1E68732911}" dt="2023-02-16T08:13:19.150" v="7030" actId="20577"/>
          <ac:spMkLst>
            <pc:docMk/>
            <pc:sldMk cId="1294235350" sldId="2244"/>
            <ac:spMk id="2" creationId="{10304424-DB4A-36E7-9E0D-D32A5DD0F26C}"/>
          </ac:spMkLst>
        </pc:spChg>
        <pc:spChg chg="add mod">
          <ac:chgData name="伊健 杜" userId="e69aded81da48593" providerId="LiveId" clId="{BFC995C6-4895-4711-9235-3A1E68732911}" dt="2023-02-16T08:45:12.027" v="8102"/>
          <ac:spMkLst>
            <pc:docMk/>
            <pc:sldMk cId="1294235350" sldId="2244"/>
            <ac:spMk id="3" creationId="{AF242346-55A9-93FA-7BB4-1259F6A33737}"/>
          </ac:spMkLst>
        </pc:spChg>
        <pc:spChg chg="mod">
          <ac:chgData name="伊健 杜" userId="e69aded81da48593" providerId="LiveId" clId="{BFC995C6-4895-4711-9235-3A1E68732911}" dt="2023-02-16T08:10:12.159" v="6822"/>
          <ac:spMkLst>
            <pc:docMk/>
            <pc:sldMk cId="1294235350" sldId="2244"/>
            <ac:spMk id="5" creationId="{E7287B0E-EF55-E721-8EFA-9A9183C0EDF9}"/>
          </ac:spMkLst>
        </pc:spChg>
        <pc:picChg chg="add mod">
          <ac:chgData name="伊健 杜" userId="e69aded81da48593" providerId="LiveId" clId="{BFC995C6-4895-4711-9235-3A1E68732911}" dt="2023-02-16T08:42:47.757" v="8096" actId="1076"/>
          <ac:picMkLst>
            <pc:docMk/>
            <pc:sldMk cId="1294235350" sldId="2244"/>
            <ac:picMk id="11266" creationId="{48040277-F706-7A5B-E680-C37E774FC373}"/>
          </ac:picMkLst>
        </pc:picChg>
      </pc:sldChg>
      <pc:sldChg chg="modSp add del mod">
        <pc:chgData name="伊健 杜" userId="e69aded81da48593" providerId="LiveId" clId="{BFC995C6-4895-4711-9235-3A1E68732911}" dt="2023-02-16T08:14:08.896" v="7083" actId="47"/>
        <pc:sldMkLst>
          <pc:docMk/>
          <pc:sldMk cId="3393759370" sldId="2245"/>
        </pc:sldMkLst>
        <pc:spChg chg="mod">
          <ac:chgData name="伊健 杜" userId="e69aded81da48593" providerId="LiveId" clId="{BFC995C6-4895-4711-9235-3A1E68732911}" dt="2023-02-16T08:10:42.650" v="6831" actId="20577"/>
          <ac:spMkLst>
            <pc:docMk/>
            <pc:sldMk cId="3393759370" sldId="2245"/>
            <ac:spMk id="5" creationId="{E7287B0E-EF55-E721-8EFA-9A9183C0EDF9}"/>
          </ac:spMkLst>
        </pc:spChg>
      </pc:sldChg>
      <pc:sldChg chg="addSp delSp modSp add mod modAnim">
        <pc:chgData name="伊健 杜" userId="e69aded81da48593" providerId="LiveId" clId="{BFC995C6-4895-4711-9235-3A1E68732911}" dt="2023-02-16T08:45:12.027" v="8102"/>
        <pc:sldMkLst>
          <pc:docMk/>
          <pc:sldMk cId="2420110277" sldId="2246"/>
        </pc:sldMkLst>
        <pc:spChg chg="del">
          <ac:chgData name="伊健 杜" userId="e69aded81da48593" providerId="LiveId" clId="{BFC995C6-4895-4711-9235-3A1E68732911}" dt="2023-02-16T08:12:18.242" v="6876" actId="478"/>
          <ac:spMkLst>
            <pc:docMk/>
            <pc:sldMk cId="2420110277" sldId="2246"/>
            <ac:spMk id="4" creationId="{FE154261-26ED-768E-1F72-0E5CF7D6D8D6}"/>
          </ac:spMkLst>
        </pc:spChg>
        <pc:spChg chg="mod">
          <ac:chgData name="伊健 杜" userId="e69aded81da48593" providerId="LiveId" clId="{BFC995C6-4895-4711-9235-3A1E68732911}" dt="2023-02-16T08:45:12.027" v="8102"/>
          <ac:spMkLst>
            <pc:docMk/>
            <pc:sldMk cId="2420110277" sldId="2246"/>
            <ac:spMk id="5" creationId="{E7287B0E-EF55-E721-8EFA-9A9183C0EDF9}"/>
          </ac:spMkLst>
        </pc:spChg>
        <pc:spChg chg="mod">
          <ac:chgData name="伊健 杜" userId="e69aded81da48593" providerId="LiveId" clId="{BFC995C6-4895-4711-9235-3A1E68732911}" dt="2023-02-16T08:45:12.027" v="8102"/>
          <ac:spMkLst>
            <pc:docMk/>
            <pc:sldMk cId="2420110277" sldId="2246"/>
            <ac:spMk id="6" creationId="{6BFD08AB-F48B-6908-689A-DE4114EB54D4}"/>
          </ac:spMkLst>
        </pc:spChg>
        <pc:picChg chg="add mod">
          <ac:chgData name="伊健 杜" userId="e69aded81da48593" providerId="LiveId" clId="{BFC995C6-4895-4711-9235-3A1E68732911}" dt="2023-02-16T08:42:27.889" v="8092" actId="1076"/>
          <ac:picMkLst>
            <pc:docMk/>
            <pc:sldMk cId="2420110277" sldId="2246"/>
            <ac:picMk id="10242" creationId="{961095F7-39DE-47B1-E5F9-25A8809C61F3}"/>
          </ac:picMkLst>
        </pc:picChg>
      </pc:sldChg>
      <pc:sldChg chg="addSp modSp add mod">
        <pc:chgData name="伊健 杜" userId="e69aded81da48593" providerId="LiveId" clId="{BFC995C6-4895-4711-9235-3A1E68732911}" dt="2023-02-16T08:45:12.027" v="8102"/>
        <pc:sldMkLst>
          <pc:docMk/>
          <pc:sldMk cId="252538624" sldId="2247"/>
        </pc:sldMkLst>
        <pc:spChg chg="mod">
          <ac:chgData name="伊健 杜" userId="e69aded81da48593" providerId="LiveId" clId="{BFC995C6-4895-4711-9235-3A1E68732911}" dt="2023-02-16T08:45:12.027" v="8102"/>
          <ac:spMkLst>
            <pc:docMk/>
            <pc:sldMk cId="252538624" sldId="2247"/>
            <ac:spMk id="3" creationId="{AF242346-55A9-93FA-7BB4-1259F6A33737}"/>
          </ac:spMkLst>
        </pc:spChg>
        <pc:spChg chg="mod">
          <ac:chgData name="伊健 杜" userId="e69aded81da48593" providerId="LiveId" clId="{BFC995C6-4895-4711-9235-3A1E68732911}" dt="2023-02-16T08:45:12.027" v="8102"/>
          <ac:spMkLst>
            <pc:docMk/>
            <pc:sldMk cId="252538624" sldId="2247"/>
            <ac:spMk id="5" creationId="{E7287B0E-EF55-E721-8EFA-9A9183C0EDF9}"/>
          </ac:spMkLst>
        </pc:spChg>
        <pc:picChg chg="add mod">
          <ac:chgData name="伊健 杜" userId="e69aded81da48593" providerId="LiveId" clId="{BFC995C6-4895-4711-9235-3A1E68732911}" dt="2023-02-16T08:45:00.139" v="8101" actId="1076"/>
          <ac:picMkLst>
            <pc:docMk/>
            <pc:sldMk cId="252538624" sldId="2247"/>
            <ac:picMk id="9218" creationId="{8A6CED16-6524-A99D-0A69-F61815985522}"/>
          </ac:picMkLst>
        </pc:picChg>
      </pc:sldChg>
      <pc:sldChg chg="modSp add mod">
        <pc:chgData name="伊健 杜" userId="e69aded81da48593" providerId="LiveId" clId="{BFC995C6-4895-4711-9235-3A1E68732911}" dt="2023-02-16T08:45:12.027" v="8102"/>
        <pc:sldMkLst>
          <pc:docMk/>
          <pc:sldMk cId="1415075018" sldId="2248"/>
        </pc:sldMkLst>
        <pc:spChg chg="mod">
          <ac:chgData name="伊健 杜" userId="e69aded81da48593" providerId="LiveId" clId="{BFC995C6-4895-4711-9235-3A1E68732911}" dt="2023-02-16T08:45:12.027" v="8102"/>
          <ac:spMkLst>
            <pc:docMk/>
            <pc:sldMk cId="1415075018" sldId="2248"/>
            <ac:spMk id="2" creationId="{10304424-DB4A-36E7-9E0D-D32A5DD0F26C}"/>
          </ac:spMkLst>
        </pc:spChg>
        <pc:spChg chg="mod">
          <ac:chgData name="伊健 杜" userId="e69aded81da48593" providerId="LiveId" clId="{BFC995C6-4895-4711-9235-3A1E68732911}" dt="2023-02-16T08:45:12.027" v="8102"/>
          <ac:spMkLst>
            <pc:docMk/>
            <pc:sldMk cId="1415075018" sldId="2248"/>
            <ac:spMk id="5" creationId="{E7287B0E-EF55-E721-8EFA-9A9183C0EDF9}"/>
          </ac:spMkLst>
        </pc:spChg>
      </pc:sldChg>
      <pc:sldChg chg="addSp delSp modSp add mod">
        <pc:chgData name="伊健 杜" userId="e69aded81da48593" providerId="LiveId" clId="{BFC995C6-4895-4711-9235-3A1E68732911}" dt="2023-02-16T08:45:12.027" v="8102"/>
        <pc:sldMkLst>
          <pc:docMk/>
          <pc:sldMk cId="711364460" sldId="2249"/>
        </pc:sldMkLst>
        <pc:spChg chg="mod">
          <ac:chgData name="伊健 杜" userId="e69aded81da48593" providerId="LiveId" clId="{BFC995C6-4895-4711-9235-3A1E68732911}" dt="2023-02-16T08:45:12.027" v="8102"/>
          <ac:spMkLst>
            <pc:docMk/>
            <pc:sldMk cId="711364460" sldId="2249"/>
            <ac:spMk id="2" creationId="{10304424-DB4A-36E7-9E0D-D32A5DD0F26C}"/>
          </ac:spMkLst>
        </pc:spChg>
        <pc:spChg chg="mod">
          <ac:chgData name="伊健 杜" userId="e69aded81da48593" providerId="LiveId" clId="{BFC995C6-4895-4711-9235-3A1E68732911}" dt="2023-02-16T08:45:12.027" v="8102"/>
          <ac:spMkLst>
            <pc:docMk/>
            <pc:sldMk cId="711364460" sldId="2249"/>
            <ac:spMk id="5" creationId="{E7287B0E-EF55-E721-8EFA-9A9183C0EDF9}"/>
          </ac:spMkLst>
        </pc:spChg>
        <pc:picChg chg="del">
          <ac:chgData name="伊健 杜" userId="e69aded81da48593" providerId="LiveId" clId="{BFC995C6-4895-4711-9235-3A1E68732911}" dt="2023-02-16T08:24:17.534" v="7662" actId="478"/>
          <ac:picMkLst>
            <pc:docMk/>
            <pc:sldMk cId="711364460" sldId="2249"/>
            <ac:picMk id="5122" creationId="{459A5E0E-C2E7-49DC-5781-BBC6650753D9}"/>
          </ac:picMkLst>
        </pc:picChg>
        <pc:picChg chg="add del mod">
          <ac:chgData name="伊健 杜" userId="e69aded81da48593" providerId="LiveId" clId="{BFC995C6-4895-4711-9235-3A1E68732911}" dt="2023-02-16T08:25:53.161" v="7811" actId="478"/>
          <ac:picMkLst>
            <pc:docMk/>
            <pc:sldMk cId="711364460" sldId="2249"/>
            <ac:picMk id="7170" creationId="{AB6A92BB-D8D9-4BF7-5F26-ACD10FC05B42}"/>
          </ac:picMkLst>
        </pc:picChg>
        <pc:picChg chg="add mod">
          <ac:chgData name="伊健 杜" userId="e69aded81da48593" providerId="LiveId" clId="{BFC995C6-4895-4711-9235-3A1E68732911}" dt="2023-02-16T08:25:56.905" v="7814" actId="1076"/>
          <ac:picMkLst>
            <pc:docMk/>
            <pc:sldMk cId="711364460" sldId="2249"/>
            <ac:picMk id="7172" creationId="{2BFBB99D-FA40-00B8-8FF6-21A8BB43B815}"/>
          </ac:picMkLst>
        </pc:picChg>
      </pc:sldChg>
      <pc:sldChg chg="modSp add mod">
        <pc:chgData name="伊健 杜" userId="e69aded81da48593" providerId="LiveId" clId="{BFC995C6-4895-4711-9235-3A1E68732911}" dt="2023-02-16T08:45:12.027" v="8102"/>
        <pc:sldMkLst>
          <pc:docMk/>
          <pc:sldMk cId="1210530522" sldId="2250"/>
        </pc:sldMkLst>
        <pc:spChg chg="mod">
          <ac:chgData name="伊健 杜" userId="e69aded81da48593" providerId="LiveId" clId="{BFC995C6-4895-4711-9235-3A1E68732911}" dt="2023-02-16T08:45:12.027" v="8102"/>
          <ac:spMkLst>
            <pc:docMk/>
            <pc:sldMk cId="1210530522" sldId="2250"/>
            <ac:spMk id="2" creationId="{10304424-DB4A-36E7-9E0D-D32A5DD0F26C}"/>
          </ac:spMkLst>
        </pc:spChg>
      </pc:sldChg>
      <pc:sldChg chg="delSp modSp new mod ord">
        <pc:chgData name="伊健 杜" userId="e69aded81da48593" providerId="LiveId" clId="{BFC995C6-4895-4711-9235-3A1E68732911}" dt="2023-02-16T08:45:12.027" v="8102"/>
        <pc:sldMkLst>
          <pc:docMk/>
          <pc:sldMk cId="1327051921" sldId="2251"/>
        </pc:sldMkLst>
        <pc:spChg chg="mod">
          <ac:chgData name="伊健 杜" userId="e69aded81da48593" providerId="LiveId" clId="{BFC995C6-4895-4711-9235-3A1E68732911}" dt="2023-02-16T08:45:12.027" v="8102"/>
          <ac:spMkLst>
            <pc:docMk/>
            <pc:sldMk cId="1327051921" sldId="2251"/>
            <ac:spMk id="2" creationId="{1D484E6E-E122-827B-6C84-602AC8860183}"/>
          </ac:spMkLst>
        </pc:spChg>
        <pc:spChg chg="del">
          <ac:chgData name="伊健 杜" userId="e69aded81da48593" providerId="LiveId" clId="{BFC995C6-4895-4711-9235-3A1E68732911}" dt="2023-02-16T08:16:45.708" v="7269" actId="478"/>
          <ac:spMkLst>
            <pc:docMk/>
            <pc:sldMk cId="1327051921" sldId="2251"/>
            <ac:spMk id="3" creationId="{CD5CDAD8-6CA6-F3B7-075B-91EB4F3102E1}"/>
          </ac:spMkLst>
        </pc:spChg>
      </pc:sldChg>
      <pc:sldChg chg="modSp add mod ord">
        <pc:chgData name="伊健 杜" userId="e69aded81da48593" providerId="LiveId" clId="{BFC995C6-4895-4711-9235-3A1E68732911}" dt="2023-02-16T08:45:12.027" v="8102"/>
        <pc:sldMkLst>
          <pc:docMk/>
          <pc:sldMk cId="4140817928" sldId="2252"/>
        </pc:sldMkLst>
        <pc:spChg chg="mod">
          <ac:chgData name="伊健 杜" userId="e69aded81da48593" providerId="LiveId" clId="{BFC995C6-4895-4711-9235-3A1E68732911}" dt="2023-02-16T08:45:12.027" v="8102"/>
          <ac:spMkLst>
            <pc:docMk/>
            <pc:sldMk cId="4140817928" sldId="2252"/>
            <ac:spMk id="2" creationId="{1D484E6E-E122-827B-6C84-602AC8860183}"/>
          </ac:spMkLst>
        </pc:spChg>
      </pc:sldChg>
      <pc:sldChg chg="addSp delSp modSp new mod modAnim">
        <pc:chgData name="伊健 杜" userId="e69aded81da48593" providerId="LiveId" clId="{BFC995C6-4895-4711-9235-3A1E68732911}" dt="2023-02-16T08:45:12.027" v="8102"/>
        <pc:sldMkLst>
          <pc:docMk/>
          <pc:sldMk cId="1041314455" sldId="2253"/>
        </pc:sldMkLst>
        <pc:spChg chg="mod">
          <ac:chgData name="伊健 杜" userId="e69aded81da48593" providerId="LiveId" clId="{BFC995C6-4895-4711-9235-3A1E68732911}" dt="2023-02-16T08:45:12.027" v="8102"/>
          <ac:spMkLst>
            <pc:docMk/>
            <pc:sldMk cId="1041314455" sldId="2253"/>
            <ac:spMk id="2" creationId="{B99C7E8F-0213-EB23-BD1A-9A06F5EFD06D}"/>
          </ac:spMkLst>
        </pc:spChg>
        <pc:spChg chg="del mod">
          <ac:chgData name="伊健 杜" userId="e69aded81da48593" providerId="LiveId" clId="{BFC995C6-4895-4711-9235-3A1E68732911}" dt="2023-02-16T08:20:12.386" v="7472" actId="478"/>
          <ac:spMkLst>
            <pc:docMk/>
            <pc:sldMk cId="1041314455" sldId="2253"/>
            <ac:spMk id="3" creationId="{6491D4F7-536C-410F-4B6A-CBC4CDDC212F}"/>
          </ac:spMkLst>
        </pc:spChg>
        <pc:spChg chg="add mod">
          <ac:chgData name="伊健 杜" userId="e69aded81da48593" providerId="LiveId" clId="{BFC995C6-4895-4711-9235-3A1E68732911}" dt="2023-02-16T08:45:12.027" v="8102"/>
          <ac:spMkLst>
            <pc:docMk/>
            <pc:sldMk cId="1041314455" sldId="2253"/>
            <ac:spMk id="4" creationId="{30580A08-291A-9808-247C-8A35FA7DAA68}"/>
          </ac:spMkLst>
        </pc:spChg>
        <pc:picChg chg="add mod">
          <ac:chgData name="伊健 杜" userId="e69aded81da48593" providerId="LiveId" clId="{BFC995C6-4895-4711-9235-3A1E68732911}" dt="2023-02-16T08:21:15.145" v="7475" actId="1076"/>
          <ac:picMkLst>
            <pc:docMk/>
            <pc:sldMk cId="1041314455" sldId="2253"/>
            <ac:picMk id="6146" creationId="{D1D34C0C-086C-D99B-333E-B397FACC5CAF}"/>
          </ac:picMkLst>
        </pc:picChg>
      </pc:sldChg>
      <pc:sldChg chg="add del">
        <pc:chgData name="伊健 杜" userId="e69aded81da48593" providerId="LiveId" clId="{BFC995C6-4895-4711-9235-3A1E68732911}" dt="2023-02-16T08:17:58.039" v="7411" actId="47"/>
        <pc:sldMkLst>
          <pc:docMk/>
          <pc:sldMk cId="2964660824" sldId="2253"/>
        </pc:sldMkLst>
      </pc:sldChg>
      <pc:sldChg chg="addSp delSp modSp add mod">
        <pc:chgData name="伊健 杜" userId="e69aded81da48593" providerId="LiveId" clId="{BFC995C6-4895-4711-9235-3A1E68732911}" dt="2023-02-16T08:23:32.211" v="7576" actId="20577"/>
        <pc:sldMkLst>
          <pc:docMk/>
          <pc:sldMk cId="244172812" sldId="2254"/>
        </pc:sldMkLst>
        <pc:spChg chg="mod">
          <ac:chgData name="伊健 杜" userId="e69aded81da48593" providerId="LiveId" clId="{BFC995C6-4895-4711-9235-3A1E68732911}" dt="2023-02-16T08:23:32.211" v="7576" actId="20577"/>
          <ac:spMkLst>
            <pc:docMk/>
            <pc:sldMk cId="244172812" sldId="2254"/>
            <ac:spMk id="2" creationId="{B99C7E8F-0213-EB23-BD1A-9A06F5EFD06D}"/>
          </ac:spMkLst>
        </pc:spChg>
        <pc:spChg chg="del mod">
          <ac:chgData name="伊健 杜" userId="e69aded81da48593" providerId="LiveId" clId="{BFC995C6-4895-4711-9235-3A1E68732911}" dt="2023-02-16T08:22:22.871" v="7489" actId="478"/>
          <ac:spMkLst>
            <pc:docMk/>
            <pc:sldMk cId="244172812" sldId="2254"/>
            <ac:spMk id="4" creationId="{30580A08-291A-9808-247C-8A35FA7DAA68}"/>
          </ac:spMkLst>
        </pc:spChg>
        <pc:picChg chg="del">
          <ac:chgData name="伊健 杜" userId="e69aded81da48593" providerId="LiveId" clId="{BFC995C6-4895-4711-9235-3A1E68732911}" dt="2023-02-16T08:21:29.195" v="7479" actId="478"/>
          <ac:picMkLst>
            <pc:docMk/>
            <pc:sldMk cId="244172812" sldId="2254"/>
            <ac:picMk id="6146" creationId="{D1D34C0C-086C-D99B-333E-B397FACC5CAF}"/>
          </ac:picMkLst>
        </pc:picChg>
        <pc:picChg chg="add del mod">
          <ac:chgData name="伊健 杜" userId="e69aded81da48593" providerId="LiveId" clId="{BFC995C6-4895-4711-9235-3A1E68732911}" dt="2023-02-16T08:22:17.333" v="7485" actId="478"/>
          <ac:picMkLst>
            <pc:docMk/>
            <pc:sldMk cId="244172812" sldId="2254"/>
            <ac:picMk id="13314" creationId="{684CE0D1-60E8-1991-620F-F447E4EC08E0}"/>
          </ac:picMkLst>
        </pc:picChg>
        <pc:picChg chg="add mod">
          <ac:chgData name="伊健 杜" userId="e69aded81da48593" providerId="LiveId" clId="{BFC995C6-4895-4711-9235-3A1E68732911}" dt="2023-02-16T08:22:20.805" v="7488" actId="1076"/>
          <ac:picMkLst>
            <pc:docMk/>
            <pc:sldMk cId="244172812" sldId="2254"/>
            <ac:picMk id="13316" creationId="{1AD74F64-375E-D444-6D7C-64A6922C2C3F}"/>
          </ac:picMkLst>
        </pc:picChg>
      </pc:sldChg>
      <pc:sldChg chg="modSp add ord">
        <pc:chgData name="伊健 杜" userId="e69aded81da48593" providerId="LiveId" clId="{BFC995C6-4895-4711-9235-3A1E68732911}" dt="2023-02-16T08:45:12.027" v="8102"/>
        <pc:sldMkLst>
          <pc:docMk/>
          <pc:sldMk cId="4054208821" sldId="2255"/>
        </pc:sldMkLst>
        <pc:spChg chg="mod">
          <ac:chgData name="伊健 杜" userId="e69aded81da48593" providerId="LiveId" clId="{BFC995C6-4895-4711-9235-3A1E68732911}" dt="2023-02-16T08:45:12.027" v="8102"/>
          <ac:spMkLst>
            <pc:docMk/>
            <pc:sldMk cId="4054208821" sldId="2255"/>
            <ac:spMk id="2" creationId="{10304424-DB4A-36E7-9E0D-D32A5DD0F26C}"/>
          </ac:spMkLst>
        </pc:spChg>
      </pc:sldChg>
    </pc:docChg>
  </pc:docChgLst>
  <pc:docChgLst>
    <pc:chgData name="伊健 杜" userId="e69aded81da48593" providerId="LiveId" clId="{9DCFAC67-F80A-448B-B1E6-9C182D315F86}"/>
    <pc:docChg chg="custSel addSld delSld modSld sldOrd">
      <pc:chgData name="伊健 杜" userId="e69aded81da48593" providerId="LiveId" clId="{9DCFAC67-F80A-448B-B1E6-9C182D315F86}" dt="2022-11-30T16:11:33.833" v="5781" actId="20577"/>
      <pc:docMkLst>
        <pc:docMk/>
      </pc:docMkLst>
      <pc:sldChg chg="del">
        <pc:chgData name="伊健 杜" userId="e69aded81da48593" providerId="LiveId" clId="{9DCFAC67-F80A-448B-B1E6-9C182D315F86}" dt="2022-11-29T05:38:02.710" v="2" actId="47"/>
        <pc:sldMkLst>
          <pc:docMk/>
          <pc:sldMk cId="1122538647" sldId="1585"/>
        </pc:sldMkLst>
      </pc:sldChg>
      <pc:sldChg chg="del">
        <pc:chgData name="伊健 杜" userId="e69aded81da48593" providerId="LiveId" clId="{9DCFAC67-F80A-448B-B1E6-9C182D315F86}" dt="2022-11-29T05:38:02.710" v="2" actId="47"/>
        <pc:sldMkLst>
          <pc:docMk/>
          <pc:sldMk cId="2371570294" sldId="1587"/>
        </pc:sldMkLst>
      </pc:sldChg>
      <pc:sldChg chg="del">
        <pc:chgData name="伊健 杜" userId="e69aded81da48593" providerId="LiveId" clId="{9DCFAC67-F80A-448B-B1E6-9C182D315F86}" dt="2022-11-29T05:37:54.341" v="0" actId="47"/>
        <pc:sldMkLst>
          <pc:docMk/>
          <pc:sldMk cId="968605838" sldId="1591"/>
        </pc:sldMkLst>
      </pc:sldChg>
      <pc:sldChg chg="addSp delSp modSp mod ord">
        <pc:chgData name="伊健 杜" userId="e69aded81da48593" providerId="LiveId" clId="{9DCFAC67-F80A-448B-B1E6-9C182D315F86}" dt="2022-11-29T14:50:04.441" v="5667"/>
        <pc:sldMkLst>
          <pc:docMk/>
          <pc:sldMk cId="2032622639" sldId="1600"/>
        </pc:sldMkLst>
        <pc:spChg chg="mod">
          <ac:chgData name="伊健 杜" userId="e69aded81da48593" providerId="LiveId" clId="{9DCFAC67-F80A-448B-B1E6-9C182D315F86}" dt="2022-11-29T13:14:05.724" v="1204"/>
          <ac:spMkLst>
            <pc:docMk/>
            <pc:sldMk cId="2032622639" sldId="1600"/>
            <ac:spMk id="2" creationId="{1302A11A-625D-774F-23B3-739301B530C3}"/>
          </ac:spMkLst>
        </pc:spChg>
        <pc:spChg chg="mod">
          <ac:chgData name="伊健 杜" userId="e69aded81da48593" providerId="LiveId" clId="{9DCFAC67-F80A-448B-B1E6-9C182D315F86}" dt="2022-11-29T14:50:04.441" v="5667"/>
          <ac:spMkLst>
            <pc:docMk/>
            <pc:sldMk cId="2032622639" sldId="1600"/>
            <ac:spMk id="3" creationId="{ABC6FAE7-B0DC-C53F-ABA7-511046C801BC}"/>
          </ac:spMkLst>
        </pc:spChg>
        <pc:spChg chg="add del">
          <ac:chgData name="伊健 杜" userId="e69aded81da48593" providerId="LiveId" clId="{9DCFAC67-F80A-448B-B1E6-9C182D315F86}" dt="2022-11-29T13:33:17.475" v="1421" actId="478"/>
          <ac:spMkLst>
            <pc:docMk/>
            <pc:sldMk cId="2032622639" sldId="1600"/>
            <ac:spMk id="4" creationId="{265D236E-35FB-166F-16EA-0C51E8432BA2}"/>
          </ac:spMkLst>
        </pc:spChg>
        <pc:picChg chg="add mod">
          <ac:chgData name="伊健 杜" userId="e69aded81da48593" providerId="LiveId" clId="{9DCFAC67-F80A-448B-B1E6-9C182D315F86}" dt="2022-11-29T13:33:32.495" v="1427" actId="1076"/>
          <ac:picMkLst>
            <pc:docMk/>
            <pc:sldMk cId="2032622639" sldId="1600"/>
            <ac:picMk id="6" creationId="{82E2FFBB-3217-4A0C-1090-FF9271388C5B}"/>
          </ac:picMkLst>
        </pc:picChg>
        <pc:picChg chg="del">
          <ac:chgData name="伊健 杜" userId="e69aded81da48593" providerId="LiveId" clId="{9DCFAC67-F80A-448B-B1E6-9C182D315F86}" dt="2022-11-29T13:32:43.415" v="1419" actId="478"/>
          <ac:picMkLst>
            <pc:docMk/>
            <pc:sldMk cId="2032622639" sldId="1600"/>
            <ac:picMk id="15362" creationId="{4618BCC4-85AA-0403-A6C6-742574B59556}"/>
          </ac:picMkLst>
        </pc:picChg>
      </pc:sldChg>
      <pc:sldChg chg="del">
        <pc:chgData name="伊健 杜" userId="e69aded81da48593" providerId="LiveId" clId="{9DCFAC67-F80A-448B-B1E6-9C182D315F86}" dt="2022-11-29T05:37:54.341" v="0" actId="47"/>
        <pc:sldMkLst>
          <pc:docMk/>
          <pc:sldMk cId="2069894376" sldId="1601"/>
        </pc:sldMkLst>
      </pc:sldChg>
      <pc:sldChg chg="del">
        <pc:chgData name="伊健 杜" userId="e69aded81da48593" providerId="LiveId" clId="{9DCFAC67-F80A-448B-B1E6-9C182D315F86}" dt="2022-11-29T05:37:54.341" v="0" actId="47"/>
        <pc:sldMkLst>
          <pc:docMk/>
          <pc:sldMk cId="2180148190" sldId="1602"/>
        </pc:sldMkLst>
      </pc:sldChg>
      <pc:sldChg chg="del">
        <pc:chgData name="伊健 杜" userId="e69aded81da48593" providerId="LiveId" clId="{9DCFAC67-F80A-448B-B1E6-9C182D315F86}" dt="2022-11-29T05:37:54.341" v="0" actId="47"/>
        <pc:sldMkLst>
          <pc:docMk/>
          <pc:sldMk cId="3017488729" sldId="1603"/>
        </pc:sldMkLst>
      </pc:sldChg>
      <pc:sldChg chg="del">
        <pc:chgData name="伊健 杜" userId="e69aded81da48593" providerId="LiveId" clId="{9DCFAC67-F80A-448B-B1E6-9C182D315F86}" dt="2022-11-29T05:37:55.543" v="1" actId="47"/>
        <pc:sldMkLst>
          <pc:docMk/>
          <pc:sldMk cId="813619813" sldId="1604"/>
        </pc:sldMkLst>
      </pc:sldChg>
      <pc:sldChg chg="del">
        <pc:chgData name="伊健 杜" userId="e69aded81da48593" providerId="LiveId" clId="{9DCFAC67-F80A-448B-B1E6-9C182D315F86}" dt="2022-11-29T05:38:02.710" v="2" actId="47"/>
        <pc:sldMkLst>
          <pc:docMk/>
          <pc:sldMk cId="1755571147" sldId="1605"/>
        </pc:sldMkLst>
      </pc:sldChg>
      <pc:sldChg chg="del">
        <pc:chgData name="伊健 杜" userId="e69aded81da48593" providerId="LiveId" clId="{9DCFAC67-F80A-448B-B1E6-9C182D315F86}" dt="2022-11-29T05:38:02.710" v="2" actId="47"/>
        <pc:sldMkLst>
          <pc:docMk/>
          <pc:sldMk cId="667411741" sldId="1606"/>
        </pc:sldMkLst>
      </pc:sldChg>
      <pc:sldChg chg="del">
        <pc:chgData name="伊健 杜" userId="e69aded81da48593" providerId="LiveId" clId="{9DCFAC67-F80A-448B-B1E6-9C182D315F86}" dt="2022-11-29T05:38:02.710" v="2" actId="47"/>
        <pc:sldMkLst>
          <pc:docMk/>
          <pc:sldMk cId="1657574386" sldId="1607"/>
        </pc:sldMkLst>
      </pc:sldChg>
      <pc:sldChg chg="del">
        <pc:chgData name="伊健 杜" userId="e69aded81da48593" providerId="LiveId" clId="{9DCFAC67-F80A-448B-B1E6-9C182D315F86}" dt="2022-11-29T05:38:02.710" v="2" actId="47"/>
        <pc:sldMkLst>
          <pc:docMk/>
          <pc:sldMk cId="3971358104" sldId="1608"/>
        </pc:sldMkLst>
      </pc:sldChg>
      <pc:sldChg chg="del">
        <pc:chgData name="伊健 杜" userId="e69aded81da48593" providerId="LiveId" clId="{9DCFAC67-F80A-448B-B1E6-9C182D315F86}" dt="2022-11-29T05:38:02.710" v="2" actId="47"/>
        <pc:sldMkLst>
          <pc:docMk/>
          <pc:sldMk cId="449972410" sldId="1609"/>
        </pc:sldMkLst>
      </pc:sldChg>
      <pc:sldChg chg="del">
        <pc:chgData name="伊健 杜" userId="e69aded81da48593" providerId="LiveId" clId="{9DCFAC67-F80A-448B-B1E6-9C182D315F86}" dt="2022-11-29T05:38:02.710" v="2" actId="47"/>
        <pc:sldMkLst>
          <pc:docMk/>
          <pc:sldMk cId="3717290062" sldId="1610"/>
        </pc:sldMkLst>
      </pc:sldChg>
      <pc:sldChg chg="del">
        <pc:chgData name="伊健 杜" userId="e69aded81da48593" providerId="LiveId" clId="{9DCFAC67-F80A-448B-B1E6-9C182D315F86}" dt="2022-11-29T05:38:02.710" v="2" actId="47"/>
        <pc:sldMkLst>
          <pc:docMk/>
          <pc:sldMk cId="2931321024" sldId="1611"/>
        </pc:sldMkLst>
      </pc:sldChg>
      <pc:sldChg chg="del">
        <pc:chgData name="伊健 杜" userId="e69aded81da48593" providerId="LiveId" clId="{9DCFAC67-F80A-448B-B1E6-9C182D315F86}" dt="2022-11-29T05:38:02.710" v="2" actId="47"/>
        <pc:sldMkLst>
          <pc:docMk/>
          <pc:sldMk cId="607577743" sldId="1612"/>
        </pc:sldMkLst>
      </pc:sldChg>
      <pc:sldChg chg="del">
        <pc:chgData name="伊健 杜" userId="e69aded81da48593" providerId="LiveId" clId="{9DCFAC67-F80A-448B-B1E6-9C182D315F86}" dt="2022-11-29T05:38:02.710" v="2" actId="47"/>
        <pc:sldMkLst>
          <pc:docMk/>
          <pc:sldMk cId="529186279" sldId="1613"/>
        </pc:sldMkLst>
      </pc:sldChg>
      <pc:sldChg chg="del">
        <pc:chgData name="伊健 杜" userId="e69aded81da48593" providerId="LiveId" clId="{9DCFAC67-F80A-448B-B1E6-9C182D315F86}" dt="2022-11-29T05:38:02.710" v="2" actId="47"/>
        <pc:sldMkLst>
          <pc:docMk/>
          <pc:sldMk cId="2846593988" sldId="1614"/>
        </pc:sldMkLst>
      </pc:sldChg>
      <pc:sldChg chg="del">
        <pc:chgData name="伊健 杜" userId="e69aded81da48593" providerId="LiveId" clId="{9DCFAC67-F80A-448B-B1E6-9C182D315F86}" dt="2022-11-29T05:38:02.710" v="2" actId="47"/>
        <pc:sldMkLst>
          <pc:docMk/>
          <pc:sldMk cId="675020537" sldId="1615"/>
        </pc:sldMkLst>
      </pc:sldChg>
      <pc:sldChg chg="del">
        <pc:chgData name="伊健 杜" userId="e69aded81da48593" providerId="LiveId" clId="{9DCFAC67-F80A-448B-B1E6-9C182D315F86}" dt="2022-11-29T05:38:02.710" v="2" actId="47"/>
        <pc:sldMkLst>
          <pc:docMk/>
          <pc:sldMk cId="2205894479" sldId="1616"/>
        </pc:sldMkLst>
      </pc:sldChg>
      <pc:sldChg chg="del">
        <pc:chgData name="伊健 杜" userId="e69aded81da48593" providerId="LiveId" clId="{9DCFAC67-F80A-448B-B1E6-9C182D315F86}" dt="2022-11-29T05:38:02.710" v="2" actId="47"/>
        <pc:sldMkLst>
          <pc:docMk/>
          <pc:sldMk cId="3983972356" sldId="1617"/>
        </pc:sldMkLst>
      </pc:sldChg>
      <pc:sldChg chg="del">
        <pc:chgData name="伊健 杜" userId="e69aded81da48593" providerId="LiveId" clId="{9DCFAC67-F80A-448B-B1E6-9C182D315F86}" dt="2022-11-29T05:38:02.710" v="2" actId="47"/>
        <pc:sldMkLst>
          <pc:docMk/>
          <pc:sldMk cId="391853809" sldId="1618"/>
        </pc:sldMkLst>
      </pc:sldChg>
      <pc:sldChg chg="del">
        <pc:chgData name="伊健 杜" userId="e69aded81da48593" providerId="LiveId" clId="{9DCFAC67-F80A-448B-B1E6-9C182D315F86}" dt="2022-11-29T05:38:02.710" v="2" actId="47"/>
        <pc:sldMkLst>
          <pc:docMk/>
          <pc:sldMk cId="190600965" sldId="1619"/>
        </pc:sldMkLst>
      </pc:sldChg>
      <pc:sldChg chg="del">
        <pc:chgData name="伊健 杜" userId="e69aded81da48593" providerId="LiveId" clId="{9DCFAC67-F80A-448B-B1E6-9C182D315F86}" dt="2022-11-29T05:38:02.710" v="2" actId="47"/>
        <pc:sldMkLst>
          <pc:docMk/>
          <pc:sldMk cId="481726572" sldId="1620"/>
        </pc:sldMkLst>
      </pc:sldChg>
      <pc:sldChg chg="del">
        <pc:chgData name="伊健 杜" userId="e69aded81da48593" providerId="LiveId" clId="{9DCFAC67-F80A-448B-B1E6-9C182D315F86}" dt="2022-11-29T05:38:02.710" v="2" actId="47"/>
        <pc:sldMkLst>
          <pc:docMk/>
          <pc:sldMk cId="3826901565" sldId="1621"/>
        </pc:sldMkLst>
      </pc:sldChg>
      <pc:sldChg chg="del">
        <pc:chgData name="伊健 杜" userId="e69aded81da48593" providerId="LiveId" clId="{9DCFAC67-F80A-448B-B1E6-9C182D315F86}" dt="2022-11-29T05:38:02.710" v="2" actId="47"/>
        <pc:sldMkLst>
          <pc:docMk/>
          <pc:sldMk cId="2614497261" sldId="1622"/>
        </pc:sldMkLst>
      </pc:sldChg>
      <pc:sldChg chg="del">
        <pc:chgData name="伊健 杜" userId="e69aded81da48593" providerId="LiveId" clId="{9DCFAC67-F80A-448B-B1E6-9C182D315F86}" dt="2022-11-29T05:38:02.710" v="2" actId="47"/>
        <pc:sldMkLst>
          <pc:docMk/>
          <pc:sldMk cId="1281792768" sldId="1623"/>
        </pc:sldMkLst>
      </pc:sldChg>
      <pc:sldChg chg="del">
        <pc:chgData name="伊健 杜" userId="e69aded81da48593" providerId="LiveId" clId="{9DCFAC67-F80A-448B-B1E6-9C182D315F86}" dt="2022-11-29T05:38:02.710" v="2" actId="47"/>
        <pc:sldMkLst>
          <pc:docMk/>
          <pc:sldMk cId="1756068761" sldId="1624"/>
        </pc:sldMkLst>
      </pc:sldChg>
      <pc:sldChg chg="del">
        <pc:chgData name="伊健 杜" userId="e69aded81da48593" providerId="LiveId" clId="{9DCFAC67-F80A-448B-B1E6-9C182D315F86}" dt="2022-11-29T05:38:02.710" v="2" actId="47"/>
        <pc:sldMkLst>
          <pc:docMk/>
          <pc:sldMk cId="553310820" sldId="1625"/>
        </pc:sldMkLst>
      </pc:sldChg>
      <pc:sldChg chg="del">
        <pc:chgData name="伊健 杜" userId="e69aded81da48593" providerId="LiveId" clId="{9DCFAC67-F80A-448B-B1E6-9C182D315F86}" dt="2022-11-29T05:38:02.710" v="2" actId="47"/>
        <pc:sldMkLst>
          <pc:docMk/>
          <pc:sldMk cId="1641842691" sldId="1626"/>
        </pc:sldMkLst>
      </pc:sldChg>
      <pc:sldChg chg="del">
        <pc:chgData name="伊健 杜" userId="e69aded81da48593" providerId="LiveId" clId="{9DCFAC67-F80A-448B-B1E6-9C182D315F86}" dt="2022-11-29T05:38:02.710" v="2" actId="47"/>
        <pc:sldMkLst>
          <pc:docMk/>
          <pc:sldMk cId="921697333" sldId="1627"/>
        </pc:sldMkLst>
      </pc:sldChg>
      <pc:sldChg chg="del">
        <pc:chgData name="伊健 杜" userId="e69aded81da48593" providerId="LiveId" clId="{9DCFAC67-F80A-448B-B1E6-9C182D315F86}" dt="2022-11-29T05:38:02.710" v="2" actId="47"/>
        <pc:sldMkLst>
          <pc:docMk/>
          <pc:sldMk cId="2638444399" sldId="1628"/>
        </pc:sldMkLst>
      </pc:sldChg>
      <pc:sldChg chg="addSp delSp modSp mod">
        <pc:chgData name="伊健 杜" userId="e69aded81da48593" providerId="LiveId" clId="{9DCFAC67-F80A-448B-B1E6-9C182D315F86}" dt="2022-11-29T14:50:04.441" v="5667"/>
        <pc:sldMkLst>
          <pc:docMk/>
          <pc:sldMk cId="3956247552" sldId="1629"/>
        </pc:sldMkLst>
        <pc:spChg chg="mod">
          <ac:chgData name="伊健 杜" userId="e69aded81da48593" providerId="LiveId" clId="{9DCFAC67-F80A-448B-B1E6-9C182D315F86}" dt="2022-11-29T14:50:04.441" v="5667"/>
          <ac:spMkLst>
            <pc:docMk/>
            <pc:sldMk cId="3956247552" sldId="1629"/>
            <ac:spMk id="2" creationId="{10304424-DB4A-36E7-9E0D-D32A5DD0F26C}"/>
          </ac:spMkLst>
        </pc:spChg>
        <pc:spChg chg="mod">
          <ac:chgData name="伊健 杜" userId="e69aded81da48593" providerId="LiveId" clId="{9DCFAC67-F80A-448B-B1E6-9C182D315F86}" dt="2022-11-29T14:50:04.441" v="5667"/>
          <ac:spMkLst>
            <pc:docMk/>
            <pc:sldMk cId="3956247552" sldId="1629"/>
            <ac:spMk id="5" creationId="{E7287B0E-EF55-E721-8EFA-9A9183C0EDF9}"/>
          </ac:spMkLst>
        </pc:spChg>
        <pc:picChg chg="add mod">
          <ac:chgData name="伊健 杜" userId="e69aded81da48593" providerId="LiveId" clId="{9DCFAC67-F80A-448B-B1E6-9C182D315F86}" dt="2022-11-29T06:02:27.991" v="166" actId="1076"/>
          <ac:picMkLst>
            <pc:docMk/>
            <pc:sldMk cId="3956247552" sldId="1629"/>
            <ac:picMk id="1026" creationId="{EAD1C7B3-3BB3-F224-9B91-CC9B66A4EEBD}"/>
          </ac:picMkLst>
        </pc:picChg>
        <pc:picChg chg="del">
          <ac:chgData name="伊健 杜" userId="e69aded81da48593" providerId="LiveId" clId="{9DCFAC67-F80A-448B-B1E6-9C182D315F86}" dt="2022-11-29T05:59:29.412" v="162" actId="478"/>
          <ac:picMkLst>
            <pc:docMk/>
            <pc:sldMk cId="3956247552" sldId="1629"/>
            <ac:picMk id="12290" creationId="{86B39FB0-3E45-4213-6E2D-6982E9BAB7B0}"/>
          </ac:picMkLst>
        </pc:picChg>
      </pc:sldChg>
      <pc:sldChg chg="del">
        <pc:chgData name="伊健 杜" userId="e69aded81da48593" providerId="LiveId" clId="{9DCFAC67-F80A-448B-B1E6-9C182D315F86}" dt="2022-11-29T05:38:02.710" v="2" actId="47"/>
        <pc:sldMkLst>
          <pc:docMk/>
          <pc:sldMk cId="1052348114" sldId="1630"/>
        </pc:sldMkLst>
      </pc:sldChg>
      <pc:sldChg chg="modSp mod">
        <pc:chgData name="伊健 杜" userId="e69aded81da48593" providerId="LiveId" clId="{9DCFAC67-F80A-448B-B1E6-9C182D315F86}" dt="2022-11-29T14:50:04.441" v="5667"/>
        <pc:sldMkLst>
          <pc:docMk/>
          <pc:sldMk cId="3981181640" sldId="1631"/>
        </pc:sldMkLst>
        <pc:spChg chg="mod">
          <ac:chgData name="伊健 杜" userId="e69aded81da48593" providerId="LiveId" clId="{9DCFAC67-F80A-448B-B1E6-9C182D315F86}" dt="2022-11-29T14:50:04.441" v="5667"/>
          <ac:spMkLst>
            <pc:docMk/>
            <pc:sldMk cId="3981181640" sldId="1631"/>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996448752" sldId="1632"/>
        </pc:sldMkLst>
        <pc:spChg chg="mod">
          <ac:chgData name="伊健 杜" userId="e69aded81da48593" providerId="LiveId" clId="{9DCFAC67-F80A-448B-B1E6-9C182D315F86}" dt="2022-11-29T14:50:04.441" v="5667"/>
          <ac:spMkLst>
            <pc:docMk/>
            <pc:sldMk cId="3996448752" sldId="1632"/>
            <ac:spMk id="2" creationId="{10304424-DB4A-36E7-9E0D-D32A5DD0F26C}"/>
          </ac:spMkLst>
        </pc:spChg>
        <pc:spChg chg="mod">
          <ac:chgData name="伊健 杜" userId="e69aded81da48593" providerId="LiveId" clId="{9DCFAC67-F80A-448B-B1E6-9C182D315F86}" dt="2022-11-29T14:50:04.441" v="5667"/>
          <ac:spMkLst>
            <pc:docMk/>
            <pc:sldMk cId="3996448752" sldId="1632"/>
            <ac:spMk id="5" creationId="{E7287B0E-EF55-E721-8EFA-9A9183C0EDF9}"/>
          </ac:spMkLst>
        </pc:spChg>
        <pc:picChg chg="del">
          <ac:chgData name="伊健 杜" userId="e69aded81da48593" providerId="LiveId" clId="{9DCFAC67-F80A-448B-B1E6-9C182D315F86}" dt="2022-11-29T06:15:36.836" v="222" actId="478"/>
          <ac:picMkLst>
            <pc:docMk/>
            <pc:sldMk cId="3996448752" sldId="1632"/>
            <ac:picMk id="1026" creationId="{EAD1C7B3-3BB3-F224-9B91-CC9B66A4EEBD}"/>
          </ac:picMkLst>
        </pc:picChg>
        <pc:picChg chg="add mod">
          <ac:chgData name="伊健 杜" userId="e69aded81da48593" providerId="LiveId" clId="{9DCFAC67-F80A-448B-B1E6-9C182D315F86}" dt="2022-11-29T06:18:56.330" v="458" actId="1076"/>
          <ac:picMkLst>
            <pc:docMk/>
            <pc:sldMk cId="3996448752" sldId="1632"/>
            <ac:picMk id="2050" creationId="{50BA10E3-0D54-CCCE-D6D1-7144E689158D}"/>
          </ac:picMkLst>
        </pc:picChg>
      </pc:sldChg>
      <pc:sldChg chg="addSp delSp modSp add mod">
        <pc:chgData name="伊健 杜" userId="e69aded81da48593" providerId="LiveId" clId="{9DCFAC67-F80A-448B-B1E6-9C182D315F86}" dt="2022-11-29T14:50:04.441" v="5667"/>
        <pc:sldMkLst>
          <pc:docMk/>
          <pc:sldMk cId="2221877690" sldId="1633"/>
        </pc:sldMkLst>
        <pc:spChg chg="mod">
          <ac:chgData name="伊健 杜" userId="e69aded81da48593" providerId="LiveId" clId="{9DCFAC67-F80A-448B-B1E6-9C182D315F86}" dt="2022-11-29T14:50:04.441" v="5667"/>
          <ac:spMkLst>
            <pc:docMk/>
            <pc:sldMk cId="2221877690" sldId="1633"/>
            <ac:spMk id="2" creationId="{10304424-DB4A-36E7-9E0D-D32A5DD0F26C}"/>
          </ac:spMkLst>
        </pc:spChg>
        <pc:spChg chg="mod">
          <ac:chgData name="伊健 杜" userId="e69aded81da48593" providerId="LiveId" clId="{9DCFAC67-F80A-448B-B1E6-9C182D315F86}" dt="2022-11-29T14:50:04.441" v="5667"/>
          <ac:spMkLst>
            <pc:docMk/>
            <pc:sldMk cId="2221877690" sldId="1633"/>
            <ac:spMk id="5" creationId="{E7287B0E-EF55-E721-8EFA-9A9183C0EDF9}"/>
          </ac:spMkLst>
        </pc:spChg>
        <pc:picChg chg="del">
          <ac:chgData name="伊健 杜" userId="e69aded81da48593" providerId="LiveId" clId="{9DCFAC67-F80A-448B-B1E6-9C182D315F86}" dt="2022-11-29T06:21:01.987" v="559" actId="478"/>
          <ac:picMkLst>
            <pc:docMk/>
            <pc:sldMk cId="2221877690" sldId="1633"/>
            <ac:picMk id="1026" creationId="{EAD1C7B3-3BB3-F224-9B91-CC9B66A4EEBD}"/>
          </ac:picMkLst>
        </pc:picChg>
        <pc:picChg chg="add mod">
          <ac:chgData name="伊健 杜" userId="e69aded81da48593" providerId="LiveId" clId="{9DCFAC67-F80A-448B-B1E6-9C182D315F86}" dt="2022-11-29T06:22:03.872" v="561" actId="1076"/>
          <ac:picMkLst>
            <pc:docMk/>
            <pc:sldMk cId="2221877690" sldId="1633"/>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43031113" sldId="1634"/>
        </pc:sldMkLst>
        <pc:spChg chg="mod">
          <ac:chgData name="伊健 杜" userId="e69aded81da48593" providerId="LiveId" clId="{9DCFAC67-F80A-448B-B1E6-9C182D315F86}" dt="2022-11-29T14:50:04.441" v="5667"/>
          <ac:spMkLst>
            <pc:docMk/>
            <pc:sldMk cId="1943031113" sldId="1634"/>
            <ac:spMk id="2" creationId="{10304424-DB4A-36E7-9E0D-D32A5DD0F26C}"/>
          </ac:spMkLst>
        </pc:spChg>
        <pc:spChg chg="mod">
          <ac:chgData name="伊健 杜" userId="e69aded81da48593" providerId="LiveId" clId="{9DCFAC67-F80A-448B-B1E6-9C182D315F86}" dt="2022-11-29T14:50:04.441" v="5667"/>
          <ac:spMkLst>
            <pc:docMk/>
            <pc:sldMk cId="1943031113" sldId="1634"/>
            <ac:spMk id="5" creationId="{E7287B0E-EF55-E721-8EFA-9A9183C0EDF9}"/>
          </ac:spMkLst>
        </pc:spChg>
        <pc:picChg chg="add mod">
          <ac:chgData name="伊健 杜" userId="e69aded81da48593" providerId="LiveId" clId="{9DCFAC67-F80A-448B-B1E6-9C182D315F86}" dt="2022-11-29T06:31:55.717" v="678" actId="1076"/>
          <ac:picMkLst>
            <pc:docMk/>
            <pc:sldMk cId="1943031113" sldId="1634"/>
            <ac:picMk id="4" creationId="{382A3859-772C-426C-B5F4-82AD63CF54D8}"/>
          </ac:picMkLst>
        </pc:picChg>
        <pc:picChg chg="del">
          <ac:chgData name="伊健 杜" userId="e69aded81da48593" providerId="LiveId" clId="{9DCFAC67-F80A-448B-B1E6-9C182D315F86}" dt="2022-11-29T06:26:20.654" v="564" actId="478"/>
          <ac:picMkLst>
            <pc:docMk/>
            <pc:sldMk cId="1943031113" sldId="1634"/>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20947018" sldId="1635"/>
        </pc:sldMkLst>
        <pc:spChg chg="mod">
          <ac:chgData name="伊健 杜" userId="e69aded81da48593" providerId="LiveId" clId="{9DCFAC67-F80A-448B-B1E6-9C182D315F86}" dt="2022-11-29T14:50:04.441" v="5667"/>
          <ac:spMkLst>
            <pc:docMk/>
            <pc:sldMk cId="1920947018" sldId="1635"/>
            <ac:spMk id="2" creationId="{10304424-DB4A-36E7-9E0D-D32A5DD0F26C}"/>
          </ac:spMkLst>
        </pc:spChg>
        <pc:spChg chg="mod">
          <ac:chgData name="伊健 杜" userId="e69aded81da48593" providerId="LiveId" clId="{9DCFAC67-F80A-448B-B1E6-9C182D315F86}" dt="2022-11-29T14:50:04.441" v="5667"/>
          <ac:spMkLst>
            <pc:docMk/>
            <pc:sldMk cId="1920947018" sldId="1635"/>
            <ac:spMk id="5" creationId="{E7287B0E-EF55-E721-8EFA-9A9183C0EDF9}"/>
          </ac:spMkLst>
        </pc:spChg>
        <pc:picChg chg="del mod">
          <ac:chgData name="伊健 杜" userId="e69aded81da48593" providerId="LiveId" clId="{9DCFAC67-F80A-448B-B1E6-9C182D315F86}" dt="2022-11-29T06:38:54.135" v="910" actId="478"/>
          <ac:picMkLst>
            <pc:docMk/>
            <pc:sldMk cId="1920947018" sldId="1635"/>
            <ac:picMk id="1026" creationId="{EAD1C7B3-3BB3-F224-9B91-CC9B66A4EEBD}"/>
          </ac:picMkLst>
        </pc:picChg>
        <pc:picChg chg="add mod">
          <ac:chgData name="伊健 杜" userId="e69aded81da48593" providerId="LiveId" clId="{9DCFAC67-F80A-448B-B1E6-9C182D315F86}" dt="2022-11-29T06:38:58.542" v="914" actId="1076"/>
          <ac:picMkLst>
            <pc:docMk/>
            <pc:sldMk cId="1920947018" sldId="1635"/>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1109139813" sldId="1636"/>
        </pc:sldMkLst>
        <pc:spChg chg="mod">
          <ac:chgData name="伊健 杜" userId="e69aded81da48593" providerId="LiveId" clId="{9DCFAC67-F80A-448B-B1E6-9C182D315F86}" dt="2022-11-29T14:50:04.441" v="5667"/>
          <ac:spMkLst>
            <pc:docMk/>
            <pc:sldMk cId="1109139813" sldId="1636"/>
            <ac:spMk id="2" creationId="{10304424-DB4A-36E7-9E0D-D32A5DD0F26C}"/>
          </ac:spMkLst>
        </pc:spChg>
        <pc:spChg chg="mod">
          <ac:chgData name="伊健 杜" userId="e69aded81da48593" providerId="LiveId" clId="{9DCFAC67-F80A-448B-B1E6-9C182D315F86}" dt="2022-11-29T14:50:04.441" v="5667"/>
          <ac:spMkLst>
            <pc:docMk/>
            <pc:sldMk cId="1109139813" sldId="1636"/>
            <ac:spMk id="5" creationId="{E7287B0E-EF55-E721-8EFA-9A9183C0EDF9}"/>
          </ac:spMkLst>
        </pc:spChg>
        <pc:picChg chg="del">
          <ac:chgData name="伊健 杜" userId="e69aded81da48593" providerId="LiveId" clId="{9DCFAC67-F80A-448B-B1E6-9C182D315F86}" dt="2022-11-29T06:39:08.221" v="925" actId="478"/>
          <ac:picMkLst>
            <pc:docMk/>
            <pc:sldMk cId="1109139813" sldId="1636"/>
            <ac:picMk id="4098" creationId="{1D423411-AF44-DE37-A18E-B7CA96D2EF0D}"/>
          </ac:picMkLst>
        </pc:picChg>
        <pc:picChg chg="add mod">
          <ac:chgData name="伊健 杜" userId="e69aded81da48593" providerId="LiveId" clId="{9DCFAC67-F80A-448B-B1E6-9C182D315F86}" dt="2022-11-29T06:40:16.005" v="1075" actId="1076"/>
          <ac:picMkLst>
            <pc:docMk/>
            <pc:sldMk cId="1109139813" sldId="1636"/>
            <ac:picMk id="6146" creationId="{CC4D9583-30B3-BB6C-38A8-5B83C6E88E53}"/>
          </ac:picMkLst>
        </pc:picChg>
      </pc:sldChg>
      <pc:sldChg chg="modSp add mod">
        <pc:chgData name="伊健 杜" userId="e69aded81da48593" providerId="LiveId" clId="{9DCFAC67-F80A-448B-B1E6-9C182D315F86}" dt="2022-11-29T14:50:04.441" v="5667"/>
        <pc:sldMkLst>
          <pc:docMk/>
          <pc:sldMk cId="3068505379" sldId="1637"/>
        </pc:sldMkLst>
        <pc:spChg chg="mod">
          <ac:chgData name="伊健 杜" userId="e69aded81da48593" providerId="LiveId" clId="{9DCFAC67-F80A-448B-B1E6-9C182D315F86}" dt="2022-11-29T14:50:04.441" v="5667"/>
          <ac:spMkLst>
            <pc:docMk/>
            <pc:sldMk cId="3068505379" sldId="1637"/>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635934370" sldId="1638"/>
        </pc:sldMkLst>
        <pc:spChg chg="mod">
          <ac:chgData name="伊健 杜" userId="e69aded81da48593" providerId="LiveId" clId="{9DCFAC67-F80A-448B-B1E6-9C182D315F86}" dt="2022-11-29T14:50:04.441" v="5667"/>
          <ac:spMkLst>
            <pc:docMk/>
            <pc:sldMk cId="3635934370" sldId="1638"/>
            <ac:spMk id="3" creationId="{ABC6FAE7-B0DC-C53F-ABA7-511046C801BC}"/>
          </ac:spMkLst>
        </pc:spChg>
        <pc:picChg chg="add mod">
          <ac:chgData name="伊健 杜" userId="e69aded81da48593" providerId="LiveId" clId="{9DCFAC67-F80A-448B-B1E6-9C182D315F86}" dt="2022-11-29T13:34:36.526" v="1430" actId="1076"/>
          <ac:picMkLst>
            <pc:docMk/>
            <pc:sldMk cId="3635934370" sldId="1638"/>
            <ac:picMk id="2050" creationId="{52F766A6-36EB-5280-B189-B12B245BBCF7}"/>
          </ac:picMkLst>
        </pc:picChg>
        <pc:picChg chg="del">
          <ac:chgData name="伊健 杜" userId="e69aded81da48593" providerId="LiveId" clId="{9DCFAC67-F80A-448B-B1E6-9C182D315F86}" dt="2022-11-29T13:32:40.765" v="1418" actId="478"/>
          <ac:picMkLst>
            <pc:docMk/>
            <pc:sldMk cId="3635934370" sldId="1638"/>
            <ac:picMk id="15362" creationId="{4618BCC4-85AA-0403-A6C6-742574B59556}"/>
          </ac:picMkLst>
        </pc:picChg>
      </pc:sldChg>
      <pc:sldChg chg="addSp delSp modSp add mod">
        <pc:chgData name="伊健 杜" userId="e69aded81da48593" providerId="LiveId" clId="{9DCFAC67-F80A-448B-B1E6-9C182D315F86}" dt="2022-11-29T14:50:04.441" v="5667"/>
        <pc:sldMkLst>
          <pc:docMk/>
          <pc:sldMk cId="3669960574" sldId="1639"/>
        </pc:sldMkLst>
        <pc:spChg chg="mod">
          <ac:chgData name="伊健 杜" userId="e69aded81da48593" providerId="LiveId" clId="{9DCFAC67-F80A-448B-B1E6-9C182D315F86}" dt="2022-11-29T14:50:04.441" v="5667"/>
          <ac:spMkLst>
            <pc:docMk/>
            <pc:sldMk cId="3669960574" sldId="1639"/>
            <ac:spMk id="3" creationId="{ABC6FAE7-B0DC-C53F-ABA7-511046C801BC}"/>
          </ac:spMkLst>
        </pc:spChg>
        <pc:picChg chg="del">
          <ac:chgData name="伊健 杜" userId="e69aded81da48593" providerId="LiveId" clId="{9DCFAC67-F80A-448B-B1E6-9C182D315F86}" dt="2022-11-29T13:35:33.557" v="1432" actId="478"/>
          <ac:picMkLst>
            <pc:docMk/>
            <pc:sldMk cId="3669960574" sldId="1639"/>
            <ac:picMk id="2050" creationId="{52F766A6-36EB-5280-B189-B12B245BBCF7}"/>
          </ac:picMkLst>
        </pc:picChg>
        <pc:picChg chg="add mod">
          <ac:chgData name="伊健 杜" userId="e69aded81da48593" providerId="LiveId" clId="{9DCFAC67-F80A-448B-B1E6-9C182D315F86}" dt="2022-11-29T13:38:44" v="1502" actId="1076"/>
          <ac:picMkLst>
            <pc:docMk/>
            <pc:sldMk cId="3669960574" sldId="1639"/>
            <ac:picMk id="3074" creationId="{C93FBFF4-3B84-4B23-56E5-8343B7E6DD1D}"/>
          </ac:picMkLst>
        </pc:picChg>
      </pc:sldChg>
      <pc:sldChg chg="addSp delSp modSp add mod">
        <pc:chgData name="伊健 杜" userId="e69aded81da48593" providerId="LiveId" clId="{9DCFAC67-F80A-448B-B1E6-9C182D315F86}" dt="2022-11-30T15:21:26.780" v="5754" actId="478"/>
        <pc:sldMkLst>
          <pc:docMk/>
          <pc:sldMk cId="3723693010" sldId="1640"/>
        </pc:sldMkLst>
        <pc:spChg chg="add mod">
          <ac:chgData name="伊健 杜" userId="e69aded81da48593" providerId="LiveId" clId="{9DCFAC67-F80A-448B-B1E6-9C182D315F86}" dt="2022-11-29T13:40:13.651" v="1580"/>
          <ac:spMkLst>
            <pc:docMk/>
            <pc:sldMk cId="3723693010" sldId="1640"/>
            <ac:spMk id="2" creationId="{93750CB4-09CB-E972-8931-8149CF602B19}"/>
          </ac:spMkLst>
        </pc:spChg>
        <pc:spChg chg="add del mod">
          <ac:chgData name="伊健 杜" userId="e69aded81da48593" providerId="LiveId" clId="{9DCFAC67-F80A-448B-B1E6-9C182D315F86}" dt="2022-11-30T15:21:26.780" v="5754" actId="478"/>
          <ac:spMkLst>
            <pc:docMk/>
            <pc:sldMk cId="3723693010" sldId="1640"/>
            <ac:spMk id="3" creationId="{BD996CBA-B07C-6A2A-554D-0F1087131E74}"/>
          </ac:spMkLst>
        </pc:spChg>
        <pc:spChg chg="mod">
          <ac:chgData name="伊健 杜" userId="e69aded81da48593" providerId="LiveId" clId="{9DCFAC67-F80A-448B-B1E6-9C182D315F86}" dt="2022-11-29T14:50:04.441" v="5667"/>
          <ac:spMkLst>
            <pc:docMk/>
            <pc:sldMk cId="3723693010" sldId="164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725491534" sldId="1641"/>
        </pc:sldMkLst>
        <pc:spChg chg="mod">
          <ac:chgData name="伊健 杜" userId="e69aded81da48593" providerId="LiveId" clId="{9DCFAC67-F80A-448B-B1E6-9C182D315F86}" dt="2022-11-29T14:50:04.441" v="5667"/>
          <ac:spMkLst>
            <pc:docMk/>
            <pc:sldMk cId="1725491534" sldId="1641"/>
            <ac:spMk id="2" creationId="{10304424-DB4A-36E7-9E0D-D32A5DD0F26C}"/>
          </ac:spMkLst>
        </pc:spChg>
        <pc:spChg chg="mod">
          <ac:chgData name="伊健 杜" userId="e69aded81da48593" providerId="LiveId" clId="{9DCFAC67-F80A-448B-B1E6-9C182D315F86}" dt="2022-11-29T14:50:04.441" v="5667"/>
          <ac:spMkLst>
            <pc:docMk/>
            <pc:sldMk cId="1725491534" sldId="1641"/>
            <ac:spMk id="5" creationId="{E7287B0E-EF55-E721-8EFA-9A9183C0EDF9}"/>
          </ac:spMkLst>
        </pc:spChg>
        <pc:picChg chg="add mod">
          <ac:chgData name="伊健 杜" userId="e69aded81da48593" providerId="LiveId" clId="{9DCFAC67-F80A-448B-B1E6-9C182D315F86}" dt="2022-11-29T13:43:55.344" v="1748" actId="1076"/>
          <ac:picMkLst>
            <pc:docMk/>
            <pc:sldMk cId="1725491534" sldId="1641"/>
            <ac:picMk id="3" creationId="{ED3EC9A8-E88C-0516-7473-C4C56829BD0F}"/>
          </ac:picMkLst>
        </pc:picChg>
        <pc:picChg chg="del">
          <ac:chgData name="伊健 杜" userId="e69aded81da48593" providerId="LiveId" clId="{9DCFAC67-F80A-448B-B1E6-9C182D315F86}" dt="2022-11-29T13:42:05.755" v="1727" actId="478"/>
          <ac:picMkLst>
            <pc:docMk/>
            <pc:sldMk cId="1725491534" sldId="1641"/>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632205816" sldId="1642"/>
        </pc:sldMkLst>
        <pc:spChg chg="mod">
          <ac:chgData name="伊健 杜" userId="e69aded81da48593" providerId="LiveId" clId="{9DCFAC67-F80A-448B-B1E6-9C182D315F86}" dt="2022-11-29T14:50:04.441" v="5667"/>
          <ac:spMkLst>
            <pc:docMk/>
            <pc:sldMk cId="632205816" sldId="1642"/>
            <ac:spMk id="2" creationId="{10304424-DB4A-36E7-9E0D-D32A5DD0F26C}"/>
          </ac:spMkLst>
        </pc:spChg>
        <pc:spChg chg="mod">
          <ac:chgData name="伊健 杜" userId="e69aded81da48593" providerId="LiveId" clId="{9DCFAC67-F80A-448B-B1E6-9C182D315F86}" dt="2022-11-29T14:50:04.441" v="5667"/>
          <ac:spMkLst>
            <pc:docMk/>
            <pc:sldMk cId="632205816" sldId="1642"/>
            <ac:spMk id="5" creationId="{E7287B0E-EF55-E721-8EFA-9A9183C0EDF9}"/>
          </ac:spMkLst>
        </pc:spChg>
        <pc:picChg chg="del">
          <ac:chgData name="伊健 杜" userId="e69aded81da48593" providerId="LiveId" clId="{9DCFAC67-F80A-448B-B1E6-9C182D315F86}" dt="2022-11-29T13:45:28.372" v="1770" actId="478"/>
          <ac:picMkLst>
            <pc:docMk/>
            <pc:sldMk cId="632205816" sldId="1642"/>
            <ac:picMk id="3" creationId="{ED3EC9A8-E88C-0516-7473-C4C56829BD0F}"/>
          </ac:picMkLst>
        </pc:picChg>
        <pc:picChg chg="add mod">
          <ac:chgData name="伊健 杜" userId="e69aded81da48593" providerId="LiveId" clId="{9DCFAC67-F80A-448B-B1E6-9C182D315F86}" dt="2022-11-29T13:45:38.079" v="1776" actId="1076"/>
          <ac:picMkLst>
            <pc:docMk/>
            <pc:sldMk cId="632205816" sldId="1642"/>
            <ac:picMk id="6146" creationId="{0D0C3F0A-307F-4A42-6752-327C1889BD3D}"/>
          </ac:picMkLst>
        </pc:picChg>
      </pc:sldChg>
      <pc:sldChg chg="new">
        <pc:chgData name="伊健 杜" userId="e69aded81da48593" providerId="LiveId" clId="{9DCFAC67-F80A-448B-B1E6-9C182D315F86}" dt="2022-11-29T13:46:19.260" v="1803" actId="680"/>
        <pc:sldMkLst>
          <pc:docMk/>
          <pc:sldMk cId="4260021333" sldId="1643"/>
        </pc:sldMkLst>
      </pc:sldChg>
      <pc:sldChg chg="addSp delSp modSp add mod">
        <pc:chgData name="伊健 杜" userId="e69aded81da48593" providerId="LiveId" clId="{9DCFAC67-F80A-448B-B1E6-9C182D315F86}" dt="2022-11-29T14:50:04.441" v="5667"/>
        <pc:sldMkLst>
          <pc:docMk/>
          <pc:sldMk cId="1033426215" sldId="1644"/>
        </pc:sldMkLst>
        <pc:spChg chg="mod">
          <ac:chgData name="伊健 杜" userId="e69aded81da48593" providerId="LiveId" clId="{9DCFAC67-F80A-448B-B1E6-9C182D315F86}" dt="2022-11-29T14:50:04.441" v="5667"/>
          <ac:spMkLst>
            <pc:docMk/>
            <pc:sldMk cId="1033426215" sldId="1644"/>
            <ac:spMk id="2" creationId="{10304424-DB4A-36E7-9E0D-D32A5DD0F26C}"/>
          </ac:spMkLst>
        </pc:spChg>
        <pc:spChg chg="mod">
          <ac:chgData name="伊健 杜" userId="e69aded81da48593" providerId="LiveId" clId="{9DCFAC67-F80A-448B-B1E6-9C182D315F86}" dt="2022-11-29T14:50:04.441" v="5667"/>
          <ac:spMkLst>
            <pc:docMk/>
            <pc:sldMk cId="1033426215" sldId="1644"/>
            <ac:spMk id="5" creationId="{E7287B0E-EF55-E721-8EFA-9A9183C0EDF9}"/>
          </ac:spMkLst>
        </pc:spChg>
        <pc:picChg chg="del">
          <ac:chgData name="伊健 杜" userId="e69aded81da48593" providerId="LiveId" clId="{9DCFAC67-F80A-448B-B1E6-9C182D315F86}" dt="2022-11-29T13:48:38.978" v="1909" actId="478"/>
          <ac:picMkLst>
            <pc:docMk/>
            <pc:sldMk cId="1033426215" sldId="1644"/>
            <ac:picMk id="3" creationId="{ED3EC9A8-E88C-0516-7473-C4C56829BD0F}"/>
          </ac:picMkLst>
        </pc:picChg>
        <pc:picChg chg="add mod">
          <ac:chgData name="伊健 杜" userId="e69aded81da48593" providerId="LiveId" clId="{9DCFAC67-F80A-448B-B1E6-9C182D315F86}" dt="2022-11-29T13:48:56.968" v="1914" actId="1076"/>
          <ac:picMkLst>
            <pc:docMk/>
            <pc:sldMk cId="1033426215" sldId="1644"/>
            <ac:picMk id="7170" creationId="{E24F5A0B-9811-3DC3-8B06-2941A6E62E17}"/>
          </ac:picMkLst>
        </pc:picChg>
      </pc:sldChg>
      <pc:sldChg chg="addSp delSp modSp add mod">
        <pc:chgData name="伊健 杜" userId="e69aded81da48593" providerId="LiveId" clId="{9DCFAC67-F80A-448B-B1E6-9C182D315F86}" dt="2022-11-29T14:50:04.441" v="5667"/>
        <pc:sldMkLst>
          <pc:docMk/>
          <pc:sldMk cId="2418504957" sldId="1645"/>
        </pc:sldMkLst>
        <pc:spChg chg="del mod">
          <ac:chgData name="伊健 杜" userId="e69aded81da48593" providerId="LiveId" clId="{9DCFAC67-F80A-448B-B1E6-9C182D315F86}" dt="2022-11-29T13:55:03.366" v="1958" actId="478"/>
          <ac:spMkLst>
            <pc:docMk/>
            <pc:sldMk cId="2418504957" sldId="1645"/>
            <ac:spMk id="2" creationId="{10304424-DB4A-36E7-9E0D-D32A5DD0F26C}"/>
          </ac:spMkLst>
        </pc:spChg>
        <pc:spChg chg="add mod">
          <ac:chgData name="伊健 杜" userId="e69aded81da48593" providerId="LiveId" clId="{9DCFAC67-F80A-448B-B1E6-9C182D315F86}" dt="2022-11-29T14:50:04.441" v="5667"/>
          <ac:spMkLst>
            <pc:docMk/>
            <pc:sldMk cId="2418504957" sldId="1645"/>
            <ac:spMk id="3" creationId="{3D1696D5-BF6A-A55F-8EB1-C97AE9F19E5C}"/>
          </ac:spMkLst>
        </pc:spChg>
        <pc:spChg chg="mod">
          <ac:chgData name="伊健 杜" userId="e69aded81da48593" providerId="LiveId" clId="{9DCFAC67-F80A-448B-B1E6-9C182D315F86}" dt="2022-11-29T14:50:04.441" v="5667"/>
          <ac:spMkLst>
            <pc:docMk/>
            <pc:sldMk cId="2418504957" sldId="1645"/>
            <ac:spMk id="5" creationId="{E7287B0E-EF55-E721-8EFA-9A9183C0EDF9}"/>
          </ac:spMkLst>
        </pc:spChg>
        <pc:spChg chg="add del mod">
          <ac:chgData name="伊健 杜" userId="e69aded81da48593" providerId="LiveId" clId="{9DCFAC67-F80A-448B-B1E6-9C182D315F86}" dt="2022-11-29T13:55:06.547" v="1959" actId="478"/>
          <ac:spMkLst>
            <pc:docMk/>
            <pc:sldMk cId="2418504957" sldId="1645"/>
            <ac:spMk id="6" creationId="{4C4FACA0-AF62-2158-F952-A51CF6792D2D}"/>
          </ac:spMkLst>
        </pc:spChg>
        <pc:picChg chg="del">
          <ac:chgData name="伊健 杜" userId="e69aded81da48593" providerId="LiveId" clId="{9DCFAC67-F80A-448B-B1E6-9C182D315F86}" dt="2022-11-29T13:49:08.466" v="1923" actId="478"/>
          <ac:picMkLst>
            <pc:docMk/>
            <pc:sldMk cId="2418504957" sldId="1645"/>
            <ac:picMk id="7170" creationId="{E24F5A0B-9811-3DC3-8B06-2941A6E62E17}"/>
          </ac:picMkLst>
        </pc:picChg>
        <pc:picChg chg="add mod">
          <ac:chgData name="伊健 杜" userId="e69aded81da48593" providerId="LiveId" clId="{9DCFAC67-F80A-448B-B1E6-9C182D315F86}" dt="2022-11-29T13:52:02.359" v="1927" actId="1076"/>
          <ac:picMkLst>
            <pc:docMk/>
            <pc:sldMk cId="2418504957" sldId="1645"/>
            <ac:picMk id="8194" creationId="{771D5028-0417-02F2-9F3A-77F7FA3C3C59}"/>
          </ac:picMkLst>
        </pc:picChg>
        <pc:picChg chg="add mod">
          <ac:chgData name="伊健 杜" userId="e69aded81da48593" providerId="LiveId" clId="{9DCFAC67-F80A-448B-B1E6-9C182D315F86}" dt="2022-11-29T13:54:49.897" v="1948" actId="1076"/>
          <ac:picMkLst>
            <pc:docMk/>
            <pc:sldMk cId="2418504957" sldId="1645"/>
            <ac:picMk id="8196" creationId="{19561FAE-84FD-2807-1EC3-1EBDCC866973}"/>
          </ac:picMkLst>
        </pc:picChg>
        <pc:picChg chg="add mod">
          <ac:chgData name="伊健 杜" userId="e69aded81da48593" providerId="LiveId" clId="{9DCFAC67-F80A-448B-B1E6-9C182D315F86}" dt="2022-11-29T13:54:47.923" v="1947" actId="14100"/>
          <ac:picMkLst>
            <pc:docMk/>
            <pc:sldMk cId="2418504957" sldId="1645"/>
            <ac:picMk id="8198" creationId="{35789C22-CFDF-2951-5DD3-310AAD49AD2A}"/>
          </ac:picMkLst>
        </pc:picChg>
        <pc:picChg chg="add mod">
          <ac:chgData name="伊健 杜" userId="e69aded81da48593" providerId="LiveId" clId="{9DCFAC67-F80A-448B-B1E6-9C182D315F86}" dt="2022-11-29T13:54:44.746" v="1945" actId="1076"/>
          <ac:picMkLst>
            <pc:docMk/>
            <pc:sldMk cId="2418504957" sldId="1645"/>
            <ac:picMk id="8200" creationId="{04A56A1B-D129-A43D-78BD-009E69DA94F6}"/>
          </ac:picMkLst>
        </pc:picChg>
      </pc:sldChg>
      <pc:sldChg chg="modSp add mod">
        <pc:chgData name="伊健 杜" userId="e69aded81da48593" providerId="LiveId" clId="{9DCFAC67-F80A-448B-B1E6-9C182D315F86}" dt="2022-11-29T14:50:04.441" v="5667"/>
        <pc:sldMkLst>
          <pc:docMk/>
          <pc:sldMk cId="574078309" sldId="1646"/>
        </pc:sldMkLst>
        <pc:spChg chg="mod">
          <ac:chgData name="伊健 杜" userId="e69aded81da48593" providerId="LiveId" clId="{9DCFAC67-F80A-448B-B1E6-9C182D315F86}" dt="2022-11-29T14:50:04.441" v="5667"/>
          <ac:spMkLst>
            <pc:docMk/>
            <pc:sldMk cId="574078309" sldId="1646"/>
            <ac:spMk id="4" creationId="{2CD63A4E-E37B-41A6-9090-C7BF9F9D4BD7}"/>
          </ac:spMkLst>
        </pc:spChg>
      </pc:sldChg>
      <pc:sldChg chg="addSp delSp modSp add mod">
        <pc:chgData name="伊健 杜" userId="e69aded81da48593" providerId="LiveId" clId="{9DCFAC67-F80A-448B-B1E6-9C182D315F86}" dt="2022-11-29T14:50:04.441" v="5667"/>
        <pc:sldMkLst>
          <pc:docMk/>
          <pc:sldMk cId="613182168" sldId="1647"/>
        </pc:sldMkLst>
        <pc:spChg chg="mod">
          <ac:chgData name="伊健 杜" userId="e69aded81da48593" providerId="LiveId" clId="{9DCFAC67-F80A-448B-B1E6-9C182D315F86}" dt="2022-11-29T14:50:04.441" v="5667"/>
          <ac:spMkLst>
            <pc:docMk/>
            <pc:sldMk cId="613182168" sldId="1647"/>
            <ac:spMk id="2" creationId="{10304424-DB4A-36E7-9E0D-D32A5DD0F26C}"/>
          </ac:spMkLst>
        </pc:spChg>
        <pc:spChg chg="mod">
          <ac:chgData name="伊健 杜" userId="e69aded81da48593" providerId="LiveId" clId="{9DCFAC67-F80A-448B-B1E6-9C182D315F86}" dt="2022-11-29T14:50:04.441" v="5667"/>
          <ac:spMkLst>
            <pc:docMk/>
            <pc:sldMk cId="613182168" sldId="1647"/>
            <ac:spMk id="5" creationId="{E7287B0E-EF55-E721-8EFA-9A9183C0EDF9}"/>
          </ac:spMkLst>
        </pc:spChg>
        <pc:picChg chg="del">
          <ac:chgData name="伊健 杜" userId="e69aded81da48593" providerId="LiveId" clId="{9DCFAC67-F80A-448B-B1E6-9C182D315F86}" dt="2022-11-29T13:58:43.010" v="2090" actId="478"/>
          <ac:picMkLst>
            <pc:docMk/>
            <pc:sldMk cId="613182168" sldId="1647"/>
            <ac:picMk id="3" creationId="{ED3EC9A8-E88C-0516-7473-C4C56829BD0F}"/>
          </ac:picMkLst>
        </pc:picChg>
        <pc:picChg chg="add mod">
          <ac:chgData name="伊健 杜" userId="e69aded81da48593" providerId="LiveId" clId="{9DCFAC67-F80A-448B-B1E6-9C182D315F86}" dt="2022-11-29T13:58:49.489" v="2098" actId="688"/>
          <ac:picMkLst>
            <pc:docMk/>
            <pc:sldMk cId="613182168" sldId="1647"/>
            <ac:picMk id="9218" creationId="{090AB60C-BA30-A600-0D60-41B7B7087F0C}"/>
          </ac:picMkLst>
        </pc:picChg>
      </pc:sldChg>
      <pc:sldChg chg="addSp delSp modSp add mod">
        <pc:chgData name="伊健 杜" userId="e69aded81da48593" providerId="LiveId" clId="{9DCFAC67-F80A-448B-B1E6-9C182D315F86}" dt="2022-11-29T15:45:05.231" v="5685" actId="20577"/>
        <pc:sldMkLst>
          <pc:docMk/>
          <pc:sldMk cId="3106689935" sldId="1648"/>
        </pc:sldMkLst>
        <pc:spChg chg="mod">
          <ac:chgData name="伊健 杜" userId="e69aded81da48593" providerId="LiveId" clId="{9DCFAC67-F80A-448B-B1E6-9C182D315F86}" dt="2022-11-29T14:50:04.441" v="5667"/>
          <ac:spMkLst>
            <pc:docMk/>
            <pc:sldMk cId="3106689935" sldId="1648"/>
            <ac:spMk id="2" creationId="{10304424-DB4A-36E7-9E0D-D32A5DD0F26C}"/>
          </ac:spMkLst>
        </pc:spChg>
        <pc:spChg chg="mod">
          <ac:chgData name="伊健 杜" userId="e69aded81da48593" providerId="LiveId" clId="{9DCFAC67-F80A-448B-B1E6-9C182D315F86}" dt="2022-11-29T15:45:05.231" v="5685" actId="20577"/>
          <ac:spMkLst>
            <pc:docMk/>
            <pc:sldMk cId="3106689935" sldId="1648"/>
            <ac:spMk id="5" creationId="{E7287B0E-EF55-E721-8EFA-9A9183C0EDF9}"/>
          </ac:spMkLst>
        </pc:spChg>
        <pc:picChg chg="del">
          <ac:chgData name="伊健 杜" userId="e69aded81da48593" providerId="LiveId" clId="{9DCFAC67-F80A-448B-B1E6-9C182D315F86}" dt="2022-11-29T13:59:04.912" v="2135" actId="478"/>
          <ac:picMkLst>
            <pc:docMk/>
            <pc:sldMk cId="3106689935" sldId="1648"/>
            <ac:picMk id="9218" creationId="{090AB60C-BA30-A600-0D60-41B7B7087F0C}"/>
          </ac:picMkLst>
        </pc:picChg>
        <pc:picChg chg="add mod">
          <ac:chgData name="伊健 杜" userId="e69aded81da48593" providerId="LiveId" clId="{9DCFAC67-F80A-448B-B1E6-9C182D315F86}" dt="2022-11-29T14:00:17.112" v="2233" actId="1076"/>
          <ac:picMkLst>
            <pc:docMk/>
            <pc:sldMk cId="3106689935" sldId="1648"/>
            <ac:picMk id="10242" creationId="{B8C68F2D-1F73-1730-A9BC-4FB949D3BD59}"/>
          </ac:picMkLst>
        </pc:picChg>
      </pc:sldChg>
      <pc:sldChg chg="add del">
        <pc:chgData name="伊健 杜" userId="e69aded81da48593" providerId="LiveId" clId="{9DCFAC67-F80A-448B-B1E6-9C182D315F86}" dt="2022-11-29T14:00:34.938" v="2235" actId="47"/>
        <pc:sldMkLst>
          <pc:docMk/>
          <pc:sldMk cId="1302666078" sldId="1649"/>
        </pc:sldMkLst>
      </pc:sldChg>
      <pc:sldChg chg="addSp delSp modSp add mod">
        <pc:chgData name="伊健 杜" userId="e69aded81da48593" providerId="LiveId" clId="{9DCFAC67-F80A-448B-B1E6-9C182D315F86}" dt="2022-11-29T14:50:04.441" v="5667"/>
        <pc:sldMkLst>
          <pc:docMk/>
          <pc:sldMk cId="2359702286" sldId="1649"/>
        </pc:sldMkLst>
        <pc:spChg chg="mod">
          <ac:chgData name="伊健 杜" userId="e69aded81da48593" providerId="LiveId" clId="{9DCFAC67-F80A-448B-B1E6-9C182D315F86}" dt="2022-11-29T14:50:04.441" v="5667"/>
          <ac:spMkLst>
            <pc:docMk/>
            <pc:sldMk cId="2359702286" sldId="1649"/>
            <ac:spMk id="2" creationId="{10304424-DB4A-36E7-9E0D-D32A5DD0F26C}"/>
          </ac:spMkLst>
        </pc:spChg>
        <pc:spChg chg="mod">
          <ac:chgData name="伊健 杜" userId="e69aded81da48593" providerId="LiveId" clId="{9DCFAC67-F80A-448B-B1E6-9C182D315F86}" dt="2022-11-29T14:50:04.441" v="5667"/>
          <ac:spMkLst>
            <pc:docMk/>
            <pc:sldMk cId="2359702286" sldId="1649"/>
            <ac:spMk id="5" creationId="{E7287B0E-EF55-E721-8EFA-9A9183C0EDF9}"/>
          </ac:spMkLst>
        </pc:spChg>
        <pc:picChg chg="del">
          <ac:chgData name="伊健 杜" userId="e69aded81da48593" providerId="LiveId" clId="{9DCFAC67-F80A-448B-B1E6-9C182D315F86}" dt="2022-11-29T14:02:08.837" v="2292" actId="478"/>
          <ac:picMkLst>
            <pc:docMk/>
            <pc:sldMk cId="2359702286" sldId="1649"/>
            <ac:picMk id="9218" creationId="{090AB60C-BA30-A600-0D60-41B7B7087F0C}"/>
          </ac:picMkLst>
        </pc:picChg>
        <pc:picChg chg="add mod">
          <ac:chgData name="伊健 杜" userId="e69aded81da48593" providerId="LiveId" clId="{9DCFAC67-F80A-448B-B1E6-9C182D315F86}" dt="2022-11-29T14:03:54.653" v="2503" actId="1076"/>
          <ac:picMkLst>
            <pc:docMk/>
            <pc:sldMk cId="2359702286" sldId="1649"/>
            <ac:picMk id="11266" creationId="{28366005-7048-0560-FEE1-B2BA02A8486A}"/>
          </ac:picMkLst>
        </pc:picChg>
      </pc:sldChg>
      <pc:sldChg chg="modSp add mod">
        <pc:chgData name="伊健 杜" userId="e69aded81da48593" providerId="LiveId" clId="{9DCFAC67-F80A-448B-B1E6-9C182D315F86}" dt="2022-11-29T14:50:04.441" v="5667"/>
        <pc:sldMkLst>
          <pc:docMk/>
          <pc:sldMk cId="3486609757" sldId="1650"/>
        </pc:sldMkLst>
        <pc:spChg chg="mod">
          <ac:chgData name="伊健 杜" userId="e69aded81da48593" providerId="LiveId" clId="{9DCFAC67-F80A-448B-B1E6-9C182D315F86}" dt="2022-11-29T14:50:04.441" v="5667"/>
          <ac:spMkLst>
            <pc:docMk/>
            <pc:sldMk cId="3486609757" sldId="165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255261345" sldId="1651"/>
        </pc:sldMkLst>
        <pc:spChg chg="mod">
          <ac:chgData name="伊健 杜" userId="e69aded81da48593" providerId="LiveId" clId="{9DCFAC67-F80A-448B-B1E6-9C182D315F86}" dt="2022-11-29T14:50:04.441" v="5667"/>
          <ac:spMkLst>
            <pc:docMk/>
            <pc:sldMk cId="1255261345" sldId="1651"/>
            <ac:spMk id="2" creationId="{10304424-DB4A-36E7-9E0D-D32A5DD0F26C}"/>
          </ac:spMkLst>
        </pc:spChg>
        <pc:spChg chg="mod">
          <ac:chgData name="伊健 杜" userId="e69aded81da48593" providerId="LiveId" clId="{9DCFAC67-F80A-448B-B1E6-9C182D315F86}" dt="2022-11-29T14:50:04.441" v="5667"/>
          <ac:spMkLst>
            <pc:docMk/>
            <pc:sldMk cId="1255261345" sldId="1651"/>
            <ac:spMk id="5" creationId="{E7287B0E-EF55-E721-8EFA-9A9183C0EDF9}"/>
          </ac:spMkLst>
        </pc:spChg>
        <pc:picChg chg="del">
          <ac:chgData name="伊健 杜" userId="e69aded81da48593" providerId="LiveId" clId="{9DCFAC67-F80A-448B-B1E6-9C182D315F86}" dt="2022-11-29T14:05:07.591" v="2721" actId="478"/>
          <ac:picMkLst>
            <pc:docMk/>
            <pc:sldMk cId="1255261345" sldId="1651"/>
            <ac:picMk id="11266" creationId="{28366005-7048-0560-FEE1-B2BA02A8486A}"/>
          </ac:picMkLst>
        </pc:picChg>
        <pc:picChg chg="add mod">
          <ac:chgData name="伊健 杜" userId="e69aded81da48593" providerId="LiveId" clId="{9DCFAC67-F80A-448B-B1E6-9C182D315F86}" dt="2022-11-29T14:05:24.717" v="2725" actId="1076"/>
          <ac:picMkLst>
            <pc:docMk/>
            <pc:sldMk cId="1255261345" sldId="1651"/>
            <ac:picMk id="12290" creationId="{5519B86B-FDAB-4390-7F02-EF42C7370779}"/>
          </ac:picMkLst>
        </pc:picChg>
      </pc:sldChg>
      <pc:sldChg chg="addSp delSp modSp add mod">
        <pc:chgData name="伊健 杜" userId="e69aded81da48593" providerId="LiveId" clId="{9DCFAC67-F80A-448B-B1E6-9C182D315F86}" dt="2022-11-29T14:50:04.441" v="5667"/>
        <pc:sldMkLst>
          <pc:docMk/>
          <pc:sldMk cId="3447177732" sldId="1652"/>
        </pc:sldMkLst>
        <pc:spChg chg="mod">
          <ac:chgData name="伊健 杜" userId="e69aded81da48593" providerId="LiveId" clId="{9DCFAC67-F80A-448B-B1E6-9C182D315F86}" dt="2022-11-29T14:05:40.057" v="2740"/>
          <ac:spMkLst>
            <pc:docMk/>
            <pc:sldMk cId="3447177732" sldId="1652"/>
            <ac:spMk id="2" creationId="{10304424-DB4A-36E7-9E0D-D32A5DD0F26C}"/>
          </ac:spMkLst>
        </pc:spChg>
        <pc:spChg chg="mod">
          <ac:chgData name="伊健 杜" userId="e69aded81da48593" providerId="LiveId" clId="{9DCFAC67-F80A-448B-B1E6-9C182D315F86}" dt="2022-11-29T14:50:04.441" v="5667"/>
          <ac:spMkLst>
            <pc:docMk/>
            <pc:sldMk cId="3447177732" sldId="1652"/>
            <ac:spMk id="5" creationId="{E7287B0E-EF55-E721-8EFA-9A9183C0EDF9}"/>
          </ac:spMkLst>
        </pc:spChg>
        <pc:picChg chg="del">
          <ac:chgData name="伊健 杜" userId="e69aded81da48593" providerId="LiveId" clId="{9DCFAC67-F80A-448B-B1E6-9C182D315F86}" dt="2022-11-29T14:06:46.826" v="2823" actId="478"/>
          <ac:picMkLst>
            <pc:docMk/>
            <pc:sldMk cId="3447177732" sldId="1652"/>
            <ac:picMk id="11266" creationId="{28366005-7048-0560-FEE1-B2BA02A8486A}"/>
          </ac:picMkLst>
        </pc:picChg>
        <pc:picChg chg="add mod">
          <ac:chgData name="伊健 杜" userId="e69aded81da48593" providerId="LiveId" clId="{9DCFAC67-F80A-448B-B1E6-9C182D315F86}" dt="2022-11-29T14:08:27.940" v="2825" actId="1076"/>
          <ac:picMkLst>
            <pc:docMk/>
            <pc:sldMk cId="3447177732" sldId="1652"/>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1360828132" sldId="1653"/>
        </pc:sldMkLst>
        <pc:spChg chg="mod">
          <ac:chgData name="伊健 杜" userId="e69aded81da48593" providerId="LiveId" clId="{9DCFAC67-F80A-448B-B1E6-9C182D315F86}" dt="2022-11-29T14:50:04.441" v="5667"/>
          <ac:spMkLst>
            <pc:docMk/>
            <pc:sldMk cId="1360828132" sldId="1653"/>
            <ac:spMk id="5" creationId="{E7287B0E-EF55-E721-8EFA-9A9183C0EDF9}"/>
          </ac:spMkLst>
        </pc:spChg>
        <pc:picChg chg="del">
          <ac:chgData name="伊健 杜" userId="e69aded81da48593" providerId="LiveId" clId="{9DCFAC67-F80A-448B-B1E6-9C182D315F86}" dt="2022-11-29T14:09:08.408" v="2941" actId="478"/>
          <ac:picMkLst>
            <pc:docMk/>
            <pc:sldMk cId="1360828132" sldId="1653"/>
            <ac:picMk id="13314" creationId="{1738FE9A-9B02-AD49-BB29-EE363CE3B250}"/>
          </ac:picMkLst>
        </pc:picChg>
        <pc:picChg chg="add mod">
          <ac:chgData name="伊健 杜" userId="e69aded81da48593" providerId="LiveId" clId="{9DCFAC67-F80A-448B-B1E6-9C182D315F86}" dt="2022-11-29T14:10:34.030" v="2947" actId="1076"/>
          <ac:picMkLst>
            <pc:docMk/>
            <pc:sldMk cId="1360828132" sldId="1653"/>
            <ac:picMk id="15362" creationId="{815ECF87-A879-9EF0-A5E5-B0BA56A0611E}"/>
          </ac:picMkLst>
        </pc:picChg>
      </pc:sldChg>
      <pc:sldChg chg="addSp delSp modSp add mod">
        <pc:chgData name="伊健 杜" userId="e69aded81da48593" providerId="LiveId" clId="{9DCFAC67-F80A-448B-B1E6-9C182D315F86}" dt="2022-11-29T16:02:40.588" v="5729" actId="478"/>
        <pc:sldMkLst>
          <pc:docMk/>
          <pc:sldMk cId="382516160" sldId="1654"/>
        </pc:sldMkLst>
        <pc:spChg chg="add del mod">
          <ac:chgData name="伊健 杜" userId="e69aded81da48593" providerId="LiveId" clId="{9DCFAC67-F80A-448B-B1E6-9C182D315F86}" dt="2022-11-29T16:02:40.588" v="5729" actId="478"/>
          <ac:spMkLst>
            <pc:docMk/>
            <pc:sldMk cId="382516160" sldId="1654"/>
            <ac:spMk id="2" creationId="{0D0952E0-790E-30B9-C45E-2DC5039C6B22}"/>
          </ac:spMkLst>
        </pc:spChg>
        <pc:spChg chg="mod">
          <ac:chgData name="伊健 杜" userId="e69aded81da48593" providerId="LiveId" clId="{9DCFAC67-F80A-448B-B1E6-9C182D315F86}" dt="2022-11-29T14:50:04.441" v="5667"/>
          <ac:spMkLst>
            <pc:docMk/>
            <pc:sldMk cId="382516160" sldId="1654"/>
            <ac:spMk id="4" creationId="{2CD63A4E-E37B-41A6-9090-C7BF9F9D4BD7}"/>
          </ac:spMkLst>
        </pc:spChg>
      </pc:sldChg>
      <pc:sldChg chg="addSp delSp modSp add del mod">
        <pc:chgData name="伊健 杜" userId="e69aded81da48593" providerId="LiveId" clId="{9DCFAC67-F80A-448B-B1E6-9C182D315F86}" dt="2022-11-29T14:10:47.448" v="2977" actId="47"/>
        <pc:sldMkLst>
          <pc:docMk/>
          <pc:sldMk cId="4209738668" sldId="1654"/>
        </pc:sldMkLst>
        <pc:picChg chg="add mod">
          <ac:chgData name="伊健 杜" userId="e69aded81da48593" providerId="LiveId" clId="{9DCFAC67-F80A-448B-B1E6-9C182D315F86}" dt="2022-11-29T14:09:23.013" v="2945" actId="1076"/>
          <ac:picMkLst>
            <pc:docMk/>
            <pc:sldMk cId="4209738668" sldId="1654"/>
            <ac:picMk id="4" creationId="{8E203BCA-078C-B0A3-F576-6BC20514CD1A}"/>
          </ac:picMkLst>
        </pc:picChg>
        <pc:picChg chg="del">
          <ac:chgData name="伊健 杜" userId="e69aded81da48593" providerId="LiveId" clId="{9DCFAC67-F80A-448B-B1E6-9C182D315F86}" dt="2022-11-29T14:09:17.204" v="2943" actId="478"/>
          <ac:picMkLst>
            <pc:docMk/>
            <pc:sldMk cId="4209738668" sldId="1654"/>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4258371911" sldId="1655"/>
        </pc:sldMkLst>
        <pc:spChg chg="mod">
          <ac:chgData name="伊健 杜" userId="e69aded81da48593" providerId="LiveId" clId="{9DCFAC67-F80A-448B-B1E6-9C182D315F86}" dt="2022-11-29T14:23:59.619" v="3526"/>
          <ac:spMkLst>
            <pc:docMk/>
            <pc:sldMk cId="4258371911" sldId="1655"/>
            <ac:spMk id="2" creationId="{10304424-DB4A-36E7-9E0D-D32A5DD0F26C}"/>
          </ac:spMkLst>
        </pc:spChg>
        <pc:spChg chg="mod">
          <ac:chgData name="伊健 杜" userId="e69aded81da48593" providerId="LiveId" clId="{9DCFAC67-F80A-448B-B1E6-9C182D315F86}" dt="2022-11-29T14:50:04.441" v="5667"/>
          <ac:spMkLst>
            <pc:docMk/>
            <pc:sldMk cId="4258371911" sldId="1655"/>
            <ac:spMk id="5" creationId="{E7287B0E-EF55-E721-8EFA-9A9183C0EDF9}"/>
          </ac:spMkLst>
        </pc:spChg>
        <pc:picChg chg="del">
          <ac:chgData name="伊健 杜" userId="e69aded81da48593" providerId="LiveId" clId="{9DCFAC67-F80A-448B-B1E6-9C182D315F86}" dt="2022-11-29T14:24:27.939" v="3657" actId="478"/>
          <ac:picMkLst>
            <pc:docMk/>
            <pc:sldMk cId="4258371911" sldId="1655"/>
            <ac:picMk id="13314" creationId="{1738FE9A-9B02-AD49-BB29-EE363CE3B250}"/>
          </ac:picMkLst>
        </pc:picChg>
        <pc:picChg chg="add mod">
          <ac:chgData name="伊健 杜" userId="e69aded81da48593" providerId="LiveId" clId="{9DCFAC67-F80A-448B-B1E6-9C182D315F86}" dt="2022-11-29T14:26:08.411" v="3662" actId="1076"/>
          <ac:picMkLst>
            <pc:docMk/>
            <pc:sldMk cId="4258371911" sldId="1655"/>
            <ac:picMk id="17410" creationId="{309010C3-4391-1C51-4243-FAACAFF4E1A2}"/>
          </ac:picMkLst>
        </pc:picChg>
      </pc:sldChg>
      <pc:sldChg chg="addSp modSp add mod">
        <pc:chgData name="伊健 杜" userId="e69aded81da48593" providerId="LiveId" clId="{9DCFAC67-F80A-448B-B1E6-9C182D315F86}" dt="2022-11-29T14:50:04.441" v="5667"/>
        <pc:sldMkLst>
          <pc:docMk/>
          <pc:sldMk cId="844771689" sldId="1656"/>
        </pc:sldMkLst>
        <pc:spChg chg="mod">
          <ac:chgData name="伊健 杜" userId="e69aded81da48593" providerId="LiveId" clId="{9DCFAC67-F80A-448B-B1E6-9C182D315F86}" dt="2022-11-29T14:16:10.405" v="3072"/>
          <ac:spMkLst>
            <pc:docMk/>
            <pc:sldMk cId="844771689" sldId="1656"/>
            <ac:spMk id="2" creationId="{93750CB4-09CB-E972-8931-8149CF602B19}"/>
          </ac:spMkLst>
        </pc:spChg>
        <pc:spChg chg="add mod">
          <ac:chgData name="伊健 杜" userId="e69aded81da48593" providerId="LiveId" clId="{9DCFAC67-F80A-448B-B1E6-9C182D315F86}" dt="2022-11-29T14:50:04.441" v="5667"/>
          <ac:spMkLst>
            <pc:docMk/>
            <pc:sldMk cId="844771689" sldId="1656"/>
            <ac:spMk id="3" creationId="{7399300E-0691-B394-65B1-19AA10A98F34}"/>
          </ac:spMkLst>
        </pc:spChg>
        <pc:spChg chg="mod">
          <ac:chgData name="伊健 杜" userId="e69aded81da48593" providerId="LiveId" clId="{9DCFAC67-F80A-448B-B1E6-9C182D315F86}" dt="2022-11-29T14:50:04.441" v="5667"/>
          <ac:spMkLst>
            <pc:docMk/>
            <pc:sldMk cId="844771689" sldId="1656"/>
            <ac:spMk id="4" creationId="{2CD63A4E-E37B-41A6-9090-C7BF9F9D4BD7}"/>
          </ac:spMkLst>
        </pc:spChg>
        <pc:picChg chg="add mod">
          <ac:chgData name="伊健 杜" userId="e69aded81da48593" providerId="LiveId" clId="{9DCFAC67-F80A-448B-B1E6-9C182D315F86}" dt="2022-11-29T14:19:00.067" v="3179" actId="1076"/>
          <ac:picMkLst>
            <pc:docMk/>
            <pc:sldMk cId="844771689" sldId="1656"/>
            <ac:picMk id="16386" creationId="{3D9F0DE3-C6BE-C90E-16B0-739BBE9409FE}"/>
          </ac:picMkLst>
        </pc:picChg>
      </pc:sldChg>
      <pc:sldChg chg="addSp delSp modSp add mod">
        <pc:chgData name="伊健 杜" userId="e69aded81da48593" providerId="LiveId" clId="{9DCFAC67-F80A-448B-B1E6-9C182D315F86}" dt="2022-11-29T14:50:04.441" v="5667"/>
        <pc:sldMkLst>
          <pc:docMk/>
          <pc:sldMk cId="1358456787" sldId="1657"/>
        </pc:sldMkLst>
        <pc:spChg chg="mod">
          <ac:chgData name="伊健 杜" userId="e69aded81da48593" providerId="LiveId" clId="{9DCFAC67-F80A-448B-B1E6-9C182D315F86}" dt="2022-11-29T14:50:04.441" v="5667"/>
          <ac:spMkLst>
            <pc:docMk/>
            <pc:sldMk cId="1358456787" sldId="1657"/>
            <ac:spMk id="3" creationId="{7399300E-0691-B394-65B1-19AA10A98F34}"/>
          </ac:spMkLst>
        </pc:spChg>
        <pc:spChg chg="mod">
          <ac:chgData name="伊健 杜" userId="e69aded81da48593" providerId="LiveId" clId="{9DCFAC67-F80A-448B-B1E6-9C182D315F86}" dt="2022-11-29T14:50:04.441" v="5667"/>
          <ac:spMkLst>
            <pc:docMk/>
            <pc:sldMk cId="1358456787" sldId="1657"/>
            <ac:spMk id="4" creationId="{2CD63A4E-E37B-41A6-9090-C7BF9F9D4BD7}"/>
          </ac:spMkLst>
        </pc:spChg>
        <pc:picChg chg="del mod">
          <ac:chgData name="伊健 杜" userId="e69aded81da48593" providerId="LiveId" clId="{9DCFAC67-F80A-448B-B1E6-9C182D315F86}" dt="2022-11-29T14:19:10.922" v="3182" actId="478"/>
          <ac:picMkLst>
            <pc:docMk/>
            <pc:sldMk cId="1358456787" sldId="1657"/>
            <ac:picMk id="16386" creationId="{3D9F0DE3-C6BE-C90E-16B0-739BBE9409FE}"/>
          </ac:picMkLst>
        </pc:picChg>
        <pc:picChg chg="add mod">
          <ac:chgData name="伊健 杜" userId="e69aded81da48593" providerId="LiveId" clId="{9DCFAC67-F80A-448B-B1E6-9C182D315F86}" dt="2022-11-29T14:19:57.012" v="3255" actId="1076"/>
          <ac:picMkLst>
            <pc:docMk/>
            <pc:sldMk cId="1358456787" sldId="1657"/>
            <ac:picMk id="18434" creationId="{1B69370F-AF6E-5133-F9DC-1284EB3967A4}"/>
          </ac:picMkLst>
        </pc:picChg>
      </pc:sldChg>
      <pc:sldChg chg="addSp delSp modSp add mod">
        <pc:chgData name="伊健 杜" userId="e69aded81da48593" providerId="LiveId" clId="{9DCFAC67-F80A-448B-B1E6-9C182D315F86}" dt="2022-11-29T14:50:04.441" v="5667"/>
        <pc:sldMkLst>
          <pc:docMk/>
          <pc:sldMk cId="1575561204" sldId="1658"/>
        </pc:sldMkLst>
        <pc:spChg chg="mod">
          <ac:chgData name="伊健 杜" userId="e69aded81da48593" providerId="LiveId" clId="{9DCFAC67-F80A-448B-B1E6-9C182D315F86}" dt="2022-11-29T14:50:04.441" v="5667"/>
          <ac:spMkLst>
            <pc:docMk/>
            <pc:sldMk cId="1575561204" sldId="1658"/>
            <ac:spMk id="3" creationId="{7399300E-0691-B394-65B1-19AA10A98F34}"/>
          </ac:spMkLst>
        </pc:spChg>
        <pc:spChg chg="mod">
          <ac:chgData name="伊健 杜" userId="e69aded81da48593" providerId="LiveId" clId="{9DCFAC67-F80A-448B-B1E6-9C182D315F86}" dt="2022-11-29T14:20:26.981" v="3261" actId="20577"/>
          <ac:spMkLst>
            <pc:docMk/>
            <pc:sldMk cId="1575561204" sldId="1658"/>
            <ac:spMk id="4" creationId="{2CD63A4E-E37B-41A6-9090-C7BF9F9D4BD7}"/>
          </ac:spMkLst>
        </pc:spChg>
        <pc:spChg chg="add mod">
          <ac:chgData name="伊健 杜" userId="e69aded81da48593" providerId="LiveId" clId="{9DCFAC67-F80A-448B-B1E6-9C182D315F86}" dt="2022-11-29T14:50:04.441" v="5667"/>
          <ac:spMkLst>
            <pc:docMk/>
            <pc:sldMk cId="1575561204" sldId="1658"/>
            <ac:spMk id="5" creationId="{4D8D32DF-2550-E88F-B3A8-8FB0069FFFBC}"/>
          </ac:spMkLst>
        </pc:spChg>
        <pc:picChg chg="del">
          <ac:chgData name="伊健 杜" userId="e69aded81da48593" providerId="LiveId" clId="{9DCFAC67-F80A-448B-B1E6-9C182D315F86}" dt="2022-11-29T14:21:37.413" v="3262" actId="478"/>
          <ac:picMkLst>
            <pc:docMk/>
            <pc:sldMk cId="1575561204" sldId="1658"/>
            <ac:picMk id="18434" creationId="{1B69370F-AF6E-5133-F9DC-1284EB3967A4}"/>
          </ac:picMkLst>
        </pc:picChg>
        <pc:picChg chg="add mod">
          <ac:chgData name="伊健 杜" userId="e69aded81da48593" providerId="LiveId" clId="{9DCFAC67-F80A-448B-B1E6-9C182D315F86}" dt="2022-11-29T14:22:34.758" v="3401" actId="1076"/>
          <ac:picMkLst>
            <pc:docMk/>
            <pc:sldMk cId="1575561204" sldId="1658"/>
            <ac:picMk id="19458" creationId="{BE07EBB1-6103-4C5E-8AD0-04F4AEAFDF41}"/>
          </ac:picMkLst>
        </pc:picChg>
      </pc:sldChg>
      <pc:sldChg chg="modSp add mod">
        <pc:chgData name="伊健 杜" userId="e69aded81da48593" providerId="LiveId" clId="{9DCFAC67-F80A-448B-B1E6-9C182D315F86}" dt="2022-11-29T14:50:04.441" v="5667"/>
        <pc:sldMkLst>
          <pc:docMk/>
          <pc:sldMk cId="390046188" sldId="1659"/>
        </pc:sldMkLst>
        <pc:spChg chg="mod">
          <ac:chgData name="伊健 杜" userId="e69aded81da48593" providerId="LiveId" clId="{9DCFAC67-F80A-448B-B1E6-9C182D315F86}" dt="2022-11-29T14:50:04.441" v="5667"/>
          <ac:spMkLst>
            <pc:docMk/>
            <pc:sldMk cId="390046188" sldId="1659"/>
            <ac:spMk id="4" creationId="{2CD63A4E-E37B-41A6-9090-C7BF9F9D4BD7}"/>
          </ac:spMkLst>
        </pc:spChg>
      </pc:sldChg>
      <pc:sldChg chg="addSp delSp modSp add mod">
        <pc:chgData name="伊健 杜" userId="e69aded81da48593" providerId="LiveId" clId="{9DCFAC67-F80A-448B-B1E6-9C182D315F86}" dt="2022-11-29T14:50:04.441" v="5667"/>
        <pc:sldMkLst>
          <pc:docMk/>
          <pc:sldMk cId="4229946150" sldId="1660"/>
        </pc:sldMkLst>
        <pc:spChg chg="mod">
          <ac:chgData name="伊健 杜" userId="e69aded81da48593" providerId="LiveId" clId="{9DCFAC67-F80A-448B-B1E6-9C182D315F86}" dt="2022-11-29T14:50:04.441" v="5667"/>
          <ac:spMkLst>
            <pc:docMk/>
            <pc:sldMk cId="4229946150" sldId="1660"/>
            <ac:spMk id="5" creationId="{E7287B0E-EF55-E721-8EFA-9A9183C0EDF9}"/>
          </ac:spMkLst>
        </pc:spChg>
        <pc:picChg chg="del">
          <ac:chgData name="伊健 杜" userId="e69aded81da48593" providerId="LiveId" clId="{9DCFAC67-F80A-448B-B1E6-9C182D315F86}" dt="2022-11-29T14:28:17.218" v="3746" actId="478"/>
          <ac:picMkLst>
            <pc:docMk/>
            <pc:sldMk cId="4229946150" sldId="1660"/>
            <ac:picMk id="17410" creationId="{309010C3-4391-1C51-4243-FAACAFF4E1A2}"/>
          </ac:picMkLst>
        </pc:picChg>
        <pc:picChg chg="add mod">
          <ac:chgData name="伊健 杜" userId="e69aded81da48593" providerId="LiveId" clId="{9DCFAC67-F80A-448B-B1E6-9C182D315F86}" dt="2022-11-29T14:28:18.566" v="3748" actId="1076"/>
          <ac:picMkLst>
            <pc:docMk/>
            <pc:sldMk cId="4229946150" sldId="1660"/>
            <ac:picMk id="20482" creationId="{5641B899-34DA-F55F-41EA-93871B4B98D9}"/>
          </ac:picMkLst>
        </pc:picChg>
      </pc:sldChg>
      <pc:sldChg chg="delSp modSp add del">
        <pc:chgData name="伊健 杜" userId="e69aded81da48593" providerId="LiveId" clId="{9DCFAC67-F80A-448B-B1E6-9C182D315F86}" dt="2022-11-29T14:30:22.789" v="3874" actId="47"/>
        <pc:sldMkLst>
          <pc:docMk/>
          <pc:sldMk cId="1358589360" sldId="1661"/>
        </pc:sldMkLst>
        <pc:picChg chg="del mod">
          <ac:chgData name="伊健 杜" userId="e69aded81da48593" providerId="LiveId" clId="{9DCFAC67-F80A-448B-B1E6-9C182D315F86}" dt="2022-11-29T14:30:21.077" v="3873" actId="478"/>
          <ac:picMkLst>
            <pc:docMk/>
            <pc:sldMk cId="1358589360" sldId="1661"/>
            <ac:picMk id="20482" creationId="{5641B899-34DA-F55F-41EA-93871B4B98D9}"/>
          </ac:picMkLst>
        </pc:picChg>
      </pc:sldChg>
      <pc:sldChg chg="addSp delSp modSp add mod">
        <pc:chgData name="伊健 杜" userId="e69aded81da48593" providerId="LiveId" clId="{9DCFAC67-F80A-448B-B1E6-9C182D315F86}" dt="2022-11-29T14:50:04.441" v="5667"/>
        <pc:sldMkLst>
          <pc:docMk/>
          <pc:sldMk cId="4170320492" sldId="1661"/>
        </pc:sldMkLst>
        <pc:spChg chg="mod">
          <ac:chgData name="伊健 杜" userId="e69aded81da48593" providerId="LiveId" clId="{9DCFAC67-F80A-448B-B1E6-9C182D315F86}" dt="2022-11-29T14:50:04.441" v="5667"/>
          <ac:spMkLst>
            <pc:docMk/>
            <pc:sldMk cId="4170320492" sldId="1661"/>
            <ac:spMk id="2" creationId="{10304424-DB4A-36E7-9E0D-D32A5DD0F26C}"/>
          </ac:spMkLst>
        </pc:spChg>
        <pc:spChg chg="mod">
          <ac:chgData name="伊健 杜" userId="e69aded81da48593" providerId="LiveId" clId="{9DCFAC67-F80A-448B-B1E6-9C182D315F86}" dt="2022-11-29T14:50:04.441" v="5667"/>
          <ac:spMkLst>
            <pc:docMk/>
            <pc:sldMk cId="4170320492" sldId="1661"/>
            <ac:spMk id="5" creationId="{E7287B0E-EF55-E721-8EFA-9A9183C0EDF9}"/>
          </ac:spMkLst>
        </pc:spChg>
        <pc:picChg chg="del mod">
          <ac:chgData name="伊健 杜" userId="e69aded81da48593" providerId="LiveId" clId="{9DCFAC67-F80A-448B-B1E6-9C182D315F86}" dt="2022-11-29T14:31:27.766" v="3995" actId="478"/>
          <ac:picMkLst>
            <pc:docMk/>
            <pc:sldMk cId="4170320492" sldId="1661"/>
            <ac:picMk id="20482" creationId="{5641B899-34DA-F55F-41EA-93871B4B98D9}"/>
          </ac:picMkLst>
        </pc:picChg>
        <pc:picChg chg="add mod">
          <ac:chgData name="伊健 杜" userId="e69aded81da48593" providerId="LiveId" clId="{9DCFAC67-F80A-448B-B1E6-9C182D315F86}" dt="2022-11-29T14:31:52.936" v="4000" actId="1076"/>
          <ac:picMkLst>
            <pc:docMk/>
            <pc:sldMk cId="4170320492" sldId="1661"/>
            <ac:picMk id="21506" creationId="{5BD170EB-D10A-0ADA-00D2-B1756108DB3E}"/>
          </ac:picMkLst>
        </pc:picChg>
      </pc:sldChg>
      <pc:sldChg chg="addSp delSp modSp add mod">
        <pc:chgData name="伊健 杜" userId="e69aded81da48593" providerId="LiveId" clId="{9DCFAC67-F80A-448B-B1E6-9C182D315F86}" dt="2022-11-29T14:50:04.441" v="5667"/>
        <pc:sldMkLst>
          <pc:docMk/>
          <pc:sldMk cId="3620070148" sldId="1662"/>
        </pc:sldMkLst>
        <pc:spChg chg="mod">
          <ac:chgData name="伊健 杜" userId="e69aded81da48593" providerId="LiveId" clId="{9DCFAC67-F80A-448B-B1E6-9C182D315F86}" dt="2022-11-29T14:50:04.441" v="5667"/>
          <ac:spMkLst>
            <pc:docMk/>
            <pc:sldMk cId="3620070148" sldId="1662"/>
            <ac:spMk id="2" creationId="{10304424-DB4A-36E7-9E0D-D32A5DD0F26C}"/>
          </ac:spMkLst>
        </pc:spChg>
        <pc:spChg chg="mod">
          <ac:chgData name="伊健 杜" userId="e69aded81da48593" providerId="LiveId" clId="{9DCFAC67-F80A-448B-B1E6-9C182D315F86}" dt="2022-11-29T14:50:04.441" v="5667"/>
          <ac:spMkLst>
            <pc:docMk/>
            <pc:sldMk cId="3620070148" sldId="1662"/>
            <ac:spMk id="5" creationId="{E7287B0E-EF55-E721-8EFA-9A9183C0EDF9}"/>
          </ac:spMkLst>
        </pc:spChg>
        <pc:picChg chg="del">
          <ac:chgData name="伊健 杜" userId="e69aded81da48593" providerId="LiveId" clId="{9DCFAC67-F80A-448B-B1E6-9C182D315F86}" dt="2022-11-29T14:33:36.473" v="4230" actId="478"/>
          <ac:picMkLst>
            <pc:docMk/>
            <pc:sldMk cId="3620070148" sldId="1662"/>
            <ac:picMk id="21506" creationId="{5BD170EB-D10A-0ADA-00D2-B1756108DB3E}"/>
          </ac:picMkLst>
        </pc:picChg>
        <pc:picChg chg="add mod">
          <ac:chgData name="伊健 杜" userId="e69aded81da48593" providerId="LiveId" clId="{9DCFAC67-F80A-448B-B1E6-9C182D315F86}" dt="2022-11-29T14:34:26.733" v="4236" actId="1076"/>
          <ac:picMkLst>
            <pc:docMk/>
            <pc:sldMk cId="3620070148" sldId="1662"/>
            <ac:picMk id="23554" creationId="{C6938F5C-205B-50F1-0133-990AD01D9286}"/>
          </ac:picMkLst>
        </pc:picChg>
      </pc:sldChg>
      <pc:sldChg chg="addSp modSp add mod">
        <pc:chgData name="伊健 杜" userId="e69aded81da48593" providerId="LiveId" clId="{9DCFAC67-F80A-448B-B1E6-9C182D315F86}" dt="2022-11-30T15:58:06.191" v="5774" actId="20577"/>
        <pc:sldMkLst>
          <pc:docMk/>
          <pc:sldMk cId="1174473443" sldId="1663"/>
        </pc:sldMkLst>
        <pc:spChg chg="add mod">
          <ac:chgData name="伊健 杜" userId="e69aded81da48593" providerId="LiveId" clId="{9DCFAC67-F80A-448B-B1E6-9C182D315F86}" dt="2022-11-30T15:58:06.191" v="5774" actId="20577"/>
          <ac:spMkLst>
            <pc:docMk/>
            <pc:sldMk cId="1174473443" sldId="1663"/>
            <ac:spMk id="2" creationId="{EEAAE549-BBFA-88EF-663B-9BA8C2C4C98C}"/>
          </ac:spMkLst>
        </pc:spChg>
        <pc:spChg chg="mod">
          <ac:chgData name="伊健 杜" userId="e69aded81da48593" providerId="LiveId" clId="{9DCFAC67-F80A-448B-B1E6-9C182D315F86}" dt="2022-11-29T14:50:04.441" v="5667"/>
          <ac:spMkLst>
            <pc:docMk/>
            <pc:sldMk cId="1174473443" sldId="1663"/>
            <ac:spMk id="4" creationId="{2CD63A4E-E37B-41A6-9090-C7BF9F9D4BD7}"/>
          </ac:spMkLst>
        </pc:spChg>
      </pc:sldChg>
      <pc:sldChg chg="addSp delSp modSp add mod">
        <pc:chgData name="伊健 杜" userId="e69aded81da48593" providerId="LiveId" clId="{9DCFAC67-F80A-448B-B1E6-9C182D315F86}" dt="2022-11-29T14:50:04.441" v="5667"/>
        <pc:sldMkLst>
          <pc:docMk/>
          <pc:sldMk cId="2846733632" sldId="1664"/>
        </pc:sldMkLst>
        <pc:spChg chg="mod">
          <ac:chgData name="伊健 杜" userId="e69aded81da48593" providerId="LiveId" clId="{9DCFAC67-F80A-448B-B1E6-9C182D315F86}" dt="2022-11-29T14:35:17.039" v="4292"/>
          <ac:spMkLst>
            <pc:docMk/>
            <pc:sldMk cId="2846733632" sldId="1664"/>
            <ac:spMk id="2" creationId="{10304424-DB4A-36E7-9E0D-D32A5DD0F26C}"/>
          </ac:spMkLst>
        </pc:spChg>
        <pc:spChg chg="mod">
          <ac:chgData name="伊健 杜" userId="e69aded81da48593" providerId="LiveId" clId="{9DCFAC67-F80A-448B-B1E6-9C182D315F86}" dt="2022-11-29T14:50:04.441" v="5667"/>
          <ac:spMkLst>
            <pc:docMk/>
            <pc:sldMk cId="2846733632" sldId="1664"/>
            <ac:spMk id="5" creationId="{E7287B0E-EF55-E721-8EFA-9A9183C0EDF9}"/>
          </ac:spMkLst>
        </pc:spChg>
        <pc:picChg chg="del">
          <ac:chgData name="伊健 杜" userId="e69aded81da48593" providerId="LiveId" clId="{9DCFAC67-F80A-448B-B1E6-9C182D315F86}" dt="2022-11-29T14:37:29.452" v="4497" actId="478"/>
          <ac:picMkLst>
            <pc:docMk/>
            <pc:sldMk cId="2846733632" sldId="1664"/>
            <ac:picMk id="21506" creationId="{5BD170EB-D10A-0ADA-00D2-B1756108DB3E}"/>
          </ac:picMkLst>
        </pc:picChg>
        <pc:picChg chg="add mod">
          <ac:chgData name="伊健 杜" userId="e69aded81da48593" providerId="LiveId" clId="{9DCFAC67-F80A-448B-B1E6-9C182D315F86}" dt="2022-11-29T14:37:55.496" v="4502" actId="14100"/>
          <ac:picMkLst>
            <pc:docMk/>
            <pc:sldMk cId="2846733632" sldId="1664"/>
            <ac:picMk id="24578" creationId="{DB516D46-20A6-8BBF-6665-0412808AFE03}"/>
          </ac:picMkLst>
        </pc:picChg>
      </pc:sldChg>
      <pc:sldChg chg="addSp delSp modSp add mod">
        <pc:chgData name="伊健 杜" userId="e69aded81da48593" providerId="LiveId" clId="{9DCFAC67-F80A-448B-B1E6-9C182D315F86}" dt="2022-11-29T14:50:04.441" v="5667"/>
        <pc:sldMkLst>
          <pc:docMk/>
          <pc:sldMk cId="3970273814" sldId="1665"/>
        </pc:sldMkLst>
        <pc:spChg chg="mod">
          <ac:chgData name="伊健 杜" userId="e69aded81da48593" providerId="LiveId" clId="{9DCFAC67-F80A-448B-B1E6-9C182D315F86}" dt="2022-11-29T14:50:04.441" v="5667"/>
          <ac:spMkLst>
            <pc:docMk/>
            <pc:sldMk cId="3970273814" sldId="1665"/>
            <ac:spMk id="5" creationId="{E7287B0E-EF55-E721-8EFA-9A9183C0EDF9}"/>
          </ac:spMkLst>
        </pc:spChg>
        <pc:picChg chg="del">
          <ac:chgData name="伊健 杜" userId="e69aded81da48593" providerId="LiveId" clId="{9DCFAC67-F80A-448B-B1E6-9C182D315F86}" dt="2022-11-29T14:38:56.655" v="4702" actId="478"/>
          <ac:picMkLst>
            <pc:docMk/>
            <pc:sldMk cId="3970273814" sldId="1665"/>
            <ac:picMk id="24578" creationId="{DB516D46-20A6-8BBF-6665-0412808AFE03}"/>
          </ac:picMkLst>
        </pc:picChg>
        <pc:picChg chg="add mod">
          <ac:chgData name="伊健 杜" userId="e69aded81da48593" providerId="LiveId" clId="{9DCFAC67-F80A-448B-B1E6-9C182D315F86}" dt="2022-11-29T14:40:23.941" v="4706" actId="1076"/>
          <ac:picMkLst>
            <pc:docMk/>
            <pc:sldMk cId="3970273814" sldId="1665"/>
            <ac:picMk id="25602" creationId="{3BCE1BE6-EECA-D4CD-6481-BDF0EDEF9266}"/>
          </ac:picMkLst>
        </pc:picChg>
      </pc:sldChg>
      <pc:sldChg chg="addSp delSp modSp add mod">
        <pc:chgData name="伊健 杜" userId="e69aded81da48593" providerId="LiveId" clId="{9DCFAC67-F80A-448B-B1E6-9C182D315F86}" dt="2022-11-29T14:50:04.441" v="5667"/>
        <pc:sldMkLst>
          <pc:docMk/>
          <pc:sldMk cId="1614446235" sldId="1666"/>
        </pc:sldMkLst>
        <pc:spChg chg="mod">
          <ac:chgData name="伊健 杜" userId="e69aded81da48593" providerId="LiveId" clId="{9DCFAC67-F80A-448B-B1E6-9C182D315F86}" dt="2022-11-29T14:50:04.441" v="5667"/>
          <ac:spMkLst>
            <pc:docMk/>
            <pc:sldMk cId="1614446235" sldId="1666"/>
            <ac:spMk id="2" creationId="{10304424-DB4A-36E7-9E0D-D32A5DD0F26C}"/>
          </ac:spMkLst>
        </pc:spChg>
        <pc:spChg chg="mod">
          <ac:chgData name="伊健 杜" userId="e69aded81da48593" providerId="LiveId" clId="{9DCFAC67-F80A-448B-B1E6-9C182D315F86}" dt="2022-11-29T14:50:04.441" v="5667"/>
          <ac:spMkLst>
            <pc:docMk/>
            <pc:sldMk cId="1614446235" sldId="1666"/>
            <ac:spMk id="5" creationId="{E7287B0E-EF55-E721-8EFA-9A9183C0EDF9}"/>
          </ac:spMkLst>
        </pc:spChg>
        <pc:picChg chg="del">
          <ac:chgData name="伊健 杜" userId="e69aded81da48593" providerId="LiveId" clId="{9DCFAC67-F80A-448B-B1E6-9C182D315F86}" dt="2022-11-29T14:41:13.848" v="4810" actId="478"/>
          <ac:picMkLst>
            <pc:docMk/>
            <pc:sldMk cId="1614446235" sldId="1666"/>
            <ac:picMk id="24578" creationId="{DB516D46-20A6-8BBF-6665-0412808AFE03}"/>
          </ac:picMkLst>
        </pc:picChg>
        <pc:picChg chg="add mod">
          <ac:chgData name="伊健 杜" userId="e69aded81da48593" providerId="LiveId" clId="{9DCFAC67-F80A-448B-B1E6-9C182D315F86}" dt="2022-11-29T14:42:31.553" v="4815" actId="1076"/>
          <ac:picMkLst>
            <pc:docMk/>
            <pc:sldMk cId="1614446235" sldId="1666"/>
            <ac:picMk id="26626" creationId="{BCD22DEB-691C-246E-956F-01A8DEB0DBCE}"/>
          </ac:picMkLst>
        </pc:picChg>
      </pc:sldChg>
      <pc:sldChg chg="addSp delSp modSp add mod">
        <pc:chgData name="伊健 杜" userId="e69aded81da48593" providerId="LiveId" clId="{9DCFAC67-F80A-448B-B1E6-9C182D315F86}" dt="2022-11-29T14:50:04.441" v="5667"/>
        <pc:sldMkLst>
          <pc:docMk/>
          <pc:sldMk cId="3623434506" sldId="1667"/>
        </pc:sldMkLst>
        <pc:spChg chg="mod">
          <ac:chgData name="伊健 杜" userId="e69aded81da48593" providerId="LiveId" clId="{9DCFAC67-F80A-448B-B1E6-9C182D315F86}" dt="2022-11-29T14:50:04.441" v="5667"/>
          <ac:spMkLst>
            <pc:docMk/>
            <pc:sldMk cId="3623434506" sldId="1667"/>
            <ac:spMk id="2" creationId="{10304424-DB4A-36E7-9E0D-D32A5DD0F26C}"/>
          </ac:spMkLst>
        </pc:spChg>
        <pc:spChg chg="mod">
          <ac:chgData name="伊健 杜" userId="e69aded81da48593" providerId="LiveId" clId="{9DCFAC67-F80A-448B-B1E6-9C182D315F86}" dt="2022-11-29T14:50:04.441" v="5667"/>
          <ac:spMkLst>
            <pc:docMk/>
            <pc:sldMk cId="3623434506" sldId="1667"/>
            <ac:spMk id="5" creationId="{E7287B0E-EF55-E721-8EFA-9A9183C0EDF9}"/>
          </ac:spMkLst>
        </pc:spChg>
        <pc:picChg chg="del">
          <ac:chgData name="伊健 杜" userId="e69aded81da48593" providerId="LiveId" clId="{9DCFAC67-F80A-448B-B1E6-9C182D315F86}" dt="2022-11-29T14:42:34.908" v="4817" actId="478"/>
          <ac:picMkLst>
            <pc:docMk/>
            <pc:sldMk cId="3623434506" sldId="1667"/>
            <ac:picMk id="26626" creationId="{BCD22DEB-691C-246E-956F-01A8DEB0DBCE}"/>
          </ac:picMkLst>
        </pc:picChg>
        <pc:picChg chg="add mod">
          <ac:chgData name="伊健 杜" userId="e69aded81da48593" providerId="LiveId" clId="{9DCFAC67-F80A-448B-B1E6-9C182D315F86}" dt="2022-11-29T14:44:11.458" v="4897" actId="1076"/>
          <ac:picMkLst>
            <pc:docMk/>
            <pc:sldMk cId="3623434506" sldId="1667"/>
            <ac:picMk id="27650" creationId="{C70DCAD9-8200-8594-1452-A852C60CE5B8}"/>
          </ac:picMkLst>
        </pc:picChg>
      </pc:sldChg>
      <pc:sldChg chg="addSp delSp modSp add mod modNotesTx">
        <pc:chgData name="伊健 杜" userId="e69aded81da48593" providerId="LiveId" clId="{9DCFAC67-F80A-448B-B1E6-9C182D315F86}" dt="2022-11-30T16:03:55.521" v="5778" actId="20577"/>
        <pc:sldMkLst>
          <pc:docMk/>
          <pc:sldMk cId="3943296893" sldId="1668"/>
        </pc:sldMkLst>
        <pc:spChg chg="mod">
          <ac:chgData name="伊健 杜" userId="e69aded81da48593" providerId="LiveId" clId="{9DCFAC67-F80A-448B-B1E6-9C182D315F86}" dt="2022-11-30T16:03:55.521" v="5778" actId="20577"/>
          <ac:spMkLst>
            <pc:docMk/>
            <pc:sldMk cId="3943296893" sldId="1668"/>
            <ac:spMk id="4" creationId="{2CD63A4E-E37B-41A6-9090-C7BF9F9D4BD7}"/>
          </ac:spMkLst>
        </pc:spChg>
        <pc:picChg chg="add del mod">
          <ac:chgData name="伊健 杜" userId="e69aded81da48593" providerId="LiveId" clId="{9DCFAC67-F80A-448B-B1E6-9C182D315F86}" dt="2022-11-29T14:46:32.722" v="5102" actId="21"/>
          <ac:picMkLst>
            <pc:docMk/>
            <pc:sldMk cId="3943296893" sldId="1668"/>
            <ac:picMk id="2" creationId="{18510586-05B3-87A9-8282-E9038F445726}"/>
          </ac:picMkLst>
        </pc:picChg>
      </pc:sldChg>
      <pc:sldChg chg="add del">
        <pc:chgData name="伊健 杜" userId="e69aded81da48593" providerId="LiveId" clId="{9DCFAC67-F80A-448B-B1E6-9C182D315F86}" dt="2022-11-29T14:45:45.258" v="5027" actId="47"/>
        <pc:sldMkLst>
          <pc:docMk/>
          <pc:sldMk cId="1787879979" sldId="1669"/>
        </pc:sldMkLst>
      </pc:sldChg>
      <pc:sldChg chg="addSp delSp modSp add mod">
        <pc:chgData name="伊健 杜" userId="e69aded81da48593" providerId="LiveId" clId="{9DCFAC67-F80A-448B-B1E6-9C182D315F86}" dt="2022-11-30T16:11:33.833" v="5781" actId="20577"/>
        <pc:sldMkLst>
          <pc:docMk/>
          <pc:sldMk cId="2890553167" sldId="1669"/>
        </pc:sldMkLst>
        <pc:spChg chg="mod">
          <ac:chgData name="伊健 杜" userId="e69aded81da48593" providerId="LiveId" clId="{9DCFAC67-F80A-448B-B1E6-9C182D315F86}" dt="2022-11-29T14:45:52.622" v="5035"/>
          <ac:spMkLst>
            <pc:docMk/>
            <pc:sldMk cId="2890553167" sldId="1669"/>
            <ac:spMk id="2" creationId="{93750CB4-09CB-E972-8931-8149CF602B19}"/>
          </ac:spMkLst>
        </pc:spChg>
        <pc:spChg chg="del">
          <ac:chgData name="伊健 杜" userId="e69aded81da48593" providerId="LiveId" clId="{9DCFAC67-F80A-448B-B1E6-9C182D315F86}" dt="2022-11-29T14:46:02.646" v="5036" actId="478"/>
          <ac:spMkLst>
            <pc:docMk/>
            <pc:sldMk cId="2890553167" sldId="1669"/>
            <ac:spMk id="3" creationId="{7399300E-0691-B394-65B1-19AA10A98F34}"/>
          </ac:spMkLst>
        </pc:spChg>
        <pc:spChg chg="mod">
          <ac:chgData name="伊健 杜" userId="e69aded81da48593" providerId="LiveId" clId="{9DCFAC67-F80A-448B-B1E6-9C182D315F86}" dt="2022-11-30T16:11:33.833" v="5781" actId="20577"/>
          <ac:spMkLst>
            <pc:docMk/>
            <pc:sldMk cId="2890553167" sldId="1669"/>
            <ac:spMk id="4" creationId="{2CD63A4E-E37B-41A6-9090-C7BF9F9D4BD7}"/>
          </ac:spMkLst>
        </pc:spChg>
        <pc:picChg chg="add mod">
          <ac:chgData name="伊健 杜" userId="e69aded81da48593" providerId="LiveId" clId="{9DCFAC67-F80A-448B-B1E6-9C182D315F86}" dt="2022-11-29T14:46:34.433" v="5104" actId="1076"/>
          <ac:picMkLst>
            <pc:docMk/>
            <pc:sldMk cId="2890553167" sldId="1669"/>
            <ac:picMk id="5" creationId="{80423C9F-5431-7FFB-C167-AC96263D9DF9}"/>
          </ac:picMkLst>
        </pc:picChg>
        <pc:picChg chg="del">
          <ac:chgData name="伊健 杜" userId="e69aded81da48593" providerId="LiveId" clId="{9DCFAC67-F80A-448B-B1E6-9C182D315F86}" dt="2022-11-29T14:46:03.019" v="5037" actId="478"/>
          <ac:picMkLst>
            <pc:docMk/>
            <pc:sldMk cId="2890553167" sldId="1669"/>
            <ac:picMk id="16386" creationId="{3D9F0DE3-C6BE-C90E-16B0-739BBE9409FE}"/>
          </ac:picMkLst>
        </pc:picChg>
      </pc:sldChg>
      <pc:sldChg chg="modSp new mod">
        <pc:chgData name="伊健 杜" userId="e69aded81da48593" providerId="LiveId" clId="{9DCFAC67-F80A-448B-B1E6-9C182D315F86}" dt="2022-11-29T14:46:13.632" v="5062" actId="20577"/>
        <pc:sldMkLst>
          <pc:docMk/>
          <pc:sldMk cId="2873396240" sldId="1670"/>
        </pc:sldMkLst>
        <pc:spChg chg="mod">
          <ac:chgData name="伊健 杜" userId="e69aded81da48593" providerId="LiveId" clId="{9DCFAC67-F80A-448B-B1E6-9C182D315F86}" dt="2022-11-29T14:46:13.632" v="5062" actId="20577"/>
          <ac:spMkLst>
            <pc:docMk/>
            <pc:sldMk cId="2873396240" sldId="1670"/>
            <ac:spMk id="2" creationId="{2827E16F-A3A2-618A-4DEA-25E6E1BCB7C8}"/>
          </ac:spMkLst>
        </pc:spChg>
      </pc:sldChg>
      <pc:sldChg chg="addSp delSp modSp add mod">
        <pc:chgData name="伊健 杜" userId="e69aded81da48593" providerId="LiveId" clId="{9DCFAC67-F80A-448B-B1E6-9C182D315F86}" dt="2022-11-29T14:50:04.441" v="5667"/>
        <pc:sldMkLst>
          <pc:docMk/>
          <pc:sldMk cId="3884756548" sldId="1671"/>
        </pc:sldMkLst>
        <pc:spChg chg="mod">
          <ac:chgData name="伊健 杜" userId="e69aded81da48593" providerId="LiveId" clId="{9DCFAC67-F80A-448B-B1E6-9C182D315F86}" dt="2022-11-29T14:50:04.441" v="5667"/>
          <ac:spMkLst>
            <pc:docMk/>
            <pc:sldMk cId="3884756548" sldId="1671"/>
            <ac:spMk id="4" creationId="{2CD63A4E-E37B-41A6-9090-C7BF9F9D4BD7}"/>
          </ac:spMkLst>
        </pc:spChg>
        <pc:picChg chg="del">
          <ac:chgData name="伊健 杜" userId="e69aded81da48593" providerId="LiveId" clId="{9DCFAC67-F80A-448B-B1E6-9C182D315F86}" dt="2022-11-29T14:46:36.835" v="5106" actId="478"/>
          <ac:picMkLst>
            <pc:docMk/>
            <pc:sldMk cId="3884756548" sldId="1671"/>
            <ac:picMk id="5" creationId="{80423C9F-5431-7FFB-C167-AC96263D9DF9}"/>
          </ac:picMkLst>
        </pc:picChg>
        <pc:picChg chg="add mod">
          <ac:chgData name="伊健 杜" userId="e69aded81da48593" providerId="LiveId" clId="{9DCFAC67-F80A-448B-B1E6-9C182D315F86}" dt="2022-11-29T14:47:32.947" v="5252" actId="1076"/>
          <ac:picMkLst>
            <pc:docMk/>
            <pc:sldMk cId="3884756548" sldId="1671"/>
            <ac:picMk id="28674" creationId="{E68A4788-4059-6502-678B-FCA2656F1E93}"/>
          </ac:picMkLst>
        </pc:picChg>
      </pc:sldChg>
      <pc:sldChg chg="addSp delSp modSp add mod">
        <pc:chgData name="伊健 杜" userId="e69aded81da48593" providerId="LiveId" clId="{9DCFAC67-F80A-448B-B1E6-9C182D315F86}" dt="2022-11-29T14:50:04.441" v="5667"/>
        <pc:sldMkLst>
          <pc:docMk/>
          <pc:sldMk cId="882423663" sldId="1672"/>
        </pc:sldMkLst>
        <pc:spChg chg="mod">
          <ac:chgData name="伊健 杜" userId="e69aded81da48593" providerId="LiveId" clId="{9DCFAC67-F80A-448B-B1E6-9C182D315F86}" dt="2022-11-29T14:50:04.441" v="5667"/>
          <ac:spMkLst>
            <pc:docMk/>
            <pc:sldMk cId="882423663" sldId="1672"/>
            <ac:spMk id="4" creationId="{2CD63A4E-E37B-41A6-9090-C7BF9F9D4BD7}"/>
          </ac:spMkLst>
        </pc:spChg>
        <pc:picChg chg="del">
          <ac:chgData name="伊健 杜" userId="e69aded81da48593" providerId="LiveId" clId="{9DCFAC67-F80A-448B-B1E6-9C182D315F86}" dt="2022-11-29T14:48:29.232" v="5468" actId="478"/>
          <ac:picMkLst>
            <pc:docMk/>
            <pc:sldMk cId="882423663" sldId="1672"/>
            <ac:picMk id="28674" creationId="{E68A4788-4059-6502-678B-FCA2656F1E93}"/>
          </ac:picMkLst>
        </pc:picChg>
        <pc:picChg chg="add mod">
          <ac:chgData name="伊健 杜" userId="e69aded81da48593" providerId="LiveId" clId="{9DCFAC67-F80A-448B-B1E6-9C182D315F86}" dt="2022-11-29T14:49:12.528" v="5475" actId="1076"/>
          <ac:picMkLst>
            <pc:docMk/>
            <pc:sldMk cId="882423663" sldId="1672"/>
            <ac:picMk id="32770" creationId="{5A8EF8D5-91A3-B822-9A01-FF09A2A32E94}"/>
          </ac:picMkLst>
        </pc:picChg>
      </pc:sldChg>
      <pc:sldChg chg="modSp add mod">
        <pc:chgData name="伊健 杜" userId="e69aded81da48593" providerId="LiveId" clId="{9DCFAC67-F80A-448B-B1E6-9C182D315F86}" dt="2022-11-29T14:50:04.441" v="5667"/>
        <pc:sldMkLst>
          <pc:docMk/>
          <pc:sldMk cId="2221160068" sldId="1673"/>
        </pc:sldMkLst>
        <pc:spChg chg="mod">
          <ac:chgData name="伊健 杜" userId="e69aded81da48593" providerId="LiveId" clId="{9DCFAC67-F80A-448B-B1E6-9C182D315F86}" dt="2022-11-29T14:50:04.441" v="5667"/>
          <ac:spMkLst>
            <pc:docMk/>
            <pc:sldMk cId="2221160068" sldId="1673"/>
            <ac:spMk id="4" creationId="{2CD63A4E-E37B-41A6-9090-C7BF9F9D4BD7}"/>
          </ac:spMkLst>
        </pc:spChg>
      </pc:sldChg>
      <pc:sldChg chg="add del">
        <pc:chgData name="伊健 杜" userId="e69aded81da48593" providerId="LiveId" clId="{9DCFAC67-F80A-448B-B1E6-9C182D315F86}" dt="2022-11-29T14:49:00.608" v="5470" actId="47"/>
        <pc:sldMkLst>
          <pc:docMk/>
          <pc:sldMk cId="4196756099" sldId="1673"/>
        </pc:sldMkLst>
      </pc:sldChg>
    </pc:docChg>
  </pc:docChgLst>
  <pc:docChgLst>
    <pc:chgData name="伊健 杜" userId="e69aded81da48593" providerId="LiveId" clId="{89D35748-3595-4863-AB35-534656A0CE40}"/>
    <pc:docChg chg="undo custSel addSld delSld modSld sldOrd modSection">
      <pc:chgData name="伊健 杜" userId="e69aded81da48593" providerId="LiveId" clId="{89D35748-3595-4863-AB35-534656A0CE40}" dt="2022-09-15T14:47:44.178" v="4038" actId="478"/>
      <pc:docMkLst>
        <pc:docMk/>
      </pc:docMkLst>
      <pc:sldChg chg="modSp mod">
        <pc:chgData name="伊健 杜" userId="e69aded81da48593" providerId="LiveId" clId="{89D35748-3595-4863-AB35-534656A0CE40}" dt="2022-09-15T11:56:27.241" v="3972"/>
        <pc:sldMkLst>
          <pc:docMk/>
          <pc:sldMk cId="3180688205" sldId="256"/>
        </pc:sldMkLst>
        <pc:spChg chg="mod">
          <ac:chgData name="伊健 杜" userId="e69aded81da48593" providerId="LiveId" clId="{89D35748-3595-4863-AB35-534656A0CE40}" dt="2022-09-15T11:56:27.241" v="3972"/>
          <ac:spMkLst>
            <pc:docMk/>
            <pc:sldMk cId="3180688205" sldId="256"/>
            <ac:spMk id="2" creationId="{1F01E9DD-2818-4BD0-9996-984FE0985E67}"/>
          </ac:spMkLst>
        </pc:spChg>
      </pc:sldChg>
      <pc:sldChg chg="del">
        <pc:chgData name="伊健 杜" userId="e69aded81da48593" providerId="LiveId" clId="{89D35748-3595-4863-AB35-534656A0CE40}" dt="2022-09-15T05:03:23.880" v="0" actId="47"/>
        <pc:sldMkLst>
          <pc:docMk/>
          <pc:sldMk cId="3263895134" sldId="612"/>
        </pc:sldMkLst>
      </pc:sldChg>
      <pc:sldChg chg="add">
        <pc:chgData name="伊健 杜" userId="e69aded81da48593" providerId="LiveId" clId="{89D35748-3595-4863-AB35-534656A0CE40}" dt="2022-09-15T08:45:09.624" v="370"/>
        <pc:sldMkLst>
          <pc:docMk/>
          <pc:sldMk cId="549361601" sldId="613"/>
        </pc:sldMkLst>
      </pc:sldChg>
      <pc:sldChg chg="del">
        <pc:chgData name="伊健 杜" userId="e69aded81da48593" providerId="LiveId" clId="{89D35748-3595-4863-AB35-534656A0CE40}" dt="2022-09-15T05:03:23.880" v="0" actId="47"/>
        <pc:sldMkLst>
          <pc:docMk/>
          <pc:sldMk cId="1898577969" sldId="613"/>
        </pc:sldMkLst>
      </pc:sldChg>
      <pc:sldChg chg="modSp add mod">
        <pc:chgData name="伊健 杜" userId="e69aded81da48593" providerId="LiveId" clId="{89D35748-3595-4863-AB35-534656A0CE40}" dt="2022-09-15T11:33:51.263" v="3968"/>
        <pc:sldMkLst>
          <pc:docMk/>
          <pc:sldMk cId="2347165635" sldId="616"/>
        </pc:sldMkLst>
        <pc:spChg chg="mod">
          <ac:chgData name="伊健 杜" userId="e69aded81da48593" providerId="LiveId" clId="{89D35748-3595-4863-AB35-534656A0CE40}" dt="2022-09-15T11:33:51.263" v="3968"/>
          <ac:spMkLst>
            <pc:docMk/>
            <pc:sldMk cId="2347165635" sldId="616"/>
            <ac:spMk id="3" creationId="{84E97449-1849-7B49-4BCA-1EBC657AA4F6}"/>
          </ac:spMkLst>
        </pc:spChg>
      </pc:sldChg>
      <pc:sldChg chg="modSp add mod ord">
        <pc:chgData name="伊健 杜" userId="e69aded81da48593" providerId="LiveId" clId="{89D35748-3595-4863-AB35-534656A0CE40}" dt="2022-09-15T11:33:51.263" v="3968"/>
        <pc:sldMkLst>
          <pc:docMk/>
          <pc:sldMk cId="1358843890" sldId="620"/>
        </pc:sldMkLst>
        <pc:spChg chg="mod">
          <ac:chgData name="伊健 杜" userId="e69aded81da48593" providerId="LiveId" clId="{89D35748-3595-4863-AB35-534656A0CE40}" dt="2022-09-15T11:33:51.263" v="3968"/>
          <ac:spMkLst>
            <pc:docMk/>
            <pc:sldMk cId="1358843890" sldId="620"/>
            <ac:spMk id="3" creationId="{84E97449-1849-7B49-4BCA-1EBC657AA4F6}"/>
          </ac:spMkLst>
        </pc:spChg>
      </pc:sldChg>
      <pc:sldChg chg="add">
        <pc:chgData name="伊健 杜" userId="e69aded81da48593" providerId="LiveId" clId="{89D35748-3595-4863-AB35-534656A0CE40}" dt="2022-09-15T08:45:09.624" v="370"/>
        <pc:sldMkLst>
          <pc:docMk/>
          <pc:sldMk cId="3157045202" sldId="621"/>
        </pc:sldMkLst>
      </pc:sldChg>
      <pc:sldChg chg="del">
        <pc:chgData name="伊健 杜" userId="e69aded81da48593" providerId="LiveId" clId="{89D35748-3595-4863-AB35-534656A0CE40}" dt="2022-09-15T05:03:23.880" v="0" actId="47"/>
        <pc:sldMkLst>
          <pc:docMk/>
          <pc:sldMk cId="3673505575" sldId="635"/>
        </pc:sldMkLst>
      </pc:sldChg>
      <pc:sldChg chg="del">
        <pc:chgData name="伊健 杜" userId="e69aded81da48593" providerId="LiveId" clId="{89D35748-3595-4863-AB35-534656A0CE40}" dt="2022-09-15T05:03:23.880" v="0" actId="47"/>
        <pc:sldMkLst>
          <pc:docMk/>
          <pc:sldMk cId="2390716554" sldId="646"/>
        </pc:sldMkLst>
      </pc:sldChg>
      <pc:sldChg chg="del">
        <pc:chgData name="伊健 杜" userId="e69aded81da48593" providerId="LiveId" clId="{89D35748-3595-4863-AB35-534656A0CE40}" dt="2022-09-15T05:03:23.880" v="0" actId="47"/>
        <pc:sldMkLst>
          <pc:docMk/>
          <pc:sldMk cId="677330436" sldId="648"/>
        </pc:sldMkLst>
      </pc:sldChg>
      <pc:sldChg chg="del">
        <pc:chgData name="伊健 杜" userId="e69aded81da48593" providerId="LiveId" clId="{89D35748-3595-4863-AB35-534656A0CE40}" dt="2022-09-15T05:03:23.880" v="0" actId="47"/>
        <pc:sldMkLst>
          <pc:docMk/>
          <pc:sldMk cId="1861894648" sldId="649"/>
        </pc:sldMkLst>
      </pc:sldChg>
      <pc:sldChg chg="del">
        <pc:chgData name="伊健 杜" userId="e69aded81da48593" providerId="LiveId" clId="{89D35748-3595-4863-AB35-534656A0CE40}" dt="2022-09-15T05:03:23.880" v="0" actId="47"/>
        <pc:sldMkLst>
          <pc:docMk/>
          <pc:sldMk cId="1706091722" sldId="650"/>
        </pc:sldMkLst>
      </pc:sldChg>
      <pc:sldChg chg="del">
        <pc:chgData name="伊健 杜" userId="e69aded81da48593" providerId="LiveId" clId="{89D35748-3595-4863-AB35-534656A0CE40}" dt="2022-09-15T05:03:23.880" v="0" actId="47"/>
        <pc:sldMkLst>
          <pc:docMk/>
          <pc:sldMk cId="3901718067" sldId="651"/>
        </pc:sldMkLst>
      </pc:sldChg>
      <pc:sldChg chg="del">
        <pc:chgData name="伊健 杜" userId="e69aded81da48593" providerId="LiveId" clId="{89D35748-3595-4863-AB35-534656A0CE40}" dt="2022-09-15T05:03:23.880" v="0" actId="47"/>
        <pc:sldMkLst>
          <pc:docMk/>
          <pc:sldMk cId="3879888255" sldId="652"/>
        </pc:sldMkLst>
      </pc:sldChg>
      <pc:sldChg chg="del">
        <pc:chgData name="伊健 杜" userId="e69aded81da48593" providerId="LiveId" clId="{89D35748-3595-4863-AB35-534656A0CE40}" dt="2022-09-15T05:03:23.880" v="0" actId="47"/>
        <pc:sldMkLst>
          <pc:docMk/>
          <pc:sldMk cId="1867778253" sldId="653"/>
        </pc:sldMkLst>
      </pc:sldChg>
      <pc:sldChg chg="del">
        <pc:chgData name="伊健 杜" userId="e69aded81da48593" providerId="LiveId" clId="{89D35748-3595-4863-AB35-534656A0CE40}" dt="2022-09-15T05:03:23.880" v="0" actId="47"/>
        <pc:sldMkLst>
          <pc:docMk/>
          <pc:sldMk cId="4243878875" sldId="654"/>
        </pc:sldMkLst>
      </pc:sldChg>
      <pc:sldChg chg="del">
        <pc:chgData name="伊健 杜" userId="e69aded81da48593" providerId="LiveId" clId="{89D35748-3595-4863-AB35-534656A0CE40}" dt="2022-09-15T05:03:23.880" v="0" actId="47"/>
        <pc:sldMkLst>
          <pc:docMk/>
          <pc:sldMk cId="868507049" sldId="655"/>
        </pc:sldMkLst>
      </pc:sldChg>
      <pc:sldChg chg="del">
        <pc:chgData name="伊健 杜" userId="e69aded81da48593" providerId="LiveId" clId="{89D35748-3595-4863-AB35-534656A0CE40}" dt="2022-09-15T05:03:23.880" v="0" actId="47"/>
        <pc:sldMkLst>
          <pc:docMk/>
          <pc:sldMk cId="1672288559" sldId="656"/>
        </pc:sldMkLst>
      </pc:sldChg>
      <pc:sldChg chg="del">
        <pc:chgData name="伊健 杜" userId="e69aded81da48593" providerId="LiveId" clId="{89D35748-3595-4863-AB35-534656A0CE40}" dt="2022-09-15T05:03:23.880" v="0" actId="47"/>
        <pc:sldMkLst>
          <pc:docMk/>
          <pc:sldMk cId="3167562931" sldId="657"/>
        </pc:sldMkLst>
      </pc:sldChg>
      <pc:sldChg chg="del">
        <pc:chgData name="伊健 杜" userId="e69aded81da48593" providerId="LiveId" clId="{89D35748-3595-4863-AB35-534656A0CE40}" dt="2022-09-15T05:03:23.880" v="0" actId="47"/>
        <pc:sldMkLst>
          <pc:docMk/>
          <pc:sldMk cId="2032501319" sldId="658"/>
        </pc:sldMkLst>
      </pc:sldChg>
      <pc:sldChg chg="del">
        <pc:chgData name="伊健 杜" userId="e69aded81da48593" providerId="LiveId" clId="{89D35748-3595-4863-AB35-534656A0CE40}" dt="2022-09-15T05:03:23.880" v="0" actId="47"/>
        <pc:sldMkLst>
          <pc:docMk/>
          <pc:sldMk cId="1648479377" sldId="659"/>
        </pc:sldMkLst>
      </pc:sldChg>
      <pc:sldChg chg="del">
        <pc:chgData name="伊健 杜" userId="e69aded81da48593" providerId="LiveId" clId="{89D35748-3595-4863-AB35-534656A0CE40}" dt="2022-09-15T05:03:23.880" v="0" actId="47"/>
        <pc:sldMkLst>
          <pc:docMk/>
          <pc:sldMk cId="26340709" sldId="660"/>
        </pc:sldMkLst>
      </pc:sldChg>
      <pc:sldChg chg="del">
        <pc:chgData name="伊健 杜" userId="e69aded81da48593" providerId="LiveId" clId="{89D35748-3595-4863-AB35-534656A0CE40}" dt="2022-09-15T05:03:23.880" v="0" actId="47"/>
        <pc:sldMkLst>
          <pc:docMk/>
          <pc:sldMk cId="3638744398" sldId="661"/>
        </pc:sldMkLst>
      </pc:sldChg>
      <pc:sldChg chg="del">
        <pc:chgData name="伊健 杜" userId="e69aded81da48593" providerId="LiveId" clId="{89D35748-3595-4863-AB35-534656A0CE40}" dt="2022-09-15T05:03:23.880" v="0" actId="47"/>
        <pc:sldMkLst>
          <pc:docMk/>
          <pc:sldMk cId="2132249025" sldId="662"/>
        </pc:sldMkLst>
      </pc:sldChg>
      <pc:sldChg chg="del">
        <pc:chgData name="伊健 杜" userId="e69aded81da48593" providerId="LiveId" clId="{89D35748-3595-4863-AB35-534656A0CE40}" dt="2022-09-15T05:03:23.880" v="0" actId="47"/>
        <pc:sldMkLst>
          <pc:docMk/>
          <pc:sldMk cId="2270182881" sldId="663"/>
        </pc:sldMkLst>
      </pc:sldChg>
      <pc:sldChg chg="del">
        <pc:chgData name="伊健 杜" userId="e69aded81da48593" providerId="LiveId" clId="{89D35748-3595-4863-AB35-534656A0CE40}" dt="2022-09-15T05:03:23.880" v="0" actId="47"/>
        <pc:sldMkLst>
          <pc:docMk/>
          <pc:sldMk cId="667217459" sldId="664"/>
        </pc:sldMkLst>
      </pc:sldChg>
      <pc:sldChg chg="del">
        <pc:chgData name="伊健 杜" userId="e69aded81da48593" providerId="LiveId" clId="{89D35748-3595-4863-AB35-534656A0CE40}" dt="2022-09-15T05:03:23.880" v="0" actId="47"/>
        <pc:sldMkLst>
          <pc:docMk/>
          <pc:sldMk cId="375270347" sldId="665"/>
        </pc:sldMkLst>
      </pc:sldChg>
      <pc:sldChg chg="del">
        <pc:chgData name="伊健 杜" userId="e69aded81da48593" providerId="LiveId" clId="{89D35748-3595-4863-AB35-534656A0CE40}" dt="2022-09-15T05:03:23.880" v="0" actId="47"/>
        <pc:sldMkLst>
          <pc:docMk/>
          <pc:sldMk cId="2743255347" sldId="666"/>
        </pc:sldMkLst>
      </pc:sldChg>
      <pc:sldChg chg="del">
        <pc:chgData name="伊健 杜" userId="e69aded81da48593" providerId="LiveId" clId="{89D35748-3595-4863-AB35-534656A0CE40}" dt="2022-09-15T05:03:23.880" v="0" actId="47"/>
        <pc:sldMkLst>
          <pc:docMk/>
          <pc:sldMk cId="2049248693" sldId="667"/>
        </pc:sldMkLst>
      </pc:sldChg>
      <pc:sldChg chg="del">
        <pc:chgData name="伊健 杜" userId="e69aded81da48593" providerId="LiveId" clId="{89D35748-3595-4863-AB35-534656A0CE40}" dt="2022-09-15T05:03:23.880" v="0" actId="47"/>
        <pc:sldMkLst>
          <pc:docMk/>
          <pc:sldMk cId="3339009637" sldId="668"/>
        </pc:sldMkLst>
      </pc:sldChg>
      <pc:sldChg chg="del">
        <pc:chgData name="伊健 杜" userId="e69aded81da48593" providerId="LiveId" clId="{89D35748-3595-4863-AB35-534656A0CE40}" dt="2022-09-15T05:03:23.880" v="0" actId="47"/>
        <pc:sldMkLst>
          <pc:docMk/>
          <pc:sldMk cId="3503492021" sldId="669"/>
        </pc:sldMkLst>
      </pc:sldChg>
      <pc:sldChg chg="del">
        <pc:chgData name="伊健 杜" userId="e69aded81da48593" providerId="LiveId" clId="{89D35748-3595-4863-AB35-534656A0CE40}" dt="2022-09-15T05:03:23.880" v="0" actId="47"/>
        <pc:sldMkLst>
          <pc:docMk/>
          <pc:sldMk cId="2076562511" sldId="670"/>
        </pc:sldMkLst>
      </pc:sldChg>
      <pc:sldChg chg="del">
        <pc:chgData name="伊健 杜" userId="e69aded81da48593" providerId="LiveId" clId="{89D35748-3595-4863-AB35-534656A0CE40}" dt="2022-09-15T05:03:23.880" v="0" actId="47"/>
        <pc:sldMkLst>
          <pc:docMk/>
          <pc:sldMk cId="3744511420" sldId="671"/>
        </pc:sldMkLst>
      </pc:sldChg>
      <pc:sldChg chg="del">
        <pc:chgData name="伊健 杜" userId="e69aded81da48593" providerId="LiveId" clId="{89D35748-3595-4863-AB35-534656A0CE40}" dt="2022-09-15T05:03:23.880" v="0" actId="47"/>
        <pc:sldMkLst>
          <pc:docMk/>
          <pc:sldMk cId="1637866361" sldId="672"/>
        </pc:sldMkLst>
      </pc:sldChg>
      <pc:sldChg chg="del">
        <pc:chgData name="伊健 杜" userId="e69aded81da48593" providerId="LiveId" clId="{89D35748-3595-4863-AB35-534656A0CE40}" dt="2022-09-15T05:03:23.880" v="0" actId="47"/>
        <pc:sldMkLst>
          <pc:docMk/>
          <pc:sldMk cId="2797701192" sldId="673"/>
        </pc:sldMkLst>
      </pc:sldChg>
      <pc:sldChg chg="del">
        <pc:chgData name="伊健 杜" userId="e69aded81da48593" providerId="LiveId" clId="{89D35748-3595-4863-AB35-534656A0CE40}" dt="2022-09-15T05:03:23.880" v="0" actId="47"/>
        <pc:sldMkLst>
          <pc:docMk/>
          <pc:sldMk cId="1774406882" sldId="674"/>
        </pc:sldMkLst>
      </pc:sldChg>
      <pc:sldChg chg="del">
        <pc:chgData name="伊健 杜" userId="e69aded81da48593" providerId="LiveId" clId="{89D35748-3595-4863-AB35-534656A0CE40}" dt="2022-09-15T05:03:23.880" v="0" actId="47"/>
        <pc:sldMkLst>
          <pc:docMk/>
          <pc:sldMk cId="4259223609" sldId="675"/>
        </pc:sldMkLst>
      </pc:sldChg>
      <pc:sldChg chg="del">
        <pc:chgData name="伊健 杜" userId="e69aded81da48593" providerId="LiveId" clId="{89D35748-3595-4863-AB35-534656A0CE40}" dt="2022-09-15T05:03:23.880" v="0" actId="47"/>
        <pc:sldMkLst>
          <pc:docMk/>
          <pc:sldMk cId="537435773" sldId="676"/>
        </pc:sldMkLst>
      </pc:sldChg>
      <pc:sldChg chg="del">
        <pc:chgData name="伊健 杜" userId="e69aded81da48593" providerId="LiveId" clId="{89D35748-3595-4863-AB35-534656A0CE40}" dt="2022-09-15T05:03:23.880" v="0" actId="47"/>
        <pc:sldMkLst>
          <pc:docMk/>
          <pc:sldMk cId="3469213798" sldId="677"/>
        </pc:sldMkLst>
      </pc:sldChg>
      <pc:sldChg chg="addSp modSp mod">
        <pc:chgData name="伊健 杜" userId="e69aded81da48593" providerId="LiveId" clId="{89D35748-3595-4863-AB35-534656A0CE40}" dt="2022-09-15T11:33:51.263" v="3968"/>
        <pc:sldMkLst>
          <pc:docMk/>
          <pc:sldMk cId="1448130752" sldId="678"/>
        </pc:sldMkLst>
        <pc:spChg chg="mod">
          <ac:chgData name="伊健 杜" userId="e69aded81da48593" providerId="LiveId" clId="{89D35748-3595-4863-AB35-534656A0CE40}" dt="2022-09-15T08:37:32.150" v="2" actId="1076"/>
          <ac:spMkLst>
            <pc:docMk/>
            <pc:sldMk cId="1448130752" sldId="678"/>
            <ac:spMk id="2" creationId="{81F4B079-5182-7332-4978-966F1AEEF4D2}"/>
          </ac:spMkLst>
        </pc:spChg>
        <pc:spChg chg="mod">
          <ac:chgData name="伊健 杜" userId="e69aded81da48593" providerId="LiveId" clId="{89D35748-3595-4863-AB35-534656A0CE40}" dt="2022-09-15T11:33:51.263" v="3968"/>
          <ac:spMkLst>
            <pc:docMk/>
            <pc:sldMk cId="1448130752" sldId="678"/>
            <ac:spMk id="4" creationId="{CFC1CF28-580E-2280-640A-ADB8853307E7}"/>
          </ac:spMkLst>
        </pc:spChg>
        <pc:picChg chg="add mod">
          <ac:chgData name="伊健 杜" userId="e69aded81da48593" providerId="LiveId" clId="{89D35748-3595-4863-AB35-534656A0CE40}" dt="2022-09-15T08:38:31.927" v="109" actId="1076"/>
          <ac:picMkLst>
            <pc:docMk/>
            <pc:sldMk cId="1448130752" sldId="678"/>
            <ac:picMk id="1026" creationId="{15B34D48-4401-ED5C-972C-AA8684AFC989}"/>
          </ac:picMkLst>
        </pc:picChg>
      </pc:sldChg>
      <pc:sldChg chg="del">
        <pc:chgData name="伊健 杜" userId="e69aded81da48593" providerId="LiveId" clId="{89D35748-3595-4863-AB35-534656A0CE40}" dt="2022-09-15T05:03:23.880" v="0" actId="47"/>
        <pc:sldMkLst>
          <pc:docMk/>
          <pc:sldMk cId="3379187248" sldId="679"/>
        </pc:sldMkLst>
      </pc:sldChg>
      <pc:sldChg chg="del">
        <pc:chgData name="伊健 杜" userId="e69aded81da48593" providerId="LiveId" clId="{89D35748-3595-4863-AB35-534656A0CE40}" dt="2022-09-15T05:03:23.880" v="0" actId="47"/>
        <pc:sldMkLst>
          <pc:docMk/>
          <pc:sldMk cId="618460365" sldId="680"/>
        </pc:sldMkLst>
      </pc:sldChg>
      <pc:sldChg chg="addSp delSp modSp add mod">
        <pc:chgData name="伊健 杜" userId="e69aded81da48593" providerId="LiveId" clId="{89D35748-3595-4863-AB35-534656A0CE40}" dt="2022-09-15T11:33:51.263" v="3968"/>
        <pc:sldMkLst>
          <pc:docMk/>
          <pc:sldMk cId="862747140" sldId="682"/>
        </pc:sldMkLst>
        <pc:spChg chg="mod">
          <ac:chgData name="伊健 杜" userId="e69aded81da48593" providerId="LiveId" clId="{89D35748-3595-4863-AB35-534656A0CE40}" dt="2022-09-15T08:38:52.274" v="110" actId="1076"/>
          <ac:spMkLst>
            <pc:docMk/>
            <pc:sldMk cId="862747140" sldId="682"/>
            <ac:spMk id="2" creationId="{81F4B079-5182-7332-4978-966F1AEEF4D2}"/>
          </ac:spMkLst>
        </pc:spChg>
        <pc:spChg chg="add mod">
          <ac:chgData name="伊健 杜" userId="e69aded81da48593" providerId="LiveId" clId="{89D35748-3595-4863-AB35-534656A0CE40}" dt="2022-09-15T08:43:12.911" v="295" actId="1076"/>
          <ac:spMkLst>
            <pc:docMk/>
            <pc:sldMk cId="862747140" sldId="682"/>
            <ac:spMk id="3" creationId="{5BF0D428-FAC1-3976-67AB-B1FB31C6353E}"/>
          </ac:spMkLst>
        </pc:spChg>
        <pc:spChg chg="mod">
          <ac:chgData name="伊健 杜" userId="e69aded81da48593" providerId="LiveId" clId="{89D35748-3595-4863-AB35-534656A0CE40}" dt="2022-09-15T11:33:51.263" v="3968"/>
          <ac:spMkLst>
            <pc:docMk/>
            <pc:sldMk cId="862747140" sldId="682"/>
            <ac:spMk id="4" creationId="{CFC1CF28-580E-2280-640A-ADB8853307E7}"/>
          </ac:spMkLst>
        </pc:spChg>
        <pc:picChg chg="add mod">
          <ac:chgData name="伊健 杜" userId="e69aded81da48593" providerId="LiveId" clId="{89D35748-3595-4863-AB35-534656A0CE40}" dt="2022-09-15T08:42:45.521" v="289" actId="1076"/>
          <ac:picMkLst>
            <pc:docMk/>
            <pc:sldMk cId="862747140" sldId="682"/>
            <ac:picMk id="2050" creationId="{533A3CD4-97CE-FB88-1517-3DD639E28618}"/>
          </ac:picMkLst>
        </pc:picChg>
        <pc:picChg chg="add del mod">
          <ac:chgData name="伊健 杜" userId="e69aded81da48593" providerId="LiveId" clId="{89D35748-3595-4863-AB35-534656A0CE40}" dt="2022-09-15T08:43:09.015" v="291" actId="478"/>
          <ac:picMkLst>
            <pc:docMk/>
            <pc:sldMk cId="862747140" sldId="682"/>
            <ac:picMk id="2052" creationId="{BD31E127-C55F-2D84-F4B8-6B4B0E29D221}"/>
          </ac:picMkLst>
        </pc:picChg>
        <pc:picChg chg="add mod">
          <ac:chgData name="伊健 杜" userId="e69aded81da48593" providerId="LiveId" clId="{89D35748-3595-4863-AB35-534656A0CE40}" dt="2022-09-15T08:42:46.415" v="290" actId="1076"/>
          <ac:picMkLst>
            <pc:docMk/>
            <pc:sldMk cId="862747140" sldId="682"/>
            <ac:picMk id="2054" creationId="{790B379F-2F59-4A02-A1D5-BA94C38D1D17}"/>
          </ac:picMkLst>
        </pc:picChg>
        <pc:picChg chg="add mod">
          <ac:chgData name="伊健 杜" userId="e69aded81da48593" providerId="LiveId" clId="{89D35748-3595-4863-AB35-534656A0CE40}" dt="2022-09-15T08:43:14.439" v="296" actId="1076"/>
          <ac:picMkLst>
            <pc:docMk/>
            <pc:sldMk cId="862747140" sldId="682"/>
            <ac:picMk id="2056" creationId="{4F869E01-D13F-0C98-7203-6F2ACEDA2E90}"/>
          </ac:picMkLst>
        </pc:picChg>
      </pc:sldChg>
      <pc:sldChg chg="addSp delSp modSp add mod">
        <pc:chgData name="伊健 杜" userId="e69aded81da48593" providerId="LiveId" clId="{89D35748-3595-4863-AB35-534656A0CE40}" dt="2022-09-15T11:33:51.263" v="3968"/>
        <pc:sldMkLst>
          <pc:docMk/>
          <pc:sldMk cId="2795178724" sldId="683"/>
        </pc:sldMkLst>
        <pc:spChg chg="mod">
          <ac:chgData name="伊健 杜" userId="e69aded81da48593" providerId="LiveId" clId="{89D35748-3595-4863-AB35-534656A0CE40}" dt="2022-09-15T08:43:24.079" v="298" actId="1076"/>
          <ac:spMkLst>
            <pc:docMk/>
            <pc:sldMk cId="2795178724" sldId="683"/>
            <ac:spMk id="2" creationId="{81F4B079-5182-7332-4978-966F1AEEF4D2}"/>
          </ac:spMkLst>
        </pc:spChg>
        <pc:spChg chg="del">
          <ac:chgData name="伊健 杜" userId="e69aded81da48593" providerId="LiveId" clId="{89D35748-3595-4863-AB35-534656A0CE40}" dt="2022-09-15T08:43:26.803" v="303" actId="478"/>
          <ac:spMkLst>
            <pc:docMk/>
            <pc:sldMk cId="2795178724" sldId="683"/>
            <ac:spMk id="3" creationId="{5BF0D428-FAC1-3976-67AB-B1FB31C6353E}"/>
          </ac:spMkLst>
        </pc:spChg>
        <pc:spChg chg="mod">
          <ac:chgData name="伊健 杜" userId="e69aded81da48593" providerId="LiveId" clId="{89D35748-3595-4863-AB35-534656A0CE40}" dt="2022-09-15T11:33:51.263" v="3968"/>
          <ac:spMkLst>
            <pc:docMk/>
            <pc:sldMk cId="2795178724" sldId="683"/>
            <ac:spMk id="4" creationId="{CFC1CF28-580E-2280-640A-ADB8853307E7}"/>
          </ac:spMkLst>
        </pc:spChg>
        <pc:picChg chg="del mod">
          <ac:chgData name="伊健 杜" userId="e69aded81da48593" providerId="LiveId" clId="{89D35748-3595-4863-AB35-534656A0CE40}" dt="2022-09-15T08:43:26.345" v="302" actId="478"/>
          <ac:picMkLst>
            <pc:docMk/>
            <pc:sldMk cId="2795178724" sldId="683"/>
            <ac:picMk id="2050" creationId="{533A3CD4-97CE-FB88-1517-3DD639E28618}"/>
          </ac:picMkLst>
        </pc:picChg>
        <pc:picChg chg="del">
          <ac:chgData name="伊健 杜" userId="e69aded81da48593" providerId="LiveId" clId="{89D35748-3595-4863-AB35-534656A0CE40}" dt="2022-09-15T08:43:25.790" v="300" actId="478"/>
          <ac:picMkLst>
            <pc:docMk/>
            <pc:sldMk cId="2795178724" sldId="683"/>
            <ac:picMk id="2054" creationId="{790B379F-2F59-4A02-A1D5-BA94C38D1D17}"/>
          </ac:picMkLst>
        </pc:picChg>
        <pc:picChg chg="del">
          <ac:chgData name="伊健 杜" userId="e69aded81da48593" providerId="LiveId" clId="{89D35748-3595-4863-AB35-534656A0CE40}" dt="2022-09-15T08:43:25.263" v="299" actId="478"/>
          <ac:picMkLst>
            <pc:docMk/>
            <pc:sldMk cId="2795178724" sldId="683"/>
            <ac:picMk id="2056" creationId="{4F869E01-D13F-0C98-7203-6F2ACEDA2E90}"/>
          </ac:picMkLst>
        </pc:picChg>
        <pc:picChg chg="add mod">
          <ac:chgData name="伊健 杜" userId="e69aded81da48593" providerId="LiveId" clId="{89D35748-3595-4863-AB35-534656A0CE40}" dt="2022-09-15T08:44:11.842" v="365" actId="1076"/>
          <ac:picMkLst>
            <pc:docMk/>
            <pc:sldMk cId="2795178724" sldId="683"/>
            <ac:picMk id="3074" creationId="{BBACC2C2-9C44-6892-713C-478B3E8AA915}"/>
          </ac:picMkLst>
        </pc:picChg>
        <pc:picChg chg="add mod">
          <ac:chgData name="伊健 杜" userId="e69aded81da48593" providerId="LiveId" clId="{89D35748-3595-4863-AB35-534656A0CE40}" dt="2022-09-15T08:44:10.585" v="364" actId="1076"/>
          <ac:picMkLst>
            <pc:docMk/>
            <pc:sldMk cId="2795178724" sldId="683"/>
            <ac:picMk id="3076" creationId="{AF94B2A8-0F33-D0D0-6F9F-0440EC92B0E5}"/>
          </ac:picMkLst>
        </pc:picChg>
      </pc:sldChg>
      <pc:sldChg chg="addSp delSp modSp new mod">
        <pc:chgData name="伊健 杜" userId="e69aded81da48593" providerId="LiveId" clId="{89D35748-3595-4863-AB35-534656A0CE40}" dt="2022-09-15T11:33:51.263" v="3968"/>
        <pc:sldMkLst>
          <pc:docMk/>
          <pc:sldMk cId="600116385" sldId="684"/>
        </pc:sldMkLst>
        <pc:spChg chg="mod">
          <ac:chgData name="伊健 杜" userId="e69aded81da48593" providerId="LiveId" clId="{89D35748-3595-4863-AB35-534656A0CE40}" dt="2022-09-15T11:33:51.263" v="3968"/>
          <ac:spMkLst>
            <pc:docMk/>
            <pc:sldMk cId="600116385" sldId="684"/>
            <ac:spMk id="2" creationId="{E434DEEB-6A6D-ECE0-0578-3E0A201596D3}"/>
          </ac:spMkLst>
        </pc:spChg>
        <pc:spChg chg="del">
          <ac:chgData name="伊健 杜" userId="e69aded81da48593" providerId="LiveId" clId="{89D35748-3595-4863-AB35-534656A0CE40}" dt="2022-09-15T08:49:48.847" v="699" actId="478"/>
          <ac:spMkLst>
            <pc:docMk/>
            <pc:sldMk cId="600116385" sldId="684"/>
            <ac:spMk id="3" creationId="{96956B3C-82D6-1EC0-F41E-0CD78D647FEB}"/>
          </ac:spMkLst>
        </pc:spChg>
        <pc:spChg chg="add del mod">
          <ac:chgData name="伊健 杜" userId="e69aded81da48593" providerId="LiveId" clId="{89D35748-3595-4863-AB35-534656A0CE40}" dt="2022-09-15T10:26:11.589" v="2867" actId="478"/>
          <ac:spMkLst>
            <pc:docMk/>
            <pc:sldMk cId="600116385" sldId="684"/>
            <ac:spMk id="4" creationId="{BDDC5680-06A4-656C-6B72-235E9367C745}"/>
          </ac:spMkLst>
        </pc:spChg>
        <pc:spChg chg="add mod">
          <ac:chgData name="伊健 杜" userId="e69aded81da48593" providerId="LiveId" clId="{89D35748-3595-4863-AB35-534656A0CE40}" dt="2022-09-15T11:33:51.263" v="3968"/>
          <ac:spMkLst>
            <pc:docMk/>
            <pc:sldMk cId="600116385" sldId="684"/>
            <ac:spMk id="5" creationId="{FB0D9365-4999-0D17-969A-0C33371F28EF}"/>
          </ac:spMkLst>
        </pc:spChg>
        <pc:picChg chg="add mod">
          <ac:chgData name="伊健 杜" userId="e69aded81da48593" providerId="LiveId" clId="{89D35748-3595-4863-AB35-534656A0CE40}" dt="2022-09-15T08:53:05.657" v="830" actId="14100"/>
          <ac:picMkLst>
            <pc:docMk/>
            <pc:sldMk cId="600116385" sldId="684"/>
            <ac:picMk id="5122" creationId="{76D628EE-BDB8-33EF-AA5E-86BF406AA806}"/>
          </ac:picMkLst>
        </pc:picChg>
      </pc:sldChg>
      <pc:sldChg chg="delSp new del mod">
        <pc:chgData name="伊健 杜" userId="e69aded81da48593" providerId="LiveId" clId="{89D35748-3595-4863-AB35-534656A0CE40}" dt="2022-09-15T08:44:22.992" v="368" actId="47"/>
        <pc:sldMkLst>
          <pc:docMk/>
          <pc:sldMk cId="2851249737" sldId="684"/>
        </pc:sldMkLst>
        <pc:spChg chg="del">
          <ac:chgData name="伊健 杜" userId="e69aded81da48593" providerId="LiveId" clId="{89D35748-3595-4863-AB35-534656A0CE40}" dt="2022-09-15T08:44:20.360" v="367" actId="478"/>
          <ac:spMkLst>
            <pc:docMk/>
            <pc:sldMk cId="2851249737" sldId="684"/>
            <ac:spMk id="2" creationId="{E085842E-1CE0-10B6-D6E9-D5EECCE15109}"/>
          </ac:spMkLst>
        </pc:spChg>
        <pc:spChg chg="del">
          <ac:chgData name="伊健 杜" userId="e69aded81da48593" providerId="LiveId" clId="{89D35748-3595-4863-AB35-534656A0CE40}" dt="2022-09-15T08:44:20.360" v="367" actId="478"/>
          <ac:spMkLst>
            <pc:docMk/>
            <pc:sldMk cId="2851249737" sldId="684"/>
            <ac:spMk id="3" creationId="{07A8E10C-D615-4C04-907B-CBF0B2B4CEB1}"/>
          </ac:spMkLst>
        </pc:spChg>
      </pc:sldChg>
      <pc:sldChg chg="new del">
        <pc:chgData name="伊健 杜" userId="e69aded81da48593" providerId="LiveId" clId="{89D35748-3595-4863-AB35-534656A0CE40}" dt="2022-09-15T08:45:45.685" v="407" actId="47"/>
        <pc:sldMkLst>
          <pc:docMk/>
          <pc:sldMk cId="1714354383" sldId="685"/>
        </pc:sldMkLst>
      </pc:sldChg>
      <pc:sldChg chg="new del">
        <pc:chgData name="伊健 杜" userId="e69aded81da48593" providerId="LiveId" clId="{89D35748-3595-4863-AB35-534656A0CE40}" dt="2022-09-15T08:46:09.925" v="457" actId="47"/>
        <pc:sldMkLst>
          <pc:docMk/>
          <pc:sldMk cId="3479615352" sldId="685"/>
        </pc:sldMkLst>
      </pc:sldChg>
      <pc:sldChg chg="addSp delSp modSp add mod">
        <pc:chgData name="伊健 杜" userId="e69aded81da48593" providerId="LiveId" clId="{89D35748-3595-4863-AB35-534656A0CE40}" dt="2022-09-15T11:33:51.263" v="3968"/>
        <pc:sldMkLst>
          <pc:docMk/>
          <pc:sldMk cId="2613389732" sldId="686"/>
        </pc:sldMkLst>
        <pc:spChg chg="mod">
          <ac:chgData name="伊健 杜" userId="e69aded81da48593" providerId="LiveId" clId="{89D35748-3595-4863-AB35-534656A0CE40}" dt="2022-09-15T11:33:51.263" v="3968"/>
          <ac:spMkLst>
            <pc:docMk/>
            <pc:sldMk cId="2613389732" sldId="686"/>
            <ac:spMk id="4" creationId="{CFC1CF28-580E-2280-640A-ADB8853307E7}"/>
          </ac:spMkLst>
        </pc:spChg>
        <pc:picChg chg="del">
          <ac:chgData name="伊健 杜" userId="e69aded81da48593" providerId="LiveId" clId="{89D35748-3595-4863-AB35-534656A0CE40}" dt="2022-09-15T08:46:32.043" v="514" actId="478"/>
          <ac:picMkLst>
            <pc:docMk/>
            <pc:sldMk cId="2613389732" sldId="686"/>
            <ac:picMk id="3074" creationId="{BBACC2C2-9C44-6892-713C-478B3E8AA915}"/>
          </ac:picMkLst>
        </pc:picChg>
        <pc:picChg chg="del">
          <ac:chgData name="伊健 杜" userId="e69aded81da48593" providerId="LiveId" clId="{89D35748-3595-4863-AB35-534656A0CE40}" dt="2022-09-15T08:46:31.629" v="513" actId="478"/>
          <ac:picMkLst>
            <pc:docMk/>
            <pc:sldMk cId="2613389732" sldId="686"/>
            <ac:picMk id="3076" creationId="{AF94B2A8-0F33-D0D0-6F9F-0440EC92B0E5}"/>
          </ac:picMkLst>
        </pc:picChg>
        <pc:picChg chg="add mod">
          <ac:chgData name="伊健 杜" userId="e69aded81da48593" providerId="LiveId" clId="{89D35748-3595-4863-AB35-534656A0CE40}" dt="2022-09-15T08:47:08.449" v="531" actId="1076"/>
          <ac:picMkLst>
            <pc:docMk/>
            <pc:sldMk cId="2613389732" sldId="686"/>
            <ac:picMk id="4098" creationId="{B04E892C-D4ED-6ED3-01DA-1B6BFB56ECE0}"/>
          </ac:picMkLst>
        </pc:picChg>
      </pc:sldChg>
      <pc:sldChg chg="addSp delSp modSp add mod ord">
        <pc:chgData name="伊健 杜" userId="e69aded81da48593" providerId="LiveId" clId="{89D35748-3595-4863-AB35-534656A0CE40}" dt="2022-09-15T11:33:51.263" v="3968"/>
        <pc:sldMkLst>
          <pc:docMk/>
          <pc:sldMk cId="2270991218" sldId="687"/>
        </pc:sldMkLst>
        <pc:spChg chg="mod">
          <ac:chgData name="伊健 杜" userId="e69aded81da48593" providerId="LiveId" clId="{89D35748-3595-4863-AB35-534656A0CE40}" dt="2022-09-15T11:33:51.263" v="3968"/>
          <ac:spMkLst>
            <pc:docMk/>
            <pc:sldMk cId="2270991218" sldId="687"/>
            <ac:spMk id="4" creationId="{0547E340-6DDA-20E0-92AE-E935CE918973}"/>
          </ac:spMkLst>
        </pc:spChg>
        <pc:spChg chg="del mod">
          <ac:chgData name="伊健 杜" userId="e69aded81da48593" providerId="LiveId" clId="{89D35748-3595-4863-AB35-534656A0CE40}" dt="2022-09-15T10:26:18.167" v="2871" actId="478"/>
          <ac:spMkLst>
            <pc:docMk/>
            <pc:sldMk cId="2270991218" sldId="687"/>
            <ac:spMk id="5" creationId="{21477F3D-C2D3-917B-17B9-3DFD9DD89A39}"/>
          </ac:spMkLst>
        </pc:spChg>
        <pc:spChg chg="add del mod">
          <ac:chgData name="伊健 杜" userId="e69aded81da48593" providerId="LiveId" clId="{89D35748-3595-4863-AB35-534656A0CE40}" dt="2022-09-15T11:33:51.263" v="3968"/>
          <ac:spMkLst>
            <pc:docMk/>
            <pc:sldMk cId="2270991218" sldId="687"/>
            <ac:spMk id="6" creationId="{4EA05A75-5297-A0BB-DA60-129EC50FABFC}"/>
          </ac:spMkLst>
        </pc:spChg>
        <pc:picChg chg="add mod">
          <ac:chgData name="伊健 杜" userId="e69aded81da48593" providerId="LiveId" clId="{89D35748-3595-4863-AB35-534656A0CE40}" dt="2022-09-15T08:48:43.314" v="595" actId="1076"/>
          <ac:picMkLst>
            <pc:docMk/>
            <pc:sldMk cId="2270991218" sldId="687"/>
            <ac:picMk id="3" creationId="{461275B2-8C08-8CD6-8F5A-F7E2817FAE8D}"/>
          </ac:picMkLst>
        </pc:picChg>
        <pc:picChg chg="del">
          <ac:chgData name="伊健 杜" userId="e69aded81da48593" providerId="LiveId" clId="{89D35748-3595-4863-AB35-534656A0CE40}" dt="2022-09-15T08:48:34.464" v="592" actId="478"/>
          <ac:picMkLst>
            <pc:docMk/>
            <pc:sldMk cId="2270991218" sldId="687"/>
            <ac:picMk id="2050" creationId="{80A75E32-F07E-8FCE-8ACA-7B8C66E66222}"/>
          </ac:picMkLst>
        </pc:picChg>
        <pc:picChg chg="del mod">
          <ac:chgData name="伊健 杜" userId="e69aded81da48593" providerId="LiveId" clId="{89D35748-3595-4863-AB35-534656A0CE40}" dt="2022-09-15T08:48:34.038" v="591" actId="478"/>
          <ac:picMkLst>
            <pc:docMk/>
            <pc:sldMk cId="2270991218" sldId="687"/>
            <ac:picMk id="2052" creationId="{6C1DB4AA-8963-C796-F944-C350F16C8450}"/>
          </ac:picMkLst>
        </pc:picChg>
      </pc:sldChg>
      <pc:sldChg chg="addSp delSp modSp add mod">
        <pc:chgData name="伊健 杜" userId="e69aded81da48593" providerId="LiveId" clId="{89D35748-3595-4863-AB35-534656A0CE40}" dt="2022-09-15T11:33:51.263" v="3968"/>
        <pc:sldMkLst>
          <pc:docMk/>
          <pc:sldMk cId="2752810598" sldId="688"/>
        </pc:sldMkLst>
        <pc:spChg chg="mod">
          <ac:chgData name="伊健 杜" userId="e69aded81da48593" providerId="LiveId" clId="{89D35748-3595-4863-AB35-534656A0CE40}" dt="2022-09-15T11:33:51.263" v="3968"/>
          <ac:spMkLst>
            <pc:docMk/>
            <pc:sldMk cId="2752810598" sldId="688"/>
            <ac:spMk id="4" creationId="{0547E340-6DDA-20E0-92AE-E935CE918973}"/>
          </ac:spMkLst>
        </pc:spChg>
        <pc:spChg chg="del mod">
          <ac:chgData name="伊健 杜" userId="e69aded81da48593" providerId="LiveId" clId="{89D35748-3595-4863-AB35-534656A0CE40}" dt="2022-09-15T10:25:53.424" v="2863" actId="478"/>
          <ac:spMkLst>
            <pc:docMk/>
            <pc:sldMk cId="2752810598" sldId="688"/>
            <ac:spMk id="5" creationId="{21477F3D-C2D3-917B-17B9-3DFD9DD89A39}"/>
          </ac:spMkLst>
        </pc:spChg>
        <pc:spChg chg="add mod">
          <ac:chgData name="伊健 杜" userId="e69aded81da48593" providerId="LiveId" clId="{89D35748-3595-4863-AB35-534656A0CE40}" dt="2022-09-15T11:33:51.263" v="3968"/>
          <ac:spMkLst>
            <pc:docMk/>
            <pc:sldMk cId="2752810598" sldId="688"/>
            <ac:spMk id="7" creationId="{B31DAEC9-B782-9FEE-74A8-E86152DE7A91}"/>
          </ac:spMkLst>
        </pc:spChg>
        <pc:picChg chg="del">
          <ac:chgData name="伊健 杜" userId="e69aded81da48593" providerId="LiveId" clId="{89D35748-3595-4863-AB35-534656A0CE40}" dt="2022-09-15T08:49:01.989" v="611" actId="478"/>
          <ac:picMkLst>
            <pc:docMk/>
            <pc:sldMk cId="2752810598" sldId="688"/>
            <ac:picMk id="3" creationId="{461275B2-8C08-8CD6-8F5A-F7E2817FAE8D}"/>
          </ac:picMkLst>
        </pc:picChg>
        <pc:picChg chg="add mod">
          <ac:chgData name="伊健 杜" userId="e69aded81da48593" providerId="LiveId" clId="{89D35748-3595-4863-AB35-534656A0CE40}" dt="2022-09-15T08:49:04.644" v="613" actId="1076"/>
          <ac:picMkLst>
            <pc:docMk/>
            <pc:sldMk cId="2752810598" sldId="688"/>
            <ac:picMk id="6" creationId="{621884CF-1DB3-FA0F-7700-BE5AA277FB25}"/>
          </ac:picMkLst>
        </pc:picChg>
      </pc:sldChg>
      <pc:sldChg chg="addSp delSp modSp add mod ord">
        <pc:chgData name="伊健 杜" userId="e69aded81da48593" providerId="LiveId" clId="{89D35748-3595-4863-AB35-534656A0CE40}" dt="2022-09-15T11:33:51.263" v="3968"/>
        <pc:sldMkLst>
          <pc:docMk/>
          <pc:sldMk cId="3458395726" sldId="689"/>
        </pc:sldMkLst>
        <pc:spChg chg="add mod">
          <ac:chgData name="伊健 杜" userId="e69aded81da48593" providerId="LiveId" clId="{89D35748-3595-4863-AB35-534656A0CE40}" dt="2022-09-15T11:33:51.263" v="3968"/>
          <ac:spMkLst>
            <pc:docMk/>
            <pc:sldMk cId="3458395726" sldId="689"/>
            <ac:spMk id="3" creationId="{5A9AB7BD-E0A8-15AA-38F4-65E53E5C4D56}"/>
          </ac:spMkLst>
        </pc:spChg>
        <pc:spChg chg="mod">
          <ac:chgData name="伊健 杜" userId="e69aded81da48593" providerId="LiveId" clId="{89D35748-3595-4863-AB35-534656A0CE40}" dt="2022-09-15T11:33:51.263" v="3968"/>
          <ac:spMkLst>
            <pc:docMk/>
            <pc:sldMk cId="3458395726" sldId="689"/>
            <ac:spMk id="4" creationId="{0547E340-6DDA-20E0-92AE-E935CE918973}"/>
          </ac:spMkLst>
        </pc:spChg>
        <pc:spChg chg="del">
          <ac:chgData name="伊健 杜" userId="e69aded81da48593" providerId="LiveId" clId="{89D35748-3595-4863-AB35-534656A0CE40}" dt="2022-09-15T10:26:14.307" v="2868" actId="478"/>
          <ac:spMkLst>
            <pc:docMk/>
            <pc:sldMk cId="3458395726" sldId="689"/>
            <ac:spMk id="5" creationId="{21477F3D-C2D3-917B-17B9-3DFD9DD89A39}"/>
          </ac:spMkLst>
        </pc:spChg>
        <pc:picChg chg="add mod">
          <ac:chgData name="伊健 杜" userId="e69aded81da48593" providerId="LiveId" clId="{89D35748-3595-4863-AB35-534656A0CE40}" dt="2022-09-15T08:49:43.858" v="698" actId="1076"/>
          <ac:picMkLst>
            <pc:docMk/>
            <pc:sldMk cId="3458395726" sldId="689"/>
            <ac:picMk id="2" creationId="{B80080E0-B31B-6114-0C1D-3DC0A69490BE}"/>
          </ac:picMkLst>
        </pc:picChg>
        <pc:picChg chg="del">
          <ac:chgData name="伊健 杜" userId="e69aded81da48593" providerId="LiveId" clId="{89D35748-3595-4863-AB35-534656A0CE40}" dt="2022-09-15T08:49:30.738" v="693" actId="478"/>
          <ac:picMkLst>
            <pc:docMk/>
            <pc:sldMk cId="3458395726" sldId="689"/>
            <ac:picMk id="6" creationId="{621884CF-1DB3-FA0F-7700-BE5AA277FB25}"/>
          </ac:picMkLst>
        </pc:picChg>
      </pc:sldChg>
      <pc:sldChg chg="delSp modSp new mod">
        <pc:chgData name="伊健 杜" userId="e69aded81da48593" providerId="LiveId" clId="{89D35748-3595-4863-AB35-534656A0CE40}" dt="2022-09-15T11:33:51.263" v="3968"/>
        <pc:sldMkLst>
          <pc:docMk/>
          <pc:sldMk cId="238056626" sldId="690"/>
        </pc:sldMkLst>
        <pc:spChg chg="mod">
          <ac:chgData name="伊健 杜" userId="e69aded81da48593" providerId="LiveId" clId="{89D35748-3595-4863-AB35-534656A0CE40}" dt="2022-09-15T11:33:51.263" v="3968"/>
          <ac:spMkLst>
            <pc:docMk/>
            <pc:sldMk cId="238056626" sldId="690"/>
            <ac:spMk id="2" creationId="{52A32E0F-B5F7-60AA-1B91-12DE3DC6776E}"/>
          </ac:spMkLst>
        </pc:spChg>
        <pc:spChg chg="del">
          <ac:chgData name="伊健 杜" userId="e69aded81da48593" providerId="LiveId" clId="{89D35748-3595-4863-AB35-534656A0CE40}" dt="2022-09-15T08:53:13.944" v="832" actId="478"/>
          <ac:spMkLst>
            <pc:docMk/>
            <pc:sldMk cId="238056626" sldId="690"/>
            <ac:spMk id="3" creationId="{8F7865E3-A3E8-CC62-3DCF-78AF50B8B0E7}"/>
          </ac:spMkLst>
        </pc:spChg>
      </pc:sldChg>
      <pc:sldChg chg="addSp delSp modSp add mod">
        <pc:chgData name="伊健 杜" userId="e69aded81da48593" providerId="LiveId" clId="{89D35748-3595-4863-AB35-534656A0CE40}" dt="2022-09-15T11:33:51.263" v="3968"/>
        <pc:sldMkLst>
          <pc:docMk/>
          <pc:sldMk cId="851622849" sldId="691"/>
        </pc:sldMkLst>
        <pc:spChg chg="add del">
          <ac:chgData name="伊健 杜" userId="e69aded81da48593" providerId="LiveId" clId="{89D35748-3595-4863-AB35-534656A0CE40}" dt="2022-09-15T08:55:09.504" v="1064"/>
          <ac:spMkLst>
            <pc:docMk/>
            <pc:sldMk cId="851622849" sldId="691"/>
            <ac:spMk id="2" creationId="{0098D6D9-C29F-8415-0D01-51A5115E49CA}"/>
          </ac:spMkLst>
        </pc:spChg>
        <pc:spChg chg="mod">
          <ac:chgData name="伊健 杜" userId="e69aded81da48593" providerId="LiveId" clId="{89D35748-3595-4863-AB35-534656A0CE40}" dt="2022-09-15T11:33:51.263" v="3968"/>
          <ac:spMkLst>
            <pc:docMk/>
            <pc:sldMk cId="851622849" sldId="691"/>
            <ac:spMk id="4" creationId="{0547E340-6DDA-20E0-92AE-E935CE918973}"/>
          </ac:spMkLst>
        </pc:spChg>
        <pc:spChg chg="mod">
          <ac:chgData name="伊健 杜" userId="e69aded81da48593" providerId="LiveId" clId="{89D35748-3595-4863-AB35-534656A0CE40}" dt="2022-09-15T08:55:10.560" v="1066"/>
          <ac:spMkLst>
            <pc:docMk/>
            <pc:sldMk cId="851622849" sldId="691"/>
            <ac:spMk id="5" creationId="{21477F3D-C2D3-917B-17B9-3DFD9DD89A39}"/>
          </ac:spMkLst>
        </pc:spChg>
        <pc:picChg chg="del mod">
          <ac:chgData name="伊健 杜" userId="e69aded81da48593" providerId="LiveId" clId="{89D35748-3595-4863-AB35-534656A0CE40}" dt="2022-09-15T08:55:29.696" v="1129" actId="478"/>
          <ac:picMkLst>
            <pc:docMk/>
            <pc:sldMk cId="851622849" sldId="691"/>
            <ac:picMk id="3" creationId="{461275B2-8C08-8CD6-8F5A-F7E2817FAE8D}"/>
          </ac:picMkLst>
        </pc:picChg>
        <pc:picChg chg="add mod">
          <ac:chgData name="伊健 杜" userId="e69aded81da48593" providerId="LiveId" clId="{89D35748-3595-4863-AB35-534656A0CE40}" dt="2022-09-15T08:58:50.149" v="1152" actId="1076"/>
          <ac:picMkLst>
            <pc:docMk/>
            <pc:sldMk cId="851622849" sldId="691"/>
            <ac:picMk id="6" creationId="{9BF0413A-A583-C845-2869-7121FCD7168E}"/>
          </ac:picMkLst>
        </pc:picChg>
        <pc:picChg chg="add mod">
          <ac:chgData name="伊健 杜" userId="e69aded81da48593" providerId="LiveId" clId="{89D35748-3595-4863-AB35-534656A0CE40}" dt="2022-09-15T08:57:13.932" v="1136" actId="1076"/>
          <ac:picMkLst>
            <pc:docMk/>
            <pc:sldMk cId="851622849" sldId="691"/>
            <ac:picMk id="6147" creationId="{AD6A68CF-95D4-FEA8-6A7F-283B1EAC7B91}"/>
          </ac:picMkLst>
        </pc:picChg>
        <pc:picChg chg="add mod">
          <ac:chgData name="伊健 杜" userId="e69aded81da48593" providerId="LiveId" clId="{89D35748-3595-4863-AB35-534656A0CE40}" dt="2022-09-15T08:57:15.252" v="1137" actId="1076"/>
          <ac:picMkLst>
            <pc:docMk/>
            <pc:sldMk cId="851622849" sldId="691"/>
            <ac:picMk id="6149" creationId="{70C10ECE-C664-2FD8-0625-9FE2F8077811}"/>
          </ac:picMkLst>
        </pc:picChg>
        <pc:picChg chg="add mod">
          <ac:chgData name="伊健 杜" userId="e69aded81da48593" providerId="LiveId" clId="{89D35748-3595-4863-AB35-534656A0CE40}" dt="2022-09-15T08:58:50.921" v="1153" actId="1076"/>
          <ac:picMkLst>
            <pc:docMk/>
            <pc:sldMk cId="851622849" sldId="691"/>
            <ac:picMk id="6151" creationId="{28D8E677-E9F1-FEA7-3C12-2D12321750D6}"/>
          </ac:picMkLst>
        </pc:picChg>
      </pc:sldChg>
      <pc:sldChg chg="addSp delSp modSp add mod">
        <pc:chgData name="伊健 杜" userId="e69aded81da48593" providerId="LiveId" clId="{89D35748-3595-4863-AB35-534656A0CE40}" dt="2022-09-15T11:33:51.263" v="3968"/>
        <pc:sldMkLst>
          <pc:docMk/>
          <pc:sldMk cId="1978763629" sldId="692"/>
        </pc:sldMkLst>
        <pc:spChg chg="mod">
          <ac:chgData name="伊健 杜" userId="e69aded81da48593" providerId="LiveId" clId="{89D35748-3595-4863-AB35-534656A0CE40}" dt="2022-09-15T11:33:51.263" v="3968"/>
          <ac:spMkLst>
            <pc:docMk/>
            <pc:sldMk cId="1978763629" sldId="692"/>
            <ac:spMk id="4" creationId="{0547E340-6DDA-20E0-92AE-E935CE918973}"/>
          </ac:spMkLst>
        </pc:spChg>
        <pc:spChg chg="mod">
          <ac:chgData name="伊健 杜" userId="e69aded81da48593" providerId="LiveId" clId="{89D35748-3595-4863-AB35-534656A0CE40}" dt="2022-09-15T11:33:51.263" v="3968"/>
          <ac:spMkLst>
            <pc:docMk/>
            <pc:sldMk cId="1978763629" sldId="692"/>
            <ac:spMk id="5" creationId="{21477F3D-C2D3-917B-17B9-3DFD9DD89A39}"/>
          </ac:spMkLst>
        </pc:spChg>
        <pc:picChg chg="del mod">
          <ac:chgData name="伊健 杜" userId="e69aded81da48593" providerId="LiveId" clId="{89D35748-3595-4863-AB35-534656A0CE40}" dt="2022-09-15T09:09:36.132" v="1709" actId="478"/>
          <ac:picMkLst>
            <pc:docMk/>
            <pc:sldMk cId="1978763629" sldId="692"/>
            <ac:picMk id="2" creationId="{B80080E0-B31B-6114-0C1D-3DC0A69490BE}"/>
          </ac:picMkLst>
        </pc:picChg>
        <pc:picChg chg="add mod">
          <ac:chgData name="伊健 杜" userId="e69aded81da48593" providerId="LiveId" clId="{89D35748-3595-4863-AB35-534656A0CE40}" dt="2022-09-15T09:11:13.703" v="1711" actId="1076"/>
          <ac:picMkLst>
            <pc:docMk/>
            <pc:sldMk cId="1978763629" sldId="692"/>
            <ac:picMk id="10242" creationId="{89BC490F-576E-5A03-D081-71045745C2AE}"/>
          </ac:picMkLst>
        </pc:picChg>
      </pc:sldChg>
      <pc:sldChg chg="add del">
        <pc:chgData name="伊健 杜" userId="e69aded81da48593" providerId="LiveId" clId="{89D35748-3595-4863-AB35-534656A0CE40}" dt="2022-09-15T09:17:48.559" v="2129" actId="47"/>
        <pc:sldMkLst>
          <pc:docMk/>
          <pc:sldMk cId="3571502580" sldId="693"/>
        </pc:sldMkLst>
      </pc:sldChg>
      <pc:sldChg chg="addSp delSp modSp add del mod">
        <pc:chgData name="伊健 杜" userId="e69aded81da48593" providerId="LiveId" clId="{89D35748-3595-4863-AB35-534656A0CE40}" dt="2022-09-15T10:57:06.734" v="3283" actId="47"/>
        <pc:sldMkLst>
          <pc:docMk/>
          <pc:sldMk cId="2215876370" sldId="694"/>
        </pc:sldMkLst>
        <pc:spChg chg="mod">
          <ac:chgData name="伊健 杜" userId="e69aded81da48593" providerId="LiveId" clId="{89D35748-3595-4863-AB35-534656A0CE40}" dt="2022-09-15T09:01:34.153" v="1358" actId="1076"/>
          <ac:spMkLst>
            <pc:docMk/>
            <pc:sldMk cId="2215876370" sldId="694"/>
            <ac:spMk id="4" creationId="{0547E340-6DDA-20E0-92AE-E935CE918973}"/>
          </ac:spMkLst>
        </pc:spChg>
        <pc:picChg chg="del mod">
          <ac:chgData name="伊健 杜" userId="e69aded81da48593" providerId="LiveId" clId="{89D35748-3595-4863-AB35-534656A0CE40}" dt="2022-09-15T08:59:30.109" v="1243" actId="478"/>
          <ac:picMkLst>
            <pc:docMk/>
            <pc:sldMk cId="2215876370" sldId="694"/>
            <ac:picMk id="6" creationId="{9BF0413A-A583-C845-2869-7121FCD7168E}"/>
          </ac:picMkLst>
        </pc:picChg>
        <pc:picChg chg="del">
          <ac:chgData name="伊健 杜" userId="e69aded81da48593" providerId="LiveId" clId="{89D35748-3595-4863-AB35-534656A0CE40}" dt="2022-09-15T08:59:30.109" v="1243" actId="478"/>
          <ac:picMkLst>
            <pc:docMk/>
            <pc:sldMk cId="2215876370" sldId="694"/>
            <ac:picMk id="6147" creationId="{AD6A68CF-95D4-FEA8-6A7F-283B1EAC7B91}"/>
          </ac:picMkLst>
        </pc:picChg>
        <pc:picChg chg="del mod">
          <ac:chgData name="伊健 杜" userId="e69aded81da48593" providerId="LiveId" clId="{89D35748-3595-4863-AB35-534656A0CE40}" dt="2022-09-15T08:59:30.109" v="1243" actId="478"/>
          <ac:picMkLst>
            <pc:docMk/>
            <pc:sldMk cId="2215876370" sldId="694"/>
            <ac:picMk id="6149" creationId="{70C10ECE-C664-2FD8-0625-9FE2F8077811}"/>
          </ac:picMkLst>
        </pc:picChg>
        <pc:picChg chg="del mod">
          <ac:chgData name="伊健 杜" userId="e69aded81da48593" providerId="LiveId" clId="{89D35748-3595-4863-AB35-534656A0CE40}" dt="2022-09-15T08:59:30.109" v="1243" actId="478"/>
          <ac:picMkLst>
            <pc:docMk/>
            <pc:sldMk cId="2215876370" sldId="694"/>
            <ac:picMk id="6151" creationId="{28D8E677-E9F1-FEA7-3C12-2D12321750D6}"/>
          </ac:picMkLst>
        </pc:picChg>
        <pc:picChg chg="add mod">
          <ac:chgData name="伊健 杜" userId="e69aded81da48593" providerId="LiveId" clId="{89D35748-3595-4863-AB35-534656A0CE40}" dt="2022-09-15T09:02:25.175" v="1361" actId="1076"/>
          <ac:picMkLst>
            <pc:docMk/>
            <pc:sldMk cId="2215876370" sldId="694"/>
            <ac:picMk id="9218" creationId="{5507FD3D-FF5A-A840-9A13-AB1D2EFAFCC9}"/>
          </ac:picMkLst>
        </pc:picChg>
        <pc:picChg chg="add mod">
          <ac:chgData name="伊健 杜" userId="e69aded81da48593" providerId="LiveId" clId="{89D35748-3595-4863-AB35-534656A0CE40}" dt="2022-09-15T09:02:26.972" v="1363" actId="1076"/>
          <ac:picMkLst>
            <pc:docMk/>
            <pc:sldMk cId="2215876370" sldId="694"/>
            <ac:picMk id="9220" creationId="{40584780-BC35-7B41-52CB-A5253413EE3F}"/>
          </ac:picMkLst>
        </pc:picChg>
      </pc:sldChg>
      <pc:sldChg chg="modSp add mod">
        <pc:chgData name="伊健 杜" userId="e69aded81da48593" providerId="LiveId" clId="{89D35748-3595-4863-AB35-534656A0CE40}" dt="2022-09-15T11:33:51.263" v="3968"/>
        <pc:sldMkLst>
          <pc:docMk/>
          <pc:sldMk cId="4034967240" sldId="695"/>
        </pc:sldMkLst>
        <pc:spChg chg="mod">
          <ac:chgData name="伊健 杜" userId="e69aded81da48593" providerId="LiveId" clId="{89D35748-3595-4863-AB35-534656A0CE40}" dt="2022-09-15T11:33:51.263" v="3968"/>
          <ac:spMkLst>
            <pc:docMk/>
            <pc:sldMk cId="4034967240" sldId="695"/>
            <ac:spMk id="4" creationId="{0547E340-6DDA-20E0-92AE-E935CE918973}"/>
          </ac:spMkLst>
        </pc:spChg>
      </pc:sldChg>
      <pc:sldChg chg="addSp delSp modSp add mod ord">
        <pc:chgData name="伊健 杜" userId="e69aded81da48593" providerId="LiveId" clId="{89D35748-3595-4863-AB35-534656A0CE40}" dt="2022-09-15T11:33:51.263" v="3968"/>
        <pc:sldMkLst>
          <pc:docMk/>
          <pc:sldMk cId="2386024586" sldId="696"/>
        </pc:sldMkLst>
        <pc:spChg chg="mod">
          <ac:chgData name="伊健 杜" userId="e69aded81da48593" providerId="LiveId" clId="{89D35748-3595-4863-AB35-534656A0CE40}" dt="2022-09-15T11:33:51.263" v="3968"/>
          <ac:spMkLst>
            <pc:docMk/>
            <pc:sldMk cId="2386024586" sldId="696"/>
            <ac:spMk id="4" creationId="{0547E340-6DDA-20E0-92AE-E935CE918973}"/>
          </ac:spMkLst>
        </pc:spChg>
        <pc:spChg chg="del">
          <ac:chgData name="伊健 杜" userId="e69aded81da48593" providerId="LiveId" clId="{89D35748-3595-4863-AB35-534656A0CE40}" dt="2022-09-15T09:03:06.536" v="1374" actId="478"/>
          <ac:spMkLst>
            <pc:docMk/>
            <pc:sldMk cId="2386024586" sldId="696"/>
            <ac:spMk id="5" creationId="{21477F3D-C2D3-917B-17B9-3DFD9DD89A39}"/>
          </ac:spMkLst>
        </pc:spChg>
        <pc:picChg chg="add mod modCrop">
          <ac:chgData name="伊健 杜" userId="e69aded81da48593" providerId="LiveId" clId="{89D35748-3595-4863-AB35-534656A0CE40}" dt="2022-09-15T10:04:20.295" v="2383" actId="1076"/>
          <ac:picMkLst>
            <pc:docMk/>
            <pc:sldMk cId="2386024586" sldId="696"/>
            <ac:picMk id="3" creationId="{46D1B5AA-55A4-D6C8-F1E3-B9DED82C314D}"/>
          </ac:picMkLst>
        </pc:picChg>
      </pc:sldChg>
      <pc:sldChg chg="addSp delSp modSp new mod">
        <pc:chgData name="伊健 杜" userId="e69aded81da48593" providerId="LiveId" clId="{89D35748-3595-4863-AB35-534656A0CE40}" dt="2022-09-15T11:33:51.263" v="3968"/>
        <pc:sldMkLst>
          <pc:docMk/>
          <pc:sldMk cId="4013189197" sldId="697"/>
        </pc:sldMkLst>
        <pc:spChg chg="del">
          <ac:chgData name="伊健 杜" userId="e69aded81da48593" providerId="LiveId" clId="{89D35748-3595-4863-AB35-534656A0CE40}" dt="2022-09-15T09:13:42.983" v="1823" actId="478"/>
          <ac:spMkLst>
            <pc:docMk/>
            <pc:sldMk cId="4013189197" sldId="697"/>
            <ac:spMk id="2" creationId="{02CB4A81-BA83-E35C-2D60-F0345B4E070D}"/>
          </ac:spMkLst>
        </pc:spChg>
        <pc:spChg chg="del">
          <ac:chgData name="伊健 杜" userId="e69aded81da48593" providerId="LiveId" clId="{89D35748-3595-4863-AB35-534656A0CE40}" dt="2022-09-15T09:13:42.983" v="1823" actId="478"/>
          <ac:spMkLst>
            <pc:docMk/>
            <pc:sldMk cId="4013189197" sldId="697"/>
            <ac:spMk id="3" creationId="{8C983CE7-1B81-E289-39D6-6C03CDB83CAF}"/>
          </ac:spMkLst>
        </pc:spChg>
        <pc:spChg chg="add mod">
          <ac:chgData name="伊健 杜" userId="e69aded81da48593" providerId="LiveId" clId="{89D35748-3595-4863-AB35-534656A0CE40}" dt="2022-09-15T11:33:51.263" v="3968"/>
          <ac:spMkLst>
            <pc:docMk/>
            <pc:sldMk cId="4013189197" sldId="697"/>
            <ac:spMk id="4" creationId="{4A0014D1-199C-B6C6-7F8A-DD374311B1BC}"/>
          </ac:spMkLst>
        </pc:spChg>
      </pc:sldChg>
      <pc:sldChg chg="add del">
        <pc:chgData name="伊健 杜" userId="e69aded81da48593" providerId="LiveId" clId="{89D35748-3595-4863-AB35-534656A0CE40}" dt="2022-09-15T09:12:40.599" v="1752" actId="47"/>
        <pc:sldMkLst>
          <pc:docMk/>
          <pc:sldMk cId="1365436131" sldId="698"/>
        </pc:sldMkLst>
      </pc:sldChg>
      <pc:sldChg chg="addSp delSp modSp add mod">
        <pc:chgData name="伊健 杜" userId="e69aded81da48593" providerId="LiveId" clId="{89D35748-3595-4863-AB35-534656A0CE40}" dt="2022-09-15T11:33:51.263" v="3968"/>
        <pc:sldMkLst>
          <pc:docMk/>
          <pc:sldMk cId="1125213541" sldId="699"/>
        </pc:sldMkLst>
        <pc:spChg chg="mod">
          <ac:chgData name="伊健 杜" userId="e69aded81da48593" providerId="LiveId" clId="{89D35748-3595-4863-AB35-534656A0CE40}" dt="2022-09-15T11:33:51.263" v="3968"/>
          <ac:spMkLst>
            <pc:docMk/>
            <pc:sldMk cId="1125213541" sldId="699"/>
            <ac:spMk id="4" creationId="{0547E340-6DDA-20E0-92AE-E935CE918973}"/>
          </ac:spMkLst>
        </pc:spChg>
        <pc:spChg chg="mod">
          <ac:chgData name="伊健 杜" userId="e69aded81da48593" providerId="LiveId" clId="{89D35748-3595-4863-AB35-534656A0CE40}" dt="2022-09-15T11:33:51.263" v="3968"/>
          <ac:spMkLst>
            <pc:docMk/>
            <pc:sldMk cId="1125213541" sldId="699"/>
            <ac:spMk id="5" creationId="{21477F3D-C2D3-917B-17B9-3DFD9DD89A39}"/>
          </ac:spMkLst>
        </pc:spChg>
        <pc:picChg chg="del">
          <ac:chgData name="伊健 杜" userId="e69aded81da48593" providerId="LiveId" clId="{89D35748-3595-4863-AB35-534656A0CE40}" dt="2022-09-15T09:13:18.789" v="1817" actId="478"/>
          <ac:picMkLst>
            <pc:docMk/>
            <pc:sldMk cId="1125213541" sldId="699"/>
            <ac:picMk id="10242" creationId="{89BC490F-576E-5A03-D081-71045745C2AE}"/>
          </ac:picMkLst>
        </pc:picChg>
        <pc:picChg chg="add mod">
          <ac:chgData name="伊健 杜" userId="e69aded81da48593" providerId="LiveId" clId="{89D35748-3595-4863-AB35-534656A0CE40}" dt="2022-09-15T09:13:36.966" v="1821" actId="1076"/>
          <ac:picMkLst>
            <pc:docMk/>
            <pc:sldMk cId="1125213541" sldId="699"/>
            <ac:picMk id="12290" creationId="{FB3B8BD4-7A08-D884-F6DF-E13B3963F767}"/>
          </ac:picMkLst>
        </pc:picChg>
      </pc:sldChg>
      <pc:sldChg chg="addSp delSp modSp add mod">
        <pc:chgData name="伊健 杜" userId="e69aded81da48593" providerId="LiveId" clId="{89D35748-3595-4863-AB35-534656A0CE40}" dt="2022-09-15T11:33:51.263" v="3968"/>
        <pc:sldMkLst>
          <pc:docMk/>
          <pc:sldMk cId="600392309" sldId="700"/>
        </pc:sldMkLst>
        <pc:spChg chg="add mod">
          <ac:chgData name="伊健 杜" userId="e69aded81da48593" providerId="LiveId" clId="{89D35748-3595-4863-AB35-534656A0CE40}" dt="2022-09-15T11:33:51.263" v="3968"/>
          <ac:spMkLst>
            <pc:docMk/>
            <pc:sldMk cId="600392309" sldId="700"/>
            <ac:spMk id="2" creationId="{B633E43F-58AC-6A2B-897A-0118BD7AF109}"/>
          </ac:spMkLst>
        </pc:spChg>
        <pc:spChg chg="add del">
          <ac:chgData name="伊健 杜" userId="e69aded81da48593" providerId="LiveId" clId="{89D35748-3595-4863-AB35-534656A0CE40}" dt="2022-09-15T09:16:07.572" v="1988" actId="478"/>
          <ac:spMkLst>
            <pc:docMk/>
            <pc:sldMk cId="600392309" sldId="700"/>
            <ac:spMk id="3" creationId="{676D5903-8E5C-15B3-91CC-C53C6CB58486}"/>
          </ac:spMkLst>
        </pc:spChg>
        <pc:spChg chg="mod">
          <ac:chgData name="伊健 杜" userId="e69aded81da48593" providerId="LiveId" clId="{89D35748-3595-4863-AB35-534656A0CE40}" dt="2022-09-15T11:33:51.263" v="3968"/>
          <ac:spMkLst>
            <pc:docMk/>
            <pc:sldMk cId="600392309" sldId="700"/>
            <ac:spMk id="4" creationId="{0547E340-6DDA-20E0-92AE-E935CE918973}"/>
          </ac:spMkLst>
        </pc:spChg>
        <pc:spChg chg="mod">
          <ac:chgData name="伊健 杜" userId="e69aded81da48593" providerId="LiveId" clId="{89D35748-3595-4863-AB35-534656A0CE40}" dt="2022-09-15T11:33:51.263" v="3968"/>
          <ac:spMkLst>
            <pc:docMk/>
            <pc:sldMk cId="600392309" sldId="700"/>
            <ac:spMk id="5" creationId="{21477F3D-C2D3-917B-17B9-3DFD9DD89A39}"/>
          </ac:spMkLst>
        </pc:spChg>
        <pc:picChg chg="del">
          <ac:chgData name="伊健 杜" userId="e69aded81da48593" providerId="LiveId" clId="{89D35748-3595-4863-AB35-534656A0CE40}" dt="2022-09-15T09:15:17.178" v="1982" actId="478"/>
          <ac:picMkLst>
            <pc:docMk/>
            <pc:sldMk cId="600392309" sldId="700"/>
            <ac:picMk id="12290" creationId="{FB3B8BD4-7A08-D884-F6DF-E13B3963F767}"/>
          </ac:picMkLst>
        </pc:picChg>
        <pc:picChg chg="add mod">
          <ac:chgData name="伊健 杜" userId="e69aded81da48593" providerId="LiveId" clId="{89D35748-3595-4863-AB35-534656A0CE40}" dt="2022-09-15T09:16:09.239" v="1989" actId="1076"/>
          <ac:picMkLst>
            <pc:docMk/>
            <pc:sldMk cId="600392309" sldId="700"/>
            <ac:picMk id="14338" creationId="{9CC12B7E-C37E-A254-5464-6409543855CA}"/>
          </ac:picMkLst>
        </pc:picChg>
      </pc:sldChg>
      <pc:sldChg chg="addSp delSp modSp add del mod">
        <pc:chgData name="伊健 杜" userId="e69aded81da48593" providerId="LiveId" clId="{89D35748-3595-4863-AB35-534656A0CE40}" dt="2022-09-15T11:33:59.726" v="3969" actId="47"/>
        <pc:sldMkLst>
          <pc:docMk/>
          <pc:sldMk cId="2430071813" sldId="701"/>
        </pc:sldMkLst>
        <pc:spChg chg="add del mod">
          <ac:chgData name="伊健 杜" userId="e69aded81da48593" providerId="LiveId" clId="{89D35748-3595-4863-AB35-534656A0CE40}" dt="2022-09-15T09:17:37.371" v="2127" actId="478"/>
          <ac:spMkLst>
            <pc:docMk/>
            <pc:sldMk cId="2430071813" sldId="701"/>
            <ac:spMk id="2" creationId="{27FA4842-B4BF-E106-F039-541BD1C172B8}"/>
          </ac:spMkLst>
        </pc:spChg>
        <pc:spChg chg="del mod">
          <ac:chgData name="伊健 杜" userId="e69aded81da48593" providerId="LiveId" clId="{89D35748-3595-4863-AB35-534656A0CE40}" dt="2022-09-15T09:17:37.371" v="2127" actId="478"/>
          <ac:spMkLst>
            <pc:docMk/>
            <pc:sldMk cId="2430071813" sldId="701"/>
            <ac:spMk id="4" creationId="{4A0014D1-199C-B6C6-7F8A-DD374311B1BC}"/>
          </ac:spMkLst>
        </pc:spChg>
      </pc:sldChg>
      <pc:sldChg chg="addSp delSp modSp add mod">
        <pc:chgData name="伊健 杜" userId="e69aded81da48593" providerId="LiveId" clId="{89D35748-3595-4863-AB35-534656A0CE40}" dt="2022-09-15T14:47:44.178" v="4038" actId="478"/>
        <pc:sldMkLst>
          <pc:docMk/>
          <pc:sldMk cId="4177423162" sldId="702"/>
        </pc:sldMkLst>
        <pc:spChg chg="add del mod">
          <ac:chgData name="伊健 杜" userId="e69aded81da48593" providerId="LiveId" clId="{89D35748-3595-4863-AB35-534656A0CE40}" dt="2022-09-15T14:47:44.178" v="4038" actId="478"/>
          <ac:spMkLst>
            <pc:docMk/>
            <pc:sldMk cId="4177423162" sldId="702"/>
            <ac:spMk id="2" creationId="{78D30B74-A5AC-7467-DD96-D56515BBE145}"/>
          </ac:spMkLst>
        </pc:spChg>
        <pc:spChg chg="mod">
          <ac:chgData name="伊健 杜" userId="e69aded81da48593" providerId="LiveId" clId="{89D35748-3595-4863-AB35-534656A0CE40}" dt="2022-09-15T11:33:51.263" v="3968"/>
          <ac:spMkLst>
            <pc:docMk/>
            <pc:sldMk cId="4177423162" sldId="702"/>
            <ac:spMk id="4" creationId="{0547E340-6DDA-20E0-92AE-E935CE918973}"/>
          </ac:spMkLst>
        </pc:spChg>
        <pc:spChg chg="mod">
          <ac:chgData name="伊健 杜" userId="e69aded81da48593" providerId="LiveId" clId="{89D35748-3595-4863-AB35-534656A0CE40}" dt="2022-09-15T11:33:51.263" v="3968"/>
          <ac:spMkLst>
            <pc:docMk/>
            <pc:sldMk cId="4177423162" sldId="702"/>
            <ac:spMk id="5" creationId="{21477F3D-C2D3-917B-17B9-3DFD9DD89A39}"/>
          </ac:spMkLst>
        </pc:spChg>
        <pc:picChg chg="del">
          <ac:chgData name="伊健 杜" userId="e69aded81da48593" providerId="LiveId" clId="{89D35748-3595-4863-AB35-534656A0CE40}" dt="2022-09-15T09:18:51.813" v="2216" actId="478"/>
          <ac:picMkLst>
            <pc:docMk/>
            <pc:sldMk cId="4177423162" sldId="702"/>
            <ac:picMk id="10242" creationId="{89BC490F-576E-5A03-D081-71045745C2AE}"/>
          </ac:picMkLst>
        </pc:picChg>
        <pc:picChg chg="add mod">
          <ac:chgData name="伊健 杜" userId="e69aded81da48593" providerId="LiveId" clId="{89D35748-3595-4863-AB35-534656A0CE40}" dt="2022-09-15T09:19:17.740" v="2219" actId="1076"/>
          <ac:picMkLst>
            <pc:docMk/>
            <pc:sldMk cId="4177423162" sldId="702"/>
            <ac:picMk id="19458" creationId="{3EA08962-8C78-1DAB-3655-DBD3FE96CE97}"/>
          </ac:picMkLst>
        </pc:picChg>
      </pc:sldChg>
      <pc:sldChg chg="addSp delSp modSp add del mod">
        <pc:chgData name="伊健 杜" userId="e69aded81da48593" providerId="LiveId" clId="{89D35748-3595-4863-AB35-534656A0CE40}" dt="2022-09-15T09:19:34.042" v="2236" actId="47"/>
        <pc:sldMkLst>
          <pc:docMk/>
          <pc:sldMk cId="3691000442" sldId="703"/>
        </pc:sldMkLst>
        <pc:spChg chg="del mod">
          <ac:chgData name="伊健 杜" userId="e69aded81da48593" providerId="LiveId" clId="{89D35748-3595-4863-AB35-534656A0CE40}" dt="2022-09-15T09:19:30.550" v="2234" actId="478"/>
          <ac:spMkLst>
            <pc:docMk/>
            <pc:sldMk cId="3691000442" sldId="703"/>
            <ac:spMk id="5" creationId="{21477F3D-C2D3-917B-17B9-3DFD9DD89A39}"/>
          </ac:spMkLst>
        </pc:spChg>
        <pc:picChg chg="add del">
          <ac:chgData name="伊健 杜" userId="e69aded81da48593" providerId="LiveId" clId="{89D35748-3595-4863-AB35-534656A0CE40}" dt="2022-09-15T09:19:30.550" v="2234" actId="478"/>
          <ac:picMkLst>
            <pc:docMk/>
            <pc:sldMk cId="3691000442" sldId="703"/>
            <ac:picMk id="18434" creationId="{85E85B96-DA0B-8493-2609-BD8BC4CE262E}"/>
          </ac:picMkLst>
        </pc:picChg>
      </pc:sldChg>
      <pc:sldChg chg="addSp delSp modSp add mod">
        <pc:chgData name="伊健 杜" userId="e69aded81da48593" providerId="LiveId" clId="{89D35748-3595-4863-AB35-534656A0CE40}" dt="2022-09-15T11:33:51.263" v="3968"/>
        <pc:sldMkLst>
          <pc:docMk/>
          <pc:sldMk cId="1949985794" sldId="704"/>
        </pc:sldMkLst>
        <pc:spChg chg="del">
          <ac:chgData name="伊健 杜" userId="e69aded81da48593" providerId="LiveId" clId="{89D35748-3595-4863-AB35-534656A0CE40}" dt="2022-09-15T10:38:12.110" v="2983" actId="478"/>
          <ac:spMkLst>
            <pc:docMk/>
            <pc:sldMk cId="1949985794" sldId="704"/>
            <ac:spMk id="2" creationId="{B633E43F-58AC-6A2B-897A-0118BD7AF109}"/>
          </ac:spMkLst>
        </pc:spChg>
        <pc:spChg chg="add del">
          <ac:chgData name="伊健 杜" userId="e69aded81da48593" providerId="LiveId" clId="{89D35748-3595-4863-AB35-534656A0CE40}" dt="2022-09-15T10:36:41.218" v="2979"/>
          <ac:spMkLst>
            <pc:docMk/>
            <pc:sldMk cId="1949985794" sldId="704"/>
            <ac:spMk id="3" creationId="{4D5FADF6-7246-A26F-F246-691B9A3C2553}"/>
          </ac:spMkLst>
        </pc:spChg>
        <pc:spChg chg="mod">
          <ac:chgData name="伊健 杜" userId="e69aded81da48593" providerId="LiveId" clId="{89D35748-3595-4863-AB35-534656A0CE40}" dt="2022-09-15T11:33:51.263" v="3968"/>
          <ac:spMkLst>
            <pc:docMk/>
            <pc:sldMk cId="1949985794" sldId="704"/>
            <ac:spMk id="4" creationId="{0547E340-6DDA-20E0-92AE-E935CE918973}"/>
          </ac:spMkLst>
        </pc:spChg>
        <pc:spChg chg="mod">
          <ac:chgData name="伊健 杜" userId="e69aded81da48593" providerId="LiveId" clId="{89D35748-3595-4863-AB35-534656A0CE40}" dt="2022-09-15T11:33:51.263" v="3968"/>
          <ac:spMkLst>
            <pc:docMk/>
            <pc:sldMk cId="1949985794" sldId="704"/>
            <ac:spMk id="5" creationId="{21477F3D-C2D3-917B-17B9-3DFD9DD89A39}"/>
          </ac:spMkLst>
        </pc:spChg>
        <pc:picChg chg="add del mod">
          <ac:chgData name="伊健 杜" userId="e69aded81da48593" providerId="LiveId" clId="{89D35748-3595-4863-AB35-534656A0CE40}" dt="2022-09-15T10:42:32.254" v="3032"/>
          <ac:picMkLst>
            <pc:docMk/>
            <pc:sldMk cId="1949985794" sldId="704"/>
            <ac:picMk id="6" creationId="{F07EF91F-2604-0CD2-1184-10CB2899F9DB}"/>
          </ac:picMkLst>
        </pc:picChg>
        <pc:picChg chg="del">
          <ac:chgData name="伊健 杜" userId="e69aded81da48593" providerId="LiveId" clId="{89D35748-3595-4863-AB35-534656A0CE40}" dt="2022-09-15T10:38:09.650" v="2982" actId="478"/>
          <ac:picMkLst>
            <pc:docMk/>
            <pc:sldMk cId="1949985794" sldId="704"/>
            <ac:picMk id="14338" creationId="{9CC12B7E-C37E-A254-5464-6409543855CA}"/>
          </ac:picMkLst>
        </pc:picChg>
        <pc:picChg chg="add mod">
          <ac:chgData name="伊健 杜" userId="e69aded81da48593" providerId="LiveId" clId="{89D35748-3595-4863-AB35-534656A0CE40}" dt="2022-09-15T10:41:49.648" v="3030" actId="1076"/>
          <ac:picMkLst>
            <pc:docMk/>
            <pc:sldMk cId="1949985794" sldId="704"/>
            <ac:picMk id="17411" creationId="{4A390625-916E-5AB7-AD75-69EBC4B41213}"/>
          </ac:picMkLst>
        </pc:picChg>
      </pc:sldChg>
      <pc:sldChg chg="addSp delSp modSp add mod ord">
        <pc:chgData name="伊健 杜" userId="e69aded81da48593" providerId="LiveId" clId="{89D35748-3595-4863-AB35-534656A0CE40}" dt="2022-09-15T11:33:51.263" v="3968"/>
        <pc:sldMkLst>
          <pc:docMk/>
          <pc:sldMk cId="14200170" sldId="705"/>
        </pc:sldMkLst>
        <pc:spChg chg="add mod">
          <ac:chgData name="伊健 杜" userId="e69aded81da48593" providerId="LiveId" clId="{89D35748-3595-4863-AB35-534656A0CE40}" dt="2022-09-15T11:33:51.263" v="3968"/>
          <ac:spMkLst>
            <pc:docMk/>
            <pc:sldMk cId="14200170" sldId="705"/>
            <ac:spMk id="2" creationId="{B55A6A28-E9C2-B59A-9FB2-CB6DB74E4932}"/>
          </ac:spMkLst>
        </pc:spChg>
        <pc:spChg chg="del mod">
          <ac:chgData name="伊健 杜" userId="e69aded81da48593" providerId="LiveId" clId="{89D35748-3595-4863-AB35-534656A0CE40}" dt="2022-09-15T10:48:07.107" v="3090"/>
          <ac:spMkLst>
            <pc:docMk/>
            <pc:sldMk cId="14200170" sldId="705"/>
            <ac:spMk id="4" creationId="{4A0014D1-199C-B6C6-7F8A-DD374311B1BC}"/>
          </ac:spMkLst>
        </pc:spChg>
      </pc:sldChg>
      <pc:sldChg chg="addSp delSp modSp add mod">
        <pc:chgData name="伊健 杜" userId="e69aded81da48593" providerId="LiveId" clId="{89D35748-3595-4863-AB35-534656A0CE40}" dt="2022-09-15T11:33:51.263" v="3968"/>
        <pc:sldMkLst>
          <pc:docMk/>
          <pc:sldMk cId="4168969083" sldId="706"/>
        </pc:sldMkLst>
        <pc:spChg chg="mod">
          <ac:chgData name="伊健 杜" userId="e69aded81da48593" providerId="LiveId" clId="{89D35748-3595-4863-AB35-534656A0CE40}" dt="2022-09-15T11:33:51.263" v="3968"/>
          <ac:spMkLst>
            <pc:docMk/>
            <pc:sldMk cId="4168969083" sldId="706"/>
            <ac:spMk id="4" creationId="{0547E340-6DDA-20E0-92AE-E935CE918973}"/>
          </ac:spMkLst>
        </pc:spChg>
        <pc:spChg chg="mod">
          <ac:chgData name="伊健 杜" userId="e69aded81da48593" providerId="LiveId" clId="{89D35748-3595-4863-AB35-534656A0CE40}" dt="2022-09-15T11:33:51.263" v="3968"/>
          <ac:spMkLst>
            <pc:docMk/>
            <pc:sldMk cId="4168969083" sldId="706"/>
            <ac:spMk id="5" creationId="{21477F3D-C2D3-917B-17B9-3DFD9DD89A39}"/>
          </ac:spMkLst>
        </pc:spChg>
        <pc:picChg chg="add del">
          <ac:chgData name="伊健 杜" userId="e69aded81da48593" providerId="LiveId" clId="{89D35748-3595-4863-AB35-534656A0CE40}" dt="2022-09-15T10:04:59.642" v="2386" actId="22"/>
          <ac:picMkLst>
            <pc:docMk/>
            <pc:sldMk cId="4168969083" sldId="706"/>
            <ac:picMk id="3" creationId="{9719B26F-D65F-9D1D-816D-BDC7A5682F0C}"/>
          </ac:picMkLst>
        </pc:picChg>
        <pc:picChg chg="del">
          <ac:chgData name="伊健 杜" userId="e69aded81da48593" providerId="LiveId" clId="{89D35748-3595-4863-AB35-534656A0CE40}" dt="2022-09-15T09:19:55.977" v="2302" actId="478"/>
          <ac:picMkLst>
            <pc:docMk/>
            <pc:sldMk cId="4168969083" sldId="706"/>
            <ac:picMk id="19458" creationId="{3EA08962-8C78-1DAB-3655-DBD3FE96CE97}"/>
          </ac:picMkLst>
        </pc:picChg>
        <pc:picChg chg="add mod">
          <ac:chgData name="伊健 杜" userId="e69aded81da48593" providerId="LiveId" clId="{89D35748-3595-4863-AB35-534656A0CE40}" dt="2022-09-15T09:20:53.956" v="2361" actId="1076"/>
          <ac:picMkLst>
            <pc:docMk/>
            <pc:sldMk cId="4168969083" sldId="706"/>
            <ac:picMk id="21506" creationId="{EE484593-3AF6-1D42-2B66-014562D770F0}"/>
          </ac:picMkLst>
        </pc:picChg>
      </pc:sldChg>
      <pc:sldChg chg="modSp add del mod">
        <pc:chgData name="伊健 杜" userId="e69aded81da48593" providerId="LiveId" clId="{89D35748-3595-4863-AB35-534656A0CE40}" dt="2022-09-15T10:23:38.971" v="2823" actId="47"/>
        <pc:sldMkLst>
          <pc:docMk/>
          <pc:sldMk cId="4067619844" sldId="707"/>
        </pc:sldMkLst>
        <pc:spChg chg="mod">
          <ac:chgData name="伊健 杜" userId="e69aded81da48593" providerId="LiveId" clId="{89D35748-3595-4863-AB35-534656A0CE40}" dt="2022-09-15T10:05:35.070" v="2509" actId="20577"/>
          <ac:spMkLst>
            <pc:docMk/>
            <pc:sldMk cId="4067619844" sldId="707"/>
            <ac:spMk id="4" creationId="{4A0014D1-199C-B6C6-7F8A-DD374311B1BC}"/>
          </ac:spMkLst>
        </pc:spChg>
      </pc:sldChg>
      <pc:sldChg chg="modSp add mod">
        <pc:chgData name="伊健 杜" userId="e69aded81da48593" providerId="LiveId" clId="{89D35748-3595-4863-AB35-534656A0CE40}" dt="2022-09-15T11:33:51.263" v="3968"/>
        <pc:sldMkLst>
          <pc:docMk/>
          <pc:sldMk cId="2819781969" sldId="708"/>
        </pc:sldMkLst>
        <pc:spChg chg="mod">
          <ac:chgData name="伊健 杜" userId="e69aded81da48593" providerId="LiveId" clId="{89D35748-3595-4863-AB35-534656A0CE40}" dt="2022-09-15T11:33:51.263" v="3968"/>
          <ac:spMkLst>
            <pc:docMk/>
            <pc:sldMk cId="2819781969" sldId="708"/>
            <ac:spMk id="4" creationId="{4A0014D1-199C-B6C6-7F8A-DD374311B1BC}"/>
          </ac:spMkLst>
        </pc:spChg>
      </pc:sldChg>
      <pc:sldChg chg="addSp delSp modSp add mod ord">
        <pc:chgData name="伊健 杜" userId="e69aded81da48593" providerId="LiveId" clId="{89D35748-3595-4863-AB35-534656A0CE40}" dt="2022-09-15T11:33:51.263" v="3968"/>
        <pc:sldMkLst>
          <pc:docMk/>
          <pc:sldMk cId="3984875515" sldId="709"/>
        </pc:sldMkLst>
        <pc:spChg chg="del">
          <ac:chgData name="伊健 杜" userId="e69aded81da48593" providerId="LiveId" clId="{89D35748-3595-4863-AB35-534656A0CE40}" dt="2022-09-15T10:06:50.212" v="2538" actId="478"/>
          <ac:spMkLst>
            <pc:docMk/>
            <pc:sldMk cId="3984875515" sldId="709"/>
            <ac:spMk id="2" creationId="{B633E43F-58AC-6A2B-897A-0118BD7AF109}"/>
          </ac:spMkLst>
        </pc:spChg>
        <pc:spChg chg="add del mod">
          <ac:chgData name="伊健 杜" userId="e69aded81da48593" providerId="LiveId" clId="{89D35748-3595-4863-AB35-534656A0CE40}" dt="2022-09-15T10:15:06.860" v="2541"/>
          <ac:spMkLst>
            <pc:docMk/>
            <pc:sldMk cId="3984875515" sldId="709"/>
            <ac:spMk id="3" creationId="{7C6E0793-5D37-9EF5-169D-7D459B0216F9}"/>
          </ac:spMkLst>
        </pc:spChg>
        <pc:spChg chg="del mod">
          <ac:chgData name="伊健 杜" userId="e69aded81da48593" providerId="LiveId" clId="{89D35748-3595-4863-AB35-534656A0CE40}" dt="2022-09-15T10:06:50.212" v="2538" actId="478"/>
          <ac:spMkLst>
            <pc:docMk/>
            <pc:sldMk cId="3984875515" sldId="709"/>
            <ac:spMk id="4" creationId="{0547E340-6DDA-20E0-92AE-E935CE918973}"/>
          </ac:spMkLst>
        </pc:spChg>
        <pc:spChg chg="mod">
          <ac:chgData name="伊健 杜" userId="e69aded81da48593" providerId="LiveId" clId="{89D35748-3595-4863-AB35-534656A0CE40}" dt="2022-09-15T10:06:47.368" v="2536"/>
          <ac:spMkLst>
            <pc:docMk/>
            <pc:sldMk cId="3984875515" sldId="709"/>
            <ac:spMk id="5" creationId="{21477F3D-C2D3-917B-17B9-3DFD9DD89A39}"/>
          </ac:spMkLst>
        </pc:spChg>
        <pc:spChg chg="add del mod">
          <ac:chgData name="伊健 杜" userId="e69aded81da48593" providerId="LiveId" clId="{89D35748-3595-4863-AB35-534656A0CE40}" dt="2022-09-15T10:19:03.243" v="2653"/>
          <ac:spMkLst>
            <pc:docMk/>
            <pc:sldMk cId="3984875515" sldId="709"/>
            <ac:spMk id="6" creationId="{31949EB9-E0C3-0308-5FE8-FC1F1A5AA668}"/>
          </ac:spMkLst>
        </pc:spChg>
        <pc:spChg chg="add mod">
          <ac:chgData name="伊健 杜" userId="e69aded81da48593" providerId="LiveId" clId="{89D35748-3595-4863-AB35-534656A0CE40}" dt="2022-09-15T11:33:51.263" v="3968"/>
          <ac:spMkLst>
            <pc:docMk/>
            <pc:sldMk cId="3984875515" sldId="709"/>
            <ac:spMk id="7" creationId="{BC4169EA-719E-FA9B-3D1B-884371FB4F5D}"/>
          </ac:spMkLst>
        </pc:spChg>
        <pc:picChg chg="del mod">
          <ac:chgData name="伊健 杜" userId="e69aded81da48593" providerId="LiveId" clId="{89D35748-3595-4863-AB35-534656A0CE40}" dt="2022-09-15T10:06:50.212" v="2538" actId="478"/>
          <ac:picMkLst>
            <pc:docMk/>
            <pc:sldMk cId="3984875515" sldId="709"/>
            <ac:picMk id="14338" creationId="{9CC12B7E-C37E-A254-5464-6409543855CA}"/>
          </ac:picMkLst>
        </pc:picChg>
        <pc:picChg chg="add del mod">
          <ac:chgData name="伊健 杜" userId="e69aded81da48593" providerId="LiveId" clId="{89D35748-3595-4863-AB35-534656A0CE40}" dt="2022-09-15T10:17:39.018" v="2548" actId="478"/>
          <ac:picMkLst>
            <pc:docMk/>
            <pc:sldMk cId="3984875515" sldId="709"/>
            <ac:picMk id="22530" creationId="{A89AB379-A3FE-7C28-E531-0273B7F22399}"/>
          </ac:picMkLst>
        </pc:picChg>
        <pc:picChg chg="add del mod">
          <ac:chgData name="伊健 杜" userId="e69aded81da48593" providerId="LiveId" clId="{89D35748-3595-4863-AB35-534656A0CE40}" dt="2022-09-15T10:19:03.242" v="2651" actId="478"/>
          <ac:picMkLst>
            <pc:docMk/>
            <pc:sldMk cId="3984875515" sldId="709"/>
            <ac:picMk id="22532" creationId="{7F1D1708-1351-CD49-D38E-13D0C369F42A}"/>
          </ac:picMkLst>
        </pc:picChg>
        <pc:picChg chg="add del mod">
          <ac:chgData name="伊健 杜" userId="e69aded81da48593" providerId="LiveId" clId="{89D35748-3595-4863-AB35-534656A0CE40}" dt="2022-09-15T10:19:59.315" v="2658" actId="478"/>
          <ac:picMkLst>
            <pc:docMk/>
            <pc:sldMk cId="3984875515" sldId="709"/>
            <ac:picMk id="22534" creationId="{E798F038-CABF-1DB6-A9E3-53AB09629A5B}"/>
          </ac:picMkLst>
        </pc:picChg>
        <pc:picChg chg="add mod">
          <ac:chgData name="伊健 杜" userId="e69aded81da48593" providerId="LiveId" clId="{89D35748-3595-4863-AB35-534656A0CE40}" dt="2022-09-15T10:20:03.814" v="2660" actId="1076"/>
          <ac:picMkLst>
            <pc:docMk/>
            <pc:sldMk cId="3984875515" sldId="709"/>
            <ac:picMk id="22536" creationId="{D4446010-772D-6BE9-B5DD-D02724CDDA22}"/>
          </ac:picMkLst>
        </pc:picChg>
      </pc:sldChg>
      <pc:sldChg chg="addSp delSp modSp add mod">
        <pc:chgData name="伊健 杜" userId="e69aded81da48593" providerId="LiveId" clId="{89D35748-3595-4863-AB35-534656A0CE40}" dt="2022-09-15T11:33:51.263" v="3968"/>
        <pc:sldMkLst>
          <pc:docMk/>
          <pc:sldMk cId="3928185685" sldId="710"/>
        </pc:sldMkLst>
        <pc:spChg chg="add mod">
          <ac:chgData name="伊健 杜" userId="e69aded81da48593" providerId="LiveId" clId="{89D35748-3595-4863-AB35-534656A0CE40}" dt="2022-09-15T11:33:51.263" v="3968"/>
          <ac:spMkLst>
            <pc:docMk/>
            <pc:sldMk cId="3928185685" sldId="710"/>
            <ac:spMk id="2" creationId="{63CED4CA-78FB-6CA5-B273-5564920E647D}"/>
          </ac:spMkLst>
        </pc:spChg>
        <pc:spChg chg="del">
          <ac:chgData name="伊健 杜" userId="e69aded81da48593" providerId="LiveId" clId="{89D35748-3595-4863-AB35-534656A0CE40}" dt="2022-09-15T10:20:57.972" v="2738" actId="478"/>
          <ac:spMkLst>
            <pc:docMk/>
            <pc:sldMk cId="3928185685" sldId="710"/>
            <ac:spMk id="7" creationId="{BC4169EA-719E-FA9B-3D1B-884371FB4F5D}"/>
          </ac:spMkLst>
        </pc:spChg>
        <pc:picChg chg="del">
          <ac:chgData name="伊健 杜" userId="e69aded81da48593" providerId="LiveId" clId="{89D35748-3595-4863-AB35-534656A0CE40}" dt="2022-09-15T10:20:57.972" v="2738" actId="478"/>
          <ac:picMkLst>
            <pc:docMk/>
            <pc:sldMk cId="3928185685" sldId="710"/>
            <ac:picMk id="22536" creationId="{D4446010-772D-6BE9-B5DD-D02724CDDA22}"/>
          </ac:picMkLst>
        </pc:picChg>
        <pc:picChg chg="add mod">
          <ac:chgData name="伊健 杜" userId="e69aded81da48593" providerId="LiveId" clId="{89D35748-3595-4863-AB35-534656A0CE40}" dt="2022-09-15T10:21:50.597" v="2742" actId="1076"/>
          <ac:picMkLst>
            <pc:docMk/>
            <pc:sldMk cId="3928185685" sldId="710"/>
            <ac:picMk id="25602" creationId="{0819E159-4E45-6370-28E8-26EBD67761DA}"/>
          </ac:picMkLst>
        </pc:picChg>
      </pc:sldChg>
      <pc:sldChg chg="addSp delSp modSp add mod modAnim">
        <pc:chgData name="伊健 杜" userId="e69aded81da48593" providerId="LiveId" clId="{89D35748-3595-4863-AB35-534656A0CE40}" dt="2022-09-15T11:33:51.263" v="3968"/>
        <pc:sldMkLst>
          <pc:docMk/>
          <pc:sldMk cId="2351620294" sldId="711"/>
        </pc:sldMkLst>
        <pc:spChg chg="add mod">
          <ac:chgData name="伊健 杜" userId="e69aded81da48593" providerId="LiveId" clId="{89D35748-3595-4863-AB35-534656A0CE40}" dt="2022-09-15T11:33:51.263" v="3968"/>
          <ac:spMkLst>
            <pc:docMk/>
            <pc:sldMk cId="2351620294" sldId="711"/>
            <ac:spMk id="2" creationId="{15846B22-C6C0-9053-179B-FE8928D4B9F1}"/>
          </ac:spMkLst>
        </pc:spChg>
        <pc:spChg chg="add mod">
          <ac:chgData name="伊健 杜" userId="e69aded81da48593" providerId="LiveId" clId="{89D35748-3595-4863-AB35-534656A0CE40}" dt="2022-09-15T11:33:51.263" v="3968"/>
          <ac:spMkLst>
            <pc:docMk/>
            <pc:sldMk cId="2351620294" sldId="711"/>
            <ac:spMk id="3" creationId="{A1F1C636-EB41-F170-8D0E-D1D4A45C0337}"/>
          </ac:spMkLst>
        </pc:spChg>
        <pc:spChg chg="del">
          <ac:chgData name="伊健 杜" userId="e69aded81da48593" providerId="LiveId" clId="{89D35748-3595-4863-AB35-534656A0CE40}" dt="2022-09-15T10:25:01.214" v="2848" actId="478"/>
          <ac:spMkLst>
            <pc:docMk/>
            <pc:sldMk cId="2351620294" sldId="711"/>
            <ac:spMk id="4" creationId="{0547E340-6DDA-20E0-92AE-E935CE918973}"/>
          </ac:spMkLst>
        </pc:spChg>
        <pc:spChg chg="del mod">
          <ac:chgData name="伊健 杜" userId="e69aded81da48593" providerId="LiveId" clId="{89D35748-3595-4863-AB35-534656A0CE40}" dt="2022-09-15T10:25:47.439" v="2860" actId="21"/>
          <ac:spMkLst>
            <pc:docMk/>
            <pc:sldMk cId="2351620294" sldId="711"/>
            <ac:spMk id="5" creationId="{21477F3D-C2D3-917B-17B9-3DFD9DD89A39}"/>
          </ac:spMkLst>
        </pc:spChg>
        <pc:spChg chg="add mod">
          <ac:chgData name="伊健 杜" userId="e69aded81da48593" providerId="LiveId" clId="{89D35748-3595-4863-AB35-534656A0CE40}" dt="2022-09-15T11:33:51.263" v="3968"/>
          <ac:spMkLst>
            <pc:docMk/>
            <pc:sldMk cId="2351620294" sldId="711"/>
            <ac:spMk id="7" creationId="{76E08B9D-C54E-647D-C21B-3C0CAE5695D7}"/>
          </ac:spMkLst>
        </pc:spChg>
        <pc:spChg chg="add mod">
          <ac:chgData name="伊健 杜" userId="e69aded81da48593" providerId="LiveId" clId="{89D35748-3595-4863-AB35-534656A0CE40}" dt="2022-09-15T11:33:51.263" v="3968"/>
          <ac:spMkLst>
            <pc:docMk/>
            <pc:sldMk cId="2351620294" sldId="711"/>
            <ac:spMk id="8" creationId="{34D435C0-BFCD-B552-0A54-A12A9182294B}"/>
          </ac:spMkLst>
        </pc:spChg>
        <pc:spChg chg="add mod">
          <ac:chgData name="伊健 杜" userId="e69aded81da48593" providerId="LiveId" clId="{89D35748-3595-4863-AB35-534656A0CE40}" dt="2022-09-15T10:34:07.133" v="2960" actId="1076"/>
          <ac:spMkLst>
            <pc:docMk/>
            <pc:sldMk cId="2351620294" sldId="711"/>
            <ac:spMk id="9" creationId="{A5DAE810-C3C1-3B6F-032A-8AFCF8F2A236}"/>
          </ac:spMkLst>
        </pc:spChg>
        <pc:spChg chg="add del mod">
          <ac:chgData name="伊健 杜" userId="e69aded81da48593" providerId="LiveId" clId="{89D35748-3595-4863-AB35-534656A0CE40}" dt="2022-09-15T10:33:01.159" v="2953" actId="478"/>
          <ac:spMkLst>
            <pc:docMk/>
            <pc:sldMk cId="2351620294" sldId="711"/>
            <ac:spMk id="10" creationId="{DA07F127-C85F-7798-DFE9-764507072278}"/>
          </ac:spMkLst>
        </pc:spChg>
        <pc:spChg chg="add mod">
          <ac:chgData name="伊健 杜" userId="e69aded81da48593" providerId="LiveId" clId="{89D35748-3595-4863-AB35-534656A0CE40}" dt="2022-09-15T11:33:51.263" v="3968"/>
          <ac:spMkLst>
            <pc:docMk/>
            <pc:sldMk cId="2351620294" sldId="711"/>
            <ac:spMk id="11" creationId="{FC6F6DAC-B665-7F4E-D9CF-76202C6572BB}"/>
          </ac:spMkLst>
        </pc:spChg>
        <pc:picChg chg="del mod">
          <ac:chgData name="伊健 杜" userId="e69aded81da48593" providerId="LiveId" clId="{89D35748-3595-4863-AB35-534656A0CE40}" dt="2022-09-15T10:24:59.261" v="2847" actId="478"/>
          <ac:picMkLst>
            <pc:docMk/>
            <pc:sldMk cId="2351620294" sldId="711"/>
            <ac:picMk id="6" creationId="{621884CF-1DB3-FA0F-7700-BE5AA277FB25}"/>
          </ac:picMkLst>
        </pc:picChg>
        <pc:picChg chg="add mod">
          <ac:chgData name="伊健 杜" userId="e69aded81da48593" providerId="LiveId" clId="{89D35748-3595-4863-AB35-534656A0CE40}" dt="2022-09-15T10:34:22.604" v="2965" actId="1076"/>
          <ac:picMkLst>
            <pc:docMk/>
            <pc:sldMk cId="2351620294" sldId="711"/>
            <ac:picMk id="12" creationId="{3D04E13B-B1E3-886E-4F17-56302D0CCA0D}"/>
          </ac:picMkLst>
        </pc:picChg>
        <pc:picChg chg="add mod">
          <ac:chgData name="伊健 杜" userId="e69aded81da48593" providerId="LiveId" clId="{89D35748-3595-4863-AB35-534656A0CE40}" dt="2022-09-15T10:34:24.294" v="2967" actId="1076"/>
          <ac:picMkLst>
            <pc:docMk/>
            <pc:sldMk cId="2351620294" sldId="711"/>
            <ac:picMk id="13" creationId="{6FBB14EE-029A-4D7E-0D87-6552B72E0EBE}"/>
          </ac:picMkLst>
        </pc:picChg>
      </pc:sldChg>
      <pc:sldChg chg="addSp delSp modSp add mod">
        <pc:chgData name="伊健 杜" userId="e69aded81da48593" providerId="LiveId" clId="{89D35748-3595-4863-AB35-534656A0CE40}" dt="2022-09-15T11:33:51.263" v="3968"/>
        <pc:sldMkLst>
          <pc:docMk/>
          <pc:sldMk cId="2884030890" sldId="712"/>
        </pc:sldMkLst>
        <pc:spChg chg="mod">
          <ac:chgData name="伊健 杜" userId="e69aded81da48593" providerId="LiveId" clId="{89D35748-3595-4863-AB35-534656A0CE40}" dt="2022-09-15T11:33:51.263" v="3968"/>
          <ac:spMkLst>
            <pc:docMk/>
            <pc:sldMk cId="2884030890" sldId="712"/>
            <ac:spMk id="4" creationId="{0547E340-6DDA-20E0-92AE-E935CE918973}"/>
          </ac:spMkLst>
        </pc:spChg>
        <pc:spChg chg="mod">
          <ac:chgData name="伊健 杜" userId="e69aded81da48593" providerId="LiveId" clId="{89D35748-3595-4863-AB35-534656A0CE40}" dt="2022-09-15T11:33:51.263" v="3968"/>
          <ac:spMkLst>
            <pc:docMk/>
            <pc:sldMk cId="2884030890" sldId="712"/>
            <ac:spMk id="5" creationId="{21477F3D-C2D3-917B-17B9-3DFD9DD89A39}"/>
          </ac:spMkLst>
        </pc:spChg>
        <pc:picChg chg="del mod">
          <ac:chgData name="伊健 杜" userId="e69aded81da48593" providerId="LiveId" clId="{89D35748-3595-4863-AB35-534656A0CE40}" dt="2022-09-15T10:43:05.902" v="3076" actId="478"/>
          <ac:picMkLst>
            <pc:docMk/>
            <pc:sldMk cId="2884030890" sldId="712"/>
            <ac:picMk id="17411" creationId="{4A390625-916E-5AB7-AD75-69EBC4B41213}"/>
          </ac:picMkLst>
        </pc:picChg>
        <pc:picChg chg="add mod">
          <ac:chgData name="伊健 杜" userId="e69aded81da48593" providerId="LiveId" clId="{89D35748-3595-4863-AB35-534656A0CE40}" dt="2022-09-15T10:46:42.807" v="3078" actId="1076"/>
          <ac:picMkLst>
            <pc:docMk/>
            <pc:sldMk cId="2884030890" sldId="712"/>
            <ac:picMk id="27650" creationId="{3A41D50C-6DCB-420B-8923-15D6F1571935}"/>
          </ac:picMkLst>
        </pc:picChg>
        <pc:picChg chg="add mod">
          <ac:chgData name="伊健 杜" userId="e69aded81da48593" providerId="LiveId" clId="{89D35748-3595-4863-AB35-534656A0CE40}" dt="2022-09-15T10:47:01.583" v="3080" actId="1076"/>
          <ac:picMkLst>
            <pc:docMk/>
            <pc:sldMk cId="2884030890" sldId="712"/>
            <ac:picMk id="27652" creationId="{A5409BAF-DB19-71FD-F0B2-CF2C86C85DAB}"/>
          </ac:picMkLst>
        </pc:picChg>
      </pc:sldChg>
      <pc:sldChg chg="modSp add mod ord">
        <pc:chgData name="伊健 杜" userId="e69aded81da48593" providerId="LiveId" clId="{89D35748-3595-4863-AB35-534656A0CE40}" dt="2022-09-15T11:33:51.263" v="3968"/>
        <pc:sldMkLst>
          <pc:docMk/>
          <pc:sldMk cId="1433194239" sldId="713"/>
        </pc:sldMkLst>
        <pc:spChg chg="mod">
          <ac:chgData name="伊健 杜" userId="e69aded81da48593" providerId="LiveId" clId="{89D35748-3595-4863-AB35-534656A0CE40}" dt="2022-09-15T11:33:51.263" v="3968"/>
          <ac:spMkLst>
            <pc:docMk/>
            <pc:sldMk cId="1433194239" sldId="713"/>
            <ac:spMk id="4" creationId="{4A0014D1-199C-B6C6-7F8A-DD374311B1BC}"/>
          </ac:spMkLst>
        </pc:spChg>
      </pc:sldChg>
      <pc:sldChg chg="modSp add mod">
        <pc:chgData name="伊健 杜" userId="e69aded81da48593" providerId="LiveId" clId="{89D35748-3595-4863-AB35-534656A0CE40}" dt="2022-09-15T11:33:51.263" v="3968"/>
        <pc:sldMkLst>
          <pc:docMk/>
          <pc:sldMk cId="2050150708" sldId="714"/>
        </pc:sldMkLst>
        <pc:spChg chg="mod">
          <ac:chgData name="伊健 杜" userId="e69aded81da48593" providerId="LiveId" clId="{89D35748-3595-4863-AB35-534656A0CE40}" dt="2022-09-15T11:33:51.263" v="3968"/>
          <ac:spMkLst>
            <pc:docMk/>
            <pc:sldMk cId="2050150708" sldId="714"/>
            <ac:spMk id="4" creationId="{4A0014D1-199C-B6C6-7F8A-DD374311B1BC}"/>
          </ac:spMkLst>
        </pc:spChg>
      </pc:sldChg>
      <pc:sldChg chg="addSp delSp modSp add mod">
        <pc:chgData name="伊健 杜" userId="e69aded81da48593" providerId="LiveId" clId="{89D35748-3595-4863-AB35-534656A0CE40}" dt="2022-09-15T11:33:51.263" v="3968"/>
        <pc:sldMkLst>
          <pc:docMk/>
          <pc:sldMk cId="3885083923" sldId="715"/>
        </pc:sldMkLst>
        <pc:spChg chg="mod">
          <ac:chgData name="伊健 杜" userId="e69aded81da48593" providerId="LiveId" clId="{89D35748-3595-4863-AB35-534656A0CE40}" dt="2022-09-15T11:33:51.263" v="3968"/>
          <ac:spMkLst>
            <pc:docMk/>
            <pc:sldMk cId="3885083923" sldId="715"/>
            <ac:spMk id="4" creationId="{0547E340-6DDA-20E0-92AE-E935CE918973}"/>
          </ac:spMkLst>
        </pc:spChg>
        <pc:spChg chg="mod">
          <ac:chgData name="伊健 杜" userId="e69aded81da48593" providerId="LiveId" clId="{89D35748-3595-4863-AB35-534656A0CE40}" dt="2022-09-15T11:33:51.263" v="3968"/>
          <ac:spMkLst>
            <pc:docMk/>
            <pc:sldMk cId="3885083923" sldId="715"/>
            <ac:spMk id="5" creationId="{21477F3D-C2D3-917B-17B9-3DFD9DD89A39}"/>
          </ac:spMkLst>
        </pc:spChg>
        <pc:picChg chg="del">
          <ac:chgData name="伊健 杜" userId="e69aded81da48593" providerId="LiveId" clId="{89D35748-3595-4863-AB35-534656A0CE40}" dt="2022-09-15T10:48:27.374" v="3137" actId="478"/>
          <ac:picMkLst>
            <pc:docMk/>
            <pc:sldMk cId="3885083923" sldId="715"/>
            <ac:picMk id="27652" creationId="{A5409BAF-DB19-71FD-F0B2-CF2C86C85DAB}"/>
          </ac:picMkLst>
        </pc:picChg>
        <pc:picChg chg="add mod">
          <ac:chgData name="伊健 杜" userId="e69aded81da48593" providerId="LiveId" clId="{89D35748-3595-4863-AB35-534656A0CE40}" dt="2022-09-15T10:49:49.496" v="3140" actId="1076"/>
          <ac:picMkLst>
            <pc:docMk/>
            <pc:sldMk cId="3885083923" sldId="715"/>
            <ac:picMk id="28674" creationId="{80BEB7E5-35CD-A25E-199C-1393B7453D3A}"/>
          </ac:picMkLst>
        </pc:picChg>
      </pc:sldChg>
      <pc:sldChg chg="addSp delSp modSp add mod">
        <pc:chgData name="伊健 杜" userId="e69aded81da48593" providerId="LiveId" clId="{89D35748-3595-4863-AB35-534656A0CE40}" dt="2022-09-15T11:33:51.263" v="3968"/>
        <pc:sldMkLst>
          <pc:docMk/>
          <pc:sldMk cId="949284852" sldId="716"/>
        </pc:sldMkLst>
        <pc:spChg chg="mod">
          <ac:chgData name="伊健 杜" userId="e69aded81da48593" providerId="LiveId" clId="{89D35748-3595-4863-AB35-534656A0CE40}" dt="2022-09-15T11:33:51.263" v="3968"/>
          <ac:spMkLst>
            <pc:docMk/>
            <pc:sldMk cId="949284852" sldId="716"/>
            <ac:spMk id="4" creationId="{0547E340-6DDA-20E0-92AE-E935CE918973}"/>
          </ac:spMkLst>
        </pc:spChg>
        <pc:spChg chg="mod">
          <ac:chgData name="伊健 杜" userId="e69aded81da48593" providerId="LiveId" clId="{89D35748-3595-4863-AB35-534656A0CE40}" dt="2022-09-15T11:33:51.263" v="3968"/>
          <ac:spMkLst>
            <pc:docMk/>
            <pc:sldMk cId="949284852" sldId="716"/>
            <ac:spMk id="5" creationId="{21477F3D-C2D3-917B-17B9-3DFD9DD89A39}"/>
          </ac:spMkLst>
        </pc:spChg>
        <pc:picChg chg="add mod">
          <ac:chgData name="伊健 杜" userId="e69aded81da48593" providerId="LiveId" clId="{89D35748-3595-4863-AB35-534656A0CE40}" dt="2022-09-15T10:52:46.956" v="3217" actId="1076"/>
          <ac:picMkLst>
            <pc:docMk/>
            <pc:sldMk cId="949284852" sldId="716"/>
            <ac:picMk id="2" creationId="{2F0138DC-0144-0BA4-A391-6EABC264903D}"/>
          </ac:picMkLst>
        </pc:picChg>
        <pc:picChg chg="add mod">
          <ac:chgData name="伊健 杜" userId="e69aded81da48593" providerId="LiveId" clId="{89D35748-3595-4863-AB35-534656A0CE40}" dt="2022-09-15T10:52:46.956" v="3217" actId="1076"/>
          <ac:picMkLst>
            <pc:docMk/>
            <pc:sldMk cId="949284852" sldId="716"/>
            <ac:picMk id="3" creationId="{3A3807B2-3944-4AF8-BC68-9E2B6900E98A}"/>
          </ac:picMkLst>
        </pc:picChg>
        <pc:picChg chg="del">
          <ac:chgData name="伊健 杜" userId="e69aded81da48593" providerId="LiveId" clId="{89D35748-3595-4863-AB35-534656A0CE40}" dt="2022-09-15T10:52:05.520" v="3162" actId="478"/>
          <ac:picMkLst>
            <pc:docMk/>
            <pc:sldMk cId="949284852" sldId="716"/>
            <ac:picMk id="27650" creationId="{3A41D50C-6DCB-420B-8923-15D6F1571935}"/>
          </ac:picMkLst>
        </pc:picChg>
        <pc:picChg chg="del">
          <ac:chgData name="伊健 杜" userId="e69aded81da48593" providerId="LiveId" clId="{89D35748-3595-4863-AB35-534656A0CE40}" dt="2022-09-15T10:52:05.076" v="3161" actId="478"/>
          <ac:picMkLst>
            <pc:docMk/>
            <pc:sldMk cId="949284852" sldId="716"/>
            <ac:picMk id="28674" creationId="{80BEB7E5-35CD-A25E-199C-1393B7453D3A}"/>
          </ac:picMkLst>
        </pc:picChg>
      </pc:sldChg>
      <pc:sldChg chg="new del">
        <pc:chgData name="伊健 杜" userId="e69aded81da48593" providerId="LiveId" clId="{89D35748-3595-4863-AB35-534656A0CE40}" dt="2022-09-15T10:50:34.085" v="3142" actId="47"/>
        <pc:sldMkLst>
          <pc:docMk/>
          <pc:sldMk cId="1628291008" sldId="716"/>
        </pc:sldMkLst>
      </pc:sldChg>
      <pc:sldChg chg="addSp delSp modSp add mod">
        <pc:chgData name="伊健 杜" userId="e69aded81da48593" providerId="LiveId" clId="{89D35748-3595-4863-AB35-534656A0CE40}" dt="2022-09-15T11:33:51.263" v="3968"/>
        <pc:sldMkLst>
          <pc:docMk/>
          <pc:sldMk cId="678427924" sldId="717"/>
        </pc:sldMkLst>
        <pc:spChg chg="mod">
          <ac:chgData name="伊健 杜" userId="e69aded81da48593" providerId="LiveId" clId="{89D35748-3595-4863-AB35-534656A0CE40}" dt="2022-09-15T11:33:51.263" v="3968"/>
          <ac:spMkLst>
            <pc:docMk/>
            <pc:sldMk cId="678427924" sldId="717"/>
            <ac:spMk id="4" creationId="{0547E340-6DDA-20E0-92AE-E935CE918973}"/>
          </ac:spMkLst>
        </pc:spChg>
        <pc:spChg chg="mod">
          <ac:chgData name="伊健 杜" userId="e69aded81da48593" providerId="LiveId" clId="{89D35748-3595-4863-AB35-534656A0CE40}" dt="2022-09-15T11:33:51.263" v="3968"/>
          <ac:spMkLst>
            <pc:docMk/>
            <pc:sldMk cId="678427924" sldId="717"/>
            <ac:spMk id="5" creationId="{21477F3D-C2D3-917B-17B9-3DFD9DD89A39}"/>
          </ac:spMkLst>
        </pc:spChg>
        <pc:picChg chg="del">
          <ac:chgData name="伊健 杜" userId="e69aded81da48593" providerId="LiveId" clId="{89D35748-3595-4863-AB35-534656A0CE40}" dt="2022-09-15T10:53:57.498" v="3260" actId="478"/>
          <ac:picMkLst>
            <pc:docMk/>
            <pc:sldMk cId="678427924" sldId="717"/>
            <ac:picMk id="2" creationId="{2F0138DC-0144-0BA4-A391-6EABC264903D}"/>
          </ac:picMkLst>
        </pc:picChg>
        <pc:picChg chg="mod">
          <ac:chgData name="伊健 杜" userId="e69aded81da48593" providerId="LiveId" clId="{89D35748-3595-4863-AB35-534656A0CE40}" dt="2022-09-15T10:54:07.740" v="3270" actId="14100"/>
          <ac:picMkLst>
            <pc:docMk/>
            <pc:sldMk cId="678427924" sldId="717"/>
            <ac:picMk id="3" creationId="{3A3807B2-3944-4AF8-BC68-9E2B6900E98A}"/>
          </ac:picMkLst>
        </pc:picChg>
        <pc:picChg chg="add mod">
          <ac:chgData name="伊健 杜" userId="e69aded81da48593" providerId="LiveId" clId="{89D35748-3595-4863-AB35-534656A0CE40}" dt="2022-09-15T10:54:04.705" v="3268"/>
          <ac:picMkLst>
            <pc:docMk/>
            <pc:sldMk cId="678427924" sldId="717"/>
            <ac:picMk id="6" creationId="{6FA1A415-6ADB-AF43-B321-80BAABE9903F}"/>
          </ac:picMkLst>
        </pc:picChg>
      </pc:sldChg>
      <pc:sldChg chg="delSp modSp new del mod ord">
        <pc:chgData name="伊健 杜" userId="e69aded81da48593" providerId="LiveId" clId="{89D35748-3595-4863-AB35-534656A0CE40}" dt="2022-09-15T10:57:05.931" v="3282" actId="47"/>
        <pc:sldMkLst>
          <pc:docMk/>
          <pc:sldMk cId="3135238797" sldId="718"/>
        </pc:sldMkLst>
        <pc:spChg chg="mod">
          <ac:chgData name="伊健 杜" userId="e69aded81da48593" providerId="LiveId" clId="{89D35748-3595-4863-AB35-534656A0CE40}" dt="2022-09-15T10:56:26.312" v="3276" actId="20577"/>
          <ac:spMkLst>
            <pc:docMk/>
            <pc:sldMk cId="3135238797" sldId="718"/>
            <ac:spMk id="2" creationId="{D7A57B31-D827-DEC8-9631-26556392CB7F}"/>
          </ac:spMkLst>
        </pc:spChg>
        <pc:spChg chg="del">
          <ac:chgData name="伊健 杜" userId="e69aded81da48593" providerId="LiveId" clId="{89D35748-3595-4863-AB35-534656A0CE40}" dt="2022-09-15T10:54:15.309" v="3272" actId="478"/>
          <ac:spMkLst>
            <pc:docMk/>
            <pc:sldMk cId="3135238797" sldId="718"/>
            <ac:spMk id="3" creationId="{A5D7C77D-B53E-37BA-269B-1FEE2ABD9721}"/>
          </ac:spMkLst>
        </pc:spChg>
      </pc:sldChg>
      <pc:sldChg chg="addSp modSp add mod">
        <pc:chgData name="伊健 杜" userId="e69aded81da48593" providerId="LiveId" clId="{89D35748-3595-4863-AB35-534656A0CE40}" dt="2022-09-15T12:33:13.221" v="4004" actId="403"/>
        <pc:sldMkLst>
          <pc:docMk/>
          <pc:sldMk cId="756349370" sldId="719"/>
        </pc:sldMkLst>
        <pc:spChg chg="add mod">
          <ac:chgData name="伊健 杜" userId="e69aded81da48593" providerId="LiveId" clId="{89D35748-3595-4863-AB35-534656A0CE40}" dt="2022-09-15T10:57:49.934" v="3323" actId="1076"/>
          <ac:spMkLst>
            <pc:docMk/>
            <pc:sldMk cId="756349370" sldId="719"/>
            <ac:spMk id="2" creationId="{FC1D40EC-3346-410E-86DB-CA13D4F161DA}"/>
          </ac:spMkLst>
        </pc:spChg>
        <pc:spChg chg="add mod">
          <ac:chgData name="伊健 杜" userId="e69aded81da48593" providerId="LiveId" clId="{89D35748-3595-4863-AB35-534656A0CE40}" dt="2022-09-15T12:33:13.221" v="4004" actId="403"/>
          <ac:spMkLst>
            <pc:docMk/>
            <pc:sldMk cId="756349370" sldId="719"/>
            <ac:spMk id="3" creationId="{6B74D18D-99DD-BFB9-AD9F-C35611A7B9DA}"/>
          </ac:spMkLst>
        </pc:spChg>
        <pc:spChg chg="mod">
          <ac:chgData name="伊健 杜" userId="e69aded81da48593" providerId="LiveId" clId="{89D35748-3595-4863-AB35-534656A0CE40}" dt="2022-09-15T11:33:51.263" v="3968"/>
          <ac:spMkLst>
            <pc:docMk/>
            <pc:sldMk cId="756349370" sldId="719"/>
            <ac:spMk id="4" creationId="{0547E340-6DDA-20E0-92AE-E935CE918973}"/>
          </ac:spMkLst>
        </pc:spChg>
      </pc:sldChg>
      <pc:sldChg chg="addSp delSp modSp add mod">
        <pc:chgData name="伊健 杜" userId="e69aded81da48593" providerId="LiveId" clId="{89D35748-3595-4863-AB35-534656A0CE40}" dt="2022-09-15T11:33:51.263" v="3968"/>
        <pc:sldMkLst>
          <pc:docMk/>
          <pc:sldMk cId="2385782899" sldId="720"/>
        </pc:sldMkLst>
        <pc:spChg chg="mod">
          <ac:chgData name="伊健 杜" userId="e69aded81da48593" providerId="LiveId" clId="{89D35748-3595-4863-AB35-534656A0CE40}" dt="2022-09-15T11:33:51.263" v="3968"/>
          <ac:spMkLst>
            <pc:docMk/>
            <pc:sldMk cId="2385782899" sldId="720"/>
            <ac:spMk id="4" creationId="{0547E340-6DDA-20E0-92AE-E935CE918973}"/>
          </ac:spMkLst>
        </pc:spChg>
        <pc:spChg chg="mod">
          <ac:chgData name="伊健 杜" userId="e69aded81da48593" providerId="LiveId" clId="{89D35748-3595-4863-AB35-534656A0CE40}" dt="2022-09-15T11:03:27.188" v="3389"/>
          <ac:spMkLst>
            <pc:docMk/>
            <pc:sldMk cId="2385782899" sldId="720"/>
            <ac:spMk id="5" creationId="{21477F3D-C2D3-917B-17B9-3DFD9DD89A39}"/>
          </ac:spMkLst>
        </pc:spChg>
        <pc:picChg chg="del">
          <ac:chgData name="伊健 杜" userId="e69aded81da48593" providerId="LiveId" clId="{89D35748-3595-4863-AB35-534656A0CE40}" dt="2022-09-15T11:06:26.388" v="3503" actId="478"/>
          <ac:picMkLst>
            <pc:docMk/>
            <pc:sldMk cId="2385782899" sldId="720"/>
            <ac:picMk id="2" creationId="{2F0138DC-0144-0BA4-A391-6EABC264903D}"/>
          </ac:picMkLst>
        </pc:picChg>
        <pc:picChg chg="del">
          <ac:chgData name="伊健 杜" userId="e69aded81da48593" providerId="LiveId" clId="{89D35748-3595-4863-AB35-534656A0CE40}" dt="2022-09-15T11:06:25.022" v="3502" actId="478"/>
          <ac:picMkLst>
            <pc:docMk/>
            <pc:sldMk cId="2385782899" sldId="720"/>
            <ac:picMk id="3" creationId="{3A3807B2-3944-4AF8-BC68-9E2B6900E98A}"/>
          </ac:picMkLst>
        </pc:picChg>
        <pc:picChg chg="add mod">
          <ac:chgData name="伊健 杜" userId="e69aded81da48593" providerId="LiveId" clId="{89D35748-3595-4863-AB35-534656A0CE40}" dt="2022-09-15T11:09:25.147" v="3513" actId="14100"/>
          <ac:picMkLst>
            <pc:docMk/>
            <pc:sldMk cId="2385782899" sldId="720"/>
            <ac:picMk id="32770" creationId="{CEE93BAB-A927-139A-4DAD-FD912E5C67B1}"/>
          </ac:picMkLst>
        </pc:picChg>
        <pc:picChg chg="add mod">
          <ac:chgData name="伊健 杜" userId="e69aded81da48593" providerId="LiveId" clId="{89D35748-3595-4863-AB35-534656A0CE40}" dt="2022-09-15T11:09:28.087" v="3515" actId="1076"/>
          <ac:picMkLst>
            <pc:docMk/>
            <pc:sldMk cId="2385782899" sldId="720"/>
            <ac:picMk id="32772" creationId="{6C8217BA-FBEC-82CA-E3A7-5766F3CB182B}"/>
          </ac:picMkLst>
        </pc:picChg>
      </pc:sldChg>
      <pc:sldChg chg="add del">
        <pc:chgData name="伊健 杜" userId="e69aded81da48593" providerId="LiveId" clId="{89D35748-3595-4863-AB35-534656A0CE40}" dt="2022-09-15T11:09:34.800" v="3517" actId="47"/>
        <pc:sldMkLst>
          <pc:docMk/>
          <pc:sldMk cId="1135889118" sldId="721"/>
        </pc:sldMkLst>
      </pc:sldChg>
      <pc:sldChg chg="addSp delSp modSp add mod">
        <pc:chgData name="伊健 杜" userId="e69aded81da48593" providerId="LiveId" clId="{89D35748-3595-4863-AB35-534656A0CE40}" dt="2022-09-15T11:33:51.263" v="3968"/>
        <pc:sldMkLst>
          <pc:docMk/>
          <pc:sldMk cId="3447158944" sldId="722"/>
        </pc:sldMkLst>
        <pc:spChg chg="mod">
          <ac:chgData name="伊健 杜" userId="e69aded81da48593" providerId="LiveId" clId="{89D35748-3595-4863-AB35-534656A0CE40}" dt="2022-09-15T11:33:51.263" v="3968"/>
          <ac:spMkLst>
            <pc:docMk/>
            <pc:sldMk cId="3447158944" sldId="722"/>
            <ac:spMk id="4" creationId="{0547E340-6DDA-20E0-92AE-E935CE918973}"/>
          </ac:spMkLst>
        </pc:spChg>
        <pc:picChg chg="del">
          <ac:chgData name="伊健 杜" userId="e69aded81da48593" providerId="LiveId" clId="{89D35748-3595-4863-AB35-534656A0CE40}" dt="2022-09-15T11:10:13.421" v="3518" actId="478"/>
          <ac:picMkLst>
            <pc:docMk/>
            <pc:sldMk cId="3447158944" sldId="722"/>
            <ac:picMk id="32770" creationId="{CEE93BAB-A927-139A-4DAD-FD912E5C67B1}"/>
          </ac:picMkLst>
        </pc:picChg>
        <pc:picChg chg="del">
          <ac:chgData name="伊健 杜" userId="e69aded81da48593" providerId="LiveId" clId="{89D35748-3595-4863-AB35-534656A0CE40}" dt="2022-09-15T11:10:13.421" v="3518" actId="478"/>
          <ac:picMkLst>
            <pc:docMk/>
            <pc:sldMk cId="3447158944" sldId="722"/>
            <ac:picMk id="32772" creationId="{6C8217BA-FBEC-82CA-E3A7-5766F3CB182B}"/>
          </ac:picMkLst>
        </pc:picChg>
        <pc:picChg chg="add mod">
          <ac:chgData name="伊健 杜" userId="e69aded81da48593" providerId="LiveId" clId="{89D35748-3595-4863-AB35-534656A0CE40}" dt="2022-09-15T11:10:32.043" v="3560" actId="1076"/>
          <ac:picMkLst>
            <pc:docMk/>
            <pc:sldMk cId="3447158944" sldId="722"/>
            <ac:picMk id="36866" creationId="{D8E5B07B-4A08-3075-3705-AD32625D1894}"/>
          </ac:picMkLst>
        </pc:picChg>
      </pc:sldChg>
      <pc:sldChg chg="addSp delSp modSp add mod">
        <pc:chgData name="伊健 杜" userId="e69aded81da48593" providerId="LiveId" clId="{89D35748-3595-4863-AB35-534656A0CE40}" dt="2022-09-15T11:33:51.263" v="3968"/>
        <pc:sldMkLst>
          <pc:docMk/>
          <pc:sldMk cId="3764094254" sldId="723"/>
        </pc:sldMkLst>
        <pc:spChg chg="add mod">
          <ac:chgData name="伊健 杜" userId="e69aded81da48593" providerId="LiveId" clId="{89D35748-3595-4863-AB35-534656A0CE40}" dt="2022-09-15T11:33:51.263" v="3968"/>
          <ac:spMkLst>
            <pc:docMk/>
            <pc:sldMk cId="3764094254" sldId="723"/>
            <ac:spMk id="2" creationId="{28F9BA58-75E0-6A4F-14C4-959A803A9B0A}"/>
          </ac:spMkLst>
        </pc:spChg>
        <pc:spChg chg="add mod">
          <ac:chgData name="伊健 杜" userId="e69aded81da48593" providerId="LiveId" clId="{89D35748-3595-4863-AB35-534656A0CE40}" dt="2022-09-15T11:25:13.471" v="3744" actId="1076"/>
          <ac:spMkLst>
            <pc:docMk/>
            <pc:sldMk cId="3764094254" sldId="723"/>
            <ac:spMk id="3" creationId="{D9A1EB0F-CBD7-C2B5-BF0C-810162280938}"/>
          </ac:spMkLst>
        </pc:spChg>
        <pc:spChg chg="del mod">
          <ac:chgData name="伊健 杜" userId="e69aded81da48593" providerId="LiveId" clId="{89D35748-3595-4863-AB35-534656A0CE40}" dt="2022-09-15T11:16:29.844" v="3652" actId="478"/>
          <ac:spMkLst>
            <pc:docMk/>
            <pc:sldMk cId="3764094254" sldId="723"/>
            <ac:spMk id="4" creationId="{0547E340-6DDA-20E0-92AE-E935CE918973}"/>
          </ac:spMkLst>
        </pc:spChg>
        <pc:spChg chg="mod">
          <ac:chgData name="伊健 杜" userId="e69aded81da48593" providerId="LiveId" clId="{89D35748-3595-4863-AB35-534656A0CE40}" dt="2022-09-15T11:16:19.812" v="3651"/>
          <ac:spMkLst>
            <pc:docMk/>
            <pc:sldMk cId="3764094254" sldId="723"/>
            <ac:spMk id="5" creationId="{21477F3D-C2D3-917B-17B9-3DFD9DD89A39}"/>
          </ac:spMkLst>
        </pc:spChg>
        <pc:picChg chg="del">
          <ac:chgData name="伊健 杜" userId="e69aded81da48593" providerId="LiveId" clId="{89D35748-3595-4863-AB35-534656A0CE40}" dt="2022-09-15T11:11:52.684" v="3591" actId="478"/>
          <ac:picMkLst>
            <pc:docMk/>
            <pc:sldMk cId="3764094254" sldId="723"/>
            <ac:picMk id="36866" creationId="{D8E5B07B-4A08-3075-3705-AD32625D1894}"/>
          </ac:picMkLst>
        </pc:picChg>
        <pc:picChg chg="add del mod">
          <ac:chgData name="伊健 杜" userId="e69aded81da48593" providerId="LiveId" clId="{89D35748-3595-4863-AB35-534656A0CE40}" dt="2022-09-15T11:25:55.501" v="3751" actId="478"/>
          <ac:picMkLst>
            <pc:docMk/>
            <pc:sldMk cId="3764094254" sldId="723"/>
            <ac:picMk id="37890" creationId="{1AF22BBF-F8DE-CCD3-2BF8-0B230E6CAAD9}"/>
          </ac:picMkLst>
        </pc:picChg>
        <pc:picChg chg="add mod">
          <ac:chgData name="伊健 杜" userId="e69aded81da48593" providerId="LiveId" clId="{89D35748-3595-4863-AB35-534656A0CE40}" dt="2022-09-15T11:25:57.169" v="3753" actId="1076"/>
          <ac:picMkLst>
            <pc:docMk/>
            <pc:sldMk cId="3764094254" sldId="723"/>
            <ac:picMk id="37892" creationId="{336AA39B-E401-3D9D-F476-6404450724D5}"/>
          </ac:picMkLst>
        </pc:picChg>
      </pc:sldChg>
      <pc:sldChg chg="addSp delSp modSp add mod">
        <pc:chgData name="伊健 杜" userId="e69aded81da48593" providerId="LiveId" clId="{89D35748-3595-4863-AB35-534656A0CE40}" dt="2022-09-15T11:33:51.263" v="3968"/>
        <pc:sldMkLst>
          <pc:docMk/>
          <pc:sldMk cId="34973825" sldId="724"/>
        </pc:sldMkLst>
        <pc:spChg chg="mod">
          <ac:chgData name="伊健 杜" userId="e69aded81da48593" providerId="LiveId" clId="{89D35748-3595-4863-AB35-534656A0CE40}" dt="2022-09-15T11:33:51.263" v="3968"/>
          <ac:spMkLst>
            <pc:docMk/>
            <pc:sldMk cId="34973825" sldId="724"/>
            <ac:spMk id="2" creationId="{28F9BA58-75E0-6A4F-14C4-959A803A9B0A}"/>
          </ac:spMkLst>
        </pc:spChg>
        <pc:spChg chg="del">
          <ac:chgData name="伊健 杜" userId="e69aded81da48593" providerId="LiveId" clId="{89D35748-3595-4863-AB35-534656A0CE40}" dt="2022-09-15T11:25:18.704" v="3748" actId="478"/>
          <ac:spMkLst>
            <pc:docMk/>
            <pc:sldMk cId="34973825" sldId="724"/>
            <ac:spMk id="3" creationId="{D9A1EB0F-CBD7-C2B5-BF0C-810162280938}"/>
          </ac:spMkLst>
        </pc:spChg>
        <pc:picChg chg="del mod">
          <ac:chgData name="伊健 杜" userId="e69aded81da48593" providerId="LiveId" clId="{89D35748-3595-4863-AB35-534656A0CE40}" dt="2022-09-15T11:25:17.809" v="3747" actId="478"/>
          <ac:picMkLst>
            <pc:docMk/>
            <pc:sldMk cId="34973825" sldId="724"/>
            <ac:picMk id="37890" creationId="{1AF22BBF-F8DE-CCD3-2BF8-0B230E6CAAD9}"/>
          </ac:picMkLst>
        </pc:picChg>
        <pc:picChg chg="add del mod">
          <ac:chgData name="伊健 杜" userId="e69aded81da48593" providerId="LiveId" clId="{89D35748-3595-4863-AB35-534656A0CE40}" dt="2022-09-15T11:26:18.782" v="3754" actId="478"/>
          <ac:picMkLst>
            <pc:docMk/>
            <pc:sldMk cId="34973825" sldId="724"/>
            <ac:picMk id="38914" creationId="{FF016E96-2366-5B75-9C2D-FB6728FCB8D7}"/>
          </ac:picMkLst>
        </pc:picChg>
        <pc:picChg chg="add mod">
          <ac:chgData name="伊健 杜" userId="e69aded81da48593" providerId="LiveId" clId="{89D35748-3595-4863-AB35-534656A0CE40}" dt="2022-09-15T11:26:20.876" v="3756" actId="1076"/>
          <ac:picMkLst>
            <pc:docMk/>
            <pc:sldMk cId="34973825" sldId="724"/>
            <ac:picMk id="38916" creationId="{0CDFF230-A314-7731-9E1C-5612E1CAAAD6}"/>
          </ac:picMkLst>
        </pc:picChg>
      </pc:sldChg>
    </pc:docChg>
  </pc:docChgLst>
  <pc:docChgLst>
    <pc:chgData name="伊健 杜" userId="e69aded81da48593" providerId="LiveId" clId="{507289F8-E6EA-4936-A75A-EF07BA0AD1AE}"/>
    <pc:docChg chg="undo custSel addSld delSld modSld sldOrd">
      <pc:chgData name="伊健 杜" userId="e69aded81da48593" providerId="LiveId" clId="{507289F8-E6EA-4936-A75A-EF07BA0AD1AE}" dt="2022-12-01T15:00:59.109" v="4518" actId="47"/>
      <pc:docMkLst>
        <pc:docMk/>
      </pc:docMkLst>
      <pc:sldChg chg="del">
        <pc:chgData name="伊健 杜" userId="e69aded81da48593" providerId="LiveId" clId="{507289F8-E6EA-4936-A75A-EF07BA0AD1AE}" dt="2022-12-01T10:06:04.651" v="2" actId="47"/>
        <pc:sldMkLst>
          <pc:docMk/>
          <pc:sldMk cId="2032622639" sldId="1600"/>
        </pc:sldMkLst>
      </pc:sldChg>
      <pc:sldChg chg="del">
        <pc:chgData name="伊健 杜" userId="e69aded81da48593" providerId="LiveId" clId="{507289F8-E6EA-4936-A75A-EF07BA0AD1AE}" dt="2022-12-01T10:05:53.859" v="0" actId="47"/>
        <pc:sldMkLst>
          <pc:docMk/>
          <pc:sldMk cId="3956247552" sldId="1629"/>
        </pc:sldMkLst>
      </pc:sldChg>
      <pc:sldChg chg="addSp modSp mod">
        <pc:chgData name="伊健 杜" userId="e69aded81da48593" providerId="LiveId" clId="{507289F8-E6EA-4936-A75A-EF07BA0AD1AE}" dt="2022-12-01T12:40:52.115" v="4181"/>
        <pc:sldMkLst>
          <pc:docMk/>
          <pc:sldMk cId="3981181640" sldId="1631"/>
        </pc:sldMkLst>
        <pc:spChg chg="add mod">
          <ac:chgData name="伊健 杜" userId="e69aded81da48593" providerId="LiveId" clId="{507289F8-E6EA-4936-A75A-EF07BA0AD1AE}" dt="2022-12-01T12:40:52.115" v="4181"/>
          <ac:spMkLst>
            <pc:docMk/>
            <pc:sldMk cId="3981181640" sldId="1631"/>
            <ac:spMk id="2" creationId="{49DFC628-A535-425B-4C86-F5D847CA8DB1}"/>
          </ac:spMkLst>
        </pc:spChg>
        <pc:spChg chg="mod">
          <ac:chgData name="伊健 杜" userId="e69aded81da48593" providerId="LiveId" clId="{507289F8-E6EA-4936-A75A-EF07BA0AD1AE}" dt="2022-12-01T12:40:52.115" v="4181"/>
          <ac:spMkLst>
            <pc:docMk/>
            <pc:sldMk cId="3981181640" sldId="1631"/>
            <ac:spMk id="4" creationId="{2CD63A4E-E37B-41A6-9090-C7BF9F9D4BD7}"/>
          </ac:spMkLst>
        </pc:spChg>
      </pc:sldChg>
      <pc:sldChg chg="del">
        <pc:chgData name="伊健 杜" userId="e69aded81da48593" providerId="LiveId" clId="{507289F8-E6EA-4936-A75A-EF07BA0AD1AE}" dt="2022-12-01T10:05:53.859" v="0" actId="47"/>
        <pc:sldMkLst>
          <pc:docMk/>
          <pc:sldMk cId="3996448752" sldId="1632"/>
        </pc:sldMkLst>
      </pc:sldChg>
      <pc:sldChg chg="addSp delSp modSp mod">
        <pc:chgData name="伊健 杜" userId="e69aded81da48593" providerId="LiveId" clId="{507289F8-E6EA-4936-A75A-EF07BA0AD1AE}" dt="2022-12-01T12:40:52.115" v="4181"/>
        <pc:sldMkLst>
          <pc:docMk/>
          <pc:sldMk cId="2221877690" sldId="1633"/>
        </pc:sldMkLst>
        <pc:spChg chg="mod">
          <ac:chgData name="伊健 杜" userId="e69aded81da48593" providerId="LiveId" clId="{507289F8-E6EA-4936-A75A-EF07BA0AD1AE}" dt="2022-12-01T12:40:52.115" v="4181"/>
          <ac:spMkLst>
            <pc:docMk/>
            <pc:sldMk cId="2221877690" sldId="1633"/>
            <ac:spMk id="2" creationId="{10304424-DB4A-36E7-9E0D-D32A5DD0F26C}"/>
          </ac:spMkLst>
        </pc:spChg>
        <pc:spChg chg="mod">
          <ac:chgData name="伊健 杜" userId="e69aded81da48593" providerId="LiveId" clId="{507289F8-E6EA-4936-A75A-EF07BA0AD1AE}" dt="2022-12-01T12:40:52.115" v="4181"/>
          <ac:spMkLst>
            <pc:docMk/>
            <pc:sldMk cId="2221877690" sldId="1633"/>
            <ac:spMk id="5" creationId="{E7287B0E-EF55-E721-8EFA-9A9183C0EDF9}"/>
          </ac:spMkLst>
        </pc:spChg>
        <pc:picChg chg="add mod">
          <ac:chgData name="伊健 杜" userId="e69aded81da48593" providerId="LiveId" clId="{507289F8-E6EA-4936-A75A-EF07BA0AD1AE}" dt="2022-12-01T10:20:09.463" v="358" actId="1076"/>
          <ac:picMkLst>
            <pc:docMk/>
            <pc:sldMk cId="2221877690" sldId="1633"/>
            <ac:picMk id="1026" creationId="{13077364-246C-128B-9BED-58904B7D5FEC}"/>
          </ac:picMkLst>
        </pc:picChg>
        <pc:picChg chg="del mod">
          <ac:chgData name="伊健 杜" userId="e69aded81da48593" providerId="LiveId" clId="{507289F8-E6EA-4936-A75A-EF07BA0AD1AE}" dt="2022-12-01T10:09:27.969" v="117" actId="478"/>
          <ac:picMkLst>
            <pc:docMk/>
            <pc:sldMk cId="2221877690" sldId="1633"/>
            <ac:picMk id="3074" creationId="{CFC828F6-0CD9-476A-1811-450C6B73B604}"/>
          </ac:picMkLst>
        </pc:picChg>
      </pc:sldChg>
      <pc:sldChg chg="del">
        <pc:chgData name="伊健 杜" userId="e69aded81da48593" providerId="LiveId" clId="{507289F8-E6EA-4936-A75A-EF07BA0AD1AE}" dt="2022-12-01T10:05:58.396" v="1" actId="47"/>
        <pc:sldMkLst>
          <pc:docMk/>
          <pc:sldMk cId="1943031113" sldId="1634"/>
        </pc:sldMkLst>
      </pc:sldChg>
      <pc:sldChg chg="del">
        <pc:chgData name="伊健 杜" userId="e69aded81da48593" providerId="LiveId" clId="{507289F8-E6EA-4936-A75A-EF07BA0AD1AE}" dt="2022-12-01T10:06:04.651" v="2" actId="47"/>
        <pc:sldMkLst>
          <pc:docMk/>
          <pc:sldMk cId="1920947018" sldId="1635"/>
        </pc:sldMkLst>
      </pc:sldChg>
      <pc:sldChg chg="del">
        <pc:chgData name="伊健 杜" userId="e69aded81da48593" providerId="LiveId" clId="{507289F8-E6EA-4936-A75A-EF07BA0AD1AE}" dt="2022-12-01T10:06:04.651" v="2" actId="47"/>
        <pc:sldMkLst>
          <pc:docMk/>
          <pc:sldMk cId="1109139813" sldId="1636"/>
        </pc:sldMkLst>
      </pc:sldChg>
      <pc:sldChg chg="del">
        <pc:chgData name="伊健 杜" userId="e69aded81da48593" providerId="LiveId" clId="{507289F8-E6EA-4936-A75A-EF07BA0AD1AE}" dt="2022-12-01T10:06:04.651" v="2" actId="47"/>
        <pc:sldMkLst>
          <pc:docMk/>
          <pc:sldMk cId="3068505379" sldId="1637"/>
        </pc:sldMkLst>
      </pc:sldChg>
      <pc:sldChg chg="del">
        <pc:chgData name="伊健 杜" userId="e69aded81da48593" providerId="LiveId" clId="{507289F8-E6EA-4936-A75A-EF07BA0AD1AE}" dt="2022-12-01T10:06:04.651" v="2" actId="47"/>
        <pc:sldMkLst>
          <pc:docMk/>
          <pc:sldMk cId="3635934370" sldId="1638"/>
        </pc:sldMkLst>
      </pc:sldChg>
      <pc:sldChg chg="del">
        <pc:chgData name="伊健 杜" userId="e69aded81da48593" providerId="LiveId" clId="{507289F8-E6EA-4936-A75A-EF07BA0AD1AE}" dt="2022-12-01T10:06:04.651" v="2" actId="47"/>
        <pc:sldMkLst>
          <pc:docMk/>
          <pc:sldMk cId="3669960574" sldId="1639"/>
        </pc:sldMkLst>
      </pc:sldChg>
      <pc:sldChg chg="del">
        <pc:chgData name="伊健 杜" userId="e69aded81da48593" providerId="LiveId" clId="{507289F8-E6EA-4936-A75A-EF07BA0AD1AE}" dt="2022-12-01T10:06:04.651" v="2" actId="47"/>
        <pc:sldMkLst>
          <pc:docMk/>
          <pc:sldMk cId="3723693010" sldId="1640"/>
        </pc:sldMkLst>
      </pc:sldChg>
      <pc:sldChg chg="del">
        <pc:chgData name="伊健 杜" userId="e69aded81da48593" providerId="LiveId" clId="{507289F8-E6EA-4936-A75A-EF07BA0AD1AE}" dt="2022-12-01T10:06:04.651" v="2" actId="47"/>
        <pc:sldMkLst>
          <pc:docMk/>
          <pc:sldMk cId="1725491534" sldId="1641"/>
        </pc:sldMkLst>
      </pc:sldChg>
      <pc:sldChg chg="del">
        <pc:chgData name="伊健 杜" userId="e69aded81da48593" providerId="LiveId" clId="{507289F8-E6EA-4936-A75A-EF07BA0AD1AE}" dt="2022-12-01T10:06:04.651" v="2" actId="47"/>
        <pc:sldMkLst>
          <pc:docMk/>
          <pc:sldMk cId="632205816" sldId="1642"/>
        </pc:sldMkLst>
      </pc:sldChg>
      <pc:sldChg chg="addSp delSp modSp mod">
        <pc:chgData name="伊健 杜" userId="e69aded81da48593" providerId="LiveId" clId="{507289F8-E6EA-4936-A75A-EF07BA0AD1AE}" dt="2022-12-01T12:47:23.004" v="4508"/>
        <pc:sldMkLst>
          <pc:docMk/>
          <pc:sldMk cId="4260021333" sldId="1643"/>
        </pc:sldMkLst>
        <pc:spChg chg="mod">
          <ac:chgData name="伊健 杜" userId="e69aded81da48593" providerId="LiveId" clId="{507289F8-E6EA-4936-A75A-EF07BA0AD1AE}" dt="2022-12-01T12:47:23.004" v="4508"/>
          <ac:spMkLst>
            <pc:docMk/>
            <pc:sldMk cId="4260021333" sldId="1643"/>
            <ac:spMk id="2" creationId="{5075023D-FB1C-EE43-81A1-59C89730424D}"/>
          </ac:spMkLst>
        </pc:spChg>
        <pc:spChg chg="del">
          <ac:chgData name="伊健 杜" userId="e69aded81da48593" providerId="LiveId" clId="{507289F8-E6EA-4936-A75A-EF07BA0AD1AE}" dt="2022-12-01T12:43:35.690" v="4372" actId="478"/>
          <ac:spMkLst>
            <pc:docMk/>
            <pc:sldMk cId="4260021333" sldId="1643"/>
            <ac:spMk id="3" creationId="{945C4ABE-5D78-5A26-B722-4FDC1872E460}"/>
          </ac:spMkLst>
        </pc:spChg>
        <pc:spChg chg="add mod">
          <ac:chgData name="伊健 杜" userId="e69aded81da48593" providerId="LiveId" clId="{507289F8-E6EA-4936-A75A-EF07BA0AD1AE}" dt="2022-12-01T12:47:23.004" v="4508"/>
          <ac:spMkLst>
            <pc:docMk/>
            <pc:sldMk cId="4260021333" sldId="1643"/>
            <ac:spMk id="4" creationId="{2C9D4FA5-BB50-4B82-8018-30DDA46E99BC}"/>
          </ac:spMkLst>
        </pc:spChg>
      </pc:sldChg>
      <pc:sldChg chg="del">
        <pc:chgData name="伊健 杜" userId="e69aded81da48593" providerId="LiveId" clId="{507289F8-E6EA-4936-A75A-EF07BA0AD1AE}" dt="2022-12-01T10:06:04.651" v="2" actId="47"/>
        <pc:sldMkLst>
          <pc:docMk/>
          <pc:sldMk cId="1033426215" sldId="1644"/>
        </pc:sldMkLst>
      </pc:sldChg>
      <pc:sldChg chg="del">
        <pc:chgData name="伊健 杜" userId="e69aded81da48593" providerId="LiveId" clId="{507289F8-E6EA-4936-A75A-EF07BA0AD1AE}" dt="2022-12-01T10:06:04.651" v="2" actId="47"/>
        <pc:sldMkLst>
          <pc:docMk/>
          <pc:sldMk cId="2418504957" sldId="1645"/>
        </pc:sldMkLst>
      </pc:sldChg>
      <pc:sldChg chg="del">
        <pc:chgData name="伊健 杜" userId="e69aded81da48593" providerId="LiveId" clId="{507289F8-E6EA-4936-A75A-EF07BA0AD1AE}" dt="2022-12-01T10:06:04.651" v="2" actId="47"/>
        <pc:sldMkLst>
          <pc:docMk/>
          <pc:sldMk cId="574078309" sldId="1646"/>
        </pc:sldMkLst>
      </pc:sldChg>
      <pc:sldChg chg="del">
        <pc:chgData name="伊健 杜" userId="e69aded81da48593" providerId="LiveId" clId="{507289F8-E6EA-4936-A75A-EF07BA0AD1AE}" dt="2022-12-01T10:06:04.651" v="2" actId="47"/>
        <pc:sldMkLst>
          <pc:docMk/>
          <pc:sldMk cId="613182168" sldId="1647"/>
        </pc:sldMkLst>
      </pc:sldChg>
      <pc:sldChg chg="del">
        <pc:chgData name="伊健 杜" userId="e69aded81da48593" providerId="LiveId" clId="{507289F8-E6EA-4936-A75A-EF07BA0AD1AE}" dt="2022-12-01T10:06:04.651" v="2" actId="47"/>
        <pc:sldMkLst>
          <pc:docMk/>
          <pc:sldMk cId="3106689935" sldId="1648"/>
        </pc:sldMkLst>
      </pc:sldChg>
      <pc:sldChg chg="del">
        <pc:chgData name="伊健 杜" userId="e69aded81da48593" providerId="LiveId" clId="{507289F8-E6EA-4936-A75A-EF07BA0AD1AE}" dt="2022-12-01T10:06:04.651" v="2" actId="47"/>
        <pc:sldMkLst>
          <pc:docMk/>
          <pc:sldMk cId="2359702286" sldId="1649"/>
        </pc:sldMkLst>
      </pc:sldChg>
      <pc:sldChg chg="del">
        <pc:chgData name="伊健 杜" userId="e69aded81da48593" providerId="LiveId" clId="{507289F8-E6EA-4936-A75A-EF07BA0AD1AE}" dt="2022-12-01T10:06:04.651" v="2" actId="47"/>
        <pc:sldMkLst>
          <pc:docMk/>
          <pc:sldMk cId="3486609757" sldId="1650"/>
        </pc:sldMkLst>
      </pc:sldChg>
      <pc:sldChg chg="del">
        <pc:chgData name="伊健 杜" userId="e69aded81da48593" providerId="LiveId" clId="{507289F8-E6EA-4936-A75A-EF07BA0AD1AE}" dt="2022-12-01T10:06:04.651" v="2" actId="47"/>
        <pc:sldMkLst>
          <pc:docMk/>
          <pc:sldMk cId="1255261345" sldId="1651"/>
        </pc:sldMkLst>
      </pc:sldChg>
      <pc:sldChg chg="del">
        <pc:chgData name="伊健 杜" userId="e69aded81da48593" providerId="LiveId" clId="{507289F8-E6EA-4936-A75A-EF07BA0AD1AE}" dt="2022-12-01T10:06:04.651" v="2" actId="47"/>
        <pc:sldMkLst>
          <pc:docMk/>
          <pc:sldMk cId="3447177732" sldId="1652"/>
        </pc:sldMkLst>
      </pc:sldChg>
      <pc:sldChg chg="del">
        <pc:chgData name="伊健 杜" userId="e69aded81da48593" providerId="LiveId" clId="{507289F8-E6EA-4936-A75A-EF07BA0AD1AE}" dt="2022-12-01T10:06:04.651" v="2" actId="47"/>
        <pc:sldMkLst>
          <pc:docMk/>
          <pc:sldMk cId="1360828132" sldId="1653"/>
        </pc:sldMkLst>
      </pc:sldChg>
      <pc:sldChg chg="del">
        <pc:chgData name="伊健 杜" userId="e69aded81da48593" providerId="LiveId" clId="{507289F8-E6EA-4936-A75A-EF07BA0AD1AE}" dt="2022-12-01T10:06:04.651" v="2" actId="47"/>
        <pc:sldMkLst>
          <pc:docMk/>
          <pc:sldMk cId="382516160" sldId="1654"/>
        </pc:sldMkLst>
      </pc:sldChg>
      <pc:sldChg chg="del">
        <pc:chgData name="伊健 杜" userId="e69aded81da48593" providerId="LiveId" clId="{507289F8-E6EA-4936-A75A-EF07BA0AD1AE}" dt="2022-12-01T10:06:04.651" v="2" actId="47"/>
        <pc:sldMkLst>
          <pc:docMk/>
          <pc:sldMk cId="4258371911" sldId="1655"/>
        </pc:sldMkLst>
      </pc:sldChg>
      <pc:sldChg chg="del">
        <pc:chgData name="伊健 杜" userId="e69aded81da48593" providerId="LiveId" clId="{507289F8-E6EA-4936-A75A-EF07BA0AD1AE}" dt="2022-12-01T10:06:04.651" v="2" actId="47"/>
        <pc:sldMkLst>
          <pc:docMk/>
          <pc:sldMk cId="844771689" sldId="1656"/>
        </pc:sldMkLst>
      </pc:sldChg>
      <pc:sldChg chg="del">
        <pc:chgData name="伊健 杜" userId="e69aded81da48593" providerId="LiveId" clId="{507289F8-E6EA-4936-A75A-EF07BA0AD1AE}" dt="2022-12-01T10:06:04.651" v="2" actId="47"/>
        <pc:sldMkLst>
          <pc:docMk/>
          <pc:sldMk cId="1358456787" sldId="1657"/>
        </pc:sldMkLst>
      </pc:sldChg>
      <pc:sldChg chg="del">
        <pc:chgData name="伊健 杜" userId="e69aded81da48593" providerId="LiveId" clId="{507289F8-E6EA-4936-A75A-EF07BA0AD1AE}" dt="2022-12-01T10:06:04.651" v="2" actId="47"/>
        <pc:sldMkLst>
          <pc:docMk/>
          <pc:sldMk cId="1575561204" sldId="1658"/>
        </pc:sldMkLst>
      </pc:sldChg>
      <pc:sldChg chg="del">
        <pc:chgData name="伊健 杜" userId="e69aded81da48593" providerId="LiveId" clId="{507289F8-E6EA-4936-A75A-EF07BA0AD1AE}" dt="2022-12-01T10:06:04.651" v="2" actId="47"/>
        <pc:sldMkLst>
          <pc:docMk/>
          <pc:sldMk cId="390046188" sldId="1659"/>
        </pc:sldMkLst>
      </pc:sldChg>
      <pc:sldChg chg="del">
        <pc:chgData name="伊健 杜" userId="e69aded81da48593" providerId="LiveId" clId="{507289F8-E6EA-4936-A75A-EF07BA0AD1AE}" dt="2022-12-01T10:06:04.651" v="2" actId="47"/>
        <pc:sldMkLst>
          <pc:docMk/>
          <pc:sldMk cId="4229946150" sldId="1660"/>
        </pc:sldMkLst>
      </pc:sldChg>
      <pc:sldChg chg="del">
        <pc:chgData name="伊健 杜" userId="e69aded81da48593" providerId="LiveId" clId="{507289F8-E6EA-4936-A75A-EF07BA0AD1AE}" dt="2022-12-01T10:06:04.651" v="2" actId="47"/>
        <pc:sldMkLst>
          <pc:docMk/>
          <pc:sldMk cId="4170320492" sldId="1661"/>
        </pc:sldMkLst>
      </pc:sldChg>
      <pc:sldChg chg="del">
        <pc:chgData name="伊健 杜" userId="e69aded81da48593" providerId="LiveId" clId="{507289F8-E6EA-4936-A75A-EF07BA0AD1AE}" dt="2022-12-01T10:06:04.651" v="2" actId="47"/>
        <pc:sldMkLst>
          <pc:docMk/>
          <pc:sldMk cId="3620070148" sldId="1662"/>
        </pc:sldMkLst>
      </pc:sldChg>
      <pc:sldChg chg="del">
        <pc:chgData name="伊健 杜" userId="e69aded81da48593" providerId="LiveId" clId="{507289F8-E6EA-4936-A75A-EF07BA0AD1AE}" dt="2022-12-01T10:06:04.651" v="2" actId="47"/>
        <pc:sldMkLst>
          <pc:docMk/>
          <pc:sldMk cId="1174473443" sldId="1663"/>
        </pc:sldMkLst>
      </pc:sldChg>
      <pc:sldChg chg="del">
        <pc:chgData name="伊健 杜" userId="e69aded81da48593" providerId="LiveId" clId="{507289F8-E6EA-4936-A75A-EF07BA0AD1AE}" dt="2022-12-01T10:06:04.651" v="2" actId="47"/>
        <pc:sldMkLst>
          <pc:docMk/>
          <pc:sldMk cId="2846733632" sldId="1664"/>
        </pc:sldMkLst>
      </pc:sldChg>
      <pc:sldChg chg="del">
        <pc:chgData name="伊健 杜" userId="e69aded81da48593" providerId="LiveId" clId="{507289F8-E6EA-4936-A75A-EF07BA0AD1AE}" dt="2022-12-01T10:06:04.651" v="2" actId="47"/>
        <pc:sldMkLst>
          <pc:docMk/>
          <pc:sldMk cId="3970273814" sldId="1665"/>
        </pc:sldMkLst>
      </pc:sldChg>
      <pc:sldChg chg="del">
        <pc:chgData name="伊健 杜" userId="e69aded81da48593" providerId="LiveId" clId="{507289F8-E6EA-4936-A75A-EF07BA0AD1AE}" dt="2022-12-01T10:06:04.651" v="2" actId="47"/>
        <pc:sldMkLst>
          <pc:docMk/>
          <pc:sldMk cId="1614446235" sldId="1666"/>
        </pc:sldMkLst>
      </pc:sldChg>
      <pc:sldChg chg="del">
        <pc:chgData name="伊健 杜" userId="e69aded81da48593" providerId="LiveId" clId="{507289F8-E6EA-4936-A75A-EF07BA0AD1AE}" dt="2022-12-01T10:06:04.651" v="2" actId="47"/>
        <pc:sldMkLst>
          <pc:docMk/>
          <pc:sldMk cId="3623434506" sldId="1667"/>
        </pc:sldMkLst>
      </pc:sldChg>
      <pc:sldChg chg="del">
        <pc:chgData name="伊健 杜" userId="e69aded81da48593" providerId="LiveId" clId="{507289F8-E6EA-4936-A75A-EF07BA0AD1AE}" dt="2022-12-01T10:06:04.651" v="2" actId="47"/>
        <pc:sldMkLst>
          <pc:docMk/>
          <pc:sldMk cId="3943296893" sldId="1668"/>
        </pc:sldMkLst>
      </pc:sldChg>
      <pc:sldChg chg="add del">
        <pc:chgData name="伊健 杜" userId="e69aded81da48593" providerId="LiveId" clId="{507289F8-E6EA-4936-A75A-EF07BA0AD1AE}" dt="2022-12-01T15:00:59.109" v="4518" actId="47"/>
        <pc:sldMkLst>
          <pc:docMk/>
          <pc:sldMk cId="2890553167" sldId="1669"/>
        </pc:sldMkLst>
      </pc:sldChg>
      <pc:sldChg chg="addSp delSp modSp mod">
        <pc:chgData name="伊健 杜" userId="e69aded81da48593" providerId="LiveId" clId="{507289F8-E6EA-4936-A75A-EF07BA0AD1AE}" dt="2022-12-01T11:57:52.359" v="2600" actId="1076"/>
        <pc:sldMkLst>
          <pc:docMk/>
          <pc:sldMk cId="2873396240" sldId="1670"/>
        </pc:sldMkLst>
        <pc:spChg chg="del">
          <ac:chgData name="伊健 杜" userId="e69aded81da48593" providerId="LiveId" clId="{507289F8-E6EA-4936-A75A-EF07BA0AD1AE}" dt="2022-12-01T11:57:46.526" v="2595" actId="478"/>
          <ac:spMkLst>
            <pc:docMk/>
            <pc:sldMk cId="2873396240" sldId="1670"/>
            <ac:spMk id="2" creationId="{2827E16F-A3A2-618A-4DEA-25E6E1BCB7C8}"/>
          </ac:spMkLst>
        </pc:spChg>
        <pc:spChg chg="del">
          <ac:chgData name="伊健 杜" userId="e69aded81da48593" providerId="LiveId" clId="{507289F8-E6EA-4936-A75A-EF07BA0AD1AE}" dt="2022-12-01T11:57:46.526" v="2595" actId="478"/>
          <ac:spMkLst>
            <pc:docMk/>
            <pc:sldMk cId="2873396240" sldId="1670"/>
            <ac:spMk id="3" creationId="{AD7B45BF-5B9F-4199-A390-F0921427464D}"/>
          </ac:spMkLst>
        </pc:spChg>
        <pc:picChg chg="add mod">
          <ac:chgData name="伊健 杜" userId="e69aded81da48593" providerId="LiveId" clId="{507289F8-E6EA-4936-A75A-EF07BA0AD1AE}" dt="2022-12-01T11:57:52.359" v="2600" actId="1076"/>
          <ac:picMkLst>
            <pc:docMk/>
            <pc:sldMk cId="2873396240" sldId="1670"/>
            <ac:picMk id="5" creationId="{9134AB08-8D54-DB56-DB04-E1D4551D2249}"/>
          </ac:picMkLst>
        </pc:picChg>
      </pc:sldChg>
      <pc:sldChg chg="add del">
        <pc:chgData name="伊健 杜" userId="e69aded81da48593" providerId="LiveId" clId="{507289F8-E6EA-4936-A75A-EF07BA0AD1AE}" dt="2022-12-01T15:00:59.109" v="4518" actId="47"/>
        <pc:sldMkLst>
          <pc:docMk/>
          <pc:sldMk cId="3884756548" sldId="1671"/>
        </pc:sldMkLst>
      </pc:sldChg>
      <pc:sldChg chg="addSp delSp modSp mod">
        <pc:chgData name="伊健 杜" userId="e69aded81da48593" providerId="LiveId" clId="{507289F8-E6EA-4936-A75A-EF07BA0AD1AE}" dt="2022-12-01T12:40:52.115" v="4181"/>
        <pc:sldMkLst>
          <pc:docMk/>
          <pc:sldMk cId="882423663" sldId="1672"/>
        </pc:sldMkLst>
        <pc:spChg chg="mod">
          <ac:chgData name="伊健 杜" userId="e69aded81da48593" providerId="LiveId" clId="{507289F8-E6EA-4936-A75A-EF07BA0AD1AE}" dt="2022-12-01T11:24:19.923" v="1548" actId="20577"/>
          <ac:spMkLst>
            <pc:docMk/>
            <pc:sldMk cId="882423663" sldId="1672"/>
            <ac:spMk id="2" creationId="{93750CB4-09CB-E972-8931-8149CF602B19}"/>
          </ac:spMkLst>
        </pc:spChg>
        <pc:spChg chg="mod">
          <ac:chgData name="伊健 杜" userId="e69aded81da48593" providerId="LiveId" clId="{507289F8-E6EA-4936-A75A-EF07BA0AD1AE}" dt="2022-12-01T12:40:52.115" v="4181"/>
          <ac:spMkLst>
            <pc:docMk/>
            <pc:sldMk cId="882423663" sldId="1672"/>
            <ac:spMk id="4" creationId="{2CD63A4E-E37B-41A6-9090-C7BF9F9D4BD7}"/>
          </ac:spMkLst>
        </pc:spChg>
        <pc:picChg chg="add mod">
          <ac:chgData name="伊健 杜" userId="e69aded81da48593" providerId="LiveId" clId="{507289F8-E6EA-4936-A75A-EF07BA0AD1AE}" dt="2022-12-01T11:30:08.818" v="1831" actId="1076"/>
          <ac:picMkLst>
            <pc:docMk/>
            <pc:sldMk cId="882423663" sldId="1672"/>
            <ac:picMk id="11266" creationId="{41C7DADA-D223-CEB9-A9A2-D13F3432809F}"/>
          </ac:picMkLst>
        </pc:picChg>
        <pc:picChg chg="add del">
          <ac:chgData name="伊健 杜" userId="e69aded81da48593" providerId="LiveId" clId="{507289F8-E6EA-4936-A75A-EF07BA0AD1AE}" dt="2022-12-01T11:30:14.665" v="1833"/>
          <ac:picMkLst>
            <pc:docMk/>
            <pc:sldMk cId="882423663" sldId="1672"/>
            <ac:picMk id="11268" creationId="{A337839E-E09F-3F30-9B7E-0D5163EB0D1C}"/>
          </ac:picMkLst>
        </pc:picChg>
        <pc:picChg chg="del">
          <ac:chgData name="伊健 杜" userId="e69aded81da48593" providerId="LiveId" clId="{507289F8-E6EA-4936-A75A-EF07BA0AD1AE}" dt="2022-12-01T11:26:36.822" v="1828" actId="478"/>
          <ac:picMkLst>
            <pc:docMk/>
            <pc:sldMk cId="882423663" sldId="1672"/>
            <ac:picMk id="32770" creationId="{5A8EF8D5-91A3-B822-9A01-FF09A2A32E94}"/>
          </ac:picMkLst>
        </pc:picChg>
      </pc:sldChg>
      <pc:sldChg chg="addSp modSp mod">
        <pc:chgData name="伊健 杜" userId="e69aded81da48593" providerId="LiveId" clId="{507289F8-E6EA-4936-A75A-EF07BA0AD1AE}" dt="2022-12-01T12:40:52.115" v="4181"/>
        <pc:sldMkLst>
          <pc:docMk/>
          <pc:sldMk cId="2221160068" sldId="1673"/>
        </pc:sldMkLst>
        <pc:spChg chg="add mod">
          <ac:chgData name="伊健 杜" userId="e69aded81da48593" providerId="LiveId" clId="{507289F8-E6EA-4936-A75A-EF07BA0AD1AE}" dt="2022-12-01T11:55:28.301" v="2391" actId="1076"/>
          <ac:spMkLst>
            <pc:docMk/>
            <pc:sldMk cId="2221160068" sldId="1673"/>
            <ac:spMk id="2" creationId="{F8B0C1A1-6CD5-E17A-4684-416331F9B3C5}"/>
          </ac:spMkLst>
        </pc:spChg>
        <pc:spChg chg="mod">
          <ac:chgData name="伊健 杜" userId="e69aded81da48593" providerId="LiveId" clId="{507289F8-E6EA-4936-A75A-EF07BA0AD1AE}" dt="2022-12-01T12:40:52.115" v="4181"/>
          <ac:spMkLst>
            <pc:docMk/>
            <pc:sldMk cId="2221160068" sldId="1673"/>
            <ac:spMk id="4" creationId="{2CD63A4E-E37B-41A6-9090-C7BF9F9D4BD7}"/>
          </ac:spMkLst>
        </pc:spChg>
      </pc:sldChg>
      <pc:sldChg chg="addSp modSp add mod">
        <pc:chgData name="伊健 杜" userId="e69aded81da48593" providerId="LiveId" clId="{507289F8-E6EA-4936-A75A-EF07BA0AD1AE}" dt="2022-12-01T12:40:52.115" v="4181"/>
        <pc:sldMkLst>
          <pc:docMk/>
          <pc:sldMk cId="3038361113" sldId="1674"/>
        </pc:sldMkLst>
        <pc:spChg chg="mod">
          <ac:chgData name="伊健 杜" userId="e69aded81da48593" providerId="LiveId" clId="{507289F8-E6EA-4936-A75A-EF07BA0AD1AE}" dt="2022-12-01T12:40:52.115" v="4181"/>
          <ac:spMkLst>
            <pc:docMk/>
            <pc:sldMk cId="3038361113" sldId="1674"/>
            <ac:spMk id="2" creationId="{10304424-DB4A-36E7-9E0D-D32A5DD0F26C}"/>
          </ac:spMkLst>
        </pc:spChg>
        <pc:spChg chg="mod">
          <ac:chgData name="伊健 杜" userId="e69aded81da48593" providerId="LiveId" clId="{507289F8-E6EA-4936-A75A-EF07BA0AD1AE}" dt="2022-12-01T12:40:52.115" v="4181"/>
          <ac:spMkLst>
            <pc:docMk/>
            <pc:sldMk cId="3038361113" sldId="1674"/>
            <ac:spMk id="5" creationId="{E7287B0E-EF55-E721-8EFA-9A9183C0EDF9}"/>
          </ac:spMkLst>
        </pc:spChg>
        <pc:picChg chg="add mod">
          <ac:chgData name="伊健 杜" userId="e69aded81da48593" providerId="LiveId" clId="{507289F8-E6EA-4936-A75A-EF07BA0AD1AE}" dt="2022-12-01T10:20:32.405" v="362" actId="14100"/>
          <ac:picMkLst>
            <pc:docMk/>
            <pc:sldMk cId="3038361113" sldId="1674"/>
            <ac:picMk id="2050" creationId="{C6210326-A739-49F1-D973-8EFE989B5D45}"/>
          </ac:picMkLst>
        </pc:picChg>
      </pc:sldChg>
      <pc:sldChg chg="addSp delSp modSp add mod">
        <pc:chgData name="伊健 杜" userId="e69aded81da48593" providerId="LiveId" clId="{507289F8-E6EA-4936-A75A-EF07BA0AD1AE}" dt="2022-12-01T12:40:52.115" v="4181"/>
        <pc:sldMkLst>
          <pc:docMk/>
          <pc:sldMk cId="2616140614" sldId="1675"/>
        </pc:sldMkLst>
        <pc:spChg chg="mod">
          <ac:chgData name="伊健 杜" userId="e69aded81da48593" providerId="LiveId" clId="{507289F8-E6EA-4936-A75A-EF07BA0AD1AE}" dt="2022-12-01T12:40:52.115" v="4181"/>
          <ac:spMkLst>
            <pc:docMk/>
            <pc:sldMk cId="2616140614" sldId="1675"/>
            <ac:spMk id="2" creationId="{10304424-DB4A-36E7-9E0D-D32A5DD0F26C}"/>
          </ac:spMkLst>
        </pc:spChg>
        <pc:spChg chg="mod">
          <ac:chgData name="伊健 杜" userId="e69aded81da48593" providerId="LiveId" clId="{507289F8-E6EA-4936-A75A-EF07BA0AD1AE}" dt="2022-12-01T12:40:52.115" v="4181"/>
          <ac:spMkLst>
            <pc:docMk/>
            <pc:sldMk cId="2616140614" sldId="1675"/>
            <ac:spMk id="5" creationId="{E7287B0E-EF55-E721-8EFA-9A9183C0EDF9}"/>
          </ac:spMkLst>
        </pc:spChg>
        <pc:picChg chg="del">
          <ac:chgData name="伊健 杜" userId="e69aded81da48593" providerId="LiveId" clId="{507289F8-E6EA-4936-A75A-EF07BA0AD1AE}" dt="2022-12-01T10:25:39.752" v="460" actId="478"/>
          <ac:picMkLst>
            <pc:docMk/>
            <pc:sldMk cId="2616140614" sldId="1675"/>
            <ac:picMk id="2050" creationId="{C6210326-A739-49F1-D973-8EFE989B5D45}"/>
          </ac:picMkLst>
        </pc:picChg>
        <pc:picChg chg="add mod">
          <ac:chgData name="伊健 杜" userId="e69aded81da48593" providerId="LiveId" clId="{507289F8-E6EA-4936-A75A-EF07BA0AD1AE}" dt="2022-12-01T12:00:28.916" v="2602" actId="1076"/>
          <ac:picMkLst>
            <pc:docMk/>
            <pc:sldMk cId="2616140614" sldId="1675"/>
            <ac:picMk id="10242" creationId="{33F4FB97-586D-888D-4D25-FDBD8BDC4C4C}"/>
          </ac:picMkLst>
        </pc:picChg>
      </pc:sldChg>
      <pc:sldChg chg="addSp delSp modSp add mod">
        <pc:chgData name="伊健 杜" userId="e69aded81da48593" providerId="LiveId" clId="{507289F8-E6EA-4936-A75A-EF07BA0AD1AE}" dt="2022-12-01T12:40:52.115" v="4181"/>
        <pc:sldMkLst>
          <pc:docMk/>
          <pc:sldMk cId="550239355" sldId="1676"/>
        </pc:sldMkLst>
        <pc:spChg chg="mod">
          <ac:chgData name="伊健 杜" userId="e69aded81da48593" providerId="LiveId" clId="{507289F8-E6EA-4936-A75A-EF07BA0AD1AE}" dt="2022-12-01T12:40:52.115" v="4181"/>
          <ac:spMkLst>
            <pc:docMk/>
            <pc:sldMk cId="550239355" sldId="1676"/>
            <ac:spMk id="2" creationId="{10304424-DB4A-36E7-9E0D-D32A5DD0F26C}"/>
          </ac:spMkLst>
        </pc:spChg>
        <pc:spChg chg="mod">
          <ac:chgData name="伊健 杜" userId="e69aded81da48593" providerId="LiveId" clId="{507289F8-E6EA-4936-A75A-EF07BA0AD1AE}" dt="2022-12-01T12:40:52.115" v="4181"/>
          <ac:spMkLst>
            <pc:docMk/>
            <pc:sldMk cId="550239355" sldId="1676"/>
            <ac:spMk id="5" creationId="{E7287B0E-EF55-E721-8EFA-9A9183C0EDF9}"/>
          </ac:spMkLst>
        </pc:spChg>
        <pc:picChg chg="del">
          <ac:chgData name="伊健 杜" userId="e69aded81da48593" providerId="LiveId" clId="{507289F8-E6EA-4936-A75A-EF07BA0AD1AE}" dt="2022-12-01T10:25:42.133" v="461" actId="478"/>
          <ac:picMkLst>
            <pc:docMk/>
            <pc:sldMk cId="550239355" sldId="1676"/>
            <ac:picMk id="2050" creationId="{C6210326-A739-49F1-D973-8EFE989B5D45}"/>
          </ac:picMkLst>
        </pc:picChg>
        <pc:picChg chg="add mod">
          <ac:chgData name="伊健 杜" userId="e69aded81da48593" providerId="LiveId" clId="{507289F8-E6EA-4936-A75A-EF07BA0AD1AE}" dt="2022-12-01T12:01:07.798" v="2604" actId="1076"/>
          <ac:picMkLst>
            <pc:docMk/>
            <pc:sldMk cId="550239355" sldId="1676"/>
            <ac:picMk id="9218" creationId="{D00532F8-2C11-75D9-4A7F-67F9A20BD416}"/>
          </ac:picMkLst>
        </pc:picChg>
      </pc:sldChg>
      <pc:sldChg chg="addSp modSp add mod">
        <pc:chgData name="伊健 杜" userId="e69aded81da48593" providerId="LiveId" clId="{507289F8-E6EA-4936-A75A-EF07BA0AD1AE}" dt="2022-12-01T12:40:52.115" v="4181"/>
        <pc:sldMkLst>
          <pc:docMk/>
          <pc:sldMk cId="147443125" sldId="1677"/>
        </pc:sldMkLst>
        <pc:spChg chg="mod">
          <ac:chgData name="伊健 杜" userId="e69aded81da48593" providerId="LiveId" clId="{507289F8-E6EA-4936-A75A-EF07BA0AD1AE}" dt="2022-12-01T12:40:52.115" v="4181"/>
          <ac:spMkLst>
            <pc:docMk/>
            <pc:sldMk cId="147443125" sldId="1677"/>
            <ac:spMk id="2" creationId="{10304424-DB4A-36E7-9E0D-D32A5DD0F26C}"/>
          </ac:spMkLst>
        </pc:spChg>
        <pc:spChg chg="mod">
          <ac:chgData name="伊健 杜" userId="e69aded81da48593" providerId="LiveId" clId="{507289F8-E6EA-4936-A75A-EF07BA0AD1AE}" dt="2022-12-01T12:40:52.115" v="4181"/>
          <ac:spMkLst>
            <pc:docMk/>
            <pc:sldMk cId="147443125" sldId="1677"/>
            <ac:spMk id="5" creationId="{E7287B0E-EF55-E721-8EFA-9A9183C0EDF9}"/>
          </ac:spMkLst>
        </pc:spChg>
        <pc:picChg chg="add mod">
          <ac:chgData name="伊健 杜" userId="e69aded81da48593" providerId="LiveId" clId="{507289F8-E6EA-4936-A75A-EF07BA0AD1AE}" dt="2022-12-01T12:01:51.544" v="2606" actId="1076"/>
          <ac:picMkLst>
            <pc:docMk/>
            <pc:sldMk cId="147443125" sldId="1677"/>
            <ac:picMk id="8194" creationId="{9A16611E-9488-6EBE-C52B-5F6B4004E6E2}"/>
          </ac:picMkLst>
        </pc:picChg>
      </pc:sldChg>
      <pc:sldChg chg="addSp modSp add mod">
        <pc:chgData name="伊健 杜" userId="e69aded81da48593" providerId="LiveId" clId="{507289F8-E6EA-4936-A75A-EF07BA0AD1AE}" dt="2022-12-01T12:40:52.115" v="4181"/>
        <pc:sldMkLst>
          <pc:docMk/>
          <pc:sldMk cId="1257960367" sldId="1678"/>
        </pc:sldMkLst>
        <pc:spChg chg="mod">
          <ac:chgData name="伊健 杜" userId="e69aded81da48593" providerId="LiveId" clId="{507289F8-E6EA-4936-A75A-EF07BA0AD1AE}" dt="2022-12-01T12:40:52.115" v="4181"/>
          <ac:spMkLst>
            <pc:docMk/>
            <pc:sldMk cId="1257960367" sldId="1678"/>
            <ac:spMk id="2" creationId="{10304424-DB4A-36E7-9E0D-D32A5DD0F26C}"/>
          </ac:spMkLst>
        </pc:spChg>
        <pc:spChg chg="mod">
          <ac:chgData name="伊健 杜" userId="e69aded81da48593" providerId="LiveId" clId="{507289F8-E6EA-4936-A75A-EF07BA0AD1AE}" dt="2022-12-01T12:40:52.115" v="4181"/>
          <ac:spMkLst>
            <pc:docMk/>
            <pc:sldMk cId="1257960367" sldId="1678"/>
            <ac:spMk id="5" creationId="{E7287B0E-EF55-E721-8EFA-9A9183C0EDF9}"/>
          </ac:spMkLst>
        </pc:spChg>
        <pc:picChg chg="add mod">
          <ac:chgData name="伊健 杜" userId="e69aded81da48593" providerId="LiveId" clId="{507289F8-E6EA-4936-A75A-EF07BA0AD1AE}" dt="2022-12-01T12:02:33.748" v="2614" actId="1076"/>
          <ac:picMkLst>
            <pc:docMk/>
            <pc:sldMk cId="1257960367" sldId="1678"/>
            <ac:picMk id="7170" creationId="{B11EE314-C722-772C-9AFE-4FDEACBA5CCA}"/>
          </ac:picMkLst>
        </pc:picChg>
      </pc:sldChg>
      <pc:sldChg chg="addSp delSp modSp add del mod ord">
        <pc:chgData name="伊健 杜" userId="e69aded81da48593" providerId="LiveId" clId="{507289F8-E6EA-4936-A75A-EF07BA0AD1AE}" dt="2022-12-01T13:32:45.171" v="4517" actId="478"/>
        <pc:sldMkLst>
          <pc:docMk/>
          <pc:sldMk cId="3294107334" sldId="1679"/>
        </pc:sldMkLst>
        <pc:spChg chg="del">
          <ac:chgData name="伊健 杜" userId="e69aded81da48593" providerId="LiveId" clId="{507289F8-E6EA-4936-A75A-EF07BA0AD1AE}" dt="2022-12-01T10:50:43.907" v="938" actId="478"/>
          <ac:spMkLst>
            <pc:docMk/>
            <pc:sldMk cId="3294107334" sldId="1679"/>
            <ac:spMk id="2" creationId="{49DFC628-A535-425B-4C86-F5D847CA8DB1}"/>
          </ac:spMkLst>
        </pc:spChg>
        <pc:spChg chg="add del mod">
          <ac:chgData name="伊健 杜" userId="e69aded81da48593" providerId="LiveId" clId="{507289F8-E6EA-4936-A75A-EF07BA0AD1AE}" dt="2022-12-01T13:32:45.171" v="4517" actId="478"/>
          <ac:spMkLst>
            <pc:docMk/>
            <pc:sldMk cId="3294107334" sldId="1679"/>
            <ac:spMk id="2" creationId="{B44BD728-47E1-2885-8DDA-68A6DEF074EB}"/>
          </ac:spMkLst>
        </pc:spChg>
        <pc:spChg chg="mod">
          <ac:chgData name="伊健 杜" userId="e69aded81da48593" providerId="LiveId" clId="{507289F8-E6EA-4936-A75A-EF07BA0AD1AE}" dt="2022-12-01T12:40:52.115" v="4181"/>
          <ac:spMkLst>
            <pc:docMk/>
            <pc:sldMk cId="3294107334" sldId="1679"/>
            <ac:spMk id="4" creationId="{2CD63A4E-E37B-41A6-9090-C7BF9F9D4BD7}"/>
          </ac:spMkLst>
        </pc:spChg>
      </pc:sldChg>
      <pc:sldChg chg="addSp modSp add mod ord">
        <pc:chgData name="伊健 杜" userId="e69aded81da48593" providerId="LiveId" clId="{507289F8-E6EA-4936-A75A-EF07BA0AD1AE}" dt="2022-12-01T12:40:52.115" v="4181"/>
        <pc:sldMkLst>
          <pc:docMk/>
          <pc:sldMk cId="859772550" sldId="1680"/>
        </pc:sldMkLst>
        <pc:spChg chg="mod">
          <ac:chgData name="伊健 杜" userId="e69aded81da48593" providerId="LiveId" clId="{507289F8-E6EA-4936-A75A-EF07BA0AD1AE}" dt="2022-12-01T12:40:52.115" v="4181"/>
          <ac:spMkLst>
            <pc:docMk/>
            <pc:sldMk cId="859772550" sldId="1680"/>
            <ac:spMk id="2" creationId="{10304424-DB4A-36E7-9E0D-D32A5DD0F26C}"/>
          </ac:spMkLst>
        </pc:spChg>
        <pc:spChg chg="mod">
          <ac:chgData name="伊健 杜" userId="e69aded81da48593" providerId="LiveId" clId="{507289F8-E6EA-4936-A75A-EF07BA0AD1AE}" dt="2022-12-01T12:40:52.115" v="4181"/>
          <ac:spMkLst>
            <pc:docMk/>
            <pc:sldMk cId="859772550" sldId="1680"/>
            <ac:spMk id="5" creationId="{E7287B0E-EF55-E721-8EFA-9A9183C0EDF9}"/>
          </ac:spMkLst>
        </pc:spChg>
        <pc:picChg chg="add mod">
          <ac:chgData name="伊健 杜" userId="e69aded81da48593" providerId="LiveId" clId="{507289F8-E6EA-4936-A75A-EF07BA0AD1AE}" dt="2022-12-01T12:06:05.629" v="2618" actId="1076"/>
          <ac:picMkLst>
            <pc:docMk/>
            <pc:sldMk cId="859772550" sldId="1680"/>
            <ac:picMk id="6146" creationId="{ED946F6D-D77D-C5DF-41AF-DDB8EC27A4DA}"/>
          </ac:picMkLst>
        </pc:picChg>
      </pc:sldChg>
      <pc:sldChg chg="modSp add del mod">
        <pc:chgData name="伊健 杜" userId="e69aded81da48593" providerId="LiveId" clId="{507289F8-E6EA-4936-A75A-EF07BA0AD1AE}" dt="2022-12-01T10:53:27.843" v="1085" actId="47"/>
        <pc:sldMkLst>
          <pc:docMk/>
          <pc:sldMk cId="103389988" sldId="1681"/>
        </pc:sldMkLst>
        <pc:spChg chg="mod">
          <ac:chgData name="伊健 杜" userId="e69aded81da48593" providerId="LiveId" clId="{507289F8-E6EA-4936-A75A-EF07BA0AD1AE}" dt="2022-12-01T10:53:05.692" v="1081" actId="20577"/>
          <ac:spMkLst>
            <pc:docMk/>
            <pc:sldMk cId="103389988" sldId="1681"/>
            <ac:spMk id="5" creationId="{E7287B0E-EF55-E721-8EFA-9A9183C0EDF9}"/>
          </ac:spMkLst>
        </pc:spChg>
      </pc:sldChg>
      <pc:sldChg chg="addSp modSp add mod">
        <pc:chgData name="伊健 杜" userId="e69aded81da48593" providerId="LiveId" clId="{507289F8-E6EA-4936-A75A-EF07BA0AD1AE}" dt="2022-12-01T12:40:52.115" v="4181"/>
        <pc:sldMkLst>
          <pc:docMk/>
          <pc:sldMk cId="2461951124" sldId="1682"/>
        </pc:sldMkLst>
        <pc:spChg chg="mod">
          <ac:chgData name="伊健 杜" userId="e69aded81da48593" providerId="LiveId" clId="{507289F8-E6EA-4936-A75A-EF07BA0AD1AE}" dt="2022-12-01T12:40:52.115" v="4181"/>
          <ac:spMkLst>
            <pc:docMk/>
            <pc:sldMk cId="2461951124" sldId="1682"/>
            <ac:spMk id="2" creationId="{10304424-DB4A-36E7-9E0D-D32A5DD0F26C}"/>
          </ac:spMkLst>
        </pc:spChg>
        <pc:spChg chg="mod">
          <ac:chgData name="伊健 杜" userId="e69aded81da48593" providerId="LiveId" clId="{507289F8-E6EA-4936-A75A-EF07BA0AD1AE}" dt="2022-12-01T12:40:52.115" v="4181"/>
          <ac:spMkLst>
            <pc:docMk/>
            <pc:sldMk cId="2461951124" sldId="1682"/>
            <ac:spMk id="5" creationId="{E7287B0E-EF55-E721-8EFA-9A9183C0EDF9}"/>
          </ac:spMkLst>
        </pc:spChg>
        <pc:picChg chg="add mod">
          <ac:chgData name="伊健 杜" userId="e69aded81da48593" providerId="LiveId" clId="{507289F8-E6EA-4936-A75A-EF07BA0AD1AE}" dt="2022-12-01T12:16:32.577" v="2621" actId="1076"/>
          <ac:picMkLst>
            <pc:docMk/>
            <pc:sldMk cId="2461951124" sldId="1682"/>
            <ac:picMk id="4098" creationId="{F02C2C92-ACB4-81D6-A5EB-E61E2230E7B7}"/>
          </ac:picMkLst>
        </pc:picChg>
      </pc:sldChg>
      <pc:sldChg chg="addSp modSp add mod">
        <pc:chgData name="伊健 杜" userId="e69aded81da48593" providerId="LiveId" clId="{507289F8-E6EA-4936-A75A-EF07BA0AD1AE}" dt="2022-12-01T12:40:52.115" v="4181"/>
        <pc:sldMkLst>
          <pc:docMk/>
          <pc:sldMk cId="3972343616" sldId="1683"/>
        </pc:sldMkLst>
        <pc:spChg chg="mod">
          <ac:chgData name="伊健 杜" userId="e69aded81da48593" providerId="LiveId" clId="{507289F8-E6EA-4936-A75A-EF07BA0AD1AE}" dt="2022-12-01T12:40:52.115" v="4181"/>
          <ac:spMkLst>
            <pc:docMk/>
            <pc:sldMk cId="3972343616" sldId="1683"/>
            <ac:spMk id="2" creationId="{10304424-DB4A-36E7-9E0D-D32A5DD0F26C}"/>
          </ac:spMkLst>
        </pc:spChg>
        <pc:spChg chg="mod">
          <ac:chgData name="伊健 杜" userId="e69aded81da48593" providerId="LiveId" clId="{507289F8-E6EA-4936-A75A-EF07BA0AD1AE}" dt="2022-12-01T12:40:52.115" v="4181"/>
          <ac:spMkLst>
            <pc:docMk/>
            <pc:sldMk cId="3972343616" sldId="1683"/>
            <ac:spMk id="5" creationId="{E7287B0E-EF55-E721-8EFA-9A9183C0EDF9}"/>
          </ac:spMkLst>
        </pc:spChg>
        <pc:picChg chg="add mod">
          <ac:chgData name="伊健 杜" userId="e69aded81da48593" providerId="LiveId" clId="{507289F8-E6EA-4936-A75A-EF07BA0AD1AE}" dt="2022-12-01T11:19:54.921" v="1314" actId="1076"/>
          <ac:picMkLst>
            <pc:docMk/>
            <pc:sldMk cId="3972343616" sldId="1683"/>
            <ac:picMk id="3074" creationId="{E3C9813B-E14B-1032-4D12-15A66AA4AE45}"/>
          </ac:picMkLst>
        </pc:picChg>
      </pc:sldChg>
      <pc:sldChg chg="delSp modSp add mod">
        <pc:chgData name="伊健 杜" userId="e69aded81da48593" providerId="LiveId" clId="{507289F8-E6EA-4936-A75A-EF07BA0AD1AE}" dt="2022-12-01T12:40:52.115" v="4181"/>
        <pc:sldMkLst>
          <pc:docMk/>
          <pc:sldMk cId="2312881180" sldId="1684"/>
        </pc:sldMkLst>
        <pc:spChg chg="mod">
          <ac:chgData name="伊健 杜" userId="e69aded81da48593" providerId="LiveId" clId="{507289F8-E6EA-4936-A75A-EF07BA0AD1AE}" dt="2022-12-01T12:40:52.115" v="4181"/>
          <ac:spMkLst>
            <pc:docMk/>
            <pc:sldMk cId="2312881180" sldId="1684"/>
            <ac:spMk id="2" creationId="{10304424-DB4A-36E7-9E0D-D32A5DD0F26C}"/>
          </ac:spMkLst>
        </pc:spChg>
        <pc:spChg chg="mod">
          <ac:chgData name="伊健 杜" userId="e69aded81da48593" providerId="LiveId" clId="{507289F8-E6EA-4936-A75A-EF07BA0AD1AE}" dt="2022-12-01T12:40:52.115" v="4181"/>
          <ac:spMkLst>
            <pc:docMk/>
            <pc:sldMk cId="2312881180" sldId="1684"/>
            <ac:spMk id="5" creationId="{E7287B0E-EF55-E721-8EFA-9A9183C0EDF9}"/>
          </ac:spMkLst>
        </pc:spChg>
        <pc:picChg chg="del">
          <ac:chgData name="伊健 杜" userId="e69aded81da48593" providerId="LiveId" clId="{507289F8-E6EA-4936-A75A-EF07BA0AD1AE}" dt="2022-12-01T11:23:48.896" v="1528" actId="478"/>
          <ac:picMkLst>
            <pc:docMk/>
            <pc:sldMk cId="2312881180" sldId="1684"/>
            <ac:picMk id="3074" creationId="{E3C9813B-E14B-1032-4D12-15A66AA4AE45}"/>
          </ac:picMkLst>
        </pc:picChg>
      </pc:sldChg>
      <pc:sldChg chg="addSp delSp modSp add mod">
        <pc:chgData name="伊健 杜" userId="e69aded81da48593" providerId="LiveId" clId="{507289F8-E6EA-4936-A75A-EF07BA0AD1AE}" dt="2022-12-01T12:40:52.115" v="4181"/>
        <pc:sldMkLst>
          <pc:docMk/>
          <pc:sldMk cId="196168413" sldId="1685"/>
        </pc:sldMkLst>
        <pc:spChg chg="mod">
          <ac:chgData name="伊健 杜" userId="e69aded81da48593" providerId="LiveId" clId="{507289F8-E6EA-4936-A75A-EF07BA0AD1AE}" dt="2022-12-01T12:40:52.115" v="4181"/>
          <ac:spMkLst>
            <pc:docMk/>
            <pc:sldMk cId="196168413" sldId="1685"/>
            <ac:spMk id="4" creationId="{2CD63A4E-E37B-41A6-9090-C7BF9F9D4BD7}"/>
          </ac:spMkLst>
        </pc:spChg>
        <pc:picChg chg="del">
          <ac:chgData name="伊健 杜" userId="e69aded81da48593" providerId="LiveId" clId="{507289F8-E6EA-4936-A75A-EF07BA0AD1AE}" dt="2022-12-01T11:30:18.885" v="1835" actId="478"/>
          <ac:picMkLst>
            <pc:docMk/>
            <pc:sldMk cId="196168413" sldId="1685"/>
            <ac:picMk id="11266" creationId="{41C7DADA-D223-CEB9-A9A2-D13F3432809F}"/>
          </ac:picMkLst>
        </pc:picChg>
        <pc:picChg chg="add mod">
          <ac:chgData name="伊健 杜" userId="e69aded81da48593" providerId="LiveId" clId="{507289F8-E6EA-4936-A75A-EF07BA0AD1AE}" dt="2022-12-01T11:34:04.445" v="1974" actId="1076"/>
          <ac:picMkLst>
            <pc:docMk/>
            <pc:sldMk cId="196168413" sldId="1685"/>
            <ac:picMk id="13314" creationId="{9DC48B43-4486-5243-6901-3A594726FDD2}"/>
          </ac:picMkLst>
        </pc:picChg>
        <pc:picChg chg="add del mod">
          <ac:chgData name="伊健 杜" userId="e69aded81da48593" providerId="LiveId" clId="{507289F8-E6EA-4936-A75A-EF07BA0AD1AE}" dt="2022-12-01T11:42:27.107" v="2175" actId="478"/>
          <ac:picMkLst>
            <pc:docMk/>
            <pc:sldMk cId="196168413" sldId="1685"/>
            <ac:picMk id="13316" creationId="{05D5EBEF-BEB7-4D47-C221-B771A4BE4711}"/>
          </ac:picMkLst>
        </pc:picChg>
        <pc:picChg chg="add mod">
          <ac:chgData name="伊健 杜" userId="e69aded81da48593" providerId="LiveId" clId="{507289F8-E6EA-4936-A75A-EF07BA0AD1AE}" dt="2022-12-01T11:37:15.887" v="1979" actId="1076"/>
          <ac:picMkLst>
            <pc:docMk/>
            <pc:sldMk cId="196168413" sldId="1685"/>
            <ac:picMk id="13318" creationId="{D6FDF52D-E49A-E6CA-66E3-2611E6BB717F}"/>
          </ac:picMkLst>
        </pc:picChg>
        <pc:picChg chg="add mod">
          <ac:chgData name="伊健 杜" userId="e69aded81da48593" providerId="LiveId" clId="{507289F8-E6EA-4936-A75A-EF07BA0AD1AE}" dt="2022-12-01T11:42:29.765" v="2176" actId="1076"/>
          <ac:picMkLst>
            <pc:docMk/>
            <pc:sldMk cId="196168413" sldId="1685"/>
            <ac:picMk id="13320" creationId="{BEEBFAB3-4E6F-C6E3-A540-3F0023E1FF3E}"/>
          </ac:picMkLst>
        </pc:picChg>
      </pc:sldChg>
      <pc:sldChg chg="addSp delSp modSp add mod">
        <pc:chgData name="伊健 杜" userId="e69aded81da48593" providerId="LiveId" clId="{507289F8-E6EA-4936-A75A-EF07BA0AD1AE}" dt="2022-12-01T12:40:52.115" v="4181"/>
        <pc:sldMkLst>
          <pc:docMk/>
          <pc:sldMk cId="763813004" sldId="1686"/>
        </pc:sldMkLst>
        <pc:spChg chg="add del">
          <ac:chgData name="伊健 杜" userId="e69aded81da48593" providerId="LiveId" clId="{507289F8-E6EA-4936-A75A-EF07BA0AD1AE}" dt="2022-12-01T11:40:53.241" v="2125" actId="478"/>
          <ac:spMkLst>
            <pc:docMk/>
            <pc:sldMk cId="763813004" sldId="1686"/>
            <ac:spMk id="3" creationId="{83E783F0-E65F-6EF4-F364-6F9F94C6C263}"/>
          </ac:spMkLst>
        </pc:spChg>
        <pc:spChg chg="mod">
          <ac:chgData name="伊健 杜" userId="e69aded81da48593" providerId="LiveId" clId="{507289F8-E6EA-4936-A75A-EF07BA0AD1AE}" dt="2022-12-01T12:40:52.115" v="4181"/>
          <ac:spMkLst>
            <pc:docMk/>
            <pc:sldMk cId="763813004" sldId="1686"/>
            <ac:spMk id="4" creationId="{2CD63A4E-E37B-41A6-9090-C7BF9F9D4BD7}"/>
          </ac:spMkLst>
        </pc:spChg>
        <pc:picChg chg="add mod">
          <ac:chgData name="伊健 杜" userId="e69aded81da48593" providerId="LiveId" clId="{507289F8-E6EA-4936-A75A-EF07BA0AD1AE}" dt="2022-12-01T11:41:01.536" v="2128" actId="14100"/>
          <ac:picMkLst>
            <pc:docMk/>
            <pc:sldMk cId="763813004" sldId="1686"/>
            <ac:picMk id="6" creationId="{709E8AD5-366D-7A2E-FF13-BD890535D17A}"/>
          </ac:picMkLst>
        </pc:picChg>
        <pc:picChg chg="del">
          <ac:chgData name="伊健 杜" userId="e69aded81da48593" providerId="LiveId" clId="{507289F8-E6EA-4936-A75A-EF07BA0AD1AE}" dt="2022-12-01T11:37:29.310" v="1982" actId="478"/>
          <ac:picMkLst>
            <pc:docMk/>
            <pc:sldMk cId="763813004" sldId="1686"/>
            <ac:picMk id="13314" creationId="{9DC48B43-4486-5243-6901-3A594726FDD2}"/>
          </ac:picMkLst>
        </pc:picChg>
        <pc:picChg chg="del mod">
          <ac:chgData name="伊健 杜" userId="e69aded81da48593" providerId="LiveId" clId="{507289F8-E6EA-4936-A75A-EF07BA0AD1AE}" dt="2022-12-01T11:37:29.310" v="1982" actId="478"/>
          <ac:picMkLst>
            <pc:docMk/>
            <pc:sldMk cId="763813004" sldId="1686"/>
            <ac:picMk id="13316" creationId="{05D5EBEF-BEB7-4D47-C221-B771A4BE4711}"/>
          </ac:picMkLst>
        </pc:picChg>
        <pc:picChg chg="del mod">
          <ac:chgData name="伊健 杜" userId="e69aded81da48593" providerId="LiveId" clId="{507289F8-E6EA-4936-A75A-EF07BA0AD1AE}" dt="2022-12-01T11:37:29.310" v="1982" actId="478"/>
          <ac:picMkLst>
            <pc:docMk/>
            <pc:sldMk cId="763813004" sldId="1686"/>
            <ac:picMk id="13318" creationId="{D6FDF52D-E49A-E6CA-66E3-2611E6BB717F}"/>
          </ac:picMkLst>
        </pc:picChg>
      </pc:sldChg>
      <pc:sldChg chg="modSp add mod">
        <pc:chgData name="伊健 杜" userId="e69aded81da48593" providerId="LiveId" clId="{507289F8-E6EA-4936-A75A-EF07BA0AD1AE}" dt="2022-12-01T12:40:52.115" v="4181"/>
        <pc:sldMkLst>
          <pc:docMk/>
          <pc:sldMk cId="3020793196" sldId="1687"/>
        </pc:sldMkLst>
        <pc:spChg chg="mod">
          <ac:chgData name="伊健 杜" userId="e69aded81da48593" providerId="LiveId" clId="{507289F8-E6EA-4936-A75A-EF07BA0AD1AE}" dt="2022-12-01T11:55:49.149" v="2433" actId="1076"/>
          <ac:spMkLst>
            <pc:docMk/>
            <pc:sldMk cId="3020793196" sldId="1687"/>
            <ac:spMk id="2" creationId="{F8B0C1A1-6CD5-E17A-4684-416331F9B3C5}"/>
          </ac:spMkLst>
        </pc:spChg>
        <pc:spChg chg="mod">
          <ac:chgData name="伊健 杜" userId="e69aded81da48593" providerId="LiveId" clId="{507289F8-E6EA-4936-A75A-EF07BA0AD1AE}" dt="2022-12-01T12:40:52.115" v="4181"/>
          <ac:spMkLst>
            <pc:docMk/>
            <pc:sldMk cId="3020793196" sldId="1687"/>
            <ac:spMk id="4" creationId="{2CD63A4E-E37B-41A6-9090-C7BF9F9D4BD7}"/>
          </ac:spMkLst>
        </pc:spChg>
      </pc:sldChg>
      <pc:sldChg chg="modSp add mod">
        <pc:chgData name="伊健 杜" userId="e69aded81da48593" providerId="LiveId" clId="{507289F8-E6EA-4936-A75A-EF07BA0AD1AE}" dt="2022-12-01T12:40:52.115" v="4181"/>
        <pc:sldMkLst>
          <pc:docMk/>
          <pc:sldMk cId="3704272558" sldId="1688"/>
        </pc:sldMkLst>
        <pc:spChg chg="mod">
          <ac:chgData name="伊健 杜" userId="e69aded81da48593" providerId="LiveId" clId="{507289F8-E6EA-4936-A75A-EF07BA0AD1AE}" dt="2022-12-01T12:40:52.115" v="4181"/>
          <ac:spMkLst>
            <pc:docMk/>
            <pc:sldMk cId="3704272558" sldId="1688"/>
            <ac:spMk id="4" creationId="{2CD63A4E-E37B-41A6-9090-C7BF9F9D4BD7}"/>
          </ac:spMkLst>
        </pc:spChg>
      </pc:sldChg>
      <pc:sldChg chg="modSp add mod">
        <pc:chgData name="伊健 杜" userId="e69aded81da48593" providerId="LiveId" clId="{507289F8-E6EA-4936-A75A-EF07BA0AD1AE}" dt="2022-12-01T12:40:52.115" v="4181"/>
        <pc:sldMkLst>
          <pc:docMk/>
          <pc:sldMk cId="1078155850" sldId="1689"/>
        </pc:sldMkLst>
        <pc:spChg chg="mod">
          <ac:chgData name="伊健 杜" userId="e69aded81da48593" providerId="LiveId" clId="{507289F8-E6EA-4936-A75A-EF07BA0AD1AE}" dt="2022-12-01T12:40:52.115" v="4181"/>
          <ac:spMkLst>
            <pc:docMk/>
            <pc:sldMk cId="1078155850" sldId="168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5756611" sldId="1690"/>
        </pc:sldMkLst>
        <pc:spChg chg="mod">
          <ac:chgData name="伊健 杜" userId="e69aded81da48593" providerId="LiveId" clId="{507289F8-E6EA-4936-A75A-EF07BA0AD1AE}" dt="2022-12-01T12:40:52.115" v="4181"/>
          <ac:spMkLst>
            <pc:docMk/>
            <pc:sldMk cId="5756611" sldId="1690"/>
            <ac:spMk id="2" creationId="{10304424-DB4A-36E7-9E0D-D32A5DD0F26C}"/>
          </ac:spMkLst>
        </pc:spChg>
        <pc:spChg chg="mod">
          <ac:chgData name="伊健 杜" userId="e69aded81da48593" providerId="LiveId" clId="{507289F8-E6EA-4936-A75A-EF07BA0AD1AE}" dt="2022-12-01T12:40:52.115" v="4181"/>
          <ac:spMkLst>
            <pc:docMk/>
            <pc:sldMk cId="5756611" sldId="1690"/>
            <ac:spMk id="5" creationId="{E7287B0E-EF55-E721-8EFA-9A9183C0EDF9}"/>
          </ac:spMkLst>
        </pc:spChg>
        <pc:picChg chg="del">
          <ac:chgData name="伊健 杜" userId="e69aded81da48593" providerId="LiveId" clId="{507289F8-E6EA-4936-A75A-EF07BA0AD1AE}" dt="2022-12-01T12:19:19.865" v="2771" actId="478"/>
          <ac:picMkLst>
            <pc:docMk/>
            <pc:sldMk cId="5756611" sldId="1690"/>
            <ac:picMk id="1026" creationId="{13077364-246C-128B-9BED-58904B7D5FEC}"/>
          </ac:picMkLst>
        </pc:picChg>
        <pc:picChg chg="add mod">
          <ac:chgData name="伊健 杜" userId="e69aded81da48593" providerId="LiveId" clId="{507289F8-E6EA-4936-A75A-EF07BA0AD1AE}" dt="2022-12-01T12:19:48.291" v="2774" actId="1076"/>
          <ac:picMkLst>
            <pc:docMk/>
            <pc:sldMk cId="5756611" sldId="1690"/>
            <ac:picMk id="15362" creationId="{9C2AB71F-FBC3-D0D6-55D6-A81A61AD5761}"/>
          </ac:picMkLst>
        </pc:picChg>
      </pc:sldChg>
      <pc:sldChg chg="delSp modSp add mod">
        <pc:chgData name="伊健 杜" userId="e69aded81da48593" providerId="LiveId" clId="{507289F8-E6EA-4936-A75A-EF07BA0AD1AE}" dt="2022-12-01T12:18:31.941" v="2699"/>
        <pc:sldMkLst>
          <pc:docMk/>
          <pc:sldMk cId="769203678" sldId="1691"/>
        </pc:sldMkLst>
        <pc:spChg chg="del">
          <ac:chgData name="伊健 杜" userId="e69aded81da48593" providerId="LiveId" clId="{507289F8-E6EA-4936-A75A-EF07BA0AD1AE}" dt="2022-12-01T12:17:06.686" v="2635" actId="478"/>
          <ac:spMkLst>
            <pc:docMk/>
            <pc:sldMk cId="769203678" sldId="1691"/>
            <ac:spMk id="2" creationId="{F8B0C1A1-6CD5-E17A-4684-416331F9B3C5}"/>
          </ac:spMkLst>
        </pc:spChg>
        <pc:spChg chg="mod">
          <ac:chgData name="伊健 杜" userId="e69aded81da48593" providerId="LiveId" clId="{507289F8-E6EA-4936-A75A-EF07BA0AD1AE}" dt="2022-12-01T12:18:31.941" v="2699"/>
          <ac:spMkLst>
            <pc:docMk/>
            <pc:sldMk cId="769203678" sldId="1691"/>
            <ac:spMk id="4" creationId="{2CD63A4E-E37B-41A6-9090-C7BF9F9D4BD7}"/>
          </ac:spMkLst>
        </pc:spChg>
      </pc:sldChg>
      <pc:sldChg chg="modSp add mod">
        <pc:chgData name="伊健 杜" userId="e69aded81da48593" providerId="LiveId" clId="{507289F8-E6EA-4936-A75A-EF07BA0AD1AE}" dt="2022-12-01T12:40:52.115" v="4181"/>
        <pc:sldMkLst>
          <pc:docMk/>
          <pc:sldMk cId="3349248834" sldId="1692"/>
        </pc:sldMkLst>
        <pc:spChg chg="mod">
          <ac:chgData name="伊健 杜" userId="e69aded81da48593" providerId="LiveId" clId="{507289F8-E6EA-4936-A75A-EF07BA0AD1AE}" dt="2022-12-01T12:40:52.115" v="4181"/>
          <ac:spMkLst>
            <pc:docMk/>
            <pc:sldMk cId="3349248834" sldId="1692"/>
            <ac:spMk id="4" creationId="{2CD63A4E-E37B-41A6-9090-C7BF9F9D4BD7}"/>
          </ac:spMkLst>
        </pc:spChg>
      </pc:sldChg>
      <pc:sldChg chg="modSp add mod">
        <pc:chgData name="伊健 杜" userId="e69aded81da48593" providerId="LiveId" clId="{507289F8-E6EA-4936-A75A-EF07BA0AD1AE}" dt="2022-12-01T12:18:57.635" v="2757"/>
        <pc:sldMkLst>
          <pc:docMk/>
          <pc:sldMk cId="2380664498" sldId="1693"/>
        </pc:sldMkLst>
        <pc:spChg chg="mod">
          <ac:chgData name="伊健 杜" userId="e69aded81da48593" providerId="LiveId" clId="{507289F8-E6EA-4936-A75A-EF07BA0AD1AE}" dt="2022-12-01T12:18:57.635" v="2757"/>
          <ac:spMkLst>
            <pc:docMk/>
            <pc:sldMk cId="2380664498" sldId="1693"/>
            <ac:spMk id="4" creationId="{2CD63A4E-E37B-41A6-9090-C7BF9F9D4BD7}"/>
          </ac:spMkLst>
        </pc:spChg>
      </pc:sldChg>
      <pc:sldChg chg="modSp add mod">
        <pc:chgData name="伊健 杜" userId="e69aded81da48593" providerId="LiveId" clId="{507289F8-E6EA-4936-A75A-EF07BA0AD1AE}" dt="2022-12-01T12:40:52.115" v="4181"/>
        <pc:sldMkLst>
          <pc:docMk/>
          <pc:sldMk cId="1024590960" sldId="1694"/>
        </pc:sldMkLst>
        <pc:spChg chg="mod">
          <ac:chgData name="伊健 杜" userId="e69aded81da48593" providerId="LiveId" clId="{507289F8-E6EA-4936-A75A-EF07BA0AD1AE}" dt="2022-12-01T12:40:52.115" v="4181"/>
          <ac:spMkLst>
            <pc:docMk/>
            <pc:sldMk cId="1024590960" sldId="1694"/>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5441418" sldId="1695"/>
        </pc:sldMkLst>
        <pc:spChg chg="mod">
          <ac:chgData name="伊健 杜" userId="e69aded81da48593" providerId="LiveId" clId="{507289F8-E6EA-4936-A75A-EF07BA0AD1AE}" dt="2022-12-01T12:22:46.668" v="3044" actId="20577"/>
          <ac:spMkLst>
            <pc:docMk/>
            <pc:sldMk cId="15441418" sldId="1695"/>
            <ac:spMk id="2" creationId="{10304424-DB4A-36E7-9E0D-D32A5DD0F26C}"/>
          </ac:spMkLst>
        </pc:spChg>
        <pc:spChg chg="mod">
          <ac:chgData name="伊健 杜" userId="e69aded81da48593" providerId="LiveId" clId="{507289F8-E6EA-4936-A75A-EF07BA0AD1AE}" dt="2022-12-01T12:40:52.115" v="4181"/>
          <ac:spMkLst>
            <pc:docMk/>
            <pc:sldMk cId="15441418" sldId="1695"/>
            <ac:spMk id="5" creationId="{E7287B0E-EF55-E721-8EFA-9A9183C0EDF9}"/>
          </ac:spMkLst>
        </pc:spChg>
        <pc:picChg chg="del">
          <ac:chgData name="伊健 杜" userId="e69aded81da48593" providerId="LiveId" clId="{507289F8-E6EA-4936-A75A-EF07BA0AD1AE}" dt="2022-12-01T12:23:29.528" v="3174" actId="478"/>
          <ac:picMkLst>
            <pc:docMk/>
            <pc:sldMk cId="15441418" sldId="1695"/>
            <ac:picMk id="15362" creationId="{9C2AB71F-FBC3-D0D6-55D6-A81A61AD5761}"/>
          </ac:picMkLst>
        </pc:picChg>
        <pc:picChg chg="add mod">
          <ac:chgData name="伊健 杜" userId="e69aded81da48593" providerId="LiveId" clId="{507289F8-E6EA-4936-A75A-EF07BA0AD1AE}" dt="2022-12-01T12:24:05.928" v="3194" actId="1076"/>
          <ac:picMkLst>
            <pc:docMk/>
            <pc:sldMk cId="15441418" sldId="1695"/>
            <ac:picMk id="16386" creationId="{F9E2CC68-BFAF-7D0D-2D14-DC1158AA374A}"/>
          </ac:picMkLst>
        </pc:picChg>
        <pc:picChg chg="add del">
          <ac:chgData name="伊健 杜" userId="e69aded81da48593" providerId="LiveId" clId="{507289F8-E6EA-4936-A75A-EF07BA0AD1AE}" dt="2022-12-01T12:24:09.607" v="3196"/>
          <ac:picMkLst>
            <pc:docMk/>
            <pc:sldMk cId="15441418" sldId="1695"/>
            <ac:picMk id="16388" creationId="{EAE57E47-B1A9-7B5E-D158-7AE1C6364AA5}"/>
          </ac:picMkLst>
        </pc:picChg>
      </pc:sldChg>
      <pc:sldChg chg="addSp delSp modSp add mod">
        <pc:chgData name="伊健 杜" userId="e69aded81da48593" providerId="LiveId" clId="{507289F8-E6EA-4936-A75A-EF07BA0AD1AE}" dt="2022-12-01T12:40:52.115" v="4181"/>
        <pc:sldMkLst>
          <pc:docMk/>
          <pc:sldMk cId="214635091" sldId="1696"/>
        </pc:sldMkLst>
        <pc:spChg chg="mod">
          <ac:chgData name="伊健 杜" userId="e69aded81da48593" providerId="LiveId" clId="{507289F8-E6EA-4936-A75A-EF07BA0AD1AE}" dt="2022-12-01T12:40:52.115" v="4181"/>
          <ac:spMkLst>
            <pc:docMk/>
            <pc:sldMk cId="214635091" sldId="1696"/>
            <ac:spMk id="5" creationId="{E7287B0E-EF55-E721-8EFA-9A9183C0EDF9}"/>
          </ac:spMkLst>
        </pc:spChg>
        <pc:picChg chg="del mod">
          <ac:chgData name="伊健 杜" userId="e69aded81da48593" providerId="LiveId" clId="{507289F8-E6EA-4936-A75A-EF07BA0AD1AE}" dt="2022-12-01T12:25:24.804" v="3313" actId="478"/>
          <ac:picMkLst>
            <pc:docMk/>
            <pc:sldMk cId="214635091" sldId="1696"/>
            <ac:picMk id="16386" creationId="{F9E2CC68-BFAF-7D0D-2D14-DC1158AA374A}"/>
          </ac:picMkLst>
        </pc:picChg>
        <pc:picChg chg="add mod">
          <ac:chgData name="伊健 杜" userId="e69aded81da48593" providerId="LiveId" clId="{507289F8-E6EA-4936-A75A-EF07BA0AD1AE}" dt="2022-12-01T12:26:02.545" v="3316" actId="1076"/>
          <ac:picMkLst>
            <pc:docMk/>
            <pc:sldMk cId="214635091" sldId="1696"/>
            <ac:picMk id="17410" creationId="{03517C42-CECF-4864-570B-CD2A7A4117AB}"/>
          </ac:picMkLst>
        </pc:picChg>
      </pc:sldChg>
      <pc:sldChg chg="addSp delSp modSp add mod">
        <pc:chgData name="伊健 杜" userId="e69aded81da48593" providerId="LiveId" clId="{507289F8-E6EA-4936-A75A-EF07BA0AD1AE}" dt="2022-12-01T12:40:52.115" v="4181"/>
        <pc:sldMkLst>
          <pc:docMk/>
          <pc:sldMk cId="2000550123" sldId="1697"/>
        </pc:sldMkLst>
        <pc:spChg chg="mod">
          <ac:chgData name="伊健 杜" userId="e69aded81da48593" providerId="LiveId" clId="{507289F8-E6EA-4936-A75A-EF07BA0AD1AE}" dt="2022-12-01T12:40:52.115" v="4181"/>
          <ac:spMkLst>
            <pc:docMk/>
            <pc:sldMk cId="2000550123" sldId="1697"/>
            <ac:spMk id="2" creationId="{10304424-DB4A-36E7-9E0D-D32A5DD0F26C}"/>
          </ac:spMkLst>
        </pc:spChg>
        <pc:spChg chg="mod">
          <ac:chgData name="伊健 杜" userId="e69aded81da48593" providerId="LiveId" clId="{507289F8-E6EA-4936-A75A-EF07BA0AD1AE}" dt="2022-12-01T12:40:52.115" v="4181"/>
          <ac:spMkLst>
            <pc:docMk/>
            <pc:sldMk cId="2000550123" sldId="1697"/>
            <ac:spMk id="5" creationId="{E7287B0E-EF55-E721-8EFA-9A9183C0EDF9}"/>
          </ac:spMkLst>
        </pc:spChg>
        <pc:picChg chg="del">
          <ac:chgData name="伊健 杜" userId="e69aded81da48593" providerId="LiveId" clId="{507289F8-E6EA-4936-A75A-EF07BA0AD1AE}" dt="2022-12-01T12:27:09.598" v="3483" actId="478"/>
          <ac:picMkLst>
            <pc:docMk/>
            <pc:sldMk cId="2000550123" sldId="1697"/>
            <ac:picMk id="16386" creationId="{F9E2CC68-BFAF-7D0D-2D14-DC1158AA374A}"/>
          </ac:picMkLst>
        </pc:picChg>
        <pc:picChg chg="add mod">
          <ac:chgData name="伊健 杜" userId="e69aded81da48593" providerId="LiveId" clId="{507289F8-E6EA-4936-A75A-EF07BA0AD1AE}" dt="2022-12-01T12:27:40.966" v="3487" actId="1076"/>
          <ac:picMkLst>
            <pc:docMk/>
            <pc:sldMk cId="2000550123" sldId="1697"/>
            <ac:picMk id="18434" creationId="{9DEB86AA-BE92-0B4F-B330-4AF287975BFB}"/>
          </ac:picMkLst>
        </pc:picChg>
      </pc:sldChg>
      <pc:sldChg chg="addSp delSp modSp add mod">
        <pc:chgData name="伊健 杜" userId="e69aded81da48593" providerId="LiveId" clId="{507289F8-E6EA-4936-A75A-EF07BA0AD1AE}" dt="2022-12-01T12:40:52.115" v="4181"/>
        <pc:sldMkLst>
          <pc:docMk/>
          <pc:sldMk cId="1717903204" sldId="1698"/>
        </pc:sldMkLst>
        <pc:spChg chg="mod">
          <ac:chgData name="伊健 杜" userId="e69aded81da48593" providerId="LiveId" clId="{507289F8-E6EA-4936-A75A-EF07BA0AD1AE}" dt="2022-12-01T12:40:52.115" v="4181"/>
          <ac:spMkLst>
            <pc:docMk/>
            <pc:sldMk cId="1717903204" sldId="1698"/>
            <ac:spMk id="2" creationId="{10304424-DB4A-36E7-9E0D-D32A5DD0F26C}"/>
          </ac:spMkLst>
        </pc:spChg>
        <pc:spChg chg="mod">
          <ac:chgData name="伊健 杜" userId="e69aded81da48593" providerId="LiveId" clId="{507289F8-E6EA-4936-A75A-EF07BA0AD1AE}" dt="2022-12-01T12:40:52.115" v="4181"/>
          <ac:spMkLst>
            <pc:docMk/>
            <pc:sldMk cId="1717903204" sldId="1698"/>
            <ac:spMk id="5" creationId="{E7287B0E-EF55-E721-8EFA-9A9183C0EDF9}"/>
          </ac:spMkLst>
        </pc:spChg>
        <pc:picChg chg="del">
          <ac:chgData name="伊健 杜" userId="e69aded81da48593" providerId="LiveId" clId="{507289F8-E6EA-4936-A75A-EF07BA0AD1AE}" dt="2022-12-01T12:28:18.615" v="3538" actId="478"/>
          <ac:picMkLst>
            <pc:docMk/>
            <pc:sldMk cId="1717903204" sldId="1698"/>
            <ac:picMk id="18434" creationId="{9DEB86AA-BE92-0B4F-B330-4AF287975BFB}"/>
          </ac:picMkLst>
        </pc:picChg>
        <pc:picChg chg="add mod">
          <ac:chgData name="伊健 杜" userId="e69aded81da48593" providerId="LiveId" clId="{507289F8-E6EA-4936-A75A-EF07BA0AD1AE}" dt="2022-12-01T12:28:36.525" v="3541" actId="1076"/>
          <ac:picMkLst>
            <pc:docMk/>
            <pc:sldMk cId="1717903204" sldId="1698"/>
            <ac:picMk id="19458" creationId="{D2504450-9AB9-73E0-244F-47681EAF6E7D}"/>
          </ac:picMkLst>
        </pc:picChg>
      </pc:sldChg>
      <pc:sldChg chg="modSp add mod">
        <pc:chgData name="伊健 杜" userId="e69aded81da48593" providerId="LiveId" clId="{507289F8-E6EA-4936-A75A-EF07BA0AD1AE}" dt="2022-12-01T12:40:52.115" v="4181"/>
        <pc:sldMkLst>
          <pc:docMk/>
          <pc:sldMk cId="2612403542" sldId="1699"/>
        </pc:sldMkLst>
        <pc:spChg chg="mod">
          <ac:chgData name="伊健 杜" userId="e69aded81da48593" providerId="LiveId" clId="{507289F8-E6EA-4936-A75A-EF07BA0AD1AE}" dt="2022-12-01T12:40:52.115" v="4181"/>
          <ac:spMkLst>
            <pc:docMk/>
            <pc:sldMk cId="2612403542" sldId="169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95487389" sldId="1700"/>
        </pc:sldMkLst>
        <pc:spChg chg="mod">
          <ac:chgData name="伊健 杜" userId="e69aded81da48593" providerId="LiveId" clId="{507289F8-E6EA-4936-A75A-EF07BA0AD1AE}" dt="2022-12-01T12:40:52.115" v="4181"/>
          <ac:spMkLst>
            <pc:docMk/>
            <pc:sldMk cId="195487389" sldId="1700"/>
            <ac:spMk id="2" creationId="{10304424-DB4A-36E7-9E0D-D32A5DD0F26C}"/>
          </ac:spMkLst>
        </pc:spChg>
        <pc:spChg chg="mod">
          <ac:chgData name="伊健 杜" userId="e69aded81da48593" providerId="LiveId" clId="{507289F8-E6EA-4936-A75A-EF07BA0AD1AE}" dt="2022-12-01T12:40:52.115" v="4181"/>
          <ac:spMkLst>
            <pc:docMk/>
            <pc:sldMk cId="195487389" sldId="1700"/>
            <ac:spMk id="5" creationId="{E7287B0E-EF55-E721-8EFA-9A9183C0EDF9}"/>
          </ac:spMkLst>
        </pc:spChg>
        <pc:picChg chg="del">
          <ac:chgData name="伊健 杜" userId="e69aded81da48593" providerId="LiveId" clId="{507289F8-E6EA-4936-A75A-EF07BA0AD1AE}" dt="2022-12-01T12:35:39.494" v="3744" actId="478"/>
          <ac:picMkLst>
            <pc:docMk/>
            <pc:sldMk cId="195487389" sldId="1700"/>
            <ac:picMk id="18434" creationId="{9DEB86AA-BE92-0B4F-B330-4AF287975BFB}"/>
          </ac:picMkLst>
        </pc:picChg>
        <pc:picChg chg="add mod">
          <ac:chgData name="伊健 杜" userId="e69aded81da48593" providerId="LiveId" clId="{507289F8-E6EA-4936-A75A-EF07BA0AD1AE}" dt="2022-12-01T12:37:22.266" v="3748" actId="1076"/>
          <ac:picMkLst>
            <pc:docMk/>
            <pc:sldMk cId="195487389" sldId="1700"/>
            <ac:picMk id="20482" creationId="{16525164-D577-4AC2-CA53-7F1F5B42D96C}"/>
          </ac:picMkLst>
        </pc:picChg>
      </pc:sldChg>
      <pc:sldChg chg="addSp delSp modSp add mod">
        <pc:chgData name="伊健 杜" userId="e69aded81da48593" providerId="LiveId" clId="{507289F8-E6EA-4936-A75A-EF07BA0AD1AE}" dt="2022-12-01T12:40:52.115" v="4181"/>
        <pc:sldMkLst>
          <pc:docMk/>
          <pc:sldMk cId="2325308572" sldId="1701"/>
        </pc:sldMkLst>
        <pc:spChg chg="mod">
          <ac:chgData name="伊健 杜" userId="e69aded81da48593" providerId="LiveId" clId="{507289F8-E6EA-4936-A75A-EF07BA0AD1AE}" dt="2022-12-01T12:40:52.115" v="4181"/>
          <ac:spMkLst>
            <pc:docMk/>
            <pc:sldMk cId="2325308572" sldId="1701"/>
            <ac:spMk id="2" creationId="{10304424-DB4A-36E7-9E0D-D32A5DD0F26C}"/>
          </ac:spMkLst>
        </pc:spChg>
        <pc:spChg chg="mod">
          <ac:chgData name="伊健 杜" userId="e69aded81da48593" providerId="LiveId" clId="{507289F8-E6EA-4936-A75A-EF07BA0AD1AE}" dt="2022-12-01T12:40:52.115" v="4181"/>
          <ac:spMkLst>
            <pc:docMk/>
            <pc:sldMk cId="2325308572" sldId="1701"/>
            <ac:spMk id="5" creationId="{E7287B0E-EF55-E721-8EFA-9A9183C0EDF9}"/>
          </ac:spMkLst>
        </pc:spChg>
        <pc:picChg chg="del">
          <ac:chgData name="伊健 杜" userId="e69aded81da48593" providerId="LiveId" clId="{507289F8-E6EA-4936-A75A-EF07BA0AD1AE}" dt="2022-12-01T12:37:30.389" v="3750" actId="478"/>
          <ac:picMkLst>
            <pc:docMk/>
            <pc:sldMk cId="2325308572" sldId="1701"/>
            <ac:picMk id="20482" creationId="{16525164-D577-4AC2-CA53-7F1F5B42D96C}"/>
          </ac:picMkLst>
        </pc:picChg>
        <pc:picChg chg="add mod">
          <ac:chgData name="伊健 杜" userId="e69aded81da48593" providerId="LiveId" clId="{507289F8-E6EA-4936-A75A-EF07BA0AD1AE}" dt="2022-12-01T12:38:43.694" v="3867" actId="1076"/>
          <ac:picMkLst>
            <pc:docMk/>
            <pc:sldMk cId="2325308572" sldId="1701"/>
            <ac:picMk id="21506" creationId="{F4CFC40D-0B7B-E685-0FED-6FF07240215C}"/>
          </ac:picMkLst>
        </pc:picChg>
      </pc:sldChg>
      <pc:sldChg chg="addSp delSp modSp add mod">
        <pc:chgData name="伊健 杜" userId="e69aded81da48593" providerId="LiveId" clId="{507289F8-E6EA-4936-A75A-EF07BA0AD1AE}" dt="2022-12-01T12:41:45.106" v="4208"/>
        <pc:sldMkLst>
          <pc:docMk/>
          <pc:sldMk cId="2969791930" sldId="1702"/>
        </pc:sldMkLst>
        <pc:spChg chg="mod">
          <ac:chgData name="伊健 杜" userId="e69aded81da48593" providerId="LiveId" clId="{507289F8-E6EA-4936-A75A-EF07BA0AD1AE}" dt="2022-12-01T12:39:06.427" v="3886"/>
          <ac:spMkLst>
            <pc:docMk/>
            <pc:sldMk cId="2969791930" sldId="1702"/>
            <ac:spMk id="2" creationId="{10304424-DB4A-36E7-9E0D-D32A5DD0F26C}"/>
          </ac:spMkLst>
        </pc:spChg>
        <pc:spChg chg="mod">
          <ac:chgData name="伊健 杜" userId="e69aded81da48593" providerId="LiveId" clId="{507289F8-E6EA-4936-A75A-EF07BA0AD1AE}" dt="2022-12-01T12:41:45.106" v="4208"/>
          <ac:spMkLst>
            <pc:docMk/>
            <pc:sldMk cId="2969791930" sldId="1702"/>
            <ac:spMk id="5" creationId="{E7287B0E-EF55-E721-8EFA-9A9183C0EDF9}"/>
          </ac:spMkLst>
        </pc:spChg>
        <pc:picChg chg="del">
          <ac:chgData name="伊健 杜" userId="e69aded81da48593" providerId="LiveId" clId="{507289F8-E6EA-4936-A75A-EF07BA0AD1AE}" dt="2022-12-01T12:40:58.451" v="4182" actId="478"/>
          <ac:picMkLst>
            <pc:docMk/>
            <pc:sldMk cId="2969791930" sldId="1702"/>
            <ac:picMk id="21506" creationId="{F4CFC40D-0B7B-E685-0FED-6FF07240215C}"/>
          </ac:picMkLst>
        </pc:picChg>
        <pc:picChg chg="add mod">
          <ac:chgData name="伊健 杜" userId="e69aded81da48593" providerId="LiveId" clId="{507289F8-E6EA-4936-A75A-EF07BA0AD1AE}" dt="2022-12-01T12:41:30.836" v="4190" actId="1076"/>
          <ac:picMkLst>
            <pc:docMk/>
            <pc:sldMk cId="2969791930" sldId="1702"/>
            <ac:picMk id="22530" creationId="{38EDCFA6-C1E6-3057-4A19-E89A3C0FC1BB}"/>
          </ac:picMkLst>
        </pc:picChg>
      </pc:sldChg>
      <pc:sldChg chg="addSp delSp modSp add mod">
        <pc:chgData name="伊健 杜" userId="e69aded81da48593" providerId="LiveId" clId="{507289F8-E6EA-4936-A75A-EF07BA0AD1AE}" dt="2022-12-01T12:47:23.004" v="4508"/>
        <pc:sldMkLst>
          <pc:docMk/>
          <pc:sldMk cId="2133253232" sldId="1703"/>
        </pc:sldMkLst>
        <pc:spChg chg="mod">
          <ac:chgData name="伊健 杜" userId="e69aded81da48593" providerId="LiveId" clId="{507289F8-E6EA-4936-A75A-EF07BA0AD1AE}" dt="2022-12-01T12:47:23.004" v="4508"/>
          <ac:spMkLst>
            <pc:docMk/>
            <pc:sldMk cId="2133253232" sldId="1703"/>
            <ac:spMk id="5" creationId="{E7287B0E-EF55-E721-8EFA-9A9183C0EDF9}"/>
          </ac:spMkLst>
        </pc:spChg>
        <pc:picChg chg="add mod">
          <ac:chgData name="伊健 杜" userId="e69aded81da48593" providerId="LiveId" clId="{507289F8-E6EA-4936-A75A-EF07BA0AD1AE}" dt="2022-12-01T12:43:27.316" v="4371" actId="14100"/>
          <ac:picMkLst>
            <pc:docMk/>
            <pc:sldMk cId="2133253232" sldId="1703"/>
            <ac:picMk id="4" creationId="{6B281E49-3B17-996B-0981-6CA14768B3A4}"/>
          </ac:picMkLst>
        </pc:picChg>
        <pc:picChg chg="del">
          <ac:chgData name="伊健 杜" userId="e69aded81da48593" providerId="LiveId" clId="{507289F8-E6EA-4936-A75A-EF07BA0AD1AE}" dt="2022-12-01T12:41:34.759" v="4192" actId="478"/>
          <ac:picMkLst>
            <pc:docMk/>
            <pc:sldMk cId="2133253232" sldId="1703"/>
            <ac:picMk id="22530" creationId="{38EDCFA6-C1E6-3057-4A19-E89A3C0FC1BB}"/>
          </ac:picMkLst>
        </pc:picChg>
        <pc:picChg chg="add del mod">
          <ac:chgData name="伊健 杜" userId="e69aded81da48593" providerId="LiveId" clId="{507289F8-E6EA-4936-A75A-EF07BA0AD1AE}" dt="2022-12-01T12:43:01.993" v="4363" actId="478"/>
          <ac:picMkLst>
            <pc:docMk/>
            <pc:sldMk cId="2133253232" sldId="1703"/>
            <ac:picMk id="23554" creationId="{C096490E-AE32-C7C5-6B41-27B50FF01886}"/>
          </ac:picMkLst>
        </pc:picChg>
        <pc:picChg chg="add del mod">
          <ac:chgData name="伊健 杜" userId="e69aded81da48593" providerId="LiveId" clId="{507289F8-E6EA-4936-A75A-EF07BA0AD1AE}" dt="2022-12-01T12:43:20.688" v="4368" actId="478"/>
          <ac:picMkLst>
            <pc:docMk/>
            <pc:sldMk cId="2133253232" sldId="1703"/>
            <ac:picMk id="23556" creationId="{D809AE60-0C8D-344A-2D7B-6628DB343F4C}"/>
          </ac:picMkLst>
        </pc:picChg>
      </pc:sldChg>
      <pc:sldChg chg="add del">
        <pc:chgData name="伊健 杜" userId="e69aded81da48593" providerId="LiveId" clId="{507289F8-E6EA-4936-A75A-EF07BA0AD1AE}" dt="2022-12-01T15:00:59.109" v="4518" actId="47"/>
        <pc:sldMkLst>
          <pc:docMk/>
          <pc:sldMk cId="50033370" sldId="1704"/>
        </pc:sldMkLst>
      </pc:sldChg>
      <pc:sldChg chg="add del">
        <pc:chgData name="伊健 杜" userId="e69aded81da48593" providerId="LiveId" clId="{507289F8-E6EA-4936-A75A-EF07BA0AD1AE}" dt="2022-12-01T15:00:59.109" v="4518" actId="47"/>
        <pc:sldMkLst>
          <pc:docMk/>
          <pc:sldMk cId="2156541216" sldId="1705"/>
        </pc:sldMkLst>
      </pc:sldChg>
    </pc:docChg>
  </pc:docChgLst>
  <pc:docChgLst>
    <pc:chgData name="伊健 杜" userId="e69aded81da48593" providerId="LiveId" clId="{B41A0DB3-26AA-43DA-B31A-09B1F216CB5C}"/>
    <pc:docChg chg="undo custSel addSld delSld modSld sldOrd modSection">
      <pc:chgData name="伊健 杜" userId="e69aded81da48593" providerId="LiveId" clId="{B41A0DB3-26AA-43DA-B31A-09B1F216CB5C}" dt="2022-10-06T15:50:03.635" v="4640" actId="20577"/>
      <pc:docMkLst>
        <pc:docMk/>
      </pc:docMkLst>
      <pc:sldChg chg="modSp mod">
        <pc:chgData name="伊健 杜" userId="e69aded81da48593" providerId="LiveId" clId="{B41A0DB3-26AA-43DA-B31A-09B1F216CB5C}" dt="2022-10-06T11:56:06.255" v="4620"/>
        <pc:sldMkLst>
          <pc:docMk/>
          <pc:sldMk cId="3180688205" sldId="256"/>
        </pc:sldMkLst>
        <pc:spChg chg="mod">
          <ac:chgData name="伊健 杜" userId="e69aded81da48593" providerId="LiveId" clId="{B41A0DB3-26AA-43DA-B31A-09B1F216CB5C}" dt="2022-10-06T11:56:06.255" v="4620"/>
          <ac:spMkLst>
            <pc:docMk/>
            <pc:sldMk cId="3180688205" sldId="256"/>
            <ac:spMk id="2" creationId="{1F01E9DD-2818-4BD0-9996-984FE0985E67}"/>
          </ac:spMkLst>
        </pc:spChg>
      </pc:sldChg>
      <pc:sldChg chg="addSp delSp modSp mod">
        <pc:chgData name="伊健 杜" userId="e69aded81da48593" providerId="LiveId" clId="{B41A0DB3-26AA-43DA-B31A-09B1F216CB5C}" dt="2022-10-06T15:48:55.431" v="4638"/>
        <pc:sldMkLst>
          <pc:docMk/>
          <pc:sldMk cId="3517469593" sldId="772"/>
        </pc:sldMkLst>
        <pc:spChg chg="mod">
          <ac:chgData name="伊健 杜" userId="e69aded81da48593" providerId="LiveId" clId="{B41A0DB3-26AA-43DA-B31A-09B1F216CB5C}" dt="2022-10-06T09:06:58.338" v="34" actId="20577"/>
          <ac:spMkLst>
            <pc:docMk/>
            <pc:sldMk cId="3517469593" sldId="772"/>
            <ac:spMk id="2" creationId="{81F4B079-5182-7332-4978-966F1AEEF4D2}"/>
          </ac:spMkLst>
        </pc:spChg>
        <pc:spChg chg="mod">
          <ac:chgData name="伊健 杜" userId="e69aded81da48593" providerId="LiveId" clId="{B41A0DB3-26AA-43DA-B31A-09B1F216CB5C}" dt="2022-10-06T11:41:26.661" v="4232"/>
          <ac:spMkLst>
            <pc:docMk/>
            <pc:sldMk cId="3517469593" sldId="772"/>
            <ac:spMk id="4" creationId="{CFC1CF28-580E-2280-640A-ADB8853307E7}"/>
          </ac:spMkLst>
        </pc:spChg>
        <pc:picChg chg="add mod">
          <ac:chgData name="伊健 杜" userId="e69aded81da48593" providerId="LiveId" clId="{B41A0DB3-26AA-43DA-B31A-09B1F216CB5C}" dt="2022-10-06T09:09:24.619" v="145" actId="14100"/>
          <ac:picMkLst>
            <pc:docMk/>
            <pc:sldMk cId="3517469593" sldId="772"/>
            <ac:picMk id="1026" creationId="{A29C110B-0E65-1EE2-DD46-47939F5E6325}"/>
          </ac:picMkLst>
        </pc:picChg>
        <pc:picChg chg="del mod">
          <ac:chgData name="伊健 杜" userId="e69aded81da48593" providerId="LiveId" clId="{B41A0DB3-26AA-43DA-B31A-09B1F216CB5C}" dt="2022-10-06T09:09:02.468" v="141" actId="478"/>
          <ac:picMkLst>
            <pc:docMk/>
            <pc:sldMk cId="3517469593" sldId="772"/>
            <ac:picMk id="9218" creationId="{071B5468-72CC-EC6B-3F95-EEED4026497A}"/>
          </ac:picMkLst>
        </pc:picChg>
        <pc:inkChg chg="add">
          <ac:chgData name="伊健 杜" userId="e69aded81da48593" providerId="LiveId" clId="{B41A0DB3-26AA-43DA-B31A-09B1F216CB5C}" dt="2022-10-06T15:48:55.431" v="4638"/>
          <ac:inkMkLst>
            <pc:docMk/>
            <pc:sldMk cId="3517469593" sldId="772"/>
            <ac:inkMk id="3" creationId="{FB13953C-2807-DE83-C2BB-E43ECC54614A}"/>
          </ac:inkMkLst>
        </pc:inkChg>
      </pc:sldChg>
      <pc:sldChg chg="addSp delSp modSp add mod">
        <pc:chgData name="伊健 杜" userId="e69aded81da48593" providerId="LiveId" clId="{B41A0DB3-26AA-43DA-B31A-09B1F216CB5C}" dt="2022-10-06T14:01:21.361" v="4621"/>
        <pc:sldMkLst>
          <pc:docMk/>
          <pc:sldMk cId="1879939134" sldId="834"/>
        </pc:sldMkLst>
        <pc:spChg chg="mod">
          <ac:chgData name="伊健 杜" userId="e69aded81da48593" providerId="LiveId" clId="{B41A0DB3-26AA-43DA-B31A-09B1F216CB5C}" dt="2022-10-06T10:31:48.422" v="1896"/>
          <ac:spMkLst>
            <pc:docMk/>
            <pc:sldMk cId="1879939134" sldId="834"/>
            <ac:spMk id="2" creationId="{1302A11A-625D-774F-23B3-739301B530C3}"/>
          </ac:spMkLst>
        </pc:spChg>
        <pc:spChg chg="mod">
          <ac:chgData name="伊健 杜" userId="e69aded81da48593" providerId="LiveId" clId="{B41A0DB3-26AA-43DA-B31A-09B1F216CB5C}" dt="2022-10-06T11:41:26.661" v="4232"/>
          <ac:spMkLst>
            <pc:docMk/>
            <pc:sldMk cId="1879939134" sldId="834"/>
            <ac:spMk id="4" creationId="{21BD65C9-00B8-77B5-1258-CB85B4A4F40D}"/>
          </ac:spMkLst>
        </pc:spChg>
        <pc:picChg chg="add mod">
          <ac:chgData name="伊健 杜" userId="e69aded81da48593" providerId="LiveId" clId="{B41A0DB3-26AA-43DA-B31A-09B1F216CB5C}" dt="2022-10-06T10:33:19.189" v="1958" actId="1076"/>
          <ac:picMkLst>
            <pc:docMk/>
            <pc:sldMk cId="1879939134" sldId="834"/>
            <ac:picMk id="3" creationId="{619F8674-F723-8C6D-BE60-2A3526CA78AD}"/>
          </ac:picMkLst>
        </pc:picChg>
        <pc:picChg chg="add del mod">
          <ac:chgData name="伊健 杜" userId="e69aded81da48593" providerId="LiveId" clId="{B41A0DB3-26AA-43DA-B31A-09B1F216CB5C}" dt="2022-10-06T10:37:06.465" v="2073" actId="478"/>
          <ac:picMkLst>
            <pc:docMk/>
            <pc:sldMk cId="1879939134" sldId="834"/>
            <ac:picMk id="5" creationId="{7F8778DD-28C1-BF05-2C28-464D4428FBB8}"/>
          </ac:picMkLst>
        </pc:picChg>
        <pc:picChg chg="add mod">
          <ac:chgData name="伊健 杜" userId="e69aded81da48593" providerId="LiveId" clId="{B41A0DB3-26AA-43DA-B31A-09B1F216CB5C}" dt="2022-10-06T10:37:04.974" v="2072" actId="14100"/>
          <ac:picMkLst>
            <pc:docMk/>
            <pc:sldMk cId="1879939134" sldId="834"/>
            <ac:picMk id="6" creationId="{0AF98E09-F6EB-5E0F-D385-5AE51F2F2C8B}"/>
          </ac:picMkLst>
        </pc:picChg>
        <pc:picChg chg="del">
          <ac:chgData name="伊健 杜" userId="e69aded81da48593" providerId="LiveId" clId="{B41A0DB3-26AA-43DA-B31A-09B1F216CB5C}" dt="2022-10-06T10:32:10.310" v="1922" actId="478"/>
          <ac:picMkLst>
            <pc:docMk/>
            <pc:sldMk cId="1879939134" sldId="834"/>
            <ac:picMk id="6146" creationId="{5B9E713D-FCB0-B725-20E7-74B5F5D94B37}"/>
          </ac:picMkLst>
        </pc:picChg>
        <pc:picChg chg="add del mod">
          <ac:chgData name="伊健 杜" userId="e69aded81da48593" providerId="LiveId" clId="{B41A0DB3-26AA-43DA-B31A-09B1F216CB5C}" dt="2022-10-06T10:33:37.168" v="1959" actId="478"/>
          <ac:picMkLst>
            <pc:docMk/>
            <pc:sldMk cId="1879939134" sldId="834"/>
            <ac:picMk id="13314" creationId="{0879421A-D6CC-B35B-B4CF-A6D56C65E39D}"/>
          </ac:picMkLst>
        </pc:picChg>
        <pc:picChg chg="add del mod">
          <ac:chgData name="伊健 杜" userId="e69aded81da48593" providerId="LiveId" clId="{B41A0DB3-26AA-43DA-B31A-09B1F216CB5C}" dt="2022-10-06T10:36:57.117" v="2069" actId="478"/>
          <ac:picMkLst>
            <pc:docMk/>
            <pc:sldMk cId="1879939134" sldId="834"/>
            <ac:picMk id="13316" creationId="{0F70A11D-F4BB-E37F-6467-A5BE5A79CDD8}"/>
          </ac:picMkLst>
        </pc:picChg>
        <pc:picChg chg="add mod">
          <ac:chgData name="伊健 杜" userId="e69aded81da48593" providerId="LiveId" clId="{B41A0DB3-26AA-43DA-B31A-09B1F216CB5C}" dt="2022-10-06T10:37:30.381" v="2076" actId="1076"/>
          <ac:picMkLst>
            <pc:docMk/>
            <pc:sldMk cId="1879939134" sldId="834"/>
            <ac:picMk id="13318" creationId="{A62E9C27-72EF-269F-DF0A-3BE272EAF829}"/>
          </ac:picMkLst>
        </pc:picChg>
        <pc:inkChg chg="add">
          <ac:chgData name="伊健 杜" userId="e69aded81da48593" providerId="LiveId" clId="{B41A0DB3-26AA-43DA-B31A-09B1F216CB5C}" dt="2022-10-06T14:01:21.361" v="4621"/>
          <ac:inkMkLst>
            <pc:docMk/>
            <pc:sldMk cId="1879939134" sldId="834"/>
            <ac:inkMk id="7" creationId="{51C0626A-B5C0-E608-81F8-F092B68E7BE4}"/>
          </ac:inkMkLst>
        </pc:inkChg>
      </pc:sldChg>
      <pc:sldChg chg="del">
        <pc:chgData name="伊健 杜" userId="e69aded81da48593" providerId="LiveId" clId="{B41A0DB3-26AA-43DA-B31A-09B1F216CB5C}" dt="2022-10-06T08:36:01.913" v="5" actId="47"/>
        <pc:sldMkLst>
          <pc:docMk/>
          <pc:sldMk cId="907117066" sldId="848"/>
        </pc:sldMkLst>
      </pc:sldChg>
      <pc:sldChg chg="del">
        <pc:chgData name="伊健 杜" userId="e69aded81da48593" providerId="LiveId" clId="{B41A0DB3-26AA-43DA-B31A-09B1F216CB5C}" dt="2022-10-06T08:36:01.913" v="5" actId="47"/>
        <pc:sldMkLst>
          <pc:docMk/>
          <pc:sldMk cId="4210279185" sldId="849"/>
        </pc:sldMkLst>
      </pc:sldChg>
      <pc:sldChg chg="del">
        <pc:chgData name="伊健 杜" userId="e69aded81da48593" providerId="LiveId" clId="{B41A0DB3-26AA-43DA-B31A-09B1F216CB5C}" dt="2022-10-06T08:35:40.524" v="0" actId="47"/>
        <pc:sldMkLst>
          <pc:docMk/>
          <pc:sldMk cId="2593079863" sldId="850"/>
        </pc:sldMkLst>
      </pc:sldChg>
      <pc:sldChg chg="del">
        <pc:chgData name="伊健 杜" userId="e69aded81da48593" providerId="LiveId" clId="{B41A0DB3-26AA-43DA-B31A-09B1F216CB5C}" dt="2022-10-06T08:35:43.596" v="1" actId="47"/>
        <pc:sldMkLst>
          <pc:docMk/>
          <pc:sldMk cId="2080713796" sldId="856"/>
        </pc:sldMkLst>
      </pc:sldChg>
      <pc:sldChg chg="del">
        <pc:chgData name="伊健 杜" userId="e69aded81da48593" providerId="LiveId" clId="{B41A0DB3-26AA-43DA-B31A-09B1F216CB5C}" dt="2022-10-06T08:35:43.596" v="1" actId="47"/>
        <pc:sldMkLst>
          <pc:docMk/>
          <pc:sldMk cId="4008503688" sldId="857"/>
        </pc:sldMkLst>
      </pc:sldChg>
      <pc:sldChg chg="del">
        <pc:chgData name="伊健 杜" userId="e69aded81da48593" providerId="LiveId" clId="{B41A0DB3-26AA-43DA-B31A-09B1F216CB5C}" dt="2022-10-06T08:35:43.596" v="1" actId="47"/>
        <pc:sldMkLst>
          <pc:docMk/>
          <pc:sldMk cId="1504034460" sldId="858"/>
        </pc:sldMkLst>
      </pc:sldChg>
      <pc:sldChg chg="del">
        <pc:chgData name="伊健 杜" userId="e69aded81da48593" providerId="LiveId" clId="{B41A0DB3-26AA-43DA-B31A-09B1F216CB5C}" dt="2022-10-06T08:35:43.596" v="1" actId="47"/>
        <pc:sldMkLst>
          <pc:docMk/>
          <pc:sldMk cId="2971274492" sldId="859"/>
        </pc:sldMkLst>
      </pc:sldChg>
      <pc:sldChg chg="addSp delSp modSp mod">
        <pc:chgData name="伊健 杜" userId="e69aded81da48593" providerId="LiveId" clId="{B41A0DB3-26AA-43DA-B31A-09B1F216CB5C}" dt="2022-10-06T11:41:26.661" v="4232"/>
        <pc:sldMkLst>
          <pc:docMk/>
          <pc:sldMk cId="1362255843" sldId="860"/>
        </pc:sldMkLst>
        <pc:spChg chg="mod">
          <ac:chgData name="伊健 杜" userId="e69aded81da48593" providerId="LiveId" clId="{B41A0DB3-26AA-43DA-B31A-09B1F216CB5C}" dt="2022-10-06T09:14:51.441" v="264"/>
          <ac:spMkLst>
            <pc:docMk/>
            <pc:sldMk cId="1362255843" sldId="860"/>
            <ac:spMk id="4" creationId="{159D0018-7D4F-0E6D-9907-7DDE9E282ACA}"/>
          </ac:spMkLst>
        </pc:spChg>
        <pc:spChg chg="mod">
          <ac:chgData name="伊健 杜" userId="e69aded81da48593" providerId="LiveId" clId="{B41A0DB3-26AA-43DA-B31A-09B1F216CB5C}" dt="2022-10-06T11:41:26.661" v="4232"/>
          <ac:spMkLst>
            <pc:docMk/>
            <pc:sldMk cId="1362255843" sldId="860"/>
            <ac:spMk id="5" creationId="{82EA1B9F-7070-0D19-62BC-FEFB9D2FCC3D}"/>
          </ac:spMkLst>
        </pc:spChg>
        <pc:picChg chg="add mod">
          <ac:chgData name="伊健 杜" userId="e69aded81da48593" providerId="LiveId" clId="{B41A0DB3-26AA-43DA-B31A-09B1F216CB5C}" dt="2022-10-06T09:14:54.131" v="265" actId="1076"/>
          <ac:picMkLst>
            <pc:docMk/>
            <pc:sldMk cId="1362255843" sldId="860"/>
            <ac:picMk id="2050" creationId="{036EA94E-0D04-D75F-0749-951245BD6A28}"/>
          </ac:picMkLst>
        </pc:picChg>
        <pc:picChg chg="del">
          <ac:chgData name="伊健 杜" userId="e69aded81da48593" providerId="LiveId" clId="{B41A0DB3-26AA-43DA-B31A-09B1F216CB5C}" dt="2022-10-06T09:12:23.378" v="146" actId="478"/>
          <ac:picMkLst>
            <pc:docMk/>
            <pc:sldMk cId="1362255843" sldId="860"/>
            <ac:picMk id="4098" creationId="{248CC93B-87D0-C2D9-4131-28933EA48606}"/>
          </ac:picMkLst>
        </pc:picChg>
      </pc:sldChg>
      <pc:sldChg chg="del">
        <pc:chgData name="伊健 杜" userId="e69aded81da48593" providerId="LiveId" clId="{B41A0DB3-26AA-43DA-B31A-09B1F216CB5C}" dt="2022-10-06T08:36:01.913" v="5" actId="47"/>
        <pc:sldMkLst>
          <pc:docMk/>
          <pc:sldMk cId="3747254197" sldId="861"/>
        </pc:sldMkLst>
      </pc:sldChg>
      <pc:sldChg chg="del">
        <pc:chgData name="伊健 杜" userId="e69aded81da48593" providerId="LiveId" clId="{B41A0DB3-26AA-43DA-B31A-09B1F216CB5C}" dt="2022-10-06T09:17:24.545" v="352" actId="47"/>
        <pc:sldMkLst>
          <pc:docMk/>
          <pc:sldMk cId="4275455528" sldId="862"/>
        </pc:sldMkLst>
      </pc:sldChg>
      <pc:sldChg chg="del">
        <pc:chgData name="伊健 杜" userId="e69aded81da48593" providerId="LiveId" clId="{B41A0DB3-26AA-43DA-B31A-09B1F216CB5C}" dt="2022-10-06T08:36:01.913" v="5" actId="47"/>
        <pc:sldMkLst>
          <pc:docMk/>
          <pc:sldMk cId="601295034" sldId="863"/>
        </pc:sldMkLst>
      </pc:sldChg>
      <pc:sldChg chg="del">
        <pc:chgData name="伊健 杜" userId="e69aded81da48593" providerId="LiveId" clId="{B41A0DB3-26AA-43DA-B31A-09B1F216CB5C}" dt="2022-10-06T08:36:01.913" v="5" actId="47"/>
        <pc:sldMkLst>
          <pc:docMk/>
          <pc:sldMk cId="1467010209" sldId="864"/>
        </pc:sldMkLst>
      </pc:sldChg>
      <pc:sldChg chg="del">
        <pc:chgData name="伊健 杜" userId="e69aded81da48593" providerId="LiveId" clId="{B41A0DB3-26AA-43DA-B31A-09B1F216CB5C}" dt="2022-10-06T08:36:01.913" v="5" actId="47"/>
        <pc:sldMkLst>
          <pc:docMk/>
          <pc:sldMk cId="511942785" sldId="865"/>
        </pc:sldMkLst>
      </pc:sldChg>
      <pc:sldChg chg="del ord">
        <pc:chgData name="伊健 杜" userId="e69aded81da48593" providerId="LiveId" clId="{B41A0DB3-26AA-43DA-B31A-09B1F216CB5C}" dt="2022-10-06T08:36:01.913" v="5" actId="47"/>
        <pc:sldMkLst>
          <pc:docMk/>
          <pc:sldMk cId="1265546175" sldId="867"/>
        </pc:sldMkLst>
      </pc:sldChg>
      <pc:sldChg chg="del">
        <pc:chgData name="伊健 杜" userId="e69aded81da48593" providerId="LiveId" clId="{B41A0DB3-26AA-43DA-B31A-09B1F216CB5C}" dt="2022-10-06T08:36:01.913" v="5" actId="47"/>
        <pc:sldMkLst>
          <pc:docMk/>
          <pc:sldMk cId="1134385442" sldId="868"/>
        </pc:sldMkLst>
      </pc:sldChg>
      <pc:sldChg chg="del">
        <pc:chgData name="伊健 杜" userId="e69aded81da48593" providerId="LiveId" clId="{B41A0DB3-26AA-43DA-B31A-09B1F216CB5C}" dt="2022-10-06T08:36:01.913" v="5" actId="47"/>
        <pc:sldMkLst>
          <pc:docMk/>
          <pc:sldMk cId="1443721211" sldId="869"/>
        </pc:sldMkLst>
      </pc:sldChg>
      <pc:sldChg chg="del">
        <pc:chgData name="伊健 杜" userId="e69aded81da48593" providerId="LiveId" clId="{B41A0DB3-26AA-43DA-B31A-09B1F216CB5C}" dt="2022-10-06T08:36:01.913" v="5" actId="47"/>
        <pc:sldMkLst>
          <pc:docMk/>
          <pc:sldMk cId="170729392" sldId="870"/>
        </pc:sldMkLst>
      </pc:sldChg>
      <pc:sldChg chg="del">
        <pc:chgData name="伊健 杜" userId="e69aded81da48593" providerId="LiveId" clId="{B41A0DB3-26AA-43DA-B31A-09B1F216CB5C}" dt="2022-10-06T08:36:01.913" v="5" actId="47"/>
        <pc:sldMkLst>
          <pc:docMk/>
          <pc:sldMk cId="2582005106" sldId="871"/>
        </pc:sldMkLst>
      </pc:sldChg>
      <pc:sldChg chg="del">
        <pc:chgData name="伊健 杜" userId="e69aded81da48593" providerId="LiveId" clId="{B41A0DB3-26AA-43DA-B31A-09B1F216CB5C}" dt="2022-10-06T08:36:01.913" v="5" actId="47"/>
        <pc:sldMkLst>
          <pc:docMk/>
          <pc:sldMk cId="3397987316" sldId="872"/>
        </pc:sldMkLst>
      </pc:sldChg>
      <pc:sldChg chg="del">
        <pc:chgData name="伊健 杜" userId="e69aded81da48593" providerId="LiveId" clId="{B41A0DB3-26AA-43DA-B31A-09B1F216CB5C}" dt="2022-10-06T08:36:01.913" v="5" actId="47"/>
        <pc:sldMkLst>
          <pc:docMk/>
          <pc:sldMk cId="3256727013" sldId="873"/>
        </pc:sldMkLst>
      </pc:sldChg>
      <pc:sldChg chg="del">
        <pc:chgData name="伊健 杜" userId="e69aded81da48593" providerId="LiveId" clId="{B41A0DB3-26AA-43DA-B31A-09B1F216CB5C}" dt="2022-10-06T08:36:01.913" v="5" actId="47"/>
        <pc:sldMkLst>
          <pc:docMk/>
          <pc:sldMk cId="1477837527" sldId="874"/>
        </pc:sldMkLst>
      </pc:sldChg>
      <pc:sldChg chg="del">
        <pc:chgData name="伊健 杜" userId="e69aded81da48593" providerId="LiveId" clId="{B41A0DB3-26AA-43DA-B31A-09B1F216CB5C}" dt="2022-10-06T08:36:01.913" v="5" actId="47"/>
        <pc:sldMkLst>
          <pc:docMk/>
          <pc:sldMk cId="1398906183" sldId="875"/>
        </pc:sldMkLst>
      </pc:sldChg>
      <pc:sldChg chg="del">
        <pc:chgData name="伊健 杜" userId="e69aded81da48593" providerId="LiveId" clId="{B41A0DB3-26AA-43DA-B31A-09B1F216CB5C}" dt="2022-10-06T08:36:01.913" v="5" actId="47"/>
        <pc:sldMkLst>
          <pc:docMk/>
          <pc:sldMk cId="65725231" sldId="876"/>
        </pc:sldMkLst>
      </pc:sldChg>
      <pc:sldChg chg="del">
        <pc:chgData name="伊健 杜" userId="e69aded81da48593" providerId="LiveId" clId="{B41A0DB3-26AA-43DA-B31A-09B1F216CB5C}" dt="2022-10-06T08:36:01.913" v="5" actId="47"/>
        <pc:sldMkLst>
          <pc:docMk/>
          <pc:sldMk cId="3178820353" sldId="877"/>
        </pc:sldMkLst>
      </pc:sldChg>
      <pc:sldChg chg="del">
        <pc:chgData name="伊健 杜" userId="e69aded81da48593" providerId="LiveId" clId="{B41A0DB3-26AA-43DA-B31A-09B1F216CB5C}" dt="2022-10-06T08:36:01.913" v="5" actId="47"/>
        <pc:sldMkLst>
          <pc:docMk/>
          <pc:sldMk cId="17636258" sldId="878"/>
        </pc:sldMkLst>
      </pc:sldChg>
      <pc:sldChg chg="del">
        <pc:chgData name="伊健 杜" userId="e69aded81da48593" providerId="LiveId" clId="{B41A0DB3-26AA-43DA-B31A-09B1F216CB5C}" dt="2022-10-06T08:36:01.913" v="5" actId="47"/>
        <pc:sldMkLst>
          <pc:docMk/>
          <pc:sldMk cId="1191262996" sldId="879"/>
        </pc:sldMkLst>
      </pc:sldChg>
      <pc:sldChg chg="del">
        <pc:chgData name="伊健 杜" userId="e69aded81da48593" providerId="LiveId" clId="{B41A0DB3-26AA-43DA-B31A-09B1F216CB5C}" dt="2022-10-06T08:36:01.913" v="5" actId="47"/>
        <pc:sldMkLst>
          <pc:docMk/>
          <pc:sldMk cId="50266927" sldId="880"/>
        </pc:sldMkLst>
      </pc:sldChg>
      <pc:sldChg chg="del">
        <pc:chgData name="伊健 杜" userId="e69aded81da48593" providerId="LiveId" clId="{B41A0DB3-26AA-43DA-B31A-09B1F216CB5C}" dt="2022-10-06T08:36:01.913" v="5" actId="47"/>
        <pc:sldMkLst>
          <pc:docMk/>
          <pc:sldMk cId="783855002" sldId="881"/>
        </pc:sldMkLst>
      </pc:sldChg>
      <pc:sldChg chg="del">
        <pc:chgData name="伊健 杜" userId="e69aded81da48593" providerId="LiveId" clId="{B41A0DB3-26AA-43DA-B31A-09B1F216CB5C}" dt="2022-10-06T08:36:01.913" v="5" actId="47"/>
        <pc:sldMkLst>
          <pc:docMk/>
          <pc:sldMk cId="4017180809" sldId="882"/>
        </pc:sldMkLst>
      </pc:sldChg>
      <pc:sldChg chg="del">
        <pc:chgData name="伊健 杜" userId="e69aded81da48593" providerId="LiveId" clId="{B41A0DB3-26AA-43DA-B31A-09B1F216CB5C}" dt="2022-10-06T08:36:01.913" v="5" actId="47"/>
        <pc:sldMkLst>
          <pc:docMk/>
          <pc:sldMk cId="1290859766" sldId="883"/>
        </pc:sldMkLst>
      </pc:sldChg>
      <pc:sldChg chg="del">
        <pc:chgData name="伊健 杜" userId="e69aded81da48593" providerId="LiveId" clId="{B41A0DB3-26AA-43DA-B31A-09B1F216CB5C}" dt="2022-10-06T08:36:01.913" v="5" actId="47"/>
        <pc:sldMkLst>
          <pc:docMk/>
          <pc:sldMk cId="190415320" sldId="884"/>
        </pc:sldMkLst>
      </pc:sldChg>
      <pc:sldChg chg="del">
        <pc:chgData name="伊健 杜" userId="e69aded81da48593" providerId="LiveId" clId="{B41A0DB3-26AA-43DA-B31A-09B1F216CB5C}" dt="2022-10-06T08:36:01.913" v="5" actId="47"/>
        <pc:sldMkLst>
          <pc:docMk/>
          <pc:sldMk cId="273433165" sldId="885"/>
        </pc:sldMkLst>
      </pc:sldChg>
      <pc:sldChg chg="del">
        <pc:chgData name="伊健 杜" userId="e69aded81da48593" providerId="LiveId" clId="{B41A0DB3-26AA-43DA-B31A-09B1F216CB5C}" dt="2022-10-06T08:36:01.913" v="5" actId="47"/>
        <pc:sldMkLst>
          <pc:docMk/>
          <pc:sldMk cId="2510289882" sldId="886"/>
        </pc:sldMkLst>
      </pc:sldChg>
      <pc:sldChg chg="del">
        <pc:chgData name="伊健 杜" userId="e69aded81da48593" providerId="LiveId" clId="{B41A0DB3-26AA-43DA-B31A-09B1F216CB5C}" dt="2022-10-06T08:36:01.913" v="5" actId="47"/>
        <pc:sldMkLst>
          <pc:docMk/>
          <pc:sldMk cId="2948515686" sldId="887"/>
        </pc:sldMkLst>
      </pc:sldChg>
      <pc:sldChg chg="del">
        <pc:chgData name="伊健 杜" userId="e69aded81da48593" providerId="LiveId" clId="{B41A0DB3-26AA-43DA-B31A-09B1F216CB5C}" dt="2022-10-06T08:36:01.913" v="5" actId="47"/>
        <pc:sldMkLst>
          <pc:docMk/>
          <pc:sldMk cId="1560492512" sldId="888"/>
        </pc:sldMkLst>
      </pc:sldChg>
      <pc:sldChg chg="del">
        <pc:chgData name="伊健 杜" userId="e69aded81da48593" providerId="LiveId" clId="{B41A0DB3-26AA-43DA-B31A-09B1F216CB5C}" dt="2022-10-06T08:36:01.913" v="5" actId="47"/>
        <pc:sldMkLst>
          <pc:docMk/>
          <pc:sldMk cId="2266835889" sldId="889"/>
        </pc:sldMkLst>
      </pc:sldChg>
      <pc:sldChg chg="del">
        <pc:chgData name="伊健 杜" userId="e69aded81da48593" providerId="LiveId" clId="{B41A0DB3-26AA-43DA-B31A-09B1F216CB5C}" dt="2022-10-06T08:36:01.913" v="5" actId="47"/>
        <pc:sldMkLst>
          <pc:docMk/>
          <pc:sldMk cId="3719103404" sldId="890"/>
        </pc:sldMkLst>
      </pc:sldChg>
      <pc:sldChg chg="del">
        <pc:chgData name="伊健 杜" userId="e69aded81da48593" providerId="LiveId" clId="{B41A0DB3-26AA-43DA-B31A-09B1F216CB5C}" dt="2022-10-06T08:36:01.913" v="5" actId="47"/>
        <pc:sldMkLst>
          <pc:docMk/>
          <pc:sldMk cId="2603771007" sldId="891"/>
        </pc:sldMkLst>
      </pc:sldChg>
      <pc:sldChg chg="del">
        <pc:chgData name="伊健 杜" userId="e69aded81da48593" providerId="LiveId" clId="{B41A0DB3-26AA-43DA-B31A-09B1F216CB5C}" dt="2022-10-06T08:36:01.913" v="5" actId="47"/>
        <pc:sldMkLst>
          <pc:docMk/>
          <pc:sldMk cId="2960918749" sldId="892"/>
        </pc:sldMkLst>
      </pc:sldChg>
      <pc:sldChg chg="del">
        <pc:chgData name="伊健 杜" userId="e69aded81da48593" providerId="LiveId" clId="{B41A0DB3-26AA-43DA-B31A-09B1F216CB5C}" dt="2022-10-06T08:36:01.913" v="5" actId="47"/>
        <pc:sldMkLst>
          <pc:docMk/>
          <pc:sldMk cId="1730869320" sldId="893"/>
        </pc:sldMkLst>
      </pc:sldChg>
      <pc:sldChg chg="del">
        <pc:chgData name="伊健 杜" userId="e69aded81da48593" providerId="LiveId" clId="{B41A0DB3-26AA-43DA-B31A-09B1F216CB5C}" dt="2022-10-06T08:36:01.913" v="5" actId="47"/>
        <pc:sldMkLst>
          <pc:docMk/>
          <pc:sldMk cId="3571127041" sldId="894"/>
        </pc:sldMkLst>
      </pc:sldChg>
      <pc:sldChg chg="del">
        <pc:chgData name="伊健 杜" userId="e69aded81da48593" providerId="LiveId" clId="{B41A0DB3-26AA-43DA-B31A-09B1F216CB5C}" dt="2022-10-06T08:36:01.913" v="5" actId="47"/>
        <pc:sldMkLst>
          <pc:docMk/>
          <pc:sldMk cId="2473091461" sldId="895"/>
        </pc:sldMkLst>
      </pc:sldChg>
      <pc:sldChg chg="del">
        <pc:chgData name="伊健 杜" userId="e69aded81da48593" providerId="LiveId" clId="{B41A0DB3-26AA-43DA-B31A-09B1F216CB5C}" dt="2022-10-06T08:36:01.913" v="5" actId="47"/>
        <pc:sldMkLst>
          <pc:docMk/>
          <pc:sldMk cId="1088354616" sldId="896"/>
        </pc:sldMkLst>
      </pc:sldChg>
      <pc:sldChg chg="del">
        <pc:chgData name="伊健 杜" userId="e69aded81da48593" providerId="LiveId" clId="{B41A0DB3-26AA-43DA-B31A-09B1F216CB5C}" dt="2022-10-06T08:36:01.913" v="5" actId="47"/>
        <pc:sldMkLst>
          <pc:docMk/>
          <pc:sldMk cId="614711900" sldId="897"/>
        </pc:sldMkLst>
      </pc:sldChg>
      <pc:sldChg chg="addSp modSp mod">
        <pc:chgData name="伊健 杜" userId="e69aded81da48593" providerId="LiveId" clId="{B41A0DB3-26AA-43DA-B31A-09B1F216CB5C}" dt="2022-10-06T15:48:55.431" v="4638"/>
        <pc:sldMkLst>
          <pc:docMk/>
          <pc:sldMk cId="2479508140" sldId="898"/>
        </pc:sldMkLst>
        <pc:spChg chg="mod">
          <ac:chgData name="伊健 杜" userId="e69aded81da48593" providerId="LiveId" clId="{B41A0DB3-26AA-43DA-B31A-09B1F216CB5C}" dt="2022-10-06T11:41:26.661" v="4232"/>
          <ac:spMkLst>
            <pc:docMk/>
            <pc:sldMk cId="2479508140" sldId="898"/>
            <ac:spMk id="2" creationId="{DDFBCCA4-9D47-4C5A-CACB-38528724CD6A}"/>
          </ac:spMkLst>
        </pc:spChg>
        <pc:inkChg chg="add">
          <ac:chgData name="伊健 杜" userId="e69aded81da48593" providerId="LiveId" clId="{B41A0DB3-26AA-43DA-B31A-09B1F216CB5C}" dt="2022-10-06T14:01:21.361" v="4621"/>
          <ac:inkMkLst>
            <pc:docMk/>
            <pc:sldMk cId="2479508140" sldId="898"/>
            <ac:inkMk id="3" creationId="{8D78D97E-04BF-2C90-8092-1FF70063B626}"/>
          </ac:inkMkLst>
        </pc:inkChg>
        <pc:inkChg chg="add">
          <ac:chgData name="伊健 杜" userId="e69aded81da48593" providerId="LiveId" clId="{B41A0DB3-26AA-43DA-B31A-09B1F216CB5C}" dt="2022-10-06T15:48:55.431" v="4638"/>
          <ac:inkMkLst>
            <pc:docMk/>
            <pc:sldMk cId="2479508140" sldId="898"/>
            <ac:inkMk id="4" creationId="{E1C0BAE9-1645-CF89-3764-0845370F5314}"/>
          </ac:inkMkLst>
        </pc:inkChg>
      </pc:sldChg>
      <pc:sldChg chg="addSp delSp modSp add mod">
        <pc:chgData name="伊健 杜" userId="e69aded81da48593" providerId="LiveId" clId="{B41A0DB3-26AA-43DA-B31A-09B1F216CB5C}" dt="2022-10-06T11:41:26.661" v="4232"/>
        <pc:sldMkLst>
          <pc:docMk/>
          <pc:sldMk cId="2183092788" sldId="899"/>
        </pc:sldMkLst>
        <pc:spChg chg="mod ord">
          <ac:chgData name="伊健 杜" userId="e69aded81da48593" providerId="LiveId" clId="{B41A0DB3-26AA-43DA-B31A-09B1F216CB5C}" dt="2022-10-06T11:41:26.661" v="4232"/>
          <ac:spMkLst>
            <pc:docMk/>
            <pc:sldMk cId="2183092788" sldId="899"/>
            <ac:spMk id="5" creationId="{82EA1B9F-7070-0D19-62BC-FEFB9D2FCC3D}"/>
          </ac:spMkLst>
        </pc:spChg>
        <pc:picChg chg="del">
          <ac:chgData name="伊健 杜" userId="e69aded81da48593" providerId="LiveId" clId="{B41A0DB3-26AA-43DA-B31A-09B1F216CB5C}" dt="2022-10-06T09:15:54.076" v="268" actId="478"/>
          <ac:picMkLst>
            <pc:docMk/>
            <pc:sldMk cId="2183092788" sldId="899"/>
            <ac:picMk id="2050" creationId="{036EA94E-0D04-D75F-0749-951245BD6A28}"/>
          </ac:picMkLst>
        </pc:picChg>
        <pc:picChg chg="add mod">
          <ac:chgData name="伊健 杜" userId="e69aded81da48593" providerId="LiveId" clId="{B41A0DB3-26AA-43DA-B31A-09B1F216CB5C}" dt="2022-10-06T09:15:58.092" v="271" actId="1076"/>
          <ac:picMkLst>
            <pc:docMk/>
            <pc:sldMk cId="2183092788" sldId="899"/>
            <ac:picMk id="3074" creationId="{440A7782-8D62-F977-8CDC-4DD66E21BE44}"/>
          </ac:picMkLst>
        </pc:picChg>
      </pc:sldChg>
      <pc:sldChg chg="del">
        <pc:chgData name="伊健 杜" userId="e69aded81da48593" providerId="LiveId" clId="{B41A0DB3-26AA-43DA-B31A-09B1F216CB5C}" dt="2022-10-06T08:36:01.913" v="5" actId="47"/>
        <pc:sldMkLst>
          <pc:docMk/>
          <pc:sldMk cId="3593349981" sldId="899"/>
        </pc:sldMkLst>
      </pc:sldChg>
      <pc:sldChg chg="addSp delSp modSp new mod">
        <pc:chgData name="伊健 杜" userId="e69aded81da48593" providerId="LiveId" clId="{B41A0DB3-26AA-43DA-B31A-09B1F216CB5C}" dt="2022-10-06T15:48:55.431" v="4638"/>
        <pc:sldMkLst>
          <pc:docMk/>
          <pc:sldMk cId="850012559" sldId="900"/>
        </pc:sldMkLst>
        <pc:spChg chg="del mod">
          <ac:chgData name="伊健 杜" userId="e69aded81da48593" providerId="LiveId" clId="{B41A0DB3-26AA-43DA-B31A-09B1F216CB5C}" dt="2022-10-06T10:16:24.526" v="912" actId="478"/>
          <ac:spMkLst>
            <pc:docMk/>
            <pc:sldMk cId="850012559" sldId="900"/>
            <ac:spMk id="2" creationId="{31DC274F-DEBF-8B38-C920-0FB8C5A89FF5}"/>
          </ac:spMkLst>
        </pc:spChg>
        <pc:spChg chg="del">
          <ac:chgData name="伊健 杜" userId="e69aded81da48593" providerId="LiveId" clId="{B41A0DB3-26AA-43DA-B31A-09B1F216CB5C}" dt="2022-10-06T10:16:11.609" v="909"/>
          <ac:spMkLst>
            <pc:docMk/>
            <pc:sldMk cId="850012559" sldId="900"/>
            <ac:spMk id="3" creationId="{3B0F57E7-35FA-8E6F-844A-E4F9A0F99729}"/>
          </ac:spMkLst>
        </pc:spChg>
        <pc:spChg chg="add del mod">
          <ac:chgData name="伊健 杜" userId="e69aded81da48593" providerId="LiveId" clId="{B41A0DB3-26AA-43DA-B31A-09B1F216CB5C}" dt="2022-10-06T10:16:27.122" v="914" actId="478"/>
          <ac:spMkLst>
            <pc:docMk/>
            <pc:sldMk cId="850012559" sldId="900"/>
            <ac:spMk id="5" creationId="{252E902E-1301-127A-A72A-2D40985BAC70}"/>
          </ac:spMkLst>
        </pc:spChg>
        <pc:spChg chg="add mod">
          <ac:chgData name="伊健 杜" userId="e69aded81da48593" providerId="LiveId" clId="{B41A0DB3-26AA-43DA-B31A-09B1F216CB5C}" dt="2022-10-06T10:16:37.639" v="930" actId="20577"/>
          <ac:spMkLst>
            <pc:docMk/>
            <pc:sldMk cId="850012559" sldId="900"/>
            <ac:spMk id="6" creationId="{F83A6AC8-56F1-EB9E-DD47-C1CFF9753BBA}"/>
          </ac:spMkLst>
        </pc:spChg>
        <pc:spChg chg="add mod">
          <ac:chgData name="伊健 杜" userId="e69aded81da48593" providerId="LiveId" clId="{B41A0DB3-26AA-43DA-B31A-09B1F216CB5C}" dt="2022-10-06T11:41:26.661" v="4232"/>
          <ac:spMkLst>
            <pc:docMk/>
            <pc:sldMk cId="850012559" sldId="900"/>
            <ac:spMk id="7" creationId="{8A134A8E-94C3-0EE7-C065-45DB3136BA45}"/>
          </ac:spMkLst>
        </pc:spChg>
        <pc:picChg chg="add mod">
          <ac:chgData name="伊健 杜" userId="e69aded81da48593" providerId="LiveId" clId="{B41A0DB3-26AA-43DA-B31A-09B1F216CB5C}" dt="2022-10-06T10:16:14.817" v="911" actId="1076"/>
          <ac:picMkLst>
            <pc:docMk/>
            <pc:sldMk cId="850012559" sldId="900"/>
            <ac:picMk id="7170" creationId="{60395DA3-265D-AB06-C664-5AAEC67C01B2}"/>
          </ac:picMkLst>
        </pc:picChg>
        <pc:inkChg chg="add">
          <ac:chgData name="伊健 杜" userId="e69aded81da48593" providerId="LiveId" clId="{B41A0DB3-26AA-43DA-B31A-09B1F216CB5C}" dt="2022-10-06T15:48:55.431" v="4638"/>
          <ac:inkMkLst>
            <pc:docMk/>
            <pc:sldMk cId="850012559" sldId="900"/>
            <ac:inkMk id="2" creationId="{1AB45AB7-85E3-5DC7-2123-FA23E8427B58}"/>
          </ac:inkMkLst>
        </pc:inkChg>
        <pc:inkChg chg="add">
          <ac:chgData name="伊健 杜" userId="e69aded81da48593" providerId="LiveId" clId="{B41A0DB3-26AA-43DA-B31A-09B1F216CB5C}" dt="2022-10-06T14:01:21.361" v="4621"/>
          <ac:inkMkLst>
            <pc:docMk/>
            <pc:sldMk cId="850012559" sldId="900"/>
            <ac:inkMk id="8" creationId="{CCC81D7C-8636-3102-379D-C594A5851E4F}"/>
          </ac:inkMkLst>
        </pc:inkChg>
      </pc:sldChg>
      <pc:sldChg chg="addSp delSp modSp add mod">
        <pc:chgData name="伊健 杜" userId="e69aded81da48593" providerId="LiveId" clId="{B41A0DB3-26AA-43DA-B31A-09B1F216CB5C}" dt="2022-10-06T14:01:21.361" v="4621"/>
        <pc:sldMkLst>
          <pc:docMk/>
          <pc:sldMk cId="1489954655" sldId="901"/>
        </pc:sldMkLst>
        <pc:spChg chg="mod">
          <ac:chgData name="伊健 杜" userId="e69aded81da48593" providerId="LiveId" clId="{B41A0DB3-26AA-43DA-B31A-09B1F216CB5C}" dt="2022-10-06T09:18:39.317" v="440"/>
          <ac:spMkLst>
            <pc:docMk/>
            <pc:sldMk cId="1489954655" sldId="901"/>
            <ac:spMk id="2" creationId="{81F4B079-5182-7332-4978-966F1AEEF4D2}"/>
          </ac:spMkLst>
        </pc:spChg>
        <pc:spChg chg="add mod">
          <ac:chgData name="伊健 杜" userId="e69aded81da48593" providerId="LiveId" clId="{B41A0DB3-26AA-43DA-B31A-09B1F216CB5C}" dt="2022-10-06T09:46:06.933" v="579" actId="20577"/>
          <ac:spMkLst>
            <pc:docMk/>
            <pc:sldMk cId="1489954655" sldId="901"/>
            <ac:spMk id="3" creationId="{9B4D9704-118A-0DE2-7402-76E63AA7F5EB}"/>
          </ac:spMkLst>
        </pc:spChg>
        <pc:spChg chg="mod">
          <ac:chgData name="伊健 杜" userId="e69aded81da48593" providerId="LiveId" clId="{B41A0DB3-26AA-43DA-B31A-09B1F216CB5C}" dt="2022-10-06T11:41:26.661" v="4232"/>
          <ac:spMkLst>
            <pc:docMk/>
            <pc:sldMk cId="1489954655" sldId="901"/>
            <ac:spMk id="4" creationId="{CFC1CF28-580E-2280-640A-ADB8853307E7}"/>
          </ac:spMkLst>
        </pc:spChg>
        <pc:picChg chg="del">
          <ac:chgData name="伊健 杜" userId="e69aded81da48593" providerId="LiveId" clId="{B41A0DB3-26AA-43DA-B31A-09B1F216CB5C}" dt="2022-10-06T09:42:16.049" v="525" actId="478"/>
          <ac:picMkLst>
            <pc:docMk/>
            <pc:sldMk cId="1489954655" sldId="901"/>
            <ac:picMk id="1026" creationId="{A29C110B-0E65-1EE2-DD46-47939F5E6325}"/>
          </ac:picMkLst>
        </pc:picChg>
        <pc:picChg chg="add mod">
          <ac:chgData name="伊健 杜" userId="e69aded81da48593" providerId="LiveId" clId="{B41A0DB3-26AA-43DA-B31A-09B1F216CB5C}" dt="2022-10-06T09:42:43.885" v="543" actId="1076"/>
          <ac:picMkLst>
            <pc:docMk/>
            <pc:sldMk cId="1489954655" sldId="901"/>
            <ac:picMk id="4098" creationId="{09E76E33-5EC6-6254-D4EA-ECD98719F5FA}"/>
          </ac:picMkLst>
        </pc:picChg>
        <pc:inkChg chg="add">
          <ac:chgData name="伊健 杜" userId="e69aded81da48593" providerId="LiveId" clId="{B41A0DB3-26AA-43DA-B31A-09B1F216CB5C}" dt="2022-10-06T14:01:21.361" v="4621"/>
          <ac:inkMkLst>
            <pc:docMk/>
            <pc:sldMk cId="1489954655" sldId="901"/>
            <ac:inkMk id="5" creationId="{AAEB2B04-C0BF-011C-CF77-CD5CBDCCC57C}"/>
          </ac:inkMkLst>
        </pc:inkChg>
      </pc:sldChg>
      <pc:sldChg chg="addSp delSp modSp add mod">
        <pc:chgData name="伊健 杜" userId="e69aded81da48593" providerId="LiveId" clId="{B41A0DB3-26AA-43DA-B31A-09B1F216CB5C}" dt="2022-10-06T15:48:55.431" v="4638"/>
        <pc:sldMkLst>
          <pc:docMk/>
          <pc:sldMk cId="1690220231" sldId="902"/>
        </pc:sldMkLst>
        <pc:spChg chg="mod">
          <ac:chgData name="伊健 杜" userId="e69aded81da48593" providerId="LiveId" clId="{B41A0DB3-26AA-43DA-B31A-09B1F216CB5C}" dt="2022-10-06T09:46:17.769" v="596"/>
          <ac:spMkLst>
            <pc:docMk/>
            <pc:sldMk cId="1690220231" sldId="902"/>
            <ac:spMk id="4" creationId="{159D0018-7D4F-0E6D-9907-7DDE9E282ACA}"/>
          </ac:spMkLst>
        </pc:spChg>
        <pc:spChg chg="mod">
          <ac:chgData name="伊健 杜" userId="e69aded81da48593" providerId="LiveId" clId="{B41A0DB3-26AA-43DA-B31A-09B1F216CB5C}" dt="2022-10-06T11:41:26.661" v="4232"/>
          <ac:spMkLst>
            <pc:docMk/>
            <pc:sldMk cId="1690220231" sldId="902"/>
            <ac:spMk id="5" creationId="{82EA1B9F-7070-0D19-62BC-FEFB9D2FCC3D}"/>
          </ac:spMkLst>
        </pc:spChg>
        <pc:picChg chg="del">
          <ac:chgData name="伊健 杜" userId="e69aded81da48593" providerId="LiveId" clId="{B41A0DB3-26AA-43DA-B31A-09B1F216CB5C}" dt="2022-10-06T09:56:57.025" v="597" actId="478"/>
          <ac:picMkLst>
            <pc:docMk/>
            <pc:sldMk cId="1690220231" sldId="902"/>
            <ac:picMk id="3074" creationId="{440A7782-8D62-F977-8CDC-4DD66E21BE44}"/>
          </ac:picMkLst>
        </pc:picChg>
        <pc:picChg chg="add mod">
          <ac:chgData name="伊健 杜" userId="e69aded81da48593" providerId="LiveId" clId="{B41A0DB3-26AA-43DA-B31A-09B1F216CB5C}" dt="2022-10-06T09:58:16.266" v="700" actId="1076"/>
          <ac:picMkLst>
            <pc:docMk/>
            <pc:sldMk cId="1690220231" sldId="902"/>
            <ac:picMk id="5122" creationId="{128AA457-A273-76F7-3F92-A9795208C578}"/>
          </ac:picMkLst>
        </pc:picChg>
        <pc:inkChg chg="add">
          <ac:chgData name="伊健 杜" userId="e69aded81da48593" providerId="LiveId" clId="{B41A0DB3-26AA-43DA-B31A-09B1F216CB5C}" dt="2022-10-06T15:48:55.431" v="4638"/>
          <ac:inkMkLst>
            <pc:docMk/>
            <pc:sldMk cId="1690220231" sldId="902"/>
            <ac:inkMk id="2" creationId="{BDEFAEB9-023B-5A4A-922A-1A8CAC47ABFD}"/>
          </ac:inkMkLst>
        </pc:inkChg>
      </pc:sldChg>
      <pc:sldChg chg="modSp add mod">
        <pc:chgData name="伊健 杜" userId="e69aded81da48593" providerId="LiveId" clId="{B41A0DB3-26AA-43DA-B31A-09B1F216CB5C}" dt="2022-10-06T11:41:26.661" v="4232"/>
        <pc:sldMkLst>
          <pc:docMk/>
          <pc:sldMk cId="2537305972" sldId="903"/>
        </pc:sldMkLst>
        <pc:spChg chg="mod">
          <ac:chgData name="伊健 杜" userId="e69aded81da48593" providerId="LiveId" clId="{B41A0DB3-26AA-43DA-B31A-09B1F216CB5C}" dt="2022-10-06T11:41:26.661" v="4232"/>
          <ac:spMkLst>
            <pc:docMk/>
            <pc:sldMk cId="2537305972" sldId="903"/>
            <ac:spMk id="2" creationId="{DDFBCCA4-9D47-4C5A-CACB-38528724CD6A}"/>
          </ac:spMkLst>
        </pc:spChg>
      </pc:sldChg>
      <pc:sldChg chg="addSp delSp modSp add mod">
        <pc:chgData name="伊健 杜" userId="e69aded81da48593" providerId="LiveId" clId="{B41A0DB3-26AA-43DA-B31A-09B1F216CB5C}" dt="2022-10-06T15:48:55.431" v="4638"/>
        <pc:sldMkLst>
          <pc:docMk/>
          <pc:sldMk cId="2003459907" sldId="904"/>
        </pc:sldMkLst>
        <pc:spChg chg="mod">
          <ac:chgData name="伊健 杜" userId="e69aded81da48593" providerId="LiveId" clId="{B41A0DB3-26AA-43DA-B31A-09B1F216CB5C}" dt="2022-10-06T11:41:26.661" v="4232"/>
          <ac:spMkLst>
            <pc:docMk/>
            <pc:sldMk cId="2003459907" sldId="904"/>
            <ac:spMk id="5" creationId="{82EA1B9F-7070-0D19-62BC-FEFB9D2FCC3D}"/>
          </ac:spMkLst>
        </pc:spChg>
        <pc:picChg chg="del">
          <ac:chgData name="伊健 杜" userId="e69aded81da48593" providerId="LiveId" clId="{B41A0DB3-26AA-43DA-B31A-09B1F216CB5C}" dt="2022-10-06T09:59:23.526" v="860" actId="478"/>
          <ac:picMkLst>
            <pc:docMk/>
            <pc:sldMk cId="2003459907" sldId="904"/>
            <ac:picMk id="5122" creationId="{128AA457-A273-76F7-3F92-A9795208C578}"/>
          </ac:picMkLst>
        </pc:picChg>
        <pc:picChg chg="add mod">
          <ac:chgData name="伊健 杜" userId="e69aded81da48593" providerId="LiveId" clId="{B41A0DB3-26AA-43DA-B31A-09B1F216CB5C}" dt="2022-10-06T10:00:01.620" v="865" actId="1076"/>
          <ac:picMkLst>
            <pc:docMk/>
            <pc:sldMk cId="2003459907" sldId="904"/>
            <ac:picMk id="6146" creationId="{A436E369-CE6E-46B3-005F-108A20844CDD}"/>
          </ac:picMkLst>
        </pc:picChg>
        <pc:inkChg chg="add">
          <ac:chgData name="伊健 杜" userId="e69aded81da48593" providerId="LiveId" clId="{B41A0DB3-26AA-43DA-B31A-09B1F216CB5C}" dt="2022-10-06T15:48:55.431" v="4638"/>
          <ac:inkMkLst>
            <pc:docMk/>
            <pc:sldMk cId="2003459907" sldId="904"/>
            <ac:inkMk id="2" creationId="{084A72CC-3F91-B6BA-F2CE-E69FED4CF2F0}"/>
          </ac:inkMkLst>
        </pc:inkChg>
      </pc:sldChg>
      <pc:sldChg chg="addSp delSp modSp add mod">
        <pc:chgData name="伊健 杜" userId="e69aded81da48593" providerId="LiveId" clId="{B41A0DB3-26AA-43DA-B31A-09B1F216CB5C}" dt="2022-10-06T11:41:26.661" v="4232"/>
        <pc:sldMkLst>
          <pc:docMk/>
          <pc:sldMk cId="2240861479" sldId="905"/>
        </pc:sldMkLst>
        <pc:spChg chg="add del mod">
          <ac:chgData name="伊健 杜" userId="e69aded81da48593" providerId="LiveId" clId="{B41A0DB3-26AA-43DA-B31A-09B1F216CB5C}" dt="2022-10-06T10:19:07.506" v="1169" actId="478"/>
          <ac:spMkLst>
            <pc:docMk/>
            <pc:sldMk cId="2240861479" sldId="905"/>
            <ac:spMk id="2" creationId="{C064170D-AA01-2718-EF39-D40D848B11C1}"/>
          </ac:spMkLst>
        </pc:spChg>
        <pc:spChg chg="mod">
          <ac:chgData name="伊健 杜" userId="e69aded81da48593" providerId="LiveId" clId="{B41A0DB3-26AA-43DA-B31A-09B1F216CB5C}" dt="2022-10-06T10:17:35.081" v="1085" actId="20577"/>
          <ac:spMkLst>
            <pc:docMk/>
            <pc:sldMk cId="2240861479" sldId="905"/>
            <ac:spMk id="6" creationId="{F83A6AC8-56F1-EB9E-DD47-C1CFF9753BBA}"/>
          </ac:spMkLst>
        </pc:spChg>
        <pc:spChg chg="mod">
          <ac:chgData name="伊健 杜" userId="e69aded81da48593" providerId="LiveId" clId="{B41A0DB3-26AA-43DA-B31A-09B1F216CB5C}" dt="2022-10-06T11:41:26.661" v="4232"/>
          <ac:spMkLst>
            <pc:docMk/>
            <pc:sldMk cId="2240861479" sldId="905"/>
            <ac:spMk id="7" creationId="{8A134A8E-94C3-0EE7-C065-45DB3136BA45}"/>
          </ac:spMkLst>
        </pc:spChg>
        <pc:picChg chg="del">
          <ac:chgData name="伊健 杜" userId="e69aded81da48593" providerId="LiveId" clId="{B41A0DB3-26AA-43DA-B31A-09B1F216CB5C}" dt="2022-10-06T10:18:58.105" v="1166" actId="478"/>
          <ac:picMkLst>
            <pc:docMk/>
            <pc:sldMk cId="2240861479" sldId="905"/>
            <ac:picMk id="7170" creationId="{60395DA3-265D-AB06-C664-5AAEC67C01B2}"/>
          </ac:picMkLst>
        </pc:picChg>
        <pc:picChg chg="add mod">
          <ac:chgData name="伊健 杜" userId="e69aded81da48593" providerId="LiveId" clId="{B41A0DB3-26AA-43DA-B31A-09B1F216CB5C}" dt="2022-10-06T10:19:09.907" v="1172" actId="1076"/>
          <ac:picMkLst>
            <pc:docMk/>
            <pc:sldMk cId="2240861479" sldId="905"/>
            <ac:picMk id="8194" creationId="{0613EBC1-165B-D780-783F-5DB8CCC5F492}"/>
          </ac:picMkLst>
        </pc:picChg>
      </pc:sldChg>
      <pc:sldChg chg="addSp delSp modSp add mod">
        <pc:chgData name="伊健 杜" userId="e69aded81da48593" providerId="LiveId" clId="{B41A0DB3-26AA-43DA-B31A-09B1F216CB5C}" dt="2022-10-06T11:41:26.661" v="4232"/>
        <pc:sldMkLst>
          <pc:docMk/>
          <pc:sldMk cId="1447435206" sldId="906"/>
        </pc:sldMkLst>
        <pc:spChg chg="mod">
          <ac:chgData name="伊健 杜" userId="e69aded81da48593" providerId="LiveId" clId="{B41A0DB3-26AA-43DA-B31A-09B1F216CB5C}" dt="2022-10-06T11:41:26.661" v="4232"/>
          <ac:spMkLst>
            <pc:docMk/>
            <pc:sldMk cId="1447435206" sldId="906"/>
            <ac:spMk id="7" creationId="{8A134A8E-94C3-0EE7-C065-45DB3136BA45}"/>
          </ac:spMkLst>
        </pc:spChg>
        <pc:picChg chg="del">
          <ac:chgData name="伊健 杜" userId="e69aded81da48593" providerId="LiveId" clId="{B41A0DB3-26AA-43DA-B31A-09B1F216CB5C}" dt="2022-10-06T10:20:14.389" v="1312" actId="478"/>
          <ac:picMkLst>
            <pc:docMk/>
            <pc:sldMk cId="1447435206" sldId="906"/>
            <ac:picMk id="8194" creationId="{0613EBC1-165B-D780-783F-5DB8CCC5F492}"/>
          </ac:picMkLst>
        </pc:picChg>
        <pc:picChg chg="add mod">
          <ac:chgData name="伊健 杜" userId="e69aded81da48593" providerId="LiveId" clId="{B41A0DB3-26AA-43DA-B31A-09B1F216CB5C}" dt="2022-10-06T10:20:40.141" v="1320" actId="1076"/>
          <ac:picMkLst>
            <pc:docMk/>
            <pc:sldMk cId="1447435206" sldId="906"/>
            <ac:picMk id="9218" creationId="{4C9F1F03-609E-5304-0C88-E94224C8FA84}"/>
          </ac:picMkLst>
        </pc:picChg>
      </pc:sldChg>
      <pc:sldChg chg="addSp delSp modSp new mod">
        <pc:chgData name="伊健 杜" userId="e69aded81da48593" providerId="LiveId" clId="{B41A0DB3-26AA-43DA-B31A-09B1F216CB5C}" dt="2022-10-06T15:04:16.076" v="4632"/>
        <pc:sldMkLst>
          <pc:docMk/>
          <pc:sldMk cId="3391369358" sldId="907"/>
        </pc:sldMkLst>
        <pc:spChg chg="mod">
          <ac:chgData name="伊健 杜" userId="e69aded81da48593" providerId="LiveId" clId="{B41A0DB3-26AA-43DA-B31A-09B1F216CB5C}" dt="2022-10-06T15:04:16.076" v="4632"/>
          <ac:spMkLst>
            <pc:docMk/>
            <pc:sldMk cId="3391369358" sldId="907"/>
            <ac:spMk id="2" creationId="{B63AB5EB-9367-A387-3A05-A9D7E0778BB1}"/>
          </ac:spMkLst>
        </pc:spChg>
        <pc:spChg chg="del">
          <ac:chgData name="伊健 杜" userId="e69aded81da48593" providerId="LiveId" clId="{B41A0DB3-26AA-43DA-B31A-09B1F216CB5C}" dt="2022-10-06T10:20:44.705" v="1322" actId="478"/>
          <ac:spMkLst>
            <pc:docMk/>
            <pc:sldMk cId="3391369358" sldId="907"/>
            <ac:spMk id="3" creationId="{CC90989F-B94E-2B8F-1320-DF30EFE31565}"/>
          </ac:spMkLst>
        </pc:spChg>
        <pc:inkChg chg="add del">
          <ac:chgData name="伊健 杜" userId="e69aded81da48593" providerId="LiveId" clId="{B41A0DB3-26AA-43DA-B31A-09B1F216CB5C}" dt="2022-10-06T15:04:11.713" v="4622" actId="478"/>
          <ac:inkMkLst>
            <pc:docMk/>
            <pc:sldMk cId="3391369358" sldId="907"/>
            <ac:inkMk id="4" creationId="{51018566-2A7D-B15B-1B9C-A700D6ED8D34}"/>
          </ac:inkMkLst>
        </pc:inkChg>
      </pc:sldChg>
      <pc:sldChg chg="addSp delSp modSp new mod">
        <pc:chgData name="伊健 杜" userId="e69aded81da48593" providerId="LiveId" clId="{B41A0DB3-26AA-43DA-B31A-09B1F216CB5C}" dt="2022-10-06T15:48:55.431" v="4638"/>
        <pc:sldMkLst>
          <pc:docMk/>
          <pc:sldMk cId="1452794446" sldId="908"/>
        </pc:sldMkLst>
        <pc:spChg chg="del">
          <ac:chgData name="伊健 杜" userId="e69aded81da48593" providerId="LiveId" clId="{B41A0DB3-26AA-43DA-B31A-09B1F216CB5C}" dt="2022-10-06T10:28:51.517" v="1717" actId="478"/>
          <ac:spMkLst>
            <pc:docMk/>
            <pc:sldMk cId="1452794446" sldId="908"/>
            <ac:spMk id="2" creationId="{C2F58DBD-26B1-66A5-1349-4B6F6EA414CC}"/>
          </ac:spMkLst>
        </pc:spChg>
        <pc:spChg chg="del">
          <ac:chgData name="伊健 杜" userId="e69aded81da48593" providerId="LiveId" clId="{B41A0DB3-26AA-43DA-B31A-09B1F216CB5C}" dt="2022-10-06T10:28:51.517" v="1717" actId="478"/>
          <ac:spMkLst>
            <pc:docMk/>
            <pc:sldMk cId="1452794446" sldId="908"/>
            <ac:spMk id="3" creationId="{0D068B2E-A683-3D4B-4A0D-DB2D972495C7}"/>
          </ac:spMkLst>
        </pc:spChg>
        <pc:spChg chg="add mod">
          <ac:chgData name="伊健 杜" userId="e69aded81da48593" providerId="LiveId" clId="{B41A0DB3-26AA-43DA-B31A-09B1F216CB5C}" dt="2022-10-06T11:41:26.661" v="4232"/>
          <ac:spMkLst>
            <pc:docMk/>
            <pc:sldMk cId="1452794446" sldId="908"/>
            <ac:spMk id="4" creationId="{4A26D81B-7583-DE7E-89DF-1B6B33C232F8}"/>
          </ac:spMkLst>
        </pc:spChg>
        <pc:inkChg chg="add">
          <ac:chgData name="伊健 杜" userId="e69aded81da48593" providerId="LiveId" clId="{B41A0DB3-26AA-43DA-B31A-09B1F216CB5C}" dt="2022-10-06T15:48:55.431" v="4638"/>
          <ac:inkMkLst>
            <pc:docMk/>
            <pc:sldMk cId="1452794446" sldId="908"/>
            <ac:inkMk id="2" creationId="{BFF13790-1661-A4EF-D62D-EAC7D17D5A30}"/>
          </ac:inkMkLst>
        </pc:inkChg>
      </pc:sldChg>
      <pc:sldChg chg="addSp delSp modSp add mod">
        <pc:chgData name="伊健 杜" userId="e69aded81da48593" providerId="LiveId" clId="{B41A0DB3-26AA-43DA-B31A-09B1F216CB5C}" dt="2022-10-06T15:48:55.431" v="4638"/>
        <pc:sldMkLst>
          <pc:docMk/>
          <pc:sldMk cId="3999256989" sldId="909"/>
        </pc:sldMkLst>
        <pc:spChg chg="add del mod">
          <ac:chgData name="伊健 杜" userId="e69aded81da48593" providerId="LiveId" clId="{B41A0DB3-26AA-43DA-B31A-09B1F216CB5C}" dt="2022-10-06T10:22:17.766" v="1491" actId="478"/>
          <ac:spMkLst>
            <pc:docMk/>
            <pc:sldMk cId="3999256989" sldId="909"/>
            <ac:spMk id="2" creationId="{3A6B282D-7CAC-1685-58CC-01D547119339}"/>
          </ac:spMkLst>
        </pc:spChg>
        <pc:spChg chg="mod">
          <ac:chgData name="伊健 杜" userId="e69aded81da48593" providerId="LiveId" clId="{B41A0DB3-26AA-43DA-B31A-09B1F216CB5C}" dt="2022-10-06T10:21:40.626" v="1421"/>
          <ac:spMkLst>
            <pc:docMk/>
            <pc:sldMk cId="3999256989" sldId="909"/>
            <ac:spMk id="6" creationId="{F83A6AC8-56F1-EB9E-DD47-C1CFF9753BBA}"/>
          </ac:spMkLst>
        </pc:spChg>
        <pc:spChg chg="mod">
          <ac:chgData name="伊健 杜" userId="e69aded81da48593" providerId="LiveId" clId="{B41A0DB3-26AA-43DA-B31A-09B1F216CB5C}" dt="2022-10-06T11:41:26.661" v="4232"/>
          <ac:spMkLst>
            <pc:docMk/>
            <pc:sldMk cId="3999256989" sldId="909"/>
            <ac:spMk id="7" creationId="{8A134A8E-94C3-0EE7-C065-45DB3136BA45}"/>
          </ac:spMkLst>
        </pc:spChg>
        <pc:picChg chg="del">
          <ac:chgData name="伊健 杜" userId="e69aded81da48593" providerId="LiveId" clId="{B41A0DB3-26AA-43DA-B31A-09B1F216CB5C}" dt="2022-10-06T10:22:15.061" v="1489" actId="478"/>
          <ac:picMkLst>
            <pc:docMk/>
            <pc:sldMk cId="3999256989" sldId="909"/>
            <ac:picMk id="7170" creationId="{60395DA3-265D-AB06-C664-5AAEC67C01B2}"/>
          </ac:picMkLst>
        </pc:picChg>
        <pc:picChg chg="add mod">
          <ac:chgData name="伊健 杜" userId="e69aded81da48593" providerId="LiveId" clId="{B41A0DB3-26AA-43DA-B31A-09B1F216CB5C}" dt="2022-10-06T10:22:18.444" v="1492" actId="1076"/>
          <ac:picMkLst>
            <pc:docMk/>
            <pc:sldMk cId="3999256989" sldId="909"/>
            <ac:picMk id="10242" creationId="{91512CBB-3A28-4015-04EA-D4E352651E1F}"/>
          </ac:picMkLst>
        </pc:picChg>
        <pc:inkChg chg="add">
          <ac:chgData name="伊健 杜" userId="e69aded81da48593" providerId="LiveId" clId="{B41A0DB3-26AA-43DA-B31A-09B1F216CB5C}" dt="2022-10-06T15:48:55.431" v="4638"/>
          <ac:inkMkLst>
            <pc:docMk/>
            <pc:sldMk cId="3999256989" sldId="909"/>
            <ac:inkMk id="2" creationId="{55323DB7-0130-5D8A-1A54-1828F999BC77}"/>
          </ac:inkMkLst>
        </pc:inkChg>
        <pc:inkChg chg="add del">
          <ac:chgData name="伊健 杜" userId="e69aded81da48593" providerId="LiveId" clId="{B41A0DB3-26AA-43DA-B31A-09B1F216CB5C}" dt="2022-10-06T15:05:08.624" v="4633" actId="478"/>
          <ac:inkMkLst>
            <pc:docMk/>
            <pc:sldMk cId="3999256989" sldId="909"/>
            <ac:inkMk id="3" creationId="{C335DE2A-9E06-777B-9ECA-751363825FD5}"/>
          </ac:inkMkLst>
        </pc:inkChg>
      </pc:sldChg>
      <pc:sldChg chg="addSp delSp modSp add mod">
        <pc:chgData name="伊健 杜" userId="e69aded81da48593" providerId="LiveId" clId="{B41A0DB3-26AA-43DA-B31A-09B1F216CB5C}" dt="2022-10-06T15:48:55.431" v="4638"/>
        <pc:sldMkLst>
          <pc:docMk/>
          <pc:sldMk cId="54965800" sldId="910"/>
        </pc:sldMkLst>
        <pc:spChg chg="mod">
          <ac:chgData name="伊健 杜" userId="e69aded81da48593" providerId="LiveId" clId="{B41A0DB3-26AA-43DA-B31A-09B1F216CB5C}" dt="2022-10-06T10:22:29.765" v="1519" actId="20577"/>
          <ac:spMkLst>
            <pc:docMk/>
            <pc:sldMk cId="54965800" sldId="910"/>
            <ac:spMk id="6" creationId="{F83A6AC8-56F1-EB9E-DD47-C1CFF9753BBA}"/>
          </ac:spMkLst>
        </pc:spChg>
        <pc:spChg chg="mod">
          <ac:chgData name="伊健 杜" userId="e69aded81da48593" providerId="LiveId" clId="{B41A0DB3-26AA-43DA-B31A-09B1F216CB5C}" dt="2022-10-06T11:41:26.661" v="4232"/>
          <ac:spMkLst>
            <pc:docMk/>
            <pc:sldMk cId="54965800" sldId="910"/>
            <ac:spMk id="7" creationId="{8A134A8E-94C3-0EE7-C065-45DB3136BA45}"/>
          </ac:spMkLst>
        </pc:spChg>
        <pc:picChg chg="del">
          <ac:chgData name="伊健 杜" userId="e69aded81da48593" providerId="LiveId" clId="{B41A0DB3-26AA-43DA-B31A-09B1F216CB5C}" dt="2022-10-06T10:26:47.823" v="1597" actId="478"/>
          <ac:picMkLst>
            <pc:docMk/>
            <pc:sldMk cId="54965800" sldId="910"/>
            <ac:picMk id="10242" creationId="{91512CBB-3A28-4015-04EA-D4E352651E1F}"/>
          </ac:picMkLst>
        </pc:picChg>
        <pc:picChg chg="add mod">
          <ac:chgData name="伊健 杜" userId="e69aded81da48593" providerId="LiveId" clId="{B41A0DB3-26AA-43DA-B31A-09B1F216CB5C}" dt="2022-10-06T10:27:14.270" v="1601" actId="1076"/>
          <ac:picMkLst>
            <pc:docMk/>
            <pc:sldMk cId="54965800" sldId="910"/>
            <ac:picMk id="11266" creationId="{01E42A0E-BB16-5F9D-AB0D-00B5EAA94378}"/>
          </ac:picMkLst>
        </pc:picChg>
        <pc:inkChg chg="add">
          <ac:chgData name="伊健 杜" userId="e69aded81da48593" providerId="LiveId" clId="{B41A0DB3-26AA-43DA-B31A-09B1F216CB5C}" dt="2022-10-06T15:48:55.431" v="4638"/>
          <ac:inkMkLst>
            <pc:docMk/>
            <pc:sldMk cId="54965800" sldId="910"/>
            <ac:inkMk id="2" creationId="{B93E8C7C-5263-F3B5-1E56-FB0FA43E443C}"/>
          </ac:inkMkLst>
        </pc:inkChg>
      </pc:sldChg>
      <pc:sldChg chg="addSp delSp modSp add mod ord">
        <pc:chgData name="伊健 杜" userId="e69aded81da48593" providerId="LiveId" clId="{B41A0DB3-26AA-43DA-B31A-09B1F216CB5C}" dt="2022-10-06T15:48:55.431" v="4638"/>
        <pc:sldMkLst>
          <pc:docMk/>
          <pc:sldMk cId="3524721518" sldId="911"/>
        </pc:sldMkLst>
        <pc:spChg chg="mod">
          <ac:chgData name="伊健 杜" userId="e69aded81da48593" providerId="LiveId" clId="{B41A0DB3-26AA-43DA-B31A-09B1F216CB5C}" dt="2022-10-06T11:41:26.661" v="4232"/>
          <ac:spMkLst>
            <pc:docMk/>
            <pc:sldMk cId="3524721518" sldId="911"/>
            <ac:spMk id="7" creationId="{8A134A8E-94C3-0EE7-C065-45DB3136BA45}"/>
          </ac:spMkLst>
        </pc:spChg>
        <pc:picChg chg="del mod">
          <ac:chgData name="伊健 杜" userId="e69aded81da48593" providerId="LiveId" clId="{B41A0DB3-26AA-43DA-B31A-09B1F216CB5C}" dt="2022-10-06T10:27:49.341" v="1686" actId="478"/>
          <ac:picMkLst>
            <pc:docMk/>
            <pc:sldMk cId="3524721518" sldId="911"/>
            <ac:picMk id="11266" creationId="{01E42A0E-BB16-5F9D-AB0D-00B5EAA94378}"/>
          </ac:picMkLst>
        </pc:picChg>
        <pc:picChg chg="add mod">
          <ac:chgData name="伊健 杜" userId="e69aded81da48593" providerId="LiveId" clId="{B41A0DB3-26AA-43DA-B31A-09B1F216CB5C}" dt="2022-10-06T10:28:11.092" v="1715" actId="1076"/>
          <ac:picMkLst>
            <pc:docMk/>
            <pc:sldMk cId="3524721518" sldId="911"/>
            <ac:picMk id="12290" creationId="{1085ADCF-1D05-A79B-A840-B3E4E88BCDA9}"/>
          </ac:picMkLst>
        </pc:picChg>
        <pc:inkChg chg="add">
          <ac:chgData name="伊健 杜" userId="e69aded81da48593" providerId="LiveId" clId="{B41A0DB3-26AA-43DA-B31A-09B1F216CB5C}" dt="2022-10-06T15:48:55.431" v="4638"/>
          <ac:inkMkLst>
            <pc:docMk/>
            <pc:sldMk cId="3524721518" sldId="911"/>
            <ac:inkMk id="2" creationId="{F0239F53-4E48-50A3-680D-80518C4506A1}"/>
          </ac:inkMkLst>
        </pc:inkChg>
      </pc:sldChg>
      <pc:sldChg chg="addSp delSp modSp add mod">
        <pc:chgData name="伊健 杜" userId="e69aded81da48593" providerId="LiveId" clId="{B41A0DB3-26AA-43DA-B31A-09B1F216CB5C}" dt="2022-10-06T15:48:55.431" v="4638"/>
        <pc:sldMkLst>
          <pc:docMk/>
          <pc:sldMk cId="1115276582" sldId="912"/>
        </pc:sldMkLst>
        <pc:spChg chg="add del">
          <ac:chgData name="伊健 杜" userId="e69aded81da48593" providerId="LiveId" clId="{B41A0DB3-26AA-43DA-B31A-09B1F216CB5C}" dt="2022-10-06T10:49:01.895" v="2449" actId="478"/>
          <ac:spMkLst>
            <pc:docMk/>
            <pc:sldMk cId="1115276582" sldId="912"/>
            <ac:spMk id="2" creationId="{4F32CE8B-9FE5-F57A-3391-D4065A6C834E}"/>
          </ac:spMkLst>
        </pc:spChg>
        <pc:spChg chg="add del">
          <ac:chgData name="伊健 杜" userId="e69aded81da48593" providerId="LiveId" clId="{B41A0DB3-26AA-43DA-B31A-09B1F216CB5C}" dt="2022-10-06T10:49:07.761" v="2451" actId="478"/>
          <ac:spMkLst>
            <pc:docMk/>
            <pc:sldMk cId="1115276582" sldId="912"/>
            <ac:spMk id="3" creationId="{8DA8407B-D443-5EBA-CA4D-71DCB63445F1}"/>
          </ac:spMkLst>
        </pc:spChg>
        <pc:spChg chg="mod">
          <ac:chgData name="伊健 杜" userId="e69aded81da48593" providerId="LiveId" clId="{B41A0DB3-26AA-43DA-B31A-09B1F216CB5C}" dt="2022-10-06T11:41:26.661" v="4232"/>
          <ac:spMkLst>
            <pc:docMk/>
            <pc:sldMk cId="1115276582" sldId="912"/>
            <ac:spMk id="6" creationId="{F83A6AC8-56F1-EB9E-DD47-C1CFF9753BBA}"/>
          </ac:spMkLst>
        </pc:spChg>
        <pc:spChg chg="mod">
          <ac:chgData name="伊健 杜" userId="e69aded81da48593" providerId="LiveId" clId="{B41A0DB3-26AA-43DA-B31A-09B1F216CB5C}" dt="2022-10-06T11:41:26.661" v="4232"/>
          <ac:spMkLst>
            <pc:docMk/>
            <pc:sldMk cId="1115276582" sldId="912"/>
            <ac:spMk id="7" creationId="{8A134A8E-94C3-0EE7-C065-45DB3136BA45}"/>
          </ac:spMkLst>
        </pc:spChg>
        <pc:picChg chg="del">
          <ac:chgData name="伊健 杜" userId="e69aded81da48593" providerId="LiveId" clId="{B41A0DB3-26AA-43DA-B31A-09B1F216CB5C}" dt="2022-10-06T10:47:39.305" v="2447" actId="478"/>
          <ac:picMkLst>
            <pc:docMk/>
            <pc:sldMk cId="1115276582" sldId="912"/>
            <ac:picMk id="10242" creationId="{91512CBB-3A28-4015-04EA-D4E352651E1F}"/>
          </ac:picMkLst>
        </pc:picChg>
        <pc:picChg chg="add mod">
          <ac:chgData name="伊健 杜" userId="e69aded81da48593" providerId="LiveId" clId="{B41A0DB3-26AA-43DA-B31A-09B1F216CB5C}" dt="2022-10-06T10:49:38.273" v="2461" actId="1076"/>
          <ac:picMkLst>
            <pc:docMk/>
            <pc:sldMk cId="1115276582" sldId="912"/>
            <ac:picMk id="14342" creationId="{FFF448A2-9546-DCC5-8221-A70DCA6B4871}"/>
          </ac:picMkLst>
        </pc:picChg>
        <pc:inkChg chg="add">
          <ac:chgData name="伊健 杜" userId="e69aded81da48593" providerId="LiveId" clId="{B41A0DB3-26AA-43DA-B31A-09B1F216CB5C}" dt="2022-10-06T15:48:55.431" v="4638"/>
          <ac:inkMkLst>
            <pc:docMk/>
            <pc:sldMk cId="1115276582" sldId="912"/>
            <ac:inkMk id="2" creationId="{74A0B07F-B832-5F68-B5FF-17B13F42C55E}"/>
          </ac:inkMkLst>
        </pc:inkChg>
        <pc:inkChg chg="add del">
          <ac:chgData name="伊健 杜" userId="e69aded81da48593" providerId="LiveId" clId="{B41A0DB3-26AA-43DA-B31A-09B1F216CB5C}" dt="2022-10-06T15:17:16.084" v="4635" actId="478"/>
          <ac:inkMkLst>
            <pc:docMk/>
            <pc:sldMk cId="1115276582" sldId="912"/>
            <ac:inkMk id="4" creationId="{567CD53A-EA75-850E-9622-B3A90CFE9E2C}"/>
          </ac:inkMkLst>
        </pc:inkChg>
      </pc:sldChg>
      <pc:sldChg chg="addSp modSp add mod ord">
        <pc:chgData name="伊健 杜" userId="e69aded81da48593" providerId="LiveId" clId="{B41A0DB3-26AA-43DA-B31A-09B1F216CB5C}" dt="2022-10-06T15:48:55.431" v="4638"/>
        <pc:sldMkLst>
          <pc:docMk/>
          <pc:sldMk cId="1813491148" sldId="913"/>
        </pc:sldMkLst>
        <pc:spChg chg="mod">
          <ac:chgData name="伊健 杜" userId="e69aded81da48593" providerId="LiveId" clId="{B41A0DB3-26AA-43DA-B31A-09B1F216CB5C}" dt="2022-10-06T11:41:26.661" v="4232"/>
          <ac:spMkLst>
            <pc:docMk/>
            <pc:sldMk cId="1813491148" sldId="913"/>
            <ac:spMk id="4" creationId="{21BD65C9-00B8-77B5-1258-CB85B4A4F40D}"/>
          </ac:spMkLst>
        </pc:spChg>
        <pc:inkChg chg="add">
          <ac:chgData name="伊健 杜" userId="e69aded81da48593" providerId="LiveId" clId="{B41A0DB3-26AA-43DA-B31A-09B1F216CB5C}" dt="2022-10-06T14:01:21.361" v="4621"/>
          <ac:inkMkLst>
            <pc:docMk/>
            <pc:sldMk cId="1813491148" sldId="913"/>
            <ac:inkMk id="6" creationId="{7E408E49-BC38-E2EC-5D2F-2BEBBF44576C}"/>
          </ac:inkMkLst>
        </pc:inkChg>
        <pc:inkChg chg="add">
          <ac:chgData name="伊健 杜" userId="e69aded81da48593" providerId="LiveId" clId="{B41A0DB3-26AA-43DA-B31A-09B1F216CB5C}" dt="2022-10-06T15:48:55.431" v="4638"/>
          <ac:inkMkLst>
            <pc:docMk/>
            <pc:sldMk cId="1813491148" sldId="913"/>
            <ac:inkMk id="7" creationId="{5E8BFED5-1BE4-1DC9-2372-B6F7F1ADB945}"/>
          </ac:inkMkLst>
        </pc:inkChg>
      </pc:sldChg>
      <pc:sldChg chg="addSp delSp modSp add mod">
        <pc:chgData name="伊健 杜" userId="e69aded81da48593" providerId="LiveId" clId="{B41A0DB3-26AA-43DA-B31A-09B1F216CB5C}" dt="2022-10-06T11:41:26.661" v="4232"/>
        <pc:sldMkLst>
          <pc:docMk/>
          <pc:sldMk cId="3241061211" sldId="914"/>
        </pc:sldMkLst>
        <pc:spChg chg="mod">
          <ac:chgData name="伊健 杜" userId="e69aded81da48593" providerId="LiveId" clId="{B41A0DB3-26AA-43DA-B31A-09B1F216CB5C}" dt="2022-10-06T11:41:26.661" v="4232"/>
          <ac:spMkLst>
            <pc:docMk/>
            <pc:sldMk cId="3241061211" sldId="914"/>
            <ac:spMk id="4" creationId="{21BD65C9-00B8-77B5-1258-CB85B4A4F40D}"/>
          </ac:spMkLst>
        </pc:spChg>
        <pc:picChg chg="del">
          <ac:chgData name="伊健 杜" userId="e69aded81da48593" providerId="LiveId" clId="{B41A0DB3-26AA-43DA-B31A-09B1F216CB5C}" dt="2022-10-06T10:38:28.022" v="2159" actId="478"/>
          <ac:picMkLst>
            <pc:docMk/>
            <pc:sldMk cId="3241061211" sldId="914"/>
            <ac:picMk id="3" creationId="{619F8674-F723-8C6D-BE60-2A3526CA78AD}"/>
          </ac:picMkLst>
        </pc:picChg>
        <pc:picChg chg="del">
          <ac:chgData name="伊健 杜" userId="e69aded81da48593" providerId="LiveId" clId="{B41A0DB3-26AA-43DA-B31A-09B1F216CB5C}" dt="2022-10-06T10:38:28.022" v="2159" actId="478"/>
          <ac:picMkLst>
            <pc:docMk/>
            <pc:sldMk cId="3241061211" sldId="914"/>
            <ac:picMk id="6" creationId="{0AF98E09-F6EB-5E0F-D385-5AE51F2F2C8B}"/>
          </ac:picMkLst>
        </pc:picChg>
        <pc:picChg chg="del">
          <ac:chgData name="伊健 杜" userId="e69aded81da48593" providerId="LiveId" clId="{B41A0DB3-26AA-43DA-B31A-09B1F216CB5C}" dt="2022-10-06T10:38:28.022" v="2159" actId="478"/>
          <ac:picMkLst>
            <pc:docMk/>
            <pc:sldMk cId="3241061211" sldId="914"/>
            <ac:picMk id="13318" creationId="{A62E9C27-72EF-269F-DF0A-3BE272EAF829}"/>
          </ac:picMkLst>
        </pc:picChg>
        <pc:picChg chg="add mod">
          <ac:chgData name="伊健 杜" userId="e69aded81da48593" providerId="LiveId" clId="{B41A0DB3-26AA-43DA-B31A-09B1F216CB5C}" dt="2022-10-06T10:39:07" v="2162" actId="1076"/>
          <ac:picMkLst>
            <pc:docMk/>
            <pc:sldMk cId="3241061211" sldId="914"/>
            <ac:picMk id="16386" creationId="{87C54BA9-474F-2908-5FD2-E26FD381349F}"/>
          </ac:picMkLst>
        </pc:picChg>
      </pc:sldChg>
      <pc:sldChg chg="addSp delSp modSp new mod">
        <pc:chgData name="伊健 杜" userId="e69aded81da48593" providerId="LiveId" clId="{B41A0DB3-26AA-43DA-B31A-09B1F216CB5C}" dt="2022-10-06T14:01:21.361" v="4621"/>
        <pc:sldMkLst>
          <pc:docMk/>
          <pc:sldMk cId="124901376" sldId="915"/>
        </pc:sldMkLst>
        <pc:spChg chg="del mod">
          <ac:chgData name="伊健 杜" userId="e69aded81da48593" providerId="LiveId" clId="{B41A0DB3-26AA-43DA-B31A-09B1F216CB5C}" dt="2022-10-06T10:39:48.741" v="2166" actId="478"/>
          <ac:spMkLst>
            <pc:docMk/>
            <pc:sldMk cId="124901376" sldId="915"/>
            <ac:spMk id="2" creationId="{ABE788B7-10D9-09BB-171B-661CCFC15C1F}"/>
          </ac:spMkLst>
        </pc:spChg>
        <pc:spChg chg="del">
          <ac:chgData name="伊健 杜" userId="e69aded81da48593" providerId="LiveId" clId="{B41A0DB3-26AA-43DA-B31A-09B1F216CB5C}" dt="2022-10-06T10:39:14.416" v="2164" actId="478"/>
          <ac:spMkLst>
            <pc:docMk/>
            <pc:sldMk cId="124901376" sldId="915"/>
            <ac:spMk id="3" creationId="{DFCF54FD-E794-6D4D-CFAB-9B932C0DB71F}"/>
          </ac:spMkLst>
        </pc:spChg>
        <pc:spChg chg="add mod ord">
          <ac:chgData name="伊健 杜" userId="e69aded81da48593" providerId="LiveId" clId="{B41A0DB3-26AA-43DA-B31A-09B1F216CB5C}" dt="2022-10-06T10:42:12.145" v="2185" actId="13822"/>
          <ac:spMkLst>
            <pc:docMk/>
            <pc:sldMk cId="124901376" sldId="915"/>
            <ac:spMk id="4" creationId="{448A1EBC-8829-6351-8A3A-CE36C8648DC1}"/>
          </ac:spMkLst>
        </pc:spChg>
        <pc:picChg chg="add mod">
          <ac:chgData name="伊健 杜" userId="e69aded81da48593" providerId="LiveId" clId="{B41A0DB3-26AA-43DA-B31A-09B1F216CB5C}" dt="2022-10-06T10:41:23.517" v="2175" actId="1076"/>
          <ac:picMkLst>
            <pc:docMk/>
            <pc:sldMk cId="124901376" sldId="915"/>
            <ac:picMk id="17410" creationId="{06825303-9B4F-B8BA-E149-110D680BEAC1}"/>
          </ac:picMkLst>
        </pc:picChg>
        <pc:picChg chg="add mod">
          <ac:chgData name="伊健 杜" userId="e69aded81da48593" providerId="LiveId" clId="{B41A0DB3-26AA-43DA-B31A-09B1F216CB5C}" dt="2022-10-06T10:41:54.521" v="2180" actId="1076"/>
          <ac:picMkLst>
            <pc:docMk/>
            <pc:sldMk cId="124901376" sldId="915"/>
            <ac:picMk id="17412" creationId="{5DBFAC1E-ECC1-BFA1-8FA0-A8AE6EDC1A42}"/>
          </ac:picMkLst>
        </pc:picChg>
        <pc:inkChg chg="add">
          <ac:chgData name="伊健 杜" userId="e69aded81da48593" providerId="LiveId" clId="{B41A0DB3-26AA-43DA-B31A-09B1F216CB5C}" dt="2022-10-06T14:01:21.361" v="4621"/>
          <ac:inkMkLst>
            <pc:docMk/>
            <pc:sldMk cId="124901376" sldId="915"/>
            <ac:inkMk id="5" creationId="{31E16B61-324D-5979-3C34-A30CABCA12C1}"/>
          </ac:inkMkLst>
        </pc:inkChg>
      </pc:sldChg>
      <pc:sldChg chg="addSp delSp modSp new mod">
        <pc:chgData name="伊健 杜" userId="e69aded81da48593" providerId="LiveId" clId="{B41A0DB3-26AA-43DA-B31A-09B1F216CB5C}" dt="2022-10-06T11:41:26.661" v="4232"/>
        <pc:sldMkLst>
          <pc:docMk/>
          <pc:sldMk cId="3331830487" sldId="916"/>
        </pc:sldMkLst>
        <pc:spChg chg="del">
          <ac:chgData name="伊健 杜" userId="e69aded81da48593" providerId="LiveId" clId="{B41A0DB3-26AA-43DA-B31A-09B1F216CB5C}" dt="2022-10-06T10:41:20.215" v="2174" actId="478"/>
          <ac:spMkLst>
            <pc:docMk/>
            <pc:sldMk cId="3331830487" sldId="916"/>
            <ac:spMk id="2" creationId="{E1C20166-6249-A0B2-9975-3993A2013F62}"/>
          </ac:spMkLst>
        </pc:spChg>
        <pc:spChg chg="del">
          <ac:chgData name="伊健 杜" userId="e69aded81da48593" providerId="LiveId" clId="{B41A0DB3-26AA-43DA-B31A-09B1F216CB5C}" dt="2022-10-06T10:41:20.215" v="2174" actId="478"/>
          <ac:spMkLst>
            <pc:docMk/>
            <pc:sldMk cId="3331830487" sldId="916"/>
            <ac:spMk id="3" creationId="{EFFF8F7B-0EE5-95F6-4882-7CB8AEE5D226}"/>
          </ac:spMkLst>
        </pc:spChg>
        <pc:spChg chg="add mod">
          <ac:chgData name="伊健 杜" userId="e69aded81da48593" providerId="LiveId" clId="{B41A0DB3-26AA-43DA-B31A-09B1F216CB5C}" dt="2022-10-06T11:41:26.661" v="4232"/>
          <ac:spMkLst>
            <pc:docMk/>
            <pc:sldMk cId="3331830487" sldId="916"/>
            <ac:spMk id="4" creationId="{F9598C7B-0AE5-D27D-B9EE-7892C599F26F}"/>
          </ac:spMkLst>
        </pc:spChg>
        <pc:picChg chg="add mod">
          <ac:chgData name="伊健 杜" userId="e69aded81da48593" providerId="LiveId" clId="{B41A0DB3-26AA-43DA-B31A-09B1F216CB5C}" dt="2022-10-06T10:42:38.044" v="2196" actId="1076"/>
          <ac:picMkLst>
            <pc:docMk/>
            <pc:sldMk cId="3331830487" sldId="916"/>
            <ac:picMk id="5" creationId="{0FAB8A44-F8A7-2617-FDD1-E2FBF42A17B8}"/>
          </ac:picMkLst>
        </pc:picChg>
      </pc:sldChg>
      <pc:sldChg chg="addSp delSp modSp new mod">
        <pc:chgData name="伊健 杜" userId="e69aded81da48593" providerId="LiveId" clId="{B41A0DB3-26AA-43DA-B31A-09B1F216CB5C}" dt="2022-10-06T15:16:51.923" v="4634" actId="478"/>
        <pc:sldMkLst>
          <pc:docMk/>
          <pc:sldMk cId="2515016840" sldId="917"/>
        </pc:sldMkLst>
        <pc:spChg chg="del">
          <ac:chgData name="伊健 杜" userId="e69aded81da48593" providerId="LiveId" clId="{B41A0DB3-26AA-43DA-B31A-09B1F216CB5C}" dt="2022-10-06T10:43:34.941" v="2214" actId="478"/>
          <ac:spMkLst>
            <pc:docMk/>
            <pc:sldMk cId="2515016840" sldId="917"/>
            <ac:spMk id="2" creationId="{33895044-C960-6E2F-77C3-04D630624BEA}"/>
          </ac:spMkLst>
        </pc:spChg>
        <pc:spChg chg="del">
          <ac:chgData name="伊健 杜" userId="e69aded81da48593" providerId="LiveId" clId="{B41A0DB3-26AA-43DA-B31A-09B1F216CB5C}" dt="2022-10-06T10:43:34.941" v="2214" actId="478"/>
          <ac:spMkLst>
            <pc:docMk/>
            <pc:sldMk cId="2515016840" sldId="917"/>
            <ac:spMk id="3" creationId="{F839C123-B27E-B0C9-2FFE-6775649B4CB4}"/>
          </ac:spMkLst>
        </pc:spChg>
        <pc:spChg chg="add mod">
          <ac:chgData name="伊健 杜" userId="e69aded81da48593" providerId="LiveId" clId="{B41A0DB3-26AA-43DA-B31A-09B1F216CB5C}" dt="2022-10-06T11:41:26.661" v="4232"/>
          <ac:spMkLst>
            <pc:docMk/>
            <pc:sldMk cId="2515016840" sldId="917"/>
            <ac:spMk id="4" creationId="{23E9F3DB-8AAA-639C-321C-D042A5944F6B}"/>
          </ac:spMkLst>
        </pc:spChg>
        <pc:picChg chg="add mod">
          <ac:chgData name="伊健 杜" userId="e69aded81da48593" providerId="LiveId" clId="{B41A0DB3-26AA-43DA-B31A-09B1F216CB5C}" dt="2022-10-06T10:43:38.167" v="2216" actId="1076"/>
          <ac:picMkLst>
            <pc:docMk/>
            <pc:sldMk cId="2515016840" sldId="917"/>
            <ac:picMk id="18434" creationId="{E24BE249-E70B-0950-889E-246A58B1EB36}"/>
          </ac:picMkLst>
        </pc:picChg>
        <pc:inkChg chg="add del">
          <ac:chgData name="伊健 杜" userId="e69aded81da48593" providerId="LiveId" clId="{B41A0DB3-26AA-43DA-B31A-09B1F216CB5C}" dt="2022-10-06T15:16:51.923" v="4634" actId="478"/>
          <ac:inkMkLst>
            <pc:docMk/>
            <pc:sldMk cId="2515016840" sldId="917"/>
            <ac:inkMk id="5" creationId="{10560566-5B5F-7CEB-FDF4-195C36902A01}"/>
          </ac:inkMkLst>
        </pc:inkChg>
      </pc:sldChg>
      <pc:sldChg chg="addSp delSp modSp add mod">
        <pc:chgData name="伊健 杜" userId="e69aded81da48593" providerId="LiveId" clId="{B41A0DB3-26AA-43DA-B31A-09B1F216CB5C}" dt="2022-10-06T15:48:55.431" v="4638"/>
        <pc:sldMkLst>
          <pc:docMk/>
          <pc:sldMk cId="2640149605" sldId="918"/>
        </pc:sldMkLst>
        <pc:spChg chg="mod">
          <ac:chgData name="伊健 杜" userId="e69aded81da48593" providerId="LiveId" clId="{B41A0DB3-26AA-43DA-B31A-09B1F216CB5C}" dt="2022-10-06T11:41:26.661" v="4232"/>
          <ac:spMkLst>
            <pc:docMk/>
            <pc:sldMk cId="2640149605" sldId="918"/>
            <ac:spMk id="6" creationId="{F83A6AC8-56F1-EB9E-DD47-C1CFF9753BBA}"/>
          </ac:spMkLst>
        </pc:spChg>
        <pc:spChg chg="mod">
          <ac:chgData name="伊健 杜" userId="e69aded81da48593" providerId="LiveId" clId="{B41A0DB3-26AA-43DA-B31A-09B1F216CB5C}" dt="2022-10-06T11:41:26.661" v="4232"/>
          <ac:spMkLst>
            <pc:docMk/>
            <pc:sldMk cId="2640149605" sldId="918"/>
            <ac:spMk id="7" creationId="{8A134A8E-94C3-0EE7-C065-45DB3136BA45}"/>
          </ac:spMkLst>
        </pc:spChg>
        <pc:picChg chg="del">
          <ac:chgData name="伊健 杜" userId="e69aded81da48593" providerId="LiveId" clId="{B41A0DB3-26AA-43DA-B31A-09B1F216CB5C}" dt="2022-10-06T10:50:01.551" v="2535" actId="478"/>
          <ac:picMkLst>
            <pc:docMk/>
            <pc:sldMk cId="2640149605" sldId="918"/>
            <ac:picMk id="14342" creationId="{FFF448A2-9546-DCC5-8221-A70DCA6B4871}"/>
          </ac:picMkLst>
        </pc:picChg>
        <pc:picChg chg="add mod">
          <ac:chgData name="伊健 杜" userId="e69aded81da48593" providerId="LiveId" clId="{B41A0DB3-26AA-43DA-B31A-09B1F216CB5C}" dt="2022-10-06T10:50:31.096" v="2547" actId="1076"/>
          <ac:picMkLst>
            <pc:docMk/>
            <pc:sldMk cId="2640149605" sldId="918"/>
            <ac:picMk id="20482" creationId="{25849B66-6BA1-3823-848E-A86BF160CC12}"/>
          </ac:picMkLst>
        </pc:picChg>
        <pc:inkChg chg="add">
          <ac:chgData name="伊健 杜" userId="e69aded81da48593" providerId="LiveId" clId="{B41A0DB3-26AA-43DA-B31A-09B1F216CB5C}" dt="2022-10-06T14:01:21.361" v="4621"/>
          <ac:inkMkLst>
            <pc:docMk/>
            <pc:sldMk cId="2640149605" sldId="918"/>
            <ac:inkMk id="2" creationId="{F74E510F-FAB7-7B63-1D39-CB08C47A44A4}"/>
          </ac:inkMkLst>
        </pc:inkChg>
        <pc:inkChg chg="add">
          <ac:chgData name="伊健 杜" userId="e69aded81da48593" providerId="LiveId" clId="{B41A0DB3-26AA-43DA-B31A-09B1F216CB5C}" dt="2022-10-06T15:48:55.431" v="4638"/>
          <ac:inkMkLst>
            <pc:docMk/>
            <pc:sldMk cId="2640149605" sldId="918"/>
            <ac:inkMk id="3" creationId="{0CD08907-F2FD-0ADF-C620-CBDF64140F4C}"/>
          </ac:inkMkLst>
        </pc:inkChg>
      </pc:sldChg>
      <pc:sldChg chg="addSp delSp modSp new mod">
        <pc:chgData name="伊健 杜" userId="e69aded81da48593" providerId="LiveId" clId="{B41A0DB3-26AA-43DA-B31A-09B1F216CB5C}" dt="2022-10-06T11:55:53.593" v="4611"/>
        <pc:sldMkLst>
          <pc:docMk/>
          <pc:sldMk cId="3920931917" sldId="919"/>
        </pc:sldMkLst>
        <pc:spChg chg="del">
          <ac:chgData name="伊健 杜" userId="e69aded81da48593" providerId="LiveId" clId="{B41A0DB3-26AA-43DA-B31A-09B1F216CB5C}" dt="2022-10-06T10:52:13.936" v="2602" actId="478"/>
          <ac:spMkLst>
            <pc:docMk/>
            <pc:sldMk cId="3920931917" sldId="919"/>
            <ac:spMk id="2" creationId="{E2F974FD-338F-84D3-7142-642BEAB47E3A}"/>
          </ac:spMkLst>
        </pc:spChg>
        <pc:spChg chg="del">
          <ac:chgData name="伊健 杜" userId="e69aded81da48593" providerId="LiveId" clId="{B41A0DB3-26AA-43DA-B31A-09B1F216CB5C}" dt="2022-10-06T10:52:13.936" v="2602" actId="478"/>
          <ac:spMkLst>
            <pc:docMk/>
            <pc:sldMk cId="3920931917" sldId="919"/>
            <ac:spMk id="3" creationId="{31975C03-95EA-367D-5EA1-9192E80C7581}"/>
          </ac:spMkLst>
        </pc:spChg>
        <pc:spChg chg="add mod">
          <ac:chgData name="伊健 杜" userId="e69aded81da48593" providerId="LiveId" clId="{B41A0DB3-26AA-43DA-B31A-09B1F216CB5C}" dt="2022-10-06T11:55:53.593" v="4611"/>
          <ac:spMkLst>
            <pc:docMk/>
            <pc:sldMk cId="3920931917" sldId="919"/>
            <ac:spMk id="4" creationId="{462C3A81-8150-513A-0063-C3DAB59075DA}"/>
          </ac:spMkLst>
        </pc:spChg>
      </pc:sldChg>
      <pc:sldChg chg="addSp delSp modSp add mod">
        <pc:chgData name="伊健 杜" userId="e69aded81da48593" providerId="LiveId" clId="{B41A0DB3-26AA-43DA-B31A-09B1F216CB5C}" dt="2022-10-06T15:48:55.431" v="4638"/>
        <pc:sldMkLst>
          <pc:docMk/>
          <pc:sldMk cId="2672759935" sldId="920"/>
        </pc:sldMkLst>
        <pc:spChg chg="mod">
          <ac:chgData name="伊健 杜" userId="e69aded81da48593" providerId="LiveId" clId="{B41A0DB3-26AA-43DA-B31A-09B1F216CB5C}" dt="2022-10-06T11:41:26.661" v="4232"/>
          <ac:spMkLst>
            <pc:docMk/>
            <pc:sldMk cId="2672759935" sldId="920"/>
            <ac:spMk id="4" creationId="{4A26D81B-7583-DE7E-89DF-1B6B33C232F8}"/>
          </ac:spMkLst>
        </pc:spChg>
        <pc:inkChg chg="add del">
          <ac:chgData name="伊健 杜" userId="e69aded81da48593" providerId="LiveId" clId="{B41A0DB3-26AA-43DA-B31A-09B1F216CB5C}" dt="2022-10-06T15:18:19.630" v="4636" actId="478"/>
          <ac:inkMkLst>
            <pc:docMk/>
            <pc:sldMk cId="2672759935" sldId="920"/>
            <ac:inkMk id="2" creationId="{25ABCA49-34FE-5688-2DA8-A26CA0BC4E8B}"/>
          </ac:inkMkLst>
        </pc:inkChg>
        <pc:inkChg chg="add">
          <ac:chgData name="伊健 杜" userId="e69aded81da48593" providerId="LiveId" clId="{B41A0DB3-26AA-43DA-B31A-09B1F216CB5C}" dt="2022-10-06T15:48:55.431" v="4638"/>
          <ac:inkMkLst>
            <pc:docMk/>
            <pc:sldMk cId="2672759935" sldId="920"/>
            <ac:inkMk id="3" creationId="{C2D9D2D1-BBC2-DB57-5EFB-FC6DA22EFF44}"/>
          </ac:inkMkLst>
        </pc:inkChg>
      </pc:sldChg>
      <pc:sldChg chg="addSp delSp modSp add mod">
        <pc:chgData name="伊健 杜" userId="e69aded81da48593" providerId="LiveId" clId="{B41A0DB3-26AA-43DA-B31A-09B1F216CB5C}" dt="2022-10-06T15:48:55.431" v="4638"/>
        <pc:sldMkLst>
          <pc:docMk/>
          <pc:sldMk cId="1508785952" sldId="921"/>
        </pc:sldMkLst>
        <pc:spChg chg="mod">
          <ac:chgData name="伊健 杜" userId="e69aded81da48593" providerId="LiveId" clId="{B41A0DB3-26AA-43DA-B31A-09B1F216CB5C}" dt="2022-10-06T11:41:26.661" v="4232"/>
          <ac:spMkLst>
            <pc:docMk/>
            <pc:sldMk cId="1508785952" sldId="921"/>
            <ac:spMk id="6" creationId="{F83A6AC8-56F1-EB9E-DD47-C1CFF9753BBA}"/>
          </ac:spMkLst>
        </pc:spChg>
        <pc:spChg chg="mod">
          <ac:chgData name="伊健 杜" userId="e69aded81da48593" providerId="LiveId" clId="{B41A0DB3-26AA-43DA-B31A-09B1F216CB5C}" dt="2022-10-06T11:41:26.661" v="4232"/>
          <ac:spMkLst>
            <pc:docMk/>
            <pc:sldMk cId="1508785952" sldId="921"/>
            <ac:spMk id="7" creationId="{8A134A8E-94C3-0EE7-C065-45DB3136BA45}"/>
          </ac:spMkLst>
        </pc:spChg>
        <pc:picChg chg="add del mod">
          <ac:chgData name="伊健 杜" userId="e69aded81da48593" providerId="LiveId" clId="{B41A0DB3-26AA-43DA-B31A-09B1F216CB5C}" dt="2022-10-06T10:56:36.562" v="2833" actId="478"/>
          <ac:picMkLst>
            <pc:docMk/>
            <pc:sldMk cId="1508785952" sldId="921"/>
            <ac:picMk id="2" creationId="{A20E197A-778D-31CB-6B2B-BCC443DC1810}"/>
          </ac:picMkLst>
        </pc:picChg>
        <pc:picChg chg="del">
          <ac:chgData name="伊健 杜" userId="e69aded81da48593" providerId="LiveId" clId="{B41A0DB3-26AA-43DA-B31A-09B1F216CB5C}" dt="2022-10-06T10:56:15.597" v="2830" actId="478"/>
          <ac:picMkLst>
            <pc:docMk/>
            <pc:sldMk cId="1508785952" sldId="921"/>
            <ac:picMk id="14342" creationId="{FFF448A2-9546-DCC5-8221-A70DCA6B4871}"/>
          </ac:picMkLst>
        </pc:picChg>
        <pc:picChg chg="add mod">
          <ac:chgData name="伊健 杜" userId="e69aded81da48593" providerId="LiveId" clId="{B41A0DB3-26AA-43DA-B31A-09B1F216CB5C}" dt="2022-10-06T10:56:40.654" v="2837" actId="1076"/>
          <ac:picMkLst>
            <pc:docMk/>
            <pc:sldMk cId="1508785952" sldId="921"/>
            <ac:picMk id="22530" creationId="{0CA02AA5-77B6-9D83-5D78-6457C7452C90}"/>
          </ac:picMkLst>
        </pc:picChg>
        <pc:inkChg chg="add">
          <ac:chgData name="伊健 杜" userId="e69aded81da48593" providerId="LiveId" clId="{B41A0DB3-26AA-43DA-B31A-09B1F216CB5C}" dt="2022-10-06T15:48:55.431" v="4638"/>
          <ac:inkMkLst>
            <pc:docMk/>
            <pc:sldMk cId="1508785952" sldId="921"/>
            <ac:inkMk id="2" creationId="{423AA9AC-3B80-E9B3-3B9C-450F5FFF0075}"/>
          </ac:inkMkLst>
        </pc:inkChg>
        <pc:inkChg chg="add del">
          <ac:chgData name="伊健 杜" userId="e69aded81da48593" providerId="LiveId" clId="{B41A0DB3-26AA-43DA-B31A-09B1F216CB5C}" dt="2022-10-06T15:22:40.899" v="4637" actId="478"/>
          <ac:inkMkLst>
            <pc:docMk/>
            <pc:sldMk cId="1508785952" sldId="921"/>
            <ac:inkMk id="3" creationId="{32A82C3D-80A9-D821-6508-A9DEA13BE7E3}"/>
          </ac:inkMkLst>
        </pc:inkChg>
      </pc:sldChg>
      <pc:sldChg chg="addSp delSp modSp add mod">
        <pc:chgData name="伊健 杜" userId="e69aded81da48593" providerId="LiveId" clId="{B41A0DB3-26AA-43DA-B31A-09B1F216CB5C}" dt="2022-10-06T14:01:21.361" v="4621"/>
        <pc:sldMkLst>
          <pc:docMk/>
          <pc:sldMk cId="803112995" sldId="922"/>
        </pc:sldMkLst>
        <pc:spChg chg="mod">
          <ac:chgData name="伊健 杜" userId="e69aded81da48593" providerId="LiveId" clId="{B41A0DB3-26AA-43DA-B31A-09B1F216CB5C}" dt="2022-10-06T11:41:26.661" v="4232"/>
          <ac:spMkLst>
            <pc:docMk/>
            <pc:sldMk cId="803112995" sldId="922"/>
            <ac:spMk id="6" creationId="{F83A6AC8-56F1-EB9E-DD47-C1CFF9753BBA}"/>
          </ac:spMkLst>
        </pc:spChg>
        <pc:spChg chg="mod">
          <ac:chgData name="伊健 杜" userId="e69aded81da48593" providerId="LiveId" clId="{B41A0DB3-26AA-43DA-B31A-09B1F216CB5C}" dt="2022-10-06T11:41:26.661" v="4232"/>
          <ac:spMkLst>
            <pc:docMk/>
            <pc:sldMk cId="803112995" sldId="922"/>
            <ac:spMk id="7" creationId="{8A134A8E-94C3-0EE7-C065-45DB3136BA45}"/>
          </ac:spMkLst>
        </pc:spChg>
        <pc:picChg chg="del mod">
          <ac:chgData name="伊健 杜" userId="e69aded81da48593" providerId="LiveId" clId="{B41A0DB3-26AA-43DA-B31A-09B1F216CB5C}" dt="2022-10-06T10:53:15.339" v="2687" actId="478"/>
          <ac:picMkLst>
            <pc:docMk/>
            <pc:sldMk cId="803112995" sldId="922"/>
            <ac:picMk id="20482" creationId="{25849B66-6BA1-3823-848E-A86BF160CC12}"/>
          </ac:picMkLst>
        </pc:picChg>
        <pc:picChg chg="add mod">
          <ac:chgData name="伊健 杜" userId="e69aded81da48593" providerId="LiveId" clId="{B41A0DB3-26AA-43DA-B31A-09B1F216CB5C}" dt="2022-10-06T10:54:33.124" v="2691" actId="1076"/>
          <ac:picMkLst>
            <pc:docMk/>
            <pc:sldMk cId="803112995" sldId="922"/>
            <ac:picMk id="21506" creationId="{0A23A4AA-71E5-ABE5-91F9-45CC295D033A}"/>
          </ac:picMkLst>
        </pc:picChg>
        <pc:inkChg chg="add">
          <ac:chgData name="伊健 杜" userId="e69aded81da48593" providerId="LiveId" clId="{B41A0DB3-26AA-43DA-B31A-09B1F216CB5C}" dt="2022-10-06T14:01:21.361" v="4621"/>
          <ac:inkMkLst>
            <pc:docMk/>
            <pc:sldMk cId="803112995" sldId="922"/>
            <ac:inkMk id="2" creationId="{963E2616-9634-5980-D7D7-D2E05E40CA8A}"/>
          </ac:inkMkLst>
        </pc:inkChg>
      </pc:sldChg>
      <pc:sldChg chg="addSp delSp modSp add mod">
        <pc:chgData name="伊健 杜" userId="e69aded81da48593" providerId="LiveId" clId="{B41A0DB3-26AA-43DA-B31A-09B1F216CB5C}" dt="2022-10-06T11:41:26.661" v="4232"/>
        <pc:sldMkLst>
          <pc:docMk/>
          <pc:sldMk cId="971912090" sldId="923"/>
        </pc:sldMkLst>
        <pc:spChg chg="mod">
          <ac:chgData name="伊健 杜" userId="e69aded81da48593" providerId="LiveId" clId="{B41A0DB3-26AA-43DA-B31A-09B1F216CB5C}" dt="2022-10-06T11:41:26.661" v="4232"/>
          <ac:spMkLst>
            <pc:docMk/>
            <pc:sldMk cId="971912090" sldId="923"/>
            <ac:spMk id="6" creationId="{F83A6AC8-56F1-EB9E-DD47-C1CFF9753BBA}"/>
          </ac:spMkLst>
        </pc:spChg>
        <pc:spChg chg="mod">
          <ac:chgData name="伊健 杜" userId="e69aded81da48593" providerId="LiveId" clId="{B41A0DB3-26AA-43DA-B31A-09B1F216CB5C}" dt="2022-10-06T11:41:26.661" v="4232"/>
          <ac:spMkLst>
            <pc:docMk/>
            <pc:sldMk cId="971912090" sldId="923"/>
            <ac:spMk id="7" creationId="{8A134A8E-94C3-0EE7-C065-45DB3136BA45}"/>
          </ac:spMkLst>
        </pc:spChg>
        <pc:picChg chg="del">
          <ac:chgData name="伊健 杜" userId="e69aded81da48593" providerId="LiveId" clId="{B41A0DB3-26AA-43DA-B31A-09B1F216CB5C}" dt="2022-10-06T10:57:27.517" v="2992" actId="478"/>
          <ac:picMkLst>
            <pc:docMk/>
            <pc:sldMk cId="971912090" sldId="923"/>
            <ac:picMk id="22530" creationId="{0CA02AA5-77B6-9D83-5D78-6457C7452C90}"/>
          </ac:picMkLst>
        </pc:picChg>
        <pc:picChg chg="add mod">
          <ac:chgData name="伊健 杜" userId="e69aded81da48593" providerId="LiveId" clId="{B41A0DB3-26AA-43DA-B31A-09B1F216CB5C}" dt="2022-10-06T10:57:52.331" v="2997" actId="1076"/>
          <ac:picMkLst>
            <pc:docMk/>
            <pc:sldMk cId="971912090" sldId="923"/>
            <ac:picMk id="23554" creationId="{D4DA0DCA-C37C-8083-771F-CD002A30BC1F}"/>
          </ac:picMkLst>
        </pc:picChg>
      </pc:sldChg>
      <pc:sldChg chg="addSp delSp modSp add mod">
        <pc:chgData name="伊健 杜" userId="e69aded81da48593" providerId="LiveId" clId="{B41A0DB3-26AA-43DA-B31A-09B1F216CB5C}" dt="2022-10-06T11:41:26.661" v="4232"/>
        <pc:sldMkLst>
          <pc:docMk/>
          <pc:sldMk cId="2046682344" sldId="924"/>
        </pc:sldMkLst>
        <pc:spChg chg="mod">
          <ac:chgData name="伊健 杜" userId="e69aded81da48593" providerId="LiveId" clId="{B41A0DB3-26AA-43DA-B31A-09B1F216CB5C}" dt="2022-10-06T11:07:28.399" v="3219"/>
          <ac:spMkLst>
            <pc:docMk/>
            <pc:sldMk cId="2046682344" sldId="924"/>
            <ac:spMk id="6" creationId="{F83A6AC8-56F1-EB9E-DD47-C1CFF9753BBA}"/>
          </ac:spMkLst>
        </pc:spChg>
        <pc:spChg chg="mod">
          <ac:chgData name="伊健 杜" userId="e69aded81da48593" providerId="LiveId" clId="{B41A0DB3-26AA-43DA-B31A-09B1F216CB5C}" dt="2022-10-06T11:41:26.661" v="4232"/>
          <ac:spMkLst>
            <pc:docMk/>
            <pc:sldMk cId="2046682344" sldId="924"/>
            <ac:spMk id="7" creationId="{8A134A8E-94C3-0EE7-C065-45DB3136BA45}"/>
          </ac:spMkLst>
        </pc:spChg>
        <pc:picChg chg="del">
          <ac:chgData name="伊健 杜" userId="e69aded81da48593" providerId="LiveId" clId="{B41A0DB3-26AA-43DA-B31A-09B1F216CB5C}" dt="2022-10-06T10:58:12.929" v="2999" actId="478"/>
          <ac:picMkLst>
            <pc:docMk/>
            <pc:sldMk cId="2046682344" sldId="924"/>
            <ac:picMk id="23554" creationId="{D4DA0DCA-C37C-8083-771F-CD002A30BC1F}"/>
          </ac:picMkLst>
        </pc:picChg>
        <pc:picChg chg="add del mod">
          <ac:chgData name="伊健 杜" userId="e69aded81da48593" providerId="LiveId" clId="{B41A0DB3-26AA-43DA-B31A-09B1F216CB5C}" dt="2022-10-06T11:13:34.393" v="3403" actId="478"/>
          <ac:picMkLst>
            <pc:docMk/>
            <pc:sldMk cId="2046682344" sldId="924"/>
            <ac:picMk id="25602" creationId="{E93618D9-6377-D6B4-9411-06447D45EED0}"/>
          </ac:picMkLst>
        </pc:picChg>
        <pc:picChg chg="add mod">
          <ac:chgData name="伊健 杜" userId="e69aded81da48593" providerId="LiveId" clId="{B41A0DB3-26AA-43DA-B31A-09B1F216CB5C}" dt="2022-10-06T11:13:38.898" v="3406" actId="1076"/>
          <ac:picMkLst>
            <pc:docMk/>
            <pc:sldMk cId="2046682344" sldId="924"/>
            <ac:picMk id="25604" creationId="{0AB7062F-31F8-FE82-B0A4-3153E5F58402}"/>
          </ac:picMkLst>
        </pc:picChg>
      </pc:sldChg>
      <pc:sldChg chg="modSp add mod modNotesTx">
        <pc:chgData name="伊健 杜" userId="e69aded81da48593" providerId="LiveId" clId="{B41A0DB3-26AA-43DA-B31A-09B1F216CB5C}" dt="2022-10-06T15:50:03.635" v="4640" actId="20577"/>
        <pc:sldMkLst>
          <pc:docMk/>
          <pc:sldMk cId="3389514890" sldId="925"/>
        </pc:sldMkLst>
        <pc:spChg chg="mod">
          <ac:chgData name="伊健 杜" userId="e69aded81da48593" providerId="LiveId" clId="{B41A0DB3-26AA-43DA-B31A-09B1F216CB5C}" dt="2022-10-06T11:41:26.661" v="4232"/>
          <ac:spMkLst>
            <pc:docMk/>
            <pc:sldMk cId="3389514890" sldId="925"/>
            <ac:spMk id="4" creationId="{4A26D81B-7583-DE7E-89DF-1B6B33C232F8}"/>
          </ac:spMkLst>
        </pc:spChg>
      </pc:sldChg>
      <pc:sldChg chg="addSp delSp modSp add mod modNotesTx">
        <pc:chgData name="伊健 杜" userId="e69aded81da48593" providerId="LiveId" clId="{B41A0DB3-26AA-43DA-B31A-09B1F216CB5C}" dt="2022-10-06T15:49:54.074" v="4639" actId="20577"/>
        <pc:sldMkLst>
          <pc:docMk/>
          <pc:sldMk cId="3839071627" sldId="926"/>
        </pc:sldMkLst>
        <pc:spChg chg="mod">
          <ac:chgData name="伊健 杜" userId="e69aded81da48593" providerId="LiveId" clId="{B41A0DB3-26AA-43DA-B31A-09B1F216CB5C}" dt="2022-10-06T11:41:26.661" v="4232"/>
          <ac:spMkLst>
            <pc:docMk/>
            <pc:sldMk cId="3839071627" sldId="926"/>
            <ac:spMk id="6" creationId="{F83A6AC8-56F1-EB9E-DD47-C1CFF9753BBA}"/>
          </ac:spMkLst>
        </pc:spChg>
        <pc:spChg chg="mod">
          <ac:chgData name="伊健 杜" userId="e69aded81da48593" providerId="LiveId" clId="{B41A0DB3-26AA-43DA-B31A-09B1F216CB5C}" dt="2022-10-06T11:41:26.661" v="4232"/>
          <ac:spMkLst>
            <pc:docMk/>
            <pc:sldMk cId="3839071627" sldId="926"/>
            <ac:spMk id="7" creationId="{8A134A8E-94C3-0EE7-C065-45DB3136BA45}"/>
          </ac:spMkLst>
        </pc:spChg>
        <pc:picChg chg="del">
          <ac:chgData name="伊健 杜" userId="e69aded81da48593" providerId="LiveId" clId="{B41A0DB3-26AA-43DA-B31A-09B1F216CB5C}" dt="2022-10-06T11:06:40.975" v="3160" actId="478"/>
          <ac:picMkLst>
            <pc:docMk/>
            <pc:sldMk cId="3839071627" sldId="926"/>
            <ac:picMk id="23554" creationId="{D4DA0DCA-C37C-8083-771F-CD002A30BC1F}"/>
          </ac:picMkLst>
        </pc:picChg>
        <pc:picChg chg="add mod">
          <ac:chgData name="伊健 杜" userId="e69aded81da48593" providerId="LiveId" clId="{B41A0DB3-26AA-43DA-B31A-09B1F216CB5C}" dt="2022-10-06T11:06:59.339" v="3194" actId="1076"/>
          <ac:picMkLst>
            <pc:docMk/>
            <pc:sldMk cId="3839071627" sldId="926"/>
            <ac:picMk id="24578" creationId="{37E81458-CBFF-D8F6-2B9B-0D2AA37876D6}"/>
          </ac:picMkLst>
        </pc:picChg>
      </pc:sldChg>
      <pc:sldChg chg="modSp add mod">
        <pc:chgData name="伊健 杜" userId="e69aded81da48593" providerId="LiveId" clId="{B41A0DB3-26AA-43DA-B31A-09B1F216CB5C}" dt="2022-10-06T11:41:26.661" v="4232"/>
        <pc:sldMkLst>
          <pc:docMk/>
          <pc:sldMk cId="1516926263" sldId="927"/>
        </pc:sldMkLst>
        <pc:spChg chg="mod">
          <ac:chgData name="伊健 杜" userId="e69aded81da48593" providerId="LiveId" clId="{B41A0DB3-26AA-43DA-B31A-09B1F216CB5C}" dt="2022-10-06T11:08:56.986" v="3236" actId="20577"/>
          <ac:spMkLst>
            <pc:docMk/>
            <pc:sldMk cId="1516926263" sldId="927"/>
            <ac:spMk id="6" creationId="{F83A6AC8-56F1-EB9E-DD47-C1CFF9753BBA}"/>
          </ac:spMkLst>
        </pc:spChg>
        <pc:spChg chg="mod">
          <ac:chgData name="伊健 杜" userId="e69aded81da48593" providerId="LiveId" clId="{B41A0DB3-26AA-43DA-B31A-09B1F216CB5C}" dt="2022-10-06T11:41:26.661" v="4232"/>
          <ac:spMkLst>
            <pc:docMk/>
            <pc:sldMk cId="1516926263" sldId="927"/>
            <ac:spMk id="7" creationId="{8A134A8E-94C3-0EE7-C065-45DB3136BA45}"/>
          </ac:spMkLst>
        </pc:spChg>
      </pc:sldChg>
      <pc:sldChg chg="addSp delSp modSp add mod">
        <pc:chgData name="伊健 杜" userId="e69aded81da48593" providerId="LiveId" clId="{B41A0DB3-26AA-43DA-B31A-09B1F216CB5C}" dt="2022-10-06T11:41:26.661" v="4232"/>
        <pc:sldMkLst>
          <pc:docMk/>
          <pc:sldMk cId="232926413" sldId="928"/>
        </pc:sldMkLst>
        <pc:spChg chg="mod">
          <ac:chgData name="伊健 杜" userId="e69aded81da48593" providerId="LiveId" clId="{B41A0DB3-26AA-43DA-B31A-09B1F216CB5C}" dt="2022-10-06T11:41:26.661" v="4232"/>
          <ac:spMkLst>
            <pc:docMk/>
            <pc:sldMk cId="232926413" sldId="928"/>
            <ac:spMk id="7" creationId="{8A134A8E-94C3-0EE7-C065-45DB3136BA45}"/>
          </ac:spMkLst>
        </pc:spChg>
        <pc:picChg chg="del">
          <ac:chgData name="伊健 杜" userId="e69aded81da48593" providerId="LiveId" clId="{B41A0DB3-26AA-43DA-B31A-09B1F216CB5C}" dt="2022-10-06T11:14:12.600" v="3505" actId="478"/>
          <ac:picMkLst>
            <pc:docMk/>
            <pc:sldMk cId="232926413" sldId="928"/>
            <ac:picMk id="25602" creationId="{E93618D9-6377-D6B4-9411-06447D45EED0}"/>
          </ac:picMkLst>
        </pc:picChg>
        <pc:picChg chg="add mod">
          <ac:chgData name="伊健 杜" userId="e69aded81da48593" providerId="LiveId" clId="{B41A0DB3-26AA-43DA-B31A-09B1F216CB5C}" dt="2022-10-06T11:15:40.180" v="3510" actId="1076"/>
          <ac:picMkLst>
            <pc:docMk/>
            <pc:sldMk cId="232926413" sldId="928"/>
            <ac:picMk id="28674" creationId="{C2816E22-501B-86B7-D65B-A8FCED603212}"/>
          </ac:picMkLst>
        </pc:picChg>
      </pc:sldChg>
      <pc:sldChg chg="add del">
        <pc:chgData name="伊健 杜" userId="e69aded81da48593" providerId="LiveId" clId="{B41A0DB3-26AA-43DA-B31A-09B1F216CB5C}" dt="2022-10-06T11:10:23.707" v="3338" actId="47"/>
        <pc:sldMkLst>
          <pc:docMk/>
          <pc:sldMk cId="1910680871" sldId="928"/>
        </pc:sldMkLst>
      </pc:sldChg>
      <pc:sldChg chg="modSp add mod">
        <pc:chgData name="伊健 杜" userId="e69aded81da48593" providerId="LiveId" clId="{B41A0DB3-26AA-43DA-B31A-09B1F216CB5C}" dt="2022-10-06T11:41:26.661" v="4232"/>
        <pc:sldMkLst>
          <pc:docMk/>
          <pc:sldMk cId="454470444" sldId="929"/>
        </pc:sldMkLst>
        <pc:spChg chg="mod">
          <ac:chgData name="伊健 杜" userId="e69aded81da48593" providerId="LiveId" clId="{B41A0DB3-26AA-43DA-B31A-09B1F216CB5C}" dt="2022-10-06T11:41:26.661" v="4232"/>
          <ac:spMkLst>
            <pc:docMk/>
            <pc:sldMk cId="454470444" sldId="929"/>
            <ac:spMk id="4" creationId="{4A26D81B-7583-DE7E-89DF-1B6B33C232F8}"/>
          </ac:spMkLst>
        </pc:spChg>
      </pc:sldChg>
      <pc:sldChg chg="addSp delSp modSp add mod">
        <pc:chgData name="伊健 杜" userId="e69aded81da48593" providerId="LiveId" clId="{B41A0DB3-26AA-43DA-B31A-09B1F216CB5C}" dt="2022-10-06T11:41:26.661" v="4232"/>
        <pc:sldMkLst>
          <pc:docMk/>
          <pc:sldMk cId="379818006" sldId="930"/>
        </pc:sldMkLst>
        <pc:spChg chg="mod">
          <ac:chgData name="伊健 杜" userId="e69aded81da48593" providerId="LiveId" clId="{B41A0DB3-26AA-43DA-B31A-09B1F216CB5C}" dt="2022-10-06T11:16:28.461" v="3579" actId="20577"/>
          <ac:spMkLst>
            <pc:docMk/>
            <pc:sldMk cId="379818006" sldId="930"/>
            <ac:spMk id="6" creationId="{F83A6AC8-56F1-EB9E-DD47-C1CFF9753BBA}"/>
          </ac:spMkLst>
        </pc:spChg>
        <pc:spChg chg="mod">
          <ac:chgData name="伊健 杜" userId="e69aded81da48593" providerId="LiveId" clId="{B41A0DB3-26AA-43DA-B31A-09B1F216CB5C}" dt="2022-10-06T11:41:26.661" v="4232"/>
          <ac:spMkLst>
            <pc:docMk/>
            <pc:sldMk cId="379818006" sldId="930"/>
            <ac:spMk id="7" creationId="{8A134A8E-94C3-0EE7-C065-45DB3136BA45}"/>
          </ac:spMkLst>
        </pc:spChg>
        <pc:picChg chg="add del mod">
          <ac:chgData name="伊健 杜" userId="e69aded81da48593" providerId="LiveId" clId="{B41A0DB3-26AA-43DA-B31A-09B1F216CB5C}" dt="2022-10-06T11:21:20.260" v="3668" actId="1076"/>
          <ac:picMkLst>
            <pc:docMk/>
            <pc:sldMk cId="379818006" sldId="930"/>
            <ac:picMk id="22530" creationId="{0CA02AA5-77B6-9D83-5D78-6457C7452C90}"/>
          </ac:picMkLst>
        </pc:picChg>
      </pc:sldChg>
      <pc:sldChg chg="addSp delSp modSp add mod">
        <pc:chgData name="伊健 杜" userId="e69aded81da48593" providerId="LiveId" clId="{B41A0DB3-26AA-43DA-B31A-09B1F216CB5C}" dt="2022-10-06T11:41:26.661" v="4232"/>
        <pc:sldMkLst>
          <pc:docMk/>
          <pc:sldMk cId="1670785287" sldId="931"/>
        </pc:sldMkLst>
        <pc:spChg chg="mod">
          <ac:chgData name="伊健 杜" userId="e69aded81da48593" providerId="LiveId" clId="{B41A0DB3-26AA-43DA-B31A-09B1F216CB5C}" dt="2022-10-06T11:21:26.060" v="3671" actId="20577"/>
          <ac:spMkLst>
            <pc:docMk/>
            <pc:sldMk cId="1670785287" sldId="931"/>
            <ac:spMk id="6" creationId="{F83A6AC8-56F1-EB9E-DD47-C1CFF9753BBA}"/>
          </ac:spMkLst>
        </pc:spChg>
        <pc:spChg chg="mod">
          <ac:chgData name="伊健 杜" userId="e69aded81da48593" providerId="LiveId" clId="{B41A0DB3-26AA-43DA-B31A-09B1F216CB5C}" dt="2022-10-06T11:41:26.661" v="4232"/>
          <ac:spMkLst>
            <pc:docMk/>
            <pc:sldMk cId="1670785287" sldId="931"/>
            <ac:spMk id="7" creationId="{8A134A8E-94C3-0EE7-C065-45DB3136BA45}"/>
          </ac:spMkLst>
        </pc:spChg>
        <pc:picChg chg="del">
          <ac:chgData name="伊健 杜" userId="e69aded81da48593" providerId="LiveId" clId="{B41A0DB3-26AA-43DA-B31A-09B1F216CB5C}" dt="2022-10-06T11:21:23.679" v="3669" actId="478"/>
          <ac:picMkLst>
            <pc:docMk/>
            <pc:sldMk cId="1670785287" sldId="931"/>
            <ac:picMk id="22530" creationId="{0CA02AA5-77B6-9D83-5D78-6457C7452C90}"/>
          </ac:picMkLst>
        </pc:picChg>
        <pc:picChg chg="add mod">
          <ac:chgData name="伊健 杜" userId="e69aded81da48593" providerId="LiveId" clId="{B41A0DB3-26AA-43DA-B31A-09B1F216CB5C}" dt="2022-10-06T11:24:22.742" v="3797" actId="1076"/>
          <ac:picMkLst>
            <pc:docMk/>
            <pc:sldMk cId="1670785287" sldId="931"/>
            <ac:picMk id="29698" creationId="{65B425AF-9A8D-790E-99F6-DDB6331F2FD9}"/>
          </ac:picMkLst>
        </pc:picChg>
      </pc:sldChg>
      <pc:sldChg chg="addSp delSp modSp add mod">
        <pc:chgData name="伊健 杜" userId="e69aded81da48593" providerId="LiveId" clId="{B41A0DB3-26AA-43DA-B31A-09B1F216CB5C}" dt="2022-10-06T11:41:26.661" v="4232"/>
        <pc:sldMkLst>
          <pc:docMk/>
          <pc:sldMk cId="1921391591" sldId="932"/>
        </pc:sldMkLst>
        <pc:spChg chg="add mod">
          <ac:chgData name="伊健 杜" userId="e69aded81da48593" providerId="LiveId" clId="{B41A0DB3-26AA-43DA-B31A-09B1F216CB5C}" dt="2022-10-06T11:41:26.661" v="4232"/>
          <ac:spMkLst>
            <pc:docMk/>
            <pc:sldMk cId="1921391591" sldId="932"/>
            <ac:spMk id="2" creationId="{35CA5F8B-726A-3638-33A0-C1997D9C1656}"/>
          </ac:spMkLst>
        </pc:spChg>
        <pc:spChg chg="add mod">
          <ac:chgData name="伊健 杜" userId="e69aded81da48593" providerId="LiveId" clId="{B41A0DB3-26AA-43DA-B31A-09B1F216CB5C}" dt="2022-10-06T11:41:26.661" v="4232"/>
          <ac:spMkLst>
            <pc:docMk/>
            <pc:sldMk cId="1921391591" sldId="932"/>
            <ac:spMk id="3" creationId="{1AF6C431-B1BC-977D-6096-A87D84D8A4CB}"/>
          </ac:spMkLst>
        </pc:spChg>
        <pc:spChg chg="del">
          <ac:chgData name="伊健 杜" userId="e69aded81da48593" providerId="LiveId" clId="{B41A0DB3-26AA-43DA-B31A-09B1F216CB5C}" dt="2022-10-06T11:27:28.259" v="3800" actId="478"/>
          <ac:spMkLst>
            <pc:docMk/>
            <pc:sldMk cId="1921391591" sldId="932"/>
            <ac:spMk id="7" creationId="{8A134A8E-94C3-0EE7-C065-45DB3136BA45}"/>
          </ac:spMkLst>
        </pc:spChg>
        <pc:picChg chg="del">
          <ac:chgData name="伊健 杜" userId="e69aded81da48593" providerId="LiveId" clId="{B41A0DB3-26AA-43DA-B31A-09B1F216CB5C}" dt="2022-10-06T11:27:26.594" v="3799" actId="478"/>
          <ac:picMkLst>
            <pc:docMk/>
            <pc:sldMk cId="1921391591" sldId="932"/>
            <ac:picMk id="29698" creationId="{65B425AF-9A8D-790E-99F6-DDB6331F2FD9}"/>
          </ac:picMkLst>
        </pc:picChg>
        <pc:picChg chg="add mod">
          <ac:chgData name="伊健 杜" userId="e69aded81da48593" providerId="LiveId" clId="{B41A0DB3-26AA-43DA-B31A-09B1F216CB5C}" dt="2022-10-06T11:27:32.812" v="3803" actId="1076"/>
          <ac:picMkLst>
            <pc:docMk/>
            <pc:sldMk cId="1921391591" sldId="932"/>
            <ac:picMk id="31746" creationId="{1692FC10-1BA5-9DD1-9EBB-C5A51FD2183D}"/>
          </ac:picMkLst>
        </pc:picChg>
      </pc:sldChg>
      <pc:sldChg chg="addSp delSp modSp add mod">
        <pc:chgData name="伊健 杜" userId="e69aded81da48593" providerId="LiveId" clId="{B41A0DB3-26AA-43DA-B31A-09B1F216CB5C}" dt="2022-10-06T11:41:26.661" v="4232"/>
        <pc:sldMkLst>
          <pc:docMk/>
          <pc:sldMk cId="780672822" sldId="933"/>
        </pc:sldMkLst>
        <pc:spChg chg="mod">
          <ac:chgData name="伊健 杜" userId="e69aded81da48593" providerId="LiveId" clId="{B41A0DB3-26AA-43DA-B31A-09B1F216CB5C}" dt="2022-10-06T11:41:26.661" v="4232"/>
          <ac:spMkLst>
            <pc:docMk/>
            <pc:sldMk cId="780672822" sldId="933"/>
            <ac:spMk id="2" creationId="{1302A11A-625D-774F-23B3-739301B530C3}"/>
          </ac:spMkLst>
        </pc:spChg>
        <pc:spChg chg="mod">
          <ac:chgData name="伊健 杜" userId="e69aded81da48593" providerId="LiveId" clId="{B41A0DB3-26AA-43DA-B31A-09B1F216CB5C}" dt="2022-10-06T11:41:26.661" v="4232"/>
          <ac:spMkLst>
            <pc:docMk/>
            <pc:sldMk cId="780672822" sldId="933"/>
            <ac:spMk id="4" creationId="{21BD65C9-00B8-77B5-1258-CB85B4A4F40D}"/>
          </ac:spMkLst>
        </pc:spChg>
        <pc:picChg chg="del mod">
          <ac:chgData name="伊健 杜" userId="e69aded81da48593" providerId="LiveId" clId="{B41A0DB3-26AA-43DA-B31A-09B1F216CB5C}" dt="2022-10-06T11:31:26.144" v="3989" actId="478"/>
          <ac:picMkLst>
            <pc:docMk/>
            <pc:sldMk cId="780672822" sldId="933"/>
            <ac:picMk id="3" creationId="{619F8674-F723-8C6D-BE60-2A3526CA78AD}"/>
          </ac:picMkLst>
        </pc:picChg>
        <pc:picChg chg="del mod">
          <ac:chgData name="伊健 杜" userId="e69aded81da48593" providerId="LiveId" clId="{B41A0DB3-26AA-43DA-B31A-09B1F216CB5C}" dt="2022-10-06T11:30:33.300" v="3985" actId="478"/>
          <ac:picMkLst>
            <pc:docMk/>
            <pc:sldMk cId="780672822" sldId="933"/>
            <ac:picMk id="5" creationId="{7F8778DD-28C1-BF05-2C28-464D4428FBB8}"/>
          </ac:picMkLst>
        </pc:picChg>
        <pc:picChg chg="del">
          <ac:chgData name="伊健 杜" userId="e69aded81da48593" providerId="LiveId" clId="{B41A0DB3-26AA-43DA-B31A-09B1F216CB5C}" dt="2022-10-06T11:30:31.390" v="3984" actId="478"/>
          <ac:picMkLst>
            <pc:docMk/>
            <pc:sldMk cId="780672822" sldId="933"/>
            <ac:picMk id="13316" creationId="{0F70A11D-F4BB-E37F-6467-A5BE5A79CDD8}"/>
          </ac:picMkLst>
        </pc:picChg>
        <pc:picChg chg="add mod">
          <ac:chgData name="伊健 杜" userId="e69aded81da48593" providerId="LiveId" clId="{B41A0DB3-26AA-43DA-B31A-09B1F216CB5C}" dt="2022-10-06T11:31:29.661" v="3992" actId="1076"/>
          <ac:picMkLst>
            <pc:docMk/>
            <pc:sldMk cId="780672822" sldId="933"/>
            <ac:picMk id="32770" creationId="{CE222FF5-5265-C490-AA21-B4E9AD4F1E9D}"/>
          </ac:picMkLst>
        </pc:picChg>
      </pc:sldChg>
      <pc:sldChg chg="delSp modSp add mod">
        <pc:chgData name="伊健 杜" userId="e69aded81da48593" providerId="LiveId" clId="{B41A0DB3-26AA-43DA-B31A-09B1F216CB5C}" dt="2022-10-06T11:41:26.661" v="4232"/>
        <pc:sldMkLst>
          <pc:docMk/>
          <pc:sldMk cId="1385191696" sldId="934"/>
        </pc:sldMkLst>
        <pc:spChg chg="mod">
          <ac:chgData name="伊健 杜" userId="e69aded81da48593" providerId="LiveId" clId="{B41A0DB3-26AA-43DA-B31A-09B1F216CB5C}" dt="2022-10-06T11:41:26.661" v="4232"/>
          <ac:spMkLst>
            <pc:docMk/>
            <pc:sldMk cId="1385191696" sldId="934"/>
            <ac:spMk id="2" creationId="{1302A11A-625D-774F-23B3-739301B530C3}"/>
          </ac:spMkLst>
        </pc:spChg>
        <pc:spChg chg="mod">
          <ac:chgData name="伊健 杜" userId="e69aded81da48593" providerId="LiveId" clId="{B41A0DB3-26AA-43DA-B31A-09B1F216CB5C}" dt="2022-10-06T11:41:26.661" v="4232"/>
          <ac:spMkLst>
            <pc:docMk/>
            <pc:sldMk cId="1385191696" sldId="934"/>
            <ac:spMk id="4" creationId="{21BD65C9-00B8-77B5-1258-CB85B4A4F40D}"/>
          </ac:spMkLst>
        </pc:spChg>
        <pc:picChg chg="del">
          <ac:chgData name="伊健 杜" userId="e69aded81da48593" providerId="LiveId" clId="{B41A0DB3-26AA-43DA-B31A-09B1F216CB5C}" dt="2022-10-06T11:36:11.052" v="4126" actId="478"/>
          <ac:picMkLst>
            <pc:docMk/>
            <pc:sldMk cId="1385191696" sldId="934"/>
            <ac:picMk id="32770" creationId="{CE222FF5-5265-C490-AA21-B4E9AD4F1E9D}"/>
          </ac:picMkLst>
        </pc:picChg>
      </pc:sldChg>
      <pc:sldChg chg="addSp modSp add mod ord">
        <pc:chgData name="伊健 杜" userId="e69aded81da48593" providerId="LiveId" clId="{B41A0DB3-26AA-43DA-B31A-09B1F216CB5C}" dt="2022-10-06T11:41:26.661" v="4232"/>
        <pc:sldMkLst>
          <pc:docMk/>
          <pc:sldMk cId="3476667222" sldId="935"/>
        </pc:sldMkLst>
        <pc:spChg chg="mod">
          <ac:chgData name="伊健 杜" userId="e69aded81da48593" providerId="LiveId" clId="{B41A0DB3-26AA-43DA-B31A-09B1F216CB5C}" dt="2022-10-06T11:41:26.661" v="4232"/>
          <ac:spMkLst>
            <pc:docMk/>
            <pc:sldMk cId="3476667222" sldId="935"/>
            <ac:spMk id="2" creationId="{1302A11A-625D-774F-23B3-739301B530C3}"/>
          </ac:spMkLst>
        </pc:spChg>
        <pc:spChg chg="add">
          <ac:chgData name="伊健 杜" userId="e69aded81da48593" providerId="LiveId" clId="{B41A0DB3-26AA-43DA-B31A-09B1F216CB5C}" dt="2022-10-06T11:40:29.193" v="4229"/>
          <ac:spMkLst>
            <pc:docMk/>
            <pc:sldMk cId="3476667222" sldId="935"/>
            <ac:spMk id="3" creationId="{2270E285-0B31-6BD1-84FE-37D232EB7AC6}"/>
          </ac:spMkLst>
        </pc:spChg>
        <pc:spChg chg="mod">
          <ac:chgData name="伊健 杜" userId="e69aded81da48593" providerId="LiveId" clId="{B41A0DB3-26AA-43DA-B31A-09B1F216CB5C}" dt="2022-10-06T11:41:26.661" v="4232"/>
          <ac:spMkLst>
            <pc:docMk/>
            <pc:sldMk cId="3476667222" sldId="935"/>
            <ac:spMk id="4" creationId="{21BD65C9-00B8-77B5-1258-CB85B4A4F40D}"/>
          </ac:spMkLst>
        </pc:spChg>
        <pc:picChg chg="add mod">
          <ac:chgData name="伊健 杜" userId="e69aded81da48593" providerId="LiveId" clId="{B41A0DB3-26AA-43DA-B31A-09B1F216CB5C}" dt="2022-10-06T11:40:40.770" v="4231" actId="1076"/>
          <ac:picMkLst>
            <pc:docMk/>
            <pc:sldMk cId="3476667222" sldId="935"/>
            <ac:picMk id="6" creationId="{D4CF6B01-62AB-1F4B-A9B4-A6BE1547A02D}"/>
          </ac:picMkLst>
        </pc:picChg>
        <pc:picChg chg="add mod">
          <ac:chgData name="伊健 杜" userId="e69aded81da48593" providerId="LiveId" clId="{B41A0DB3-26AA-43DA-B31A-09B1F216CB5C}" dt="2022-10-06T11:40:21.017" v="4228" actId="1076"/>
          <ac:picMkLst>
            <pc:docMk/>
            <pc:sldMk cId="3476667222" sldId="935"/>
            <ac:picMk id="33794" creationId="{33E3100D-C467-206E-2702-E20D9A213A34}"/>
          </ac:picMkLst>
        </pc:picChg>
      </pc:sldChg>
      <pc:sldChg chg="addSp delSp modSp add mod">
        <pc:chgData name="伊健 杜" userId="e69aded81da48593" providerId="LiveId" clId="{B41A0DB3-26AA-43DA-B31A-09B1F216CB5C}" dt="2022-10-06T11:55:53.593" v="4611"/>
        <pc:sldMkLst>
          <pc:docMk/>
          <pc:sldMk cId="3921503590" sldId="936"/>
        </pc:sldMkLst>
        <pc:spChg chg="add del">
          <ac:chgData name="伊健 杜" userId="e69aded81da48593" providerId="LiveId" clId="{B41A0DB3-26AA-43DA-B31A-09B1F216CB5C}" dt="2022-10-06T11:50:49.777" v="4378" actId="478"/>
          <ac:spMkLst>
            <pc:docMk/>
            <pc:sldMk cId="3921503590" sldId="936"/>
            <ac:spMk id="2" creationId="{3DB668E7-EED1-693D-1C97-301CB40B2439}"/>
          </ac:spMkLst>
        </pc:spChg>
        <pc:spChg chg="mod">
          <ac:chgData name="伊健 杜" userId="e69aded81da48593" providerId="LiveId" clId="{B41A0DB3-26AA-43DA-B31A-09B1F216CB5C}" dt="2022-10-06T11:48:14.931" v="4245"/>
          <ac:spMkLst>
            <pc:docMk/>
            <pc:sldMk cId="3921503590" sldId="936"/>
            <ac:spMk id="6" creationId="{F83A6AC8-56F1-EB9E-DD47-C1CFF9753BBA}"/>
          </ac:spMkLst>
        </pc:spChg>
        <pc:spChg chg="mod">
          <ac:chgData name="伊健 杜" userId="e69aded81da48593" providerId="LiveId" clId="{B41A0DB3-26AA-43DA-B31A-09B1F216CB5C}" dt="2022-10-06T11:55:53.593" v="4611"/>
          <ac:spMkLst>
            <pc:docMk/>
            <pc:sldMk cId="3921503590" sldId="936"/>
            <ac:spMk id="7" creationId="{8A134A8E-94C3-0EE7-C065-45DB3136BA45}"/>
          </ac:spMkLst>
        </pc:spChg>
        <pc:picChg chg="del">
          <ac:chgData name="伊健 杜" userId="e69aded81da48593" providerId="LiveId" clId="{B41A0DB3-26AA-43DA-B31A-09B1F216CB5C}" dt="2022-10-06T11:49:04.668" v="4376" actId="478"/>
          <ac:picMkLst>
            <pc:docMk/>
            <pc:sldMk cId="3921503590" sldId="936"/>
            <ac:picMk id="22530" creationId="{0CA02AA5-77B6-9D83-5D78-6457C7452C90}"/>
          </ac:picMkLst>
        </pc:picChg>
        <pc:picChg chg="add mod">
          <ac:chgData name="伊健 杜" userId="e69aded81da48593" providerId="LiveId" clId="{B41A0DB3-26AA-43DA-B31A-09B1F216CB5C}" dt="2022-10-06T11:51:26.716" v="4393" actId="1076"/>
          <ac:picMkLst>
            <pc:docMk/>
            <pc:sldMk cId="3921503590" sldId="936"/>
            <ac:picMk id="35844" creationId="{71637C2B-9C4C-1781-A201-19892D23ECC9}"/>
          </ac:picMkLst>
        </pc:picChg>
      </pc:sldChg>
      <pc:sldChg chg="addSp delSp modSp add mod">
        <pc:chgData name="伊健 杜" userId="e69aded81da48593" providerId="LiveId" clId="{B41A0DB3-26AA-43DA-B31A-09B1F216CB5C}" dt="2022-10-06T11:55:53.593" v="4611"/>
        <pc:sldMkLst>
          <pc:docMk/>
          <pc:sldMk cId="779148286" sldId="937"/>
        </pc:sldMkLst>
        <pc:spChg chg="mod">
          <ac:chgData name="伊健 杜" userId="e69aded81da48593" providerId="LiveId" clId="{B41A0DB3-26AA-43DA-B31A-09B1F216CB5C}" dt="2022-10-06T11:51:32.730" v="4396" actId="20577"/>
          <ac:spMkLst>
            <pc:docMk/>
            <pc:sldMk cId="779148286" sldId="937"/>
            <ac:spMk id="6" creationId="{F83A6AC8-56F1-EB9E-DD47-C1CFF9753BBA}"/>
          </ac:spMkLst>
        </pc:spChg>
        <pc:spChg chg="mod">
          <ac:chgData name="伊健 杜" userId="e69aded81da48593" providerId="LiveId" clId="{B41A0DB3-26AA-43DA-B31A-09B1F216CB5C}" dt="2022-10-06T11:55:53.593" v="4611"/>
          <ac:spMkLst>
            <pc:docMk/>
            <pc:sldMk cId="779148286" sldId="937"/>
            <ac:spMk id="7" creationId="{8A134A8E-94C3-0EE7-C065-45DB3136BA45}"/>
          </ac:spMkLst>
        </pc:spChg>
        <pc:picChg chg="del">
          <ac:chgData name="伊健 杜" userId="e69aded81da48593" providerId="LiveId" clId="{B41A0DB3-26AA-43DA-B31A-09B1F216CB5C}" dt="2022-10-06T11:51:56.306" v="4464" actId="478"/>
          <ac:picMkLst>
            <pc:docMk/>
            <pc:sldMk cId="779148286" sldId="937"/>
            <ac:picMk id="35844" creationId="{71637C2B-9C4C-1781-A201-19892D23ECC9}"/>
          </ac:picMkLst>
        </pc:picChg>
        <pc:picChg chg="add mod">
          <ac:chgData name="伊健 杜" userId="e69aded81da48593" providerId="LiveId" clId="{B41A0DB3-26AA-43DA-B31A-09B1F216CB5C}" dt="2022-10-06T11:52:26.446" v="4472" actId="1076"/>
          <ac:picMkLst>
            <pc:docMk/>
            <pc:sldMk cId="779148286" sldId="937"/>
            <ac:picMk id="36866" creationId="{BA49E68A-F1D0-B7FE-1F8A-7920AC0956A5}"/>
          </ac:picMkLst>
        </pc:picChg>
        <pc:picChg chg="add mod">
          <ac:chgData name="伊健 杜" userId="e69aded81da48593" providerId="LiveId" clId="{B41A0DB3-26AA-43DA-B31A-09B1F216CB5C}" dt="2022-10-06T11:52:28.048" v="4473" actId="1076"/>
          <ac:picMkLst>
            <pc:docMk/>
            <pc:sldMk cId="779148286" sldId="937"/>
            <ac:picMk id="36868" creationId="{19BFE2E1-68B2-CC21-7F3C-A84D35B78A35}"/>
          </ac:picMkLst>
        </pc:picChg>
      </pc:sldChg>
    </pc:docChg>
  </pc:docChgLst>
  <pc:docChgLst>
    <pc:chgData name="伊健 杜" userId="e69aded81da48593" providerId="LiveId" clId="{6726B2CD-3767-4EA2-BFAB-2CDE101A591F}"/>
    <pc:docChg chg="undo custSel addSld delSld modSld sldOrd modSection">
      <pc:chgData name="伊健 杜" userId="e69aded81da48593" providerId="LiveId" clId="{6726B2CD-3767-4EA2-BFAB-2CDE101A591F}" dt="2022-09-21T13:55:34.798" v="3904"/>
      <pc:docMkLst>
        <pc:docMk/>
      </pc:docMkLst>
      <pc:sldChg chg="modSp mod">
        <pc:chgData name="伊健 杜" userId="e69aded81da48593" providerId="LiveId" clId="{6726B2CD-3767-4EA2-BFAB-2CDE101A591F}" dt="2022-09-20T03:46:35.601" v="3" actId="20577"/>
        <pc:sldMkLst>
          <pc:docMk/>
          <pc:sldMk cId="3180688205" sldId="256"/>
        </pc:sldMkLst>
        <pc:spChg chg="mod">
          <ac:chgData name="伊健 杜" userId="e69aded81da48593" providerId="LiveId" clId="{6726B2CD-3767-4EA2-BFAB-2CDE101A591F}" dt="2022-09-20T03:46:35.601" v="3" actId="20577"/>
          <ac:spMkLst>
            <pc:docMk/>
            <pc:sldMk cId="3180688205" sldId="256"/>
            <ac:spMk id="2" creationId="{1F01E9DD-2818-4BD0-9996-984FE0985E67}"/>
          </ac:spMkLst>
        </pc:spChg>
      </pc:sldChg>
      <pc:sldChg chg="addSp modSp add mod">
        <pc:chgData name="伊健 杜" userId="e69aded81da48593" providerId="LiveId" clId="{6726B2CD-3767-4EA2-BFAB-2CDE101A591F}" dt="2022-09-20T13:27:59.057" v="3903"/>
        <pc:sldMkLst>
          <pc:docMk/>
          <pc:sldMk cId="2559525265" sldId="565"/>
        </pc:sldMkLst>
        <pc:spChg chg="add mod">
          <ac:chgData name="伊健 杜" userId="e69aded81da48593" providerId="LiveId" clId="{6726B2CD-3767-4EA2-BFAB-2CDE101A591F}" dt="2022-09-20T13:27:59.057" v="3903"/>
          <ac:spMkLst>
            <pc:docMk/>
            <pc:sldMk cId="2559525265" sldId="565"/>
            <ac:spMk id="2" creationId="{3B4D7DD2-A19C-C6F0-3341-DA4A8A310B77}"/>
          </ac:spMkLst>
        </pc:spChg>
        <pc:spChg chg="mod">
          <ac:chgData name="伊健 杜" userId="e69aded81da48593" providerId="LiveId" clId="{6726B2CD-3767-4EA2-BFAB-2CDE101A591F}" dt="2022-09-20T10:21:35.084" v="1175" actId="20577"/>
          <ac:spMkLst>
            <pc:docMk/>
            <pc:sldMk cId="2559525265" sldId="565"/>
            <ac:spMk id="4" creationId="{AB10C4C4-8897-5FCF-88D7-880418BECCE3}"/>
          </ac:spMkLst>
        </pc:spChg>
      </pc:sldChg>
      <pc:sldChg chg="modSp add mod">
        <pc:chgData name="伊健 杜" userId="e69aded81da48593" providerId="LiveId" clId="{6726B2CD-3767-4EA2-BFAB-2CDE101A591F}" dt="2022-09-20T10:21:37.835" v="1176" actId="20577"/>
        <pc:sldMkLst>
          <pc:docMk/>
          <pc:sldMk cId="854064981" sldId="614"/>
        </pc:sldMkLst>
        <pc:spChg chg="mod">
          <ac:chgData name="伊健 杜" userId="e69aded81da48593" providerId="LiveId" clId="{6726B2CD-3767-4EA2-BFAB-2CDE101A591F}" dt="2022-09-20T10:21:37.835" v="1176" actId="20577"/>
          <ac:spMkLst>
            <pc:docMk/>
            <pc:sldMk cId="854064981" sldId="614"/>
            <ac:spMk id="2" creationId="{1BA47C04-337D-D94C-3AB9-10A38D04FDA7}"/>
          </ac:spMkLst>
        </pc:spChg>
      </pc:sldChg>
      <pc:sldChg chg="addSp delSp add">
        <pc:chgData name="伊健 杜" userId="e69aded81da48593" providerId="LiveId" clId="{6726B2CD-3767-4EA2-BFAB-2CDE101A591F}" dt="2022-09-20T05:01:19.526" v="398"/>
        <pc:sldMkLst>
          <pc:docMk/>
          <pc:sldMk cId="2347165635" sldId="616"/>
        </pc:sldMkLst>
        <pc:picChg chg="add del">
          <ac:chgData name="伊健 杜" userId="e69aded81da48593" providerId="LiveId" clId="{6726B2CD-3767-4EA2-BFAB-2CDE101A591F}" dt="2022-09-20T05:01:19.526" v="398"/>
          <ac:picMkLst>
            <pc:docMk/>
            <pc:sldMk cId="2347165635" sldId="616"/>
            <ac:picMk id="3074" creationId="{B3353024-2EEF-D742-5B81-9EE316D683B4}"/>
          </ac:picMkLst>
        </pc:picChg>
      </pc:sldChg>
      <pc:sldChg chg="addSp delSp modSp mod">
        <pc:chgData name="伊健 杜" userId="e69aded81da48593" providerId="LiveId" clId="{6726B2CD-3767-4EA2-BFAB-2CDE101A591F}" dt="2022-09-20T03:51:20.909" v="30" actId="122"/>
        <pc:sldMkLst>
          <pc:docMk/>
          <pc:sldMk cId="1448130752" sldId="678"/>
        </pc:sldMkLst>
        <pc:spChg chg="mod">
          <ac:chgData name="伊健 杜" userId="e69aded81da48593" providerId="LiveId" clId="{6726B2CD-3767-4EA2-BFAB-2CDE101A591F}" dt="2022-09-20T03:51:20.909" v="30" actId="122"/>
          <ac:spMkLst>
            <pc:docMk/>
            <pc:sldMk cId="1448130752" sldId="678"/>
            <ac:spMk id="2" creationId="{81F4B079-5182-7332-4978-966F1AEEF4D2}"/>
          </ac:spMkLst>
        </pc:spChg>
        <pc:spChg chg="del">
          <ac:chgData name="伊健 杜" userId="e69aded81da48593" providerId="LiveId" clId="{6726B2CD-3767-4EA2-BFAB-2CDE101A591F}" dt="2022-09-20T03:51:05.313" v="9" actId="478"/>
          <ac:spMkLst>
            <pc:docMk/>
            <pc:sldMk cId="1448130752" sldId="678"/>
            <ac:spMk id="4" creationId="{CFC1CF28-580E-2280-640A-ADB8853307E7}"/>
          </ac:spMkLst>
        </pc:spChg>
        <pc:graphicFrameChg chg="add del mod">
          <ac:chgData name="伊健 杜" userId="e69aded81da48593" providerId="LiveId" clId="{6726B2CD-3767-4EA2-BFAB-2CDE101A591F}" dt="2022-09-20T03:51:03.470" v="7" actId="478"/>
          <ac:graphicFrameMkLst>
            <pc:docMk/>
            <pc:sldMk cId="1448130752" sldId="678"/>
            <ac:graphicFrameMk id="5" creationId="{3C62F251-B102-006E-5373-595E84451586}"/>
          </ac:graphicFrameMkLst>
        </pc:graphicFrameChg>
        <pc:picChg chg="del">
          <ac:chgData name="伊健 杜" userId="e69aded81da48593" providerId="LiveId" clId="{6726B2CD-3767-4EA2-BFAB-2CDE101A591F}" dt="2022-09-20T03:51:04.024" v="8" actId="478"/>
          <ac:picMkLst>
            <pc:docMk/>
            <pc:sldMk cId="1448130752" sldId="678"/>
            <ac:picMk id="3" creationId="{EC17266E-9852-E733-BBF8-522CCF291690}"/>
          </ac:picMkLst>
        </pc:picChg>
      </pc:sldChg>
      <pc:sldChg chg="del">
        <pc:chgData name="伊健 杜" userId="e69aded81da48593" providerId="LiveId" clId="{6726B2CD-3767-4EA2-BFAB-2CDE101A591F}" dt="2022-09-20T04:37:36.516" v="176" actId="47"/>
        <pc:sldMkLst>
          <pc:docMk/>
          <pc:sldMk cId="2915391975" sldId="716"/>
        </pc:sldMkLst>
      </pc:sldChg>
      <pc:sldChg chg="del">
        <pc:chgData name="伊健 杜" userId="e69aded81da48593" providerId="LiveId" clId="{6726B2CD-3767-4EA2-BFAB-2CDE101A591F}" dt="2022-09-20T04:37:36.516" v="176" actId="47"/>
        <pc:sldMkLst>
          <pc:docMk/>
          <pc:sldMk cId="4064801396" sldId="719"/>
        </pc:sldMkLst>
      </pc:sldChg>
      <pc:sldChg chg="del">
        <pc:chgData name="伊健 杜" userId="e69aded81da48593" providerId="LiveId" clId="{6726B2CD-3767-4EA2-BFAB-2CDE101A591F}" dt="2022-09-20T04:37:36.516" v="176" actId="47"/>
        <pc:sldMkLst>
          <pc:docMk/>
          <pc:sldMk cId="2885617831" sldId="721"/>
        </pc:sldMkLst>
      </pc:sldChg>
      <pc:sldChg chg="del">
        <pc:chgData name="伊健 杜" userId="e69aded81da48593" providerId="LiveId" clId="{6726B2CD-3767-4EA2-BFAB-2CDE101A591F}" dt="2022-09-20T04:37:17.341" v="171" actId="47"/>
        <pc:sldMkLst>
          <pc:docMk/>
          <pc:sldMk cId="1194265295" sldId="724"/>
        </pc:sldMkLst>
      </pc:sldChg>
      <pc:sldChg chg="del">
        <pc:chgData name="伊健 杜" userId="e69aded81da48593" providerId="LiveId" clId="{6726B2CD-3767-4EA2-BFAB-2CDE101A591F}" dt="2022-09-20T04:37:36.516" v="176" actId="47"/>
        <pc:sldMkLst>
          <pc:docMk/>
          <pc:sldMk cId="1036083878" sldId="725"/>
        </pc:sldMkLst>
      </pc:sldChg>
      <pc:sldChg chg="del">
        <pc:chgData name="伊健 杜" userId="e69aded81da48593" providerId="LiveId" clId="{6726B2CD-3767-4EA2-BFAB-2CDE101A591F}" dt="2022-09-20T04:37:36.516" v="176" actId="47"/>
        <pc:sldMkLst>
          <pc:docMk/>
          <pc:sldMk cId="3957411417" sldId="726"/>
        </pc:sldMkLst>
      </pc:sldChg>
      <pc:sldChg chg="del">
        <pc:chgData name="伊健 杜" userId="e69aded81da48593" providerId="LiveId" clId="{6726B2CD-3767-4EA2-BFAB-2CDE101A591F}" dt="2022-09-20T04:37:36.516" v="176" actId="47"/>
        <pc:sldMkLst>
          <pc:docMk/>
          <pc:sldMk cId="3300226988" sldId="727"/>
        </pc:sldMkLst>
      </pc:sldChg>
      <pc:sldChg chg="del">
        <pc:chgData name="伊健 杜" userId="e69aded81da48593" providerId="LiveId" clId="{6726B2CD-3767-4EA2-BFAB-2CDE101A591F}" dt="2022-09-20T04:37:36.516" v="176" actId="47"/>
        <pc:sldMkLst>
          <pc:docMk/>
          <pc:sldMk cId="1310106741" sldId="728"/>
        </pc:sldMkLst>
      </pc:sldChg>
      <pc:sldChg chg="del">
        <pc:chgData name="伊健 杜" userId="e69aded81da48593" providerId="LiveId" clId="{6726B2CD-3767-4EA2-BFAB-2CDE101A591F}" dt="2022-09-20T04:37:36.516" v="176" actId="47"/>
        <pc:sldMkLst>
          <pc:docMk/>
          <pc:sldMk cId="3554918669" sldId="730"/>
        </pc:sldMkLst>
      </pc:sldChg>
      <pc:sldChg chg="del">
        <pc:chgData name="伊健 杜" userId="e69aded81da48593" providerId="LiveId" clId="{6726B2CD-3767-4EA2-BFAB-2CDE101A591F}" dt="2022-09-20T04:37:36.516" v="176" actId="47"/>
        <pc:sldMkLst>
          <pc:docMk/>
          <pc:sldMk cId="1664505081" sldId="731"/>
        </pc:sldMkLst>
      </pc:sldChg>
      <pc:sldChg chg="del">
        <pc:chgData name="伊健 杜" userId="e69aded81da48593" providerId="LiveId" clId="{6726B2CD-3767-4EA2-BFAB-2CDE101A591F}" dt="2022-09-20T04:37:36.516" v="176" actId="47"/>
        <pc:sldMkLst>
          <pc:docMk/>
          <pc:sldMk cId="2054765175" sldId="733"/>
        </pc:sldMkLst>
      </pc:sldChg>
      <pc:sldChg chg="del">
        <pc:chgData name="伊健 杜" userId="e69aded81da48593" providerId="LiveId" clId="{6726B2CD-3767-4EA2-BFAB-2CDE101A591F}" dt="2022-09-20T04:37:36.516" v="176" actId="47"/>
        <pc:sldMkLst>
          <pc:docMk/>
          <pc:sldMk cId="590472421" sldId="734"/>
        </pc:sldMkLst>
      </pc:sldChg>
      <pc:sldChg chg="del">
        <pc:chgData name="伊健 杜" userId="e69aded81da48593" providerId="LiveId" clId="{6726B2CD-3767-4EA2-BFAB-2CDE101A591F}" dt="2022-09-20T04:37:36.516" v="176" actId="47"/>
        <pc:sldMkLst>
          <pc:docMk/>
          <pc:sldMk cId="1215875308" sldId="735"/>
        </pc:sldMkLst>
      </pc:sldChg>
      <pc:sldChg chg="del">
        <pc:chgData name="伊健 杜" userId="e69aded81da48593" providerId="LiveId" clId="{6726B2CD-3767-4EA2-BFAB-2CDE101A591F}" dt="2022-09-20T04:37:36.516" v="176" actId="47"/>
        <pc:sldMkLst>
          <pc:docMk/>
          <pc:sldMk cId="2136895532" sldId="736"/>
        </pc:sldMkLst>
      </pc:sldChg>
      <pc:sldChg chg="del">
        <pc:chgData name="伊健 杜" userId="e69aded81da48593" providerId="LiveId" clId="{6726B2CD-3767-4EA2-BFAB-2CDE101A591F}" dt="2022-09-20T04:37:36.516" v="176" actId="47"/>
        <pc:sldMkLst>
          <pc:docMk/>
          <pc:sldMk cId="40469609" sldId="737"/>
        </pc:sldMkLst>
      </pc:sldChg>
      <pc:sldChg chg="del">
        <pc:chgData name="伊健 杜" userId="e69aded81da48593" providerId="LiveId" clId="{6726B2CD-3767-4EA2-BFAB-2CDE101A591F}" dt="2022-09-20T04:37:36.516" v="176" actId="47"/>
        <pc:sldMkLst>
          <pc:docMk/>
          <pc:sldMk cId="828449175" sldId="738"/>
        </pc:sldMkLst>
      </pc:sldChg>
      <pc:sldChg chg="del">
        <pc:chgData name="伊健 杜" userId="e69aded81da48593" providerId="LiveId" clId="{6726B2CD-3767-4EA2-BFAB-2CDE101A591F}" dt="2022-09-20T04:37:36.516" v="176" actId="47"/>
        <pc:sldMkLst>
          <pc:docMk/>
          <pc:sldMk cId="2245249291" sldId="739"/>
        </pc:sldMkLst>
      </pc:sldChg>
      <pc:sldChg chg="del">
        <pc:chgData name="伊健 杜" userId="e69aded81da48593" providerId="LiveId" clId="{6726B2CD-3767-4EA2-BFAB-2CDE101A591F}" dt="2022-09-20T04:37:36.516" v="176" actId="47"/>
        <pc:sldMkLst>
          <pc:docMk/>
          <pc:sldMk cId="3223159935" sldId="740"/>
        </pc:sldMkLst>
      </pc:sldChg>
      <pc:sldChg chg="del">
        <pc:chgData name="伊健 杜" userId="e69aded81da48593" providerId="LiveId" clId="{6726B2CD-3767-4EA2-BFAB-2CDE101A591F}" dt="2022-09-20T04:37:36.516" v="176" actId="47"/>
        <pc:sldMkLst>
          <pc:docMk/>
          <pc:sldMk cId="1162303534" sldId="741"/>
        </pc:sldMkLst>
      </pc:sldChg>
      <pc:sldChg chg="del">
        <pc:chgData name="伊健 杜" userId="e69aded81da48593" providerId="LiveId" clId="{6726B2CD-3767-4EA2-BFAB-2CDE101A591F}" dt="2022-09-20T04:37:36.516" v="176" actId="47"/>
        <pc:sldMkLst>
          <pc:docMk/>
          <pc:sldMk cId="3383418979" sldId="742"/>
        </pc:sldMkLst>
      </pc:sldChg>
      <pc:sldChg chg="del">
        <pc:chgData name="伊健 杜" userId="e69aded81da48593" providerId="LiveId" clId="{6726B2CD-3767-4EA2-BFAB-2CDE101A591F}" dt="2022-09-20T04:37:36.516" v="176" actId="47"/>
        <pc:sldMkLst>
          <pc:docMk/>
          <pc:sldMk cId="3527277130" sldId="743"/>
        </pc:sldMkLst>
      </pc:sldChg>
      <pc:sldChg chg="del">
        <pc:chgData name="伊健 杜" userId="e69aded81da48593" providerId="LiveId" clId="{6726B2CD-3767-4EA2-BFAB-2CDE101A591F}" dt="2022-09-20T04:37:36.516" v="176" actId="47"/>
        <pc:sldMkLst>
          <pc:docMk/>
          <pc:sldMk cId="2670237570" sldId="744"/>
        </pc:sldMkLst>
      </pc:sldChg>
      <pc:sldChg chg="del">
        <pc:chgData name="伊健 杜" userId="e69aded81da48593" providerId="LiveId" clId="{6726B2CD-3767-4EA2-BFAB-2CDE101A591F}" dt="2022-09-20T04:37:36.516" v="176" actId="47"/>
        <pc:sldMkLst>
          <pc:docMk/>
          <pc:sldMk cId="927288209" sldId="745"/>
        </pc:sldMkLst>
      </pc:sldChg>
      <pc:sldChg chg="del">
        <pc:chgData name="伊健 杜" userId="e69aded81da48593" providerId="LiveId" clId="{6726B2CD-3767-4EA2-BFAB-2CDE101A591F}" dt="2022-09-20T04:37:36.516" v="176" actId="47"/>
        <pc:sldMkLst>
          <pc:docMk/>
          <pc:sldMk cId="1339705422" sldId="746"/>
        </pc:sldMkLst>
      </pc:sldChg>
      <pc:sldChg chg="del">
        <pc:chgData name="伊健 杜" userId="e69aded81da48593" providerId="LiveId" clId="{6726B2CD-3767-4EA2-BFAB-2CDE101A591F}" dt="2022-09-20T04:37:36.516" v="176" actId="47"/>
        <pc:sldMkLst>
          <pc:docMk/>
          <pc:sldMk cId="1267951317" sldId="747"/>
        </pc:sldMkLst>
      </pc:sldChg>
      <pc:sldChg chg="del">
        <pc:chgData name="伊健 杜" userId="e69aded81da48593" providerId="LiveId" clId="{6726B2CD-3767-4EA2-BFAB-2CDE101A591F}" dt="2022-09-20T04:37:36.516" v="176" actId="47"/>
        <pc:sldMkLst>
          <pc:docMk/>
          <pc:sldMk cId="442628335" sldId="748"/>
        </pc:sldMkLst>
      </pc:sldChg>
      <pc:sldChg chg="del">
        <pc:chgData name="伊健 杜" userId="e69aded81da48593" providerId="LiveId" clId="{6726B2CD-3767-4EA2-BFAB-2CDE101A591F}" dt="2022-09-20T04:37:36.516" v="176" actId="47"/>
        <pc:sldMkLst>
          <pc:docMk/>
          <pc:sldMk cId="3018255651" sldId="749"/>
        </pc:sldMkLst>
      </pc:sldChg>
      <pc:sldChg chg="del">
        <pc:chgData name="伊健 杜" userId="e69aded81da48593" providerId="LiveId" clId="{6726B2CD-3767-4EA2-BFAB-2CDE101A591F}" dt="2022-09-20T04:37:36.516" v="176" actId="47"/>
        <pc:sldMkLst>
          <pc:docMk/>
          <pc:sldMk cId="3047077294" sldId="751"/>
        </pc:sldMkLst>
      </pc:sldChg>
      <pc:sldChg chg="add del">
        <pc:chgData name="伊健 杜" userId="e69aded81da48593" providerId="LiveId" clId="{6726B2CD-3767-4EA2-BFAB-2CDE101A591F}" dt="2022-09-21T13:55:34.798" v="3904"/>
        <pc:sldMkLst>
          <pc:docMk/>
          <pc:sldMk cId="4121900207" sldId="752"/>
        </pc:sldMkLst>
      </pc:sldChg>
      <pc:sldChg chg="del">
        <pc:chgData name="伊健 杜" userId="e69aded81da48593" providerId="LiveId" clId="{6726B2CD-3767-4EA2-BFAB-2CDE101A591F}" dt="2022-09-20T04:37:36.516" v="176" actId="47"/>
        <pc:sldMkLst>
          <pc:docMk/>
          <pc:sldMk cId="1409514041" sldId="753"/>
        </pc:sldMkLst>
      </pc:sldChg>
      <pc:sldChg chg="del">
        <pc:chgData name="伊健 杜" userId="e69aded81da48593" providerId="LiveId" clId="{6726B2CD-3767-4EA2-BFAB-2CDE101A591F}" dt="2022-09-20T04:37:36.516" v="176" actId="47"/>
        <pc:sldMkLst>
          <pc:docMk/>
          <pc:sldMk cId="544494971" sldId="754"/>
        </pc:sldMkLst>
      </pc:sldChg>
      <pc:sldChg chg="del">
        <pc:chgData name="伊健 杜" userId="e69aded81da48593" providerId="LiveId" clId="{6726B2CD-3767-4EA2-BFAB-2CDE101A591F}" dt="2022-09-20T04:37:36.516" v="176" actId="47"/>
        <pc:sldMkLst>
          <pc:docMk/>
          <pc:sldMk cId="3139524613" sldId="755"/>
        </pc:sldMkLst>
      </pc:sldChg>
      <pc:sldChg chg="del">
        <pc:chgData name="伊健 杜" userId="e69aded81da48593" providerId="LiveId" clId="{6726B2CD-3767-4EA2-BFAB-2CDE101A591F}" dt="2022-09-20T04:37:36.516" v="176" actId="47"/>
        <pc:sldMkLst>
          <pc:docMk/>
          <pc:sldMk cId="1798545831" sldId="756"/>
        </pc:sldMkLst>
      </pc:sldChg>
      <pc:sldChg chg="del">
        <pc:chgData name="伊健 杜" userId="e69aded81da48593" providerId="LiveId" clId="{6726B2CD-3767-4EA2-BFAB-2CDE101A591F}" dt="2022-09-20T04:37:36.516" v="176" actId="47"/>
        <pc:sldMkLst>
          <pc:docMk/>
          <pc:sldMk cId="1133108660" sldId="757"/>
        </pc:sldMkLst>
      </pc:sldChg>
      <pc:sldChg chg="del">
        <pc:chgData name="伊健 杜" userId="e69aded81da48593" providerId="LiveId" clId="{6726B2CD-3767-4EA2-BFAB-2CDE101A591F}" dt="2022-09-20T04:37:36.516" v="176" actId="47"/>
        <pc:sldMkLst>
          <pc:docMk/>
          <pc:sldMk cId="3085996134" sldId="758"/>
        </pc:sldMkLst>
      </pc:sldChg>
      <pc:sldChg chg="del">
        <pc:chgData name="伊健 杜" userId="e69aded81da48593" providerId="LiveId" clId="{6726B2CD-3767-4EA2-BFAB-2CDE101A591F}" dt="2022-09-20T04:37:36.516" v="176" actId="47"/>
        <pc:sldMkLst>
          <pc:docMk/>
          <pc:sldMk cId="2203659382" sldId="759"/>
        </pc:sldMkLst>
      </pc:sldChg>
      <pc:sldChg chg="del">
        <pc:chgData name="伊健 杜" userId="e69aded81da48593" providerId="LiveId" clId="{6726B2CD-3767-4EA2-BFAB-2CDE101A591F}" dt="2022-09-20T04:37:36.516" v="176" actId="47"/>
        <pc:sldMkLst>
          <pc:docMk/>
          <pc:sldMk cId="1834338229" sldId="760"/>
        </pc:sldMkLst>
      </pc:sldChg>
      <pc:sldChg chg="del">
        <pc:chgData name="伊健 杜" userId="e69aded81da48593" providerId="LiveId" clId="{6726B2CD-3767-4EA2-BFAB-2CDE101A591F}" dt="2022-09-20T04:37:36.516" v="176" actId="47"/>
        <pc:sldMkLst>
          <pc:docMk/>
          <pc:sldMk cId="4133105058" sldId="762"/>
        </pc:sldMkLst>
      </pc:sldChg>
      <pc:sldChg chg="del">
        <pc:chgData name="伊健 杜" userId="e69aded81da48593" providerId="LiveId" clId="{6726B2CD-3767-4EA2-BFAB-2CDE101A591F}" dt="2022-09-20T04:37:36.516" v="176" actId="47"/>
        <pc:sldMkLst>
          <pc:docMk/>
          <pc:sldMk cId="4105244126" sldId="763"/>
        </pc:sldMkLst>
      </pc:sldChg>
      <pc:sldChg chg="del">
        <pc:chgData name="伊健 杜" userId="e69aded81da48593" providerId="LiveId" clId="{6726B2CD-3767-4EA2-BFAB-2CDE101A591F}" dt="2022-09-20T04:37:36.516" v="176" actId="47"/>
        <pc:sldMkLst>
          <pc:docMk/>
          <pc:sldMk cId="3734600097" sldId="765"/>
        </pc:sldMkLst>
      </pc:sldChg>
      <pc:sldChg chg="del">
        <pc:chgData name="伊健 杜" userId="e69aded81da48593" providerId="LiveId" clId="{6726B2CD-3767-4EA2-BFAB-2CDE101A591F}" dt="2022-09-20T04:37:36.516" v="176" actId="47"/>
        <pc:sldMkLst>
          <pc:docMk/>
          <pc:sldMk cId="1414370986" sldId="766"/>
        </pc:sldMkLst>
      </pc:sldChg>
      <pc:sldChg chg="del">
        <pc:chgData name="伊健 杜" userId="e69aded81da48593" providerId="LiveId" clId="{6726B2CD-3767-4EA2-BFAB-2CDE101A591F}" dt="2022-09-20T04:37:36.516" v="176" actId="47"/>
        <pc:sldMkLst>
          <pc:docMk/>
          <pc:sldMk cId="3217746283" sldId="767"/>
        </pc:sldMkLst>
      </pc:sldChg>
      <pc:sldChg chg="delSp modSp add del mod">
        <pc:chgData name="伊健 杜" userId="e69aded81da48593" providerId="LiveId" clId="{6726B2CD-3767-4EA2-BFAB-2CDE101A591F}" dt="2022-09-20T04:53:34.738" v="303" actId="47"/>
        <pc:sldMkLst>
          <pc:docMk/>
          <pc:sldMk cId="1721269898" sldId="768"/>
        </pc:sldMkLst>
        <pc:spChg chg="mod">
          <ac:chgData name="伊健 杜" userId="e69aded81da48593" providerId="LiveId" clId="{6726B2CD-3767-4EA2-BFAB-2CDE101A591F}" dt="2022-09-20T04:37:08.698" v="168" actId="20577"/>
          <ac:spMkLst>
            <pc:docMk/>
            <pc:sldMk cId="1721269898" sldId="768"/>
            <ac:spMk id="2" creationId="{81F4B079-5182-7332-4978-966F1AEEF4D2}"/>
          </ac:spMkLst>
        </pc:spChg>
        <pc:graphicFrameChg chg="del">
          <ac:chgData name="伊健 杜" userId="e69aded81da48593" providerId="LiveId" clId="{6726B2CD-3767-4EA2-BFAB-2CDE101A591F}" dt="2022-09-20T03:50:58.669" v="6" actId="478"/>
          <ac:graphicFrameMkLst>
            <pc:docMk/>
            <pc:sldMk cId="1721269898" sldId="768"/>
            <ac:graphicFrameMk id="5" creationId="{3C62F251-B102-006E-5373-595E84451586}"/>
          </ac:graphicFrameMkLst>
        </pc:graphicFrameChg>
        <pc:picChg chg="del">
          <ac:chgData name="伊健 杜" userId="e69aded81da48593" providerId="LiveId" clId="{6726B2CD-3767-4EA2-BFAB-2CDE101A591F}" dt="2022-09-20T04:37:23.978" v="174" actId="478"/>
          <ac:picMkLst>
            <pc:docMk/>
            <pc:sldMk cId="1721269898" sldId="768"/>
            <ac:picMk id="3" creationId="{EC17266E-9852-E733-BBF8-522CCF291690}"/>
          </ac:picMkLst>
        </pc:picChg>
      </pc:sldChg>
      <pc:sldChg chg="modSp add mod">
        <pc:chgData name="伊健 杜" userId="e69aded81da48593" providerId="LiveId" clId="{6726B2CD-3767-4EA2-BFAB-2CDE101A591F}" dt="2022-09-20T13:27:59.057" v="3903"/>
        <pc:sldMkLst>
          <pc:docMk/>
          <pc:sldMk cId="1975974575" sldId="769"/>
        </pc:sldMkLst>
        <pc:spChg chg="mod">
          <ac:chgData name="伊健 杜" userId="e69aded81da48593" providerId="LiveId" clId="{6726B2CD-3767-4EA2-BFAB-2CDE101A591F}" dt="2022-09-20T13:27:59.057" v="3903"/>
          <ac:spMkLst>
            <pc:docMk/>
            <pc:sldMk cId="1975974575" sldId="769"/>
            <ac:spMk id="2" creationId="{81F4B079-5182-7332-4978-966F1AEEF4D2}"/>
          </ac:spMkLst>
        </pc:spChg>
      </pc:sldChg>
      <pc:sldChg chg="delSp add del">
        <pc:chgData name="伊健 杜" userId="e69aded81da48593" providerId="LiveId" clId="{6726B2CD-3767-4EA2-BFAB-2CDE101A591F}" dt="2022-09-20T04:53:34.738" v="303" actId="47"/>
        <pc:sldMkLst>
          <pc:docMk/>
          <pc:sldMk cId="3575801858" sldId="770"/>
        </pc:sldMkLst>
        <pc:picChg chg="del">
          <ac:chgData name="伊健 杜" userId="e69aded81da48593" providerId="LiveId" clId="{6726B2CD-3767-4EA2-BFAB-2CDE101A591F}" dt="2022-09-20T04:37:22.774" v="173" actId="478"/>
          <ac:picMkLst>
            <pc:docMk/>
            <pc:sldMk cId="3575801858" sldId="770"/>
            <ac:picMk id="3" creationId="{EC17266E-9852-E733-BBF8-522CCF291690}"/>
          </ac:picMkLst>
        </pc:picChg>
      </pc:sldChg>
      <pc:sldChg chg="addSp delSp modSp add del">
        <pc:chgData name="伊健 杜" userId="e69aded81da48593" providerId="LiveId" clId="{6726B2CD-3767-4EA2-BFAB-2CDE101A591F}" dt="2022-09-20T04:53:34.738" v="303" actId="47"/>
        <pc:sldMkLst>
          <pc:docMk/>
          <pc:sldMk cId="3124291217" sldId="771"/>
        </pc:sldMkLst>
        <pc:spChg chg="del">
          <ac:chgData name="伊健 杜" userId="e69aded81da48593" providerId="LiveId" clId="{6726B2CD-3767-4EA2-BFAB-2CDE101A591F}" dt="2022-09-20T04:37:21.172" v="172" actId="478"/>
          <ac:spMkLst>
            <pc:docMk/>
            <pc:sldMk cId="3124291217" sldId="771"/>
            <ac:spMk id="4" creationId="{CFC1CF28-580E-2280-640A-ADB8853307E7}"/>
          </ac:spMkLst>
        </pc:spChg>
        <pc:spChg chg="add mod">
          <ac:chgData name="伊健 杜" userId="e69aded81da48593" providerId="LiveId" clId="{6726B2CD-3767-4EA2-BFAB-2CDE101A591F}" dt="2022-09-20T04:37:26.649" v="175"/>
          <ac:spMkLst>
            <pc:docMk/>
            <pc:sldMk cId="3124291217" sldId="771"/>
            <ac:spMk id="5" creationId="{E5FBA462-DC4E-E763-4177-36EAFDEC9FAB}"/>
          </ac:spMkLst>
        </pc:spChg>
        <pc:picChg chg="del">
          <ac:chgData name="伊健 杜" userId="e69aded81da48593" providerId="LiveId" clId="{6726B2CD-3767-4EA2-BFAB-2CDE101A591F}" dt="2022-09-20T04:37:21.172" v="172" actId="478"/>
          <ac:picMkLst>
            <pc:docMk/>
            <pc:sldMk cId="3124291217" sldId="771"/>
            <ac:picMk id="3" creationId="{EC17266E-9852-E733-BBF8-522CCF291690}"/>
          </ac:picMkLst>
        </pc:picChg>
      </pc:sldChg>
      <pc:sldChg chg="addSp modSp add mod">
        <pc:chgData name="伊健 杜" userId="e69aded81da48593" providerId="LiveId" clId="{6726B2CD-3767-4EA2-BFAB-2CDE101A591F}" dt="2022-09-20T13:27:59.057" v="3903"/>
        <pc:sldMkLst>
          <pc:docMk/>
          <pc:sldMk cId="3517469593" sldId="772"/>
        </pc:sldMkLst>
        <pc:spChg chg="mod">
          <ac:chgData name="伊健 杜" userId="e69aded81da48593" providerId="LiveId" clId="{6726B2CD-3767-4EA2-BFAB-2CDE101A591F}" dt="2022-09-20T04:38:16.857" v="194" actId="1076"/>
          <ac:spMkLst>
            <pc:docMk/>
            <pc:sldMk cId="3517469593" sldId="772"/>
            <ac:spMk id="2" creationId="{81F4B079-5182-7332-4978-966F1AEEF4D2}"/>
          </ac:spMkLst>
        </pc:spChg>
        <pc:spChg chg="mod">
          <ac:chgData name="伊健 杜" userId="e69aded81da48593" providerId="LiveId" clId="{6726B2CD-3767-4EA2-BFAB-2CDE101A591F}" dt="2022-09-20T13:27:59.057" v="3903"/>
          <ac:spMkLst>
            <pc:docMk/>
            <pc:sldMk cId="3517469593" sldId="772"/>
            <ac:spMk id="4" creationId="{CFC1CF28-580E-2280-640A-ADB8853307E7}"/>
          </ac:spMkLst>
        </pc:spChg>
        <pc:picChg chg="add mod">
          <ac:chgData name="伊健 杜" userId="e69aded81da48593" providerId="LiveId" clId="{6726B2CD-3767-4EA2-BFAB-2CDE101A591F}" dt="2022-09-20T05:03:34.150" v="519" actId="1076"/>
          <ac:picMkLst>
            <pc:docMk/>
            <pc:sldMk cId="3517469593" sldId="772"/>
            <ac:picMk id="4098" creationId="{CA13F8C4-6EFA-BD0B-5130-D82A64244410}"/>
          </ac:picMkLst>
        </pc:picChg>
      </pc:sldChg>
      <pc:sldChg chg="addSp modSp add mod">
        <pc:chgData name="伊健 杜" userId="e69aded81da48593" providerId="LiveId" clId="{6726B2CD-3767-4EA2-BFAB-2CDE101A591F}" dt="2022-09-20T13:27:59.057" v="3903"/>
        <pc:sldMkLst>
          <pc:docMk/>
          <pc:sldMk cId="3772621858" sldId="773"/>
        </pc:sldMkLst>
        <pc:spChg chg="mod">
          <ac:chgData name="伊健 杜" userId="e69aded81da48593" providerId="LiveId" clId="{6726B2CD-3767-4EA2-BFAB-2CDE101A591F}" dt="2022-09-20T13:27:59.057" v="3903"/>
          <ac:spMkLst>
            <pc:docMk/>
            <pc:sldMk cId="3772621858" sldId="773"/>
            <ac:spMk id="2" creationId="{81F4B079-5182-7332-4978-966F1AEEF4D2}"/>
          </ac:spMkLst>
        </pc:spChg>
        <pc:spChg chg="mod">
          <ac:chgData name="伊健 杜" userId="e69aded81da48593" providerId="LiveId" clId="{6726B2CD-3767-4EA2-BFAB-2CDE101A591F}" dt="2022-09-20T13:27:59.057" v="3903"/>
          <ac:spMkLst>
            <pc:docMk/>
            <pc:sldMk cId="3772621858" sldId="773"/>
            <ac:spMk id="4" creationId="{CFC1CF28-580E-2280-640A-ADB8853307E7}"/>
          </ac:spMkLst>
        </pc:spChg>
        <pc:picChg chg="add mod">
          <ac:chgData name="伊健 杜" userId="e69aded81da48593" providerId="LiveId" clId="{6726B2CD-3767-4EA2-BFAB-2CDE101A591F}" dt="2022-09-20T05:09:52.760" v="926" actId="1076"/>
          <ac:picMkLst>
            <pc:docMk/>
            <pc:sldMk cId="3772621858" sldId="773"/>
            <ac:picMk id="8194" creationId="{5831CD9D-C8C8-70C6-F065-41F4C57040AF}"/>
          </ac:picMkLst>
        </pc:picChg>
      </pc:sldChg>
      <pc:sldChg chg="addSp delSp modSp add del mod">
        <pc:chgData name="伊健 杜" userId="e69aded81da48593" providerId="LiveId" clId="{6726B2CD-3767-4EA2-BFAB-2CDE101A591F}" dt="2022-09-20T10:39:10.926" v="1336" actId="47"/>
        <pc:sldMkLst>
          <pc:docMk/>
          <pc:sldMk cId="140032011" sldId="774"/>
        </pc:sldMkLst>
        <pc:spChg chg="mod">
          <ac:chgData name="伊健 杜" userId="e69aded81da48593" providerId="LiveId" clId="{6726B2CD-3767-4EA2-BFAB-2CDE101A591F}" dt="2022-09-20T04:38:46.360" v="217"/>
          <ac:spMkLst>
            <pc:docMk/>
            <pc:sldMk cId="140032011" sldId="774"/>
            <ac:spMk id="2" creationId="{81F4B079-5182-7332-4978-966F1AEEF4D2}"/>
          </ac:spMkLst>
        </pc:spChg>
        <pc:spChg chg="mod">
          <ac:chgData name="伊健 杜" userId="e69aded81da48593" providerId="LiveId" clId="{6726B2CD-3767-4EA2-BFAB-2CDE101A591F}" dt="2022-09-20T10:38:05.695" v="1290" actId="1076"/>
          <ac:spMkLst>
            <pc:docMk/>
            <pc:sldMk cId="140032011" sldId="774"/>
            <ac:spMk id="5" creationId="{E5FBA462-DC4E-E763-4177-36EAFDEC9FAB}"/>
          </ac:spMkLst>
        </pc:spChg>
        <pc:picChg chg="add del mod">
          <ac:chgData name="伊健 杜" userId="e69aded81da48593" providerId="LiveId" clId="{6726B2CD-3767-4EA2-BFAB-2CDE101A591F}" dt="2022-09-20T10:38:14.983" v="1297"/>
          <ac:picMkLst>
            <pc:docMk/>
            <pc:sldMk cId="140032011" sldId="774"/>
            <ac:picMk id="3" creationId="{568D6EED-9AF9-33AD-D3ED-69AB5A6BDD4E}"/>
          </ac:picMkLst>
        </pc:picChg>
        <pc:picChg chg="add mod">
          <ac:chgData name="伊健 杜" userId="e69aded81da48593" providerId="LiveId" clId="{6726B2CD-3767-4EA2-BFAB-2CDE101A591F}" dt="2022-09-20T10:38:11.560" v="1295" actId="1076"/>
          <ac:picMkLst>
            <pc:docMk/>
            <pc:sldMk cId="140032011" sldId="774"/>
            <ac:picMk id="1026" creationId="{C4D0C72F-C8A3-2972-EA2B-53D9D6946CFD}"/>
          </ac:picMkLst>
        </pc:picChg>
      </pc:sldChg>
      <pc:sldChg chg="addSp modSp add mod">
        <pc:chgData name="伊健 杜" userId="e69aded81da48593" providerId="LiveId" clId="{6726B2CD-3767-4EA2-BFAB-2CDE101A591F}" dt="2022-09-20T13:27:59.057" v="3903"/>
        <pc:sldMkLst>
          <pc:docMk/>
          <pc:sldMk cId="779196328" sldId="775"/>
        </pc:sldMkLst>
        <pc:spChg chg="mod">
          <ac:chgData name="伊健 杜" userId="e69aded81da48593" providerId="LiveId" clId="{6726B2CD-3767-4EA2-BFAB-2CDE101A591F}" dt="2022-09-20T13:27:59.057" v="3903"/>
          <ac:spMkLst>
            <pc:docMk/>
            <pc:sldMk cId="779196328" sldId="775"/>
            <ac:spMk id="4" creationId="{CFC1CF28-580E-2280-640A-ADB8853307E7}"/>
          </ac:spMkLst>
        </pc:spChg>
        <pc:picChg chg="add mod">
          <ac:chgData name="伊健 杜" userId="e69aded81da48593" providerId="LiveId" clId="{6726B2CD-3767-4EA2-BFAB-2CDE101A591F}" dt="2022-09-20T05:05:58.789" v="647" actId="1076"/>
          <ac:picMkLst>
            <pc:docMk/>
            <pc:sldMk cId="779196328" sldId="775"/>
            <ac:picMk id="6146" creationId="{2DC7BD90-5428-F463-F3B9-4EE06DD8AAC9}"/>
          </ac:picMkLst>
        </pc:picChg>
        <pc:picChg chg="add mod">
          <ac:chgData name="伊健 杜" userId="e69aded81da48593" providerId="LiveId" clId="{6726B2CD-3767-4EA2-BFAB-2CDE101A591F}" dt="2022-09-20T05:05:59.503" v="648" actId="1076"/>
          <ac:picMkLst>
            <pc:docMk/>
            <pc:sldMk cId="779196328" sldId="775"/>
            <ac:picMk id="6148" creationId="{6EEFB996-BF5D-142E-5F55-401A8E6D5CCC}"/>
          </ac:picMkLst>
        </pc:picChg>
      </pc:sldChg>
      <pc:sldChg chg="addSp modSp add mod">
        <pc:chgData name="伊健 杜" userId="e69aded81da48593" providerId="LiveId" clId="{6726B2CD-3767-4EA2-BFAB-2CDE101A591F}" dt="2022-09-20T13:27:59.057" v="3903"/>
        <pc:sldMkLst>
          <pc:docMk/>
          <pc:sldMk cId="2067420389" sldId="776"/>
        </pc:sldMkLst>
        <pc:spChg chg="mod">
          <ac:chgData name="伊健 杜" userId="e69aded81da48593" providerId="LiveId" clId="{6726B2CD-3767-4EA2-BFAB-2CDE101A591F}" dt="2022-09-20T13:27:59.057" v="3903"/>
          <ac:spMkLst>
            <pc:docMk/>
            <pc:sldMk cId="2067420389" sldId="776"/>
            <ac:spMk id="4" creationId="{CFC1CF28-580E-2280-640A-ADB8853307E7}"/>
          </ac:spMkLst>
        </pc:spChg>
        <pc:picChg chg="add mod">
          <ac:chgData name="伊健 杜" userId="e69aded81da48593" providerId="LiveId" clId="{6726B2CD-3767-4EA2-BFAB-2CDE101A591F}" dt="2022-09-20T05:07:47.332" v="726" actId="14100"/>
          <ac:picMkLst>
            <pc:docMk/>
            <pc:sldMk cId="2067420389" sldId="776"/>
            <ac:picMk id="7170" creationId="{698F9E9C-34B1-C382-4FA2-75A8005B3E96}"/>
          </ac:picMkLst>
        </pc:picChg>
      </pc:sldChg>
      <pc:sldChg chg="modSp add mod">
        <pc:chgData name="伊健 杜" userId="e69aded81da48593" providerId="LiveId" clId="{6726B2CD-3767-4EA2-BFAB-2CDE101A591F}" dt="2022-09-20T13:27:59.057" v="3903"/>
        <pc:sldMkLst>
          <pc:docMk/>
          <pc:sldMk cId="3943682976" sldId="777"/>
        </pc:sldMkLst>
        <pc:spChg chg="mod">
          <ac:chgData name="伊健 杜" userId="e69aded81da48593" providerId="LiveId" clId="{6726B2CD-3767-4EA2-BFAB-2CDE101A591F}" dt="2022-09-20T13:27:59.057" v="3903"/>
          <ac:spMkLst>
            <pc:docMk/>
            <pc:sldMk cId="3943682976" sldId="777"/>
            <ac:spMk id="2" creationId="{81F4B079-5182-7332-4978-966F1AEEF4D2}"/>
          </ac:spMkLst>
        </pc:spChg>
        <pc:spChg chg="mod">
          <ac:chgData name="伊健 杜" userId="e69aded81da48593" providerId="LiveId" clId="{6726B2CD-3767-4EA2-BFAB-2CDE101A591F}" dt="2022-09-20T13:27:59.057" v="3903"/>
          <ac:spMkLst>
            <pc:docMk/>
            <pc:sldMk cId="3943682976" sldId="777"/>
            <ac:spMk id="4" creationId="{CFC1CF28-580E-2280-640A-ADB8853307E7}"/>
          </ac:spMkLst>
        </pc:spChg>
      </pc:sldChg>
      <pc:sldChg chg="modSp add mod">
        <pc:chgData name="伊健 杜" userId="e69aded81da48593" providerId="LiveId" clId="{6726B2CD-3767-4EA2-BFAB-2CDE101A591F}" dt="2022-09-20T13:27:59.057" v="3903"/>
        <pc:sldMkLst>
          <pc:docMk/>
          <pc:sldMk cId="1340539967" sldId="778"/>
        </pc:sldMkLst>
        <pc:spChg chg="mod">
          <ac:chgData name="伊健 杜" userId="e69aded81da48593" providerId="LiveId" clId="{6726B2CD-3767-4EA2-BFAB-2CDE101A591F}" dt="2022-09-20T13:27:59.057" v="3903"/>
          <ac:spMkLst>
            <pc:docMk/>
            <pc:sldMk cId="1340539967" sldId="778"/>
            <ac:spMk id="2" creationId="{81F4B079-5182-7332-4978-966F1AEEF4D2}"/>
          </ac:spMkLst>
        </pc:spChg>
        <pc:spChg chg="mod">
          <ac:chgData name="伊健 杜" userId="e69aded81da48593" providerId="LiveId" clId="{6726B2CD-3767-4EA2-BFAB-2CDE101A591F}" dt="2022-09-20T13:27:59.057" v="3903"/>
          <ac:spMkLst>
            <pc:docMk/>
            <pc:sldMk cId="1340539967" sldId="778"/>
            <ac:spMk id="4" creationId="{CFC1CF28-580E-2280-640A-ADB8853307E7}"/>
          </ac:spMkLst>
        </pc:spChg>
      </pc:sldChg>
      <pc:sldChg chg="addSp modSp add mod">
        <pc:chgData name="伊健 杜" userId="e69aded81da48593" providerId="LiveId" clId="{6726B2CD-3767-4EA2-BFAB-2CDE101A591F}" dt="2022-09-20T13:27:59.057" v="3903"/>
        <pc:sldMkLst>
          <pc:docMk/>
          <pc:sldMk cId="1696735835" sldId="779"/>
        </pc:sldMkLst>
        <pc:spChg chg="mod">
          <ac:chgData name="伊健 杜" userId="e69aded81da48593" providerId="LiveId" clId="{6726B2CD-3767-4EA2-BFAB-2CDE101A591F}" dt="2022-09-20T13:27:59.057" v="3903"/>
          <ac:spMkLst>
            <pc:docMk/>
            <pc:sldMk cId="1696735835" sldId="779"/>
            <ac:spMk id="5" creationId="{E5FBA462-DC4E-E763-4177-36EAFDEC9FAB}"/>
          </ac:spMkLst>
        </pc:spChg>
        <pc:picChg chg="add mod">
          <ac:chgData name="伊健 杜" userId="e69aded81da48593" providerId="LiveId" clId="{6726B2CD-3767-4EA2-BFAB-2CDE101A591F}" dt="2022-09-20T10:41:16.076" v="1341" actId="14100"/>
          <ac:picMkLst>
            <pc:docMk/>
            <pc:sldMk cId="1696735835" sldId="779"/>
            <ac:picMk id="3074" creationId="{74C9F98B-64FD-4C6E-68AF-D30E1F1362F2}"/>
          </ac:picMkLst>
        </pc:picChg>
      </pc:sldChg>
      <pc:sldChg chg="addSp modSp add mod">
        <pc:chgData name="伊健 杜" userId="e69aded81da48593" providerId="LiveId" clId="{6726B2CD-3767-4EA2-BFAB-2CDE101A591F}" dt="2022-09-20T13:27:59.057" v="3903"/>
        <pc:sldMkLst>
          <pc:docMk/>
          <pc:sldMk cId="3968348680" sldId="780"/>
        </pc:sldMkLst>
        <pc:spChg chg="mod">
          <ac:chgData name="伊健 杜" userId="e69aded81da48593" providerId="LiveId" clId="{6726B2CD-3767-4EA2-BFAB-2CDE101A591F}" dt="2022-09-20T13:27:59.057" v="3903"/>
          <ac:spMkLst>
            <pc:docMk/>
            <pc:sldMk cId="3968348680" sldId="780"/>
            <ac:spMk id="5" creationId="{E5FBA462-DC4E-E763-4177-36EAFDEC9FAB}"/>
          </ac:spMkLst>
        </pc:spChg>
        <pc:picChg chg="add mod">
          <ac:chgData name="伊健 杜" userId="e69aded81da48593" providerId="LiveId" clId="{6726B2CD-3767-4EA2-BFAB-2CDE101A591F}" dt="2022-09-20T10:42:38.453" v="1376" actId="1076"/>
          <ac:picMkLst>
            <pc:docMk/>
            <pc:sldMk cId="3968348680" sldId="780"/>
            <ac:picMk id="4098" creationId="{E93B3E34-F402-BAE9-5563-5308149233CC}"/>
          </ac:picMkLst>
        </pc:picChg>
      </pc:sldChg>
      <pc:sldChg chg="addSp modSp add mod">
        <pc:chgData name="伊健 杜" userId="e69aded81da48593" providerId="LiveId" clId="{6726B2CD-3767-4EA2-BFAB-2CDE101A591F}" dt="2022-09-20T13:27:59.057" v="3903"/>
        <pc:sldMkLst>
          <pc:docMk/>
          <pc:sldMk cId="2767785579" sldId="781"/>
        </pc:sldMkLst>
        <pc:spChg chg="mod">
          <ac:chgData name="伊健 杜" userId="e69aded81da48593" providerId="LiveId" clId="{6726B2CD-3767-4EA2-BFAB-2CDE101A591F}" dt="2022-09-20T04:38:59.536" v="231"/>
          <ac:spMkLst>
            <pc:docMk/>
            <pc:sldMk cId="2767785579" sldId="781"/>
            <ac:spMk id="2" creationId="{81F4B079-5182-7332-4978-966F1AEEF4D2}"/>
          </ac:spMkLst>
        </pc:spChg>
        <pc:spChg chg="mod">
          <ac:chgData name="伊健 杜" userId="e69aded81da48593" providerId="LiveId" clId="{6726B2CD-3767-4EA2-BFAB-2CDE101A591F}" dt="2022-09-20T13:27:59.057" v="3903"/>
          <ac:spMkLst>
            <pc:docMk/>
            <pc:sldMk cId="2767785579" sldId="781"/>
            <ac:spMk id="5" creationId="{E5FBA462-DC4E-E763-4177-36EAFDEC9FAB}"/>
          </ac:spMkLst>
        </pc:spChg>
        <pc:picChg chg="add mod">
          <ac:chgData name="伊健 杜" userId="e69aded81da48593" providerId="LiveId" clId="{6726B2CD-3767-4EA2-BFAB-2CDE101A591F}" dt="2022-09-20T10:57:43.853" v="1601" actId="1076"/>
          <ac:picMkLst>
            <pc:docMk/>
            <pc:sldMk cId="2767785579" sldId="781"/>
            <ac:picMk id="5122" creationId="{0E5C5B13-BBC1-6F86-7026-751807369A1D}"/>
          </ac:picMkLst>
        </pc:picChg>
      </pc:sldChg>
      <pc:sldChg chg="addSp modSp add mod">
        <pc:chgData name="伊健 杜" userId="e69aded81da48593" providerId="LiveId" clId="{6726B2CD-3767-4EA2-BFAB-2CDE101A591F}" dt="2022-09-20T13:27:59.057" v="3903"/>
        <pc:sldMkLst>
          <pc:docMk/>
          <pc:sldMk cId="3694264932" sldId="782"/>
        </pc:sldMkLst>
        <pc:spChg chg="mod">
          <ac:chgData name="伊健 杜" userId="e69aded81da48593" providerId="LiveId" clId="{6726B2CD-3767-4EA2-BFAB-2CDE101A591F}" dt="2022-09-20T13:27:59.057" v="3903"/>
          <ac:spMkLst>
            <pc:docMk/>
            <pc:sldMk cId="3694264932" sldId="782"/>
            <ac:spMk id="5" creationId="{E5FBA462-DC4E-E763-4177-36EAFDEC9FAB}"/>
          </ac:spMkLst>
        </pc:spChg>
        <pc:picChg chg="add mod">
          <ac:chgData name="伊健 杜" userId="e69aded81da48593" providerId="LiveId" clId="{6726B2CD-3767-4EA2-BFAB-2CDE101A591F}" dt="2022-09-20T11:03:32.145" v="1717" actId="1076"/>
          <ac:picMkLst>
            <pc:docMk/>
            <pc:sldMk cId="3694264932" sldId="782"/>
            <ac:picMk id="6146" creationId="{8A8A14D3-C9D4-104B-293E-B04F9E5183C6}"/>
          </ac:picMkLst>
        </pc:picChg>
      </pc:sldChg>
      <pc:sldChg chg="modSp add mod">
        <pc:chgData name="伊健 杜" userId="e69aded81da48593" providerId="LiveId" clId="{6726B2CD-3767-4EA2-BFAB-2CDE101A591F}" dt="2022-09-20T13:27:59.057" v="3903"/>
        <pc:sldMkLst>
          <pc:docMk/>
          <pc:sldMk cId="709636640" sldId="783"/>
        </pc:sldMkLst>
        <pc:spChg chg="mod">
          <ac:chgData name="伊健 杜" userId="e69aded81da48593" providerId="LiveId" clId="{6726B2CD-3767-4EA2-BFAB-2CDE101A591F}" dt="2022-09-20T13:27:59.057" v="3903"/>
          <ac:spMkLst>
            <pc:docMk/>
            <pc:sldMk cId="709636640" sldId="783"/>
            <ac:spMk id="5" creationId="{E5FBA462-DC4E-E763-4177-36EAFDEC9FAB}"/>
          </ac:spMkLst>
        </pc:spChg>
      </pc:sldChg>
      <pc:sldChg chg="addSp delSp modSp add mod">
        <pc:chgData name="伊健 杜" userId="e69aded81da48593" providerId="LiveId" clId="{6726B2CD-3767-4EA2-BFAB-2CDE101A591F}" dt="2022-09-20T13:27:59.057" v="3903"/>
        <pc:sldMkLst>
          <pc:docMk/>
          <pc:sldMk cId="3098461152" sldId="784"/>
        </pc:sldMkLst>
        <pc:spChg chg="mod">
          <ac:chgData name="伊健 杜" userId="e69aded81da48593" providerId="LiveId" clId="{6726B2CD-3767-4EA2-BFAB-2CDE101A591F}" dt="2022-09-20T13:15:16.933" v="3894" actId="1076"/>
          <ac:spMkLst>
            <pc:docMk/>
            <pc:sldMk cId="3098461152" sldId="784"/>
            <ac:spMk id="2" creationId="{81F4B079-5182-7332-4978-966F1AEEF4D2}"/>
          </ac:spMkLst>
        </pc:spChg>
        <pc:spChg chg="add del mod">
          <ac:chgData name="伊健 杜" userId="e69aded81da48593" providerId="LiveId" clId="{6726B2CD-3767-4EA2-BFAB-2CDE101A591F}" dt="2022-09-20T13:27:59.057" v="3903"/>
          <ac:spMkLst>
            <pc:docMk/>
            <pc:sldMk cId="3098461152" sldId="784"/>
            <ac:spMk id="5" creationId="{E5FBA462-DC4E-E763-4177-36EAFDEC9FAB}"/>
          </ac:spMkLst>
        </pc:spChg>
        <pc:picChg chg="add mod">
          <ac:chgData name="伊健 杜" userId="e69aded81da48593" providerId="LiveId" clId="{6726B2CD-3767-4EA2-BFAB-2CDE101A591F}" dt="2022-09-20T12:33:03.567" v="3030" actId="1076"/>
          <ac:picMkLst>
            <pc:docMk/>
            <pc:sldMk cId="3098461152" sldId="784"/>
            <ac:picMk id="3" creationId="{E8D1750B-A5B0-57CF-7577-90C5CC6F061C}"/>
          </ac:picMkLst>
        </pc:picChg>
        <pc:picChg chg="add mod">
          <ac:chgData name="伊健 杜" userId="e69aded81da48593" providerId="LiveId" clId="{6726B2CD-3767-4EA2-BFAB-2CDE101A591F}" dt="2022-09-20T12:32:41.420" v="3028" actId="1076"/>
          <ac:picMkLst>
            <pc:docMk/>
            <pc:sldMk cId="3098461152" sldId="784"/>
            <ac:picMk id="1026" creationId="{43C85E97-1033-BD93-0C18-E3514ED5DBEE}"/>
          </ac:picMkLst>
        </pc:picChg>
      </pc:sldChg>
      <pc:sldChg chg="add del">
        <pc:chgData name="伊健 杜" userId="e69aded81da48593" providerId="LiveId" clId="{6726B2CD-3767-4EA2-BFAB-2CDE101A591F}" dt="2022-09-20T13:12:14.604" v="3844" actId="47"/>
        <pc:sldMkLst>
          <pc:docMk/>
          <pc:sldMk cId="632469082" sldId="785"/>
        </pc:sldMkLst>
      </pc:sldChg>
      <pc:sldChg chg="add del">
        <pc:chgData name="伊健 杜" userId="e69aded81da48593" providerId="LiveId" clId="{6726B2CD-3767-4EA2-BFAB-2CDE101A591F}" dt="2022-09-20T13:12:14.604" v="3844" actId="47"/>
        <pc:sldMkLst>
          <pc:docMk/>
          <pc:sldMk cId="131751037" sldId="786"/>
        </pc:sldMkLst>
      </pc:sldChg>
      <pc:sldChg chg="addSp modSp add mod ord">
        <pc:chgData name="伊健 杜" userId="e69aded81da48593" providerId="LiveId" clId="{6726B2CD-3767-4EA2-BFAB-2CDE101A591F}" dt="2022-09-20T13:27:59.057" v="3903"/>
        <pc:sldMkLst>
          <pc:docMk/>
          <pc:sldMk cId="2209567193" sldId="787"/>
        </pc:sldMkLst>
        <pc:spChg chg="mod">
          <ac:chgData name="伊健 杜" userId="e69aded81da48593" providerId="LiveId" clId="{6726B2CD-3767-4EA2-BFAB-2CDE101A591F}" dt="2022-09-20T13:27:59.057" v="3903"/>
          <ac:spMkLst>
            <pc:docMk/>
            <pc:sldMk cId="2209567193" sldId="787"/>
            <ac:spMk id="2" creationId="{81F4B079-5182-7332-4978-966F1AEEF4D2}"/>
          </ac:spMkLst>
        </pc:spChg>
        <pc:spChg chg="mod">
          <ac:chgData name="伊健 杜" userId="e69aded81da48593" providerId="LiveId" clId="{6726B2CD-3767-4EA2-BFAB-2CDE101A591F}" dt="2022-09-20T13:27:59.057" v="3903"/>
          <ac:spMkLst>
            <pc:docMk/>
            <pc:sldMk cId="2209567193" sldId="787"/>
            <ac:spMk id="5" creationId="{E5FBA462-DC4E-E763-4177-36EAFDEC9FAB}"/>
          </ac:spMkLst>
        </pc:spChg>
        <pc:picChg chg="add mod">
          <ac:chgData name="伊健 杜" userId="e69aded81da48593" providerId="LiveId" clId="{6726B2CD-3767-4EA2-BFAB-2CDE101A591F}" dt="2022-09-20T11:12:29.573" v="2015" actId="1076"/>
          <ac:picMkLst>
            <pc:docMk/>
            <pc:sldMk cId="2209567193" sldId="787"/>
            <ac:picMk id="7170" creationId="{57A7A442-2474-40A0-A244-B3E61A35A0DD}"/>
          </ac:picMkLst>
        </pc:picChg>
      </pc:sldChg>
      <pc:sldChg chg="addSp modSp add mod ord">
        <pc:chgData name="伊健 杜" userId="e69aded81da48593" providerId="LiveId" clId="{6726B2CD-3767-4EA2-BFAB-2CDE101A591F}" dt="2022-09-20T13:27:59.057" v="3903"/>
        <pc:sldMkLst>
          <pc:docMk/>
          <pc:sldMk cId="3293583786" sldId="788"/>
        </pc:sldMkLst>
        <pc:spChg chg="mod">
          <ac:chgData name="伊健 杜" userId="e69aded81da48593" providerId="LiveId" clId="{6726B2CD-3767-4EA2-BFAB-2CDE101A591F}" dt="2022-09-20T13:27:59.057" v="3903"/>
          <ac:spMkLst>
            <pc:docMk/>
            <pc:sldMk cId="3293583786" sldId="788"/>
            <ac:spMk id="2" creationId="{81F4B079-5182-7332-4978-966F1AEEF4D2}"/>
          </ac:spMkLst>
        </pc:spChg>
        <pc:spChg chg="mod">
          <ac:chgData name="伊健 杜" userId="e69aded81da48593" providerId="LiveId" clId="{6726B2CD-3767-4EA2-BFAB-2CDE101A591F}" dt="2022-09-20T13:27:59.057" v="3903"/>
          <ac:spMkLst>
            <pc:docMk/>
            <pc:sldMk cId="3293583786" sldId="788"/>
            <ac:spMk id="5" creationId="{E5FBA462-DC4E-E763-4177-36EAFDEC9FAB}"/>
          </ac:spMkLst>
        </pc:spChg>
        <pc:picChg chg="add mod">
          <ac:chgData name="伊健 杜" userId="e69aded81da48593" providerId="LiveId" clId="{6726B2CD-3767-4EA2-BFAB-2CDE101A591F}" dt="2022-09-20T11:19:04.535" v="2082" actId="1076"/>
          <ac:picMkLst>
            <pc:docMk/>
            <pc:sldMk cId="3293583786" sldId="788"/>
            <ac:picMk id="8194" creationId="{2FBB7A4B-98F1-8A4B-1098-875D7AF22841}"/>
          </ac:picMkLst>
        </pc:picChg>
      </pc:sldChg>
      <pc:sldChg chg="addSp modSp add mod ord">
        <pc:chgData name="伊健 杜" userId="e69aded81da48593" providerId="LiveId" clId="{6726B2CD-3767-4EA2-BFAB-2CDE101A591F}" dt="2022-09-20T13:27:59.057" v="3903"/>
        <pc:sldMkLst>
          <pc:docMk/>
          <pc:sldMk cId="3731306999" sldId="789"/>
        </pc:sldMkLst>
        <pc:spChg chg="mod">
          <ac:chgData name="伊健 杜" userId="e69aded81da48593" providerId="LiveId" clId="{6726B2CD-3767-4EA2-BFAB-2CDE101A591F}" dt="2022-09-20T13:27:59.057" v="3903"/>
          <ac:spMkLst>
            <pc:docMk/>
            <pc:sldMk cId="3731306999" sldId="789"/>
            <ac:spMk id="2" creationId="{81F4B079-5182-7332-4978-966F1AEEF4D2}"/>
          </ac:spMkLst>
        </pc:spChg>
        <pc:spChg chg="mod">
          <ac:chgData name="伊健 杜" userId="e69aded81da48593" providerId="LiveId" clId="{6726B2CD-3767-4EA2-BFAB-2CDE101A591F}" dt="2022-09-20T13:27:59.057" v="3903"/>
          <ac:spMkLst>
            <pc:docMk/>
            <pc:sldMk cId="3731306999" sldId="789"/>
            <ac:spMk id="5" creationId="{E5FBA462-DC4E-E763-4177-36EAFDEC9FAB}"/>
          </ac:spMkLst>
        </pc:spChg>
        <pc:picChg chg="add mod">
          <ac:chgData name="伊健 杜" userId="e69aded81da48593" providerId="LiveId" clId="{6726B2CD-3767-4EA2-BFAB-2CDE101A591F}" dt="2022-09-20T11:20:46.557" v="2174" actId="1076"/>
          <ac:picMkLst>
            <pc:docMk/>
            <pc:sldMk cId="3731306999" sldId="789"/>
            <ac:picMk id="9218" creationId="{1ECD2956-27E6-17DF-DB14-5CD6BB0CBFDB}"/>
          </ac:picMkLst>
        </pc:picChg>
      </pc:sldChg>
      <pc:sldChg chg="modSp add mod ord">
        <pc:chgData name="伊健 杜" userId="e69aded81da48593" providerId="LiveId" clId="{6726B2CD-3767-4EA2-BFAB-2CDE101A591F}" dt="2022-09-20T13:27:59.057" v="3903"/>
        <pc:sldMkLst>
          <pc:docMk/>
          <pc:sldMk cId="2990129987" sldId="790"/>
        </pc:sldMkLst>
        <pc:spChg chg="mod">
          <ac:chgData name="伊健 杜" userId="e69aded81da48593" providerId="LiveId" clId="{6726B2CD-3767-4EA2-BFAB-2CDE101A591F}" dt="2022-09-20T13:27:59.057" v="3903"/>
          <ac:spMkLst>
            <pc:docMk/>
            <pc:sldMk cId="2990129987" sldId="790"/>
            <ac:spMk id="2" creationId="{81F4B079-5182-7332-4978-966F1AEEF4D2}"/>
          </ac:spMkLst>
        </pc:spChg>
        <pc:spChg chg="mod">
          <ac:chgData name="伊健 杜" userId="e69aded81da48593" providerId="LiveId" clId="{6726B2CD-3767-4EA2-BFAB-2CDE101A591F}" dt="2022-09-20T13:27:59.057" v="3903"/>
          <ac:spMkLst>
            <pc:docMk/>
            <pc:sldMk cId="2990129987" sldId="790"/>
            <ac:spMk id="5" creationId="{E5FBA462-DC4E-E763-4177-36EAFDEC9FAB}"/>
          </ac:spMkLst>
        </pc:spChg>
      </pc:sldChg>
      <pc:sldChg chg="addSp modSp add mod">
        <pc:chgData name="伊健 杜" userId="e69aded81da48593" providerId="LiveId" clId="{6726B2CD-3767-4EA2-BFAB-2CDE101A591F}" dt="2022-09-20T13:27:59.057" v="3903"/>
        <pc:sldMkLst>
          <pc:docMk/>
          <pc:sldMk cId="2266736779" sldId="791"/>
        </pc:sldMkLst>
        <pc:spChg chg="mod">
          <ac:chgData name="伊健 杜" userId="e69aded81da48593" providerId="LiveId" clId="{6726B2CD-3767-4EA2-BFAB-2CDE101A591F}" dt="2022-09-20T13:27:59.057" v="3903"/>
          <ac:spMkLst>
            <pc:docMk/>
            <pc:sldMk cId="2266736779" sldId="791"/>
            <ac:spMk id="2" creationId="{81F4B079-5182-7332-4978-966F1AEEF4D2}"/>
          </ac:spMkLst>
        </pc:spChg>
        <pc:spChg chg="mod">
          <ac:chgData name="伊健 杜" userId="e69aded81da48593" providerId="LiveId" clId="{6726B2CD-3767-4EA2-BFAB-2CDE101A591F}" dt="2022-09-20T13:27:59.057" v="3903"/>
          <ac:spMkLst>
            <pc:docMk/>
            <pc:sldMk cId="2266736779" sldId="791"/>
            <ac:spMk id="5" creationId="{E5FBA462-DC4E-E763-4177-36EAFDEC9FAB}"/>
          </ac:spMkLst>
        </pc:spChg>
        <pc:picChg chg="add mod">
          <ac:chgData name="伊健 杜" userId="e69aded81da48593" providerId="LiveId" clId="{6726B2CD-3767-4EA2-BFAB-2CDE101A591F}" dt="2022-09-20T11:43:39.199" v="2737" actId="1076"/>
          <ac:picMkLst>
            <pc:docMk/>
            <pc:sldMk cId="2266736779" sldId="791"/>
            <ac:picMk id="10242" creationId="{6BCD83C7-E019-5E07-C995-5789CCE18D8A}"/>
          </ac:picMkLst>
        </pc:picChg>
      </pc:sldChg>
      <pc:sldChg chg="addSp modSp add mod">
        <pc:chgData name="伊健 杜" userId="e69aded81da48593" providerId="LiveId" clId="{6726B2CD-3767-4EA2-BFAB-2CDE101A591F}" dt="2022-09-20T13:27:59.057" v="3903"/>
        <pc:sldMkLst>
          <pc:docMk/>
          <pc:sldMk cId="1698368961" sldId="792"/>
        </pc:sldMkLst>
        <pc:spChg chg="mod">
          <ac:chgData name="伊健 杜" userId="e69aded81da48593" providerId="LiveId" clId="{6726B2CD-3767-4EA2-BFAB-2CDE101A591F}" dt="2022-09-20T13:27:59.057" v="3903"/>
          <ac:spMkLst>
            <pc:docMk/>
            <pc:sldMk cId="1698368961" sldId="792"/>
            <ac:spMk id="2" creationId="{81F4B079-5182-7332-4978-966F1AEEF4D2}"/>
          </ac:spMkLst>
        </pc:spChg>
        <pc:spChg chg="mod">
          <ac:chgData name="伊健 杜" userId="e69aded81da48593" providerId="LiveId" clId="{6726B2CD-3767-4EA2-BFAB-2CDE101A591F}" dt="2022-09-20T13:27:59.057" v="3903"/>
          <ac:spMkLst>
            <pc:docMk/>
            <pc:sldMk cId="1698368961" sldId="792"/>
            <ac:spMk id="5" creationId="{E5FBA462-DC4E-E763-4177-36EAFDEC9FAB}"/>
          </ac:spMkLst>
        </pc:spChg>
        <pc:picChg chg="add mod">
          <ac:chgData name="伊健 杜" userId="e69aded81da48593" providerId="LiveId" clId="{6726B2CD-3767-4EA2-BFAB-2CDE101A591F}" dt="2022-09-20T11:34:41.198" v="2504" actId="1076"/>
          <ac:picMkLst>
            <pc:docMk/>
            <pc:sldMk cId="1698368961" sldId="792"/>
            <ac:picMk id="11266" creationId="{A1C361C7-06DE-2D01-5D24-F75C5BFE740E}"/>
          </ac:picMkLst>
        </pc:picChg>
      </pc:sldChg>
      <pc:sldChg chg="addSp modSp add mod">
        <pc:chgData name="伊健 杜" userId="e69aded81da48593" providerId="LiveId" clId="{6726B2CD-3767-4EA2-BFAB-2CDE101A591F}" dt="2022-09-20T13:27:59.057" v="3903"/>
        <pc:sldMkLst>
          <pc:docMk/>
          <pc:sldMk cId="2198390484" sldId="793"/>
        </pc:sldMkLst>
        <pc:spChg chg="mod">
          <ac:chgData name="伊健 杜" userId="e69aded81da48593" providerId="LiveId" clId="{6726B2CD-3767-4EA2-BFAB-2CDE101A591F}" dt="2022-09-20T13:27:59.057" v="3903"/>
          <ac:spMkLst>
            <pc:docMk/>
            <pc:sldMk cId="2198390484" sldId="793"/>
            <ac:spMk id="2" creationId="{81F4B079-5182-7332-4978-966F1AEEF4D2}"/>
          </ac:spMkLst>
        </pc:spChg>
        <pc:spChg chg="add mod ord">
          <ac:chgData name="伊健 杜" userId="e69aded81da48593" providerId="LiveId" clId="{6726B2CD-3767-4EA2-BFAB-2CDE101A591F}" dt="2022-09-20T13:27:59.057" v="3903"/>
          <ac:spMkLst>
            <pc:docMk/>
            <pc:sldMk cId="2198390484" sldId="793"/>
            <ac:spMk id="3" creationId="{3530435A-740D-8539-706F-56CBF2F70A37}"/>
          </ac:spMkLst>
        </pc:spChg>
        <pc:spChg chg="add mod">
          <ac:chgData name="伊健 杜" userId="e69aded81da48593" providerId="LiveId" clId="{6726B2CD-3767-4EA2-BFAB-2CDE101A591F}" dt="2022-09-20T11:40:42.001" v="2653" actId="13822"/>
          <ac:spMkLst>
            <pc:docMk/>
            <pc:sldMk cId="2198390484" sldId="793"/>
            <ac:spMk id="4" creationId="{4405AFB6-0CF8-6659-AEB9-06C00DBED827}"/>
          </ac:spMkLst>
        </pc:spChg>
        <pc:spChg chg="mod ord">
          <ac:chgData name="伊健 杜" userId="e69aded81da48593" providerId="LiveId" clId="{6726B2CD-3767-4EA2-BFAB-2CDE101A591F}" dt="2022-09-20T13:27:59.057" v="3903"/>
          <ac:spMkLst>
            <pc:docMk/>
            <pc:sldMk cId="2198390484" sldId="793"/>
            <ac:spMk id="5" creationId="{E5FBA462-DC4E-E763-4177-36EAFDEC9FAB}"/>
          </ac:spMkLst>
        </pc:spChg>
        <pc:spChg chg="add mod">
          <ac:chgData name="伊健 杜" userId="e69aded81da48593" providerId="LiveId" clId="{6726B2CD-3767-4EA2-BFAB-2CDE101A591F}" dt="2022-09-20T11:41:18.910" v="2669" actId="14100"/>
          <ac:spMkLst>
            <pc:docMk/>
            <pc:sldMk cId="2198390484" sldId="793"/>
            <ac:spMk id="6" creationId="{645BB5FA-9517-6975-F766-6C9F91700316}"/>
          </ac:spMkLst>
        </pc:spChg>
        <pc:picChg chg="add mod">
          <ac:chgData name="伊健 杜" userId="e69aded81da48593" providerId="LiveId" clId="{6726B2CD-3767-4EA2-BFAB-2CDE101A591F}" dt="2022-09-20T11:41:12.070" v="2666" actId="1076"/>
          <ac:picMkLst>
            <pc:docMk/>
            <pc:sldMk cId="2198390484" sldId="793"/>
            <ac:picMk id="12290" creationId="{F43E3224-B9CF-66AF-26CC-5B7BA3DBC6C1}"/>
          </ac:picMkLst>
        </pc:picChg>
      </pc:sldChg>
      <pc:sldChg chg="addSp modSp add mod">
        <pc:chgData name="伊健 杜" userId="e69aded81da48593" providerId="LiveId" clId="{6726B2CD-3767-4EA2-BFAB-2CDE101A591F}" dt="2022-09-20T11:49:44.202" v="2845"/>
        <pc:sldMkLst>
          <pc:docMk/>
          <pc:sldMk cId="590882603" sldId="794"/>
        </pc:sldMkLst>
        <pc:spChg chg="mod">
          <ac:chgData name="伊健 杜" userId="e69aded81da48593" providerId="LiveId" clId="{6726B2CD-3767-4EA2-BFAB-2CDE101A591F}" dt="2022-09-20T11:44:05.489" v="2740" actId="1076"/>
          <ac:spMkLst>
            <pc:docMk/>
            <pc:sldMk cId="590882603" sldId="794"/>
            <ac:spMk id="2" creationId="{81F4B079-5182-7332-4978-966F1AEEF4D2}"/>
          </ac:spMkLst>
        </pc:spChg>
        <pc:spChg chg="add mod">
          <ac:chgData name="伊健 杜" userId="e69aded81da48593" providerId="LiveId" clId="{6726B2CD-3767-4EA2-BFAB-2CDE101A591F}" dt="2022-09-20T11:47:42.864" v="2821" actId="1076"/>
          <ac:spMkLst>
            <pc:docMk/>
            <pc:sldMk cId="590882603" sldId="794"/>
            <ac:spMk id="3" creationId="{283F5427-988C-9BC9-75CC-99C855211FE2}"/>
          </ac:spMkLst>
        </pc:spChg>
        <pc:spChg chg="add mod">
          <ac:chgData name="伊健 杜" userId="e69aded81da48593" providerId="LiveId" clId="{6726B2CD-3767-4EA2-BFAB-2CDE101A591F}" dt="2022-09-20T11:49:36.572" v="2833" actId="1076"/>
          <ac:spMkLst>
            <pc:docMk/>
            <pc:sldMk cId="590882603" sldId="794"/>
            <ac:spMk id="4" creationId="{2430EC44-63B0-2A4E-2989-952F30D7DF0B}"/>
          </ac:spMkLst>
        </pc:spChg>
        <pc:spChg chg="mod">
          <ac:chgData name="伊健 杜" userId="e69aded81da48593" providerId="LiveId" clId="{6726B2CD-3767-4EA2-BFAB-2CDE101A591F}" dt="2022-09-20T11:49:44.202" v="2845"/>
          <ac:spMkLst>
            <pc:docMk/>
            <pc:sldMk cId="590882603" sldId="794"/>
            <ac:spMk id="5" creationId="{E5FBA462-DC4E-E763-4177-36EAFDEC9FAB}"/>
          </ac:spMkLst>
        </pc:spChg>
        <pc:picChg chg="add mod">
          <ac:chgData name="伊健 杜" userId="e69aded81da48593" providerId="LiveId" clId="{6726B2CD-3767-4EA2-BFAB-2CDE101A591F}" dt="2022-09-20T11:47:42.864" v="2821" actId="1076"/>
          <ac:picMkLst>
            <pc:docMk/>
            <pc:sldMk cId="590882603" sldId="794"/>
            <ac:picMk id="13314" creationId="{231ECA53-B810-5043-C5ED-0AF834A2234D}"/>
          </ac:picMkLst>
        </pc:picChg>
        <pc:picChg chg="add mod">
          <ac:chgData name="伊健 杜" userId="e69aded81da48593" providerId="LiveId" clId="{6726B2CD-3767-4EA2-BFAB-2CDE101A591F}" dt="2022-09-20T11:47:45.104" v="2823" actId="1076"/>
          <ac:picMkLst>
            <pc:docMk/>
            <pc:sldMk cId="590882603" sldId="794"/>
            <ac:picMk id="13316" creationId="{10E1D558-406B-9862-2B1A-5ADAA77588F4}"/>
          </ac:picMkLst>
        </pc:picChg>
        <pc:picChg chg="add mod">
          <ac:chgData name="伊健 杜" userId="e69aded81da48593" providerId="LiveId" clId="{6726B2CD-3767-4EA2-BFAB-2CDE101A591F}" dt="2022-09-20T11:49:26.408" v="2827" actId="1076"/>
          <ac:picMkLst>
            <pc:docMk/>
            <pc:sldMk cId="590882603" sldId="794"/>
            <ac:picMk id="13318" creationId="{0F0F3A5C-1027-BF34-3D53-6DC8974346DF}"/>
          </ac:picMkLst>
        </pc:picChg>
      </pc:sldChg>
      <pc:sldChg chg="addSp delSp modSp add mod">
        <pc:chgData name="伊健 杜" userId="e69aded81da48593" providerId="LiveId" clId="{6726B2CD-3767-4EA2-BFAB-2CDE101A591F}" dt="2022-09-20T13:15:55.702" v="3901" actId="20577"/>
        <pc:sldMkLst>
          <pc:docMk/>
          <pc:sldMk cId="1952386580" sldId="795"/>
        </pc:sldMkLst>
        <pc:spChg chg="mod">
          <ac:chgData name="伊健 杜" userId="e69aded81da48593" providerId="LiveId" clId="{6726B2CD-3767-4EA2-BFAB-2CDE101A591F}" dt="2022-09-20T11:50:09.091" v="2885" actId="1076"/>
          <ac:spMkLst>
            <pc:docMk/>
            <pc:sldMk cId="1952386580" sldId="795"/>
            <ac:spMk id="2" creationId="{81F4B079-5182-7332-4978-966F1AEEF4D2}"/>
          </ac:spMkLst>
        </pc:spChg>
        <pc:spChg chg="add mod">
          <ac:chgData name="伊健 杜" userId="e69aded81da48593" providerId="LiveId" clId="{6726B2CD-3767-4EA2-BFAB-2CDE101A591F}" dt="2022-09-20T11:51:43.316" v="2931" actId="1076"/>
          <ac:spMkLst>
            <pc:docMk/>
            <pc:sldMk cId="1952386580" sldId="795"/>
            <ac:spMk id="3" creationId="{0595724A-2EB1-7F79-F7E9-00BAF26ECE83}"/>
          </ac:spMkLst>
        </pc:spChg>
        <pc:spChg chg="add mod">
          <ac:chgData name="伊健 杜" userId="e69aded81da48593" providerId="LiveId" clId="{6726B2CD-3767-4EA2-BFAB-2CDE101A591F}" dt="2022-09-20T13:15:55.702" v="3901" actId="20577"/>
          <ac:spMkLst>
            <pc:docMk/>
            <pc:sldMk cId="1952386580" sldId="795"/>
            <ac:spMk id="4" creationId="{8D3333AF-2EDB-FE71-D5CF-450F8D41DF4F}"/>
          </ac:spMkLst>
        </pc:spChg>
        <pc:spChg chg="del mod">
          <ac:chgData name="伊健 杜" userId="e69aded81da48593" providerId="LiveId" clId="{6726B2CD-3767-4EA2-BFAB-2CDE101A591F}" dt="2022-09-20T13:15:42.954" v="3895" actId="478"/>
          <ac:spMkLst>
            <pc:docMk/>
            <pc:sldMk cId="1952386580" sldId="795"/>
            <ac:spMk id="5" creationId="{E5FBA462-DC4E-E763-4177-36EAFDEC9FAB}"/>
          </ac:spMkLst>
        </pc:spChg>
        <pc:picChg chg="add del mod">
          <ac:chgData name="伊健 杜" userId="e69aded81da48593" providerId="LiveId" clId="{6726B2CD-3767-4EA2-BFAB-2CDE101A591F}" dt="2022-09-20T11:50:46.752" v="2890" actId="478"/>
          <ac:picMkLst>
            <pc:docMk/>
            <pc:sldMk cId="1952386580" sldId="795"/>
            <ac:picMk id="15362" creationId="{9FDBA7AF-8983-825A-3C85-FEFBE472C890}"/>
          </ac:picMkLst>
        </pc:picChg>
        <pc:picChg chg="add mod">
          <ac:chgData name="伊健 杜" userId="e69aded81da48593" providerId="LiveId" clId="{6726B2CD-3767-4EA2-BFAB-2CDE101A591F}" dt="2022-09-20T11:51:44.628" v="2932" actId="1076"/>
          <ac:picMkLst>
            <pc:docMk/>
            <pc:sldMk cId="1952386580" sldId="795"/>
            <ac:picMk id="15364" creationId="{1F5966C1-F12B-B350-AF43-FFC13C164D72}"/>
          </ac:picMkLst>
        </pc:picChg>
        <pc:picChg chg="add mod">
          <ac:chgData name="伊健 杜" userId="e69aded81da48593" providerId="LiveId" clId="{6726B2CD-3767-4EA2-BFAB-2CDE101A591F}" dt="2022-09-20T11:51:50.084" v="2935" actId="1076"/>
          <ac:picMkLst>
            <pc:docMk/>
            <pc:sldMk cId="1952386580" sldId="795"/>
            <ac:picMk id="15366" creationId="{85644FEC-2938-B80B-9542-19F25AEFD7BE}"/>
          </ac:picMkLst>
        </pc:picChg>
      </pc:sldChg>
      <pc:sldChg chg="modSp add mod">
        <pc:chgData name="伊健 杜" userId="e69aded81da48593" providerId="LiveId" clId="{6726B2CD-3767-4EA2-BFAB-2CDE101A591F}" dt="2022-09-20T13:27:59.057" v="3903"/>
        <pc:sldMkLst>
          <pc:docMk/>
          <pc:sldMk cId="2085536860" sldId="796"/>
        </pc:sldMkLst>
        <pc:spChg chg="mod">
          <ac:chgData name="伊健 杜" userId="e69aded81da48593" providerId="LiveId" clId="{6726B2CD-3767-4EA2-BFAB-2CDE101A591F}" dt="2022-09-20T13:27:59.057" v="3903"/>
          <ac:spMkLst>
            <pc:docMk/>
            <pc:sldMk cId="2085536860" sldId="796"/>
            <ac:spMk id="5" creationId="{E5FBA462-DC4E-E763-4177-36EAFDEC9FAB}"/>
          </ac:spMkLst>
        </pc:spChg>
      </pc:sldChg>
      <pc:sldChg chg="add del">
        <pc:chgData name="伊健 杜" userId="e69aded81da48593" providerId="LiveId" clId="{6726B2CD-3767-4EA2-BFAB-2CDE101A591F}" dt="2022-09-20T11:56:32.280" v="3024" actId="47"/>
        <pc:sldMkLst>
          <pc:docMk/>
          <pc:sldMk cId="1538074367" sldId="797"/>
        </pc:sldMkLst>
      </pc:sldChg>
      <pc:sldChg chg="addSp delSp modSp add mod">
        <pc:chgData name="伊健 杜" userId="e69aded81da48593" providerId="LiveId" clId="{6726B2CD-3767-4EA2-BFAB-2CDE101A591F}" dt="2022-09-20T10:21:39.827" v="1177" actId="20577"/>
        <pc:sldMkLst>
          <pc:docMk/>
          <pc:sldMk cId="1065469340" sldId="798"/>
        </pc:sldMkLst>
        <pc:spChg chg="mod">
          <ac:chgData name="伊健 杜" userId="e69aded81da48593" providerId="LiveId" clId="{6726B2CD-3767-4EA2-BFAB-2CDE101A591F}" dt="2022-09-20T10:21:39.827" v="1177" actId="20577"/>
          <ac:spMkLst>
            <pc:docMk/>
            <pc:sldMk cId="1065469340" sldId="798"/>
            <ac:spMk id="2" creationId="{1BA47C04-337D-D94C-3AB9-10A38D04FDA7}"/>
          </ac:spMkLst>
        </pc:spChg>
        <pc:spChg chg="del">
          <ac:chgData name="伊健 杜" userId="e69aded81da48593" providerId="LiveId" clId="{6726B2CD-3767-4EA2-BFAB-2CDE101A591F}" dt="2022-09-20T04:55:11.587" v="355" actId="478"/>
          <ac:spMkLst>
            <pc:docMk/>
            <pc:sldMk cId="1065469340" sldId="798"/>
            <ac:spMk id="5" creationId="{CF2D3C1A-62B8-E8D3-3EFA-359E5B575C22}"/>
          </ac:spMkLst>
        </pc:spChg>
        <pc:picChg chg="add del mod">
          <ac:chgData name="伊健 杜" userId="e69aded81da48593" providerId="LiveId" clId="{6726B2CD-3767-4EA2-BFAB-2CDE101A591F}" dt="2022-09-20T04:57:58.785" v="363" actId="478"/>
          <ac:picMkLst>
            <pc:docMk/>
            <pc:sldMk cId="1065469340" sldId="798"/>
            <ac:picMk id="1026" creationId="{6627AC40-75B7-925E-E093-EBE07171842B}"/>
          </ac:picMkLst>
        </pc:picChg>
        <pc:picChg chg="add mod">
          <ac:chgData name="伊健 杜" userId="e69aded81da48593" providerId="LiveId" clId="{6726B2CD-3767-4EA2-BFAB-2CDE101A591F}" dt="2022-09-20T04:58:07.751" v="369" actId="1076"/>
          <ac:picMkLst>
            <pc:docMk/>
            <pc:sldMk cId="1065469340" sldId="798"/>
            <ac:picMk id="1028" creationId="{C0810A13-75AB-AF66-7B47-6E45A01A1B89}"/>
          </ac:picMkLst>
        </pc:picChg>
        <pc:picChg chg="del">
          <ac:chgData name="伊健 杜" userId="e69aded81da48593" providerId="LiveId" clId="{6726B2CD-3767-4EA2-BFAB-2CDE101A591F}" dt="2022-09-20T04:55:08.820" v="354" actId="478"/>
          <ac:picMkLst>
            <pc:docMk/>
            <pc:sldMk cId="1065469340" sldId="798"/>
            <ac:picMk id="3074" creationId="{555B69B5-FFAF-A27F-A14A-D389A553D736}"/>
          </ac:picMkLst>
        </pc:picChg>
      </pc:sldChg>
      <pc:sldChg chg="new del">
        <pc:chgData name="伊健 杜" userId="e69aded81da48593" providerId="LiveId" clId="{6726B2CD-3767-4EA2-BFAB-2CDE101A591F}" dt="2022-09-20T04:57:51.882" v="361" actId="47"/>
        <pc:sldMkLst>
          <pc:docMk/>
          <pc:sldMk cId="1495143184" sldId="799"/>
        </pc:sldMkLst>
      </pc:sldChg>
      <pc:sldChg chg="addSp modSp add mod">
        <pc:chgData name="伊健 杜" userId="e69aded81da48593" providerId="LiveId" clId="{6726B2CD-3767-4EA2-BFAB-2CDE101A591F}" dt="2022-09-20T13:27:59.057" v="3903"/>
        <pc:sldMkLst>
          <pc:docMk/>
          <pc:sldMk cId="1772000038" sldId="799"/>
        </pc:sldMkLst>
        <pc:spChg chg="mod">
          <ac:chgData name="伊健 杜" userId="e69aded81da48593" providerId="LiveId" clId="{6726B2CD-3767-4EA2-BFAB-2CDE101A591F}" dt="2022-09-20T10:21:42.434" v="1178" actId="20577"/>
          <ac:spMkLst>
            <pc:docMk/>
            <pc:sldMk cId="1772000038" sldId="799"/>
            <ac:spMk id="2" creationId="{1BA47C04-337D-D94C-3AB9-10A38D04FDA7}"/>
          </ac:spMkLst>
        </pc:spChg>
        <pc:spChg chg="add mod">
          <ac:chgData name="伊健 杜" userId="e69aded81da48593" providerId="LiveId" clId="{6726B2CD-3767-4EA2-BFAB-2CDE101A591F}" dt="2022-09-20T13:27:59.057" v="3903"/>
          <ac:spMkLst>
            <pc:docMk/>
            <pc:sldMk cId="1772000038" sldId="799"/>
            <ac:spMk id="3" creationId="{09E64E34-8C80-04CA-B34A-02144BCCA232}"/>
          </ac:spMkLst>
        </pc:spChg>
        <pc:picChg chg="mod">
          <ac:chgData name="伊健 杜" userId="e69aded81da48593" providerId="LiveId" clId="{6726B2CD-3767-4EA2-BFAB-2CDE101A591F}" dt="2022-09-20T04:58:31.649" v="374" actId="1076"/>
          <ac:picMkLst>
            <pc:docMk/>
            <pc:sldMk cId="1772000038" sldId="799"/>
            <ac:picMk id="1026" creationId="{6627AC40-75B7-925E-E093-EBE07171842B}"/>
          </ac:picMkLst>
        </pc:picChg>
        <pc:picChg chg="add mod">
          <ac:chgData name="伊健 杜" userId="e69aded81da48593" providerId="LiveId" clId="{6726B2CD-3767-4EA2-BFAB-2CDE101A591F}" dt="2022-09-20T13:16:26.844" v="3902" actId="1076"/>
          <ac:picMkLst>
            <pc:docMk/>
            <pc:sldMk cId="1772000038" sldId="799"/>
            <ac:picMk id="2050" creationId="{22A99977-FC5C-5034-15CF-1235F3FABA06}"/>
          </ac:picMkLst>
        </pc:picChg>
      </pc:sldChg>
      <pc:sldChg chg="modSp add mod">
        <pc:chgData name="伊健 杜" userId="e69aded81da48593" providerId="LiveId" clId="{6726B2CD-3767-4EA2-BFAB-2CDE101A591F}" dt="2022-09-20T13:27:59.057" v="3903"/>
        <pc:sldMkLst>
          <pc:docMk/>
          <pc:sldMk cId="3883834301" sldId="800"/>
        </pc:sldMkLst>
        <pc:spChg chg="mod">
          <ac:chgData name="伊健 杜" userId="e69aded81da48593" providerId="LiveId" clId="{6726B2CD-3767-4EA2-BFAB-2CDE101A591F}" dt="2022-09-20T13:27:59.057" v="3903"/>
          <ac:spMkLst>
            <pc:docMk/>
            <pc:sldMk cId="3883834301" sldId="800"/>
            <ac:spMk id="3" creationId="{84E97449-1849-7B49-4BCA-1EBC657AA4F6}"/>
          </ac:spMkLst>
        </pc:spChg>
      </pc:sldChg>
      <pc:sldChg chg="delSp modSp add mod">
        <pc:chgData name="伊健 杜" userId="e69aded81da48593" providerId="LiveId" clId="{6726B2CD-3767-4EA2-BFAB-2CDE101A591F}" dt="2022-09-20T13:27:59.057" v="3903"/>
        <pc:sldMkLst>
          <pc:docMk/>
          <pc:sldMk cId="1810192253" sldId="801"/>
        </pc:sldMkLst>
        <pc:spChg chg="mod">
          <ac:chgData name="伊健 杜" userId="e69aded81da48593" providerId="LiveId" clId="{6726B2CD-3767-4EA2-BFAB-2CDE101A591F}" dt="2022-09-20T13:27:59.057" v="3903"/>
          <ac:spMkLst>
            <pc:docMk/>
            <pc:sldMk cId="1810192253" sldId="801"/>
            <ac:spMk id="4" creationId="{CFC1CF28-580E-2280-640A-ADB8853307E7}"/>
          </ac:spMkLst>
        </pc:spChg>
        <pc:picChg chg="del">
          <ac:chgData name="伊健 杜" userId="e69aded81da48593" providerId="LiveId" clId="{6726B2CD-3767-4EA2-BFAB-2CDE101A591F}" dt="2022-09-20T05:07:54.301" v="728" actId="478"/>
          <ac:picMkLst>
            <pc:docMk/>
            <pc:sldMk cId="1810192253" sldId="801"/>
            <ac:picMk id="7170" creationId="{698F9E9C-34B1-C382-4FA2-75A8005B3E96}"/>
          </ac:picMkLst>
        </pc:picChg>
      </pc:sldChg>
      <pc:sldChg chg="addSp delSp modSp add mod">
        <pc:chgData name="伊健 杜" userId="e69aded81da48593" providerId="LiveId" clId="{6726B2CD-3767-4EA2-BFAB-2CDE101A591F}" dt="2022-09-20T13:27:59.057" v="3903"/>
        <pc:sldMkLst>
          <pc:docMk/>
          <pc:sldMk cId="2783029714" sldId="802"/>
        </pc:sldMkLst>
        <pc:spChg chg="mod">
          <ac:chgData name="伊健 杜" userId="e69aded81da48593" providerId="LiveId" clId="{6726B2CD-3767-4EA2-BFAB-2CDE101A591F}" dt="2022-09-20T13:27:59.057" v="3903"/>
          <ac:spMkLst>
            <pc:docMk/>
            <pc:sldMk cId="2783029714" sldId="802"/>
            <ac:spMk id="2" creationId="{81F4B079-5182-7332-4978-966F1AEEF4D2}"/>
          </ac:spMkLst>
        </pc:spChg>
        <pc:spChg chg="mod">
          <ac:chgData name="伊健 杜" userId="e69aded81da48593" providerId="LiveId" clId="{6726B2CD-3767-4EA2-BFAB-2CDE101A591F}" dt="2022-09-20T13:27:59.057" v="3903"/>
          <ac:spMkLst>
            <pc:docMk/>
            <pc:sldMk cId="2783029714" sldId="802"/>
            <ac:spMk id="4" creationId="{CFC1CF28-580E-2280-640A-ADB8853307E7}"/>
          </ac:spMkLst>
        </pc:spChg>
        <pc:picChg chg="del">
          <ac:chgData name="伊健 杜" userId="e69aded81da48593" providerId="LiveId" clId="{6726B2CD-3767-4EA2-BFAB-2CDE101A591F}" dt="2022-09-20T05:10:54.881" v="979" actId="478"/>
          <ac:picMkLst>
            <pc:docMk/>
            <pc:sldMk cId="2783029714" sldId="802"/>
            <ac:picMk id="8194" creationId="{5831CD9D-C8C8-70C6-F065-41F4C57040AF}"/>
          </ac:picMkLst>
        </pc:picChg>
        <pc:picChg chg="add mod">
          <ac:chgData name="伊健 杜" userId="e69aded81da48593" providerId="LiveId" clId="{6726B2CD-3767-4EA2-BFAB-2CDE101A591F}" dt="2022-09-20T05:11:58.559" v="984" actId="1076"/>
          <ac:picMkLst>
            <pc:docMk/>
            <pc:sldMk cId="2783029714" sldId="802"/>
            <ac:picMk id="10242" creationId="{43375B3E-EAC5-CE21-5BC5-AC5358561F31}"/>
          </ac:picMkLst>
        </pc:picChg>
        <pc:picChg chg="add mod">
          <ac:chgData name="伊健 杜" userId="e69aded81da48593" providerId="LiveId" clId="{6726B2CD-3767-4EA2-BFAB-2CDE101A591F}" dt="2022-09-20T05:11:57.763" v="983" actId="1076"/>
          <ac:picMkLst>
            <pc:docMk/>
            <pc:sldMk cId="2783029714" sldId="802"/>
            <ac:picMk id="10244" creationId="{F40AC32D-1809-40E3-DB83-7D89283D6A96}"/>
          </ac:picMkLst>
        </pc:picChg>
        <pc:picChg chg="add mod">
          <ac:chgData name="伊健 杜" userId="e69aded81da48593" providerId="LiveId" clId="{6726B2CD-3767-4EA2-BFAB-2CDE101A591F}" dt="2022-09-20T05:12:26.258" v="990" actId="1076"/>
          <ac:picMkLst>
            <pc:docMk/>
            <pc:sldMk cId="2783029714" sldId="802"/>
            <ac:picMk id="10246" creationId="{2B383D91-7049-5F8A-16FC-4912ACAEE5E0}"/>
          </ac:picMkLst>
        </pc:picChg>
      </pc:sldChg>
      <pc:sldChg chg="addSp delSp modSp add mod">
        <pc:chgData name="伊健 杜" userId="e69aded81da48593" providerId="LiveId" clId="{6726B2CD-3767-4EA2-BFAB-2CDE101A591F}" dt="2022-09-20T13:27:59.057" v="3903"/>
        <pc:sldMkLst>
          <pc:docMk/>
          <pc:sldMk cId="304348175" sldId="803"/>
        </pc:sldMkLst>
        <pc:spChg chg="mod">
          <ac:chgData name="伊健 杜" userId="e69aded81da48593" providerId="LiveId" clId="{6726B2CD-3767-4EA2-BFAB-2CDE101A591F}" dt="2022-09-20T13:27:59.057" v="3903"/>
          <ac:spMkLst>
            <pc:docMk/>
            <pc:sldMk cId="304348175" sldId="803"/>
            <ac:spMk id="2" creationId="{81F4B079-5182-7332-4978-966F1AEEF4D2}"/>
          </ac:spMkLst>
        </pc:spChg>
        <pc:spChg chg="mod">
          <ac:chgData name="伊健 杜" userId="e69aded81da48593" providerId="LiveId" clId="{6726B2CD-3767-4EA2-BFAB-2CDE101A591F}" dt="2022-09-20T13:27:59.057" v="3903"/>
          <ac:spMkLst>
            <pc:docMk/>
            <pc:sldMk cId="304348175" sldId="803"/>
            <ac:spMk id="4" creationId="{CFC1CF28-580E-2280-640A-ADB8853307E7}"/>
          </ac:spMkLst>
        </pc:spChg>
        <pc:picChg chg="del">
          <ac:chgData name="伊健 杜" userId="e69aded81da48593" providerId="LiveId" clId="{6726B2CD-3767-4EA2-BFAB-2CDE101A591F}" dt="2022-09-20T05:14:14.504" v="994" actId="478"/>
          <ac:picMkLst>
            <pc:docMk/>
            <pc:sldMk cId="304348175" sldId="803"/>
            <ac:picMk id="10242" creationId="{43375B3E-EAC5-CE21-5BC5-AC5358561F31}"/>
          </ac:picMkLst>
        </pc:picChg>
        <pc:picChg chg="del">
          <ac:chgData name="伊健 杜" userId="e69aded81da48593" providerId="LiveId" clId="{6726B2CD-3767-4EA2-BFAB-2CDE101A591F}" dt="2022-09-20T05:14:14.124" v="993" actId="478"/>
          <ac:picMkLst>
            <pc:docMk/>
            <pc:sldMk cId="304348175" sldId="803"/>
            <ac:picMk id="10244" creationId="{F40AC32D-1809-40E3-DB83-7D89283D6A96}"/>
          </ac:picMkLst>
        </pc:picChg>
        <pc:picChg chg="del">
          <ac:chgData name="伊健 杜" userId="e69aded81da48593" providerId="LiveId" clId="{6726B2CD-3767-4EA2-BFAB-2CDE101A591F}" dt="2022-09-20T05:14:13.421" v="992" actId="478"/>
          <ac:picMkLst>
            <pc:docMk/>
            <pc:sldMk cId="304348175" sldId="803"/>
            <ac:picMk id="10246" creationId="{2B383D91-7049-5F8A-16FC-4912ACAEE5E0}"/>
          </ac:picMkLst>
        </pc:picChg>
        <pc:picChg chg="add del">
          <ac:chgData name="伊健 杜" userId="e69aded81da48593" providerId="LiveId" clId="{6726B2CD-3767-4EA2-BFAB-2CDE101A591F}" dt="2022-09-20T05:15:20.353" v="1084" actId="478"/>
          <ac:picMkLst>
            <pc:docMk/>
            <pc:sldMk cId="304348175" sldId="803"/>
            <ac:picMk id="11266" creationId="{54922C40-9B56-ACE9-588C-463A8C88E3EC}"/>
          </ac:picMkLst>
        </pc:picChg>
        <pc:picChg chg="add mod">
          <ac:chgData name="伊健 杜" userId="e69aded81da48593" providerId="LiveId" clId="{6726B2CD-3767-4EA2-BFAB-2CDE101A591F}" dt="2022-09-20T05:15:34.588" v="1086" actId="1076"/>
          <ac:picMkLst>
            <pc:docMk/>
            <pc:sldMk cId="304348175" sldId="803"/>
            <ac:picMk id="11268" creationId="{4E246609-1D14-15EB-0B12-07DF7E2662AB}"/>
          </ac:picMkLst>
        </pc:picChg>
        <pc:picChg chg="add mod">
          <ac:chgData name="伊健 杜" userId="e69aded81da48593" providerId="LiveId" clId="{6726B2CD-3767-4EA2-BFAB-2CDE101A591F}" dt="2022-09-20T05:16:03.684" v="1091" actId="1076"/>
          <ac:picMkLst>
            <pc:docMk/>
            <pc:sldMk cId="304348175" sldId="803"/>
            <ac:picMk id="11270" creationId="{F4F11AD2-1F8B-AA90-2C6D-FC541CA79AE9}"/>
          </ac:picMkLst>
        </pc:picChg>
        <pc:picChg chg="add mod">
          <ac:chgData name="伊健 杜" userId="e69aded81da48593" providerId="LiveId" clId="{6726B2CD-3767-4EA2-BFAB-2CDE101A591F}" dt="2022-09-20T05:16:04.541" v="1092" actId="1076"/>
          <ac:picMkLst>
            <pc:docMk/>
            <pc:sldMk cId="304348175" sldId="803"/>
            <ac:picMk id="11272" creationId="{A250336C-BBBF-E350-2A39-276417F07192}"/>
          </ac:picMkLst>
        </pc:picChg>
        <pc:picChg chg="add mod">
          <ac:chgData name="伊健 杜" userId="e69aded81da48593" providerId="LiveId" clId="{6726B2CD-3767-4EA2-BFAB-2CDE101A591F}" dt="2022-09-20T05:16:28.937" v="1095" actId="1076"/>
          <ac:picMkLst>
            <pc:docMk/>
            <pc:sldMk cId="304348175" sldId="803"/>
            <ac:picMk id="11274" creationId="{70341E88-F052-5D59-BF0E-44EFAE23B13D}"/>
          </ac:picMkLst>
        </pc:picChg>
      </pc:sldChg>
      <pc:sldChg chg="addSp delSp modSp add mod">
        <pc:chgData name="伊健 杜" userId="e69aded81da48593" providerId="LiveId" clId="{6726B2CD-3767-4EA2-BFAB-2CDE101A591F}" dt="2022-09-20T13:27:59.057" v="3903"/>
        <pc:sldMkLst>
          <pc:docMk/>
          <pc:sldMk cId="3033192863" sldId="804"/>
        </pc:sldMkLst>
        <pc:spChg chg="mod">
          <ac:chgData name="伊健 杜" userId="e69aded81da48593" providerId="LiveId" clId="{6726B2CD-3767-4EA2-BFAB-2CDE101A591F}" dt="2022-09-20T13:27:59.057" v="3903"/>
          <ac:spMkLst>
            <pc:docMk/>
            <pc:sldMk cId="3033192863" sldId="804"/>
            <ac:spMk id="5" creationId="{E5FBA462-DC4E-E763-4177-36EAFDEC9FAB}"/>
          </ac:spMkLst>
        </pc:spChg>
        <pc:picChg chg="del">
          <ac:chgData name="伊健 杜" userId="e69aded81da48593" providerId="LiveId" clId="{6726B2CD-3767-4EA2-BFAB-2CDE101A591F}" dt="2022-09-20T10:38:35.324" v="1299" actId="478"/>
          <ac:picMkLst>
            <pc:docMk/>
            <pc:sldMk cId="3033192863" sldId="804"/>
            <ac:picMk id="1026" creationId="{C4D0C72F-C8A3-2972-EA2B-53D9D6946CFD}"/>
          </ac:picMkLst>
        </pc:picChg>
        <pc:picChg chg="add mod">
          <ac:chgData name="伊健 杜" userId="e69aded81da48593" providerId="LiveId" clId="{6726B2CD-3767-4EA2-BFAB-2CDE101A591F}" dt="2022-09-20T10:38:37.979" v="1301" actId="1076"/>
          <ac:picMkLst>
            <pc:docMk/>
            <pc:sldMk cId="3033192863" sldId="804"/>
            <ac:picMk id="2050" creationId="{F6370EFC-29E2-CA49-C566-2E899C2426E7}"/>
          </ac:picMkLst>
        </pc:picChg>
      </pc:sldChg>
      <pc:sldChg chg="addSp delSp modSp new mod">
        <pc:chgData name="伊健 杜" userId="e69aded81da48593" providerId="LiveId" clId="{6726B2CD-3767-4EA2-BFAB-2CDE101A591F}" dt="2022-09-20T10:48:25.042" v="1409" actId="1076"/>
        <pc:sldMkLst>
          <pc:docMk/>
          <pc:sldMk cId="428026793" sldId="805"/>
        </pc:sldMkLst>
        <pc:spChg chg="del">
          <ac:chgData name="伊健 杜" userId="e69aded81da48593" providerId="LiveId" clId="{6726B2CD-3767-4EA2-BFAB-2CDE101A591F}" dt="2022-09-20T10:42:41.884" v="1378" actId="478"/>
          <ac:spMkLst>
            <pc:docMk/>
            <pc:sldMk cId="428026793" sldId="805"/>
            <ac:spMk id="2" creationId="{7F469A16-DE99-C11D-0B19-8DFA7833AB80}"/>
          </ac:spMkLst>
        </pc:spChg>
        <pc:spChg chg="del">
          <ac:chgData name="伊健 杜" userId="e69aded81da48593" providerId="LiveId" clId="{6726B2CD-3767-4EA2-BFAB-2CDE101A591F}" dt="2022-09-20T10:42:41.884" v="1378" actId="478"/>
          <ac:spMkLst>
            <pc:docMk/>
            <pc:sldMk cId="428026793" sldId="805"/>
            <ac:spMk id="3" creationId="{7EF6764A-B7AC-D055-E87C-618C669F538C}"/>
          </ac:spMkLst>
        </pc:spChg>
        <pc:picChg chg="add mod">
          <ac:chgData name="伊健 杜" userId="e69aded81da48593" providerId="LiveId" clId="{6726B2CD-3767-4EA2-BFAB-2CDE101A591F}" dt="2022-09-20T10:48:20.248" v="1407" actId="14100"/>
          <ac:picMkLst>
            <pc:docMk/>
            <pc:sldMk cId="428026793" sldId="805"/>
            <ac:picMk id="5" creationId="{04D61C45-ABF5-CD9A-71A1-EFDA800B42E6}"/>
          </ac:picMkLst>
        </pc:picChg>
        <pc:picChg chg="add mod">
          <ac:chgData name="伊健 杜" userId="e69aded81da48593" providerId="LiveId" clId="{6726B2CD-3767-4EA2-BFAB-2CDE101A591F}" dt="2022-09-20T10:47:11.769" v="1391" actId="1076"/>
          <ac:picMkLst>
            <pc:docMk/>
            <pc:sldMk cId="428026793" sldId="805"/>
            <ac:picMk id="7" creationId="{4E8189E3-42D2-04B1-E393-E1862F76022B}"/>
          </ac:picMkLst>
        </pc:picChg>
        <pc:picChg chg="add mod">
          <ac:chgData name="伊健 杜" userId="e69aded81da48593" providerId="LiveId" clId="{6726B2CD-3767-4EA2-BFAB-2CDE101A591F}" dt="2022-09-20T10:48:25.042" v="1409" actId="1076"/>
          <ac:picMkLst>
            <pc:docMk/>
            <pc:sldMk cId="428026793" sldId="805"/>
            <ac:picMk id="9" creationId="{A14C08ED-E214-AFFE-A93A-0756C7490ED1}"/>
          </ac:picMkLst>
        </pc:picChg>
        <pc:picChg chg="add mod">
          <ac:chgData name="伊健 杜" userId="e69aded81da48593" providerId="LiveId" clId="{6726B2CD-3767-4EA2-BFAB-2CDE101A591F}" dt="2022-09-20T10:48:21.071" v="1408" actId="1076"/>
          <ac:picMkLst>
            <pc:docMk/>
            <pc:sldMk cId="428026793" sldId="805"/>
            <ac:picMk id="11" creationId="{694966DE-0B92-1A1A-7A87-6DEE87F56C62}"/>
          </ac:picMkLst>
        </pc:picChg>
        <pc:picChg chg="add mod">
          <ac:chgData name="伊健 杜" userId="e69aded81da48593" providerId="LiveId" clId="{6726B2CD-3767-4EA2-BFAB-2CDE101A591F}" dt="2022-09-20T10:48:17.880" v="1404" actId="1076"/>
          <ac:picMkLst>
            <pc:docMk/>
            <pc:sldMk cId="428026793" sldId="805"/>
            <ac:picMk id="13" creationId="{245580DB-8E61-09AB-EC19-D33F023F9921}"/>
          </ac:picMkLst>
        </pc:picChg>
      </pc:sldChg>
      <pc:sldChg chg="modSp add mod">
        <pc:chgData name="伊健 杜" userId="e69aded81da48593" providerId="LiveId" clId="{6726B2CD-3767-4EA2-BFAB-2CDE101A591F}" dt="2022-09-20T13:27:59.057" v="3903"/>
        <pc:sldMkLst>
          <pc:docMk/>
          <pc:sldMk cId="740689385" sldId="806"/>
        </pc:sldMkLst>
        <pc:spChg chg="mod">
          <ac:chgData name="伊健 杜" userId="e69aded81da48593" providerId="LiveId" clId="{6726B2CD-3767-4EA2-BFAB-2CDE101A591F}" dt="2022-09-20T10:49:05.310" v="1420" actId="1076"/>
          <ac:spMkLst>
            <pc:docMk/>
            <pc:sldMk cId="740689385" sldId="806"/>
            <ac:spMk id="2" creationId="{81F4B079-5182-7332-4978-966F1AEEF4D2}"/>
          </ac:spMkLst>
        </pc:spChg>
        <pc:spChg chg="mod">
          <ac:chgData name="伊健 杜" userId="e69aded81da48593" providerId="LiveId" clId="{6726B2CD-3767-4EA2-BFAB-2CDE101A591F}" dt="2022-09-20T13:27:59.057" v="3903"/>
          <ac:spMkLst>
            <pc:docMk/>
            <pc:sldMk cId="740689385" sldId="806"/>
            <ac:spMk id="4" creationId="{CFC1CF28-580E-2280-640A-ADB8853307E7}"/>
          </ac:spMkLst>
        </pc:spChg>
      </pc:sldChg>
      <pc:sldChg chg="add del">
        <pc:chgData name="伊健 杜" userId="e69aded81da48593" providerId="LiveId" clId="{6726B2CD-3767-4EA2-BFAB-2CDE101A591F}" dt="2022-09-20T10:48:29.303" v="1411" actId="47"/>
        <pc:sldMkLst>
          <pc:docMk/>
          <pc:sldMk cId="3373423432" sldId="806"/>
        </pc:sldMkLst>
      </pc:sldChg>
      <pc:sldChg chg="modSp add mod">
        <pc:chgData name="伊健 杜" userId="e69aded81da48593" providerId="LiveId" clId="{6726B2CD-3767-4EA2-BFAB-2CDE101A591F}" dt="2022-09-20T13:27:59.057" v="3903"/>
        <pc:sldMkLst>
          <pc:docMk/>
          <pc:sldMk cId="1363416428" sldId="807"/>
        </pc:sldMkLst>
        <pc:spChg chg="mod">
          <ac:chgData name="伊健 杜" userId="e69aded81da48593" providerId="LiveId" clId="{6726B2CD-3767-4EA2-BFAB-2CDE101A591F}" dt="2022-09-20T13:27:59.057" v="3903"/>
          <ac:spMkLst>
            <pc:docMk/>
            <pc:sldMk cId="1363416428" sldId="807"/>
            <ac:spMk id="4" creationId="{CFC1CF28-580E-2280-640A-ADB8853307E7}"/>
          </ac:spMkLst>
        </pc:spChg>
      </pc:sldChg>
      <pc:sldChg chg="addSp delSp modSp add mod">
        <pc:chgData name="伊健 杜" userId="e69aded81da48593" providerId="LiveId" clId="{6726B2CD-3767-4EA2-BFAB-2CDE101A591F}" dt="2022-09-20T13:27:59.057" v="3903"/>
        <pc:sldMkLst>
          <pc:docMk/>
          <pc:sldMk cId="800753362" sldId="808"/>
        </pc:sldMkLst>
        <pc:spChg chg="mod">
          <ac:chgData name="伊健 杜" userId="e69aded81da48593" providerId="LiveId" clId="{6726B2CD-3767-4EA2-BFAB-2CDE101A591F}" dt="2022-09-20T13:27:59.057" v="3903"/>
          <ac:spMkLst>
            <pc:docMk/>
            <pc:sldMk cId="800753362" sldId="808"/>
            <ac:spMk id="2" creationId="{81F4B079-5182-7332-4978-966F1AEEF4D2}"/>
          </ac:spMkLst>
        </pc:spChg>
        <pc:spChg chg="del">
          <ac:chgData name="伊健 杜" userId="e69aded81da48593" providerId="LiveId" clId="{6726B2CD-3767-4EA2-BFAB-2CDE101A591F}" dt="2022-09-20T11:41:45.970" v="2672" actId="478"/>
          <ac:spMkLst>
            <pc:docMk/>
            <pc:sldMk cId="800753362" sldId="808"/>
            <ac:spMk id="3" creationId="{3530435A-740D-8539-706F-56CBF2F70A37}"/>
          </ac:spMkLst>
        </pc:spChg>
        <pc:spChg chg="del">
          <ac:chgData name="伊健 杜" userId="e69aded81da48593" providerId="LiveId" clId="{6726B2CD-3767-4EA2-BFAB-2CDE101A591F}" dt="2022-09-20T11:41:45.970" v="2672" actId="478"/>
          <ac:spMkLst>
            <pc:docMk/>
            <pc:sldMk cId="800753362" sldId="808"/>
            <ac:spMk id="4" creationId="{4405AFB6-0CF8-6659-AEB9-06C00DBED827}"/>
          </ac:spMkLst>
        </pc:spChg>
        <pc:spChg chg="del">
          <ac:chgData name="伊健 杜" userId="e69aded81da48593" providerId="LiveId" clId="{6726B2CD-3767-4EA2-BFAB-2CDE101A591F}" dt="2022-09-20T11:41:45.970" v="2672" actId="478"/>
          <ac:spMkLst>
            <pc:docMk/>
            <pc:sldMk cId="800753362" sldId="808"/>
            <ac:spMk id="5" creationId="{E5FBA462-DC4E-E763-4177-36EAFDEC9FAB}"/>
          </ac:spMkLst>
        </pc:spChg>
        <pc:spChg chg="del">
          <ac:chgData name="伊健 杜" userId="e69aded81da48593" providerId="LiveId" clId="{6726B2CD-3767-4EA2-BFAB-2CDE101A591F}" dt="2022-09-20T11:41:45.970" v="2672" actId="478"/>
          <ac:spMkLst>
            <pc:docMk/>
            <pc:sldMk cId="800753362" sldId="808"/>
            <ac:spMk id="6" creationId="{645BB5FA-9517-6975-F766-6C9F91700316}"/>
          </ac:spMkLst>
        </pc:spChg>
        <pc:spChg chg="add mod">
          <ac:chgData name="伊健 杜" userId="e69aded81da48593" providerId="LiveId" clId="{6726B2CD-3767-4EA2-BFAB-2CDE101A591F}" dt="2022-09-20T13:27:59.057" v="3903"/>
          <ac:spMkLst>
            <pc:docMk/>
            <pc:sldMk cId="800753362" sldId="808"/>
            <ac:spMk id="7" creationId="{EFE702FC-7025-EC17-0174-0F04929768FD}"/>
          </ac:spMkLst>
        </pc:spChg>
        <pc:spChg chg="add del mod">
          <ac:chgData name="伊健 杜" userId="e69aded81da48593" providerId="LiveId" clId="{6726B2CD-3767-4EA2-BFAB-2CDE101A591F}" dt="2022-09-20T11:43:57.705" v="2739"/>
          <ac:spMkLst>
            <pc:docMk/>
            <pc:sldMk cId="800753362" sldId="808"/>
            <ac:spMk id="8" creationId="{3F56F2E8-DC14-F500-0EF6-F4CC34D4DCD2}"/>
          </ac:spMkLst>
        </pc:spChg>
        <pc:picChg chg="del">
          <ac:chgData name="伊健 杜" userId="e69aded81da48593" providerId="LiveId" clId="{6726B2CD-3767-4EA2-BFAB-2CDE101A591F}" dt="2022-09-20T11:41:45.970" v="2672" actId="478"/>
          <ac:picMkLst>
            <pc:docMk/>
            <pc:sldMk cId="800753362" sldId="808"/>
            <ac:picMk id="12290" creationId="{F43E3224-B9CF-66AF-26CC-5B7BA3DBC6C1}"/>
          </ac:picMkLst>
        </pc:picChg>
      </pc:sldChg>
      <pc:sldChg chg="delSp add mod">
        <pc:chgData name="伊健 杜" userId="e69aded81da48593" providerId="LiveId" clId="{6726B2CD-3767-4EA2-BFAB-2CDE101A591F}" dt="2022-09-20T11:56:28.480" v="3023" actId="478"/>
        <pc:sldMkLst>
          <pc:docMk/>
          <pc:sldMk cId="4259454601" sldId="809"/>
        </pc:sldMkLst>
        <pc:spChg chg="del">
          <ac:chgData name="伊健 杜" userId="e69aded81da48593" providerId="LiveId" clId="{6726B2CD-3767-4EA2-BFAB-2CDE101A591F}" dt="2022-09-20T11:56:28.480" v="3023" actId="478"/>
          <ac:spMkLst>
            <pc:docMk/>
            <pc:sldMk cId="4259454601" sldId="809"/>
            <ac:spMk id="5" creationId="{E5FBA462-DC4E-E763-4177-36EAFDEC9FAB}"/>
          </ac:spMkLst>
        </pc:spChg>
      </pc:sldChg>
      <pc:sldChg chg="addSp delSp modSp new mod ord">
        <pc:chgData name="伊健 杜" userId="e69aded81da48593" providerId="LiveId" clId="{6726B2CD-3767-4EA2-BFAB-2CDE101A591F}" dt="2022-09-20T13:27:59.057" v="3903"/>
        <pc:sldMkLst>
          <pc:docMk/>
          <pc:sldMk cId="2525823142" sldId="810"/>
        </pc:sldMkLst>
        <pc:spChg chg="del">
          <ac:chgData name="伊健 杜" userId="e69aded81da48593" providerId="LiveId" clId="{6726B2CD-3767-4EA2-BFAB-2CDE101A591F}" dt="2022-09-20T12:34:10.966" v="3032" actId="478"/>
          <ac:spMkLst>
            <pc:docMk/>
            <pc:sldMk cId="2525823142" sldId="810"/>
            <ac:spMk id="2" creationId="{6C64A2B7-6008-F8BD-2975-EF570366C738}"/>
          </ac:spMkLst>
        </pc:spChg>
        <pc:spChg chg="del">
          <ac:chgData name="伊健 杜" userId="e69aded81da48593" providerId="LiveId" clId="{6726B2CD-3767-4EA2-BFAB-2CDE101A591F}" dt="2022-09-20T12:34:10.966" v="3032" actId="478"/>
          <ac:spMkLst>
            <pc:docMk/>
            <pc:sldMk cId="2525823142" sldId="810"/>
            <ac:spMk id="3" creationId="{D437EFC5-587A-0E14-A5F8-439C30E7A99B}"/>
          </ac:spMkLst>
        </pc:spChg>
        <pc:spChg chg="add mod">
          <ac:chgData name="伊健 杜" userId="e69aded81da48593" providerId="LiveId" clId="{6726B2CD-3767-4EA2-BFAB-2CDE101A591F}" dt="2022-09-20T13:11:51.014" v="3842" actId="207"/>
          <ac:spMkLst>
            <pc:docMk/>
            <pc:sldMk cId="2525823142" sldId="810"/>
            <ac:spMk id="5" creationId="{F6652689-23FF-B763-6EF1-D6CCB4449519}"/>
          </ac:spMkLst>
        </pc:spChg>
        <pc:spChg chg="add mod">
          <ac:chgData name="伊健 杜" userId="e69aded81da48593" providerId="LiveId" clId="{6726B2CD-3767-4EA2-BFAB-2CDE101A591F}" dt="2022-09-20T13:27:59.057" v="3903"/>
          <ac:spMkLst>
            <pc:docMk/>
            <pc:sldMk cId="2525823142" sldId="810"/>
            <ac:spMk id="6" creationId="{A6D3503E-256A-CE7D-1CBE-C220FB0F661B}"/>
          </ac:spMkLst>
        </pc:spChg>
        <pc:picChg chg="add mod">
          <ac:chgData name="伊健 杜" userId="e69aded81da48593" providerId="LiveId" clId="{6726B2CD-3767-4EA2-BFAB-2CDE101A591F}" dt="2022-09-20T13:06:39.556" v="3718" actId="1076"/>
          <ac:picMkLst>
            <pc:docMk/>
            <pc:sldMk cId="2525823142" sldId="810"/>
            <ac:picMk id="4" creationId="{BA309978-469E-6500-BC95-A67CB8F8E376}"/>
          </ac:picMkLst>
        </pc:picChg>
        <pc:picChg chg="add del mod">
          <ac:chgData name="伊健 杜" userId="e69aded81da48593" providerId="LiveId" clId="{6726B2CD-3767-4EA2-BFAB-2CDE101A591F}" dt="2022-09-20T12:38:08.949" v="3036" actId="21"/>
          <ac:picMkLst>
            <pc:docMk/>
            <pc:sldMk cId="2525823142" sldId="810"/>
            <ac:picMk id="2050" creationId="{EA977C11-CE94-38F4-8E14-4E7548B36253}"/>
          </ac:picMkLst>
        </pc:picChg>
      </pc:sldChg>
      <pc:sldChg chg="addSp delSp modSp add mod">
        <pc:chgData name="伊健 杜" userId="e69aded81da48593" providerId="LiveId" clId="{6726B2CD-3767-4EA2-BFAB-2CDE101A591F}" dt="2022-09-20T13:27:59.057" v="3903"/>
        <pc:sldMkLst>
          <pc:docMk/>
          <pc:sldMk cId="849789823" sldId="811"/>
        </pc:sldMkLst>
        <pc:spChg chg="mod">
          <ac:chgData name="伊健 杜" userId="e69aded81da48593" providerId="LiveId" clId="{6726B2CD-3767-4EA2-BFAB-2CDE101A591F}" dt="2022-09-20T13:27:59.057" v="3903"/>
          <ac:spMkLst>
            <pc:docMk/>
            <pc:sldMk cId="849789823" sldId="811"/>
            <ac:spMk id="5" creationId="{E5FBA462-DC4E-E763-4177-36EAFDEC9FAB}"/>
          </ac:spMkLst>
        </pc:spChg>
        <pc:picChg chg="del">
          <ac:chgData name="伊健 杜" userId="e69aded81da48593" providerId="LiveId" clId="{6726B2CD-3767-4EA2-BFAB-2CDE101A591F}" dt="2022-09-20T12:38:10.809" v="3037" actId="478"/>
          <ac:picMkLst>
            <pc:docMk/>
            <pc:sldMk cId="849789823" sldId="811"/>
            <ac:picMk id="3" creationId="{E8D1750B-A5B0-57CF-7577-90C5CC6F061C}"/>
          </ac:picMkLst>
        </pc:picChg>
        <pc:picChg chg="add mod">
          <ac:chgData name="伊健 杜" userId="e69aded81da48593" providerId="LiveId" clId="{6726B2CD-3767-4EA2-BFAB-2CDE101A591F}" dt="2022-09-20T12:39:04.437" v="3082" actId="14100"/>
          <ac:picMkLst>
            <pc:docMk/>
            <pc:sldMk cId="849789823" sldId="811"/>
            <ac:picMk id="4" creationId="{39D68F1A-1844-FCEF-C340-4BA632C15DB7}"/>
          </ac:picMkLst>
        </pc:picChg>
        <pc:picChg chg="del">
          <ac:chgData name="伊健 杜" userId="e69aded81da48593" providerId="LiveId" clId="{6726B2CD-3767-4EA2-BFAB-2CDE101A591F}" dt="2022-09-20T12:38:10.809" v="3037" actId="478"/>
          <ac:picMkLst>
            <pc:docMk/>
            <pc:sldMk cId="849789823" sldId="811"/>
            <ac:picMk id="1026" creationId="{43C85E97-1033-BD93-0C18-E3514ED5DBEE}"/>
          </ac:picMkLst>
        </pc:picChg>
        <pc:picChg chg="add del mod">
          <ac:chgData name="伊健 杜" userId="e69aded81da48593" providerId="LiveId" clId="{6726B2CD-3767-4EA2-BFAB-2CDE101A591F}" dt="2022-09-20T12:39:56.894" v="3126" actId="478"/>
          <ac:picMkLst>
            <pc:docMk/>
            <pc:sldMk cId="849789823" sldId="811"/>
            <ac:picMk id="3074" creationId="{A95F4B84-33BC-33F9-A838-5250F357E69D}"/>
          </ac:picMkLst>
        </pc:picChg>
        <pc:picChg chg="add mod">
          <ac:chgData name="伊健 杜" userId="e69aded81da48593" providerId="LiveId" clId="{6726B2CD-3767-4EA2-BFAB-2CDE101A591F}" dt="2022-09-20T12:40:00.259" v="3130" actId="1076"/>
          <ac:picMkLst>
            <pc:docMk/>
            <pc:sldMk cId="849789823" sldId="811"/>
            <ac:picMk id="3076" creationId="{F9FE9B72-8569-C417-C61B-510AF6AB6F6C}"/>
          </ac:picMkLst>
        </pc:picChg>
      </pc:sldChg>
      <pc:sldChg chg="addSp delSp modSp add mod ord">
        <pc:chgData name="伊健 杜" userId="e69aded81da48593" providerId="LiveId" clId="{6726B2CD-3767-4EA2-BFAB-2CDE101A591F}" dt="2022-09-20T13:27:59.057" v="3903"/>
        <pc:sldMkLst>
          <pc:docMk/>
          <pc:sldMk cId="10606733" sldId="812"/>
        </pc:sldMkLst>
        <pc:spChg chg="mod">
          <ac:chgData name="伊健 杜" userId="e69aded81da48593" providerId="LiveId" clId="{6726B2CD-3767-4EA2-BFAB-2CDE101A591F}" dt="2022-09-20T13:27:59.057" v="3903"/>
          <ac:spMkLst>
            <pc:docMk/>
            <pc:sldMk cId="10606733" sldId="812"/>
            <ac:spMk id="5" creationId="{E5FBA462-DC4E-E763-4177-36EAFDEC9FAB}"/>
          </ac:spMkLst>
        </pc:spChg>
        <pc:picChg chg="add del mod">
          <ac:chgData name="伊健 杜" userId="e69aded81da48593" providerId="LiveId" clId="{6726B2CD-3767-4EA2-BFAB-2CDE101A591F}" dt="2022-09-20T12:42:33.786" v="3201" actId="478"/>
          <ac:picMkLst>
            <pc:docMk/>
            <pc:sldMk cId="10606733" sldId="812"/>
            <ac:picMk id="3" creationId="{6A1BCFEB-4A94-06F0-9715-EEA693666DED}"/>
          </ac:picMkLst>
        </pc:picChg>
        <pc:picChg chg="del mod">
          <ac:chgData name="伊健 杜" userId="e69aded81da48593" providerId="LiveId" clId="{6726B2CD-3767-4EA2-BFAB-2CDE101A591F}" dt="2022-09-20T12:39:27.924" v="3125" actId="478"/>
          <ac:picMkLst>
            <pc:docMk/>
            <pc:sldMk cId="10606733" sldId="812"/>
            <ac:picMk id="4" creationId="{39D68F1A-1844-FCEF-C340-4BA632C15DB7}"/>
          </ac:picMkLst>
        </pc:picChg>
        <pc:picChg chg="del">
          <ac:chgData name="伊健 杜" userId="e69aded81da48593" providerId="LiveId" clId="{6726B2CD-3767-4EA2-BFAB-2CDE101A591F}" dt="2022-09-20T12:40:18.314" v="3132" actId="478"/>
          <ac:picMkLst>
            <pc:docMk/>
            <pc:sldMk cId="10606733" sldId="812"/>
            <ac:picMk id="3074" creationId="{A95F4B84-33BC-33F9-A838-5250F357E69D}"/>
          </ac:picMkLst>
        </pc:picChg>
        <pc:picChg chg="add del mod">
          <ac:chgData name="伊健 杜" userId="e69aded81da48593" providerId="LiveId" clId="{6726B2CD-3767-4EA2-BFAB-2CDE101A591F}" dt="2022-09-20T12:42:33.786" v="3201" actId="478"/>
          <ac:picMkLst>
            <pc:docMk/>
            <pc:sldMk cId="10606733" sldId="812"/>
            <ac:picMk id="4098" creationId="{7866649F-2187-E571-7D56-91D30DF48F4E}"/>
          </ac:picMkLst>
        </pc:picChg>
        <pc:picChg chg="add del mod">
          <ac:chgData name="伊健 杜" userId="e69aded81da48593" providerId="LiveId" clId="{6726B2CD-3767-4EA2-BFAB-2CDE101A591F}" dt="2022-09-20T12:46:14.314" v="3211" actId="478"/>
          <ac:picMkLst>
            <pc:docMk/>
            <pc:sldMk cId="10606733" sldId="812"/>
            <ac:picMk id="4100" creationId="{740D9DA4-3156-1EE4-DFBF-CDB73B8E2F44}"/>
          </ac:picMkLst>
        </pc:picChg>
        <pc:picChg chg="add del mod">
          <ac:chgData name="伊健 杜" userId="e69aded81da48593" providerId="LiveId" clId="{6726B2CD-3767-4EA2-BFAB-2CDE101A591F}" dt="2022-09-20T12:46:14.314" v="3211" actId="478"/>
          <ac:picMkLst>
            <pc:docMk/>
            <pc:sldMk cId="10606733" sldId="812"/>
            <ac:picMk id="4102" creationId="{9A20ADD3-9F32-7ED1-D7F6-05B5F6F06DAB}"/>
          </ac:picMkLst>
        </pc:picChg>
        <pc:picChg chg="add mod">
          <ac:chgData name="伊健 杜" userId="e69aded81da48593" providerId="LiveId" clId="{6726B2CD-3767-4EA2-BFAB-2CDE101A591F}" dt="2022-09-20T12:47:19.970" v="3236" actId="1076"/>
          <ac:picMkLst>
            <pc:docMk/>
            <pc:sldMk cId="10606733" sldId="812"/>
            <ac:picMk id="4104" creationId="{0CE5EF8A-0FCA-EDCA-3776-08ED57F0A236}"/>
          </ac:picMkLst>
        </pc:picChg>
        <pc:picChg chg="add mod">
          <ac:chgData name="伊健 杜" userId="e69aded81da48593" providerId="LiveId" clId="{6726B2CD-3767-4EA2-BFAB-2CDE101A591F}" dt="2022-09-20T12:47:14.757" v="3233" actId="1076"/>
          <ac:picMkLst>
            <pc:docMk/>
            <pc:sldMk cId="10606733" sldId="812"/>
            <ac:picMk id="4106" creationId="{F2B57F69-B18F-838C-A713-A32A59566754}"/>
          </ac:picMkLst>
        </pc:picChg>
      </pc:sldChg>
      <pc:sldChg chg="addSp delSp modSp add mod ord">
        <pc:chgData name="伊健 杜" userId="e69aded81da48593" providerId="LiveId" clId="{6726B2CD-3767-4EA2-BFAB-2CDE101A591F}" dt="2022-09-20T13:27:59.057" v="3903"/>
        <pc:sldMkLst>
          <pc:docMk/>
          <pc:sldMk cId="196576766" sldId="813"/>
        </pc:sldMkLst>
        <pc:spChg chg="del">
          <ac:chgData name="伊健 杜" userId="e69aded81da48593" providerId="LiveId" clId="{6726B2CD-3767-4EA2-BFAB-2CDE101A591F}" dt="2022-09-20T13:12:42.237" v="3845" actId="478"/>
          <ac:spMkLst>
            <pc:docMk/>
            <pc:sldMk cId="196576766" sldId="813"/>
            <ac:spMk id="2" creationId="{81F4B079-5182-7332-4978-966F1AEEF4D2}"/>
          </ac:spMkLst>
        </pc:spChg>
        <pc:spChg chg="mod">
          <ac:chgData name="伊健 杜" userId="e69aded81da48593" providerId="LiveId" clId="{6726B2CD-3767-4EA2-BFAB-2CDE101A591F}" dt="2022-09-20T13:27:59.057" v="3903"/>
          <ac:spMkLst>
            <pc:docMk/>
            <pc:sldMk cId="196576766" sldId="813"/>
            <ac:spMk id="5" creationId="{E5FBA462-DC4E-E763-4177-36EAFDEC9FAB}"/>
          </ac:spMkLst>
        </pc:spChg>
        <pc:spChg chg="add del mod">
          <ac:chgData name="伊健 杜" userId="e69aded81da48593" providerId="LiveId" clId="{6726B2CD-3767-4EA2-BFAB-2CDE101A591F}" dt="2022-09-20T13:12:44.627" v="3846" actId="478"/>
          <ac:spMkLst>
            <pc:docMk/>
            <pc:sldMk cId="196576766" sldId="813"/>
            <ac:spMk id="6" creationId="{1DC74BCC-6633-2D5B-C33D-E8651ED440CA}"/>
          </ac:spMkLst>
        </pc:spChg>
        <pc:spChg chg="add mod">
          <ac:chgData name="伊健 杜" userId="e69aded81da48593" providerId="LiveId" clId="{6726B2CD-3767-4EA2-BFAB-2CDE101A591F}" dt="2022-09-20T13:12:50.283" v="3847"/>
          <ac:spMkLst>
            <pc:docMk/>
            <pc:sldMk cId="196576766" sldId="813"/>
            <ac:spMk id="7" creationId="{A2FDA32B-F50A-112A-1DA4-66DA2F75B170}"/>
          </ac:spMkLst>
        </pc:spChg>
      </pc:sldChg>
      <pc:sldChg chg="addSp delSp modSp new mod modAnim">
        <pc:chgData name="伊健 杜" userId="e69aded81da48593" providerId="LiveId" clId="{6726B2CD-3767-4EA2-BFAB-2CDE101A591F}" dt="2022-09-20T13:27:59.057" v="3903"/>
        <pc:sldMkLst>
          <pc:docMk/>
          <pc:sldMk cId="2940568874" sldId="814"/>
        </pc:sldMkLst>
        <pc:spChg chg="del">
          <ac:chgData name="伊健 杜" userId="e69aded81da48593" providerId="LiveId" clId="{6726B2CD-3767-4EA2-BFAB-2CDE101A591F}" dt="2022-09-20T12:58:25.743" v="3309" actId="478"/>
          <ac:spMkLst>
            <pc:docMk/>
            <pc:sldMk cId="2940568874" sldId="814"/>
            <ac:spMk id="2" creationId="{EEA6450A-DF07-81ED-5C77-E6ABDE096EB1}"/>
          </ac:spMkLst>
        </pc:spChg>
        <pc:spChg chg="del">
          <ac:chgData name="伊健 杜" userId="e69aded81da48593" providerId="LiveId" clId="{6726B2CD-3767-4EA2-BFAB-2CDE101A591F}" dt="2022-09-20T12:58:25.743" v="3309" actId="478"/>
          <ac:spMkLst>
            <pc:docMk/>
            <pc:sldMk cId="2940568874" sldId="814"/>
            <ac:spMk id="3" creationId="{6416A7EB-6DD1-193F-DF51-3BE5985076E7}"/>
          </ac:spMkLst>
        </pc:spChg>
        <pc:spChg chg="add mod">
          <ac:chgData name="伊健 杜" userId="e69aded81da48593" providerId="LiveId" clId="{6726B2CD-3767-4EA2-BFAB-2CDE101A591F}" dt="2022-09-20T13:27:59.057" v="3903"/>
          <ac:spMkLst>
            <pc:docMk/>
            <pc:sldMk cId="2940568874" sldId="814"/>
            <ac:spMk id="4" creationId="{5F42F3F7-1DAC-B546-7B30-BE057F43ED87}"/>
          </ac:spMkLst>
        </pc:spChg>
        <pc:spChg chg="add mod">
          <ac:chgData name="伊健 杜" userId="e69aded81da48593" providerId="LiveId" clId="{6726B2CD-3767-4EA2-BFAB-2CDE101A591F}" dt="2022-09-20T13:00:06.862" v="3424" actId="1076"/>
          <ac:spMkLst>
            <pc:docMk/>
            <pc:sldMk cId="2940568874" sldId="814"/>
            <ac:spMk id="5" creationId="{410C7D88-309A-DE94-1DB1-DAD656C40249}"/>
          </ac:spMkLst>
        </pc:spChg>
        <pc:spChg chg="add mod">
          <ac:chgData name="伊健 杜" userId="e69aded81da48593" providerId="LiveId" clId="{6726B2CD-3767-4EA2-BFAB-2CDE101A591F}" dt="2022-09-20T13:00:18.813" v="3446" actId="1076"/>
          <ac:spMkLst>
            <pc:docMk/>
            <pc:sldMk cId="2940568874" sldId="814"/>
            <ac:spMk id="6" creationId="{EFA522A6-45C6-699D-1F1B-A4F9F6444647}"/>
          </ac:spMkLst>
        </pc:spChg>
        <pc:spChg chg="add mod">
          <ac:chgData name="伊健 杜" userId="e69aded81da48593" providerId="LiveId" clId="{6726B2CD-3767-4EA2-BFAB-2CDE101A591F}" dt="2022-09-20T13:00:33.182" v="3451" actId="14100"/>
          <ac:spMkLst>
            <pc:docMk/>
            <pc:sldMk cId="2940568874" sldId="814"/>
            <ac:spMk id="7" creationId="{AE4830B5-D684-40A4-BD61-6F381883BF84}"/>
          </ac:spMkLst>
        </pc:spChg>
        <pc:spChg chg="add mod">
          <ac:chgData name="伊健 杜" userId="e69aded81da48593" providerId="LiveId" clId="{6726B2CD-3767-4EA2-BFAB-2CDE101A591F}" dt="2022-09-20T13:27:59.057" v="3903"/>
          <ac:spMkLst>
            <pc:docMk/>
            <pc:sldMk cId="2940568874" sldId="814"/>
            <ac:spMk id="8" creationId="{7415DA3A-1A60-1B89-5348-0FCA0CBB69E9}"/>
          </ac:spMkLst>
        </pc:spChg>
        <pc:picChg chg="add mod">
          <ac:chgData name="伊健 杜" userId="e69aded81da48593" providerId="LiveId" clId="{6726B2CD-3767-4EA2-BFAB-2CDE101A591F}" dt="2022-09-20T12:58:38.618" v="3316" actId="14100"/>
          <ac:picMkLst>
            <pc:docMk/>
            <pc:sldMk cId="2940568874" sldId="814"/>
            <ac:picMk id="7170" creationId="{9B55C595-B4FC-D6B7-E228-3DCD9ADBBC8F}"/>
          </ac:picMkLst>
        </pc:picChg>
      </pc:sldChg>
      <pc:sldChg chg="addSp delSp modSp add mod ord modAnim">
        <pc:chgData name="伊健 杜" userId="e69aded81da48593" providerId="LiveId" clId="{6726B2CD-3767-4EA2-BFAB-2CDE101A591F}" dt="2022-09-20T13:27:59.057" v="3903"/>
        <pc:sldMkLst>
          <pc:docMk/>
          <pc:sldMk cId="1032148845" sldId="815"/>
        </pc:sldMkLst>
        <pc:spChg chg="del">
          <ac:chgData name="伊健 杜" userId="e69aded81da48593" providerId="LiveId" clId="{6726B2CD-3767-4EA2-BFAB-2CDE101A591F}" dt="2022-09-20T13:01:38.154" v="3481" actId="478"/>
          <ac:spMkLst>
            <pc:docMk/>
            <pc:sldMk cId="1032148845" sldId="815"/>
            <ac:spMk id="2" creationId="{EEA6450A-DF07-81ED-5C77-E6ABDE096EB1}"/>
          </ac:spMkLst>
        </pc:spChg>
        <pc:spChg chg="del">
          <ac:chgData name="伊健 杜" userId="e69aded81da48593" providerId="LiveId" clId="{6726B2CD-3767-4EA2-BFAB-2CDE101A591F}" dt="2022-09-20T13:01:38.154" v="3481" actId="478"/>
          <ac:spMkLst>
            <pc:docMk/>
            <pc:sldMk cId="1032148845" sldId="815"/>
            <ac:spMk id="3" creationId="{6416A7EB-6DD1-193F-DF51-3BE5985076E7}"/>
          </ac:spMkLst>
        </pc:spChg>
        <pc:spChg chg="add mod">
          <ac:chgData name="伊健 杜" userId="e69aded81da48593" providerId="LiveId" clId="{6726B2CD-3767-4EA2-BFAB-2CDE101A591F}" dt="2022-09-20T13:27:59.057" v="3903"/>
          <ac:spMkLst>
            <pc:docMk/>
            <pc:sldMk cId="1032148845" sldId="815"/>
            <ac:spMk id="4" creationId="{52DF69E1-1EE7-CBE8-70D5-479456292B62}"/>
          </ac:spMkLst>
        </pc:spChg>
        <pc:spChg chg="add mod">
          <ac:chgData name="伊健 杜" userId="e69aded81da48593" providerId="LiveId" clId="{6726B2CD-3767-4EA2-BFAB-2CDE101A591F}" dt="2022-09-20T13:03:12.132" v="3607" actId="1076"/>
          <ac:spMkLst>
            <pc:docMk/>
            <pc:sldMk cId="1032148845" sldId="815"/>
            <ac:spMk id="5" creationId="{63CE7CD0-1198-B2F5-845F-DECAB0AEBACE}"/>
          </ac:spMkLst>
        </pc:spChg>
        <pc:picChg chg="add mod">
          <ac:chgData name="伊健 杜" userId="e69aded81da48593" providerId="LiveId" clId="{6726B2CD-3767-4EA2-BFAB-2CDE101A591F}" dt="2022-09-20T13:01:41.052" v="3483" actId="1076"/>
          <ac:picMkLst>
            <pc:docMk/>
            <pc:sldMk cId="1032148845" sldId="815"/>
            <ac:picMk id="8194" creationId="{99C60C4C-58B2-A72F-8D32-56BB02E91D7A}"/>
          </ac:picMkLst>
        </pc:picChg>
      </pc:sldChg>
      <pc:sldChg chg="addSp delSp modSp add mod">
        <pc:chgData name="伊健 杜" userId="e69aded81da48593" providerId="LiveId" clId="{6726B2CD-3767-4EA2-BFAB-2CDE101A591F}" dt="2022-09-20T13:05:18.966" v="3680" actId="1076"/>
        <pc:sldMkLst>
          <pc:docMk/>
          <pc:sldMk cId="2173714310" sldId="816"/>
        </pc:sldMkLst>
        <pc:spChg chg="del">
          <ac:chgData name="伊健 杜" userId="e69aded81da48593" providerId="LiveId" clId="{6726B2CD-3767-4EA2-BFAB-2CDE101A591F}" dt="2022-09-20T12:48:16.573" v="3263" actId="478"/>
          <ac:spMkLst>
            <pc:docMk/>
            <pc:sldMk cId="2173714310" sldId="816"/>
            <ac:spMk id="2" creationId="{EEA6450A-DF07-81ED-5C77-E6ABDE096EB1}"/>
          </ac:spMkLst>
        </pc:spChg>
        <pc:spChg chg="del">
          <ac:chgData name="伊健 杜" userId="e69aded81da48593" providerId="LiveId" clId="{6726B2CD-3767-4EA2-BFAB-2CDE101A591F}" dt="2022-09-20T12:48:16.573" v="3263" actId="478"/>
          <ac:spMkLst>
            <pc:docMk/>
            <pc:sldMk cId="2173714310" sldId="816"/>
            <ac:spMk id="3" creationId="{6416A7EB-6DD1-193F-DF51-3BE5985076E7}"/>
          </ac:spMkLst>
        </pc:spChg>
        <pc:grpChg chg="add mod">
          <ac:chgData name="伊健 杜" userId="e69aded81da48593" providerId="LiveId" clId="{6726B2CD-3767-4EA2-BFAB-2CDE101A591F}" dt="2022-09-20T13:04:29.343" v="3677" actId="1076"/>
          <ac:grpSpMkLst>
            <pc:docMk/>
            <pc:sldMk cId="2173714310" sldId="816"/>
            <ac:grpSpMk id="4" creationId="{BAB3B34C-F44E-D19A-D076-94C6E67B814A}"/>
          </ac:grpSpMkLst>
        </pc:grpChg>
        <pc:picChg chg="mod">
          <ac:chgData name="伊健 杜" userId="e69aded81da48593" providerId="LiveId" clId="{6726B2CD-3767-4EA2-BFAB-2CDE101A591F}" dt="2022-09-20T13:04:29.343" v="3677" actId="1076"/>
          <ac:picMkLst>
            <pc:docMk/>
            <pc:sldMk cId="2173714310" sldId="816"/>
            <ac:picMk id="6" creationId="{6C99F51E-6F9F-E540-2CDE-7A02E42F8033}"/>
          </ac:picMkLst>
        </pc:picChg>
        <pc:picChg chg="mod">
          <ac:chgData name="伊健 杜" userId="e69aded81da48593" providerId="LiveId" clId="{6726B2CD-3767-4EA2-BFAB-2CDE101A591F}" dt="2022-09-20T13:04:29.343" v="3677" actId="1076"/>
          <ac:picMkLst>
            <pc:docMk/>
            <pc:sldMk cId="2173714310" sldId="816"/>
            <ac:picMk id="7" creationId="{7C74FB2F-84F2-E458-1FFF-19C48A4B164F}"/>
          </ac:picMkLst>
        </pc:picChg>
        <pc:picChg chg="mod">
          <ac:chgData name="伊健 杜" userId="e69aded81da48593" providerId="LiveId" clId="{6726B2CD-3767-4EA2-BFAB-2CDE101A591F}" dt="2022-09-20T13:04:29.343" v="3677" actId="1076"/>
          <ac:picMkLst>
            <pc:docMk/>
            <pc:sldMk cId="2173714310" sldId="816"/>
            <ac:picMk id="8" creationId="{53D886CD-2D90-70BD-BA73-FA8D22EC4BD3}"/>
          </ac:picMkLst>
        </pc:picChg>
        <pc:picChg chg="mod">
          <ac:chgData name="伊健 杜" userId="e69aded81da48593" providerId="LiveId" clId="{6726B2CD-3767-4EA2-BFAB-2CDE101A591F}" dt="2022-09-20T13:04:29.343" v="3677" actId="1076"/>
          <ac:picMkLst>
            <pc:docMk/>
            <pc:sldMk cId="2173714310" sldId="816"/>
            <ac:picMk id="9" creationId="{8B91DC4C-3ACC-EA14-F474-9876588BDE8B}"/>
          </ac:picMkLst>
        </pc:picChg>
        <pc:picChg chg="mod">
          <ac:chgData name="伊健 杜" userId="e69aded81da48593" providerId="LiveId" clId="{6726B2CD-3767-4EA2-BFAB-2CDE101A591F}" dt="2022-09-20T13:04:29.343" v="3677" actId="1076"/>
          <ac:picMkLst>
            <pc:docMk/>
            <pc:sldMk cId="2173714310" sldId="816"/>
            <ac:picMk id="10" creationId="{25C5C3E2-C9AA-D80D-8D7A-FF030F0A9D30}"/>
          </ac:picMkLst>
        </pc:picChg>
        <pc:picChg chg="add del mod">
          <ac:chgData name="伊健 杜" userId="e69aded81da48593" providerId="LiveId" clId="{6726B2CD-3767-4EA2-BFAB-2CDE101A591F}" dt="2022-09-20T12:48:31.032" v="3267" actId="478"/>
          <ac:picMkLst>
            <pc:docMk/>
            <pc:sldMk cId="2173714310" sldId="816"/>
            <ac:picMk id="12" creationId="{F6A79133-4530-F381-1890-6D16E0B86E32}"/>
          </ac:picMkLst>
        </pc:picChg>
        <pc:picChg chg="add del mod">
          <ac:chgData name="伊健 杜" userId="e69aded81da48593" providerId="LiveId" clId="{6726B2CD-3767-4EA2-BFAB-2CDE101A591F}" dt="2022-09-20T12:48:31.032" v="3267" actId="478"/>
          <ac:picMkLst>
            <pc:docMk/>
            <pc:sldMk cId="2173714310" sldId="816"/>
            <ac:picMk id="13" creationId="{302928BA-3BEF-7321-6E9B-411B0A309D99}"/>
          </ac:picMkLst>
        </pc:picChg>
        <pc:picChg chg="add mod">
          <ac:chgData name="伊健 杜" userId="e69aded81da48593" providerId="LiveId" clId="{6726B2CD-3767-4EA2-BFAB-2CDE101A591F}" dt="2022-09-20T13:04:06.530" v="3666" actId="1076"/>
          <ac:picMkLst>
            <pc:docMk/>
            <pc:sldMk cId="2173714310" sldId="816"/>
            <ac:picMk id="14" creationId="{3006BA71-B215-B3EC-B9DC-BAC15A9DE901}"/>
          </ac:picMkLst>
        </pc:picChg>
        <pc:picChg chg="add mod">
          <ac:chgData name="伊健 杜" userId="e69aded81da48593" providerId="LiveId" clId="{6726B2CD-3767-4EA2-BFAB-2CDE101A591F}" dt="2022-09-20T12:50:51.320" v="3294" actId="1076"/>
          <ac:picMkLst>
            <pc:docMk/>
            <pc:sldMk cId="2173714310" sldId="816"/>
            <ac:picMk id="15" creationId="{21FB6D6F-3209-1562-AAF3-BF5C4A01E251}"/>
          </ac:picMkLst>
        </pc:picChg>
        <pc:picChg chg="add mod">
          <ac:chgData name="伊健 杜" userId="e69aded81da48593" providerId="LiveId" clId="{6726B2CD-3767-4EA2-BFAB-2CDE101A591F}" dt="2022-09-20T13:04:24.200" v="3675" actId="1076"/>
          <ac:picMkLst>
            <pc:docMk/>
            <pc:sldMk cId="2173714310" sldId="816"/>
            <ac:picMk id="6146" creationId="{40BF7DF8-44B3-8E4D-5F69-26227E3902B9}"/>
          </ac:picMkLst>
        </pc:picChg>
        <pc:picChg chg="add mod">
          <ac:chgData name="伊健 杜" userId="e69aded81da48593" providerId="LiveId" clId="{6726B2CD-3767-4EA2-BFAB-2CDE101A591F}" dt="2022-09-20T12:50:14.398" v="3289" actId="1076"/>
          <ac:picMkLst>
            <pc:docMk/>
            <pc:sldMk cId="2173714310" sldId="816"/>
            <ac:picMk id="6148" creationId="{4EB7616C-833E-4F23-0046-03517FB894AB}"/>
          </ac:picMkLst>
        </pc:picChg>
        <pc:picChg chg="add mod">
          <ac:chgData name="伊健 杜" userId="e69aded81da48593" providerId="LiveId" clId="{6726B2CD-3767-4EA2-BFAB-2CDE101A591F}" dt="2022-09-20T13:04:07.803" v="3667" actId="1076"/>
          <ac:picMkLst>
            <pc:docMk/>
            <pc:sldMk cId="2173714310" sldId="816"/>
            <ac:picMk id="6150" creationId="{239124AC-3ED3-117E-A756-D073A3AB7C28}"/>
          </ac:picMkLst>
        </pc:picChg>
        <pc:picChg chg="add mod">
          <ac:chgData name="伊健 杜" userId="e69aded81da48593" providerId="LiveId" clId="{6726B2CD-3767-4EA2-BFAB-2CDE101A591F}" dt="2022-09-20T13:04:05.305" v="3665" actId="1076"/>
          <ac:picMkLst>
            <pc:docMk/>
            <pc:sldMk cId="2173714310" sldId="816"/>
            <ac:picMk id="6152" creationId="{C582193C-ADA1-1DDE-DF55-9C46AECFF80F}"/>
          </ac:picMkLst>
        </pc:picChg>
        <pc:picChg chg="add mod">
          <ac:chgData name="伊健 杜" userId="e69aded81da48593" providerId="LiveId" clId="{6726B2CD-3767-4EA2-BFAB-2CDE101A591F}" dt="2022-09-20T13:05:18.966" v="3680" actId="1076"/>
          <ac:picMkLst>
            <pc:docMk/>
            <pc:sldMk cId="2173714310" sldId="816"/>
            <ac:picMk id="6154" creationId="{026D8E94-C91A-AA03-3D3A-8824C02773A4}"/>
          </ac:picMkLst>
        </pc:picChg>
        <pc:cxnChg chg="mod">
          <ac:chgData name="伊健 杜" userId="e69aded81da48593" providerId="LiveId" clId="{6726B2CD-3767-4EA2-BFAB-2CDE101A591F}" dt="2022-09-20T13:04:29.343" v="3677" actId="1076"/>
          <ac:cxnSpMkLst>
            <pc:docMk/>
            <pc:sldMk cId="2173714310" sldId="816"/>
            <ac:cxnSpMk id="5" creationId="{501B30CD-2028-90F0-0409-1589A0A6948F}"/>
          </ac:cxnSpMkLst>
        </pc:cxnChg>
        <pc:cxnChg chg="add del mod">
          <ac:chgData name="伊健 杜" userId="e69aded81da48593" providerId="LiveId" clId="{6726B2CD-3767-4EA2-BFAB-2CDE101A591F}" dt="2022-09-20T12:48:31.032" v="3267" actId="478"/>
          <ac:cxnSpMkLst>
            <pc:docMk/>
            <pc:sldMk cId="2173714310" sldId="816"/>
            <ac:cxnSpMk id="11" creationId="{08890BEB-8229-753B-A9E8-2C584F847414}"/>
          </ac:cxnSpMkLst>
        </pc:cxnChg>
      </pc:sldChg>
      <pc:sldChg chg="addSp delSp modSp new mod ord modAnim">
        <pc:chgData name="伊健 杜" userId="e69aded81da48593" providerId="LiveId" clId="{6726B2CD-3767-4EA2-BFAB-2CDE101A591F}" dt="2022-09-20T13:27:59.057" v="3903"/>
        <pc:sldMkLst>
          <pc:docMk/>
          <pc:sldMk cId="1821255484" sldId="817"/>
        </pc:sldMkLst>
        <pc:spChg chg="del">
          <ac:chgData name="伊健 杜" userId="e69aded81da48593" providerId="LiveId" clId="{6726B2CD-3767-4EA2-BFAB-2CDE101A591F}" dt="2022-09-20T13:02:41.003" v="3566" actId="478"/>
          <ac:spMkLst>
            <pc:docMk/>
            <pc:sldMk cId="1821255484" sldId="817"/>
            <ac:spMk id="2" creationId="{058448DA-D619-F9C6-408E-C8E6493E4D98}"/>
          </ac:spMkLst>
        </pc:spChg>
        <pc:spChg chg="del">
          <ac:chgData name="伊健 杜" userId="e69aded81da48593" providerId="LiveId" clId="{6726B2CD-3767-4EA2-BFAB-2CDE101A591F}" dt="2022-09-20T13:02:41.003" v="3566" actId="478"/>
          <ac:spMkLst>
            <pc:docMk/>
            <pc:sldMk cId="1821255484" sldId="817"/>
            <ac:spMk id="3" creationId="{A343C724-0A62-A924-1ECF-6F4DEB216F96}"/>
          </ac:spMkLst>
        </pc:spChg>
        <pc:spChg chg="add mod">
          <ac:chgData name="伊健 杜" userId="e69aded81da48593" providerId="LiveId" clId="{6726B2CD-3767-4EA2-BFAB-2CDE101A591F}" dt="2022-09-20T13:27:59.057" v="3903"/>
          <ac:spMkLst>
            <pc:docMk/>
            <pc:sldMk cId="1821255484" sldId="817"/>
            <ac:spMk id="4" creationId="{720E40CD-7554-7DCE-1777-5038C39E132A}"/>
          </ac:spMkLst>
        </pc:spChg>
        <pc:picChg chg="add mod">
          <ac:chgData name="伊健 杜" userId="e69aded81da48593" providerId="LiveId" clId="{6726B2CD-3767-4EA2-BFAB-2CDE101A591F}" dt="2022-09-20T13:03:22.767" v="3609" actId="1076"/>
          <ac:picMkLst>
            <pc:docMk/>
            <pc:sldMk cId="1821255484" sldId="817"/>
            <ac:picMk id="9218" creationId="{BE8A6C63-DE9C-3514-FD1B-4F8D1C11DA32}"/>
          </ac:picMkLst>
        </pc:picChg>
      </pc:sldChg>
      <pc:sldChg chg="addSp delSp modSp new mod">
        <pc:chgData name="伊健 杜" userId="e69aded81da48593" providerId="LiveId" clId="{6726B2CD-3767-4EA2-BFAB-2CDE101A591F}" dt="2022-09-20T13:07:54.032" v="3795" actId="1076"/>
        <pc:sldMkLst>
          <pc:docMk/>
          <pc:sldMk cId="1976819153" sldId="818"/>
        </pc:sldMkLst>
        <pc:spChg chg="del">
          <ac:chgData name="伊健 杜" userId="e69aded81da48593" providerId="LiveId" clId="{6726B2CD-3767-4EA2-BFAB-2CDE101A591F}" dt="2022-09-20T13:07:37.478" v="3778" actId="478"/>
          <ac:spMkLst>
            <pc:docMk/>
            <pc:sldMk cId="1976819153" sldId="818"/>
            <ac:spMk id="2" creationId="{07B25299-F2AB-BA3E-CB85-A5410AF84DA7}"/>
          </ac:spMkLst>
        </pc:spChg>
        <pc:spChg chg="del">
          <ac:chgData name="伊健 杜" userId="e69aded81da48593" providerId="LiveId" clId="{6726B2CD-3767-4EA2-BFAB-2CDE101A591F}" dt="2022-09-20T13:07:37.478" v="3778" actId="478"/>
          <ac:spMkLst>
            <pc:docMk/>
            <pc:sldMk cId="1976819153" sldId="818"/>
            <ac:spMk id="3" creationId="{22689B93-84E4-D6E8-11B5-BD15465DD70E}"/>
          </ac:spMkLst>
        </pc:spChg>
        <pc:spChg chg="add mod">
          <ac:chgData name="伊健 杜" userId="e69aded81da48593" providerId="LiveId" clId="{6726B2CD-3767-4EA2-BFAB-2CDE101A591F}" dt="2022-09-20T13:07:54.032" v="3795" actId="1076"/>
          <ac:spMkLst>
            <pc:docMk/>
            <pc:sldMk cId="1976819153" sldId="818"/>
            <ac:spMk id="5" creationId="{60F22900-3854-5D27-0459-26E40333BC34}"/>
          </ac:spMkLst>
        </pc:spChg>
        <pc:picChg chg="add mod">
          <ac:chgData name="伊健 杜" userId="e69aded81da48593" providerId="LiveId" clId="{6726B2CD-3767-4EA2-BFAB-2CDE101A591F}" dt="2022-09-20T13:07:39.311" v="3780" actId="1076"/>
          <ac:picMkLst>
            <pc:docMk/>
            <pc:sldMk cId="1976819153" sldId="818"/>
            <ac:picMk id="4" creationId="{D9BFBDFE-397C-E433-1BAA-401D8D03E646}"/>
          </ac:picMkLst>
        </pc:picChg>
      </pc:sldChg>
      <pc:sldChg chg="addSp delSp modSp add mod">
        <pc:chgData name="伊健 杜" userId="e69aded81da48593" providerId="LiveId" clId="{6726B2CD-3767-4EA2-BFAB-2CDE101A591F}" dt="2022-09-20T13:08:09.090" v="3802" actId="20577"/>
        <pc:sldMkLst>
          <pc:docMk/>
          <pc:sldMk cId="4286359174" sldId="819"/>
        </pc:sldMkLst>
        <pc:spChg chg="mod">
          <ac:chgData name="伊健 杜" userId="e69aded81da48593" providerId="LiveId" clId="{6726B2CD-3767-4EA2-BFAB-2CDE101A591F}" dt="2022-09-20T13:08:09.090" v="3802" actId="20577"/>
          <ac:spMkLst>
            <pc:docMk/>
            <pc:sldMk cId="4286359174" sldId="819"/>
            <ac:spMk id="5" creationId="{60F22900-3854-5D27-0459-26E40333BC34}"/>
          </ac:spMkLst>
        </pc:spChg>
        <pc:picChg chg="add mod">
          <ac:chgData name="伊健 杜" userId="e69aded81da48593" providerId="LiveId" clId="{6726B2CD-3767-4EA2-BFAB-2CDE101A591F}" dt="2022-09-20T13:08:04.501" v="3800" actId="14100"/>
          <ac:picMkLst>
            <pc:docMk/>
            <pc:sldMk cId="4286359174" sldId="819"/>
            <ac:picMk id="2" creationId="{46313A44-D821-1B57-080A-C491CAADF575}"/>
          </ac:picMkLst>
        </pc:picChg>
        <pc:picChg chg="del">
          <ac:chgData name="伊健 杜" userId="e69aded81da48593" providerId="LiveId" clId="{6726B2CD-3767-4EA2-BFAB-2CDE101A591F}" dt="2022-09-20T13:08:01.418" v="3797" actId="478"/>
          <ac:picMkLst>
            <pc:docMk/>
            <pc:sldMk cId="4286359174" sldId="819"/>
            <ac:picMk id="4" creationId="{D9BFBDFE-397C-E433-1BAA-401D8D03E646}"/>
          </ac:picMkLst>
        </pc:picChg>
      </pc:sldChg>
      <pc:sldChg chg="addSp delSp modSp add mod">
        <pc:chgData name="伊健 杜" userId="e69aded81da48593" providerId="LiveId" clId="{6726B2CD-3767-4EA2-BFAB-2CDE101A591F}" dt="2022-09-20T13:08:21.513" v="3811" actId="20577"/>
        <pc:sldMkLst>
          <pc:docMk/>
          <pc:sldMk cId="2898797117" sldId="820"/>
        </pc:sldMkLst>
        <pc:spChg chg="mod">
          <ac:chgData name="伊健 杜" userId="e69aded81da48593" providerId="LiveId" clId="{6726B2CD-3767-4EA2-BFAB-2CDE101A591F}" dt="2022-09-20T13:08:21.513" v="3811" actId="20577"/>
          <ac:spMkLst>
            <pc:docMk/>
            <pc:sldMk cId="2898797117" sldId="820"/>
            <ac:spMk id="5" creationId="{60F22900-3854-5D27-0459-26E40333BC34}"/>
          </ac:spMkLst>
        </pc:spChg>
        <pc:picChg chg="del mod">
          <ac:chgData name="伊健 杜" userId="e69aded81da48593" providerId="LiveId" clId="{6726B2CD-3767-4EA2-BFAB-2CDE101A591F}" dt="2022-09-20T13:08:16.382" v="3805" actId="478"/>
          <ac:picMkLst>
            <pc:docMk/>
            <pc:sldMk cId="2898797117" sldId="820"/>
            <ac:picMk id="2" creationId="{46313A44-D821-1B57-080A-C491CAADF575}"/>
          </ac:picMkLst>
        </pc:picChg>
        <pc:picChg chg="add mod">
          <ac:chgData name="伊健 杜" userId="e69aded81da48593" providerId="LiveId" clId="{6726B2CD-3767-4EA2-BFAB-2CDE101A591F}" dt="2022-09-20T13:08:19.917" v="3809" actId="1076"/>
          <ac:picMkLst>
            <pc:docMk/>
            <pc:sldMk cId="2898797117" sldId="820"/>
            <ac:picMk id="3" creationId="{4038933A-FD40-12FC-39A9-631074D45B9C}"/>
          </ac:picMkLst>
        </pc:picChg>
      </pc:sldChg>
      <pc:sldChg chg="addSp delSp modSp add mod">
        <pc:chgData name="伊健 杜" userId="e69aded81da48593" providerId="LiveId" clId="{6726B2CD-3767-4EA2-BFAB-2CDE101A591F}" dt="2022-09-20T13:08:38.303" v="3823" actId="1076"/>
        <pc:sldMkLst>
          <pc:docMk/>
          <pc:sldMk cId="4210527832" sldId="821"/>
        </pc:sldMkLst>
        <pc:spChg chg="mod">
          <ac:chgData name="伊健 杜" userId="e69aded81da48593" providerId="LiveId" clId="{6726B2CD-3767-4EA2-BFAB-2CDE101A591F}" dt="2022-09-20T13:08:34.720" v="3820" actId="20577"/>
          <ac:spMkLst>
            <pc:docMk/>
            <pc:sldMk cId="4210527832" sldId="821"/>
            <ac:spMk id="5" creationId="{60F22900-3854-5D27-0459-26E40333BC34}"/>
          </ac:spMkLst>
        </pc:spChg>
        <pc:picChg chg="add mod">
          <ac:chgData name="伊健 杜" userId="e69aded81da48593" providerId="LiveId" clId="{6726B2CD-3767-4EA2-BFAB-2CDE101A591F}" dt="2022-09-20T13:08:38.303" v="3823" actId="1076"/>
          <ac:picMkLst>
            <pc:docMk/>
            <pc:sldMk cId="4210527832" sldId="821"/>
            <ac:picMk id="2" creationId="{FE704339-0EE2-79FE-DB50-8FE4B6579186}"/>
          </ac:picMkLst>
        </pc:picChg>
        <pc:picChg chg="del">
          <ac:chgData name="伊健 杜" userId="e69aded81da48593" providerId="LiveId" clId="{6726B2CD-3767-4EA2-BFAB-2CDE101A591F}" dt="2022-09-20T13:08:27.552" v="3813" actId="478"/>
          <ac:picMkLst>
            <pc:docMk/>
            <pc:sldMk cId="4210527832" sldId="821"/>
            <ac:picMk id="3" creationId="{4038933A-FD40-12FC-39A9-631074D45B9C}"/>
          </ac:picMkLst>
        </pc:picChg>
      </pc:sldChg>
      <pc:sldChg chg="modSp add del mod">
        <pc:chgData name="伊健 杜" userId="e69aded81da48593" providerId="LiveId" clId="{6726B2CD-3767-4EA2-BFAB-2CDE101A591F}" dt="2022-09-20T13:13:32.380" v="3881" actId="47"/>
        <pc:sldMkLst>
          <pc:docMk/>
          <pc:sldMk cId="1147157883" sldId="822"/>
        </pc:sldMkLst>
        <pc:spChg chg="mod">
          <ac:chgData name="伊健 杜" userId="e69aded81da48593" providerId="LiveId" clId="{6726B2CD-3767-4EA2-BFAB-2CDE101A591F}" dt="2022-09-20T13:13:14.190" v="3880" actId="20577"/>
          <ac:spMkLst>
            <pc:docMk/>
            <pc:sldMk cId="1147157883" sldId="822"/>
            <ac:spMk id="5" creationId="{E5FBA462-DC4E-E763-4177-36EAFDEC9FAB}"/>
          </ac:spMkLst>
        </pc:spChg>
        <pc:spChg chg="mod">
          <ac:chgData name="伊健 杜" userId="e69aded81da48593" providerId="LiveId" clId="{6726B2CD-3767-4EA2-BFAB-2CDE101A591F}" dt="2022-09-20T13:13:02.281" v="3850" actId="14100"/>
          <ac:spMkLst>
            <pc:docMk/>
            <pc:sldMk cId="1147157883" sldId="822"/>
            <ac:spMk id="7" creationId="{A2FDA32B-F50A-112A-1DA4-66DA2F75B170}"/>
          </ac:spMkLst>
        </pc:spChg>
      </pc:sldChg>
    </pc:docChg>
  </pc:docChgLst>
  <pc:docChgLst>
    <pc:chgData name="伊健 杜" userId="e69aded81da48593" providerId="LiveId" clId="{2675C2B8-D16A-412D-B6C5-56CC7EDE60D1}"/>
    <pc:docChg chg="undo custSel addSld delSld modSld sldOrd">
      <pc:chgData name="伊健 杜" userId="e69aded81da48593" providerId="LiveId" clId="{2675C2B8-D16A-412D-B6C5-56CC7EDE60D1}" dt="2022-12-13T07:31:01.256" v="5970" actId="20577"/>
      <pc:docMkLst>
        <pc:docMk/>
      </pc:docMkLst>
      <pc:sldChg chg="del">
        <pc:chgData name="伊健 杜" userId="e69aded81da48593" providerId="LiveId" clId="{2675C2B8-D16A-412D-B6C5-56CC7EDE60D1}" dt="2022-12-12T04:15:12.739" v="1" actId="47"/>
        <pc:sldMkLst>
          <pc:docMk/>
          <pc:sldMk cId="2915808231" sldId="1703"/>
        </pc:sldMkLst>
      </pc:sldChg>
      <pc:sldChg chg="del">
        <pc:chgData name="伊健 杜" userId="e69aded81da48593" providerId="LiveId" clId="{2675C2B8-D16A-412D-B6C5-56CC7EDE60D1}" dt="2022-12-12T04:14:47.488" v="0" actId="47"/>
        <pc:sldMkLst>
          <pc:docMk/>
          <pc:sldMk cId="858475834" sldId="1773"/>
        </pc:sldMkLst>
      </pc:sldChg>
      <pc:sldChg chg="del">
        <pc:chgData name="伊健 杜" userId="e69aded81da48593" providerId="LiveId" clId="{2675C2B8-D16A-412D-B6C5-56CC7EDE60D1}" dt="2022-12-12T04:14:47.488" v="0" actId="47"/>
        <pc:sldMkLst>
          <pc:docMk/>
          <pc:sldMk cId="1581455296" sldId="1774"/>
        </pc:sldMkLst>
      </pc:sldChg>
      <pc:sldChg chg="del">
        <pc:chgData name="伊健 杜" userId="e69aded81da48593" providerId="LiveId" clId="{2675C2B8-D16A-412D-B6C5-56CC7EDE60D1}" dt="2022-12-12T04:14:47.488" v="0" actId="47"/>
        <pc:sldMkLst>
          <pc:docMk/>
          <pc:sldMk cId="3554929198" sldId="1775"/>
        </pc:sldMkLst>
      </pc:sldChg>
      <pc:sldChg chg="del">
        <pc:chgData name="伊健 杜" userId="e69aded81da48593" providerId="LiveId" clId="{2675C2B8-D16A-412D-B6C5-56CC7EDE60D1}" dt="2022-12-12T04:14:47.488" v="0" actId="47"/>
        <pc:sldMkLst>
          <pc:docMk/>
          <pc:sldMk cId="3121117679" sldId="1776"/>
        </pc:sldMkLst>
      </pc:sldChg>
      <pc:sldChg chg="del">
        <pc:chgData name="伊健 杜" userId="e69aded81da48593" providerId="LiveId" clId="{2675C2B8-D16A-412D-B6C5-56CC7EDE60D1}" dt="2022-12-12T04:14:47.488" v="0" actId="47"/>
        <pc:sldMkLst>
          <pc:docMk/>
          <pc:sldMk cId="2441960114" sldId="1777"/>
        </pc:sldMkLst>
      </pc:sldChg>
      <pc:sldChg chg="del">
        <pc:chgData name="伊健 杜" userId="e69aded81da48593" providerId="LiveId" clId="{2675C2B8-D16A-412D-B6C5-56CC7EDE60D1}" dt="2022-12-12T04:14:47.488" v="0" actId="47"/>
        <pc:sldMkLst>
          <pc:docMk/>
          <pc:sldMk cId="865327309" sldId="1778"/>
        </pc:sldMkLst>
      </pc:sldChg>
      <pc:sldChg chg="del">
        <pc:chgData name="伊健 杜" userId="e69aded81da48593" providerId="LiveId" clId="{2675C2B8-D16A-412D-B6C5-56CC7EDE60D1}" dt="2022-12-12T04:14:47.488" v="0" actId="47"/>
        <pc:sldMkLst>
          <pc:docMk/>
          <pc:sldMk cId="1643365898" sldId="1779"/>
        </pc:sldMkLst>
      </pc:sldChg>
      <pc:sldChg chg="del">
        <pc:chgData name="伊健 杜" userId="e69aded81da48593" providerId="LiveId" clId="{2675C2B8-D16A-412D-B6C5-56CC7EDE60D1}" dt="2022-12-12T04:14:47.488" v="0" actId="47"/>
        <pc:sldMkLst>
          <pc:docMk/>
          <pc:sldMk cId="3842037390" sldId="1780"/>
        </pc:sldMkLst>
      </pc:sldChg>
      <pc:sldChg chg="del">
        <pc:chgData name="伊健 杜" userId="e69aded81da48593" providerId="LiveId" clId="{2675C2B8-D16A-412D-B6C5-56CC7EDE60D1}" dt="2022-12-12T04:14:47.488" v="0" actId="47"/>
        <pc:sldMkLst>
          <pc:docMk/>
          <pc:sldMk cId="2521910337" sldId="1781"/>
        </pc:sldMkLst>
      </pc:sldChg>
      <pc:sldChg chg="del">
        <pc:chgData name="伊健 杜" userId="e69aded81da48593" providerId="LiveId" clId="{2675C2B8-D16A-412D-B6C5-56CC7EDE60D1}" dt="2022-12-12T04:14:47.488" v="0" actId="47"/>
        <pc:sldMkLst>
          <pc:docMk/>
          <pc:sldMk cId="4260492322" sldId="1782"/>
        </pc:sldMkLst>
      </pc:sldChg>
      <pc:sldChg chg="addSp delSp modSp mod ord">
        <pc:chgData name="伊健 杜" userId="e69aded81da48593" providerId="LiveId" clId="{2675C2B8-D16A-412D-B6C5-56CC7EDE60D1}" dt="2022-12-12T17:08:47.037" v="5937"/>
        <pc:sldMkLst>
          <pc:docMk/>
          <pc:sldMk cId="3856165884" sldId="1783"/>
        </pc:sldMkLst>
        <pc:spChg chg="mod">
          <ac:chgData name="伊健 杜" userId="e69aded81da48593" providerId="LiveId" clId="{2675C2B8-D16A-412D-B6C5-56CC7EDE60D1}" dt="2022-12-12T17:08:47.037" v="5937"/>
          <ac:spMkLst>
            <pc:docMk/>
            <pc:sldMk cId="3856165884" sldId="1783"/>
            <ac:spMk id="3" creationId="{AFF80177-B508-486C-D283-AFDDC448C9C4}"/>
          </ac:spMkLst>
        </pc:spChg>
        <pc:spChg chg="mod">
          <ac:chgData name="伊健 杜" userId="e69aded81da48593" providerId="LiveId" clId="{2675C2B8-D16A-412D-B6C5-56CC7EDE60D1}" dt="2022-12-12T17:08:47.037" v="5937"/>
          <ac:spMkLst>
            <pc:docMk/>
            <pc:sldMk cId="3856165884" sldId="1783"/>
            <ac:spMk id="5" creationId="{E7287B0E-EF55-E721-8EFA-9A9183C0EDF9}"/>
          </ac:spMkLst>
        </pc:spChg>
        <pc:picChg chg="add mod">
          <ac:chgData name="伊健 杜" userId="e69aded81da48593" providerId="LiveId" clId="{2675C2B8-D16A-412D-B6C5-56CC7EDE60D1}" dt="2022-12-12T11:45:06.270" v="812" actId="1076"/>
          <ac:picMkLst>
            <pc:docMk/>
            <pc:sldMk cId="3856165884" sldId="1783"/>
            <ac:picMk id="5122" creationId="{204562D6-7356-DAC9-4A32-EAD619A48062}"/>
          </ac:picMkLst>
        </pc:picChg>
        <pc:picChg chg="del">
          <ac:chgData name="伊健 杜" userId="e69aded81da48593" providerId="LiveId" clId="{2675C2B8-D16A-412D-B6C5-56CC7EDE60D1}" dt="2022-12-12T11:44:42.206" v="810" actId="478"/>
          <ac:picMkLst>
            <pc:docMk/>
            <pc:sldMk cId="3856165884" sldId="1783"/>
            <ac:picMk id="9218" creationId="{16042FC7-1AE0-A98C-7931-89437A3C2D99}"/>
          </ac:picMkLst>
        </pc:picChg>
        <pc:picChg chg="del">
          <ac:chgData name="伊健 杜" userId="e69aded81da48593" providerId="LiveId" clId="{2675C2B8-D16A-412D-B6C5-56CC7EDE60D1}" dt="2022-12-12T11:44:42.206" v="810" actId="478"/>
          <ac:picMkLst>
            <pc:docMk/>
            <pc:sldMk cId="3856165884" sldId="1783"/>
            <ac:picMk id="9220" creationId="{70344E29-2A41-6350-4D37-F553779715FC}"/>
          </ac:picMkLst>
        </pc:picChg>
      </pc:sldChg>
      <pc:sldChg chg="del">
        <pc:chgData name="伊健 杜" userId="e69aded81da48593" providerId="LiveId" clId="{2675C2B8-D16A-412D-B6C5-56CC7EDE60D1}" dt="2022-12-12T04:15:12.739" v="1" actId="47"/>
        <pc:sldMkLst>
          <pc:docMk/>
          <pc:sldMk cId="4264163503" sldId="1784"/>
        </pc:sldMkLst>
      </pc:sldChg>
      <pc:sldChg chg="del">
        <pc:chgData name="伊健 杜" userId="e69aded81da48593" providerId="LiveId" clId="{2675C2B8-D16A-412D-B6C5-56CC7EDE60D1}" dt="2022-12-12T04:15:12.739" v="1" actId="47"/>
        <pc:sldMkLst>
          <pc:docMk/>
          <pc:sldMk cId="2043182941" sldId="1785"/>
        </pc:sldMkLst>
      </pc:sldChg>
      <pc:sldChg chg="del">
        <pc:chgData name="伊健 杜" userId="e69aded81da48593" providerId="LiveId" clId="{2675C2B8-D16A-412D-B6C5-56CC7EDE60D1}" dt="2022-12-12T04:15:12.739" v="1" actId="47"/>
        <pc:sldMkLst>
          <pc:docMk/>
          <pc:sldMk cId="2956189665" sldId="1786"/>
        </pc:sldMkLst>
      </pc:sldChg>
      <pc:sldChg chg="del">
        <pc:chgData name="伊健 杜" userId="e69aded81da48593" providerId="LiveId" clId="{2675C2B8-D16A-412D-B6C5-56CC7EDE60D1}" dt="2022-12-12T04:15:12.739" v="1" actId="47"/>
        <pc:sldMkLst>
          <pc:docMk/>
          <pc:sldMk cId="348466492" sldId="1787"/>
        </pc:sldMkLst>
      </pc:sldChg>
      <pc:sldChg chg="del">
        <pc:chgData name="伊健 杜" userId="e69aded81da48593" providerId="LiveId" clId="{2675C2B8-D16A-412D-B6C5-56CC7EDE60D1}" dt="2022-12-12T04:15:12.739" v="1" actId="47"/>
        <pc:sldMkLst>
          <pc:docMk/>
          <pc:sldMk cId="911399312" sldId="1788"/>
        </pc:sldMkLst>
      </pc:sldChg>
      <pc:sldChg chg="del">
        <pc:chgData name="伊健 杜" userId="e69aded81da48593" providerId="LiveId" clId="{2675C2B8-D16A-412D-B6C5-56CC7EDE60D1}" dt="2022-12-12T04:15:12.739" v="1" actId="47"/>
        <pc:sldMkLst>
          <pc:docMk/>
          <pc:sldMk cId="3055207800" sldId="1789"/>
        </pc:sldMkLst>
      </pc:sldChg>
      <pc:sldChg chg="del">
        <pc:chgData name="伊健 杜" userId="e69aded81da48593" providerId="LiveId" clId="{2675C2B8-D16A-412D-B6C5-56CC7EDE60D1}" dt="2022-12-12T04:15:12.739" v="1" actId="47"/>
        <pc:sldMkLst>
          <pc:docMk/>
          <pc:sldMk cId="121719829" sldId="1790"/>
        </pc:sldMkLst>
      </pc:sldChg>
      <pc:sldChg chg="del">
        <pc:chgData name="伊健 杜" userId="e69aded81da48593" providerId="LiveId" clId="{2675C2B8-D16A-412D-B6C5-56CC7EDE60D1}" dt="2022-12-12T04:15:12.739" v="1" actId="47"/>
        <pc:sldMkLst>
          <pc:docMk/>
          <pc:sldMk cId="1429165965" sldId="1791"/>
        </pc:sldMkLst>
      </pc:sldChg>
      <pc:sldChg chg="del">
        <pc:chgData name="伊健 杜" userId="e69aded81da48593" providerId="LiveId" clId="{2675C2B8-D16A-412D-B6C5-56CC7EDE60D1}" dt="2022-12-12T04:15:12.739" v="1" actId="47"/>
        <pc:sldMkLst>
          <pc:docMk/>
          <pc:sldMk cId="347609410" sldId="1792"/>
        </pc:sldMkLst>
      </pc:sldChg>
      <pc:sldChg chg="del">
        <pc:chgData name="伊健 杜" userId="e69aded81da48593" providerId="LiveId" clId="{2675C2B8-D16A-412D-B6C5-56CC7EDE60D1}" dt="2022-12-12T04:15:12.739" v="1" actId="47"/>
        <pc:sldMkLst>
          <pc:docMk/>
          <pc:sldMk cId="2404114991" sldId="1793"/>
        </pc:sldMkLst>
      </pc:sldChg>
      <pc:sldChg chg="del">
        <pc:chgData name="伊健 杜" userId="e69aded81da48593" providerId="LiveId" clId="{2675C2B8-D16A-412D-B6C5-56CC7EDE60D1}" dt="2022-12-12T04:15:12.739" v="1" actId="47"/>
        <pc:sldMkLst>
          <pc:docMk/>
          <pc:sldMk cId="1140786682" sldId="1794"/>
        </pc:sldMkLst>
      </pc:sldChg>
      <pc:sldChg chg="del">
        <pc:chgData name="伊健 杜" userId="e69aded81da48593" providerId="LiveId" clId="{2675C2B8-D16A-412D-B6C5-56CC7EDE60D1}" dt="2022-12-12T04:15:12.739" v="1" actId="47"/>
        <pc:sldMkLst>
          <pc:docMk/>
          <pc:sldMk cId="2444242798" sldId="1795"/>
        </pc:sldMkLst>
      </pc:sldChg>
      <pc:sldChg chg="del">
        <pc:chgData name="伊健 杜" userId="e69aded81da48593" providerId="LiveId" clId="{2675C2B8-D16A-412D-B6C5-56CC7EDE60D1}" dt="2022-12-12T04:15:12.739" v="1" actId="47"/>
        <pc:sldMkLst>
          <pc:docMk/>
          <pc:sldMk cId="1977330403" sldId="1796"/>
        </pc:sldMkLst>
      </pc:sldChg>
      <pc:sldChg chg="del">
        <pc:chgData name="伊健 杜" userId="e69aded81da48593" providerId="LiveId" clId="{2675C2B8-D16A-412D-B6C5-56CC7EDE60D1}" dt="2022-12-12T04:15:12.739" v="1" actId="47"/>
        <pc:sldMkLst>
          <pc:docMk/>
          <pc:sldMk cId="1852777442" sldId="1797"/>
        </pc:sldMkLst>
      </pc:sldChg>
      <pc:sldChg chg="del">
        <pc:chgData name="伊健 杜" userId="e69aded81da48593" providerId="LiveId" clId="{2675C2B8-D16A-412D-B6C5-56CC7EDE60D1}" dt="2022-12-12T04:15:12.739" v="1" actId="47"/>
        <pc:sldMkLst>
          <pc:docMk/>
          <pc:sldMk cId="2142042874" sldId="1798"/>
        </pc:sldMkLst>
      </pc:sldChg>
      <pc:sldChg chg="del">
        <pc:chgData name="伊健 杜" userId="e69aded81da48593" providerId="LiveId" clId="{2675C2B8-D16A-412D-B6C5-56CC7EDE60D1}" dt="2022-12-12T04:15:12.739" v="1" actId="47"/>
        <pc:sldMkLst>
          <pc:docMk/>
          <pc:sldMk cId="686059501" sldId="1799"/>
        </pc:sldMkLst>
      </pc:sldChg>
      <pc:sldChg chg="del">
        <pc:chgData name="伊健 杜" userId="e69aded81da48593" providerId="LiveId" clId="{2675C2B8-D16A-412D-B6C5-56CC7EDE60D1}" dt="2022-12-12T04:15:12.739" v="1" actId="47"/>
        <pc:sldMkLst>
          <pc:docMk/>
          <pc:sldMk cId="1351847430" sldId="1800"/>
        </pc:sldMkLst>
      </pc:sldChg>
      <pc:sldChg chg="del">
        <pc:chgData name="伊健 杜" userId="e69aded81da48593" providerId="LiveId" clId="{2675C2B8-D16A-412D-B6C5-56CC7EDE60D1}" dt="2022-12-12T04:15:12.739" v="1" actId="47"/>
        <pc:sldMkLst>
          <pc:docMk/>
          <pc:sldMk cId="516982602" sldId="1801"/>
        </pc:sldMkLst>
      </pc:sldChg>
      <pc:sldChg chg="del">
        <pc:chgData name="伊健 杜" userId="e69aded81da48593" providerId="LiveId" clId="{2675C2B8-D16A-412D-B6C5-56CC7EDE60D1}" dt="2022-12-12T04:15:12.739" v="1" actId="47"/>
        <pc:sldMkLst>
          <pc:docMk/>
          <pc:sldMk cId="3868789338" sldId="1802"/>
        </pc:sldMkLst>
      </pc:sldChg>
      <pc:sldChg chg="del">
        <pc:chgData name="伊健 杜" userId="e69aded81da48593" providerId="LiveId" clId="{2675C2B8-D16A-412D-B6C5-56CC7EDE60D1}" dt="2022-12-12T04:15:12.739" v="1" actId="47"/>
        <pc:sldMkLst>
          <pc:docMk/>
          <pc:sldMk cId="614896049" sldId="1803"/>
        </pc:sldMkLst>
      </pc:sldChg>
      <pc:sldChg chg="del">
        <pc:chgData name="伊健 杜" userId="e69aded81da48593" providerId="LiveId" clId="{2675C2B8-D16A-412D-B6C5-56CC7EDE60D1}" dt="2022-12-12T04:15:12.739" v="1" actId="47"/>
        <pc:sldMkLst>
          <pc:docMk/>
          <pc:sldMk cId="4183010274" sldId="1804"/>
        </pc:sldMkLst>
      </pc:sldChg>
      <pc:sldChg chg="del">
        <pc:chgData name="伊健 杜" userId="e69aded81da48593" providerId="LiveId" clId="{2675C2B8-D16A-412D-B6C5-56CC7EDE60D1}" dt="2022-12-12T04:15:12.739" v="1" actId="47"/>
        <pc:sldMkLst>
          <pc:docMk/>
          <pc:sldMk cId="3604283647" sldId="1805"/>
        </pc:sldMkLst>
      </pc:sldChg>
      <pc:sldChg chg="del">
        <pc:chgData name="伊健 杜" userId="e69aded81da48593" providerId="LiveId" clId="{2675C2B8-D16A-412D-B6C5-56CC7EDE60D1}" dt="2022-12-12T04:15:12.739" v="1" actId="47"/>
        <pc:sldMkLst>
          <pc:docMk/>
          <pc:sldMk cId="2420948112" sldId="1806"/>
        </pc:sldMkLst>
      </pc:sldChg>
      <pc:sldChg chg="del">
        <pc:chgData name="伊健 杜" userId="e69aded81da48593" providerId="LiveId" clId="{2675C2B8-D16A-412D-B6C5-56CC7EDE60D1}" dt="2022-12-12T04:15:16.216" v="2" actId="47"/>
        <pc:sldMkLst>
          <pc:docMk/>
          <pc:sldMk cId="686958012" sldId="1807"/>
        </pc:sldMkLst>
      </pc:sldChg>
      <pc:sldChg chg="addSp delSp modSp mod">
        <pc:chgData name="伊健 杜" userId="e69aded81da48593" providerId="LiveId" clId="{2675C2B8-D16A-412D-B6C5-56CC7EDE60D1}" dt="2022-12-12T11:34:23.926" v="243" actId="1076"/>
        <pc:sldMkLst>
          <pc:docMk/>
          <pc:sldMk cId="4283497013" sldId="1808"/>
        </pc:sldMkLst>
        <pc:spChg chg="mod">
          <ac:chgData name="伊健 杜" userId="e69aded81da48593" providerId="LiveId" clId="{2675C2B8-D16A-412D-B6C5-56CC7EDE60D1}" dt="2022-12-12T11:32:48.965" v="232"/>
          <ac:spMkLst>
            <pc:docMk/>
            <pc:sldMk cId="4283497013" sldId="1808"/>
            <ac:spMk id="2" creationId="{10304424-DB4A-36E7-9E0D-D32A5DD0F26C}"/>
          </ac:spMkLst>
        </pc:spChg>
        <pc:spChg chg="mod">
          <ac:chgData name="伊健 杜" userId="e69aded81da48593" providerId="LiveId" clId="{2675C2B8-D16A-412D-B6C5-56CC7EDE60D1}" dt="2022-12-12T11:33:09.795" v="240"/>
          <ac:spMkLst>
            <pc:docMk/>
            <pc:sldMk cId="4283497013" sldId="1808"/>
            <ac:spMk id="5" creationId="{E7287B0E-EF55-E721-8EFA-9A9183C0EDF9}"/>
          </ac:spMkLst>
        </pc:spChg>
        <pc:picChg chg="add mod">
          <ac:chgData name="伊健 杜" userId="e69aded81da48593" providerId="LiveId" clId="{2675C2B8-D16A-412D-B6C5-56CC7EDE60D1}" dt="2022-12-12T11:34:23.926" v="243" actId="1076"/>
          <ac:picMkLst>
            <pc:docMk/>
            <pc:sldMk cId="4283497013" sldId="1808"/>
            <ac:picMk id="1026" creationId="{818E4257-9D43-D8B2-7FEC-D7E654E8D1B7}"/>
          </ac:picMkLst>
        </pc:picChg>
        <pc:picChg chg="del">
          <ac:chgData name="伊健 杜" userId="e69aded81da48593" providerId="LiveId" clId="{2675C2B8-D16A-412D-B6C5-56CC7EDE60D1}" dt="2022-12-12T11:27:14.604" v="38" actId="478"/>
          <ac:picMkLst>
            <pc:docMk/>
            <pc:sldMk cId="4283497013" sldId="1808"/>
            <ac:picMk id="14338" creationId="{ACBC9679-6D4C-1AA2-0C31-33177070631F}"/>
          </ac:picMkLst>
        </pc:picChg>
      </pc:sldChg>
      <pc:sldChg chg="del">
        <pc:chgData name="伊健 杜" userId="e69aded81da48593" providerId="LiveId" clId="{2675C2B8-D16A-412D-B6C5-56CC7EDE60D1}" dt="2022-12-12T11:30:24.213" v="106" actId="47"/>
        <pc:sldMkLst>
          <pc:docMk/>
          <pc:sldMk cId="1921265270" sldId="1809"/>
        </pc:sldMkLst>
      </pc:sldChg>
      <pc:sldChg chg="addSp modSp add mod">
        <pc:chgData name="伊健 杜" userId="e69aded81da48593" providerId="LiveId" clId="{2675C2B8-D16A-412D-B6C5-56CC7EDE60D1}" dt="2022-12-12T17:08:47.037" v="5937"/>
        <pc:sldMkLst>
          <pc:docMk/>
          <pc:sldMk cId="3654403645" sldId="1809"/>
        </pc:sldMkLst>
        <pc:spChg chg="mod">
          <ac:chgData name="伊健 杜" userId="e69aded81da48593" providerId="LiveId" clId="{2675C2B8-D16A-412D-B6C5-56CC7EDE60D1}" dt="2022-12-12T11:32:48.965" v="232"/>
          <ac:spMkLst>
            <pc:docMk/>
            <pc:sldMk cId="3654403645" sldId="1809"/>
            <ac:spMk id="2" creationId="{10304424-DB4A-36E7-9E0D-D32A5DD0F26C}"/>
          </ac:spMkLst>
        </pc:spChg>
        <pc:spChg chg="mod">
          <ac:chgData name="伊健 杜" userId="e69aded81da48593" providerId="LiveId" clId="{2675C2B8-D16A-412D-B6C5-56CC7EDE60D1}" dt="2022-12-12T17:08:47.037" v="5937"/>
          <ac:spMkLst>
            <pc:docMk/>
            <pc:sldMk cId="3654403645" sldId="1809"/>
            <ac:spMk id="5" creationId="{E7287B0E-EF55-E721-8EFA-9A9183C0EDF9}"/>
          </ac:spMkLst>
        </pc:spChg>
        <pc:picChg chg="add mod">
          <ac:chgData name="伊健 杜" userId="e69aded81da48593" providerId="LiveId" clId="{2675C2B8-D16A-412D-B6C5-56CC7EDE60D1}" dt="2022-12-12T11:35:40.510" v="246" actId="14100"/>
          <ac:picMkLst>
            <pc:docMk/>
            <pc:sldMk cId="3654403645" sldId="1809"/>
            <ac:picMk id="2050" creationId="{276AE1D5-E86B-1F99-22B6-9420B6D7C862}"/>
          </ac:picMkLst>
        </pc:picChg>
      </pc:sldChg>
      <pc:sldChg chg="addSp delSp modSp add mod">
        <pc:chgData name="伊健 杜" userId="e69aded81da48593" providerId="LiveId" clId="{2675C2B8-D16A-412D-B6C5-56CC7EDE60D1}" dt="2022-12-12T17:08:47.037" v="5937"/>
        <pc:sldMkLst>
          <pc:docMk/>
          <pc:sldMk cId="3382976734" sldId="1810"/>
        </pc:sldMkLst>
        <pc:spChg chg="mod">
          <ac:chgData name="伊健 杜" userId="e69aded81da48593" providerId="LiveId" clId="{2675C2B8-D16A-412D-B6C5-56CC7EDE60D1}" dt="2022-12-12T11:37:44.246" v="357"/>
          <ac:spMkLst>
            <pc:docMk/>
            <pc:sldMk cId="3382976734" sldId="1810"/>
            <ac:spMk id="2" creationId="{10304424-DB4A-36E7-9E0D-D32A5DD0F26C}"/>
          </ac:spMkLst>
        </pc:spChg>
        <pc:spChg chg="mod">
          <ac:chgData name="伊健 杜" userId="e69aded81da48593" providerId="LiveId" clId="{2675C2B8-D16A-412D-B6C5-56CC7EDE60D1}" dt="2022-12-12T17:08:47.037" v="5937"/>
          <ac:spMkLst>
            <pc:docMk/>
            <pc:sldMk cId="3382976734" sldId="1810"/>
            <ac:spMk id="5" creationId="{E7287B0E-EF55-E721-8EFA-9A9183C0EDF9}"/>
          </ac:spMkLst>
        </pc:spChg>
        <pc:picChg chg="add mod">
          <ac:chgData name="伊健 杜" userId="e69aded81da48593" providerId="LiveId" clId="{2675C2B8-D16A-412D-B6C5-56CC7EDE60D1}" dt="2022-12-12T11:39:17.963" v="453" actId="1076"/>
          <ac:picMkLst>
            <pc:docMk/>
            <pc:sldMk cId="3382976734" sldId="1810"/>
            <ac:picMk id="4" creationId="{D3223505-66F7-D1B1-78BE-B99A3124337B}"/>
          </ac:picMkLst>
        </pc:picChg>
        <pc:picChg chg="del">
          <ac:chgData name="伊健 杜" userId="e69aded81da48593" providerId="LiveId" clId="{2675C2B8-D16A-412D-B6C5-56CC7EDE60D1}" dt="2022-12-12T11:38:00.013" v="415" actId="478"/>
          <ac:picMkLst>
            <pc:docMk/>
            <pc:sldMk cId="3382976734" sldId="1810"/>
            <ac:picMk id="1026" creationId="{818E4257-9D43-D8B2-7FEC-D7E654E8D1B7}"/>
          </ac:picMkLst>
        </pc:picChg>
        <pc:picChg chg="add del mod">
          <ac:chgData name="伊健 杜" userId="e69aded81da48593" providerId="LiveId" clId="{2675C2B8-D16A-412D-B6C5-56CC7EDE60D1}" dt="2022-12-12T11:39:15.294" v="451" actId="478"/>
          <ac:picMkLst>
            <pc:docMk/>
            <pc:sldMk cId="3382976734" sldId="1810"/>
            <ac:picMk id="3074" creationId="{AE515986-A1C9-8515-24CB-B5ABE7F3ADCB}"/>
          </ac:picMkLst>
        </pc:picChg>
      </pc:sldChg>
      <pc:sldChg chg="addSp delSp modSp add mod">
        <pc:chgData name="伊健 杜" userId="e69aded81da48593" providerId="LiveId" clId="{2675C2B8-D16A-412D-B6C5-56CC7EDE60D1}" dt="2022-12-12T17:08:47.037" v="5937"/>
        <pc:sldMkLst>
          <pc:docMk/>
          <pc:sldMk cId="534003533" sldId="1811"/>
        </pc:sldMkLst>
        <pc:spChg chg="mod">
          <ac:chgData name="伊健 杜" userId="e69aded81da48593" providerId="LiveId" clId="{2675C2B8-D16A-412D-B6C5-56CC7EDE60D1}" dt="2022-12-12T17:08:47.037" v="5937"/>
          <ac:spMkLst>
            <pc:docMk/>
            <pc:sldMk cId="534003533" sldId="1811"/>
            <ac:spMk id="5" creationId="{E7287B0E-EF55-E721-8EFA-9A9183C0EDF9}"/>
          </ac:spMkLst>
        </pc:spChg>
        <pc:picChg chg="del">
          <ac:chgData name="伊健 杜" userId="e69aded81da48593" providerId="LiveId" clId="{2675C2B8-D16A-412D-B6C5-56CC7EDE60D1}" dt="2022-12-12T11:39:36.735" v="455" actId="478"/>
          <ac:picMkLst>
            <pc:docMk/>
            <pc:sldMk cId="534003533" sldId="1811"/>
            <ac:picMk id="4" creationId="{D3223505-66F7-D1B1-78BE-B99A3124337B}"/>
          </ac:picMkLst>
        </pc:picChg>
        <pc:picChg chg="add mod">
          <ac:chgData name="伊健 杜" userId="e69aded81da48593" providerId="LiveId" clId="{2675C2B8-D16A-412D-B6C5-56CC7EDE60D1}" dt="2022-12-12T11:39:41.137" v="458" actId="1076"/>
          <ac:picMkLst>
            <pc:docMk/>
            <pc:sldMk cId="534003533" sldId="1811"/>
            <ac:picMk id="4098" creationId="{B5516458-5BA2-B446-093B-507DC5DDBC6D}"/>
          </ac:picMkLst>
        </pc:picChg>
      </pc:sldChg>
      <pc:sldChg chg="addSp delSp modSp add mod">
        <pc:chgData name="伊健 杜" userId="e69aded81da48593" providerId="LiveId" clId="{2675C2B8-D16A-412D-B6C5-56CC7EDE60D1}" dt="2022-12-12T17:08:47.037" v="5937"/>
        <pc:sldMkLst>
          <pc:docMk/>
          <pc:sldMk cId="2110167488" sldId="1812"/>
        </pc:sldMkLst>
        <pc:spChg chg="del">
          <ac:chgData name="伊健 杜" userId="e69aded81da48593" providerId="LiveId" clId="{2675C2B8-D16A-412D-B6C5-56CC7EDE60D1}" dt="2022-12-12T11:40:07.948" v="540" actId="478"/>
          <ac:spMkLst>
            <pc:docMk/>
            <pc:sldMk cId="2110167488" sldId="1812"/>
            <ac:spMk id="2" creationId="{10304424-DB4A-36E7-9E0D-D32A5DD0F26C}"/>
          </ac:spMkLst>
        </pc:spChg>
        <pc:spChg chg="add del mod">
          <ac:chgData name="伊健 杜" userId="e69aded81da48593" providerId="LiveId" clId="{2675C2B8-D16A-412D-B6C5-56CC7EDE60D1}" dt="2022-12-12T11:40:09.953" v="541" actId="478"/>
          <ac:spMkLst>
            <pc:docMk/>
            <pc:sldMk cId="2110167488" sldId="1812"/>
            <ac:spMk id="3" creationId="{319AC08E-DDEB-F20C-EE21-9A6B178DCA97}"/>
          </ac:spMkLst>
        </pc:spChg>
        <pc:spChg chg="mod">
          <ac:chgData name="伊健 杜" userId="e69aded81da48593" providerId="LiveId" clId="{2675C2B8-D16A-412D-B6C5-56CC7EDE60D1}" dt="2022-12-12T17:08:47.037" v="5937"/>
          <ac:spMkLst>
            <pc:docMk/>
            <pc:sldMk cId="2110167488" sldId="1812"/>
            <ac:spMk id="5" creationId="{E7287B0E-EF55-E721-8EFA-9A9183C0EDF9}"/>
          </ac:spMkLst>
        </pc:spChg>
        <pc:picChg chg="del">
          <ac:chgData name="伊健 杜" userId="e69aded81da48593" providerId="LiveId" clId="{2675C2B8-D16A-412D-B6C5-56CC7EDE60D1}" dt="2022-12-12T11:40:07.948" v="540" actId="478"/>
          <ac:picMkLst>
            <pc:docMk/>
            <pc:sldMk cId="2110167488" sldId="1812"/>
            <ac:picMk id="2050" creationId="{276AE1D5-E86B-1F99-22B6-9420B6D7C862}"/>
          </ac:picMkLst>
        </pc:picChg>
      </pc:sldChg>
      <pc:sldChg chg="add del">
        <pc:chgData name="伊健 杜" userId="e69aded81da48593" providerId="LiveId" clId="{2675C2B8-D16A-412D-B6C5-56CC7EDE60D1}" dt="2022-12-12T11:41:02.125" v="653" actId="47"/>
        <pc:sldMkLst>
          <pc:docMk/>
          <pc:sldMk cId="345012831" sldId="1813"/>
        </pc:sldMkLst>
      </pc:sldChg>
      <pc:sldChg chg="addSp delSp modSp add mod">
        <pc:chgData name="伊健 杜" userId="e69aded81da48593" providerId="LiveId" clId="{2675C2B8-D16A-412D-B6C5-56CC7EDE60D1}" dt="2022-12-12T17:08:47.037" v="5937"/>
        <pc:sldMkLst>
          <pc:docMk/>
          <pc:sldMk cId="1323335388" sldId="1813"/>
        </pc:sldMkLst>
        <pc:spChg chg="mod">
          <ac:chgData name="伊健 杜" userId="e69aded81da48593" providerId="LiveId" clId="{2675C2B8-D16A-412D-B6C5-56CC7EDE60D1}" dt="2022-12-12T17:08:47.037" v="5937"/>
          <ac:spMkLst>
            <pc:docMk/>
            <pc:sldMk cId="1323335388" sldId="1813"/>
            <ac:spMk id="3" creationId="{AFF80177-B508-486C-D283-AFDDC448C9C4}"/>
          </ac:spMkLst>
        </pc:spChg>
        <pc:spChg chg="mod">
          <ac:chgData name="伊健 杜" userId="e69aded81da48593" providerId="LiveId" clId="{2675C2B8-D16A-412D-B6C5-56CC7EDE60D1}" dt="2022-12-12T17:08:47.037" v="5937"/>
          <ac:spMkLst>
            <pc:docMk/>
            <pc:sldMk cId="1323335388" sldId="1813"/>
            <ac:spMk id="5" creationId="{E7287B0E-EF55-E721-8EFA-9A9183C0EDF9}"/>
          </ac:spMkLst>
        </pc:spChg>
        <pc:picChg chg="del">
          <ac:chgData name="伊健 杜" userId="e69aded81da48593" providerId="LiveId" clId="{2675C2B8-D16A-412D-B6C5-56CC7EDE60D1}" dt="2022-12-12T11:46:05.212" v="946" actId="478"/>
          <ac:picMkLst>
            <pc:docMk/>
            <pc:sldMk cId="1323335388" sldId="1813"/>
            <ac:picMk id="5122" creationId="{204562D6-7356-DAC9-4A32-EAD619A48062}"/>
          </ac:picMkLst>
        </pc:picChg>
        <pc:picChg chg="add mod">
          <ac:chgData name="伊健 杜" userId="e69aded81da48593" providerId="LiveId" clId="{2675C2B8-D16A-412D-B6C5-56CC7EDE60D1}" dt="2022-12-12T11:46:16.240" v="950" actId="14100"/>
          <ac:picMkLst>
            <pc:docMk/>
            <pc:sldMk cId="1323335388" sldId="1813"/>
            <ac:picMk id="8194" creationId="{3B3057C5-A523-46F9-A239-9ABF23DC2341}"/>
          </ac:picMkLst>
        </pc:picChg>
      </pc:sldChg>
      <pc:sldChg chg="addSp delSp modSp add mod">
        <pc:chgData name="伊健 杜" userId="e69aded81da48593" providerId="LiveId" clId="{2675C2B8-D16A-412D-B6C5-56CC7EDE60D1}" dt="2022-12-12T17:08:47.037" v="5937"/>
        <pc:sldMkLst>
          <pc:docMk/>
          <pc:sldMk cId="3980471894" sldId="1814"/>
        </pc:sldMkLst>
        <pc:spChg chg="mod">
          <ac:chgData name="伊健 杜" userId="e69aded81da48593" providerId="LiveId" clId="{2675C2B8-D16A-412D-B6C5-56CC7EDE60D1}" dt="2022-12-12T17:08:47.037" v="5937"/>
          <ac:spMkLst>
            <pc:docMk/>
            <pc:sldMk cId="3980471894" sldId="1814"/>
            <ac:spMk id="3" creationId="{AFF80177-B508-486C-D283-AFDDC448C9C4}"/>
          </ac:spMkLst>
        </pc:spChg>
        <pc:spChg chg="mod">
          <ac:chgData name="伊健 杜" userId="e69aded81da48593" providerId="LiveId" clId="{2675C2B8-D16A-412D-B6C5-56CC7EDE60D1}" dt="2022-12-12T17:08:47.037" v="5937"/>
          <ac:spMkLst>
            <pc:docMk/>
            <pc:sldMk cId="3980471894" sldId="1814"/>
            <ac:spMk id="5" creationId="{E7287B0E-EF55-E721-8EFA-9A9183C0EDF9}"/>
          </ac:spMkLst>
        </pc:spChg>
        <pc:picChg chg="del">
          <ac:chgData name="伊健 杜" userId="e69aded81da48593" providerId="LiveId" clId="{2675C2B8-D16A-412D-B6C5-56CC7EDE60D1}" dt="2022-12-12T11:50:23.120" v="1088" actId="478"/>
          <ac:picMkLst>
            <pc:docMk/>
            <pc:sldMk cId="3980471894" sldId="1814"/>
            <ac:picMk id="8194" creationId="{3B3057C5-A523-46F9-A239-9ABF23DC2341}"/>
          </ac:picMkLst>
        </pc:picChg>
        <pc:picChg chg="add mod">
          <ac:chgData name="伊健 杜" userId="e69aded81da48593" providerId="LiveId" clId="{2675C2B8-D16A-412D-B6C5-56CC7EDE60D1}" dt="2022-12-12T11:51:37.681" v="1093" actId="1076"/>
          <ac:picMkLst>
            <pc:docMk/>
            <pc:sldMk cId="3980471894" sldId="1814"/>
            <ac:picMk id="9218" creationId="{C2E5768F-F804-384D-835B-9E45403605FB}"/>
          </ac:picMkLst>
        </pc:picChg>
      </pc:sldChg>
      <pc:sldChg chg="modSp add mod">
        <pc:chgData name="伊健 杜" userId="e69aded81da48593" providerId="LiveId" clId="{2675C2B8-D16A-412D-B6C5-56CC7EDE60D1}" dt="2022-12-12T17:08:47.037" v="5937"/>
        <pc:sldMkLst>
          <pc:docMk/>
          <pc:sldMk cId="1852353414" sldId="1815"/>
        </pc:sldMkLst>
        <pc:spChg chg="mod">
          <ac:chgData name="伊健 杜" userId="e69aded81da48593" providerId="LiveId" clId="{2675C2B8-D16A-412D-B6C5-56CC7EDE60D1}" dt="2022-12-12T17:08:47.037" v="5937"/>
          <ac:spMkLst>
            <pc:docMk/>
            <pc:sldMk cId="1852353414" sldId="1815"/>
            <ac:spMk id="5" creationId="{E7287B0E-EF55-E721-8EFA-9A9183C0EDF9}"/>
          </ac:spMkLst>
        </pc:spChg>
      </pc:sldChg>
      <pc:sldChg chg="addSp delSp modSp add mod setBg setClrOvrMap">
        <pc:chgData name="伊健 杜" userId="e69aded81da48593" providerId="LiveId" clId="{2675C2B8-D16A-412D-B6C5-56CC7EDE60D1}" dt="2022-12-13T07:31:01.256" v="5970" actId="20577"/>
        <pc:sldMkLst>
          <pc:docMk/>
          <pc:sldMk cId="1182784179" sldId="1816"/>
        </pc:sldMkLst>
        <pc:spChg chg="mod">
          <ac:chgData name="伊健 杜" userId="e69aded81da48593" providerId="LiveId" clId="{2675C2B8-D16A-412D-B6C5-56CC7EDE60D1}" dt="2022-12-12T17:08:47.037" v="5937"/>
          <ac:spMkLst>
            <pc:docMk/>
            <pc:sldMk cId="1182784179" sldId="1816"/>
            <ac:spMk id="2" creationId="{10304424-DB4A-36E7-9E0D-D32A5DD0F26C}"/>
          </ac:spMkLst>
        </pc:spChg>
        <pc:spChg chg="mod">
          <ac:chgData name="伊健 杜" userId="e69aded81da48593" providerId="LiveId" clId="{2675C2B8-D16A-412D-B6C5-56CC7EDE60D1}" dt="2022-12-13T07:31:01.256" v="5970" actId="20577"/>
          <ac:spMkLst>
            <pc:docMk/>
            <pc:sldMk cId="1182784179" sldId="1816"/>
            <ac:spMk id="5" creationId="{E7287B0E-EF55-E721-8EFA-9A9183C0EDF9}"/>
          </ac:spMkLst>
        </pc:spChg>
        <pc:spChg chg="add del">
          <ac:chgData name="伊健 杜" userId="e69aded81da48593" providerId="LiveId" clId="{2675C2B8-D16A-412D-B6C5-56CC7EDE60D1}" dt="2022-12-12T12:11:58.435" v="1263" actId="26606"/>
          <ac:spMkLst>
            <pc:docMk/>
            <pc:sldMk cId="1182784179" sldId="1816"/>
            <ac:spMk id="10247" creationId="{5E8D2E83-FB3A-40E7-A9E5-7AB389D612B4}"/>
          </ac:spMkLst>
        </pc:spChg>
        <pc:picChg chg="del">
          <ac:chgData name="伊健 杜" userId="e69aded81da48593" providerId="LiveId" clId="{2675C2B8-D16A-412D-B6C5-56CC7EDE60D1}" dt="2022-12-12T12:11:29.760" v="1260" actId="478"/>
          <ac:picMkLst>
            <pc:docMk/>
            <pc:sldMk cId="1182784179" sldId="1816"/>
            <ac:picMk id="2050" creationId="{276AE1D5-E86B-1F99-22B6-9420B6D7C862}"/>
          </ac:picMkLst>
        </pc:picChg>
        <pc:picChg chg="add mod ord">
          <ac:chgData name="伊健 杜" userId="e69aded81da48593" providerId="LiveId" clId="{2675C2B8-D16A-412D-B6C5-56CC7EDE60D1}" dt="2022-12-12T12:12:12.443" v="1269" actId="1076"/>
          <ac:picMkLst>
            <pc:docMk/>
            <pc:sldMk cId="1182784179" sldId="1816"/>
            <ac:picMk id="10242" creationId="{FD3EE104-74C1-008A-7939-F2E6873BD4F4}"/>
          </ac:picMkLst>
        </pc:picChg>
      </pc:sldChg>
      <pc:sldChg chg="addSp delSp modSp add mod setBg">
        <pc:chgData name="伊健 杜" userId="e69aded81da48593" providerId="LiveId" clId="{2675C2B8-D16A-412D-B6C5-56CC7EDE60D1}" dt="2022-12-12T17:08:47.037" v="5937"/>
        <pc:sldMkLst>
          <pc:docMk/>
          <pc:sldMk cId="3329540244" sldId="1817"/>
        </pc:sldMkLst>
        <pc:spChg chg="mod">
          <ac:chgData name="伊健 杜" userId="e69aded81da48593" providerId="LiveId" clId="{2675C2B8-D16A-412D-B6C5-56CC7EDE60D1}" dt="2022-12-12T17:08:47.037" v="5937"/>
          <ac:spMkLst>
            <pc:docMk/>
            <pc:sldMk cId="3329540244" sldId="1817"/>
            <ac:spMk id="2" creationId="{10304424-DB4A-36E7-9E0D-D32A5DD0F26C}"/>
          </ac:spMkLst>
        </pc:spChg>
        <pc:spChg chg="mod">
          <ac:chgData name="伊健 杜" userId="e69aded81da48593" providerId="LiveId" clId="{2675C2B8-D16A-412D-B6C5-56CC7EDE60D1}" dt="2022-12-12T17:08:47.037" v="5937"/>
          <ac:spMkLst>
            <pc:docMk/>
            <pc:sldMk cId="3329540244" sldId="1817"/>
            <ac:spMk id="5" creationId="{E7287B0E-EF55-E721-8EFA-9A9183C0EDF9}"/>
          </ac:spMkLst>
        </pc:spChg>
        <pc:spChg chg="add del">
          <ac:chgData name="伊健 杜" userId="e69aded81da48593" providerId="LiveId" clId="{2675C2B8-D16A-412D-B6C5-56CC7EDE60D1}" dt="2022-12-12T12:12:58.422" v="1358" actId="26606"/>
          <ac:spMkLst>
            <pc:docMk/>
            <pc:sldMk cId="3329540244" sldId="1817"/>
            <ac:spMk id="12295" creationId="{05C7EBC3-4672-4DAB-81C2-58661FAFAED6}"/>
          </ac:spMkLst>
        </pc:spChg>
        <pc:spChg chg="add del">
          <ac:chgData name="伊健 杜" userId="e69aded81da48593" providerId="LiveId" clId="{2675C2B8-D16A-412D-B6C5-56CC7EDE60D1}" dt="2022-12-12T12:12:58.422" v="1358" actId="26606"/>
          <ac:spMkLst>
            <pc:docMk/>
            <pc:sldMk cId="3329540244" sldId="1817"/>
            <ac:spMk id="12297" creationId="{40BF962F-4C6F-461E-86F2-C43F56CC939B}"/>
          </ac:spMkLst>
        </pc:spChg>
        <pc:spChg chg="add del">
          <ac:chgData name="伊健 杜" userId="e69aded81da48593" providerId="LiveId" clId="{2675C2B8-D16A-412D-B6C5-56CC7EDE60D1}" dt="2022-12-12T12:12:58.422" v="1358" actId="26606"/>
          <ac:spMkLst>
            <pc:docMk/>
            <pc:sldMk cId="3329540244" sldId="1817"/>
            <ac:spMk id="12299" creationId="{2E94A4F7-38E4-45EA-8E2E-CE1B5766B4F1}"/>
          </ac:spMkLst>
        </pc:spChg>
        <pc:picChg chg="del">
          <ac:chgData name="伊健 杜" userId="e69aded81da48593" providerId="LiveId" clId="{2675C2B8-D16A-412D-B6C5-56CC7EDE60D1}" dt="2022-12-12T12:12:18.501" v="1271" actId="478"/>
          <ac:picMkLst>
            <pc:docMk/>
            <pc:sldMk cId="3329540244" sldId="1817"/>
            <ac:picMk id="10242" creationId="{FD3EE104-74C1-008A-7939-F2E6873BD4F4}"/>
          </ac:picMkLst>
        </pc:picChg>
        <pc:picChg chg="add mod">
          <ac:chgData name="伊健 杜" userId="e69aded81da48593" providerId="LiveId" clId="{2675C2B8-D16A-412D-B6C5-56CC7EDE60D1}" dt="2022-12-12T12:12:58.422" v="1358" actId="26606"/>
          <ac:picMkLst>
            <pc:docMk/>
            <pc:sldMk cId="3329540244" sldId="1817"/>
            <ac:picMk id="12290" creationId="{7E82D4A0-8E48-AFA5-B111-2857772759B1}"/>
          </ac:picMkLst>
        </pc:picChg>
      </pc:sldChg>
      <pc:sldChg chg="modSp add mod">
        <pc:chgData name="伊健 杜" userId="e69aded81da48593" providerId="LiveId" clId="{2675C2B8-D16A-412D-B6C5-56CC7EDE60D1}" dt="2022-12-12T17:08:47.037" v="5937"/>
        <pc:sldMkLst>
          <pc:docMk/>
          <pc:sldMk cId="3732309597" sldId="1818"/>
        </pc:sldMkLst>
        <pc:spChg chg="mod">
          <ac:chgData name="伊健 杜" userId="e69aded81da48593" providerId="LiveId" clId="{2675C2B8-D16A-412D-B6C5-56CC7EDE60D1}" dt="2022-12-12T17:08:47.037" v="5937"/>
          <ac:spMkLst>
            <pc:docMk/>
            <pc:sldMk cId="3732309597" sldId="1818"/>
            <ac:spMk id="5" creationId="{E7287B0E-EF55-E721-8EFA-9A9183C0EDF9}"/>
          </ac:spMkLst>
        </pc:spChg>
      </pc:sldChg>
      <pc:sldChg chg="modSp add mod">
        <pc:chgData name="伊健 杜" userId="e69aded81da48593" providerId="LiveId" clId="{2675C2B8-D16A-412D-B6C5-56CC7EDE60D1}" dt="2022-12-12T17:08:47.037" v="5937"/>
        <pc:sldMkLst>
          <pc:docMk/>
          <pc:sldMk cId="2424331750" sldId="1819"/>
        </pc:sldMkLst>
        <pc:spChg chg="mod">
          <ac:chgData name="伊健 杜" userId="e69aded81da48593" providerId="LiveId" clId="{2675C2B8-D16A-412D-B6C5-56CC7EDE60D1}" dt="2022-12-12T17:08:47.037" v="5937"/>
          <ac:spMkLst>
            <pc:docMk/>
            <pc:sldMk cId="2424331750" sldId="1819"/>
            <ac:spMk id="5" creationId="{E7287B0E-EF55-E721-8EFA-9A9183C0EDF9}"/>
          </ac:spMkLst>
        </pc:spChg>
      </pc:sldChg>
      <pc:sldChg chg="addSp delSp modSp add mod">
        <pc:chgData name="伊健 杜" userId="e69aded81da48593" providerId="LiveId" clId="{2675C2B8-D16A-412D-B6C5-56CC7EDE60D1}" dt="2022-12-12T17:08:47.037" v="5937"/>
        <pc:sldMkLst>
          <pc:docMk/>
          <pc:sldMk cId="840721233" sldId="1820"/>
        </pc:sldMkLst>
        <pc:spChg chg="mod">
          <ac:chgData name="伊健 杜" userId="e69aded81da48593" providerId="LiveId" clId="{2675C2B8-D16A-412D-B6C5-56CC7EDE60D1}" dt="2022-12-12T17:08:47.037" v="5937"/>
          <ac:spMkLst>
            <pc:docMk/>
            <pc:sldMk cId="840721233" sldId="1820"/>
            <ac:spMk id="2" creationId="{10304424-DB4A-36E7-9E0D-D32A5DD0F26C}"/>
          </ac:spMkLst>
        </pc:spChg>
        <pc:spChg chg="mod">
          <ac:chgData name="伊健 杜" userId="e69aded81da48593" providerId="LiveId" clId="{2675C2B8-D16A-412D-B6C5-56CC7EDE60D1}" dt="2022-12-12T17:08:47.037" v="5937"/>
          <ac:spMkLst>
            <pc:docMk/>
            <pc:sldMk cId="840721233" sldId="1820"/>
            <ac:spMk id="5" creationId="{E7287B0E-EF55-E721-8EFA-9A9183C0EDF9}"/>
          </ac:spMkLst>
        </pc:spChg>
        <pc:picChg chg="del">
          <ac:chgData name="伊健 杜" userId="e69aded81da48593" providerId="LiveId" clId="{2675C2B8-D16A-412D-B6C5-56CC7EDE60D1}" dt="2022-12-12T12:15:30.581" v="1631" actId="478"/>
          <ac:picMkLst>
            <pc:docMk/>
            <pc:sldMk cId="840721233" sldId="1820"/>
            <ac:picMk id="12290" creationId="{7E82D4A0-8E48-AFA5-B111-2857772759B1}"/>
          </ac:picMkLst>
        </pc:picChg>
        <pc:picChg chg="add mod">
          <ac:chgData name="伊健 杜" userId="e69aded81da48593" providerId="LiveId" clId="{2675C2B8-D16A-412D-B6C5-56CC7EDE60D1}" dt="2022-12-12T12:33:13.397" v="1644" actId="1076"/>
          <ac:picMkLst>
            <pc:docMk/>
            <pc:sldMk cId="840721233" sldId="1820"/>
            <ac:picMk id="13314" creationId="{DB2C93E1-8F4F-D491-7E09-545DD26ACEB1}"/>
          </ac:picMkLst>
        </pc:picChg>
      </pc:sldChg>
      <pc:sldChg chg="addSp delSp modSp add mod">
        <pc:chgData name="伊健 杜" userId="e69aded81da48593" providerId="LiveId" clId="{2675C2B8-D16A-412D-B6C5-56CC7EDE60D1}" dt="2022-12-12T17:08:47.037" v="5937"/>
        <pc:sldMkLst>
          <pc:docMk/>
          <pc:sldMk cId="775145746" sldId="1821"/>
        </pc:sldMkLst>
        <pc:spChg chg="mod">
          <ac:chgData name="伊健 杜" userId="e69aded81da48593" providerId="LiveId" clId="{2675C2B8-D16A-412D-B6C5-56CC7EDE60D1}" dt="2022-12-12T17:08:47.037" v="5937"/>
          <ac:spMkLst>
            <pc:docMk/>
            <pc:sldMk cId="775145746" sldId="1821"/>
            <ac:spMk id="2" creationId="{10304424-DB4A-36E7-9E0D-D32A5DD0F26C}"/>
          </ac:spMkLst>
        </pc:spChg>
        <pc:spChg chg="mod">
          <ac:chgData name="伊健 杜" userId="e69aded81da48593" providerId="LiveId" clId="{2675C2B8-D16A-412D-B6C5-56CC7EDE60D1}" dt="2022-12-12T17:08:47.037" v="5937"/>
          <ac:spMkLst>
            <pc:docMk/>
            <pc:sldMk cId="775145746" sldId="1821"/>
            <ac:spMk id="5" creationId="{E7287B0E-EF55-E721-8EFA-9A9183C0EDF9}"/>
          </ac:spMkLst>
        </pc:spChg>
        <pc:picChg chg="del">
          <ac:chgData name="伊健 杜" userId="e69aded81da48593" providerId="LiveId" clId="{2675C2B8-D16A-412D-B6C5-56CC7EDE60D1}" dt="2022-12-12T12:37:06.759" v="1745" actId="478"/>
          <ac:picMkLst>
            <pc:docMk/>
            <pc:sldMk cId="775145746" sldId="1821"/>
            <ac:picMk id="13314" creationId="{DB2C93E1-8F4F-D491-7E09-545DD26ACEB1}"/>
          </ac:picMkLst>
        </pc:picChg>
        <pc:picChg chg="add del mod">
          <ac:chgData name="伊健 杜" userId="e69aded81da48593" providerId="LiveId" clId="{2675C2B8-D16A-412D-B6C5-56CC7EDE60D1}" dt="2022-12-12T12:37:34.816" v="1751" actId="478"/>
          <ac:picMkLst>
            <pc:docMk/>
            <pc:sldMk cId="775145746" sldId="1821"/>
            <ac:picMk id="16386" creationId="{A9AF177F-2326-652A-6272-F72129852DCD}"/>
          </ac:picMkLst>
        </pc:picChg>
        <pc:picChg chg="add mod">
          <ac:chgData name="伊健 杜" userId="e69aded81da48593" providerId="LiveId" clId="{2675C2B8-D16A-412D-B6C5-56CC7EDE60D1}" dt="2022-12-12T12:37:36.637" v="1752" actId="1076"/>
          <ac:picMkLst>
            <pc:docMk/>
            <pc:sldMk cId="775145746" sldId="1821"/>
            <ac:picMk id="16388" creationId="{D7224646-E8A7-2905-C2D5-E43F4FCA4420}"/>
          </ac:picMkLst>
        </pc:picChg>
        <pc:picChg chg="add del mod">
          <ac:chgData name="伊健 杜" userId="e69aded81da48593" providerId="LiveId" clId="{2675C2B8-D16A-412D-B6C5-56CC7EDE60D1}" dt="2022-12-12T12:38:30.199" v="1778" actId="478"/>
          <ac:picMkLst>
            <pc:docMk/>
            <pc:sldMk cId="775145746" sldId="1821"/>
            <ac:picMk id="16390" creationId="{A1E27064-E2CE-AFBD-DFC1-62A47B265489}"/>
          </ac:picMkLst>
        </pc:picChg>
      </pc:sldChg>
      <pc:sldChg chg="addSp delSp modSp add mod">
        <pc:chgData name="伊健 杜" userId="e69aded81da48593" providerId="LiveId" clId="{2675C2B8-D16A-412D-B6C5-56CC7EDE60D1}" dt="2022-12-12T17:08:47.037" v="5937"/>
        <pc:sldMkLst>
          <pc:docMk/>
          <pc:sldMk cId="1189890073" sldId="1822"/>
        </pc:sldMkLst>
        <pc:spChg chg="mod">
          <ac:chgData name="伊健 杜" userId="e69aded81da48593" providerId="LiveId" clId="{2675C2B8-D16A-412D-B6C5-56CC7EDE60D1}" dt="2022-12-12T17:08:47.037" v="5937"/>
          <ac:spMkLst>
            <pc:docMk/>
            <pc:sldMk cId="1189890073" sldId="1822"/>
            <ac:spMk id="2" creationId="{10304424-DB4A-36E7-9E0D-D32A5DD0F26C}"/>
          </ac:spMkLst>
        </pc:spChg>
        <pc:spChg chg="mod">
          <ac:chgData name="伊健 杜" userId="e69aded81da48593" providerId="LiveId" clId="{2675C2B8-D16A-412D-B6C5-56CC7EDE60D1}" dt="2022-12-12T17:08:47.037" v="5937"/>
          <ac:spMkLst>
            <pc:docMk/>
            <pc:sldMk cId="1189890073" sldId="1822"/>
            <ac:spMk id="5" creationId="{E7287B0E-EF55-E721-8EFA-9A9183C0EDF9}"/>
          </ac:spMkLst>
        </pc:spChg>
        <pc:picChg chg="del">
          <ac:chgData name="伊健 杜" userId="e69aded81da48593" providerId="LiveId" clId="{2675C2B8-D16A-412D-B6C5-56CC7EDE60D1}" dt="2022-12-12T12:39:22.909" v="1919" actId="478"/>
          <ac:picMkLst>
            <pc:docMk/>
            <pc:sldMk cId="1189890073" sldId="1822"/>
            <ac:picMk id="13314" creationId="{DB2C93E1-8F4F-D491-7E09-545DD26ACEB1}"/>
          </ac:picMkLst>
        </pc:picChg>
        <pc:picChg chg="add mod">
          <ac:chgData name="伊健 杜" userId="e69aded81da48593" providerId="LiveId" clId="{2675C2B8-D16A-412D-B6C5-56CC7EDE60D1}" dt="2022-12-12T12:39:48.104" v="1922" actId="1076"/>
          <ac:picMkLst>
            <pc:docMk/>
            <pc:sldMk cId="1189890073" sldId="1822"/>
            <ac:picMk id="17410" creationId="{170F72FA-EF26-3242-E2CF-E69F007FDA2A}"/>
          </ac:picMkLst>
        </pc:picChg>
      </pc:sldChg>
      <pc:sldChg chg="addSp delSp modSp add mod">
        <pc:chgData name="伊健 杜" userId="e69aded81da48593" providerId="LiveId" clId="{2675C2B8-D16A-412D-B6C5-56CC7EDE60D1}" dt="2022-12-12T17:45:43.866" v="5938" actId="20577"/>
        <pc:sldMkLst>
          <pc:docMk/>
          <pc:sldMk cId="2623191584" sldId="1823"/>
        </pc:sldMkLst>
        <pc:spChg chg="mod">
          <ac:chgData name="伊健 杜" userId="e69aded81da48593" providerId="LiveId" clId="{2675C2B8-D16A-412D-B6C5-56CC7EDE60D1}" dt="2022-12-12T17:08:47.037" v="5937"/>
          <ac:spMkLst>
            <pc:docMk/>
            <pc:sldMk cId="2623191584" sldId="1823"/>
            <ac:spMk id="2" creationId="{10304424-DB4A-36E7-9E0D-D32A5DD0F26C}"/>
          </ac:spMkLst>
        </pc:spChg>
        <pc:spChg chg="mod">
          <ac:chgData name="伊健 杜" userId="e69aded81da48593" providerId="LiveId" clId="{2675C2B8-D16A-412D-B6C5-56CC7EDE60D1}" dt="2022-12-12T17:45:43.866" v="5938" actId="20577"/>
          <ac:spMkLst>
            <pc:docMk/>
            <pc:sldMk cId="2623191584" sldId="1823"/>
            <ac:spMk id="5" creationId="{E7287B0E-EF55-E721-8EFA-9A9183C0EDF9}"/>
          </ac:spMkLst>
        </pc:spChg>
        <pc:picChg chg="del">
          <ac:chgData name="伊健 杜" userId="e69aded81da48593" providerId="LiveId" clId="{2675C2B8-D16A-412D-B6C5-56CC7EDE60D1}" dt="2022-12-12T12:39:52.182" v="1924" actId="478"/>
          <ac:picMkLst>
            <pc:docMk/>
            <pc:sldMk cId="2623191584" sldId="1823"/>
            <ac:picMk id="17410" creationId="{170F72FA-EF26-3242-E2CF-E69F007FDA2A}"/>
          </ac:picMkLst>
        </pc:picChg>
        <pc:picChg chg="add mod">
          <ac:chgData name="伊健 杜" userId="e69aded81da48593" providerId="LiveId" clId="{2675C2B8-D16A-412D-B6C5-56CC7EDE60D1}" dt="2022-12-12T12:41:15.611" v="2029" actId="1076"/>
          <ac:picMkLst>
            <pc:docMk/>
            <pc:sldMk cId="2623191584" sldId="1823"/>
            <ac:picMk id="18434" creationId="{E1A6F27C-67AE-D7C0-DED4-C1923CE688FD}"/>
          </ac:picMkLst>
        </pc:picChg>
      </pc:sldChg>
      <pc:sldChg chg="modSp add mod">
        <pc:chgData name="伊健 杜" userId="e69aded81da48593" providerId="LiveId" clId="{2675C2B8-D16A-412D-B6C5-56CC7EDE60D1}" dt="2022-12-12T17:08:47.037" v="5937"/>
        <pc:sldMkLst>
          <pc:docMk/>
          <pc:sldMk cId="894672260" sldId="1824"/>
        </pc:sldMkLst>
        <pc:spChg chg="mod">
          <ac:chgData name="伊健 杜" userId="e69aded81da48593" providerId="LiveId" clId="{2675C2B8-D16A-412D-B6C5-56CC7EDE60D1}" dt="2022-12-12T17:08:47.037" v="5937"/>
          <ac:spMkLst>
            <pc:docMk/>
            <pc:sldMk cId="894672260" sldId="1824"/>
            <ac:spMk id="5" creationId="{E7287B0E-EF55-E721-8EFA-9A9183C0EDF9}"/>
          </ac:spMkLst>
        </pc:spChg>
      </pc:sldChg>
      <pc:sldChg chg="addSp delSp modSp add mod">
        <pc:chgData name="伊健 杜" userId="e69aded81da48593" providerId="LiveId" clId="{2675C2B8-D16A-412D-B6C5-56CC7EDE60D1}" dt="2022-12-12T17:08:47.037" v="5937"/>
        <pc:sldMkLst>
          <pc:docMk/>
          <pc:sldMk cId="424594395" sldId="1825"/>
        </pc:sldMkLst>
        <pc:spChg chg="mod">
          <ac:chgData name="伊健 杜" userId="e69aded81da48593" providerId="LiveId" clId="{2675C2B8-D16A-412D-B6C5-56CC7EDE60D1}" dt="2022-12-12T17:08:47.037" v="5937"/>
          <ac:spMkLst>
            <pc:docMk/>
            <pc:sldMk cId="424594395" sldId="1825"/>
            <ac:spMk id="2" creationId="{10304424-DB4A-36E7-9E0D-D32A5DD0F26C}"/>
          </ac:spMkLst>
        </pc:spChg>
        <pc:spChg chg="mod">
          <ac:chgData name="伊健 杜" userId="e69aded81da48593" providerId="LiveId" clId="{2675C2B8-D16A-412D-B6C5-56CC7EDE60D1}" dt="2022-12-12T17:08:47.037" v="5937"/>
          <ac:spMkLst>
            <pc:docMk/>
            <pc:sldMk cId="424594395" sldId="1825"/>
            <ac:spMk id="5" creationId="{E7287B0E-EF55-E721-8EFA-9A9183C0EDF9}"/>
          </ac:spMkLst>
        </pc:spChg>
        <pc:picChg chg="del">
          <ac:chgData name="伊健 杜" userId="e69aded81da48593" providerId="LiveId" clId="{2675C2B8-D16A-412D-B6C5-56CC7EDE60D1}" dt="2022-12-12T12:43:07.446" v="2261" actId="478"/>
          <ac:picMkLst>
            <pc:docMk/>
            <pc:sldMk cId="424594395" sldId="1825"/>
            <ac:picMk id="16388" creationId="{D7224646-E8A7-2905-C2D5-E43F4FCA4420}"/>
          </ac:picMkLst>
        </pc:picChg>
        <pc:picChg chg="add mod">
          <ac:chgData name="伊健 杜" userId="e69aded81da48593" providerId="LiveId" clId="{2675C2B8-D16A-412D-B6C5-56CC7EDE60D1}" dt="2022-12-12T12:43:58.334" v="2272" actId="1076"/>
          <ac:picMkLst>
            <pc:docMk/>
            <pc:sldMk cId="424594395" sldId="1825"/>
            <ac:picMk id="19458" creationId="{B57BB100-EECA-3EDC-F998-6D0715659392}"/>
          </ac:picMkLst>
        </pc:picChg>
        <pc:picChg chg="add mod">
          <ac:chgData name="伊健 杜" userId="e69aded81da48593" providerId="LiveId" clId="{2675C2B8-D16A-412D-B6C5-56CC7EDE60D1}" dt="2022-12-12T12:44:02.145" v="2274" actId="1076"/>
          <ac:picMkLst>
            <pc:docMk/>
            <pc:sldMk cId="424594395" sldId="1825"/>
            <ac:picMk id="19460" creationId="{388ED28A-7246-A987-D7CA-57C9DC559EC8}"/>
          </ac:picMkLst>
        </pc:picChg>
      </pc:sldChg>
      <pc:sldChg chg="addSp delSp modSp add mod">
        <pc:chgData name="伊健 杜" userId="e69aded81da48593" providerId="LiveId" clId="{2675C2B8-D16A-412D-B6C5-56CC7EDE60D1}" dt="2022-12-12T17:08:47.037" v="5937"/>
        <pc:sldMkLst>
          <pc:docMk/>
          <pc:sldMk cId="325125849" sldId="1826"/>
        </pc:sldMkLst>
        <pc:spChg chg="mod">
          <ac:chgData name="伊健 杜" userId="e69aded81da48593" providerId="LiveId" clId="{2675C2B8-D16A-412D-B6C5-56CC7EDE60D1}" dt="2022-12-12T17:08:47.037" v="5937"/>
          <ac:spMkLst>
            <pc:docMk/>
            <pc:sldMk cId="325125849" sldId="1826"/>
            <ac:spMk id="2" creationId="{10304424-DB4A-36E7-9E0D-D32A5DD0F26C}"/>
          </ac:spMkLst>
        </pc:spChg>
        <pc:spChg chg="mod">
          <ac:chgData name="伊健 杜" userId="e69aded81da48593" providerId="LiveId" clId="{2675C2B8-D16A-412D-B6C5-56CC7EDE60D1}" dt="2022-12-12T17:08:47.037" v="5937"/>
          <ac:spMkLst>
            <pc:docMk/>
            <pc:sldMk cId="325125849" sldId="1826"/>
            <ac:spMk id="5" creationId="{E7287B0E-EF55-E721-8EFA-9A9183C0EDF9}"/>
          </ac:spMkLst>
        </pc:spChg>
        <pc:picChg chg="del">
          <ac:chgData name="伊健 杜" userId="e69aded81da48593" providerId="LiveId" clId="{2675C2B8-D16A-412D-B6C5-56CC7EDE60D1}" dt="2022-12-12T12:45:31.096" v="2402" actId="478"/>
          <ac:picMkLst>
            <pc:docMk/>
            <pc:sldMk cId="325125849" sldId="1826"/>
            <ac:picMk id="19458" creationId="{B57BB100-EECA-3EDC-F998-6D0715659392}"/>
          </ac:picMkLst>
        </pc:picChg>
        <pc:picChg chg="del">
          <ac:chgData name="伊健 杜" userId="e69aded81da48593" providerId="LiveId" clId="{2675C2B8-D16A-412D-B6C5-56CC7EDE60D1}" dt="2022-12-12T12:45:31.096" v="2402" actId="478"/>
          <ac:picMkLst>
            <pc:docMk/>
            <pc:sldMk cId="325125849" sldId="1826"/>
            <ac:picMk id="19460" creationId="{388ED28A-7246-A987-D7CA-57C9DC559EC8}"/>
          </ac:picMkLst>
        </pc:picChg>
        <pc:picChg chg="add mod">
          <ac:chgData name="伊健 杜" userId="e69aded81da48593" providerId="LiveId" clId="{2675C2B8-D16A-412D-B6C5-56CC7EDE60D1}" dt="2022-12-12T12:46:10.072" v="2452" actId="1076"/>
          <ac:picMkLst>
            <pc:docMk/>
            <pc:sldMk cId="325125849" sldId="1826"/>
            <ac:picMk id="21506" creationId="{1FB0E94C-9928-91EA-94D9-7724FF23FC0B}"/>
          </ac:picMkLst>
        </pc:picChg>
      </pc:sldChg>
      <pc:sldChg chg="modSp add mod">
        <pc:chgData name="伊健 杜" userId="e69aded81da48593" providerId="LiveId" clId="{2675C2B8-D16A-412D-B6C5-56CC7EDE60D1}" dt="2022-12-12T17:08:47.037" v="5937"/>
        <pc:sldMkLst>
          <pc:docMk/>
          <pc:sldMk cId="2388399253" sldId="1827"/>
        </pc:sldMkLst>
        <pc:spChg chg="mod">
          <ac:chgData name="伊健 杜" userId="e69aded81da48593" providerId="LiveId" clId="{2675C2B8-D16A-412D-B6C5-56CC7EDE60D1}" dt="2022-12-12T17:08:47.037" v="5937"/>
          <ac:spMkLst>
            <pc:docMk/>
            <pc:sldMk cId="2388399253" sldId="1827"/>
            <ac:spMk id="5" creationId="{E7287B0E-EF55-E721-8EFA-9A9183C0EDF9}"/>
          </ac:spMkLst>
        </pc:spChg>
      </pc:sldChg>
      <pc:sldChg chg="addSp delSp modSp add mod">
        <pc:chgData name="伊健 杜" userId="e69aded81da48593" providerId="LiveId" clId="{2675C2B8-D16A-412D-B6C5-56CC7EDE60D1}" dt="2022-12-12T17:08:47.037" v="5937"/>
        <pc:sldMkLst>
          <pc:docMk/>
          <pc:sldMk cId="129023773" sldId="1828"/>
        </pc:sldMkLst>
        <pc:spChg chg="mod">
          <ac:chgData name="伊健 杜" userId="e69aded81da48593" providerId="LiveId" clId="{2675C2B8-D16A-412D-B6C5-56CC7EDE60D1}" dt="2022-12-12T12:46:32.712" v="2516"/>
          <ac:spMkLst>
            <pc:docMk/>
            <pc:sldMk cId="129023773" sldId="1828"/>
            <ac:spMk id="2" creationId="{10304424-DB4A-36E7-9E0D-D32A5DD0F26C}"/>
          </ac:spMkLst>
        </pc:spChg>
        <pc:spChg chg="mod">
          <ac:chgData name="伊健 杜" userId="e69aded81da48593" providerId="LiveId" clId="{2675C2B8-D16A-412D-B6C5-56CC7EDE60D1}" dt="2022-12-12T17:08:47.037" v="5937"/>
          <ac:spMkLst>
            <pc:docMk/>
            <pc:sldMk cId="129023773" sldId="1828"/>
            <ac:spMk id="5" creationId="{E7287B0E-EF55-E721-8EFA-9A9183C0EDF9}"/>
          </ac:spMkLst>
        </pc:spChg>
        <pc:picChg chg="del">
          <ac:chgData name="伊健 杜" userId="e69aded81da48593" providerId="LiveId" clId="{2675C2B8-D16A-412D-B6C5-56CC7EDE60D1}" dt="2022-12-12T12:47:10.745" v="2564" actId="478"/>
          <ac:picMkLst>
            <pc:docMk/>
            <pc:sldMk cId="129023773" sldId="1828"/>
            <ac:picMk id="19458" creationId="{B57BB100-EECA-3EDC-F998-6D0715659392}"/>
          </ac:picMkLst>
        </pc:picChg>
        <pc:picChg chg="del">
          <ac:chgData name="伊健 杜" userId="e69aded81da48593" providerId="LiveId" clId="{2675C2B8-D16A-412D-B6C5-56CC7EDE60D1}" dt="2022-12-12T12:47:10.745" v="2564" actId="478"/>
          <ac:picMkLst>
            <pc:docMk/>
            <pc:sldMk cId="129023773" sldId="1828"/>
            <ac:picMk id="19460" creationId="{388ED28A-7246-A987-D7CA-57C9DC559EC8}"/>
          </ac:picMkLst>
        </pc:picChg>
        <pc:picChg chg="add mod">
          <ac:chgData name="伊健 杜" userId="e69aded81da48593" providerId="LiveId" clId="{2675C2B8-D16A-412D-B6C5-56CC7EDE60D1}" dt="2022-12-12T12:47:14.532" v="2567" actId="1076"/>
          <ac:picMkLst>
            <pc:docMk/>
            <pc:sldMk cId="129023773" sldId="1828"/>
            <ac:picMk id="22530" creationId="{85939505-5866-FC62-528D-C890AFDFB357}"/>
          </ac:picMkLst>
        </pc:picChg>
      </pc:sldChg>
      <pc:sldChg chg="addSp delSp modSp add mod">
        <pc:chgData name="伊健 杜" userId="e69aded81da48593" providerId="LiveId" clId="{2675C2B8-D16A-412D-B6C5-56CC7EDE60D1}" dt="2022-12-12T17:08:47.037" v="5937"/>
        <pc:sldMkLst>
          <pc:docMk/>
          <pc:sldMk cId="2050799650" sldId="1829"/>
        </pc:sldMkLst>
        <pc:spChg chg="mod">
          <ac:chgData name="伊健 杜" userId="e69aded81da48593" providerId="LiveId" clId="{2675C2B8-D16A-412D-B6C5-56CC7EDE60D1}" dt="2022-12-12T17:08:47.037" v="5937"/>
          <ac:spMkLst>
            <pc:docMk/>
            <pc:sldMk cId="2050799650" sldId="1829"/>
            <ac:spMk id="5" creationId="{E7287B0E-EF55-E721-8EFA-9A9183C0EDF9}"/>
          </ac:spMkLst>
        </pc:spChg>
        <pc:picChg chg="del">
          <ac:chgData name="伊健 杜" userId="e69aded81da48593" providerId="LiveId" clId="{2675C2B8-D16A-412D-B6C5-56CC7EDE60D1}" dt="2022-12-12T12:48:17.869" v="2643" actId="478"/>
          <ac:picMkLst>
            <pc:docMk/>
            <pc:sldMk cId="2050799650" sldId="1829"/>
            <ac:picMk id="22530" creationId="{85939505-5866-FC62-528D-C890AFDFB357}"/>
          </ac:picMkLst>
        </pc:picChg>
        <pc:picChg chg="add mod">
          <ac:chgData name="伊健 杜" userId="e69aded81da48593" providerId="LiveId" clId="{2675C2B8-D16A-412D-B6C5-56CC7EDE60D1}" dt="2022-12-12T12:48:24.658" v="2647" actId="1076"/>
          <ac:picMkLst>
            <pc:docMk/>
            <pc:sldMk cId="2050799650" sldId="1829"/>
            <ac:picMk id="24578" creationId="{F90698DE-735A-7728-11E5-C52668724521}"/>
          </ac:picMkLst>
        </pc:picChg>
      </pc:sldChg>
      <pc:sldChg chg="addSp delSp modSp add mod">
        <pc:chgData name="伊健 杜" userId="e69aded81da48593" providerId="LiveId" clId="{2675C2B8-D16A-412D-B6C5-56CC7EDE60D1}" dt="2022-12-12T17:08:47.037" v="5937"/>
        <pc:sldMkLst>
          <pc:docMk/>
          <pc:sldMk cId="723896810" sldId="1830"/>
        </pc:sldMkLst>
        <pc:spChg chg="mod">
          <ac:chgData name="伊健 杜" userId="e69aded81da48593" providerId="LiveId" clId="{2675C2B8-D16A-412D-B6C5-56CC7EDE60D1}" dt="2022-12-12T12:48:52.640" v="2705"/>
          <ac:spMkLst>
            <pc:docMk/>
            <pc:sldMk cId="723896810" sldId="1830"/>
            <ac:spMk id="2" creationId="{10304424-DB4A-36E7-9E0D-D32A5DD0F26C}"/>
          </ac:spMkLst>
        </pc:spChg>
        <pc:spChg chg="mod">
          <ac:chgData name="伊健 杜" userId="e69aded81da48593" providerId="LiveId" clId="{2675C2B8-D16A-412D-B6C5-56CC7EDE60D1}" dt="2022-12-12T17:08:47.037" v="5937"/>
          <ac:spMkLst>
            <pc:docMk/>
            <pc:sldMk cId="723896810" sldId="1830"/>
            <ac:spMk id="5" creationId="{E7287B0E-EF55-E721-8EFA-9A9183C0EDF9}"/>
          </ac:spMkLst>
        </pc:spChg>
        <pc:picChg chg="del">
          <ac:chgData name="伊健 杜" userId="e69aded81da48593" providerId="LiveId" clId="{2675C2B8-D16A-412D-B6C5-56CC7EDE60D1}" dt="2022-12-12T12:50:04.824" v="2845" actId="478"/>
          <ac:picMkLst>
            <pc:docMk/>
            <pc:sldMk cId="723896810" sldId="1830"/>
            <ac:picMk id="22530" creationId="{85939505-5866-FC62-528D-C890AFDFB357}"/>
          </ac:picMkLst>
        </pc:picChg>
        <pc:picChg chg="add mod">
          <ac:chgData name="伊健 杜" userId="e69aded81da48593" providerId="LiveId" clId="{2675C2B8-D16A-412D-B6C5-56CC7EDE60D1}" dt="2022-12-12T12:50:33.109" v="2847" actId="1076"/>
          <ac:picMkLst>
            <pc:docMk/>
            <pc:sldMk cId="723896810" sldId="1830"/>
            <ac:picMk id="25602" creationId="{0D404285-6A36-0FBF-C7E7-D80BB045BC64}"/>
          </ac:picMkLst>
        </pc:picChg>
        <pc:picChg chg="add mod">
          <ac:chgData name="伊健 杜" userId="e69aded81da48593" providerId="LiveId" clId="{2675C2B8-D16A-412D-B6C5-56CC7EDE60D1}" dt="2022-12-12T12:51:03.294" v="2849" actId="1076"/>
          <ac:picMkLst>
            <pc:docMk/>
            <pc:sldMk cId="723896810" sldId="1830"/>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3914552007" sldId="1831"/>
        </pc:sldMkLst>
        <pc:spChg chg="mod">
          <ac:chgData name="伊健 杜" userId="e69aded81da48593" providerId="LiveId" clId="{2675C2B8-D16A-412D-B6C5-56CC7EDE60D1}" dt="2022-12-12T17:08:47.037" v="5937"/>
          <ac:spMkLst>
            <pc:docMk/>
            <pc:sldMk cId="3914552007" sldId="1831"/>
            <ac:spMk id="5" creationId="{E7287B0E-EF55-E721-8EFA-9A9183C0EDF9}"/>
          </ac:spMkLst>
        </pc:spChg>
        <pc:picChg chg="del">
          <ac:chgData name="伊健 杜" userId="e69aded81da48593" providerId="LiveId" clId="{2675C2B8-D16A-412D-B6C5-56CC7EDE60D1}" dt="2022-12-12T12:51:13.279" v="2851" actId="478"/>
          <ac:picMkLst>
            <pc:docMk/>
            <pc:sldMk cId="3914552007" sldId="1831"/>
            <ac:picMk id="25602" creationId="{0D404285-6A36-0FBF-C7E7-D80BB045BC64}"/>
          </ac:picMkLst>
        </pc:picChg>
        <pc:picChg chg="del">
          <ac:chgData name="伊健 杜" userId="e69aded81da48593" providerId="LiveId" clId="{2675C2B8-D16A-412D-B6C5-56CC7EDE60D1}" dt="2022-12-12T12:51:13.279" v="2851" actId="478"/>
          <ac:picMkLst>
            <pc:docMk/>
            <pc:sldMk cId="3914552007" sldId="1831"/>
            <ac:picMk id="25604" creationId="{1D4D7011-9FC8-911C-21F4-E800330BA218}"/>
          </ac:picMkLst>
        </pc:picChg>
        <pc:picChg chg="add mod">
          <ac:chgData name="伊健 杜" userId="e69aded81da48593" providerId="LiveId" clId="{2675C2B8-D16A-412D-B6C5-56CC7EDE60D1}" dt="2022-12-12T12:52:08.112" v="2957" actId="1076"/>
          <ac:picMkLst>
            <pc:docMk/>
            <pc:sldMk cId="3914552007" sldId="1831"/>
            <ac:picMk id="26626" creationId="{0C3B4228-E7B6-87BD-DA27-796396986E33}"/>
          </ac:picMkLst>
        </pc:picChg>
      </pc:sldChg>
      <pc:sldChg chg="modSp add mod">
        <pc:chgData name="伊健 杜" userId="e69aded81da48593" providerId="LiveId" clId="{2675C2B8-D16A-412D-B6C5-56CC7EDE60D1}" dt="2022-12-12T17:08:47.037" v="5937"/>
        <pc:sldMkLst>
          <pc:docMk/>
          <pc:sldMk cId="469157231" sldId="1832"/>
        </pc:sldMkLst>
        <pc:spChg chg="mod">
          <ac:chgData name="伊健 杜" userId="e69aded81da48593" providerId="LiveId" clId="{2675C2B8-D16A-412D-B6C5-56CC7EDE60D1}" dt="2022-12-12T17:08:47.037" v="5937"/>
          <ac:spMkLst>
            <pc:docMk/>
            <pc:sldMk cId="469157231" sldId="1832"/>
            <ac:spMk id="5" creationId="{E7287B0E-EF55-E721-8EFA-9A9183C0EDF9}"/>
          </ac:spMkLst>
        </pc:spChg>
      </pc:sldChg>
      <pc:sldChg chg="addSp delSp modSp new mod">
        <pc:chgData name="伊健 杜" userId="e69aded81da48593" providerId="LiveId" clId="{2675C2B8-D16A-412D-B6C5-56CC7EDE60D1}" dt="2022-12-12T17:08:47.037" v="5937"/>
        <pc:sldMkLst>
          <pc:docMk/>
          <pc:sldMk cId="1141779814" sldId="1833"/>
        </pc:sldMkLst>
        <pc:spChg chg="mod">
          <ac:chgData name="伊健 杜" userId="e69aded81da48593" providerId="LiveId" clId="{2675C2B8-D16A-412D-B6C5-56CC7EDE60D1}" dt="2022-12-12T17:08:47.037" v="5937"/>
          <ac:spMkLst>
            <pc:docMk/>
            <pc:sldMk cId="1141779814" sldId="1833"/>
            <ac:spMk id="2" creationId="{FFA931DD-C6E5-0703-3282-DFEF218B5AA1}"/>
          </ac:spMkLst>
        </pc:spChg>
        <pc:spChg chg="del">
          <ac:chgData name="伊健 杜" userId="e69aded81da48593" providerId="LiveId" clId="{2675C2B8-D16A-412D-B6C5-56CC7EDE60D1}" dt="2022-12-12T16:17:07.177" v="4605" actId="478"/>
          <ac:spMkLst>
            <pc:docMk/>
            <pc:sldMk cId="1141779814" sldId="1833"/>
            <ac:spMk id="3" creationId="{7A988FFE-C79D-C6CB-9AFC-76B838131A32}"/>
          </ac:spMkLst>
        </pc:spChg>
        <pc:spChg chg="add mod">
          <ac:chgData name="伊健 杜" userId="e69aded81da48593" providerId="LiveId" clId="{2675C2B8-D16A-412D-B6C5-56CC7EDE60D1}" dt="2022-12-12T17:08:47.037" v="5937"/>
          <ac:spMkLst>
            <pc:docMk/>
            <pc:sldMk cId="1141779814" sldId="1833"/>
            <ac:spMk id="4" creationId="{22B8ABAF-A7F5-A93D-1D92-E9E90168B5CF}"/>
          </ac:spMkLst>
        </pc:spChg>
      </pc:sldChg>
      <pc:sldChg chg="modSp add mod">
        <pc:chgData name="伊健 杜" userId="e69aded81da48593" providerId="LiveId" clId="{2675C2B8-D16A-412D-B6C5-56CC7EDE60D1}" dt="2022-12-12T18:11:10.277" v="5962"/>
        <pc:sldMkLst>
          <pc:docMk/>
          <pc:sldMk cId="441302955" sldId="1834"/>
        </pc:sldMkLst>
        <pc:spChg chg="mod">
          <ac:chgData name="伊健 杜" userId="e69aded81da48593" providerId="LiveId" clId="{2675C2B8-D16A-412D-B6C5-56CC7EDE60D1}" dt="2022-12-12T17:08:47.037" v="5937"/>
          <ac:spMkLst>
            <pc:docMk/>
            <pc:sldMk cId="441302955" sldId="1834"/>
            <ac:spMk id="3" creationId="{AFF80177-B508-486C-D283-AFDDC448C9C4}"/>
          </ac:spMkLst>
        </pc:spChg>
        <pc:spChg chg="mod">
          <ac:chgData name="伊健 杜" userId="e69aded81da48593" providerId="LiveId" clId="{2675C2B8-D16A-412D-B6C5-56CC7EDE60D1}" dt="2022-12-12T18:11:10.277" v="5962"/>
          <ac:spMkLst>
            <pc:docMk/>
            <pc:sldMk cId="441302955" sldId="1834"/>
            <ac:spMk id="5" creationId="{E7287B0E-EF55-E721-8EFA-9A9183C0EDF9}"/>
          </ac:spMkLst>
        </pc:spChg>
      </pc:sldChg>
      <pc:sldChg chg="modSp add mod modNotesTx">
        <pc:chgData name="伊健 杜" userId="e69aded81da48593" providerId="LiveId" clId="{2675C2B8-D16A-412D-B6C5-56CC7EDE60D1}" dt="2022-12-12T18:33:42.091" v="5964" actId="20577"/>
        <pc:sldMkLst>
          <pc:docMk/>
          <pc:sldMk cId="3272918559" sldId="1835"/>
        </pc:sldMkLst>
        <pc:spChg chg="mod">
          <ac:chgData name="伊健 杜" userId="e69aded81da48593" providerId="LiveId" clId="{2675C2B8-D16A-412D-B6C5-56CC7EDE60D1}" dt="2022-12-12T17:08:47.037" v="5937"/>
          <ac:spMkLst>
            <pc:docMk/>
            <pc:sldMk cId="3272918559" sldId="1835"/>
            <ac:spMk id="5" creationId="{E7287B0E-EF55-E721-8EFA-9A9183C0EDF9}"/>
          </ac:spMkLst>
        </pc:spChg>
      </pc:sldChg>
      <pc:sldChg chg="addSp delSp modSp add mod">
        <pc:chgData name="伊健 杜" userId="e69aded81da48593" providerId="LiveId" clId="{2675C2B8-D16A-412D-B6C5-56CC7EDE60D1}" dt="2022-12-12T17:08:47.037" v="5937"/>
        <pc:sldMkLst>
          <pc:docMk/>
          <pc:sldMk cId="3328939384" sldId="1836"/>
        </pc:sldMkLst>
        <pc:spChg chg="mod">
          <ac:chgData name="伊健 杜" userId="e69aded81da48593" providerId="LiveId" clId="{2675C2B8-D16A-412D-B6C5-56CC7EDE60D1}" dt="2022-12-12T17:08:47.037" v="5937"/>
          <ac:spMkLst>
            <pc:docMk/>
            <pc:sldMk cId="3328939384" sldId="1836"/>
            <ac:spMk id="2" creationId="{10304424-DB4A-36E7-9E0D-D32A5DD0F26C}"/>
          </ac:spMkLst>
        </pc:spChg>
        <pc:spChg chg="add mod">
          <ac:chgData name="伊健 杜" userId="e69aded81da48593" providerId="LiveId" clId="{2675C2B8-D16A-412D-B6C5-56CC7EDE60D1}" dt="2022-12-12T15:35:11.304" v="3262" actId="1076"/>
          <ac:spMkLst>
            <pc:docMk/>
            <pc:sldMk cId="3328939384" sldId="1836"/>
            <ac:spMk id="3" creationId="{6F7995F2-FDC2-BAA2-1B11-5BF9EACC0F0E}"/>
          </ac:spMkLst>
        </pc:spChg>
        <pc:spChg chg="del">
          <ac:chgData name="伊健 杜" userId="e69aded81da48593" providerId="LiveId" clId="{2675C2B8-D16A-412D-B6C5-56CC7EDE60D1}" dt="2022-12-12T15:35:08.937" v="3260" actId="478"/>
          <ac:spMkLst>
            <pc:docMk/>
            <pc:sldMk cId="3328939384" sldId="1836"/>
            <ac:spMk id="5" creationId="{E7287B0E-EF55-E721-8EFA-9A9183C0EDF9}"/>
          </ac:spMkLst>
        </pc:spChg>
        <pc:picChg chg="add mod">
          <ac:chgData name="伊健 杜" userId="e69aded81da48593" providerId="LiveId" clId="{2675C2B8-D16A-412D-B6C5-56CC7EDE60D1}" dt="2022-12-12T15:35:11.304" v="3262" actId="1076"/>
          <ac:picMkLst>
            <pc:docMk/>
            <pc:sldMk cId="3328939384" sldId="1836"/>
            <ac:picMk id="4" creationId="{BB638CA6-7BC3-F36B-55C0-02B6CEB42CC6}"/>
          </ac:picMkLst>
        </pc:picChg>
        <pc:picChg chg="del">
          <ac:chgData name="伊健 杜" userId="e69aded81da48593" providerId="LiveId" clId="{2675C2B8-D16A-412D-B6C5-56CC7EDE60D1}" dt="2022-12-12T15:35:08.937" v="3260" actId="478"/>
          <ac:picMkLst>
            <pc:docMk/>
            <pc:sldMk cId="3328939384" sldId="1836"/>
            <ac:picMk id="25602" creationId="{0D404285-6A36-0FBF-C7E7-D80BB045BC64}"/>
          </ac:picMkLst>
        </pc:picChg>
        <pc:picChg chg="del">
          <ac:chgData name="伊健 杜" userId="e69aded81da48593" providerId="LiveId" clId="{2675C2B8-D16A-412D-B6C5-56CC7EDE60D1}" dt="2022-12-12T15:35:08.937" v="3260" actId="478"/>
          <ac:picMkLst>
            <pc:docMk/>
            <pc:sldMk cId="3328939384" sldId="1836"/>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1310852061" sldId="1837"/>
        </pc:sldMkLst>
        <pc:spChg chg="mod">
          <ac:chgData name="伊健 杜" userId="e69aded81da48593" providerId="LiveId" clId="{2675C2B8-D16A-412D-B6C5-56CC7EDE60D1}" dt="2022-12-12T17:08:47.037" v="5937"/>
          <ac:spMkLst>
            <pc:docMk/>
            <pc:sldMk cId="1310852061" sldId="1837"/>
            <ac:spMk id="2" creationId="{10304424-DB4A-36E7-9E0D-D32A5DD0F26C}"/>
          </ac:spMkLst>
        </pc:spChg>
        <pc:spChg chg="mod">
          <ac:chgData name="伊健 杜" userId="e69aded81da48593" providerId="LiveId" clId="{2675C2B8-D16A-412D-B6C5-56CC7EDE60D1}" dt="2022-12-12T17:08:47.037" v="5937"/>
          <ac:spMkLst>
            <pc:docMk/>
            <pc:sldMk cId="1310852061" sldId="1837"/>
            <ac:spMk id="5" creationId="{E7287B0E-EF55-E721-8EFA-9A9183C0EDF9}"/>
          </ac:spMkLst>
        </pc:spChg>
        <pc:picChg chg="add mod">
          <ac:chgData name="伊健 杜" userId="e69aded81da48593" providerId="LiveId" clId="{2675C2B8-D16A-412D-B6C5-56CC7EDE60D1}" dt="2022-12-12T15:38:40.733" v="3362" actId="1076"/>
          <ac:picMkLst>
            <pc:docMk/>
            <pc:sldMk cId="1310852061" sldId="1837"/>
            <ac:picMk id="1026" creationId="{F7683C77-BF70-FF7C-F919-67B8744D411E}"/>
          </ac:picMkLst>
        </pc:picChg>
        <pc:picChg chg="del">
          <ac:chgData name="伊健 杜" userId="e69aded81da48593" providerId="LiveId" clId="{2675C2B8-D16A-412D-B6C5-56CC7EDE60D1}" dt="2022-12-12T15:38:31.905" v="3359" actId="478"/>
          <ac:picMkLst>
            <pc:docMk/>
            <pc:sldMk cId="1310852061" sldId="1837"/>
            <ac:picMk id="25602" creationId="{0D404285-6A36-0FBF-C7E7-D80BB045BC64}"/>
          </ac:picMkLst>
        </pc:picChg>
        <pc:picChg chg="del mod">
          <ac:chgData name="伊健 杜" userId="e69aded81da48593" providerId="LiveId" clId="{2675C2B8-D16A-412D-B6C5-56CC7EDE60D1}" dt="2022-12-12T15:38:31.905" v="3359" actId="478"/>
          <ac:picMkLst>
            <pc:docMk/>
            <pc:sldMk cId="1310852061" sldId="1837"/>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647846251" sldId="1838"/>
        </pc:sldMkLst>
        <pc:spChg chg="mod">
          <ac:chgData name="伊健 杜" userId="e69aded81da48593" providerId="LiveId" clId="{2675C2B8-D16A-412D-B6C5-56CC7EDE60D1}" dt="2022-12-12T15:44:51.446" v="3382"/>
          <ac:spMkLst>
            <pc:docMk/>
            <pc:sldMk cId="647846251" sldId="1838"/>
            <ac:spMk id="2" creationId="{10304424-DB4A-36E7-9E0D-D32A5DD0F26C}"/>
          </ac:spMkLst>
        </pc:spChg>
        <pc:spChg chg="mod">
          <ac:chgData name="伊健 杜" userId="e69aded81da48593" providerId="LiveId" clId="{2675C2B8-D16A-412D-B6C5-56CC7EDE60D1}" dt="2022-12-12T17:08:47.037" v="5937"/>
          <ac:spMkLst>
            <pc:docMk/>
            <pc:sldMk cId="647846251" sldId="1838"/>
            <ac:spMk id="5" creationId="{E7287B0E-EF55-E721-8EFA-9A9183C0EDF9}"/>
          </ac:spMkLst>
        </pc:spChg>
        <pc:picChg chg="del">
          <ac:chgData name="伊健 杜" userId="e69aded81da48593" providerId="LiveId" clId="{2675C2B8-D16A-412D-B6C5-56CC7EDE60D1}" dt="2022-12-12T15:52:06.478" v="3488" actId="478"/>
          <ac:picMkLst>
            <pc:docMk/>
            <pc:sldMk cId="647846251" sldId="1838"/>
            <ac:picMk id="1026" creationId="{F7683C77-BF70-FF7C-F919-67B8744D411E}"/>
          </ac:picMkLst>
        </pc:picChg>
        <pc:picChg chg="add mod">
          <ac:chgData name="伊健 杜" userId="e69aded81da48593" providerId="LiveId" clId="{2675C2B8-D16A-412D-B6C5-56CC7EDE60D1}" dt="2022-12-12T15:52:28.977" v="3490" actId="1076"/>
          <ac:picMkLst>
            <pc:docMk/>
            <pc:sldMk cId="647846251" sldId="1838"/>
            <ac:picMk id="2050" creationId="{99EA67DC-9DDC-9673-0F37-1407DE6FE50A}"/>
          </ac:picMkLst>
        </pc:picChg>
      </pc:sldChg>
      <pc:sldChg chg="addSp delSp modSp add mod">
        <pc:chgData name="伊健 杜" userId="e69aded81da48593" providerId="LiveId" clId="{2675C2B8-D16A-412D-B6C5-56CC7EDE60D1}" dt="2022-12-12T17:08:47.037" v="5937"/>
        <pc:sldMkLst>
          <pc:docMk/>
          <pc:sldMk cId="3553750469" sldId="1839"/>
        </pc:sldMkLst>
        <pc:spChg chg="mod">
          <ac:chgData name="伊健 杜" userId="e69aded81da48593" providerId="LiveId" clId="{2675C2B8-D16A-412D-B6C5-56CC7EDE60D1}" dt="2022-12-12T17:08:47.037" v="5937"/>
          <ac:spMkLst>
            <pc:docMk/>
            <pc:sldMk cId="3553750469" sldId="1839"/>
            <ac:spMk id="5" creationId="{E7287B0E-EF55-E721-8EFA-9A9183C0EDF9}"/>
          </ac:spMkLst>
        </pc:spChg>
        <pc:picChg chg="del">
          <ac:chgData name="伊健 杜" userId="e69aded81da48593" providerId="LiveId" clId="{2675C2B8-D16A-412D-B6C5-56CC7EDE60D1}" dt="2022-12-12T15:55:10.210" v="3608" actId="478"/>
          <ac:picMkLst>
            <pc:docMk/>
            <pc:sldMk cId="3553750469" sldId="1839"/>
            <ac:picMk id="2050" creationId="{99EA67DC-9DDC-9673-0F37-1407DE6FE50A}"/>
          </ac:picMkLst>
        </pc:picChg>
        <pc:picChg chg="add mod">
          <ac:chgData name="伊健 杜" userId="e69aded81da48593" providerId="LiveId" clId="{2675C2B8-D16A-412D-B6C5-56CC7EDE60D1}" dt="2022-12-12T15:56:39.207" v="3610" actId="1076"/>
          <ac:picMkLst>
            <pc:docMk/>
            <pc:sldMk cId="3553750469" sldId="1839"/>
            <ac:picMk id="3074" creationId="{C2F4E1E8-03DC-CBFC-BCC9-5DECC5151F07}"/>
          </ac:picMkLst>
        </pc:picChg>
      </pc:sldChg>
      <pc:sldChg chg="addSp delSp modSp add mod">
        <pc:chgData name="伊健 杜" userId="e69aded81da48593" providerId="LiveId" clId="{2675C2B8-D16A-412D-B6C5-56CC7EDE60D1}" dt="2022-12-12T17:08:47.037" v="5937"/>
        <pc:sldMkLst>
          <pc:docMk/>
          <pc:sldMk cId="4093228433" sldId="1840"/>
        </pc:sldMkLst>
        <pc:spChg chg="mod">
          <ac:chgData name="伊健 杜" userId="e69aded81da48593" providerId="LiveId" clId="{2675C2B8-D16A-412D-B6C5-56CC7EDE60D1}" dt="2022-12-12T17:08:47.037" v="5937"/>
          <ac:spMkLst>
            <pc:docMk/>
            <pc:sldMk cId="4093228433" sldId="1840"/>
            <ac:spMk id="2" creationId="{10304424-DB4A-36E7-9E0D-D32A5DD0F26C}"/>
          </ac:spMkLst>
        </pc:spChg>
        <pc:spChg chg="mod">
          <ac:chgData name="伊健 杜" userId="e69aded81da48593" providerId="LiveId" clId="{2675C2B8-D16A-412D-B6C5-56CC7EDE60D1}" dt="2022-12-12T17:08:47.037" v="5937"/>
          <ac:spMkLst>
            <pc:docMk/>
            <pc:sldMk cId="4093228433" sldId="1840"/>
            <ac:spMk id="5" creationId="{E7287B0E-EF55-E721-8EFA-9A9183C0EDF9}"/>
          </ac:spMkLst>
        </pc:spChg>
        <pc:picChg chg="del">
          <ac:chgData name="伊健 杜" userId="e69aded81da48593" providerId="LiveId" clId="{2675C2B8-D16A-412D-B6C5-56CC7EDE60D1}" dt="2022-12-12T16:00:26.796" v="3716" actId="478"/>
          <ac:picMkLst>
            <pc:docMk/>
            <pc:sldMk cId="4093228433" sldId="1840"/>
            <ac:picMk id="2050" creationId="{99EA67DC-9DDC-9673-0F37-1407DE6FE50A}"/>
          </ac:picMkLst>
        </pc:picChg>
        <pc:picChg chg="add mod">
          <ac:chgData name="伊健 杜" userId="e69aded81da48593" providerId="LiveId" clId="{2675C2B8-D16A-412D-B6C5-56CC7EDE60D1}" dt="2022-12-12T16:00:30.331" v="3718" actId="1076"/>
          <ac:picMkLst>
            <pc:docMk/>
            <pc:sldMk cId="4093228433" sldId="1840"/>
            <ac:picMk id="4098" creationId="{EF241A30-2D21-7F82-6065-24955C03A873}"/>
          </ac:picMkLst>
        </pc:picChg>
      </pc:sldChg>
      <pc:sldChg chg="addSp delSp modSp add mod">
        <pc:chgData name="伊健 杜" userId="e69aded81da48593" providerId="LiveId" clId="{2675C2B8-D16A-412D-B6C5-56CC7EDE60D1}" dt="2022-12-12T17:08:47.037" v="5937"/>
        <pc:sldMkLst>
          <pc:docMk/>
          <pc:sldMk cId="3787247942" sldId="1841"/>
        </pc:sldMkLst>
        <pc:spChg chg="mod">
          <ac:chgData name="伊健 杜" userId="e69aded81da48593" providerId="LiveId" clId="{2675C2B8-D16A-412D-B6C5-56CC7EDE60D1}" dt="2022-12-12T17:08:47.037" v="5937"/>
          <ac:spMkLst>
            <pc:docMk/>
            <pc:sldMk cId="3787247942" sldId="1841"/>
            <ac:spMk id="2" creationId="{10304424-DB4A-36E7-9E0D-D32A5DD0F26C}"/>
          </ac:spMkLst>
        </pc:spChg>
        <pc:spChg chg="mod">
          <ac:chgData name="伊健 杜" userId="e69aded81da48593" providerId="LiveId" clId="{2675C2B8-D16A-412D-B6C5-56CC7EDE60D1}" dt="2022-12-12T17:08:47.037" v="5937"/>
          <ac:spMkLst>
            <pc:docMk/>
            <pc:sldMk cId="3787247942" sldId="1841"/>
            <ac:spMk id="5" creationId="{E7287B0E-EF55-E721-8EFA-9A9183C0EDF9}"/>
          </ac:spMkLst>
        </pc:spChg>
        <pc:picChg chg="del">
          <ac:chgData name="伊健 杜" userId="e69aded81da48593" providerId="LiveId" clId="{2675C2B8-D16A-412D-B6C5-56CC7EDE60D1}" dt="2022-12-12T16:03:40.968" v="3858" actId="478"/>
          <ac:picMkLst>
            <pc:docMk/>
            <pc:sldMk cId="3787247942" sldId="1841"/>
            <ac:picMk id="4098" creationId="{EF241A30-2D21-7F82-6065-24955C03A873}"/>
          </ac:picMkLst>
        </pc:picChg>
        <pc:picChg chg="add mod">
          <ac:chgData name="伊健 杜" userId="e69aded81da48593" providerId="LiveId" clId="{2675C2B8-D16A-412D-B6C5-56CC7EDE60D1}" dt="2022-12-12T16:03:44.120" v="3860" actId="1076"/>
          <ac:picMkLst>
            <pc:docMk/>
            <pc:sldMk cId="3787247942" sldId="1841"/>
            <ac:picMk id="5122" creationId="{B1DD64AD-0FD8-1147-8BA6-6568EF44666E}"/>
          </ac:picMkLst>
        </pc:picChg>
      </pc:sldChg>
      <pc:sldChg chg="modSp add mod">
        <pc:chgData name="伊健 杜" userId="e69aded81da48593" providerId="LiveId" clId="{2675C2B8-D16A-412D-B6C5-56CC7EDE60D1}" dt="2022-12-12T17:08:47.037" v="5937"/>
        <pc:sldMkLst>
          <pc:docMk/>
          <pc:sldMk cId="3282397901" sldId="1842"/>
        </pc:sldMkLst>
        <pc:spChg chg="mod">
          <ac:chgData name="伊健 杜" userId="e69aded81da48593" providerId="LiveId" clId="{2675C2B8-D16A-412D-B6C5-56CC7EDE60D1}" dt="2022-12-12T17:08:47.037" v="5937"/>
          <ac:spMkLst>
            <pc:docMk/>
            <pc:sldMk cId="3282397901" sldId="1842"/>
            <ac:spMk id="5" creationId="{E7287B0E-EF55-E721-8EFA-9A9183C0EDF9}"/>
          </ac:spMkLst>
        </pc:spChg>
      </pc:sldChg>
      <pc:sldChg chg="addSp delSp modSp add mod">
        <pc:chgData name="伊健 杜" userId="e69aded81da48593" providerId="LiveId" clId="{2675C2B8-D16A-412D-B6C5-56CC7EDE60D1}" dt="2022-12-12T17:08:47.037" v="5937"/>
        <pc:sldMkLst>
          <pc:docMk/>
          <pc:sldMk cId="2247810595" sldId="1843"/>
        </pc:sldMkLst>
        <pc:spChg chg="mod">
          <ac:chgData name="伊健 杜" userId="e69aded81da48593" providerId="LiveId" clId="{2675C2B8-D16A-412D-B6C5-56CC7EDE60D1}" dt="2022-12-12T16:06:46.016" v="4031" actId="20577"/>
          <ac:spMkLst>
            <pc:docMk/>
            <pc:sldMk cId="2247810595" sldId="1843"/>
            <ac:spMk id="2" creationId="{10304424-DB4A-36E7-9E0D-D32A5DD0F26C}"/>
          </ac:spMkLst>
        </pc:spChg>
        <pc:spChg chg="mod">
          <ac:chgData name="伊健 杜" userId="e69aded81da48593" providerId="LiveId" clId="{2675C2B8-D16A-412D-B6C5-56CC7EDE60D1}" dt="2022-12-12T17:08:47.037" v="5937"/>
          <ac:spMkLst>
            <pc:docMk/>
            <pc:sldMk cId="2247810595" sldId="1843"/>
            <ac:spMk id="5" creationId="{E7287B0E-EF55-E721-8EFA-9A9183C0EDF9}"/>
          </ac:spMkLst>
        </pc:spChg>
        <pc:picChg chg="del mod">
          <ac:chgData name="伊健 杜" userId="e69aded81da48593" providerId="LiveId" clId="{2675C2B8-D16A-412D-B6C5-56CC7EDE60D1}" dt="2022-12-12T16:07:24.402" v="4114" actId="478"/>
          <ac:picMkLst>
            <pc:docMk/>
            <pc:sldMk cId="2247810595" sldId="1843"/>
            <ac:picMk id="5122" creationId="{B1DD64AD-0FD8-1147-8BA6-6568EF44666E}"/>
          </ac:picMkLst>
        </pc:picChg>
        <pc:picChg chg="add del">
          <ac:chgData name="伊健 杜" userId="e69aded81da48593" providerId="LiveId" clId="{2675C2B8-D16A-412D-B6C5-56CC7EDE60D1}" dt="2022-12-12T16:08:14.496" v="4116" actId="478"/>
          <ac:picMkLst>
            <pc:docMk/>
            <pc:sldMk cId="2247810595" sldId="1843"/>
            <ac:picMk id="6146" creationId="{0A7BB2CE-C094-7080-C1C1-02FFA1F8C2ED}"/>
          </ac:picMkLst>
        </pc:picChg>
        <pc:picChg chg="add mod">
          <ac:chgData name="伊健 杜" userId="e69aded81da48593" providerId="LiveId" clId="{2675C2B8-D16A-412D-B6C5-56CC7EDE60D1}" dt="2022-12-12T16:09:00.009" v="4138" actId="1076"/>
          <ac:picMkLst>
            <pc:docMk/>
            <pc:sldMk cId="2247810595" sldId="1843"/>
            <ac:picMk id="6148" creationId="{C6291CDD-6612-FB89-B0E0-3F8966E7F5CE}"/>
          </ac:picMkLst>
        </pc:picChg>
      </pc:sldChg>
      <pc:sldChg chg="addSp delSp modSp add mod">
        <pc:chgData name="伊健 杜" userId="e69aded81da48593" providerId="LiveId" clId="{2675C2B8-D16A-412D-B6C5-56CC7EDE60D1}" dt="2022-12-12T17:08:47.037" v="5937"/>
        <pc:sldMkLst>
          <pc:docMk/>
          <pc:sldMk cId="3199710514" sldId="1844"/>
        </pc:sldMkLst>
        <pc:spChg chg="mod">
          <ac:chgData name="伊健 杜" userId="e69aded81da48593" providerId="LiveId" clId="{2675C2B8-D16A-412D-B6C5-56CC7EDE60D1}" dt="2022-12-12T17:08:47.037" v="5937"/>
          <ac:spMkLst>
            <pc:docMk/>
            <pc:sldMk cId="3199710514" sldId="1844"/>
            <ac:spMk id="5" creationId="{E7287B0E-EF55-E721-8EFA-9A9183C0EDF9}"/>
          </ac:spMkLst>
        </pc:spChg>
        <pc:picChg chg="del">
          <ac:chgData name="伊健 杜" userId="e69aded81da48593" providerId="LiveId" clId="{2675C2B8-D16A-412D-B6C5-56CC7EDE60D1}" dt="2022-12-12T16:14:36.306" v="4490" actId="478"/>
          <ac:picMkLst>
            <pc:docMk/>
            <pc:sldMk cId="3199710514" sldId="1844"/>
            <ac:picMk id="6148" creationId="{C6291CDD-6612-FB89-B0E0-3F8966E7F5CE}"/>
          </ac:picMkLst>
        </pc:picChg>
        <pc:picChg chg="add del mod">
          <ac:chgData name="伊健 杜" userId="e69aded81da48593" providerId="LiveId" clId="{2675C2B8-D16A-412D-B6C5-56CC7EDE60D1}" dt="2022-12-12T16:15:37.130" v="4495" actId="478"/>
          <ac:picMkLst>
            <pc:docMk/>
            <pc:sldMk cId="3199710514" sldId="1844"/>
            <ac:picMk id="8194" creationId="{94E4192E-CB47-B3C2-192F-6DD825263FE9}"/>
          </ac:picMkLst>
        </pc:picChg>
        <pc:picChg chg="add mod">
          <ac:chgData name="伊健 杜" userId="e69aded81da48593" providerId="LiveId" clId="{2675C2B8-D16A-412D-B6C5-56CC7EDE60D1}" dt="2022-12-12T16:15:39.936" v="4497" actId="1076"/>
          <ac:picMkLst>
            <pc:docMk/>
            <pc:sldMk cId="3199710514" sldId="1844"/>
            <ac:picMk id="8196" creationId="{B48F9186-AD44-A298-FBD8-4263B1220BF9}"/>
          </ac:picMkLst>
        </pc:picChg>
      </pc:sldChg>
      <pc:sldChg chg="addSp delSp modSp add mod">
        <pc:chgData name="伊健 杜" userId="e69aded81da48593" providerId="LiveId" clId="{2675C2B8-D16A-412D-B6C5-56CC7EDE60D1}" dt="2022-12-12T17:08:47.037" v="5937"/>
        <pc:sldMkLst>
          <pc:docMk/>
          <pc:sldMk cId="2043309908" sldId="1845"/>
        </pc:sldMkLst>
        <pc:spChg chg="add del mod">
          <ac:chgData name="伊健 杜" userId="e69aded81da48593" providerId="LiveId" clId="{2675C2B8-D16A-412D-B6C5-56CC7EDE60D1}" dt="2022-12-12T16:11:35.676" v="4299" actId="478"/>
          <ac:spMkLst>
            <pc:docMk/>
            <pc:sldMk cId="2043309908" sldId="1845"/>
            <ac:spMk id="2" creationId="{17087126-11FA-1A71-03C2-E01A90AC699B}"/>
          </ac:spMkLst>
        </pc:spChg>
        <pc:spChg chg="mod">
          <ac:chgData name="伊健 杜" userId="e69aded81da48593" providerId="LiveId" clId="{2675C2B8-D16A-412D-B6C5-56CC7EDE60D1}" dt="2022-12-12T17:08:47.037" v="5937"/>
          <ac:spMkLst>
            <pc:docMk/>
            <pc:sldMk cId="2043309908" sldId="1845"/>
            <ac:spMk id="3" creationId="{AFF80177-B508-486C-D283-AFDDC448C9C4}"/>
          </ac:spMkLst>
        </pc:spChg>
        <pc:spChg chg="mod">
          <ac:chgData name="伊健 杜" userId="e69aded81da48593" providerId="LiveId" clId="{2675C2B8-D16A-412D-B6C5-56CC7EDE60D1}" dt="2022-12-12T17:08:47.037" v="5937"/>
          <ac:spMkLst>
            <pc:docMk/>
            <pc:sldMk cId="2043309908" sldId="1845"/>
            <ac:spMk id="5" creationId="{E7287B0E-EF55-E721-8EFA-9A9183C0EDF9}"/>
          </ac:spMkLst>
        </pc:spChg>
        <pc:picChg chg="del mod">
          <ac:chgData name="伊健 杜" userId="e69aded81da48593" providerId="LiveId" clId="{2675C2B8-D16A-412D-B6C5-56CC7EDE60D1}" dt="2022-12-12T16:12:23.941" v="4384" actId="478"/>
          <ac:picMkLst>
            <pc:docMk/>
            <pc:sldMk cId="2043309908" sldId="1845"/>
            <ac:picMk id="5122" creationId="{204562D6-7356-DAC9-4A32-EAD619A48062}"/>
          </ac:picMkLst>
        </pc:picChg>
        <pc:picChg chg="add mod">
          <ac:chgData name="伊健 杜" userId="e69aded81da48593" providerId="LiveId" clId="{2675C2B8-D16A-412D-B6C5-56CC7EDE60D1}" dt="2022-12-12T16:12:30.225" v="4389" actId="1076"/>
          <ac:picMkLst>
            <pc:docMk/>
            <pc:sldMk cId="2043309908" sldId="1845"/>
            <ac:picMk id="7170" creationId="{698EBBD3-5D20-72C7-32B5-26EA169C4625}"/>
          </ac:picMkLst>
        </pc:picChg>
      </pc:sldChg>
      <pc:sldChg chg="add del">
        <pc:chgData name="伊健 杜" userId="e69aded81da48593" providerId="LiveId" clId="{2675C2B8-D16A-412D-B6C5-56CC7EDE60D1}" dt="2022-12-12T16:13:38.054" v="4404" actId="47"/>
        <pc:sldMkLst>
          <pc:docMk/>
          <pc:sldMk cId="284911044" sldId="1846"/>
        </pc:sldMkLst>
      </pc:sldChg>
      <pc:sldChg chg="addSp delSp modSp add mod">
        <pc:chgData name="伊健 杜" userId="e69aded81da48593" providerId="LiveId" clId="{2675C2B8-D16A-412D-B6C5-56CC7EDE60D1}" dt="2022-12-12T17:08:47.037" v="5937"/>
        <pc:sldMkLst>
          <pc:docMk/>
          <pc:sldMk cId="1712841235" sldId="1847"/>
        </pc:sldMkLst>
        <pc:spChg chg="mod">
          <ac:chgData name="伊健 杜" userId="e69aded81da48593" providerId="LiveId" clId="{2675C2B8-D16A-412D-B6C5-56CC7EDE60D1}" dt="2022-12-12T17:08:47.037" v="5937"/>
          <ac:spMkLst>
            <pc:docMk/>
            <pc:sldMk cId="1712841235" sldId="1847"/>
            <ac:spMk id="3" creationId="{AFF80177-B508-486C-D283-AFDDC448C9C4}"/>
          </ac:spMkLst>
        </pc:spChg>
        <pc:spChg chg="mod">
          <ac:chgData name="伊健 杜" userId="e69aded81da48593" providerId="LiveId" clId="{2675C2B8-D16A-412D-B6C5-56CC7EDE60D1}" dt="2022-12-12T17:08:47.037" v="5937"/>
          <ac:spMkLst>
            <pc:docMk/>
            <pc:sldMk cId="1712841235" sldId="1847"/>
            <ac:spMk id="5" creationId="{E7287B0E-EF55-E721-8EFA-9A9183C0EDF9}"/>
          </ac:spMkLst>
        </pc:spChg>
        <pc:picChg chg="del mod">
          <ac:chgData name="伊健 杜" userId="e69aded81da48593" providerId="LiveId" clId="{2675C2B8-D16A-412D-B6C5-56CC7EDE60D1}" dt="2022-12-12T16:14:01.276" v="4473" actId="478"/>
          <ac:picMkLst>
            <pc:docMk/>
            <pc:sldMk cId="1712841235" sldId="1847"/>
            <ac:picMk id="7170" creationId="{698EBBD3-5D20-72C7-32B5-26EA169C4625}"/>
          </ac:picMkLst>
        </pc:picChg>
        <pc:picChg chg="add mod">
          <ac:chgData name="伊健 杜" userId="e69aded81da48593" providerId="LiveId" clId="{2675C2B8-D16A-412D-B6C5-56CC7EDE60D1}" dt="2022-12-12T16:14:16.716" v="4476" actId="1076"/>
          <ac:picMkLst>
            <pc:docMk/>
            <pc:sldMk cId="1712841235" sldId="1847"/>
            <ac:picMk id="9218" creationId="{6A1196D9-8E98-A617-0DAA-E0BF18B0CD8A}"/>
          </ac:picMkLst>
        </pc:picChg>
      </pc:sldChg>
      <pc:sldChg chg="addSp delSp modSp add mod">
        <pc:chgData name="伊健 杜" userId="e69aded81da48593" providerId="LiveId" clId="{2675C2B8-D16A-412D-B6C5-56CC7EDE60D1}" dt="2022-12-12T17:08:47.037" v="5937"/>
        <pc:sldMkLst>
          <pc:docMk/>
          <pc:sldMk cId="3673186016" sldId="1848"/>
        </pc:sldMkLst>
        <pc:spChg chg="mod">
          <ac:chgData name="伊健 杜" userId="e69aded81da48593" providerId="LiveId" clId="{2675C2B8-D16A-412D-B6C5-56CC7EDE60D1}" dt="2022-12-12T17:08:47.037" v="5937"/>
          <ac:spMkLst>
            <pc:docMk/>
            <pc:sldMk cId="3673186016" sldId="1848"/>
            <ac:spMk id="3" creationId="{AFF80177-B508-486C-D283-AFDDC448C9C4}"/>
          </ac:spMkLst>
        </pc:spChg>
        <pc:spChg chg="mod">
          <ac:chgData name="伊健 杜" userId="e69aded81da48593" providerId="LiveId" clId="{2675C2B8-D16A-412D-B6C5-56CC7EDE60D1}" dt="2022-12-12T17:08:47.037" v="5937"/>
          <ac:spMkLst>
            <pc:docMk/>
            <pc:sldMk cId="3673186016" sldId="1848"/>
            <ac:spMk id="5" creationId="{E7287B0E-EF55-E721-8EFA-9A9183C0EDF9}"/>
          </ac:spMkLst>
        </pc:spChg>
        <pc:picChg chg="del">
          <ac:chgData name="伊健 杜" userId="e69aded81da48593" providerId="LiveId" clId="{2675C2B8-D16A-412D-B6C5-56CC7EDE60D1}" dt="2022-12-12T16:16:38.611" v="4599" actId="478"/>
          <ac:picMkLst>
            <pc:docMk/>
            <pc:sldMk cId="3673186016" sldId="1848"/>
            <ac:picMk id="9218" creationId="{6A1196D9-8E98-A617-0DAA-E0BF18B0CD8A}"/>
          </ac:picMkLst>
        </pc:picChg>
        <pc:picChg chg="add mod">
          <ac:chgData name="伊健 杜" userId="e69aded81da48593" providerId="LiveId" clId="{2675C2B8-D16A-412D-B6C5-56CC7EDE60D1}" dt="2022-12-12T16:16:59.335" v="4604" actId="1076"/>
          <ac:picMkLst>
            <pc:docMk/>
            <pc:sldMk cId="3673186016" sldId="1848"/>
            <ac:picMk id="11266" creationId="{D10A86B2-CDBF-BE23-ED17-A9D4CD1B3026}"/>
          </ac:picMkLst>
        </pc:picChg>
      </pc:sldChg>
      <pc:sldChg chg="addSp delSp modSp add mod">
        <pc:chgData name="伊健 杜" userId="e69aded81da48593" providerId="LiveId" clId="{2675C2B8-D16A-412D-B6C5-56CC7EDE60D1}" dt="2022-12-12T17:08:47.037" v="5937"/>
        <pc:sldMkLst>
          <pc:docMk/>
          <pc:sldMk cId="2025854122" sldId="1849"/>
        </pc:sldMkLst>
        <pc:spChg chg="mod">
          <ac:chgData name="伊健 杜" userId="e69aded81da48593" providerId="LiveId" clId="{2675C2B8-D16A-412D-B6C5-56CC7EDE60D1}" dt="2022-12-12T17:08:47.037" v="5937"/>
          <ac:spMkLst>
            <pc:docMk/>
            <pc:sldMk cId="2025854122" sldId="1849"/>
            <ac:spMk id="3" creationId="{AFF80177-B508-486C-D283-AFDDC448C9C4}"/>
          </ac:spMkLst>
        </pc:spChg>
        <pc:spChg chg="mod">
          <ac:chgData name="伊健 杜" userId="e69aded81da48593" providerId="LiveId" clId="{2675C2B8-D16A-412D-B6C5-56CC7EDE60D1}" dt="2022-12-12T17:08:47.037" v="5937"/>
          <ac:spMkLst>
            <pc:docMk/>
            <pc:sldMk cId="2025854122" sldId="1849"/>
            <ac:spMk id="5" creationId="{E7287B0E-EF55-E721-8EFA-9A9183C0EDF9}"/>
          </ac:spMkLst>
        </pc:spChg>
        <pc:picChg chg="del">
          <ac:chgData name="伊健 杜" userId="e69aded81da48593" providerId="LiveId" clId="{2675C2B8-D16A-412D-B6C5-56CC7EDE60D1}" dt="2022-12-12T16:21:33.112" v="4860" actId="478"/>
          <ac:picMkLst>
            <pc:docMk/>
            <pc:sldMk cId="2025854122" sldId="1849"/>
            <ac:picMk id="11266" creationId="{D10A86B2-CDBF-BE23-ED17-A9D4CD1B3026}"/>
          </ac:picMkLst>
        </pc:picChg>
        <pc:picChg chg="add mod">
          <ac:chgData name="伊健 杜" userId="e69aded81da48593" providerId="LiveId" clId="{2675C2B8-D16A-412D-B6C5-56CC7EDE60D1}" dt="2022-12-12T16:22:32.731" v="4867" actId="14100"/>
          <ac:picMkLst>
            <pc:docMk/>
            <pc:sldMk cId="2025854122" sldId="1849"/>
            <ac:picMk id="12290" creationId="{D00E9682-B9E9-1D44-1A74-314E3940F8EA}"/>
          </ac:picMkLst>
        </pc:picChg>
      </pc:sldChg>
      <pc:sldChg chg="addSp delSp modSp add mod">
        <pc:chgData name="伊健 杜" userId="e69aded81da48593" providerId="LiveId" clId="{2675C2B8-D16A-412D-B6C5-56CC7EDE60D1}" dt="2022-12-12T17:08:47.037" v="5937"/>
        <pc:sldMkLst>
          <pc:docMk/>
          <pc:sldMk cId="225046245" sldId="1850"/>
        </pc:sldMkLst>
        <pc:spChg chg="mod">
          <ac:chgData name="伊健 杜" userId="e69aded81da48593" providerId="LiveId" clId="{2675C2B8-D16A-412D-B6C5-56CC7EDE60D1}" dt="2022-12-12T17:08:47.037" v="5937"/>
          <ac:spMkLst>
            <pc:docMk/>
            <pc:sldMk cId="225046245" sldId="1850"/>
            <ac:spMk id="3" creationId="{AFF80177-B508-486C-D283-AFDDC448C9C4}"/>
          </ac:spMkLst>
        </pc:spChg>
        <pc:spChg chg="mod">
          <ac:chgData name="伊健 杜" userId="e69aded81da48593" providerId="LiveId" clId="{2675C2B8-D16A-412D-B6C5-56CC7EDE60D1}" dt="2022-12-12T17:08:47.037" v="5937"/>
          <ac:spMkLst>
            <pc:docMk/>
            <pc:sldMk cId="225046245" sldId="1850"/>
            <ac:spMk id="5" creationId="{E7287B0E-EF55-E721-8EFA-9A9183C0EDF9}"/>
          </ac:spMkLst>
        </pc:spChg>
        <pc:picChg chg="del">
          <ac:chgData name="伊健 杜" userId="e69aded81da48593" providerId="LiveId" clId="{2675C2B8-D16A-412D-B6C5-56CC7EDE60D1}" dt="2022-12-12T16:28:33.801" v="5136" actId="478"/>
          <ac:picMkLst>
            <pc:docMk/>
            <pc:sldMk cId="225046245" sldId="1850"/>
            <ac:picMk id="12290" creationId="{D00E9682-B9E9-1D44-1A74-314E3940F8EA}"/>
          </ac:picMkLst>
        </pc:picChg>
        <pc:picChg chg="add mod">
          <ac:chgData name="伊健 杜" userId="e69aded81da48593" providerId="LiveId" clId="{2675C2B8-D16A-412D-B6C5-56CC7EDE60D1}" dt="2022-12-12T16:28:51.314" v="5139" actId="1076"/>
          <ac:picMkLst>
            <pc:docMk/>
            <pc:sldMk cId="225046245" sldId="1850"/>
            <ac:picMk id="13314" creationId="{7FBDED78-3891-DA38-3DBB-E22D36610609}"/>
          </ac:picMkLst>
        </pc:picChg>
      </pc:sldChg>
      <pc:sldChg chg="modSp add mod">
        <pc:chgData name="伊健 杜" userId="e69aded81da48593" providerId="LiveId" clId="{2675C2B8-D16A-412D-B6C5-56CC7EDE60D1}" dt="2022-12-12T17:08:47.037" v="5937"/>
        <pc:sldMkLst>
          <pc:docMk/>
          <pc:sldMk cId="155880092" sldId="1851"/>
        </pc:sldMkLst>
        <pc:spChg chg="mod">
          <ac:chgData name="伊健 杜" userId="e69aded81da48593" providerId="LiveId" clId="{2675C2B8-D16A-412D-B6C5-56CC7EDE60D1}" dt="2022-12-12T17:08:47.037" v="5937"/>
          <ac:spMkLst>
            <pc:docMk/>
            <pc:sldMk cId="155880092" sldId="1851"/>
            <ac:spMk id="2" creationId="{FFA931DD-C6E5-0703-3282-DFEF218B5AA1}"/>
          </ac:spMkLst>
        </pc:spChg>
        <pc:spChg chg="mod">
          <ac:chgData name="伊健 杜" userId="e69aded81da48593" providerId="LiveId" clId="{2675C2B8-D16A-412D-B6C5-56CC7EDE60D1}" dt="2022-12-12T17:08:47.037" v="5937"/>
          <ac:spMkLst>
            <pc:docMk/>
            <pc:sldMk cId="155880092" sldId="1851"/>
            <ac:spMk id="4" creationId="{22B8ABAF-A7F5-A93D-1D92-E9E90168B5CF}"/>
          </ac:spMkLst>
        </pc:spChg>
      </pc:sldChg>
      <pc:sldChg chg="addSp delSp modSp add mod">
        <pc:chgData name="伊健 杜" userId="e69aded81da48593" providerId="LiveId" clId="{2675C2B8-D16A-412D-B6C5-56CC7EDE60D1}" dt="2022-12-12T17:08:47.037" v="5937"/>
        <pc:sldMkLst>
          <pc:docMk/>
          <pc:sldMk cId="1848858954" sldId="1852"/>
        </pc:sldMkLst>
        <pc:spChg chg="mod">
          <ac:chgData name="伊健 杜" userId="e69aded81da48593" providerId="LiveId" clId="{2675C2B8-D16A-412D-B6C5-56CC7EDE60D1}" dt="2022-12-12T16:32:03.068" v="5171" actId="20577"/>
          <ac:spMkLst>
            <pc:docMk/>
            <pc:sldMk cId="1848858954" sldId="1852"/>
            <ac:spMk id="2" creationId="{10304424-DB4A-36E7-9E0D-D32A5DD0F26C}"/>
          </ac:spMkLst>
        </pc:spChg>
        <pc:spChg chg="mod">
          <ac:chgData name="伊健 杜" userId="e69aded81da48593" providerId="LiveId" clId="{2675C2B8-D16A-412D-B6C5-56CC7EDE60D1}" dt="2022-12-12T17:08:47.037" v="5937"/>
          <ac:spMkLst>
            <pc:docMk/>
            <pc:sldMk cId="1848858954" sldId="1852"/>
            <ac:spMk id="5" creationId="{E7287B0E-EF55-E721-8EFA-9A9183C0EDF9}"/>
          </ac:spMkLst>
        </pc:spChg>
        <pc:picChg chg="del">
          <ac:chgData name="伊健 杜" userId="e69aded81da48593" providerId="LiveId" clId="{2675C2B8-D16A-412D-B6C5-56CC7EDE60D1}" dt="2022-12-12T16:35:19.164" v="5234" actId="478"/>
          <ac:picMkLst>
            <pc:docMk/>
            <pc:sldMk cId="1848858954" sldId="1852"/>
            <ac:picMk id="8196" creationId="{B48F9186-AD44-A298-FBD8-4263B1220BF9}"/>
          </ac:picMkLst>
        </pc:picChg>
        <pc:picChg chg="add mod">
          <ac:chgData name="伊健 杜" userId="e69aded81da48593" providerId="LiveId" clId="{2675C2B8-D16A-412D-B6C5-56CC7EDE60D1}" dt="2022-12-12T16:35:24.066" v="5237" actId="1076"/>
          <ac:picMkLst>
            <pc:docMk/>
            <pc:sldMk cId="1848858954" sldId="1852"/>
            <ac:picMk id="14338" creationId="{4EA3B278-807E-8FFE-998F-119F0B6C9952}"/>
          </ac:picMkLst>
        </pc:picChg>
        <pc:picChg chg="add del">
          <ac:chgData name="伊健 杜" userId="e69aded81da48593" providerId="LiveId" clId="{2675C2B8-D16A-412D-B6C5-56CC7EDE60D1}" dt="2022-12-12T16:35:45.874" v="5239" actId="478"/>
          <ac:picMkLst>
            <pc:docMk/>
            <pc:sldMk cId="1848858954" sldId="1852"/>
            <ac:picMk id="14340" creationId="{EBCFEFA5-069A-488C-0118-A6C4D2326E58}"/>
          </ac:picMkLst>
        </pc:picChg>
      </pc:sldChg>
      <pc:sldChg chg="add del">
        <pc:chgData name="伊健 杜" userId="e69aded81da48593" providerId="LiveId" clId="{2675C2B8-D16A-412D-B6C5-56CC7EDE60D1}" dt="2022-12-12T16:31:20.960" v="5156" actId="47"/>
        <pc:sldMkLst>
          <pc:docMk/>
          <pc:sldMk cId="1981744962" sldId="1852"/>
        </pc:sldMkLst>
      </pc:sldChg>
      <pc:sldChg chg="addSp delSp modSp add mod">
        <pc:chgData name="伊健 杜" userId="e69aded81da48593" providerId="LiveId" clId="{2675C2B8-D16A-412D-B6C5-56CC7EDE60D1}" dt="2022-12-12T17:08:47.037" v="5937"/>
        <pc:sldMkLst>
          <pc:docMk/>
          <pc:sldMk cId="1281149884" sldId="1853"/>
        </pc:sldMkLst>
        <pc:spChg chg="mod">
          <ac:chgData name="伊健 杜" userId="e69aded81da48593" providerId="LiveId" clId="{2675C2B8-D16A-412D-B6C5-56CC7EDE60D1}" dt="2022-12-12T16:38:09.485" v="5248"/>
          <ac:spMkLst>
            <pc:docMk/>
            <pc:sldMk cId="1281149884" sldId="1853"/>
            <ac:spMk id="2" creationId="{10304424-DB4A-36E7-9E0D-D32A5DD0F26C}"/>
          </ac:spMkLst>
        </pc:spChg>
        <pc:spChg chg="mod">
          <ac:chgData name="伊健 杜" userId="e69aded81da48593" providerId="LiveId" clId="{2675C2B8-D16A-412D-B6C5-56CC7EDE60D1}" dt="2022-12-12T17:08:47.037" v="5937"/>
          <ac:spMkLst>
            <pc:docMk/>
            <pc:sldMk cId="1281149884" sldId="1853"/>
            <ac:spMk id="5" creationId="{E7287B0E-EF55-E721-8EFA-9A9183C0EDF9}"/>
          </ac:spMkLst>
        </pc:spChg>
        <pc:picChg chg="del">
          <ac:chgData name="伊健 杜" userId="e69aded81da48593" providerId="LiveId" clId="{2675C2B8-D16A-412D-B6C5-56CC7EDE60D1}" dt="2022-12-12T16:38:45.795" v="5352" actId="478"/>
          <ac:picMkLst>
            <pc:docMk/>
            <pc:sldMk cId="1281149884" sldId="1853"/>
            <ac:picMk id="14338" creationId="{4EA3B278-807E-8FFE-998F-119F0B6C9952}"/>
          </ac:picMkLst>
        </pc:picChg>
        <pc:picChg chg="add mod">
          <ac:chgData name="伊健 杜" userId="e69aded81da48593" providerId="LiveId" clId="{2675C2B8-D16A-412D-B6C5-56CC7EDE60D1}" dt="2022-12-12T16:39:36.530" v="5354" actId="1076"/>
          <ac:picMkLst>
            <pc:docMk/>
            <pc:sldMk cId="1281149884" sldId="1853"/>
            <ac:picMk id="15362" creationId="{2C0E8D0F-6B1A-04B9-CC77-2EF4919E78BE}"/>
          </ac:picMkLst>
        </pc:picChg>
      </pc:sldChg>
      <pc:sldChg chg="addSp delSp modSp add del mod setBg">
        <pc:chgData name="伊健 杜" userId="e69aded81da48593" providerId="LiveId" clId="{2675C2B8-D16A-412D-B6C5-56CC7EDE60D1}" dt="2022-12-12T17:08:47.037" v="5937"/>
        <pc:sldMkLst>
          <pc:docMk/>
          <pc:sldMk cId="2383208265" sldId="1854"/>
        </pc:sldMkLst>
        <pc:spChg chg="mod">
          <ac:chgData name="伊健 杜" userId="e69aded81da48593" providerId="LiveId" clId="{2675C2B8-D16A-412D-B6C5-56CC7EDE60D1}" dt="2022-12-12T16:40:45.574" v="5396" actId="26606"/>
          <ac:spMkLst>
            <pc:docMk/>
            <pc:sldMk cId="2383208265" sldId="1854"/>
            <ac:spMk id="2" creationId="{10304424-DB4A-36E7-9E0D-D32A5DD0F26C}"/>
          </ac:spMkLst>
        </pc:spChg>
        <pc:spChg chg="mod">
          <ac:chgData name="伊健 杜" userId="e69aded81da48593" providerId="LiveId" clId="{2675C2B8-D16A-412D-B6C5-56CC7EDE60D1}" dt="2022-12-12T17:08:47.037" v="5937"/>
          <ac:spMkLst>
            <pc:docMk/>
            <pc:sldMk cId="2383208265" sldId="1854"/>
            <ac:spMk id="5" creationId="{E7287B0E-EF55-E721-8EFA-9A9183C0EDF9}"/>
          </ac:spMkLst>
        </pc:spChg>
        <pc:spChg chg="add del">
          <ac:chgData name="伊健 杜" userId="e69aded81da48593" providerId="LiveId" clId="{2675C2B8-D16A-412D-B6C5-56CC7EDE60D1}" dt="2022-12-12T16:40:45.574" v="5396" actId="26606"/>
          <ac:spMkLst>
            <pc:docMk/>
            <pc:sldMk cId="2383208265" sldId="1854"/>
            <ac:spMk id="16391" creationId="{5E39A796-BE83-48B1-B33F-35C4A32AAB57}"/>
          </ac:spMkLst>
        </pc:spChg>
        <pc:spChg chg="add del">
          <ac:chgData name="伊健 杜" userId="e69aded81da48593" providerId="LiveId" clId="{2675C2B8-D16A-412D-B6C5-56CC7EDE60D1}" dt="2022-12-12T16:40:45.574" v="5396" actId="26606"/>
          <ac:spMkLst>
            <pc:docMk/>
            <pc:sldMk cId="2383208265" sldId="1854"/>
            <ac:spMk id="16393" creationId="{72F84B47-E267-4194-8194-831DB7B5547F}"/>
          </ac:spMkLst>
        </pc:spChg>
        <pc:picChg chg="del">
          <ac:chgData name="伊健 杜" userId="e69aded81da48593" providerId="LiveId" clId="{2675C2B8-D16A-412D-B6C5-56CC7EDE60D1}" dt="2022-12-12T16:40:09.645" v="5356" actId="478"/>
          <ac:picMkLst>
            <pc:docMk/>
            <pc:sldMk cId="2383208265" sldId="1854"/>
            <ac:picMk id="15362" creationId="{2C0E8D0F-6B1A-04B9-CC77-2EF4919E78BE}"/>
          </ac:picMkLst>
        </pc:picChg>
        <pc:picChg chg="add mod">
          <ac:chgData name="伊健 杜" userId="e69aded81da48593" providerId="LiveId" clId="{2675C2B8-D16A-412D-B6C5-56CC7EDE60D1}" dt="2022-12-12T16:41:06.131" v="5401" actId="1076"/>
          <ac:picMkLst>
            <pc:docMk/>
            <pc:sldMk cId="2383208265" sldId="1854"/>
            <ac:picMk id="16386" creationId="{64F67376-AB5B-A40E-625C-E712BAEE50CB}"/>
          </ac:picMkLst>
        </pc:picChg>
        <pc:picChg chg="add mod">
          <ac:chgData name="伊健 杜" userId="e69aded81da48593" providerId="LiveId" clId="{2675C2B8-D16A-412D-B6C5-56CC7EDE60D1}" dt="2022-12-12T16:41:02.086" v="5400" actId="1076"/>
          <ac:picMkLst>
            <pc:docMk/>
            <pc:sldMk cId="2383208265" sldId="1854"/>
            <ac:picMk id="16388" creationId="{86733298-38AF-4B19-73C9-2CB69ED9525B}"/>
          </ac:picMkLst>
        </pc:picChg>
        <pc:picChg chg="add del">
          <ac:chgData name="伊健 杜" userId="e69aded81da48593" providerId="LiveId" clId="{2675C2B8-D16A-412D-B6C5-56CC7EDE60D1}" dt="2022-12-12T16:41:40.737" v="5403" actId="478"/>
          <ac:picMkLst>
            <pc:docMk/>
            <pc:sldMk cId="2383208265" sldId="1854"/>
            <ac:picMk id="16390" creationId="{C63B09F7-955A-0317-4F18-8738274B1D85}"/>
          </ac:picMkLst>
        </pc:picChg>
      </pc:sldChg>
      <pc:sldChg chg="addSp delSp modSp add mod">
        <pc:chgData name="伊健 杜" userId="e69aded81da48593" providerId="LiveId" clId="{2675C2B8-D16A-412D-B6C5-56CC7EDE60D1}" dt="2022-12-12T17:08:47.037" v="5937"/>
        <pc:sldMkLst>
          <pc:docMk/>
          <pc:sldMk cId="1834061836" sldId="1855"/>
        </pc:sldMkLst>
        <pc:spChg chg="mod">
          <ac:chgData name="伊健 杜" userId="e69aded81da48593" providerId="LiveId" clId="{2675C2B8-D16A-412D-B6C5-56CC7EDE60D1}" dt="2022-12-12T16:42:01.440" v="5419"/>
          <ac:spMkLst>
            <pc:docMk/>
            <pc:sldMk cId="1834061836" sldId="1855"/>
            <ac:spMk id="2" creationId="{10304424-DB4A-36E7-9E0D-D32A5DD0F26C}"/>
          </ac:spMkLst>
        </pc:spChg>
        <pc:spChg chg="mod">
          <ac:chgData name="伊健 杜" userId="e69aded81da48593" providerId="LiveId" clId="{2675C2B8-D16A-412D-B6C5-56CC7EDE60D1}" dt="2022-12-12T17:08:47.037" v="5937"/>
          <ac:spMkLst>
            <pc:docMk/>
            <pc:sldMk cId="1834061836" sldId="1855"/>
            <ac:spMk id="5" creationId="{E7287B0E-EF55-E721-8EFA-9A9183C0EDF9}"/>
          </ac:spMkLst>
        </pc:spChg>
        <pc:picChg chg="del">
          <ac:chgData name="伊健 杜" userId="e69aded81da48593" providerId="LiveId" clId="{2675C2B8-D16A-412D-B6C5-56CC7EDE60D1}" dt="2022-12-12T16:42:50.045" v="5498" actId="478"/>
          <ac:picMkLst>
            <pc:docMk/>
            <pc:sldMk cId="1834061836" sldId="1855"/>
            <ac:picMk id="16386" creationId="{64F67376-AB5B-A40E-625C-E712BAEE50CB}"/>
          </ac:picMkLst>
        </pc:picChg>
        <pc:picChg chg="del">
          <ac:chgData name="伊健 杜" userId="e69aded81da48593" providerId="LiveId" clId="{2675C2B8-D16A-412D-B6C5-56CC7EDE60D1}" dt="2022-12-12T16:42:50.045" v="5498" actId="478"/>
          <ac:picMkLst>
            <pc:docMk/>
            <pc:sldMk cId="1834061836" sldId="1855"/>
            <ac:picMk id="16388" creationId="{86733298-38AF-4B19-73C9-2CB69ED9525B}"/>
          </ac:picMkLst>
        </pc:picChg>
        <pc:picChg chg="add del mod">
          <ac:chgData name="伊健 杜" userId="e69aded81da48593" providerId="LiveId" clId="{2675C2B8-D16A-412D-B6C5-56CC7EDE60D1}" dt="2022-12-12T16:46:41.842" v="5667" actId="478"/>
          <ac:picMkLst>
            <pc:docMk/>
            <pc:sldMk cId="1834061836" sldId="1855"/>
            <ac:picMk id="17410" creationId="{BFD93DB6-8A9E-CE99-2332-B85E67AF5079}"/>
          </ac:picMkLst>
        </pc:picChg>
        <pc:picChg chg="add mod">
          <ac:chgData name="伊健 杜" userId="e69aded81da48593" providerId="LiveId" clId="{2675C2B8-D16A-412D-B6C5-56CC7EDE60D1}" dt="2022-12-12T16:46:49.992" v="5671" actId="1076"/>
          <ac:picMkLst>
            <pc:docMk/>
            <pc:sldMk cId="1834061836" sldId="1855"/>
            <ac:picMk id="17412" creationId="{6EC6DE01-CD96-E001-9ACF-78FAE50E82EF}"/>
          </ac:picMkLst>
        </pc:picChg>
      </pc:sldChg>
      <pc:sldChg chg="addSp delSp modSp add mod">
        <pc:chgData name="伊健 杜" userId="e69aded81da48593" providerId="LiveId" clId="{2675C2B8-D16A-412D-B6C5-56CC7EDE60D1}" dt="2022-12-12T17:08:47.037" v="5937"/>
        <pc:sldMkLst>
          <pc:docMk/>
          <pc:sldMk cId="1247942368" sldId="1856"/>
        </pc:sldMkLst>
        <pc:spChg chg="mod">
          <ac:chgData name="伊健 杜" userId="e69aded81da48593" providerId="LiveId" clId="{2675C2B8-D16A-412D-B6C5-56CC7EDE60D1}" dt="2022-12-12T17:08:47.037" v="5937"/>
          <ac:spMkLst>
            <pc:docMk/>
            <pc:sldMk cId="1247942368" sldId="1856"/>
            <ac:spMk id="5" creationId="{E7287B0E-EF55-E721-8EFA-9A9183C0EDF9}"/>
          </ac:spMkLst>
        </pc:spChg>
        <pc:picChg chg="del">
          <ac:chgData name="伊健 杜" userId="e69aded81da48593" providerId="LiveId" clId="{2675C2B8-D16A-412D-B6C5-56CC7EDE60D1}" dt="2022-12-12T16:43:42.488" v="5502" actId="478"/>
          <ac:picMkLst>
            <pc:docMk/>
            <pc:sldMk cId="1247942368" sldId="1856"/>
            <ac:picMk id="17410" creationId="{BFD93DB6-8A9E-CE99-2332-B85E67AF5079}"/>
          </ac:picMkLst>
        </pc:picChg>
        <pc:picChg chg="add mod">
          <ac:chgData name="伊健 杜" userId="e69aded81da48593" providerId="LiveId" clId="{2675C2B8-D16A-412D-B6C5-56CC7EDE60D1}" dt="2022-12-12T16:44:42.468" v="5580" actId="1076"/>
          <ac:picMkLst>
            <pc:docMk/>
            <pc:sldMk cId="1247942368" sldId="1856"/>
            <ac:picMk id="18434" creationId="{1E7F5997-7942-9995-8220-AEBCA1A45168}"/>
          </ac:picMkLst>
        </pc:picChg>
      </pc:sldChg>
      <pc:sldChg chg="delSp modSp add mod">
        <pc:chgData name="伊健 杜" userId="e69aded81da48593" providerId="LiveId" clId="{2675C2B8-D16A-412D-B6C5-56CC7EDE60D1}" dt="2022-12-12T17:08:47.037" v="5937"/>
        <pc:sldMkLst>
          <pc:docMk/>
          <pc:sldMk cId="1444010171" sldId="1857"/>
        </pc:sldMkLst>
        <pc:spChg chg="mod">
          <ac:chgData name="伊健 杜" userId="e69aded81da48593" providerId="LiveId" clId="{2675C2B8-D16A-412D-B6C5-56CC7EDE60D1}" dt="2022-12-12T17:08:47.037" v="5937"/>
          <ac:spMkLst>
            <pc:docMk/>
            <pc:sldMk cId="1444010171" sldId="1857"/>
            <ac:spMk id="2" creationId="{FFA931DD-C6E5-0703-3282-DFEF218B5AA1}"/>
          </ac:spMkLst>
        </pc:spChg>
        <pc:spChg chg="del">
          <ac:chgData name="伊健 杜" userId="e69aded81da48593" providerId="LiveId" clId="{2675C2B8-D16A-412D-B6C5-56CC7EDE60D1}" dt="2022-12-12T16:47:41.832" v="5673" actId="478"/>
          <ac:spMkLst>
            <pc:docMk/>
            <pc:sldMk cId="1444010171" sldId="1857"/>
            <ac:spMk id="4" creationId="{22B8ABAF-A7F5-A93D-1D92-E9E90168B5CF}"/>
          </ac:spMkLst>
        </pc:spChg>
      </pc:sldChg>
      <pc:sldChg chg="addSp delSp modSp add mod">
        <pc:chgData name="伊健 杜" userId="e69aded81da48593" providerId="LiveId" clId="{2675C2B8-D16A-412D-B6C5-56CC7EDE60D1}" dt="2022-12-12T17:08:47.037" v="5937"/>
        <pc:sldMkLst>
          <pc:docMk/>
          <pc:sldMk cId="3242509332" sldId="1858"/>
        </pc:sldMkLst>
        <pc:spChg chg="mod">
          <ac:chgData name="伊健 杜" userId="e69aded81da48593" providerId="LiveId" clId="{2675C2B8-D16A-412D-B6C5-56CC7EDE60D1}" dt="2022-12-12T16:48:48.135" v="5743"/>
          <ac:spMkLst>
            <pc:docMk/>
            <pc:sldMk cId="3242509332" sldId="1858"/>
            <ac:spMk id="2" creationId="{10304424-DB4A-36E7-9E0D-D32A5DD0F26C}"/>
          </ac:spMkLst>
        </pc:spChg>
        <pc:spChg chg="mod">
          <ac:chgData name="伊健 杜" userId="e69aded81da48593" providerId="LiveId" clId="{2675C2B8-D16A-412D-B6C5-56CC7EDE60D1}" dt="2022-12-12T17:08:47.037" v="5937"/>
          <ac:spMkLst>
            <pc:docMk/>
            <pc:sldMk cId="3242509332" sldId="1858"/>
            <ac:spMk id="5" creationId="{E7287B0E-EF55-E721-8EFA-9A9183C0EDF9}"/>
          </ac:spMkLst>
        </pc:spChg>
        <pc:picChg chg="add mod">
          <ac:chgData name="伊健 杜" userId="e69aded81da48593" providerId="LiveId" clId="{2675C2B8-D16A-412D-B6C5-56CC7EDE60D1}" dt="2022-12-12T16:54:04.172" v="5861"/>
          <ac:picMkLst>
            <pc:docMk/>
            <pc:sldMk cId="3242509332" sldId="1858"/>
            <ac:picMk id="3" creationId="{5444F26C-83C3-0F17-5CE9-AC41B3F93876}"/>
          </ac:picMkLst>
        </pc:picChg>
        <pc:picChg chg="del">
          <ac:chgData name="伊健 杜" userId="e69aded81da48593" providerId="LiveId" clId="{2675C2B8-D16A-412D-B6C5-56CC7EDE60D1}" dt="2022-12-12T16:53:48.661" v="5860" actId="478"/>
          <ac:picMkLst>
            <pc:docMk/>
            <pc:sldMk cId="3242509332" sldId="1858"/>
            <ac:picMk id="16386" creationId="{64F67376-AB5B-A40E-625C-E712BAEE50CB}"/>
          </ac:picMkLst>
        </pc:picChg>
        <pc:picChg chg="del">
          <ac:chgData name="伊健 杜" userId="e69aded81da48593" providerId="LiveId" clId="{2675C2B8-D16A-412D-B6C5-56CC7EDE60D1}" dt="2022-12-12T16:53:48.661" v="5860" actId="478"/>
          <ac:picMkLst>
            <pc:docMk/>
            <pc:sldMk cId="3242509332" sldId="1858"/>
            <ac:picMk id="16388" creationId="{86733298-38AF-4B19-73C9-2CB69ED9525B}"/>
          </ac:picMkLst>
        </pc:picChg>
      </pc:sldChg>
      <pc:sldChg chg="add del">
        <pc:chgData name="伊健 杜" userId="e69aded81da48593" providerId="LiveId" clId="{2675C2B8-D16A-412D-B6C5-56CC7EDE60D1}" dt="2022-12-12T16:54:12.335" v="5863" actId="47"/>
        <pc:sldMkLst>
          <pc:docMk/>
          <pc:sldMk cId="1828214221" sldId="1859"/>
        </pc:sldMkLst>
      </pc:sldChg>
      <pc:sldChg chg="modSp add mod">
        <pc:chgData name="伊健 杜" userId="e69aded81da48593" providerId="LiveId" clId="{2675C2B8-D16A-412D-B6C5-56CC7EDE60D1}" dt="2022-12-12T17:08:47.037" v="5937"/>
        <pc:sldMkLst>
          <pc:docMk/>
          <pc:sldMk cId="3487957228" sldId="1859"/>
        </pc:sldMkLst>
        <pc:spChg chg="mod">
          <ac:chgData name="伊健 杜" userId="e69aded81da48593" providerId="LiveId" clId="{2675C2B8-D16A-412D-B6C5-56CC7EDE60D1}" dt="2022-12-12T17:08:47.037" v="5937"/>
          <ac:spMkLst>
            <pc:docMk/>
            <pc:sldMk cId="3487957228" sldId="1859"/>
            <ac:spMk id="2" creationId="{FFA931DD-C6E5-0703-3282-DFEF218B5AA1}"/>
          </ac:spMkLst>
        </pc:spChg>
      </pc:sldChg>
    </pc:docChg>
  </pc:docChgLst>
  <pc:docChgLst>
    <pc:chgData name="伊健 杜" userId="e69aded81da48593" providerId="LiveId" clId="{41003853-85DE-4F7E-982A-09272E820161}"/>
    <pc:docChg chg="undo custSel addSld delSld modSld sldOrd addSection delSection modSection">
      <pc:chgData name="伊健 杜" userId="e69aded81da48593" providerId="LiveId" clId="{41003853-85DE-4F7E-982A-09272E820161}" dt="2022-09-12T17:20:05.710" v="2139" actId="20577"/>
      <pc:docMkLst>
        <pc:docMk/>
      </pc:docMkLst>
      <pc:sldChg chg="del">
        <pc:chgData name="伊健 杜" userId="e69aded81da48593" providerId="LiveId" clId="{41003853-85DE-4F7E-982A-09272E820161}" dt="2022-09-11T23:01:34.222" v="0" actId="47"/>
        <pc:sldMkLst>
          <pc:docMk/>
          <pc:sldMk cId="0" sldId="268"/>
        </pc:sldMkLst>
      </pc:sldChg>
      <pc:sldChg chg="modSp mod">
        <pc:chgData name="伊健 杜" userId="e69aded81da48593" providerId="LiveId" clId="{41003853-85DE-4F7E-982A-09272E820161}" dt="2022-09-12T01:23:43.325" v="1633" actId="113"/>
        <pc:sldMkLst>
          <pc:docMk/>
          <pc:sldMk cId="3551850107" sldId="526"/>
        </pc:sldMkLst>
        <pc:spChg chg="mod">
          <ac:chgData name="伊健 杜" userId="e69aded81da48593" providerId="LiveId" clId="{41003853-85DE-4F7E-982A-09272E820161}" dt="2022-09-12T01:23:43.325" v="1633" actId="113"/>
          <ac:spMkLst>
            <pc:docMk/>
            <pc:sldMk cId="3551850107" sldId="526"/>
            <ac:spMk id="7" creationId="{246AFA45-CD90-45DD-B8D0-EE3E4A108E56}"/>
          </ac:spMkLst>
        </pc:spChg>
      </pc:sldChg>
      <pc:sldChg chg="del">
        <pc:chgData name="伊健 杜" userId="e69aded81da48593" providerId="LiveId" clId="{41003853-85DE-4F7E-982A-09272E820161}" dt="2022-09-11T23:01:34.222" v="0" actId="47"/>
        <pc:sldMkLst>
          <pc:docMk/>
          <pc:sldMk cId="351764247" sldId="533"/>
        </pc:sldMkLst>
      </pc:sldChg>
      <pc:sldChg chg="del">
        <pc:chgData name="伊健 杜" userId="e69aded81da48593" providerId="LiveId" clId="{41003853-85DE-4F7E-982A-09272E820161}" dt="2022-09-11T23:01:34.222" v="0" actId="47"/>
        <pc:sldMkLst>
          <pc:docMk/>
          <pc:sldMk cId="3530567302" sldId="550"/>
        </pc:sldMkLst>
      </pc:sldChg>
      <pc:sldChg chg="del">
        <pc:chgData name="伊健 杜" userId="e69aded81da48593" providerId="LiveId" clId="{41003853-85DE-4F7E-982A-09272E820161}" dt="2022-09-11T23:01:34.222" v="0" actId="47"/>
        <pc:sldMkLst>
          <pc:docMk/>
          <pc:sldMk cId="272651860" sldId="552"/>
        </pc:sldMkLst>
      </pc:sldChg>
      <pc:sldChg chg="del">
        <pc:chgData name="伊健 杜" userId="e69aded81da48593" providerId="LiveId" clId="{41003853-85DE-4F7E-982A-09272E820161}" dt="2022-09-11T23:01:34.222" v="0" actId="47"/>
        <pc:sldMkLst>
          <pc:docMk/>
          <pc:sldMk cId="1296948113" sldId="553"/>
        </pc:sldMkLst>
      </pc:sldChg>
      <pc:sldChg chg="del">
        <pc:chgData name="伊健 杜" userId="e69aded81da48593" providerId="LiveId" clId="{41003853-85DE-4F7E-982A-09272E820161}" dt="2022-09-11T23:01:34.222" v="0" actId="47"/>
        <pc:sldMkLst>
          <pc:docMk/>
          <pc:sldMk cId="4184378258" sldId="554"/>
        </pc:sldMkLst>
      </pc:sldChg>
      <pc:sldChg chg="del">
        <pc:chgData name="伊健 杜" userId="e69aded81da48593" providerId="LiveId" clId="{41003853-85DE-4F7E-982A-09272E820161}" dt="2022-09-11T23:01:34.222" v="0" actId="47"/>
        <pc:sldMkLst>
          <pc:docMk/>
          <pc:sldMk cId="1631623774" sldId="555"/>
        </pc:sldMkLst>
      </pc:sldChg>
      <pc:sldChg chg="del">
        <pc:chgData name="伊健 杜" userId="e69aded81da48593" providerId="LiveId" clId="{41003853-85DE-4F7E-982A-09272E820161}" dt="2022-09-11T23:01:34.222" v="0" actId="47"/>
        <pc:sldMkLst>
          <pc:docMk/>
          <pc:sldMk cId="4206941983" sldId="556"/>
        </pc:sldMkLst>
      </pc:sldChg>
      <pc:sldChg chg="del">
        <pc:chgData name="伊健 杜" userId="e69aded81da48593" providerId="LiveId" clId="{41003853-85DE-4F7E-982A-09272E820161}" dt="2022-09-11T23:01:34.222" v="0" actId="47"/>
        <pc:sldMkLst>
          <pc:docMk/>
          <pc:sldMk cId="4280656927" sldId="557"/>
        </pc:sldMkLst>
      </pc:sldChg>
      <pc:sldChg chg="del">
        <pc:chgData name="伊健 杜" userId="e69aded81da48593" providerId="LiveId" clId="{41003853-85DE-4F7E-982A-09272E820161}" dt="2022-09-11T23:01:34.222" v="0" actId="47"/>
        <pc:sldMkLst>
          <pc:docMk/>
          <pc:sldMk cId="622670879" sldId="558"/>
        </pc:sldMkLst>
      </pc:sldChg>
      <pc:sldChg chg="del">
        <pc:chgData name="伊健 杜" userId="e69aded81da48593" providerId="LiveId" clId="{41003853-85DE-4F7E-982A-09272E820161}" dt="2022-09-11T23:01:34.222" v="0" actId="47"/>
        <pc:sldMkLst>
          <pc:docMk/>
          <pc:sldMk cId="2864649712" sldId="559"/>
        </pc:sldMkLst>
      </pc:sldChg>
      <pc:sldChg chg="del">
        <pc:chgData name="伊健 杜" userId="e69aded81da48593" providerId="LiveId" clId="{41003853-85DE-4F7E-982A-09272E820161}" dt="2022-09-11T23:01:34.222" v="0" actId="47"/>
        <pc:sldMkLst>
          <pc:docMk/>
          <pc:sldMk cId="1628338440" sldId="560"/>
        </pc:sldMkLst>
      </pc:sldChg>
      <pc:sldChg chg="del">
        <pc:chgData name="伊健 杜" userId="e69aded81da48593" providerId="LiveId" clId="{41003853-85DE-4F7E-982A-09272E820161}" dt="2022-09-11T23:01:34.222" v="0" actId="47"/>
        <pc:sldMkLst>
          <pc:docMk/>
          <pc:sldMk cId="3635318586" sldId="561"/>
        </pc:sldMkLst>
      </pc:sldChg>
      <pc:sldChg chg="del">
        <pc:chgData name="伊健 杜" userId="e69aded81da48593" providerId="LiveId" clId="{41003853-85DE-4F7E-982A-09272E820161}" dt="2022-09-11T23:01:34.222" v="0" actId="47"/>
        <pc:sldMkLst>
          <pc:docMk/>
          <pc:sldMk cId="522429702" sldId="562"/>
        </pc:sldMkLst>
      </pc:sldChg>
      <pc:sldChg chg="del">
        <pc:chgData name="伊健 杜" userId="e69aded81da48593" providerId="LiveId" clId="{41003853-85DE-4F7E-982A-09272E820161}" dt="2022-09-11T23:01:34.222" v="0" actId="47"/>
        <pc:sldMkLst>
          <pc:docMk/>
          <pc:sldMk cId="3856980748" sldId="563"/>
        </pc:sldMkLst>
      </pc:sldChg>
      <pc:sldChg chg="del">
        <pc:chgData name="伊健 杜" userId="e69aded81da48593" providerId="LiveId" clId="{41003853-85DE-4F7E-982A-09272E820161}" dt="2022-09-11T23:01:34.222" v="0" actId="47"/>
        <pc:sldMkLst>
          <pc:docMk/>
          <pc:sldMk cId="308552847" sldId="564"/>
        </pc:sldMkLst>
      </pc:sldChg>
      <pc:sldChg chg="del">
        <pc:chgData name="伊健 杜" userId="e69aded81da48593" providerId="LiveId" clId="{41003853-85DE-4F7E-982A-09272E820161}" dt="2022-09-11T23:01:34.222" v="0" actId="47"/>
        <pc:sldMkLst>
          <pc:docMk/>
          <pc:sldMk cId="2559525265" sldId="565"/>
        </pc:sldMkLst>
      </pc:sldChg>
      <pc:sldChg chg="del">
        <pc:chgData name="伊健 杜" userId="e69aded81da48593" providerId="LiveId" clId="{41003853-85DE-4F7E-982A-09272E820161}" dt="2022-09-11T23:01:34.222" v="0" actId="47"/>
        <pc:sldMkLst>
          <pc:docMk/>
          <pc:sldMk cId="2215827503" sldId="566"/>
        </pc:sldMkLst>
      </pc:sldChg>
      <pc:sldChg chg="del">
        <pc:chgData name="伊健 杜" userId="e69aded81da48593" providerId="LiveId" clId="{41003853-85DE-4F7E-982A-09272E820161}" dt="2022-09-11T23:01:34.222" v="0" actId="47"/>
        <pc:sldMkLst>
          <pc:docMk/>
          <pc:sldMk cId="1528000990" sldId="567"/>
        </pc:sldMkLst>
      </pc:sldChg>
      <pc:sldChg chg="del">
        <pc:chgData name="伊健 杜" userId="e69aded81da48593" providerId="LiveId" clId="{41003853-85DE-4F7E-982A-09272E820161}" dt="2022-09-11T23:01:34.222" v="0" actId="47"/>
        <pc:sldMkLst>
          <pc:docMk/>
          <pc:sldMk cId="2523345187" sldId="568"/>
        </pc:sldMkLst>
      </pc:sldChg>
      <pc:sldChg chg="del">
        <pc:chgData name="伊健 杜" userId="e69aded81da48593" providerId="LiveId" clId="{41003853-85DE-4F7E-982A-09272E820161}" dt="2022-09-11T23:01:34.222" v="0" actId="47"/>
        <pc:sldMkLst>
          <pc:docMk/>
          <pc:sldMk cId="1556728297" sldId="569"/>
        </pc:sldMkLst>
      </pc:sldChg>
      <pc:sldChg chg="del">
        <pc:chgData name="伊健 杜" userId="e69aded81da48593" providerId="LiveId" clId="{41003853-85DE-4F7E-982A-09272E820161}" dt="2022-09-11T23:01:34.222" v="0" actId="47"/>
        <pc:sldMkLst>
          <pc:docMk/>
          <pc:sldMk cId="1145142541" sldId="570"/>
        </pc:sldMkLst>
      </pc:sldChg>
      <pc:sldChg chg="del">
        <pc:chgData name="伊健 杜" userId="e69aded81da48593" providerId="LiveId" clId="{41003853-85DE-4F7E-982A-09272E820161}" dt="2022-09-11T23:01:34.222" v="0" actId="47"/>
        <pc:sldMkLst>
          <pc:docMk/>
          <pc:sldMk cId="3624088522" sldId="571"/>
        </pc:sldMkLst>
      </pc:sldChg>
      <pc:sldChg chg="del">
        <pc:chgData name="伊健 杜" userId="e69aded81da48593" providerId="LiveId" clId="{41003853-85DE-4F7E-982A-09272E820161}" dt="2022-09-11T23:01:34.222" v="0" actId="47"/>
        <pc:sldMkLst>
          <pc:docMk/>
          <pc:sldMk cId="67159782" sldId="573"/>
        </pc:sldMkLst>
      </pc:sldChg>
      <pc:sldChg chg="del">
        <pc:chgData name="伊健 杜" userId="e69aded81da48593" providerId="LiveId" clId="{41003853-85DE-4F7E-982A-09272E820161}" dt="2022-09-11T23:01:34.222" v="0" actId="47"/>
        <pc:sldMkLst>
          <pc:docMk/>
          <pc:sldMk cId="2807426920" sldId="574"/>
        </pc:sldMkLst>
      </pc:sldChg>
      <pc:sldChg chg="del">
        <pc:chgData name="伊健 杜" userId="e69aded81da48593" providerId="LiveId" clId="{41003853-85DE-4F7E-982A-09272E820161}" dt="2022-09-11T23:01:34.222" v="0" actId="47"/>
        <pc:sldMkLst>
          <pc:docMk/>
          <pc:sldMk cId="3573080160" sldId="575"/>
        </pc:sldMkLst>
      </pc:sldChg>
      <pc:sldChg chg="del">
        <pc:chgData name="伊健 杜" userId="e69aded81da48593" providerId="LiveId" clId="{41003853-85DE-4F7E-982A-09272E820161}" dt="2022-09-11T23:01:34.222" v="0" actId="47"/>
        <pc:sldMkLst>
          <pc:docMk/>
          <pc:sldMk cId="2973191360" sldId="576"/>
        </pc:sldMkLst>
      </pc:sldChg>
      <pc:sldChg chg="del">
        <pc:chgData name="伊健 杜" userId="e69aded81da48593" providerId="LiveId" clId="{41003853-85DE-4F7E-982A-09272E820161}" dt="2022-09-11T23:01:34.222" v="0" actId="47"/>
        <pc:sldMkLst>
          <pc:docMk/>
          <pc:sldMk cId="1145777651" sldId="577"/>
        </pc:sldMkLst>
      </pc:sldChg>
      <pc:sldChg chg="del">
        <pc:chgData name="伊健 杜" userId="e69aded81da48593" providerId="LiveId" clId="{41003853-85DE-4F7E-982A-09272E820161}" dt="2022-09-11T23:01:34.222" v="0" actId="47"/>
        <pc:sldMkLst>
          <pc:docMk/>
          <pc:sldMk cId="3683411461" sldId="578"/>
        </pc:sldMkLst>
      </pc:sldChg>
      <pc:sldChg chg="del">
        <pc:chgData name="伊健 杜" userId="e69aded81da48593" providerId="LiveId" clId="{41003853-85DE-4F7E-982A-09272E820161}" dt="2022-09-11T23:01:34.222" v="0" actId="47"/>
        <pc:sldMkLst>
          <pc:docMk/>
          <pc:sldMk cId="98886815" sldId="579"/>
        </pc:sldMkLst>
      </pc:sldChg>
      <pc:sldChg chg="del">
        <pc:chgData name="伊健 杜" userId="e69aded81da48593" providerId="LiveId" clId="{41003853-85DE-4F7E-982A-09272E820161}" dt="2022-09-11T23:01:34.222" v="0" actId="47"/>
        <pc:sldMkLst>
          <pc:docMk/>
          <pc:sldMk cId="1891839293" sldId="580"/>
        </pc:sldMkLst>
      </pc:sldChg>
      <pc:sldChg chg="del">
        <pc:chgData name="伊健 杜" userId="e69aded81da48593" providerId="LiveId" clId="{41003853-85DE-4F7E-982A-09272E820161}" dt="2022-09-11T23:01:34.222" v="0" actId="47"/>
        <pc:sldMkLst>
          <pc:docMk/>
          <pc:sldMk cId="1912899143" sldId="581"/>
        </pc:sldMkLst>
      </pc:sldChg>
      <pc:sldChg chg="del">
        <pc:chgData name="伊健 杜" userId="e69aded81da48593" providerId="LiveId" clId="{41003853-85DE-4F7E-982A-09272E820161}" dt="2022-09-11T23:01:34.222" v="0" actId="47"/>
        <pc:sldMkLst>
          <pc:docMk/>
          <pc:sldMk cId="2146988900" sldId="582"/>
        </pc:sldMkLst>
      </pc:sldChg>
      <pc:sldChg chg="del">
        <pc:chgData name="伊健 杜" userId="e69aded81da48593" providerId="LiveId" clId="{41003853-85DE-4F7E-982A-09272E820161}" dt="2022-09-11T23:01:34.222" v="0" actId="47"/>
        <pc:sldMkLst>
          <pc:docMk/>
          <pc:sldMk cId="1345219958" sldId="583"/>
        </pc:sldMkLst>
      </pc:sldChg>
      <pc:sldChg chg="del">
        <pc:chgData name="伊健 杜" userId="e69aded81da48593" providerId="LiveId" clId="{41003853-85DE-4F7E-982A-09272E820161}" dt="2022-09-11T23:01:34.222" v="0" actId="47"/>
        <pc:sldMkLst>
          <pc:docMk/>
          <pc:sldMk cId="2595940438" sldId="584"/>
        </pc:sldMkLst>
      </pc:sldChg>
      <pc:sldChg chg="del">
        <pc:chgData name="伊健 杜" userId="e69aded81da48593" providerId="LiveId" clId="{41003853-85DE-4F7E-982A-09272E820161}" dt="2022-09-11T23:01:34.222" v="0" actId="47"/>
        <pc:sldMkLst>
          <pc:docMk/>
          <pc:sldMk cId="3943901113" sldId="585"/>
        </pc:sldMkLst>
      </pc:sldChg>
      <pc:sldChg chg="del">
        <pc:chgData name="伊健 杜" userId="e69aded81da48593" providerId="LiveId" clId="{41003853-85DE-4F7E-982A-09272E820161}" dt="2022-09-11T23:01:34.222" v="0" actId="47"/>
        <pc:sldMkLst>
          <pc:docMk/>
          <pc:sldMk cId="3312480207" sldId="586"/>
        </pc:sldMkLst>
      </pc:sldChg>
      <pc:sldChg chg="del">
        <pc:chgData name="伊健 杜" userId="e69aded81da48593" providerId="LiveId" clId="{41003853-85DE-4F7E-982A-09272E820161}" dt="2022-09-11T23:01:34.222" v="0" actId="47"/>
        <pc:sldMkLst>
          <pc:docMk/>
          <pc:sldMk cId="1282362482" sldId="587"/>
        </pc:sldMkLst>
      </pc:sldChg>
      <pc:sldChg chg="del">
        <pc:chgData name="伊健 杜" userId="e69aded81da48593" providerId="LiveId" clId="{41003853-85DE-4F7E-982A-09272E820161}" dt="2022-09-11T23:01:34.222" v="0" actId="47"/>
        <pc:sldMkLst>
          <pc:docMk/>
          <pc:sldMk cId="3003286143" sldId="588"/>
        </pc:sldMkLst>
      </pc:sldChg>
      <pc:sldChg chg="del">
        <pc:chgData name="伊健 杜" userId="e69aded81da48593" providerId="LiveId" clId="{41003853-85DE-4F7E-982A-09272E820161}" dt="2022-09-11T23:01:34.222" v="0" actId="47"/>
        <pc:sldMkLst>
          <pc:docMk/>
          <pc:sldMk cId="620618332" sldId="589"/>
        </pc:sldMkLst>
      </pc:sldChg>
      <pc:sldChg chg="del">
        <pc:chgData name="伊健 杜" userId="e69aded81da48593" providerId="LiveId" clId="{41003853-85DE-4F7E-982A-09272E820161}" dt="2022-09-11T23:01:34.222" v="0" actId="47"/>
        <pc:sldMkLst>
          <pc:docMk/>
          <pc:sldMk cId="916563481" sldId="590"/>
        </pc:sldMkLst>
      </pc:sldChg>
      <pc:sldChg chg="del">
        <pc:chgData name="伊健 杜" userId="e69aded81da48593" providerId="LiveId" clId="{41003853-85DE-4F7E-982A-09272E820161}" dt="2022-09-11T23:01:34.222" v="0" actId="47"/>
        <pc:sldMkLst>
          <pc:docMk/>
          <pc:sldMk cId="4144156396" sldId="592"/>
        </pc:sldMkLst>
      </pc:sldChg>
      <pc:sldChg chg="del">
        <pc:chgData name="伊健 杜" userId="e69aded81da48593" providerId="LiveId" clId="{41003853-85DE-4F7E-982A-09272E820161}" dt="2022-09-11T23:01:34.222" v="0" actId="47"/>
        <pc:sldMkLst>
          <pc:docMk/>
          <pc:sldMk cId="3143798824" sldId="593"/>
        </pc:sldMkLst>
      </pc:sldChg>
      <pc:sldChg chg="del">
        <pc:chgData name="伊健 杜" userId="e69aded81da48593" providerId="LiveId" clId="{41003853-85DE-4F7E-982A-09272E820161}" dt="2022-09-11T23:01:34.222" v="0" actId="47"/>
        <pc:sldMkLst>
          <pc:docMk/>
          <pc:sldMk cId="3130246" sldId="594"/>
        </pc:sldMkLst>
      </pc:sldChg>
      <pc:sldChg chg="del">
        <pc:chgData name="伊健 杜" userId="e69aded81da48593" providerId="LiveId" clId="{41003853-85DE-4F7E-982A-09272E820161}" dt="2022-09-11T23:01:34.222" v="0" actId="47"/>
        <pc:sldMkLst>
          <pc:docMk/>
          <pc:sldMk cId="191266590" sldId="595"/>
        </pc:sldMkLst>
      </pc:sldChg>
      <pc:sldChg chg="del">
        <pc:chgData name="伊健 杜" userId="e69aded81da48593" providerId="LiveId" clId="{41003853-85DE-4F7E-982A-09272E820161}" dt="2022-09-11T23:01:34.222" v="0" actId="47"/>
        <pc:sldMkLst>
          <pc:docMk/>
          <pc:sldMk cId="5808383" sldId="596"/>
        </pc:sldMkLst>
      </pc:sldChg>
      <pc:sldChg chg="del">
        <pc:chgData name="伊健 杜" userId="e69aded81da48593" providerId="LiveId" clId="{41003853-85DE-4F7E-982A-09272E820161}" dt="2022-09-11T23:01:34.222" v="0" actId="47"/>
        <pc:sldMkLst>
          <pc:docMk/>
          <pc:sldMk cId="1745411256" sldId="597"/>
        </pc:sldMkLst>
      </pc:sldChg>
      <pc:sldChg chg="del">
        <pc:chgData name="伊健 杜" userId="e69aded81da48593" providerId="LiveId" clId="{41003853-85DE-4F7E-982A-09272E820161}" dt="2022-09-11T23:01:34.222" v="0" actId="47"/>
        <pc:sldMkLst>
          <pc:docMk/>
          <pc:sldMk cId="3868525934" sldId="598"/>
        </pc:sldMkLst>
      </pc:sldChg>
      <pc:sldChg chg="del">
        <pc:chgData name="伊健 杜" userId="e69aded81da48593" providerId="LiveId" clId="{41003853-85DE-4F7E-982A-09272E820161}" dt="2022-09-11T23:01:34.222" v="0" actId="47"/>
        <pc:sldMkLst>
          <pc:docMk/>
          <pc:sldMk cId="199664959" sldId="600"/>
        </pc:sldMkLst>
      </pc:sldChg>
      <pc:sldChg chg="del">
        <pc:chgData name="伊健 杜" userId="e69aded81da48593" providerId="LiveId" clId="{41003853-85DE-4F7E-982A-09272E820161}" dt="2022-09-11T23:01:34.222" v="0" actId="47"/>
        <pc:sldMkLst>
          <pc:docMk/>
          <pc:sldMk cId="3914670642" sldId="602"/>
        </pc:sldMkLst>
      </pc:sldChg>
      <pc:sldChg chg="del">
        <pc:chgData name="伊健 杜" userId="e69aded81da48593" providerId="LiveId" clId="{41003853-85DE-4F7E-982A-09272E820161}" dt="2022-09-11T23:01:34.222" v="0" actId="47"/>
        <pc:sldMkLst>
          <pc:docMk/>
          <pc:sldMk cId="2978506397" sldId="603"/>
        </pc:sldMkLst>
      </pc:sldChg>
      <pc:sldChg chg="addSp delSp modSp new mod modAnim">
        <pc:chgData name="伊健 杜" userId="e69aded81da48593" providerId="LiveId" clId="{41003853-85DE-4F7E-982A-09272E820161}" dt="2022-09-12T16:22:56.849" v="2121"/>
        <pc:sldMkLst>
          <pc:docMk/>
          <pc:sldMk cId="710267847" sldId="610"/>
        </pc:sldMkLst>
        <pc:spChg chg="del">
          <ac:chgData name="伊健 杜" userId="e69aded81da48593" providerId="LiveId" clId="{41003853-85DE-4F7E-982A-09272E820161}" dt="2022-09-11T23:02:04.201" v="2" actId="478"/>
          <ac:spMkLst>
            <pc:docMk/>
            <pc:sldMk cId="710267847" sldId="610"/>
            <ac:spMk id="2" creationId="{8A8CA33F-2489-AFEA-53E0-F9127993E663}"/>
          </ac:spMkLst>
        </pc:spChg>
        <pc:spChg chg="del">
          <ac:chgData name="伊健 杜" userId="e69aded81da48593" providerId="LiveId" clId="{41003853-85DE-4F7E-982A-09272E820161}" dt="2022-09-11T23:02:04.201" v="2" actId="478"/>
          <ac:spMkLst>
            <pc:docMk/>
            <pc:sldMk cId="710267847" sldId="610"/>
            <ac:spMk id="3" creationId="{844DB6C4-6A6D-DCF2-66D0-1866A3B8E304}"/>
          </ac:spMkLst>
        </pc:spChg>
        <pc:spChg chg="add mod">
          <ac:chgData name="伊健 杜" userId="e69aded81da48593" providerId="LiveId" clId="{41003853-85DE-4F7E-982A-09272E820161}" dt="2022-09-11T23:20:22.077" v="45" actId="1076"/>
          <ac:spMkLst>
            <pc:docMk/>
            <pc:sldMk cId="710267847" sldId="610"/>
            <ac:spMk id="4" creationId="{B82BE9DB-B164-8C0F-52FE-C2BFFDF119F4}"/>
          </ac:spMkLst>
        </pc:spChg>
        <pc:spChg chg="add mod">
          <ac:chgData name="伊健 杜" userId="e69aded81da48593" providerId="LiveId" clId="{41003853-85DE-4F7E-982A-09272E820161}" dt="2022-09-11T23:24:29.151" v="68" actId="1076"/>
          <ac:spMkLst>
            <pc:docMk/>
            <pc:sldMk cId="710267847" sldId="610"/>
            <ac:spMk id="5" creationId="{927E273F-49D8-BB3C-45B8-4D4AA09263E3}"/>
          </ac:spMkLst>
        </pc:spChg>
        <pc:picChg chg="add mod">
          <ac:chgData name="伊健 杜" userId="e69aded81da48593" providerId="LiveId" clId="{41003853-85DE-4F7E-982A-09272E820161}" dt="2022-09-11T23:18:59.449" v="6" actId="1076"/>
          <ac:picMkLst>
            <pc:docMk/>
            <pc:sldMk cId="710267847" sldId="610"/>
            <ac:picMk id="1026" creationId="{2E873462-CAC6-4245-9330-976293497BB8}"/>
          </ac:picMkLst>
        </pc:picChg>
        <pc:picChg chg="add mod">
          <ac:chgData name="伊健 杜" userId="e69aded81da48593" providerId="LiveId" clId="{41003853-85DE-4F7E-982A-09272E820161}" dt="2022-09-11T23:24:30.377" v="69" actId="1076"/>
          <ac:picMkLst>
            <pc:docMk/>
            <pc:sldMk cId="710267847" sldId="610"/>
            <ac:picMk id="1028" creationId="{49450605-05AD-5BAF-2130-9842D1A28002}"/>
          </ac:picMkLst>
        </pc:picChg>
      </pc:sldChg>
      <pc:sldChg chg="del">
        <pc:chgData name="伊健 杜" userId="e69aded81da48593" providerId="LiveId" clId="{41003853-85DE-4F7E-982A-09272E820161}" dt="2022-09-11T23:01:34.222" v="0" actId="47"/>
        <pc:sldMkLst>
          <pc:docMk/>
          <pc:sldMk cId="3894735546" sldId="610"/>
        </pc:sldMkLst>
      </pc:sldChg>
      <pc:sldChg chg="addSp delSp modSp new del mod ord">
        <pc:chgData name="伊健 杜" userId="e69aded81da48593" providerId="LiveId" clId="{41003853-85DE-4F7E-982A-09272E820161}" dt="2022-09-11T23:57:44.698" v="236" actId="47"/>
        <pc:sldMkLst>
          <pc:docMk/>
          <pc:sldMk cId="863513485" sldId="611"/>
        </pc:sldMkLst>
        <pc:spChg chg="del">
          <ac:chgData name="伊健 杜" userId="e69aded81da48593" providerId="LiveId" clId="{41003853-85DE-4F7E-982A-09272E820161}" dt="2022-09-11T23:26:31.422" v="71" actId="478"/>
          <ac:spMkLst>
            <pc:docMk/>
            <pc:sldMk cId="863513485" sldId="611"/>
            <ac:spMk id="2" creationId="{0A0D7757-C7B2-4DC4-BD8B-0179869102F8}"/>
          </ac:spMkLst>
        </pc:spChg>
        <pc:spChg chg="del">
          <ac:chgData name="伊健 杜" userId="e69aded81da48593" providerId="LiveId" clId="{41003853-85DE-4F7E-982A-09272E820161}" dt="2022-09-11T23:26:31.422" v="71" actId="478"/>
          <ac:spMkLst>
            <pc:docMk/>
            <pc:sldMk cId="863513485" sldId="611"/>
            <ac:spMk id="3" creationId="{93210A57-94D0-CEF0-4BDB-076A825944CF}"/>
          </ac:spMkLst>
        </pc:spChg>
        <pc:picChg chg="add mod">
          <ac:chgData name="伊健 杜" userId="e69aded81da48593" providerId="LiveId" clId="{41003853-85DE-4F7E-982A-09272E820161}" dt="2022-09-11T23:52:00.056" v="85" actId="1076"/>
          <ac:picMkLst>
            <pc:docMk/>
            <pc:sldMk cId="863513485" sldId="611"/>
            <ac:picMk id="2050" creationId="{861608A8-8655-2027-29CA-398317A11900}"/>
          </ac:picMkLst>
        </pc:picChg>
        <pc:picChg chg="add mod">
          <ac:chgData name="伊健 杜" userId="e69aded81da48593" providerId="LiveId" clId="{41003853-85DE-4F7E-982A-09272E820161}" dt="2022-09-11T23:52:01.733" v="86" actId="1076"/>
          <ac:picMkLst>
            <pc:docMk/>
            <pc:sldMk cId="863513485" sldId="611"/>
            <ac:picMk id="2052" creationId="{F170CDEC-FC68-22EF-C829-A7AE8036D6EC}"/>
          </ac:picMkLst>
        </pc:picChg>
      </pc:sldChg>
      <pc:sldChg chg="addSp delSp modSp new mod">
        <pc:chgData name="伊健 杜" userId="e69aded81da48593" providerId="LiveId" clId="{41003853-85DE-4F7E-982A-09272E820161}" dt="2022-09-12T01:15:59.815" v="1560" actId="20577"/>
        <pc:sldMkLst>
          <pc:docMk/>
          <pc:sldMk cId="3263895134" sldId="612"/>
        </pc:sldMkLst>
        <pc:spChg chg="del">
          <ac:chgData name="伊健 杜" userId="e69aded81da48593" providerId="LiveId" clId="{41003853-85DE-4F7E-982A-09272E820161}" dt="2022-09-11T23:32:01.651" v="84" actId="478"/>
          <ac:spMkLst>
            <pc:docMk/>
            <pc:sldMk cId="3263895134" sldId="612"/>
            <ac:spMk id="2" creationId="{E21DE6C8-4C02-201B-59DF-A283C143F655}"/>
          </ac:spMkLst>
        </pc:spChg>
        <pc:spChg chg="add del">
          <ac:chgData name="伊健 杜" userId="e69aded81da48593" providerId="LiveId" clId="{41003853-85DE-4F7E-982A-09272E820161}" dt="2022-09-12T01:15:56.212" v="1556"/>
          <ac:spMkLst>
            <pc:docMk/>
            <pc:sldMk cId="3263895134" sldId="612"/>
            <ac:spMk id="2" creationId="{EC613DB5-564A-6928-868B-F5FE6C8D72E6}"/>
          </ac:spMkLst>
        </pc:spChg>
        <pc:spChg chg="del">
          <ac:chgData name="伊健 杜" userId="e69aded81da48593" providerId="LiveId" clId="{41003853-85DE-4F7E-982A-09272E820161}" dt="2022-09-11T23:32:01.651" v="84" actId="478"/>
          <ac:spMkLst>
            <pc:docMk/>
            <pc:sldMk cId="3263895134" sldId="612"/>
            <ac:spMk id="3" creationId="{690A6909-7DC8-B0EB-92E8-05732BCE9508}"/>
          </ac:spMkLst>
        </pc:spChg>
        <pc:spChg chg="add mod">
          <ac:chgData name="伊健 杜" userId="e69aded81da48593" providerId="LiveId" clId="{41003853-85DE-4F7E-982A-09272E820161}" dt="2022-09-12T01:15:59.815" v="1560" actId="20577"/>
          <ac:spMkLst>
            <pc:docMk/>
            <pc:sldMk cId="3263895134" sldId="612"/>
            <ac:spMk id="4" creationId="{E349234E-2F9B-8B8E-47DA-329F75BF2F09}"/>
          </ac:spMkLst>
        </pc:spChg>
        <pc:picChg chg="add mod">
          <ac:chgData name="伊健 杜" userId="e69aded81da48593" providerId="LiveId" clId="{41003853-85DE-4F7E-982A-09272E820161}" dt="2022-09-12T01:15:58.496" v="1559" actId="1076"/>
          <ac:picMkLst>
            <pc:docMk/>
            <pc:sldMk cId="3263895134" sldId="612"/>
            <ac:picMk id="3074" creationId="{97C43E79-8B3B-B076-49B7-AF9AE8F3B79A}"/>
          </ac:picMkLst>
        </pc:picChg>
      </pc:sldChg>
      <pc:sldChg chg="delSp modSp new mod">
        <pc:chgData name="伊健 杜" userId="e69aded81da48593" providerId="LiveId" clId="{41003853-85DE-4F7E-982A-09272E820161}" dt="2022-09-11T23:52:38.609" v="133" actId="1076"/>
        <pc:sldMkLst>
          <pc:docMk/>
          <pc:sldMk cId="1898577969" sldId="613"/>
        </pc:sldMkLst>
        <pc:spChg chg="mod">
          <ac:chgData name="伊健 杜" userId="e69aded81da48593" providerId="LiveId" clId="{41003853-85DE-4F7E-982A-09272E820161}" dt="2022-09-11T23:52:38.609" v="133" actId="1076"/>
          <ac:spMkLst>
            <pc:docMk/>
            <pc:sldMk cId="1898577969" sldId="613"/>
            <ac:spMk id="2" creationId="{FBF88422-B4B3-EF6A-B4B3-55B2BB5AF09D}"/>
          </ac:spMkLst>
        </pc:spChg>
        <pc:spChg chg="del">
          <ac:chgData name="伊健 杜" userId="e69aded81da48593" providerId="LiveId" clId="{41003853-85DE-4F7E-982A-09272E820161}" dt="2022-09-11T23:52:30.496" v="128" actId="478"/>
          <ac:spMkLst>
            <pc:docMk/>
            <pc:sldMk cId="1898577969" sldId="613"/>
            <ac:spMk id="3" creationId="{885723D7-4286-4662-A045-C17CFA74F80E}"/>
          </ac:spMkLst>
        </pc:spChg>
      </pc:sldChg>
      <pc:sldChg chg="delSp modSp new mod">
        <pc:chgData name="伊健 杜" userId="e69aded81da48593" providerId="LiveId" clId="{41003853-85DE-4F7E-982A-09272E820161}" dt="2022-09-11T23:57:29.199" v="224" actId="20577"/>
        <pc:sldMkLst>
          <pc:docMk/>
          <pc:sldMk cId="132155922" sldId="614"/>
        </pc:sldMkLst>
        <pc:spChg chg="mod">
          <ac:chgData name="伊健 杜" userId="e69aded81da48593" providerId="LiveId" clId="{41003853-85DE-4F7E-982A-09272E820161}" dt="2022-09-11T23:57:29.199" v="224" actId="20577"/>
          <ac:spMkLst>
            <pc:docMk/>
            <pc:sldMk cId="132155922" sldId="614"/>
            <ac:spMk id="2" creationId="{25A3ECA4-3460-B447-813B-F860AF48EA88}"/>
          </ac:spMkLst>
        </pc:spChg>
        <pc:spChg chg="del">
          <ac:chgData name="伊健 杜" userId="e69aded81da48593" providerId="LiveId" clId="{41003853-85DE-4F7E-982A-09272E820161}" dt="2022-09-11T23:56:46.910" v="199" actId="478"/>
          <ac:spMkLst>
            <pc:docMk/>
            <pc:sldMk cId="132155922" sldId="614"/>
            <ac:spMk id="3" creationId="{80F0443B-5A3F-9556-0CBE-AFD0EACDBAAC}"/>
          </ac:spMkLst>
        </pc:spChg>
      </pc:sldChg>
      <pc:sldChg chg="modSp add mod">
        <pc:chgData name="伊健 杜" userId="e69aded81da48593" providerId="LiveId" clId="{41003853-85DE-4F7E-982A-09272E820161}" dt="2022-09-11T23:57:36.006" v="234" actId="20577"/>
        <pc:sldMkLst>
          <pc:docMk/>
          <pc:sldMk cId="100691838" sldId="615"/>
        </pc:sldMkLst>
        <pc:spChg chg="mod">
          <ac:chgData name="伊健 杜" userId="e69aded81da48593" providerId="LiveId" clId="{41003853-85DE-4F7E-982A-09272E820161}" dt="2022-09-11T23:57:36.006" v="234" actId="20577"/>
          <ac:spMkLst>
            <pc:docMk/>
            <pc:sldMk cId="100691838" sldId="615"/>
            <ac:spMk id="2" creationId="{25A3ECA4-3460-B447-813B-F860AF48EA88}"/>
          </ac:spMkLst>
        </pc:spChg>
      </pc:sldChg>
      <pc:sldChg chg="add">
        <pc:chgData name="伊健 杜" userId="e69aded81da48593" providerId="LiveId" clId="{41003853-85DE-4F7E-982A-09272E820161}" dt="2022-09-11T23:57:41.454" v="235"/>
        <pc:sldMkLst>
          <pc:docMk/>
          <pc:sldMk cId="3223514285" sldId="616"/>
        </pc:sldMkLst>
      </pc:sldChg>
      <pc:sldChg chg="addSp delSp modSp new mod modAnim">
        <pc:chgData name="伊健 杜" userId="e69aded81da48593" providerId="LiveId" clId="{41003853-85DE-4F7E-982A-09272E820161}" dt="2022-09-12T01:16:17.992" v="1565"/>
        <pc:sldMkLst>
          <pc:docMk/>
          <pc:sldMk cId="4062107528" sldId="617"/>
        </pc:sldMkLst>
        <pc:spChg chg="add del">
          <ac:chgData name="伊健 杜" userId="e69aded81da48593" providerId="LiveId" clId="{41003853-85DE-4F7E-982A-09272E820161}" dt="2022-09-12T01:16:16.809" v="1563"/>
          <ac:spMkLst>
            <pc:docMk/>
            <pc:sldMk cId="4062107528" sldId="617"/>
            <ac:spMk id="2" creationId="{6C689ECD-1498-D9F9-4D05-0B6B0329FDCD}"/>
          </ac:spMkLst>
        </pc:spChg>
        <pc:spChg chg="del">
          <ac:chgData name="伊健 杜" userId="e69aded81da48593" providerId="LiveId" clId="{41003853-85DE-4F7E-982A-09272E820161}" dt="2022-09-11T23:58:00.392" v="239" actId="478"/>
          <ac:spMkLst>
            <pc:docMk/>
            <pc:sldMk cId="4062107528" sldId="617"/>
            <ac:spMk id="2" creationId="{F27B60B8-BF08-1B1A-D28F-2162559F1C29}"/>
          </ac:spMkLst>
        </pc:spChg>
        <pc:spChg chg="del">
          <ac:chgData name="伊健 杜" userId="e69aded81da48593" providerId="LiveId" clId="{41003853-85DE-4F7E-982A-09272E820161}" dt="2022-09-11T23:58:00.392" v="239" actId="478"/>
          <ac:spMkLst>
            <pc:docMk/>
            <pc:sldMk cId="4062107528" sldId="617"/>
            <ac:spMk id="3" creationId="{B706291C-9D53-0327-B0F9-25DA9443C181}"/>
          </ac:spMkLst>
        </pc:spChg>
        <pc:spChg chg="add mod">
          <ac:chgData name="伊健 杜" userId="e69aded81da48593" providerId="LiveId" clId="{41003853-85DE-4F7E-982A-09272E820161}" dt="2022-09-11T23:58:19.846" v="245" actId="1076"/>
          <ac:spMkLst>
            <pc:docMk/>
            <pc:sldMk cId="4062107528" sldId="617"/>
            <ac:spMk id="5" creationId="{92014FF1-503B-B4C7-CCED-BCC2E5DAC490}"/>
          </ac:spMkLst>
        </pc:spChg>
        <pc:spChg chg="add mod">
          <ac:chgData name="伊健 杜" userId="e69aded81da48593" providerId="LiveId" clId="{41003853-85DE-4F7E-982A-09272E820161}" dt="2022-09-12T01:16:17.992" v="1565"/>
          <ac:spMkLst>
            <pc:docMk/>
            <pc:sldMk cId="4062107528" sldId="617"/>
            <ac:spMk id="6" creationId="{3E6A500F-C788-A54C-49A7-F266338FB03B}"/>
          </ac:spMkLst>
        </pc:spChg>
        <pc:spChg chg="add mod">
          <ac:chgData name="伊健 杜" userId="e69aded81da48593" providerId="LiveId" clId="{41003853-85DE-4F7E-982A-09272E820161}" dt="2022-09-11T23:59:00.427" v="270" actId="1076"/>
          <ac:spMkLst>
            <pc:docMk/>
            <pc:sldMk cId="4062107528" sldId="617"/>
            <ac:spMk id="7" creationId="{286290A1-333D-107B-861F-71452F34087C}"/>
          </ac:spMkLst>
        </pc:spChg>
        <pc:spChg chg="add mod">
          <ac:chgData name="伊健 杜" userId="e69aded81da48593" providerId="LiveId" clId="{41003853-85DE-4F7E-982A-09272E820161}" dt="2022-09-12T00:03:49.216" v="331" actId="20577"/>
          <ac:spMkLst>
            <pc:docMk/>
            <pc:sldMk cId="4062107528" sldId="617"/>
            <ac:spMk id="8" creationId="{6276FAB6-0E02-2BE6-399C-64ABDD530E35}"/>
          </ac:spMkLst>
        </pc:spChg>
        <pc:picChg chg="add mod">
          <ac:chgData name="伊健 杜" userId="e69aded81da48593" providerId="LiveId" clId="{41003853-85DE-4F7E-982A-09272E820161}" dt="2022-09-11T23:58:03.483" v="240" actId="1076"/>
          <ac:picMkLst>
            <pc:docMk/>
            <pc:sldMk cId="4062107528" sldId="617"/>
            <ac:picMk id="4" creationId="{FCDCF5C2-C2D2-0CD9-3A28-58C4AD026462}"/>
          </ac:picMkLst>
        </pc:picChg>
      </pc:sldChg>
      <pc:sldChg chg="addSp delSp modSp new mod modAnim">
        <pc:chgData name="伊健 杜" userId="e69aded81da48593" providerId="LiveId" clId="{41003853-85DE-4F7E-982A-09272E820161}" dt="2022-09-12T00:06:09.601" v="416"/>
        <pc:sldMkLst>
          <pc:docMk/>
          <pc:sldMk cId="788387328" sldId="618"/>
        </pc:sldMkLst>
        <pc:spChg chg="del">
          <ac:chgData name="伊健 杜" userId="e69aded81da48593" providerId="LiveId" clId="{41003853-85DE-4F7E-982A-09272E820161}" dt="2022-09-11T23:59:06.276" v="272" actId="478"/>
          <ac:spMkLst>
            <pc:docMk/>
            <pc:sldMk cId="788387328" sldId="618"/>
            <ac:spMk id="2" creationId="{A075CC24-D647-4312-9F68-9938C2224E76}"/>
          </ac:spMkLst>
        </pc:spChg>
        <pc:spChg chg="del">
          <ac:chgData name="伊健 杜" userId="e69aded81da48593" providerId="LiveId" clId="{41003853-85DE-4F7E-982A-09272E820161}" dt="2022-09-11T23:59:06.276" v="272" actId="478"/>
          <ac:spMkLst>
            <pc:docMk/>
            <pc:sldMk cId="788387328" sldId="618"/>
            <ac:spMk id="3" creationId="{2A625CCC-ECD0-B5CB-CC3B-8AED63D78433}"/>
          </ac:spMkLst>
        </pc:spChg>
        <pc:spChg chg="add mod">
          <ac:chgData name="伊健 杜" userId="e69aded81da48593" providerId="LiveId" clId="{41003853-85DE-4F7E-982A-09272E820161}" dt="2022-09-12T00:04:10.369" v="346" actId="1076"/>
          <ac:spMkLst>
            <pc:docMk/>
            <pc:sldMk cId="788387328" sldId="618"/>
            <ac:spMk id="5" creationId="{ACBB275E-C983-6863-6EA2-4D1B5DA716FD}"/>
          </ac:spMkLst>
        </pc:spChg>
        <pc:spChg chg="add mod">
          <ac:chgData name="伊健 杜" userId="e69aded81da48593" providerId="LiveId" clId="{41003853-85DE-4F7E-982A-09272E820161}" dt="2022-09-12T00:04:45.816" v="378" actId="20577"/>
          <ac:spMkLst>
            <pc:docMk/>
            <pc:sldMk cId="788387328" sldId="618"/>
            <ac:spMk id="6" creationId="{CCFB2FED-C676-97BF-0E67-60137FEB0EE4}"/>
          </ac:spMkLst>
        </pc:spChg>
        <pc:spChg chg="add mod">
          <ac:chgData name="伊健 杜" userId="e69aded81da48593" providerId="LiveId" clId="{41003853-85DE-4F7E-982A-09272E820161}" dt="2022-09-12T00:05:24.460" v="401" actId="20577"/>
          <ac:spMkLst>
            <pc:docMk/>
            <pc:sldMk cId="788387328" sldId="618"/>
            <ac:spMk id="7" creationId="{92E706FA-4E85-48F1-8B3F-604398443362}"/>
          </ac:spMkLst>
        </pc:spChg>
        <pc:spChg chg="add mod">
          <ac:chgData name="伊健 杜" userId="e69aded81da48593" providerId="LiveId" clId="{41003853-85DE-4F7E-982A-09272E820161}" dt="2022-09-12T00:06:02.901" v="415" actId="1076"/>
          <ac:spMkLst>
            <pc:docMk/>
            <pc:sldMk cId="788387328" sldId="618"/>
            <ac:spMk id="8" creationId="{A7EADB4B-CF18-4D1D-EF85-CF3F06818005}"/>
          </ac:spMkLst>
        </pc:spChg>
        <pc:picChg chg="add mod">
          <ac:chgData name="伊健 杜" userId="e69aded81da48593" providerId="LiveId" clId="{41003853-85DE-4F7E-982A-09272E820161}" dt="2022-09-11T23:59:19.540" v="278" actId="14100"/>
          <ac:picMkLst>
            <pc:docMk/>
            <pc:sldMk cId="788387328" sldId="618"/>
            <ac:picMk id="4" creationId="{612354CE-1E5F-CFCB-D9D8-410E8C80619F}"/>
          </ac:picMkLst>
        </pc:picChg>
        <pc:picChg chg="add mod">
          <ac:chgData name="伊健 杜" userId="e69aded81da48593" providerId="LiveId" clId="{41003853-85DE-4F7E-982A-09272E820161}" dt="2022-09-12T00:00:11.949" v="290" actId="1076"/>
          <ac:picMkLst>
            <pc:docMk/>
            <pc:sldMk cId="788387328" sldId="618"/>
            <ac:picMk id="4098" creationId="{8AB1836B-BAE8-150A-F9AE-5F45C33C77DC}"/>
          </ac:picMkLst>
        </pc:picChg>
        <pc:picChg chg="add mod">
          <ac:chgData name="伊健 杜" userId="e69aded81da48593" providerId="LiveId" clId="{41003853-85DE-4F7E-982A-09272E820161}" dt="2022-09-12T00:02:58.792" v="307" actId="1076"/>
          <ac:picMkLst>
            <pc:docMk/>
            <pc:sldMk cId="788387328" sldId="618"/>
            <ac:picMk id="4100" creationId="{92387F00-EB9D-1564-7C29-C1BC4D71EBD9}"/>
          </ac:picMkLst>
        </pc:picChg>
        <pc:picChg chg="add mod">
          <ac:chgData name="伊健 杜" userId="e69aded81da48593" providerId="LiveId" clId="{41003853-85DE-4F7E-982A-09272E820161}" dt="2022-09-12T00:03:03.623" v="311" actId="1076"/>
          <ac:picMkLst>
            <pc:docMk/>
            <pc:sldMk cId="788387328" sldId="618"/>
            <ac:picMk id="4102" creationId="{B7E18DC7-019E-7BFB-A9DE-0B23B3722C1E}"/>
          </ac:picMkLst>
        </pc:picChg>
      </pc:sldChg>
      <pc:sldChg chg="addSp delSp modSp new mod ord">
        <pc:chgData name="伊健 杜" userId="e69aded81da48593" providerId="LiveId" clId="{41003853-85DE-4F7E-982A-09272E820161}" dt="2022-09-12T01:16:31.647" v="1570"/>
        <pc:sldMkLst>
          <pc:docMk/>
          <pc:sldMk cId="2747618762" sldId="619"/>
        </pc:sldMkLst>
        <pc:spChg chg="add del">
          <ac:chgData name="伊健 杜" userId="e69aded81da48593" providerId="LiveId" clId="{41003853-85DE-4F7E-982A-09272E820161}" dt="2022-09-12T01:16:30.534" v="1568"/>
          <ac:spMkLst>
            <pc:docMk/>
            <pc:sldMk cId="2747618762" sldId="619"/>
            <ac:spMk id="2" creationId="{1967BC8C-598A-49E3-1CCC-50F67923900A}"/>
          </ac:spMkLst>
        </pc:spChg>
        <pc:spChg chg="del">
          <ac:chgData name="伊健 杜" userId="e69aded81da48593" providerId="LiveId" clId="{41003853-85DE-4F7E-982A-09272E820161}" dt="2022-09-12T00:01:06.064" v="298" actId="478"/>
          <ac:spMkLst>
            <pc:docMk/>
            <pc:sldMk cId="2747618762" sldId="619"/>
            <ac:spMk id="2" creationId="{C3CCE19B-3FC8-1935-7B70-5B133EE51356}"/>
          </ac:spMkLst>
        </pc:spChg>
        <pc:spChg chg="del">
          <ac:chgData name="伊健 杜" userId="e69aded81da48593" providerId="LiveId" clId="{41003853-85DE-4F7E-982A-09272E820161}" dt="2022-09-12T00:01:03.922" v="297" actId="478"/>
          <ac:spMkLst>
            <pc:docMk/>
            <pc:sldMk cId="2747618762" sldId="619"/>
            <ac:spMk id="3" creationId="{99E4FCE1-4E9A-05C6-DE84-C9535D8DAE24}"/>
          </ac:spMkLst>
        </pc:spChg>
        <pc:spChg chg="add mod">
          <ac:chgData name="伊健 杜" userId="e69aded81da48593" providerId="LiveId" clId="{41003853-85DE-4F7E-982A-09272E820161}" dt="2022-09-12T01:16:31.647" v="1570"/>
          <ac:spMkLst>
            <pc:docMk/>
            <pc:sldMk cId="2747618762" sldId="619"/>
            <ac:spMk id="4" creationId="{0B68D43C-7786-08BF-528D-D109C891DDAD}"/>
          </ac:spMkLst>
        </pc:spChg>
        <pc:picChg chg="add">
          <ac:chgData name="伊健 杜" userId="e69aded81da48593" providerId="LiveId" clId="{41003853-85DE-4F7E-982A-09272E820161}" dt="2022-09-12T00:01:56.250" v="300"/>
          <ac:picMkLst>
            <pc:docMk/>
            <pc:sldMk cId="2747618762" sldId="619"/>
            <ac:picMk id="7170" creationId="{B826575B-8E76-5FDA-4A51-8DB8F252B43B}"/>
          </ac:picMkLst>
        </pc:picChg>
      </pc:sldChg>
      <pc:sldChg chg="addSp delSp modSp new mod ord">
        <pc:chgData name="伊健 杜" userId="e69aded81da48593" providerId="LiveId" clId="{41003853-85DE-4F7E-982A-09272E820161}" dt="2022-09-12T00:06:27.967" v="418"/>
        <pc:sldMkLst>
          <pc:docMk/>
          <pc:sldMk cId="770457539" sldId="620"/>
        </pc:sldMkLst>
        <pc:spChg chg="del">
          <ac:chgData name="伊健 杜" userId="e69aded81da48593" providerId="LiveId" clId="{41003853-85DE-4F7E-982A-09272E820161}" dt="2022-09-12T00:03:08.880" v="313" actId="478"/>
          <ac:spMkLst>
            <pc:docMk/>
            <pc:sldMk cId="770457539" sldId="620"/>
            <ac:spMk id="2" creationId="{C314BCCA-9CFC-18FB-878B-0C71AA871B50}"/>
          </ac:spMkLst>
        </pc:spChg>
        <pc:spChg chg="del">
          <ac:chgData name="伊健 杜" userId="e69aded81da48593" providerId="LiveId" clId="{41003853-85DE-4F7E-982A-09272E820161}" dt="2022-09-12T00:02:09.904" v="306" actId="478"/>
          <ac:spMkLst>
            <pc:docMk/>
            <pc:sldMk cId="770457539" sldId="620"/>
            <ac:spMk id="3" creationId="{0613AA18-B8B5-D0BC-009D-ECB73A4FF072}"/>
          </ac:spMkLst>
        </pc:spChg>
        <pc:picChg chg="add mod">
          <ac:chgData name="伊健 杜" userId="e69aded81da48593" providerId="LiveId" clId="{41003853-85DE-4F7E-982A-09272E820161}" dt="2022-09-12T00:03:26.649" v="318" actId="14100"/>
          <ac:picMkLst>
            <pc:docMk/>
            <pc:sldMk cId="770457539" sldId="620"/>
            <ac:picMk id="8194" creationId="{EE2FE9F3-50F1-1BD6-89D0-27B2388848DB}"/>
          </ac:picMkLst>
        </pc:picChg>
      </pc:sldChg>
      <pc:sldChg chg="addSp delSp modSp add mod">
        <pc:chgData name="伊健 杜" userId="e69aded81da48593" providerId="LiveId" clId="{41003853-85DE-4F7E-982A-09272E820161}" dt="2022-09-12T14:45:41.847" v="2098" actId="13822"/>
        <pc:sldMkLst>
          <pc:docMk/>
          <pc:sldMk cId="1563584294" sldId="621"/>
        </pc:sldMkLst>
        <pc:spChg chg="add mod">
          <ac:chgData name="伊健 杜" userId="e69aded81da48593" providerId="LiveId" clId="{41003853-85DE-4F7E-982A-09272E820161}" dt="2022-09-12T14:45:41.847" v="2098" actId="13822"/>
          <ac:spMkLst>
            <pc:docMk/>
            <pc:sldMk cId="1563584294" sldId="621"/>
            <ac:spMk id="2" creationId="{8B601F17-1332-6419-06C6-C4DC9CA512FC}"/>
          </ac:spMkLst>
        </pc:spChg>
        <pc:picChg chg="del">
          <ac:chgData name="伊健 杜" userId="e69aded81da48593" providerId="LiveId" clId="{41003853-85DE-4F7E-982A-09272E820161}" dt="2022-09-12T00:06:30.972" v="420" actId="478"/>
          <ac:picMkLst>
            <pc:docMk/>
            <pc:sldMk cId="1563584294" sldId="621"/>
            <ac:picMk id="8194" creationId="{EE2FE9F3-50F1-1BD6-89D0-27B2388848DB}"/>
          </ac:picMkLst>
        </pc:picChg>
        <pc:picChg chg="add">
          <ac:chgData name="伊健 杜" userId="e69aded81da48593" providerId="LiveId" clId="{41003853-85DE-4F7E-982A-09272E820161}" dt="2022-09-12T00:06:46.216" v="421"/>
          <ac:picMkLst>
            <pc:docMk/>
            <pc:sldMk cId="1563584294" sldId="621"/>
            <ac:picMk id="9218" creationId="{CBD5EA4D-F1F1-A80C-AF18-87F9E8FD3A2B}"/>
          </ac:picMkLst>
        </pc:picChg>
      </pc:sldChg>
      <pc:sldChg chg="addSp delSp modSp add">
        <pc:chgData name="伊健 杜" userId="e69aded81da48593" providerId="LiveId" clId="{41003853-85DE-4F7E-982A-09272E820161}" dt="2022-09-12T00:07:14.721" v="426" actId="1076"/>
        <pc:sldMkLst>
          <pc:docMk/>
          <pc:sldMk cId="1144250603" sldId="622"/>
        </pc:sldMkLst>
        <pc:picChg chg="del">
          <ac:chgData name="伊健 杜" userId="e69aded81da48593" providerId="LiveId" clId="{41003853-85DE-4F7E-982A-09272E820161}" dt="2022-09-12T00:06:50.082" v="423" actId="478"/>
          <ac:picMkLst>
            <pc:docMk/>
            <pc:sldMk cId="1144250603" sldId="622"/>
            <ac:picMk id="9218" creationId="{CBD5EA4D-F1F1-A80C-AF18-87F9E8FD3A2B}"/>
          </ac:picMkLst>
        </pc:picChg>
        <pc:picChg chg="add mod">
          <ac:chgData name="伊健 杜" userId="e69aded81da48593" providerId="LiveId" clId="{41003853-85DE-4F7E-982A-09272E820161}" dt="2022-09-12T00:07:14.721" v="426" actId="1076"/>
          <ac:picMkLst>
            <pc:docMk/>
            <pc:sldMk cId="1144250603" sldId="622"/>
            <ac:picMk id="10242" creationId="{540DFADC-9273-29B8-4E8B-EEDA68ADC55A}"/>
          </ac:picMkLst>
        </pc:picChg>
      </pc:sldChg>
      <pc:sldChg chg="addSp delSp modSp new mod">
        <pc:chgData name="伊健 杜" userId="e69aded81da48593" providerId="LiveId" clId="{41003853-85DE-4F7E-982A-09272E820161}" dt="2022-09-12T00:07:38.863" v="431" actId="1076"/>
        <pc:sldMkLst>
          <pc:docMk/>
          <pc:sldMk cId="1594402997" sldId="623"/>
        </pc:sldMkLst>
        <pc:spChg chg="del">
          <ac:chgData name="伊健 杜" userId="e69aded81da48593" providerId="LiveId" clId="{41003853-85DE-4F7E-982A-09272E820161}" dt="2022-09-12T00:07:34.272" v="428" actId="478"/>
          <ac:spMkLst>
            <pc:docMk/>
            <pc:sldMk cId="1594402997" sldId="623"/>
            <ac:spMk id="2" creationId="{C3D75CE3-2908-6A89-AD97-B27E2A104124}"/>
          </ac:spMkLst>
        </pc:spChg>
        <pc:spChg chg="del">
          <ac:chgData name="伊健 杜" userId="e69aded81da48593" providerId="LiveId" clId="{41003853-85DE-4F7E-982A-09272E820161}" dt="2022-09-12T00:07:34.272" v="428" actId="478"/>
          <ac:spMkLst>
            <pc:docMk/>
            <pc:sldMk cId="1594402997" sldId="623"/>
            <ac:spMk id="3" creationId="{9A20F9A7-4E24-5541-1688-D984263C87D3}"/>
          </ac:spMkLst>
        </pc:spChg>
        <pc:picChg chg="add mod">
          <ac:chgData name="伊健 杜" userId="e69aded81da48593" providerId="LiveId" clId="{41003853-85DE-4F7E-982A-09272E820161}" dt="2022-09-12T00:07:38.863" v="431" actId="1076"/>
          <ac:picMkLst>
            <pc:docMk/>
            <pc:sldMk cId="1594402997" sldId="623"/>
            <ac:picMk id="11266" creationId="{B21FDF53-198F-0D72-4D6D-CD3CBBDB84F2}"/>
          </ac:picMkLst>
        </pc:picChg>
      </pc:sldChg>
      <pc:sldChg chg="addSp delSp modSp new mod">
        <pc:chgData name="伊健 杜" userId="e69aded81da48593" providerId="LiveId" clId="{41003853-85DE-4F7E-982A-09272E820161}" dt="2022-09-12T00:09:28.456" v="436" actId="1076"/>
        <pc:sldMkLst>
          <pc:docMk/>
          <pc:sldMk cId="162242863" sldId="624"/>
        </pc:sldMkLst>
        <pc:spChg chg="del">
          <ac:chgData name="伊健 杜" userId="e69aded81da48593" providerId="LiveId" clId="{41003853-85DE-4F7E-982A-09272E820161}" dt="2022-09-12T00:08:48.586" v="433" actId="478"/>
          <ac:spMkLst>
            <pc:docMk/>
            <pc:sldMk cId="162242863" sldId="624"/>
            <ac:spMk id="2" creationId="{4247F273-6F72-05C1-8161-97B89379873E}"/>
          </ac:spMkLst>
        </pc:spChg>
        <pc:spChg chg="del">
          <ac:chgData name="伊健 杜" userId="e69aded81da48593" providerId="LiveId" clId="{41003853-85DE-4F7E-982A-09272E820161}" dt="2022-09-12T00:08:48.586" v="433" actId="478"/>
          <ac:spMkLst>
            <pc:docMk/>
            <pc:sldMk cId="162242863" sldId="624"/>
            <ac:spMk id="3" creationId="{3EFBEDE3-F29D-8998-7470-B2FFE74372D4}"/>
          </ac:spMkLst>
        </pc:spChg>
        <pc:picChg chg="add mod">
          <ac:chgData name="伊健 杜" userId="e69aded81da48593" providerId="LiveId" clId="{41003853-85DE-4F7E-982A-09272E820161}" dt="2022-09-12T00:09:28.456" v="436" actId="1076"/>
          <ac:picMkLst>
            <pc:docMk/>
            <pc:sldMk cId="162242863" sldId="624"/>
            <ac:picMk id="12290" creationId="{579E5FF5-E33E-5BE6-3AEA-6AD81A6E3CDA}"/>
          </ac:picMkLst>
        </pc:picChg>
      </pc:sldChg>
      <pc:sldChg chg="addSp delSp modSp new mod modAnim">
        <pc:chgData name="伊健 杜" userId="e69aded81da48593" providerId="LiveId" clId="{41003853-85DE-4F7E-982A-09272E820161}" dt="2022-09-12T01:24:25.767" v="1635" actId="1076"/>
        <pc:sldMkLst>
          <pc:docMk/>
          <pc:sldMk cId="2053245557" sldId="625"/>
        </pc:sldMkLst>
        <pc:spChg chg="del">
          <ac:chgData name="伊健 杜" userId="e69aded81da48593" providerId="LiveId" clId="{41003853-85DE-4F7E-982A-09272E820161}" dt="2022-09-12T00:09:43.539" v="438" actId="478"/>
          <ac:spMkLst>
            <pc:docMk/>
            <pc:sldMk cId="2053245557" sldId="625"/>
            <ac:spMk id="2" creationId="{58FAA266-8743-7F6C-B431-2F1A99ED36F5}"/>
          </ac:spMkLst>
        </pc:spChg>
        <pc:spChg chg="add del">
          <ac:chgData name="伊健 杜" userId="e69aded81da48593" providerId="LiveId" clId="{41003853-85DE-4F7E-982A-09272E820161}" dt="2022-09-12T01:17:00.189" v="1575"/>
          <ac:spMkLst>
            <pc:docMk/>
            <pc:sldMk cId="2053245557" sldId="625"/>
            <ac:spMk id="2" creationId="{F422D557-75C0-67EA-EBAA-28D1615D53F0}"/>
          </ac:spMkLst>
        </pc:spChg>
        <pc:spChg chg="del">
          <ac:chgData name="伊健 杜" userId="e69aded81da48593" providerId="LiveId" clId="{41003853-85DE-4F7E-982A-09272E820161}" dt="2022-09-12T00:09:43.539" v="438" actId="478"/>
          <ac:spMkLst>
            <pc:docMk/>
            <pc:sldMk cId="2053245557" sldId="625"/>
            <ac:spMk id="3" creationId="{9A5C1CB0-8F16-6F40-30E1-E9CBA20083AB}"/>
          </ac:spMkLst>
        </pc:spChg>
        <pc:spChg chg="add mod">
          <ac:chgData name="伊健 杜" userId="e69aded81da48593" providerId="LiveId" clId="{41003853-85DE-4F7E-982A-09272E820161}" dt="2022-09-12T01:17:05.839" v="1579" actId="1076"/>
          <ac:spMkLst>
            <pc:docMk/>
            <pc:sldMk cId="2053245557" sldId="625"/>
            <ac:spMk id="4" creationId="{202C91C2-5D42-34F1-73C9-622AC69331EE}"/>
          </ac:spMkLst>
        </pc:spChg>
        <pc:spChg chg="add mod">
          <ac:chgData name="伊健 杜" userId="e69aded81da48593" providerId="LiveId" clId="{41003853-85DE-4F7E-982A-09272E820161}" dt="2022-09-12T00:13:49.972" v="515" actId="1076"/>
          <ac:spMkLst>
            <pc:docMk/>
            <pc:sldMk cId="2053245557" sldId="625"/>
            <ac:spMk id="5" creationId="{01E6B095-6B04-30C5-96EC-2BFC2C20F640}"/>
          </ac:spMkLst>
        </pc:spChg>
        <pc:spChg chg="add mod">
          <ac:chgData name="伊健 杜" userId="e69aded81da48593" providerId="LiveId" clId="{41003853-85DE-4F7E-982A-09272E820161}" dt="2022-09-12T01:24:25.767" v="1635" actId="1076"/>
          <ac:spMkLst>
            <pc:docMk/>
            <pc:sldMk cId="2053245557" sldId="625"/>
            <ac:spMk id="6" creationId="{B05BCA87-5F1E-9288-1A47-A969E142717E}"/>
          </ac:spMkLst>
        </pc:spChg>
        <pc:spChg chg="add mod">
          <ac:chgData name="伊健 杜" userId="e69aded81da48593" providerId="LiveId" clId="{41003853-85DE-4F7E-982A-09272E820161}" dt="2022-09-12T00:14:30.851" v="563" actId="1076"/>
          <ac:spMkLst>
            <pc:docMk/>
            <pc:sldMk cId="2053245557" sldId="625"/>
            <ac:spMk id="7" creationId="{6F020481-8213-19BF-7E2E-1282316D1F29}"/>
          </ac:spMkLst>
        </pc:spChg>
        <pc:spChg chg="add mod">
          <ac:chgData name="伊健 杜" userId="e69aded81da48593" providerId="LiveId" clId="{41003853-85DE-4F7E-982A-09272E820161}" dt="2022-09-12T00:15:33.661" v="607" actId="1076"/>
          <ac:spMkLst>
            <pc:docMk/>
            <pc:sldMk cId="2053245557" sldId="625"/>
            <ac:spMk id="8" creationId="{5F832394-A5D7-DD48-EC48-950E4DB366D1}"/>
          </ac:spMkLst>
        </pc:spChg>
        <pc:spChg chg="add mod">
          <ac:chgData name="伊健 杜" userId="e69aded81da48593" providerId="LiveId" clId="{41003853-85DE-4F7E-982A-09272E820161}" dt="2022-09-12T00:15:11.752" v="603" actId="20577"/>
          <ac:spMkLst>
            <pc:docMk/>
            <pc:sldMk cId="2053245557" sldId="625"/>
            <ac:spMk id="9" creationId="{5476F1D7-DD9A-867D-1FDE-1CBD743E6C8B}"/>
          </ac:spMkLst>
        </pc:spChg>
        <pc:picChg chg="add mod">
          <ac:chgData name="伊健 杜" userId="e69aded81da48593" providerId="LiveId" clId="{41003853-85DE-4F7E-982A-09272E820161}" dt="2022-09-12T01:24:23.232" v="1634" actId="1076"/>
          <ac:picMkLst>
            <pc:docMk/>
            <pc:sldMk cId="2053245557" sldId="625"/>
            <ac:picMk id="13314" creationId="{3563CB5F-8C0A-FC99-63B7-803547F147F7}"/>
          </ac:picMkLst>
        </pc:picChg>
      </pc:sldChg>
      <pc:sldChg chg="addSp delSp new mod modAnim">
        <pc:chgData name="伊健 杜" userId="e69aded81da48593" providerId="LiveId" clId="{41003853-85DE-4F7E-982A-09272E820161}" dt="2022-09-12T00:13:07.368" v="479"/>
        <pc:sldMkLst>
          <pc:docMk/>
          <pc:sldMk cId="1627462434" sldId="626"/>
        </pc:sldMkLst>
        <pc:spChg chg="del">
          <ac:chgData name="伊健 杜" userId="e69aded81da48593" providerId="LiveId" clId="{41003853-85DE-4F7E-982A-09272E820161}" dt="2022-09-12T00:12:59.135" v="476" actId="478"/>
          <ac:spMkLst>
            <pc:docMk/>
            <pc:sldMk cId="1627462434" sldId="626"/>
            <ac:spMk id="2" creationId="{902DBA7A-1883-34F4-9C0A-1F5ADD22D430}"/>
          </ac:spMkLst>
        </pc:spChg>
        <pc:spChg chg="del">
          <ac:chgData name="伊健 杜" userId="e69aded81da48593" providerId="LiveId" clId="{41003853-85DE-4F7E-982A-09272E820161}" dt="2022-09-12T00:12:59.135" v="476" actId="478"/>
          <ac:spMkLst>
            <pc:docMk/>
            <pc:sldMk cId="1627462434" sldId="626"/>
            <ac:spMk id="3" creationId="{4E0E028A-044C-7112-23E0-5BC184C8DBB6}"/>
          </ac:spMkLst>
        </pc:spChg>
        <pc:picChg chg="add">
          <ac:chgData name="伊健 杜" userId="e69aded81da48593" providerId="LiveId" clId="{41003853-85DE-4F7E-982A-09272E820161}" dt="2022-09-12T00:12:59.804" v="477"/>
          <ac:picMkLst>
            <pc:docMk/>
            <pc:sldMk cId="1627462434" sldId="626"/>
            <ac:picMk id="14338" creationId="{26FB95BB-F0F7-D887-1B0D-17011FEE0957}"/>
          </ac:picMkLst>
        </pc:picChg>
      </pc:sldChg>
      <pc:sldChg chg="addSp new">
        <pc:chgData name="伊健 杜" userId="e69aded81da48593" providerId="LiveId" clId="{41003853-85DE-4F7E-982A-09272E820161}" dt="2022-09-12T00:16:04.128" v="609"/>
        <pc:sldMkLst>
          <pc:docMk/>
          <pc:sldMk cId="1470243298" sldId="627"/>
        </pc:sldMkLst>
        <pc:picChg chg="add">
          <ac:chgData name="伊健 杜" userId="e69aded81da48593" providerId="LiveId" clId="{41003853-85DE-4F7E-982A-09272E820161}" dt="2022-09-12T00:16:04.128" v="609"/>
          <ac:picMkLst>
            <pc:docMk/>
            <pc:sldMk cId="1470243298" sldId="627"/>
            <ac:picMk id="15362" creationId="{2E7B6CF5-D3EE-E950-60E2-FEFE9088BB19}"/>
          </ac:picMkLst>
        </pc:picChg>
      </pc:sldChg>
      <pc:sldChg chg="addSp delSp modSp new mod">
        <pc:chgData name="伊健 杜" userId="e69aded81da48593" providerId="LiveId" clId="{41003853-85DE-4F7E-982A-09272E820161}" dt="2022-09-12T00:17:19.812" v="619" actId="1076"/>
        <pc:sldMkLst>
          <pc:docMk/>
          <pc:sldMk cId="2344651219" sldId="628"/>
        </pc:sldMkLst>
        <pc:spChg chg="del">
          <ac:chgData name="伊健 杜" userId="e69aded81da48593" providerId="LiveId" clId="{41003853-85DE-4F7E-982A-09272E820161}" dt="2022-09-12T00:16:09.969" v="611" actId="478"/>
          <ac:spMkLst>
            <pc:docMk/>
            <pc:sldMk cId="2344651219" sldId="628"/>
            <ac:spMk id="2" creationId="{DFA2C4C0-EC16-1C43-4A92-2084565443F5}"/>
          </ac:spMkLst>
        </pc:spChg>
        <pc:spChg chg="del">
          <ac:chgData name="伊健 杜" userId="e69aded81da48593" providerId="LiveId" clId="{41003853-85DE-4F7E-982A-09272E820161}" dt="2022-09-12T00:16:09.969" v="611" actId="478"/>
          <ac:spMkLst>
            <pc:docMk/>
            <pc:sldMk cId="2344651219" sldId="628"/>
            <ac:spMk id="3" creationId="{D1403B95-691F-5B39-5536-B0F008CD4F69}"/>
          </ac:spMkLst>
        </pc:spChg>
        <pc:picChg chg="add mod">
          <ac:chgData name="伊健 杜" userId="e69aded81da48593" providerId="LiveId" clId="{41003853-85DE-4F7E-982A-09272E820161}" dt="2022-09-12T00:16:45.586" v="613" actId="1076"/>
          <ac:picMkLst>
            <pc:docMk/>
            <pc:sldMk cId="2344651219" sldId="628"/>
            <ac:picMk id="16386" creationId="{7B9BD989-97BF-90C3-B11C-C05E9892D076}"/>
          </ac:picMkLst>
        </pc:picChg>
        <pc:picChg chg="add mod">
          <ac:chgData name="伊健 杜" userId="e69aded81da48593" providerId="LiveId" clId="{41003853-85DE-4F7E-982A-09272E820161}" dt="2022-09-12T00:17:05.605" v="617" actId="1076"/>
          <ac:picMkLst>
            <pc:docMk/>
            <pc:sldMk cId="2344651219" sldId="628"/>
            <ac:picMk id="16388" creationId="{C535E11A-4BBF-8AC4-2E30-2F2396D832B6}"/>
          </ac:picMkLst>
        </pc:picChg>
        <pc:picChg chg="add mod">
          <ac:chgData name="伊健 杜" userId="e69aded81da48593" providerId="LiveId" clId="{41003853-85DE-4F7E-982A-09272E820161}" dt="2022-09-12T00:17:19.812" v="619" actId="1076"/>
          <ac:picMkLst>
            <pc:docMk/>
            <pc:sldMk cId="2344651219" sldId="628"/>
            <ac:picMk id="16390" creationId="{7C89017F-8D90-44F6-8D91-B7002A1B9780}"/>
          </ac:picMkLst>
        </pc:picChg>
      </pc:sldChg>
      <pc:sldChg chg="addSp delSp modSp new mod">
        <pc:chgData name="伊健 杜" userId="e69aded81da48593" providerId="LiveId" clId="{41003853-85DE-4F7E-982A-09272E820161}" dt="2022-09-12T00:45:05.474" v="1212" actId="403"/>
        <pc:sldMkLst>
          <pc:docMk/>
          <pc:sldMk cId="805673739" sldId="629"/>
        </pc:sldMkLst>
        <pc:spChg chg="del">
          <ac:chgData name="伊健 杜" userId="e69aded81da48593" providerId="LiveId" clId="{41003853-85DE-4F7E-982A-09272E820161}" dt="2022-09-12T00:17:26.445" v="621" actId="478"/>
          <ac:spMkLst>
            <pc:docMk/>
            <pc:sldMk cId="805673739" sldId="629"/>
            <ac:spMk id="2" creationId="{DDCCF592-EABD-B559-11D8-A3ACBE696EEC}"/>
          </ac:spMkLst>
        </pc:spChg>
        <pc:spChg chg="del">
          <ac:chgData name="伊健 杜" userId="e69aded81da48593" providerId="LiveId" clId="{41003853-85DE-4F7E-982A-09272E820161}" dt="2022-09-12T00:17:26.445" v="621" actId="478"/>
          <ac:spMkLst>
            <pc:docMk/>
            <pc:sldMk cId="805673739" sldId="629"/>
            <ac:spMk id="3" creationId="{EB745CBE-9938-E201-9DB9-3311FDB593E8}"/>
          </ac:spMkLst>
        </pc:spChg>
        <pc:spChg chg="add del mod">
          <ac:chgData name="伊健 杜" userId="e69aded81da48593" providerId="LiveId" clId="{41003853-85DE-4F7E-982A-09272E820161}" dt="2022-09-12T00:18:41.288" v="654" actId="478"/>
          <ac:spMkLst>
            <pc:docMk/>
            <pc:sldMk cId="805673739" sldId="629"/>
            <ac:spMk id="4" creationId="{802D4C55-B67D-A2C7-FF6E-95D8CF64B373}"/>
          </ac:spMkLst>
        </pc:spChg>
        <pc:spChg chg="add del mod">
          <ac:chgData name="伊健 杜" userId="e69aded81da48593" providerId="LiveId" clId="{41003853-85DE-4F7E-982A-09272E820161}" dt="2022-09-12T00:18:43.277" v="655" actId="478"/>
          <ac:spMkLst>
            <pc:docMk/>
            <pc:sldMk cId="805673739" sldId="629"/>
            <ac:spMk id="6" creationId="{C7964D31-D4C5-3374-A0C5-4D5D9F081472}"/>
          </ac:spMkLst>
        </pc:spChg>
        <pc:spChg chg="add mod">
          <ac:chgData name="伊健 杜" userId="e69aded81da48593" providerId="LiveId" clId="{41003853-85DE-4F7E-982A-09272E820161}" dt="2022-09-12T00:45:05.474" v="1212" actId="403"/>
          <ac:spMkLst>
            <pc:docMk/>
            <pc:sldMk cId="805673739" sldId="629"/>
            <ac:spMk id="7" creationId="{5D3AEB26-238D-CF55-A68D-531109859EA4}"/>
          </ac:spMkLst>
        </pc:spChg>
        <pc:picChg chg="add del mod">
          <ac:chgData name="伊健 杜" userId="e69aded81da48593" providerId="LiveId" clId="{41003853-85DE-4F7E-982A-09272E820161}" dt="2022-09-12T00:30:28.459" v="868" actId="21"/>
          <ac:picMkLst>
            <pc:docMk/>
            <pc:sldMk cId="805673739" sldId="629"/>
            <ac:picMk id="17410" creationId="{D41337C1-296C-59E3-F625-952812FAFAA8}"/>
          </ac:picMkLst>
        </pc:picChg>
        <pc:picChg chg="add mod">
          <ac:chgData name="伊健 杜" userId="e69aded81da48593" providerId="LiveId" clId="{41003853-85DE-4F7E-982A-09272E820161}" dt="2022-09-12T00:44:31.225" v="1153" actId="1076"/>
          <ac:picMkLst>
            <pc:docMk/>
            <pc:sldMk cId="805673739" sldId="629"/>
            <ac:picMk id="17412" creationId="{E210A9F5-FB2A-9E54-D16C-BFE5C3E5911B}"/>
          </ac:picMkLst>
        </pc:picChg>
        <pc:picChg chg="add mod">
          <ac:chgData name="伊健 杜" userId="e69aded81da48593" providerId="LiveId" clId="{41003853-85DE-4F7E-982A-09272E820161}" dt="2022-09-12T00:44:31.873" v="1154" actId="1076"/>
          <ac:picMkLst>
            <pc:docMk/>
            <pc:sldMk cId="805673739" sldId="629"/>
            <ac:picMk id="17414" creationId="{F835703B-280C-411D-9269-3A4625425A5D}"/>
          </ac:picMkLst>
        </pc:picChg>
        <pc:picChg chg="add mod">
          <ac:chgData name="伊健 杜" userId="e69aded81da48593" providerId="LiveId" clId="{41003853-85DE-4F7E-982A-09272E820161}" dt="2022-09-12T00:44:30.157" v="1152" actId="1076"/>
          <ac:picMkLst>
            <pc:docMk/>
            <pc:sldMk cId="805673739" sldId="629"/>
            <ac:picMk id="17416" creationId="{6E9BC11A-728F-78A5-BE35-5CB3E7F82325}"/>
          </ac:picMkLst>
        </pc:picChg>
        <pc:picChg chg="add mod">
          <ac:chgData name="伊健 杜" userId="e69aded81da48593" providerId="LiveId" clId="{41003853-85DE-4F7E-982A-09272E820161}" dt="2022-09-12T00:44:32.785" v="1155" actId="1076"/>
          <ac:picMkLst>
            <pc:docMk/>
            <pc:sldMk cId="805673739" sldId="629"/>
            <ac:picMk id="17418" creationId="{3255A97F-7536-4F39-1CBB-69EAEDAD441F}"/>
          </ac:picMkLst>
        </pc:picChg>
        <pc:picChg chg="add mod">
          <ac:chgData name="伊健 杜" userId="e69aded81da48593" providerId="LiveId" clId="{41003853-85DE-4F7E-982A-09272E820161}" dt="2022-09-12T00:44:30.157" v="1152" actId="1076"/>
          <ac:picMkLst>
            <pc:docMk/>
            <pc:sldMk cId="805673739" sldId="629"/>
            <ac:picMk id="17420" creationId="{5EC0EE72-E264-545B-7BF1-7371EEA7CCB2}"/>
          </ac:picMkLst>
        </pc:picChg>
      </pc:sldChg>
      <pc:sldChg chg="addSp delSp modSp new mod">
        <pc:chgData name="伊健 杜" userId="e69aded81da48593" providerId="LiveId" clId="{41003853-85DE-4F7E-982A-09272E820161}" dt="2022-09-12T00:30:05.790" v="860" actId="1076"/>
        <pc:sldMkLst>
          <pc:docMk/>
          <pc:sldMk cId="3349796648" sldId="630"/>
        </pc:sldMkLst>
        <pc:spChg chg="del">
          <ac:chgData name="伊健 杜" userId="e69aded81da48593" providerId="LiveId" clId="{41003853-85DE-4F7E-982A-09272E820161}" dt="2022-09-12T00:20:31.057" v="686" actId="478"/>
          <ac:spMkLst>
            <pc:docMk/>
            <pc:sldMk cId="3349796648" sldId="630"/>
            <ac:spMk id="2" creationId="{230361FB-BBE2-F684-0A38-647AE459BC8F}"/>
          </ac:spMkLst>
        </pc:spChg>
        <pc:spChg chg="del">
          <ac:chgData name="伊健 杜" userId="e69aded81da48593" providerId="LiveId" clId="{41003853-85DE-4F7E-982A-09272E820161}" dt="2022-09-12T00:20:31.057" v="686" actId="478"/>
          <ac:spMkLst>
            <pc:docMk/>
            <pc:sldMk cId="3349796648" sldId="630"/>
            <ac:spMk id="3" creationId="{494423C3-13A3-CA69-B7A6-2191F95AE33A}"/>
          </ac:spMkLst>
        </pc:spChg>
        <pc:spChg chg="add mod">
          <ac:chgData name="伊健 杜" userId="e69aded81da48593" providerId="LiveId" clId="{41003853-85DE-4F7E-982A-09272E820161}" dt="2022-09-12T00:30:04.888" v="859" actId="1076"/>
          <ac:spMkLst>
            <pc:docMk/>
            <pc:sldMk cId="3349796648" sldId="630"/>
            <ac:spMk id="5" creationId="{B3E3DB90-069C-C4EB-4436-5CB6503D3E40}"/>
          </ac:spMkLst>
        </pc:spChg>
        <pc:picChg chg="add mod">
          <ac:chgData name="伊健 杜" userId="e69aded81da48593" providerId="LiveId" clId="{41003853-85DE-4F7E-982A-09272E820161}" dt="2022-09-12T00:30:05.790" v="860" actId="1076"/>
          <ac:picMkLst>
            <pc:docMk/>
            <pc:sldMk cId="3349796648" sldId="630"/>
            <ac:picMk id="4" creationId="{50E7A811-3B08-D80B-30CC-FAE4DA490C6C}"/>
          </ac:picMkLst>
        </pc:picChg>
        <pc:picChg chg="add mod">
          <ac:chgData name="伊健 杜" userId="e69aded81da48593" providerId="LiveId" clId="{41003853-85DE-4F7E-982A-09272E820161}" dt="2022-09-12T00:20:59.052" v="691" actId="1076"/>
          <ac:picMkLst>
            <pc:docMk/>
            <pc:sldMk cId="3349796648" sldId="630"/>
            <ac:picMk id="18434" creationId="{B44A112F-9A27-6218-FCF7-CFCAD2D1AF48}"/>
          </ac:picMkLst>
        </pc:picChg>
        <pc:picChg chg="add mod">
          <ac:chgData name="伊健 杜" userId="e69aded81da48593" providerId="LiveId" clId="{41003853-85DE-4F7E-982A-09272E820161}" dt="2022-09-12T00:22:44.546" v="710" actId="1076"/>
          <ac:picMkLst>
            <pc:docMk/>
            <pc:sldMk cId="3349796648" sldId="630"/>
            <ac:picMk id="18436" creationId="{30B720D8-9F3E-F83E-3724-327F22C95E3D}"/>
          </ac:picMkLst>
        </pc:picChg>
        <pc:picChg chg="add del mod">
          <ac:chgData name="伊健 杜" userId="e69aded81da48593" providerId="LiveId" clId="{41003853-85DE-4F7E-982A-09272E820161}" dt="2022-09-12T00:26:22.967" v="818" actId="478"/>
          <ac:picMkLst>
            <pc:docMk/>
            <pc:sldMk cId="3349796648" sldId="630"/>
            <ac:picMk id="18438" creationId="{EF506BCC-8EF9-F15F-3D41-B0F3FB7AEBD5}"/>
          </ac:picMkLst>
        </pc:picChg>
        <pc:picChg chg="add mod">
          <ac:chgData name="伊健 杜" userId="e69aded81da48593" providerId="LiveId" clId="{41003853-85DE-4F7E-982A-09272E820161}" dt="2022-09-12T00:21:51.959" v="703" actId="14100"/>
          <ac:picMkLst>
            <pc:docMk/>
            <pc:sldMk cId="3349796648" sldId="630"/>
            <ac:picMk id="18440" creationId="{AA20C240-F658-14DF-CAFF-2ADB90021C7D}"/>
          </ac:picMkLst>
        </pc:picChg>
        <pc:picChg chg="add mod">
          <ac:chgData name="伊健 杜" userId="e69aded81da48593" providerId="LiveId" clId="{41003853-85DE-4F7E-982A-09272E820161}" dt="2022-09-12T00:22:40.703" v="707" actId="1076"/>
          <ac:picMkLst>
            <pc:docMk/>
            <pc:sldMk cId="3349796648" sldId="630"/>
            <ac:picMk id="18442" creationId="{6B975B75-678D-5E9F-5C77-79109B5BE572}"/>
          </ac:picMkLst>
        </pc:picChg>
        <pc:picChg chg="add mod">
          <ac:chgData name="伊健 杜" userId="e69aded81da48593" providerId="LiveId" clId="{41003853-85DE-4F7E-982A-09272E820161}" dt="2022-09-12T00:29:16.610" v="828" actId="1076"/>
          <ac:picMkLst>
            <pc:docMk/>
            <pc:sldMk cId="3349796648" sldId="630"/>
            <ac:picMk id="18444" creationId="{682E5602-E588-304E-B277-2D48268F19EF}"/>
          </ac:picMkLst>
        </pc:picChg>
      </pc:sldChg>
      <pc:sldChg chg="addSp delSp modSp new mod">
        <pc:chgData name="伊健 杜" userId="e69aded81da48593" providerId="LiveId" clId="{41003853-85DE-4F7E-982A-09272E820161}" dt="2022-09-12T00:26:13.218" v="815" actId="1076"/>
        <pc:sldMkLst>
          <pc:docMk/>
          <pc:sldMk cId="3443455430" sldId="631"/>
        </pc:sldMkLst>
        <pc:spChg chg="del">
          <ac:chgData name="伊健 杜" userId="e69aded81da48593" providerId="LiveId" clId="{41003853-85DE-4F7E-982A-09272E820161}" dt="2022-09-12T00:22:57.393" v="714" actId="478"/>
          <ac:spMkLst>
            <pc:docMk/>
            <pc:sldMk cId="3443455430" sldId="631"/>
            <ac:spMk id="2" creationId="{CF05CA0C-0EAE-9E5B-1E58-CC5FCD76EAE6}"/>
          </ac:spMkLst>
        </pc:spChg>
        <pc:spChg chg="del">
          <ac:chgData name="伊健 杜" userId="e69aded81da48593" providerId="LiveId" clId="{41003853-85DE-4F7E-982A-09272E820161}" dt="2022-09-12T00:22:57.393" v="714" actId="478"/>
          <ac:spMkLst>
            <pc:docMk/>
            <pc:sldMk cId="3443455430" sldId="631"/>
            <ac:spMk id="3" creationId="{B766EC05-F997-9578-6E9B-A50990CBAF1A}"/>
          </ac:spMkLst>
        </pc:spChg>
        <pc:spChg chg="add mod">
          <ac:chgData name="伊健 杜" userId="e69aded81da48593" providerId="LiveId" clId="{41003853-85DE-4F7E-982A-09272E820161}" dt="2022-09-12T00:24:36.919" v="801" actId="20577"/>
          <ac:spMkLst>
            <pc:docMk/>
            <pc:sldMk cId="3443455430" sldId="631"/>
            <ac:spMk id="5" creationId="{7B57D07F-034B-4837-5EB3-D684AAD4DF7F}"/>
          </ac:spMkLst>
        </pc:spChg>
        <pc:picChg chg="add mod">
          <ac:chgData name="伊健 杜" userId="e69aded81da48593" providerId="LiveId" clId="{41003853-85DE-4F7E-982A-09272E820161}" dt="2022-09-12T00:24:38.631" v="802" actId="1076"/>
          <ac:picMkLst>
            <pc:docMk/>
            <pc:sldMk cId="3443455430" sldId="631"/>
            <ac:picMk id="4" creationId="{4244ADF1-F4B9-EDCA-8094-2FA2DCE69DCB}"/>
          </ac:picMkLst>
        </pc:picChg>
        <pc:picChg chg="add mod">
          <ac:chgData name="伊健 杜" userId="e69aded81da48593" providerId="LiveId" clId="{41003853-85DE-4F7E-982A-09272E820161}" dt="2022-09-12T00:24:27.729" v="790" actId="1076"/>
          <ac:picMkLst>
            <pc:docMk/>
            <pc:sldMk cId="3443455430" sldId="631"/>
            <ac:picMk id="19458" creationId="{EC1A563C-38C1-DF7B-55C2-6D03E5783939}"/>
          </ac:picMkLst>
        </pc:picChg>
        <pc:picChg chg="add mod">
          <ac:chgData name="伊健 杜" userId="e69aded81da48593" providerId="LiveId" clId="{41003853-85DE-4F7E-982A-09272E820161}" dt="2022-09-12T00:24:50.616" v="805" actId="1076"/>
          <ac:picMkLst>
            <pc:docMk/>
            <pc:sldMk cId="3443455430" sldId="631"/>
            <ac:picMk id="19460" creationId="{DA5961B0-C8FB-2075-990E-133B9B4D01C4}"/>
          </ac:picMkLst>
        </pc:picChg>
        <pc:picChg chg="add mod">
          <ac:chgData name="伊健 杜" userId="e69aded81da48593" providerId="LiveId" clId="{41003853-85DE-4F7E-982A-09272E820161}" dt="2022-09-12T00:25:21.550" v="809" actId="1076"/>
          <ac:picMkLst>
            <pc:docMk/>
            <pc:sldMk cId="3443455430" sldId="631"/>
            <ac:picMk id="19462" creationId="{2A072286-2CC2-87A8-1C1A-D64659CA6AB7}"/>
          </ac:picMkLst>
        </pc:picChg>
        <pc:picChg chg="add mod">
          <ac:chgData name="伊健 杜" userId="e69aded81da48593" providerId="LiveId" clId="{41003853-85DE-4F7E-982A-09272E820161}" dt="2022-09-12T00:25:35.725" v="812" actId="1076"/>
          <ac:picMkLst>
            <pc:docMk/>
            <pc:sldMk cId="3443455430" sldId="631"/>
            <ac:picMk id="19464" creationId="{906B80AF-901C-F4C4-A855-3019667B177B}"/>
          </ac:picMkLst>
        </pc:picChg>
        <pc:picChg chg="add mod">
          <ac:chgData name="伊健 杜" userId="e69aded81da48593" providerId="LiveId" clId="{41003853-85DE-4F7E-982A-09272E820161}" dt="2022-09-12T00:26:13.218" v="815" actId="1076"/>
          <ac:picMkLst>
            <pc:docMk/>
            <pc:sldMk cId="3443455430" sldId="631"/>
            <ac:picMk id="19466" creationId="{B7B7D9A6-D416-6E8B-A127-DAF47C7238BD}"/>
          </ac:picMkLst>
        </pc:picChg>
      </pc:sldChg>
      <pc:sldChg chg="addSp delSp modSp new mod">
        <pc:chgData name="伊健 杜" userId="e69aded81da48593" providerId="LiveId" clId="{41003853-85DE-4F7E-982A-09272E820161}" dt="2022-09-12T00:31:45.958" v="878" actId="1076"/>
        <pc:sldMkLst>
          <pc:docMk/>
          <pc:sldMk cId="1512918925" sldId="632"/>
        </pc:sldMkLst>
        <pc:spChg chg="del">
          <ac:chgData name="伊健 杜" userId="e69aded81da48593" providerId="LiveId" clId="{41003853-85DE-4F7E-982A-09272E820161}" dt="2022-09-12T00:30:25.669" v="867" actId="478"/>
          <ac:spMkLst>
            <pc:docMk/>
            <pc:sldMk cId="1512918925" sldId="632"/>
            <ac:spMk id="2" creationId="{9CDA7191-9A82-B56C-5FF0-DE2F0AD0B788}"/>
          </ac:spMkLst>
        </pc:spChg>
        <pc:spChg chg="del">
          <ac:chgData name="伊健 杜" userId="e69aded81da48593" providerId="LiveId" clId="{41003853-85DE-4F7E-982A-09272E820161}" dt="2022-09-12T00:30:25.669" v="867" actId="478"/>
          <ac:spMkLst>
            <pc:docMk/>
            <pc:sldMk cId="1512918925" sldId="632"/>
            <ac:spMk id="3" creationId="{4D030912-8A57-2E2B-7703-8624AF2210D3}"/>
          </ac:spMkLst>
        </pc:spChg>
        <pc:picChg chg="add del mod">
          <ac:chgData name="伊健 杜" userId="e69aded81da48593" providerId="LiveId" clId="{41003853-85DE-4F7E-982A-09272E820161}" dt="2022-09-12T00:30:37.868" v="874" actId="478"/>
          <ac:picMkLst>
            <pc:docMk/>
            <pc:sldMk cId="1512918925" sldId="632"/>
            <ac:picMk id="4" creationId="{DB112D34-FCBF-DD4B-F999-E92AFA228BD4}"/>
          </ac:picMkLst>
        </pc:picChg>
        <pc:picChg chg="add mod">
          <ac:chgData name="伊健 杜" userId="e69aded81da48593" providerId="LiveId" clId="{41003853-85DE-4F7E-982A-09272E820161}" dt="2022-09-12T00:31:45.958" v="878" actId="1076"/>
          <ac:picMkLst>
            <pc:docMk/>
            <pc:sldMk cId="1512918925" sldId="632"/>
            <ac:picMk id="20482" creationId="{1E7B1D53-FC4D-9664-E290-2A1030FD1D7C}"/>
          </ac:picMkLst>
        </pc:picChg>
      </pc:sldChg>
      <pc:sldChg chg="addSp delSp modSp new mod">
        <pc:chgData name="伊健 杜" userId="e69aded81da48593" providerId="LiveId" clId="{41003853-85DE-4F7E-982A-09272E820161}" dt="2022-09-12T01:50:17.209" v="2084"/>
        <pc:sldMkLst>
          <pc:docMk/>
          <pc:sldMk cId="751400326" sldId="633"/>
        </pc:sldMkLst>
        <pc:spChg chg="mod">
          <ac:chgData name="伊健 杜" userId="e69aded81da48593" providerId="LiveId" clId="{41003853-85DE-4F7E-982A-09272E820161}" dt="2022-09-12T01:50:17.209" v="2084"/>
          <ac:spMkLst>
            <pc:docMk/>
            <pc:sldMk cId="751400326" sldId="633"/>
            <ac:spMk id="2" creationId="{DC04C6C6-4E61-DCC0-0F6E-36841C3816CB}"/>
          </ac:spMkLst>
        </pc:spChg>
        <pc:spChg chg="del">
          <ac:chgData name="伊健 杜" userId="e69aded81da48593" providerId="LiveId" clId="{41003853-85DE-4F7E-982A-09272E820161}" dt="2022-09-12T00:32:37.365" v="893" actId="478"/>
          <ac:spMkLst>
            <pc:docMk/>
            <pc:sldMk cId="751400326" sldId="633"/>
            <ac:spMk id="3" creationId="{4653995A-E563-4E4E-66C4-199784A3C60E}"/>
          </ac:spMkLst>
        </pc:spChg>
        <pc:spChg chg="add mod">
          <ac:chgData name="伊健 杜" userId="e69aded81da48593" providerId="LiveId" clId="{41003853-85DE-4F7E-982A-09272E820161}" dt="2022-09-12T00:36:39.715" v="928" actId="20577"/>
          <ac:spMkLst>
            <pc:docMk/>
            <pc:sldMk cId="751400326" sldId="633"/>
            <ac:spMk id="6" creationId="{CA105ADC-05AF-587B-43AB-2C5511896157}"/>
          </ac:spMkLst>
        </pc:spChg>
        <pc:picChg chg="add mod">
          <ac:chgData name="伊健 杜" userId="e69aded81da48593" providerId="LiveId" clId="{41003853-85DE-4F7E-982A-09272E820161}" dt="2022-09-12T00:36:10.807" v="895" actId="1076"/>
          <ac:picMkLst>
            <pc:docMk/>
            <pc:sldMk cId="751400326" sldId="633"/>
            <ac:picMk id="5" creationId="{615BDFDD-BE80-4952-0E76-449EB1EE45EB}"/>
          </ac:picMkLst>
        </pc:picChg>
      </pc:sldChg>
      <pc:sldChg chg="addSp delSp modSp new mod ord modAnim">
        <pc:chgData name="伊健 杜" userId="e69aded81da48593" providerId="LiveId" clId="{41003853-85DE-4F7E-982A-09272E820161}" dt="2022-09-12T00:41:02.727" v="1079"/>
        <pc:sldMkLst>
          <pc:docMk/>
          <pc:sldMk cId="2011108810" sldId="634"/>
        </pc:sldMkLst>
        <pc:spChg chg="del">
          <ac:chgData name="伊健 杜" userId="e69aded81da48593" providerId="LiveId" clId="{41003853-85DE-4F7E-982A-09272E820161}" dt="2022-09-12T00:36:57.044" v="938" actId="478"/>
          <ac:spMkLst>
            <pc:docMk/>
            <pc:sldMk cId="2011108810" sldId="634"/>
            <ac:spMk id="2" creationId="{DDD7C923-FFDF-C62A-57CC-5231C82AA550}"/>
          </ac:spMkLst>
        </pc:spChg>
        <pc:spChg chg="del">
          <ac:chgData name="伊健 杜" userId="e69aded81da48593" providerId="LiveId" clId="{41003853-85DE-4F7E-982A-09272E820161}" dt="2022-09-12T00:36:57.044" v="938" actId="478"/>
          <ac:spMkLst>
            <pc:docMk/>
            <pc:sldMk cId="2011108810" sldId="634"/>
            <ac:spMk id="3" creationId="{EA8D1307-FEB6-0C67-5069-18AA4E1AA42C}"/>
          </ac:spMkLst>
        </pc:spChg>
        <pc:picChg chg="add mod">
          <ac:chgData name="伊健 杜" userId="e69aded81da48593" providerId="LiveId" clId="{41003853-85DE-4F7E-982A-09272E820161}" dt="2022-09-12T00:37:37.290" v="944" actId="14100"/>
          <ac:picMkLst>
            <pc:docMk/>
            <pc:sldMk cId="2011108810" sldId="634"/>
            <ac:picMk id="4" creationId="{122CEAB4-CF68-7F70-4FD1-845C470C7AD4}"/>
          </ac:picMkLst>
        </pc:picChg>
        <pc:picChg chg="add mod">
          <ac:chgData name="伊健 杜" userId="e69aded81da48593" providerId="LiveId" clId="{41003853-85DE-4F7E-982A-09272E820161}" dt="2022-09-12T00:37:32.858" v="942" actId="1076"/>
          <ac:picMkLst>
            <pc:docMk/>
            <pc:sldMk cId="2011108810" sldId="634"/>
            <ac:picMk id="21506" creationId="{086E5A31-1B25-47F5-A2D0-F495AD76595A}"/>
          </ac:picMkLst>
        </pc:picChg>
      </pc:sldChg>
      <pc:sldChg chg="addSp delSp modSp new mod">
        <pc:chgData name="伊健 杜" userId="e69aded81da48593" providerId="LiveId" clId="{41003853-85DE-4F7E-982A-09272E820161}" dt="2022-09-12T00:40:59.325" v="1075" actId="1076"/>
        <pc:sldMkLst>
          <pc:docMk/>
          <pc:sldMk cId="3673505575" sldId="635"/>
        </pc:sldMkLst>
        <pc:spChg chg="del">
          <ac:chgData name="伊健 杜" userId="e69aded81da48593" providerId="LiveId" clId="{41003853-85DE-4F7E-982A-09272E820161}" dt="2022-09-12T00:37:50.379" v="946" actId="478"/>
          <ac:spMkLst>
            <pc:docMk/>
            <pc:sldMk cId="3673505575" sldId="635"/>
            <ac:spMk id="2" creationId="{EBF80502-C01E-4F48-7AB0-E00A6AC9843D}"/>
          </ac:spMkLst>
        </pc:spChg>
        <pc:spChg chg="del">
          <ac:chgData name="伊健 杜" userId="e69aded81da48593" providerId="LiveId" clId="{41003853-85DE-4F7E-982A-09272E820161}" dt="2022-09-12T00:37:50.379" v="946" actId="478"/>
          <ac:spMkLst>
            <pc:docMk/>
            <pc:sldMk cId="3673505575" sldId="635"/>
            <ac:spMk id="3" creationId="{33D5902E-3CE4-DA75-A792-2374603E33EA}"/>
          </ac:spMkLst>
        </pc:spChg>
        <pc:spChg chg="add mod">
          <ac:chgData name="伊健 杜" userId="e69aded81da48593" providerId="LiveId" clId="{41003853-85DE-4F7E-982A-09272E820161}" dt="2022-09-12T00:40:59.325" v="1075" actId="1076"/>
          <ac:spMkLst>
            <pc:docMk/>
            <pc:sldMk cId="3673505575" sldId="635"/>
            <ac:spMk id="4" creationId="{43597A60-173A-3608-E674-CE102DACA28E}"/>
          </ac:spMkLst>
        </pc:spChg>
        <pc:picChg chg="add del mod">
          <ac:chgData name="伊健 杜" userId="e69aded81da48593" providerId="LiveId" clId="{41003853-85DE-4F7E-982A-09272E820161}" dt="2022-09-12T00:38:40.972" v="956" actId="478"/>
          <ac:picMkLst>
            <pc:docMk/>
            <pc:sldMk cId="3673505575" sldId="635"/>
            <ac:picMk id="22530" creationId="{78FC1B9A-57BC-3623-040A-AF9807DAB5D1}"/>
          </ac:picMkLst>
        </pc:picChg>
        <pc:picChg chg="add del mod">
          <ac:chgData name="伊健 杜" userId="e69aded81da48593" providerId="LiveId" clId="{41003853-85DE-4F7E-982A-09272E820161}" dt="2022-09-12T00:38:40.972" v="956" actId="478"/>
          <ac:picMkLst>
            <pc:docMk/>
            <pc:sldMk cId="3673505575" sldId="635"/>
            <ac:picMk id="22532" creationId="{5DEF2B40-6573-B3A4-CFB0-41661FE67BF9}"/>
          </ac:picMkLst>
        </pc:picChg>
      </pc:sldChg>
      <pc:sldChg chg="addSp delSp modSp new mod modAnim">
        <pc:chgData name="伊健 杜" userId="e69aded81da48593" providerId="LiveId" clId="{41003853-85DE-4F7E-982A-09272E820161}" dt="2022-09-12T00:46:53.433" v="1241" actId="1076"/>
        <pc:sldMkLst>
          <pc:docMk/>
          <pc:sldMk cId="1324337466" sldId="636"/>
        </pc:sldMkLst>
        <pc:spChg chg="del mod">
          <ac:chgData name="伊健 杜" userId="e69aded81da48593" providerId="LiveId" clId="{41003853-85DE-4F7E-982A-09272E820161}" dt="2022-09-12T00:41:11.620" v="1082" actId="478"/>
          <ac:spMkLst>
            <pc:docMk/>
            <pc:sldMk cId="1324337466" sldId="636"/>
            <ac:spMk id="2" creationId="{EE60E7A7-C607-0C38-1B00-ADAEF54C1B02}"/>
          </ac:spMkLst>
        </pc:spChg>
        <pc:spChg chg="del">
          <ac:chgData name="伊健 杜" userId="e69aded81da48593" providerId="LiveId" clId="{41003853-85DE-4F7E-982A-09272E820161}" dt="2022-09-12T00:41:11.620" v="1082" actId="478"/>
          <ac:spMkLst>
            <pc:docMk/>
            <pc:sldMk cId="1324337466" sldId="636"/>
            <ac:spMk id="3" creationId="{1C9EA93F-7A31-227C-E5D4-6E559FD44BA4}"/>
          </ac:spMkLst>
        </pc:spChg>
        <pc:spChg chg="add mod">
          <ac:chgData name="伊健 杜" userId="e69aded81da48593" providerId="LiveId" clId="{41003853-85DE-4F7E-982A-09272E820161}" dt="2022-09-12T00:46:53.433" v="1241" actId="1076"/>
          <ac:spMkLst>
            <pc:docMk/>
            <pc:sldMk cId="1324337466" sldId="636"/>
            <ac:spMk id="4" creationId="{65341A5D-4893-724B-7F7E-4659E6B114CE}"/>
          </ac:spMkLst>
        </pc:spChg>
        <pc:picChg chg="add mod">
          <ac:chgData name="伊健 杜" userId="e69aded81da48593" providerId="LiveId" clId="{41003853-85DE-4F7E-982A-09272E820161}" dt="2022-09-12T00:41:51.569" v="1086" actId="14100"/>
          <ac:picMkLst>
            <pc:docMk/>
            <pc:sldMk cId="1324337466" sldId="636"/>
            <ac:picMk id="23554" creationId="{D9EDAB68-8286-B2A0-C4EC-27C5317BE6F0}"/>
          </ac:picMkLst>
        </pc:picChg>
        <pc:picChg chg="add mod">
          <ac:chgData name="伊健 杜" userId="e69aded81da48593" providerId="LiveId" clId="{41003853-85DE-4F7E-982A-09272E820161}" dt="2022-09-12T00:46:35.775" v="1214" actId="1076"/>
          <ac:picMkLst>
            <pc:docMk/>
            <pc:sldMk cId="1324337466" sldId="636"/>
            <ac:picMk id="23556" creationId="{9D71EE57-010B-F056-FA59-9844D493AC0D}"/>
          </ac:picMkLst>
        </pc:picChg>
      </pc:sldChg>
      <pc:sldChg chg="addSp delSp modSp new add del mod">
        <pc:chgData name="伊健 杜" userId="e69aded81da48593" providerId="LiveId" clId="{41003853-85DE-4F7E-982A-09272E820161}" dt="2022-09-12T01:50:42.153" v="2095" actId="27636"/>
        <pc:sldMkLst>
          <pc:docMk/>
          <pc:sldMk cId="2410273997" sldId="637"/>
        </pc:sldMkLst>
        <pc:spChg chg="mod">
          <ac:chgData name="伊健 杜" userId="e69aded81da48593" providerId="LiveId" clId="{41003853-85DE-4F7E-982A-09272E820161}" dt="2022-09-12T01:50:42.153" v="2095" actId="27636"/>
          <ac:spMkLst>
            <pc:docMk/>
            <pc:sldMk cId="2410273997" sldId="637"/>
            <ac:spMk id="2" creationId="{DA8A8EC2-07F2-3C43-D3A7-F837669022C6}"/>
          </ac:spMkLst>
        </pc:spChg>
        <pc:spChg chg="del">
          <ac:chgData name="伊健 杜" userId="e69aded81da48593" providerId="LiveId" clId="{41003853-85DE-4F7E-982A-09272E820161}" dt="2022-09-12T00:43:15.853" v="1147" actId="478"/>
          <ac:spMkLst>
            <pc:docMk/>
            <pc:sldMk cId="2410273997" sldId="637"/>
            <ac:spMk id="3" creationId="{AEAB6839-D88D-3631-7B79-F400F363832F}"/>
          </ac:spMkLst>
        </pc:spChg>
        <pc:spChg chg="add mod">
          <ac:chgData name="伊健 杜" userId="e69aded81da48593" providerId="LiveId" clId="{41003853-85DE-4F7E-982A-09272E820161}" dt="2022-09-12T00:48:45.545" v="1314" actId="1076"/>
          <ac:spMkLst>
            <pc:docMk/>
            <pc:sldMk cId="2410273997" sldId="637"/>
            <ac:spMk id="4" creationId="{C0231F67-20FE-9E90-5E97-1F253E129264}"/>
          </ac:spMkLst>
        </pc:spChg>
        <pc:spChg chg="add mod">
          <ac:chgData name="伊健 杜" userId="e69aded81da48593" providerId="LiveId" clId="{41003853-85DE-4F7E-982A-09272E820161}" dt="2022-09-12T00:52:08.403" v="1332" actId="1076"/>
          <ac:spMkLst>
            <pc:docMk/>
            <pc:sldMk cId="2410273997" sldId="637"/>
            <ac:spMk id="6" creationId="{696A8A5D-895C-8ACF-AFE7-A93DB55F3CED}"/>
          </ac:spMkLst>
        </pc:spChg>
        <pc:picChg chg="add mod">
          <ac:chgData name="伊健 杜" userId="e69aded81da48593" providerId="LiveId" clId="{41003853-85DE-4F7E-982A-09272E820161}" dt="2022-09-12T00:53:38.402" v="1339" actId="196"/>
          <ac:picMkLst>
            <pc:docMk/>
            <pc:sldMk cId="2410273997" sldId="637"/>
            <ac:picMk id="5" creationId="{7AFAA9D7-148F-5755-D427-1AAAACAEDADB}"/>
          </ac:picMkLst>
        </pc:picChg>
        <pc:picChg chg="add mod">
          <ac:chgData name="伊健 杜" userId="e69aded81da48593" providerId="LiveId" clId="{41003853-85DE-4F7E-982A-09272E820161}" dt="2022-09-12T00:51:43.515" v="1325" actId="1076"/>
          <ac:picMkLst>
            <pc:docMk/>
            <pc:sldMk cId="2410273997" sldId="637"/>
            <ac:picMk id="24578" creationId="{A1A3E2EC-CAAF-9E32-E5FE-E202E536A0A1}"/>
          </ac:picMkLst>
        </pc:picChg>
        <pc:picChg chg="add mod">
          <ac:chgData name="伊健 杜" userId="e69aded81da48593" providerId="LiveId" clId="{41003853-85DE-4F7E-982A-09272E820161}" dt="2022-09-12T00:53:32.414" v="1338" actId="1076"/>
          <ac:picMkLst>
            <pc:docMk/>
            <pc:sldMk cId="2410273997" sldId="637"/>
            <ac:picMk id="24580" creationId="{E1F58861-F8A8-EF6D-6808-068DC994CE02}"/>
          </ac:picMkLst>
        </pc:picChg>
      </pc:sldChg>
      <pc:sldChg chg="addSp delSp modSp new mod">
        <pc:chgData name="伊健 杜" userId="e69aded81da48593" providerId="LiveId" clId="{41003853-85DE-4F7E-982A-09272E820161}" dt="2022-09-12T00:57:56.566" v="1430" actId="20577"/>
        <pc:sldMkLst>
          <pc:docMk/>
          <pc:sldMk cId="2314098831" sldId="638"/>
        </pc:sldMkLst>
        <pc:spChg chg="del">
          <ac:chgData name="伊健 杜" userId="e69aded81da48593" providerId="LiveId" clId="{41003853-85DE-4F7E-982A-09272E820161}" dt="2022-09-12T00:54:06.649" v="1341" actId="478"/>
          <ac:spMkLst>
            <pc:docMk/>
            <pc:sldMk cId="2314098831" sldId="638"/>
            <ac:spMk id="2" creationId="{B457434F-0804-5499-C9BE-A08D6D1A2A0D}"/>
          </ac:spMkLst>
        </pc:spChg>
        <pc:spChg chg="del">
          <ac:chgData name="伊健 杜" userId="e69aded81da48593" providerId="LiveId" clId="{41003853-85DE-4F7E-982A-09272E820161}" dt="2022-09-12T00:54:06.649" v="1341" actId="478"/>
          <ac:spMkLst>
            <pc:docMk/>
            <pc:sldMk cId="2314098831" sldId="638"/>
            <ac:spMk id="3" creationId="{D076C298-8771-E198-9F29-4CFEC2CC3DE0}"/>
          </ac:spMkLst>
        </pc:spChg>
        <pc:spChg chg="add mod">
          <ac:chgData name="伊健 杜" userId="e69aded81da48593" providerId="LiveId" clId="{41003853-85DE-4F7E-982A-09272E820161}" dt="2022-09-12T00:57:17.675" v="1390" actId="1076"/>
          <ac:spMkLst>
            <pc:docMk/>
            <pc:sldMk cId="2314098831" sldId="638"/>
            <ac:spMk id="4" creationId="{BC5B6181-CC53-9B6E-51F0-FBD9F6FB2679}"/>
          </ac:spMkLst>
        </pc:spChg>
        <pc:spChg chg="add mod">
          <ac:chgData name="伊健 杜" userId="e69aded81da48593" providerId="LiveId" clId="{41003853-85DE-4F7E-982A-09272E820161}" dt="2022-09-12T00:57:56.566" v="1430" actId="20577"/>
          <ac:spMkLst>
            <pc:docMk/>
            <pc:sldMk cId="2314098831" sldId="638"/>
            <ac:spMk id="5" creationId="{6ABD7E80-6A65-16DD-A6C3-E1F1A29AFB2D}"/>
          </ac:spMkLst>
        </pc:spChg>
        <pc:picChg chg="add mod">
          <ac:chgData name="伊健 杜" userId="e69aded81da48593" providerId="LiveId" clId="{41003853-85DE-4F7E-982A-09272E820161}" dt="2022-09-12T00:55:54.053" v="1345" actId="1076"/>
          <ac:picMkLst>
            <pc:docMk/>
            <pc:sldMk cId="2314098831" sldId="638"/>
            <ac:picMk id="25602" creationId="{17575574-A9AF-6451-7592-739996893B23}"/>
          </ac:picMkLst>
        </pc:picChg>
        <pc:picChg chg="add mod">
          <ac:chgData name="伊健 杜" userId="e69aded81da48593" providerId="LiveId" clId="{41003853-85DE-4F7E-982A-09272E820161}" dt="2022-09-12T00:57:13.446" v="1386" actId="14100"/>
          <ac:picMkLst>
            <pc:docMk/>
            <pc:sldMk cId="2314098831" sldId="638"/>
            <ac:picMk id="25604" creationId="{2432386B-5794-85CC-1695-21E5169A1BE7}"/>
          </ac:picMkLst>
        </pc:picChg>
      </pc:sldChg>
      <pc:sldChg chg="delSp modSp new mod">
        <pc:chgData name="伊健 杜" userId="e69aded81da48593" providerId="LiveId" clId="{41003853-85DE-4F7E-982A-09272E820161}" dt="2022-09-12T00:59:13.427" v="1547" actId="1076"/>
        <pc:sldMkLst>
          <pc:docMk/>
          <pc:sldMk cId="3393700141" sldId="639"/>
        </pc:sldMkLst>
        <pc:spChg chg="mod">
          <ac:chgData name="伊健 杜" userId="e69aded81da48593" providerId="LiveId" clId="{41003853-85DE-4F7E-982A-09272E820161}" dt="2022-09-12T00:59:13.427" v="1547" actId="1076"/>
          <ac:spMkLst>
            <pc:docMk/>
            <pc:sldMk cId="3393700141" sldId="639"/>
            <ac:spMk id="2" creationId="{5704C5EA-CD23-B37C-1022-C3B4059FEADC}"/>
          </ac:spMkLst>
        </pc:spChg>
        <pc:spChg chg="del">
          <ac:chgData name="伊健 杜" userId="e69aded81da48593" providerId="LiveId" clId="{41003853-85DE-4F7E-982A-09272E820161}" dt="2022-09-12T00:57:44.805" v="1418" actId="478"/>
          <ac:spMkLst>
            <pc:docMk/>
            <pc:sldMk cId="3393700141" sldId="639"/>
            <ac:spMk id="3" creationId="{EC4D7FB7-AC75-D19B-2305-CA07D50F297E}"/>
          </ac:spMkLst>
        </pc:spChg>
      </pc:sldChg>
      <pc:sldChg chg="addSp delSp modSp new mod">
        <pc:chgData name="伊健 杜" userId="e69aded81da48593" providerId="LiveId" clId="{41003853-85DE-4F7E-982A-09272E820161}" dt="2022-09-12T01:43:53.232" v="1917"/>
        <pc:sldMkLst>
          <pc:docMk/>
          <pc:sldMk cId="1590836182" sldId="640"/>
        </pc:sldMkLst>
        <pc:spChg chg="mod">
          <ac:chgData name="伊健 杜" userId="e69aded81da48593" providerId="LiveId" clId="{41003853-85DE-4F7E-982A-09272E820161}" dt="2022-09-12T01:33:44.159" v="1716" actId="1076"/>
          <ac:spMkLst>
            <pc:docMk/>
            <pc:sldMk cId="1590836182" sldId="640"/>
            <ac:spMk id="2" creationId="{FDE0949F-9A79-06F6-9964-4948C87DA847}"/>
          </ac:spMkLst>
        </pc:spChg>
        <pc:spChg chg="del">
          <ac:chgData name="伊健 杜" userId="e69aded81da48593" providerId="LiveId" clId="{41003853-85DE-4F7E-982A-09272E820161}" dt="2022-09-12T01:19:47.451" v="1598" actId="478"/>
          <ac:spMkLst>
            <pc:docMk/>
            <pc:sldMk cId="1590836182" sldId="640"/>
            <ac:spMk id="3" creationId="{BAC3BFB3-3D94-0AC3-DD42-B66ADCF73DE4}"/>
          </ac:spMkLst>
        </pc:spChg>
        <pc:spChg chg="add mod">
          <ac:chgData name="伊健 杜" userId="e69aded81da48593" providerId="LiveId" clId="{41003853-85DE-4F7E-982A-09272E820161}" dt="2022-09-12T01:15:13.229" v="1550"/>
          <ac:spMkLst>
            <pc:docMk/>
            <pc:sldMk cId="1590836182" sldId="640"/>
            <ac:spMk id="4" creationId="{BC5B6181-CC53-9B6E-51F0-FBD9F6FB2679}"/>
          </ac:spMkLst>
        </pc:spChg>
        <pc:spChg chg="add mod">
          <ac:chgData name="伊健 杜" userId="e69aded81da48593" providerId="LiveId" clId="{41003853-85DE-4F7E-982A-09272E820161}" dt="2022-09-12T01:43:53.232" v="1917"/>
          <ac:spMkLst>
            <pc:docMk/>
            <pc:sldMk cId="1590836182" sldId="640"/>
            <ac:spMk id="5" creationId="{B6CB9EB3-1AC0-A31D-6580-BD2C46AA799F}"/>
          </ac:spMkLst>
        </pc:spChg>
        <pc:spChg chg="add mod">
          <ac:chgData name="伊健 杜" userId="e69aded81da48593" providerId="LiveId" clId="{41003853-85DE-4F7E-982A-09272E820161}" dt="2022-09-12T01:43:53.232" v="1917"/>
          <ac:spMkLst>
            <pc:docMk/>
            <pc:sldMk cId="1590836182" sldId="640"/>
            <ac:spMk id="6" creationId="{85D641E7-ABD2-066C-40FF-0E18328D5A40}"/>
          </ac:spMkLst>
        </pc:spChg>
        <pc:spChg chg="add mod">
          <ac:chgData name="伊健 杜" userId="e69aded81da48593" providerId="LiveId" clId="{41003853-85DE-4F7E-982A-09272E820161}" dt="2022-09-12T01:41:42.569" v="1824" actId="1076"/>
          <ac:spMkLst>
            <pc:docMk/>
            <pc:sldMk cId="1590836182" sldId="640"/>
            <ac:spMk id="7" creationId="{8B05D02D-6617-009B-6277-B8FFA1165BC9}"/>
          </ac:spMkLst>
        </pc:spChg>
        <pc:spChg chg="add mod">
          <ac:chgData name="伊健 杜" userId="e69aded81da48593" providerId="LiveId" clId="{41003853-85DE-4F7E-982A-09272E820161}" dt="2022-09-12T01:43:53.232" v="1917"/>
          <ac:spMkLst>
            <pc:docMk/>
            <pc:sldMk cId="1590836182" sldId="640"/>
            <ac:spMk id="8" creationId="{62B44DCF-38C9-1BE2-14DD-2035CFAFDE58}"/>
          </ac:spMkLst>
        </pc:spChg>
        <pc:picChg chg="add mod">
          <ac:chgData name="伊健 杜" userId="e69aded81da48593" providerId="LiveId" clId="{41003853-85DE-4F7E-982A-09272E820161}" dt="2022-09-12T01:40:43.414" v="1772" actId="1076"/>
          <ac:picMkLst>
            <pc:docMk/>
            <pc:sldMk cId="1590836182" sldId="640"/>
            <ac:picMk id="5122" creationId="{B61A14B7-7CC7-B0EB-E18E-F284A4055E7A}"/>
          </ac:picMkLst>
        </pc:picChg>
      </pc:sldChg>
      <pc:sldChg chg="delSp modSp add mod">
        <pc:chgData name="伊健 杜" userId="e69aded81da48593" providerId="LiveId" clId="{41003853-85DE-4F7E-982A-09272E820161}" dt="2022-09-12T17:20:05.710" v="2139" actId="20577"/>
        <pc:sldMkLst>
          <pc:docMk/>
          <pc:sldMk cId="3970353969" sldId="641"/>
        </pc:sldMkLst>
        <pc:spChg chg="mod">
          <ac:chgData name="伊健 杜" userId="e69aded81da48593" providerId="LiveId" clId="{41003853-85DE-4F7E-982A-09272E820161}" dt="2022-09-12T17:20:05.710" v="2139" actId="20577"/>
          <ac:spMkLst>
            <pc:docMk/>
            <pc:sldMk cId="3970353969" sldId="641"/>
            <ac:spMk id="2" creationId="{FDE0949F-9A79-06F6-9964-4948C87DA847}"/>
          </ac:spMkLst>
        </pc:spChg>
        <pc:spChg chg="del">
          <ac:chgData name="伊健 杜" userId="e69aded81da48593" providerId="LiveId" clId="{41003853-85DE-4F7E-982A-09272E820161}" dt="2022-09-12T01:44:07.356" v="1918" actId="478"/>
          <ac:spMkLst>
            <pc:docMk/>
            <pc:sldMk cId="3970353969" sldId="641"/>
            <ac:spMk id="3" creationId="{BAC3BFB3-3D94-0AC3-DD42-B66ADCF73DE4}"/>
          </ac:spMkLst>
        </pc:spChg>
      </pc:sldChg>
      <pc:sldChg chg="add del">
        <pc:chgData name="伊健 杜" userId="e69aded81da48593" providerId="LiveId" clId="{41003853-85DE-4F7E-982A-09272E820161}" dt="2022-09-12T01:48:04.538" v="2076" actId="47"/>
        <pc:sldMkLst>
          <pc:docMk/>
          <pc:sldMk cId="425248759" sldId="642"/>
        </pc:sldMkLst>
      </pc:sldChg>
      <pc:sldChg chg="add del">
        <pc:chgData name="伊健 杜" userId="e69aded81da48593" providerId="LiveId" clId="{41003853-85DE-4F7E-982A-09272E820161}" dt="2022-09-12T01:48:04.538" v="2076" actId="47"/>
        <pc:sldMkLst>
          <pc:docMk/>
          <pc:sldMk cId="1007223523" sldId="643"/>
        </pc:sldMkLst>
      </pc:sldChg>
      <pc:sldChg chg="addSp delSp modSp add mod">
        <pc:chgData name="伊健 杜" userId="e69aded81da48593" providerId="LiveId" clId="{41003853-85DE-4F7E-982A-09272E820161}" dt="2022-09-12T01:45:24.446" v="1950" actId="478"/>
        <pc:sldMkLst>
          <pc:docMk/>
          <pc:sldMk cId="3823463519" sldId="644"/>
        </pc:sldMkLst>
        <pc:spChg chg="add mod">
          <ac:chgData name="伊健 杜" userId="e69aded81da48593" providerId="LiveId" clId="{41003853-85DE-4F7E-982A-09272E820161}" dt="2022-09-12T01:45:18.021" v="1946" actId="20577"/>
          <ac:spMkLst>
            <pc:docMk/>
            <pc:sldMk cId="3823463519" sldId="644"/>
            <ac:spMk id="3" creationId="{0CF525B8-7EED-4898-62E9-C83CC2E8AA34}"/>
          </ac:spMkLst>
        </pc:spChg>
        <pc:spChg chg="add del mod">
          <ac:chgData name="伊健 杜" userId="e69aded81da48593" providerId="LiveId" clId="{41003853-85DE-4F7E-982A-09272E820161}" dt="2022-09-12T01:45:24.446" v="1950" actId="478"/>
          <ac:spMkLst>
            <pc:docMk/>
            <pc:sldMk cId="3823463519" sldId="644"/>
            <ac:spMk id="4" creationId="{F0FB238D-153C-0514-B947-5CD414882DE9}"/>
          </ac:spMkLst>
        </pc:spChg>
        <pc:spChg chg="mod">
          <ac:chgData name="伊健 杜" userId="e69aded81da48593" providerId="LiveId" clId="{41003853-85DE-4F7E-982A-09272E820161}" dt="2022-09-12T01:43:12.713" v="1916" actId="1076"/>
          <ac:spMkLst>
            <pc:docMk/>
            <pc:sldMk cId="3823463519" sldId="644"/>
            <ac:spMk id="5" creationId="{B6CB9EB3-1AC0-A31D-6580-BD2C46AA799F}"/>
          </ac:spMkLst>
        </pc:spChg>
        <pc:spChg chg="mod">
          <ac:chgData name="伊健 杜" userId="e69aded81da48593" providerId="LiveId" clId="{41003853-85DE-4F7E-982A-09272E820161}" dt="2022-09-12T01:43:53.232" v="1917"/>
          <ac:spMkLst>
            <pc:docMk/>
            <pc:sldMk cId="3823463519" sldId="644"/>
            <ac:spMk id="6" creationId="{85D641E7-ABD2-066C-40FF-0E18328D5A40}"/>
          </ac:spMkLst>
        </pc:spChg>
        <pc:spChg chg="mod">
          <ac:chgData name="伊健 杜" userId="e69aded81da48593" providerId="LiveId" clId="{41003853-85DE-4F7E-982A-09272E820161}" dt="2022-09-12T01:42:58.211" v="1895" actId="1076"/>
          <ac:spMkLst>
            <pc:docMk/>
            <pc:sldMk cId="3823463519" sldId="644"/>
            <ac:spMk id="7" creationId="{8B05D02D-6617-009B-6277-B8FFA1165BC9}"/>
          </ac:spMkLst>
        </pc:spChg>
        <pc:spChg chg="mod">
          <ac:chgData name="伊健 杜" userId="e69aded81da48593" providerId="LiveId" clId="{41003853-85DE-4F7E-982A-09272E820161}" dt="2022-09-12T01:43:11.067" v="1915" actId="1076"/>
          <ac:spMkLst>
            <pc:docMk/>
            <pc:sldMk cId="3823463519" sldId="644"/>
            <ac:spMk id="8" creationId="{62B44DCF-38C9-1BE2-14DD-2035CFAFDE58}"/>
          </ac:spMkLst>
        </pc:spChg>
        <pc:picChg chg="del mod">
          <ac:chgData name="伊健 杜" userId="e69aded81da48593" providerId="LiveId" clId="{41003853-85DE-4F7E-982A-09272E820161}" dt="2022-09-12T01:41:56.794" v="1845" actId="478"/>
          <ac:picMkLst>
            <pc:docMk/>
            <pc:sldMk cId="3823463519" sldId="644"/>
            <ac:picMk id="5122" creationId="{B61A14B7-7CC7-B0EB-E18E-F284A4055E7A}"/>
          </ac:picMkLst>
        </pc:picChg>
        <pc:picChg chg="add mod">
          <ac:chgData name="伊健 杜" userId="e69aded81da48593" providerId="LiveId" clId="{41003853-85DE-4F7E-982A-09272E820161}" dt="2022-09-12T01:42:32.360" v="1848" actId="14100"/>
          <ac:picMkLst>
            <pc:docMk/>
            <pc:sldMk cId="3823463519" sldId="644"/>
            <ac:picMk id="6146" creationId="{26934C30-E13B-7996-3B20-D3A467E5C49F}"/>
          </ac:picMkLst>
        </pc:picChg>
      </pc:sldChg>
      <pc:sldChg chg="modSp add mod">
        <pc:chgData name="伊健 杜" userId="e69aded81da48593" providerId="LiveId" clId="{41003853-85DE-4F7E-982A-09272E820161}" dt="2022-09-12T15:26:44.963" v="2102" actId="20577"/>
        <pc:sldMkLst>
          <pc:docMk/>
          <pc:sldMk cId="2077293032" sldId="645"/>
        </pc:sldMkLst>
        <pc:spChg chg="mod">
          <ac:chgData name="伊健 杜" userId="e69aded81da48593" providerId="LiveId" clId="{41003853-85DE-4F7E-982A-09272E820161}" dt="2022-09-12T15:26:44.963" v="2102" actId="20577"/>
          <ac:spMkLst>
            <pc:docMk/>
            <pc:sldMk cId="2077293032" sldId="645"/>
            <ac:spMk id="2" creationId="{FDE0949F-9A79-06F6-9964-4948C87DA847}"/>
          </ac:spMkLst>
        </pc:spChg>
      </pc:sldChg>
      <pc:sldChg chg="delSp new mod">
        <pc:chgData name="伊健 杜" userId="e69aded81da48593" providerId="LiveId" clId="{41003853-85DE-4F7E-982A-09272E820161}" dt="2022-09-12T01:48:20.010" v="2078" actId="478"/>
        <pc:sldMkLst>
          <pc:docMk/>
          <pc:sldMk cId="2390716554" sldId="646"/>
        </pc:sldMkLst>
        <pc:spChg chg="del">
          <ac:chgData name="伊健 杜" userId="e69aded81da48593" providerId="LiveId" clId="{41003853-85DE-4F7E-982A-09272E820161}" dt="2022-09-12T01:48:20.010" v="2078" actId="478"/>
          <ac:spMkLst>
            <pc:docMk/>
            <pc:sldMk cId="2390716554" sldId="646"/>
            <ac:spMk id="2" creationId="{AF4A1484-3234-54D9-1C15-C2256B99B79A}"/>
          </ac:spMkLst>
        </pc:spChg>
        <pc:spChg chg="del">
          <ac:chgData name="伊健 杜" userId="e69aded81da48593" providerId="LiveId" clId="{41003853-85DE-4F7E-982A-09272E820161}" dt="2022-09-12T01:48:20.010" v="2078" actId="478"/>
          <ac:spMkLst>
            <pc:docMk/>
            <pc:sldMk cId="2390716554" sldId="646"/>
            <ac:spMk id="3" creationId="{1B2B4E20-E26B-4B18-49A0-09AEDBDF6334}"/>
          </ac:spMkLst>
        </pc:spChg>
      </pc:sldChg>
      <pc:sldChg chg="new">
        <pc:chgData name="伊健 杜" userId="e69aded81da48593" providerId="LiveId" clId="{41003853-85DE-4F7E-982A-09272E820161}" dt="2022-09-12T15:28:21.535" v="2103" actId="680"/>
        <pc:sldMkLst>
          <pc:docMk/>
          <pc:sldMk cId="947771541" sldId="647"/>
        </pc:sldMkLst>
      </pc:sldChg>
      <pc:sldChg chg="delSp modSp new mod">
        <pc:chgData name="伊健 杜" userId="e69aded81da48593" providerId="LiveId" clId="{41003853-85DE-4F7E-982A-09272E820161}" dt="2022-09-12T15:59:22.879" v="2119" actId="1076"/>
        <pc:sldMkLst>
          <pc:docMk/>
          <pc:sldMk cId="677330436" sldId="648"/>
        </pc:sldMkLst>
        <pc:spChg chg="mod">
          <ac:chgData name="伊健 杜" userId="e69aded81da48593" providerId="LiveId" clId="{41003853-85DE-4F7E-982A-09272E820161}" dt="2022-09-12T15:59:22.879" v="2119" actId="1076"/>
          <ac:spMkLst>
            <pc:docMk/>
            <pc:sldMk cId="677330436" sldId="648"/>
            <ac:spMk id="2" creationId="{B7AE6E77-0BF7-01C4-2CAE-18DA960E26CA}"/>
          </ac:spMkLst>
        </pc:spChg>
        <pc:spChg chg="del">
          <ac:chgData name="伊健 杜" userId="e69aded81da48593" providerId="LiveId" clId="{41003853-85DE-4F7E-982A-09272E820161}" dt="2022-09-12T15:59:16.298" v="2112" actId="478"/>
          <ac:spMkLst>
            <pc:docMk/>
            <pc:sldMk cId="677330436" sldId="648"/>
            <ac:spMk id="3" creationId="{575A0768-08C1-EB76-46D2-280C3AF0BF9A}"/>
          </ac:spMkLst>
        </pc:spChg>
      </pc:sldChg>
    </pc:docChg>
  </pc:docChgLst>
  <pc:docChgLst>
    <pc:chgData name="伊健 杜" userId="e69aded81da48593" providerId="LiveId" clId="{B92D2B77-361F-455D-BBB9-8632DB823E50}"/>
    <pc:docChg chg="undo redo custSel addSld delSld modSld sldOrd modSection">
      <pc:chgData name="伊健 杜" userId="e69aded81da48593" providerId="LiveId" clId="{B92D2B77-361F-455D-BBB9-8632DB823E50}" dt="2022-11-01T06:50:31.685" v="4495" actId="680"/>
      <pc:docMkLst>
        <pc:docMk/>
      </pc:docMkLst>
      <pc:sldChg chg="addSp modSp mod">
        <pc:chgData name="伊健 杜" userId="e69aded81da48593" providerId="LiveId" clId="{B92D2B77-361F-455D-BBB9-8632DB823E50}" dt="2022-11-01T06:44:41.316" v="4421"/>
        <pc:sldMkLst>
          <pc:docMk/>
          <pc:sldMk cId="2248431918" sldId="1064"/>
        </pc:sldMkLst>
        <pc:spChg chg="add mod">
          <ac:chgData name="伊健 杜" userId="e69aded81da48593" providerId="LiveId" clId="{B92D2B77-361F-455D-BBB9-8632DB823E50}" dt="2022-11-01T06:44:41.316" v="4421"/>
          <ac:spMkLst>
            <pc:docMk/>
            <pc:sldMk cId="2248431918" sldId="1064"/>
            <ac:spMk id="4" creationId="{B1DECA84-15FF-13FB-350F-2B646D190E36}"/>
          </ac:spMkLst>
        </pc:spChg>
        <pc:picChg chg="add mod">
          <ac:chgData name="伊健 杜" userId="e69aded81da48593" providerId="LiveId" clId="{B92D2B77-361F-455D-BBB9-8632DB823E50}" dt="2022-11-01T06:44:34.622" v="4413" actId="1076"/>
          <ac:picMkLst>
            <pc:docMk/>
            <pc:sldMk cId="2248431918" sldId="1064"/>
            <ac:picMk id="3" creationId="{3389F8EE-0CF1-8F16-C775-1F86B9A6A9C6}"/>
          </ac:picMkLst>
        </pc:picChg>
      </pc:sldChg>
      <pc:sldChg chg="delSp modSp add mod delAnim">
        <pc:chgData name="伊健 杜" userId="e69aded81da48593" providerId="LiveId" clId="{B92D2B77-361F-455D-BBB9-8632DB823E50}" dt="2022-10-31T16:34:59.678" v="4117" actId="20577"/>
        <pc:sldMkLst>
          <pc:docMk/>
          <pc:sldMk cId="900656996" sldId="1095"/>
        </pc:sldMkLst>
        <pc:spChg chg="mod">
          <ac:chgData name="伊健 杜" userId="e69aded81da48593" providerId="LiveId" clId="{B92D2B77-361F-455D-BBB9-8632DB823E50}" dt="2022-10-31T16:34:59.678" v="4117" actId="20577"/>
          <ac:spMkLst>
            <pc:docMk/>
            <pc:sldMk cId="900656996" sldId="1095"/>
            <ac:spMk id="2" creationId="{10304424-DB4A-36E7-9E0D-D32A5DD0F26C}"/>
          </ac:spMkLst>
        </pc:spChg>
        <pc:spChg chg="del">
          <ac:chgData name="伊健 杜" userId="e69aded81da48593" providerId="LiveId" clId="{B92D2B77-361F-455D-BBB9-8632DB823E50}" dt="2022-10-31T16:34:55.799" v="4112" actId="478"/>
          <ac:spMkLst>
            <pc:docMk/>
            <pc:sldMk cId="900656996" sldId="1095"/>
            <ac:spMk id="3" creationId="{BAB82766-BDC2-26FC-C2D3-3468B609A4DA}"/>
          </ac:spMkLst>
        </pc:spChg>
      </pc:sldChg>
      <pc:sldChg chg="modSp add mod">
        <pc:chgData name="伊健 杜" userId="e69aded81da48593" providerId="LiveId" clId="{B92D2B77-361F-455D-BBB9-8632DB823E50}" dt="2022-10-31T16:35:15.623" v="4119" actId="20577"/>
        <pc:sldMkLst>
          <pc:docMk/>
          <pc:sldMk cId="3660585106" sldId="1098"/>
        </pc:sldMkLst>
        <pc:spChg chg="mod">
          <ac:chgData name="伊健 杜" userId="e69aded81da48593" providerId="LiveId" clId="{B92D2B77-361F-455D-BBB9-8632DB823E50}" dt="2022-10-31T16:35:15.623" v="4119" actId="20577"/>
          <ac:spMkLst>
            <pc:docMk/>
            <pc:sldMk cId="3660585106" sldId="1098"/>
            <ac:spMk id="2" creationId="{10304424-DB4A-36E7-9E0D-D32A5DD0F26C}"/>
          </ac:spMkLst>
        </pc:spChg>
      </pc:sldChg>
      <pc:sldChg chg="modSp add mod">
        <pc:chgData name="伊健 杜" userId="e69aded81da48593" providerId="LiveId" clId="{B92D2B77-361F-455D-BBB9-8632DB823E50}" dt="2022-10-31T16:35:20.039" v="4121" actId="1076"/>
        <pc:sldMkLst>
          <pc:docMk/>
          <pc:sldMk cId="230979331" sldId="1099"/>
        </pc:sldMkLst>
        <pc:spChg chg="mod">
          <ac:chgData name="伊健 杜" userId="e69aded81da48593" providerId="LiveId" clId="{B92D2B77-361F-455D-BBB9-8632DB823E50}" dt="2022-10-31T16:35:12.154" v="4118" actId="20577"/>
          <ac:spMkLst>
            <pc:docMk/>
            <pc:sldMk cId="230979331" sldId="1099"/>
            <ac:spMk id="2" creationId="{10304424-DB4A-36E7-9E0D-D32A5DD0F26C}"/>
          </ac:spMkLst>
        </pc:spChg>
        <pc:picChg chg="mod">
          <ac:chgData name="伊健 杜" userId="e69aded81da48593" providerId="LiveId" clId="{B92D2B77-361F-455D-BBB9-8632DB823E50}" dt="2022-10-31T16:35:20.039" v="4121" actId="1076"/>
          <ac:picMkLst>
            <pc:docMk/>
            <pc:sldMk cId="230979331" sldId="1099"/>
            <ac:picMk id="43010" creationId="{D62442EF-BD03-CB6F-6CB7-CA32CA9C3F3C}"/>
          </ac:picMkLst>
        </pc:picChg>
      </pc:sldChg>
      <pc:sldChg chg="add">
        <pc:chgData name="伊健 杜" userId="e69aded81da48593" providerId="LiveId" clId="{B92D2B77-361F-455D-BBB9-8632DB823E50}" dt="2022-10-31T16:34:47.817" v="4111"/>
        <pc:sldMkLst>
          <pc:docMk/>
          <pc:sldMk cId="3873620914" sldId="1102"/>
        </pc:sldMkLst>
      </pc:sldChg>
      <pc:sldChg chg="del">
        <pc:chgData name="伊健 杜" userId="e69aded81da48593" providerId="LiveId" clId="{B92D2B77-361F-455D-BBB9-8632DB823E50}" dt="2022-10-31T11:41:30.560" v="0" actId="47"/>
        <pc:sldMkLst>
          <pc:docMk/>
          <pc:sldMk cId="1060657016" sldId="1142"/>
        </pc:sldMkLst>
      </pc:sldChg>
      <pc:sldChg chg="del">
        <pc:chgData name="伊健 杜" userId="e69aded81da48593" providerId="LiveId" clId="{B92D2B77-361F-455D-BBB9-8632DB823E50}" dt="2022-10-31T11:41:30.560" v="0" actId="47"/>
        <pc:sldMkLst>
          <pc:docMk/>
          <pc:sldMk cId="3919629028" sldId="1143"/>
        </pc:sldMkLst>
      </pc:sldChg>
      <pc:sldChg chg="del">
        <pc:chgData name="伊健 杜" userId="e69aded81da48593" providerId="LiveId" clId="{B92D2B77-361F-455D-BBB9-8632DB823E50}" dt="2022-10-31T11:41:30.560" v="0" actId="47"/>
        <pc:sldMkLst>
          <pc:docMk/>
          <pc:sldMk cId="3833598306" sldId="1144"/>
        </pc:sldMkLst>
      </pc:sldChg>
      <pc:sldChg chg="del">
        <pc:chgData name="伊健 杜" userId="e69aded81da48593" providerId="LiveId" clId="{B92D2B77-361F-455D-BBB9-8632DB823E50}" dt="2022-10-31T11:41:30.560" v="0" actId="47"/>
        <pc:sldMkLst>
          <pc:docMk/>
          <pc:sldMk cId="795021822" sldId="1147"/>
        </pc:sldMkLst>
      </pc:sldChg>
      <pc:sldChg chg="del">
        <pc:chgData name="伊健 杜" userId="e69aded81da48593" providerId="LiveId" clId="{B92D2B77-361F-455D-BBB9-8632DB823E50}" dt="2022-10-31T11:41:30.560" v="0" actId="47"/>
        <pc:sldMkLst>
          <pc:docMk/>
          <pc:sldMk cId="1526025908" sldId="1148"/>
        </pc:sldMkLst>
      </pc:sldChg>
      <pc:sldChg chg="del">
        <pc:chgData name="伊健 杜" userId="e69aded81da48593" providerId="LiveId" clId="{B92D2B77-361F-455D-BBB9-8632DB823E50}" dt="2022-10-31T11:41:30.560" v="0" actId="47"/>
        <pc:sldMkLst>
          <pc:docMk/>
          <pc:sldMk cId="541376964" sldId="1149"/>
        </pc:sldMkLst>
      </pc:sldChg>
      <pc:sldChg chg="del">
        <pc:chgData name="伊健 杜" userId="e69aded81da48593" providerId="LiveId" clId="{B92D2B77-361F-455D-BBB9-8632DB823E50}" dt="2022-10-31T11:41:30.560" v="0" actId="47"/>
        <pc:sldMkLst>
          <pc:docMk/>
          <pc:sldMk cId="259775305" sldId="1150"/>
        </pc:sldMkLst>
      </pc:sldChg>
      <pc:sldChg chg="del">
        <pc:chgData name="伊健 杜" userId="e69aded81da48593" providerId="LiveId" clId="{B92D2B77-361F-455D-BBB9-8632DB823E50}" dt="2022-10-31T11:41:30.560" v="0" actId="47"/>
        <pc:sldMkLst>
          <pc:docMk/>
          <pc:sldMk cId="4103331463" sldId="1151"/>
        </pc:sldMkLst>
      </pc:sldChg>
      <pc:sldChg chg="del">
        <pc:chgData name="伊健 杜" userId="e69aded81da48593" providerId="LiveId" clId="{B92D2B77-361F-455D-BBB9-8632DB823E50}" dt="2022-10-31T11:41:30.560" v="0" actId="47"/>
        <pc:sldMkLst>
          <pc:docMk/>
          <pc:sldMk cId="319600104" sldId="1152"/>
        </pc:sldMkLst>
      </pc:sldChg>
      <pc:sldChg chg="del">
        <pc:chgData name="伊健 杜" userId="e69aded81da48593" providerId="LiveId" clId="{B92D2B77-361F-455D-BBB9-8632DB823E50}" dt="2022-10-31T11:41:30.560" v="0" actId="47"/>
        <pc:sldMkLst>
          <pc:docMk/>
          <pc:sldMk cId="1444574318" sldId="1153"/>
        </pc:sldMkLst>
      </pc:sldChg>
      <pc:sldChg chg="del">
        <pc:chgData name="伊健 杜" userId="e69aded81da48593" providerId="LiveId" clId="{B92D2B77-361F-455D-BBB9-8632DB823E50}" dt="2022-10-31T11:41:30.560" v="0" actId="47"/>
        <pc:sldMkLst>
          <pc:docMk/>
          <pc:sldMk cId="3913402726" sldId="1154"/>
        </pc:sldMkLst>
      </pc:sldChg>
      <pc:sldChg chg="del">
        <pc:chgData name="伊健 杜" userId="e69aded81da48593" providerId="LiveId" clId="{B92D2B77-361F-455D-BBB9-8632DB823E50}" dt="2022-10-31T11:41:30.560" v="0" actId="47"/>
        <pc:sldMkLst>
          <pc:docMk/>
          <pc:sldMk cId="1820127114" sldId="1155"/>
        </pc:sldMkLst>
      </pc:sldChg>
      <pc:sldChg chg="del">
        <pc:chgData name="伊健 杜" userId="e69aded81da48593" providerId="LiveId" clId="{B92D2B77-361F-455D-BBB9-8632DB823E50}" dt="2022-10-31T11:41:30.560" v="0" actId="47"/>
        <pc:sldMkLst>
          <pc:docMk/>
          <pc:sldMk cId="2258442750" sldId="1156"/>
        </pc:sldMkLst>
      </pc:sldChg>
      <pc:sldChg chg="del">
        <pc:chgData name="伊健 杜" userId="e69aded81da48593" providerId="LiveId" clId="{B92D2B77-361F-455D-BBB9-8632DB823E50}" dt="2022-10-31T11:41:30.560" v="0" actId="47"/>
        <pc:sldMkLst>
          <pc:docMk/>
          <pc:sldMk cId="863271375" sldId="1157"/>
        </pc:sldMkLst>
      </pc:sldChg>
      <pc:sldChg chg="del">
        <pc:chgData name="伊健 杜" userId="e69aded81da48593" providerId="LiveId" clId="{B92D2B77-361F-455D-BBB9-8632DB823E50}" dt="2022-10-31T11:41:30.560" v="0" actId="47"/>
        <pc:sldMkLst>
          <pc:docMk/>
          <pc:sldMk cId="3810250571" sldId="1158"/>
        </pc:sldMkLst>
      </pc:sldChg>
      <pc:sldChg chg="del">
        <pc:chgData name="伊健 杜" userId="e69aded81da48593" providerId="LiveId" clId="{B92D2B77-361F-455D-BBB9-8632DB823E50}" dt="2022-10-31T11:41:30.560" v="0" actId="47"/>
        <pc:sldMkLst>
          <pc:docMk/>
          <pc:sldMk cId="192152082" sldId="1159"/>
        </pc:sldMkLst>
      </pc:sldChg>
      <pc:sldChg chg="del">
        <pc:chgData name="伊健 杜" userId="e69aded81da48593" providerId="LiveId" clId="{B92D2B77-361F-455D-BBB9-8632DB823E50}" dt="2022-10-31T11:41:30.560" v="0" actId="47"/>
        <pc:sldMkLst>
          <pc:docMk/>
          <pc:sldMk cId="1579167969" sldId="1160"/>
        </pc:sldMkLst>
      </pc:sldChg>
      <pc:sldChg chg="del">
        <pc:chgData name="伊健 杜" userId="e69aded81da48593" providerId="LiveId" clId="{B92D2B77-361F-455D-BBB9-8632DB823E50}" dt="2022-10-31T11:41:30.560" v="0" actId="47"/>
        <pc:sldMkLst>
          <pc:docMk/>
          <pc:sldMk cId="1814627684" sldId="1161"/>
        </pc:sldMkLst>
      </pc:sldChg>
      <pc:sldChg chg="del">
        <pc:chgData name="伊健 杜" userId="e69aded81da48593" providerId="LiveId" clId="{B92D2B77-361F-455D-BBB9-8632DB823E50}" dt="2022-10-31T11:41:30.560" v="0" actId="47"/>
        <pc:sldMkLst>
          <pc:docMk/>
          <pc:sldMk cId="4133667147" sldId="1162"/>
        </pc:sldMkLst>
      </pc:sldChg>
      <pc:sldChg chg="del">
        <pc:chgData name="伊健 杜" userId="e69aded81da48593" providerId="LiveId" clId="{B92D2B77-361F-455D-BBB9-8632DB823E50}" dt="2022-10-31T11:41:30.560" v="0" actId="47"/>
        <pc:sldMkLst>
          <pc:docMk/>
          <pc:sldMk cId="3395329516" sldId="1163"/>
        </pc:sldMkLst>
      </pc:sldChg>
      <pc:sldChg chg="del">
        <pc:chgData name="伊健 杜" userId="e69aded81da48593" providerId="LiveId" clId="{B92D2B77-361F-455D-BBB9-8632DB823E50}" dt="2022-10-31T11:41:30.560" v="0" actId="47"/>
        <pc:sldMkLst>
          <pc:docMk/>
          <pc:sldMk cId="1585705992" sldId="1164"/>
        </pc:sldMkLst>
      </pc:sldChg>
      <pc:sldChg chg="del">
        <pc:chgData name="伊健 杜" userId="e69aded81da48593" providerId="LiveId" clId="{B92D2B77-361F-455D-BBB9-8632DB823E50}" dt="2022-10-31T11:41:30.560" v="0" actId="47"/>
        <pc:sldMkLst>
          <pc:docMk/>
          <pc:sldMk cId="1080192170" sldId="1165"/>
        </pc:sldMkLst>
      </pc:sldChg>
      <pc:sldChg chg="del">
        <pc:chgData name="伊健 杜" userId="e69aded81da48593" providerId="LiveId" clId="{B92D2B77-361F-455D-BBB9-8632DB823E50}" dt="2022-10-31T11:41:30.560" v="0" actId="47"/>
        <pc:sldMkLst>
          <pc:docMk/>
          <pc:sldMk cId="488718616" sldId="1166"/>
        </pc:sldMkLst>
      </pc:sldChg>
      <pc:sldChg chg="del">
        <pc:chgData name="伊健 杜" userId="e69aded81da48593" providerId="LiveId" clId="{B92D2B77-361F-455D-BBB9-8632DB823E50}" dt="2022-10-31T11:41:30.560" v="0" actId="47"/>
        <pc:sldMkLst>
          <pc:docMk/>
          <pc:sldMk cId="4065002742" sldId="1167"/>
        </pc:sldMkLst>
      </pc:sldChg>
      <pc:sldChg chg="del">
        <pc:chgData name="伊健 杜" userId="e69aded81da48593" providerId="LiveId" clId="{B92D2B77-361F-455D-BBB9-8632DB823E50}" dt="2022-10-31T11:41:30.560" v="0" actId="47"/>
        <pc:sldMkLst>
          <pc:docMk/>
          <pc:sldMk cId="2853306432" sldId="1168"/>
        </pc:sldMkLst>
      </pc:sldChg>
      <pc:sldChg chg="del">
        <pc:chgData name="伊健 杜" userId="e69aded81da48593" providerId="LiveId" clId="{B92D2B77-361F-455D-BBB9-8632DB823E50}" dt="2022-10-31T11:41:30.560" v="0" actId="47"/>
        <pc:sldMkLst>
          <pc:docMk/>
          <pc:sldMk cId="1427357216" sldId="1169"/>
        </pc:sldMkLst>
      </pc:sldChg>
      <pc:sldChg chg="del">
        <pc:chgData name="伊健 杜" userId="e69aded81da48593" providerId="LiveId" clId="{B92D2B77-361F-455D-BBB9-8632DB823E50}" dt="2022-10-31T11:41:30.560" v="0" actId="47"/>
        <pc:sldMkLst>
          <pc:docMk/>
          <pc:sldMk cId="1100813571" sldId="1170"/>
        </pc:sldMkLst>
      </pc:sldChg>
      <pc:sldChg chg="del">
        <pc:chgData name="伊健 杜" userId="e69aded81da48593" providerId="LiveId" clId="{B92D2B77-361F-455D-BBB9-8632DB823E50}" dt="2022-10-31T11:41:30.560" v="0" actId="47"/>
        <pc:sldMkLst>
          <pc:docMk/>
          <pc:sldMk cId="2521298953" sldId="1171"/>
        </pc:sldMkLst>
      </pc:sldChg>
      <pc:sldChg chg="del">
        <pc:chgData name="伊健 杜" userId="e69aded81da48593" providerId="LiveId" clId="{B92D2B77-361F-455D-BBB9-8632DB823E50}" dt="2022-10-31T11:41:30.560" v="0" actId="47"/>
        <pc:sldMkLst>
          <pc:docMk/>
          <pc:sldMk cId="330401904" sldId="1172"/>
        </pc:sldMkLst>
      </pc:sldChg>
      <pc:sldChg chg="del">
        <pc:chgData name="伊健 杜" userId="e69aded81da48593" providerId="LiveId" clId="{B92D2B77-361F-455D-BBB9-8632DB823E50}" dt="2022-10-31T11:41:30.560" v="0" actId="47"/>
        <pc:sldMkLst>
          <pc:docMk/>
          <pc:sldMk cId="1676147163" sldId="1173"/>
        </pc:sldMkLst>
      </pc:sldChg>
      <pc:sldChg chg="del">
        <pc:chgData name="伊健 杜" userId="e69aded81da48593" providerId="LiveId" clId="{B92D2B77-361F-455D-BBB9-8632DB823E50}" dt="2022-10-31T11:41:30.560" v="0" actId="47"/>
        <pc:sldMkLst>
          <pc:docMk/>
          <pc:sldMk cId="2070736892" sldId="1174"/>
        </pc:sldMkLst>
      </pc:sldChg>
      <pc:sldChg chg="del">
        <pc:chgData name="伊健 杜" userId="e69aded81da48593" providerId="LiveId" clId="{B92D2B77-361F-455D-BBB9-8632DB823E50}" dt="2022-10-31T11:41:30.560" v="0" actId="47"/>
        <pc:sldMkLst>
          <pc:docMk/>
          <pc:sldMk cId="3889756607" sldId="1176"/>
        </pc:sldMkLst>
      </pc:sldChg>
      <pc:sldChg chg="del">
        <pc:chgData name="伊健 杜" userId="e69aded81da48593" providerId="LiveId" clId="{B92D2B77-361F-455D-BBB9-8632DB823E50}" dt="2022-10-31T11:41:30.560" v="0" actId="47"/>
        <pc:sldMkLst>
          <pc:docMk/>
          <pc:sldMk cId="3915871308" sldId="1177"/>
        </pc:sldMkLst>
      </pc:sldChg>
      <pc:sldChg chg="del">
        <pc:chgData name="伊健 杜" userId="e69aded81da48593" providerId="LiveId" clId="{B92D2B77-361F-455D-BBB9-8632DB823E50}" dt="2022-10-31T11:41:30.560" v="0" actId="47"/>
        <pc:sldMkLst>
          <pc:docMk/>
          <pc:sldMk cId="1004758835" sldId="1179"/>
        </pc:sldMkLst>
      </pc:sldChg>
      <pc:sldChg chg="del">
        <pc:chgData name="伊健 杜" userId="e69aded81da48593" providerId="LiveId" clId="{B92D2B77-361F-455D-BBB9-8632DB823E50}" dt="2022-10-31T11:41:30.560" v="0" actId="47"/>
        <pc:sldMkLst>
          <pc:docMk/>
          <pc:sldMk cId="3027610632" sldId="1180"/>
        </pc:sldMkLst>
      </pc:sldChg>
      <pc:sldChg chg="del">
        <pc:chgData name="伊健 杜" userId="e69aded81da48593" providerId="LiveId" clId="{B92D2B77-361F-455D-BBB9-8632DB823E50}" dt="2022-10-31T11:41:30.560" v="0" actId="47"/>
        <pc:sldMkLst>
          <pc:docMk/>
          <pc:sldMk cId="2167806499" sldId="1181"/>
        </pc:sldMkLst>
      </pc:sldChg>
      <pc:sldChg chg="del">
        <pc:chgData name="伊健 杜" userId="e69aded81da48593" providerId="LiveId" clId="{B92D2B77-361F-455D-BBB9-8632DB823E50}" dt="2022-10-31T11:41:30.560" v="0" actId="47"/>
        <pc:sldMkLst>
          <pc:docMk/>
          <pc:sldMk cId="1906752354" sldId="1182"/>
        </pc:sldMkLst>
      </pc:sldChg>
      <pc:sldChg chg="del">
        <pc:chgData name="伊健 杜" userId="e69aded81da48593" providerId="LiveId" clId="{B92D2B77-361F-455D-BBB9-8632DB823E50}" dt="2022-10-31T11:41:30.560" v="0" actId="47"/>
        <pc:sldMkLst>
          <pc:docMk/>
          <pc:sldMk cId="1302317118" sldId="1183"/>
        </pc:sldMkLst>
      </pc:sldChg>
      <pc:sldChg chg="del">
        <pc:chgData name="伊健 杜" userId="e69aded81da48593" providerId="LiveId" clId="{B92D2B77-361F-455D-BBB9-8632DB823E50}" dt="2022-10-31T11:41:30.560" v="0" actId="47"/>
        <pc:sldMkLst>
          <pc:docMk/>
          <pc:sldMk cId="691852033" sldId="1184"/>
        </pc:sldMkLst>
      </pc:sldChg>
      <pc:sldChg chg="del">
        <pc:chgData name="伊健 杜" userId="e69aded81da48593" providerId="LiveId" clId="{B92D2B77-361F-455D-BBB9-8632DB823E50}" dt="2022-10-31T11:41:30.560" v="0" actId="47"/>
        <pc:sldMkLst>
          <pc:docMk/>
          <pc:sldMk cId="1623762558" sldId="1185"/>
        </pc:sldMkLst>
      </pc:sldChg>
      <pc:sldChg chg="del">
        <pc:chgData name="伊健 杜" userId="e69aded81da48593" providerId="LiveId" clId="{B92D2B77-361F-455D-BBB9-8632DB823E50}" dt="2022-10-31T11:41:34.999" v="1" actId="47"/>
        <pc:sldMkLst>
          <pc:docMk/>
          <pc:sldMk cId="2780857343" sldId="1186"/>
        </pc:sldMkLst>
      </pc:sldChg>
      <pc:sldChg chg="addSp delSp modSp mod">
        <pc:chgData name="伊健 杜" userId="e69aded81da48593" providerId="LiveId" clId="{B92D2B77-361F-455D-BBB9-8632DB823E50}" dt="2022-10-31T17:08:35.757" v="4124"/>
        <pc:sldMkLst>
          <pc:docMk/>
          <pc:sldMk cId="1525390715" sldId="1187"/>
        </pc:sldMkLst>
        <pc:spChg chg="mod">
          <ac:chgData name="伊健 杜" userId="e69aded81da48593" providerId="LiveId" clId="{B92D2B77-361F-455D-BBB9-8632DB823E50}" dt="2022-10-31T11:41:50.338" v="11"/>
          <ac:spMkLst>
            <pc:docMk/>
            <pc:sldMk cId="1525390715" sldId="1187"/>
            <ac:spMk id="6" creationId="{F83A6AC8-56F1-EB9E-DD47-C1CFF9753BBA}"/>
          </ac:spMkLst>
        </pc:spChg>
        <pc:spChg chg="mod">
          <ac:chgData name="伊健 杜" userId="e69aded81da48593" providerId="LiveId" clId="{B92D2B77-361F-455D-BBB9-8632DB823E50}" dt="2022-10-31T16:36:05.046" v="4122"/>
          <ac:spMkLst>
            <pc:docMk/>
            <pc:sldMk cId="1525390715" sldId="1187"/>
            <ac:spMk id="7" creationId="{8A134A8E-94C3-0EE7-C065-45DB3136BA45}"/>
          </ac:spMkLst>
        </pc:spChg>
        <pc:picChg chg="add mod">
          <ac:chgData name="伊健 杜" userId="e69aded81da48593" providerId="LiveId" clId="{B92D2B77-361F-455D-BBB9-8632DB823E50}" dt="2022-10-31T11:42:52.278" v="81" actId="1076"/>
          <ac:picMkLst>
            <pc:docMk/>
            <pc:sldMk cId="1525390715" sldId="1187"/>
            <ac:picMk id="1026" creationId="{A4D3EA1D-C7D5-056B-69BE-501B57143A6A}"/>
          </ac:picMkLst>
        </pc:picChg>
        <pc:picChg chg="del">
          <ac:chgData name="伊健 杜" userId="e69aded81da48593" providerId="LiveId" clId="{B92D2B77-361F-455D-BBB9-8632DB823E50}" dt="2022-10-31T11:42:10.413" v="77" actId="478"/>
          <ac:picMkLst>
            <pc:docMk/>
            <pc:sldMk cId="1525390715" sldId="1187"/>
            <ac:picMk id="27650" creationId="{C811F717-4C32-A028-31DD-9CB28E05FECD}"/>
          </ac:picMkLst>
        </pc:picChg>
        <pc:inkChg chg="add">
          <ac:chgData name="伊健 杜" userId="e69aded81da48593" providerId="LiveId" clId="{B92D2B77-361F-455D-BBB9-8632DB823E50}" dt="2022-10-31T17:08:35.757" v="4124"/>
          <ac:inkMkLst>
            <pc:docMk/>
            <pc:sldMk cId="1525390715" sldId="1187"/>
            <ac:inkMk id="2" creationId="{BFA7388A-5CF8-E99B-9CC7-E4B7172CE1AF}"/>
          </ac:inkMkLst>
        </pc:inkChg>
      </pc:sldChg>
      <pc:sldChg chg="modSp mod">
        <pc:chgData name="伊健 杜" userId="e69aded81da48593" providerId="LiveId" clId="{B92D2B77-361F-455D-BBB9-8632DB823E50}" dt="2022-10-31T16:36:05.046" v="4122"/>
        <pc:sldMkLst>
          <pc:docMk/>
          <pc:sldMk cId="1226478650" sldId="1188"/>
        </pc:sldMkLst>
        <pc:spChg chg="mod">
          <ac:chgData name="伊健 杜" userId="e69aded81da48593" providerId="LiveId" clId="{B92D2B77-361F-455D-BBB9-8632DB823E50}" dt="2022-10-31T16:36:05.046" v="4122"/>
          <ac:spMkLst>
            <pc:docMk/>
            <pc:sldMk cId="1226478650" sldId="1188"/>
            <ac:spMk id="2" creationId="{12464917-890F-049D-63D0-E94A7DE8B376}"/>
          </ac:spMkLst>
        </pc:spChg>
      </pc:sldChg>
      <pc:sldChg chg="modSp mod">
        <pc:chgData name="伊健 杜" userId="e69aded81da48593" providerId="LiveId" clId="{B92D2B77-361F-455D-BBB9-8632DB823E50}" dt="2022-10-31T16:36:05.046" v="4122"/>
        <pc:sldMkLst>
          <pc:docMk/>
          <pc:sldMk cId="1364664454" sldId="1189"/>
        </pc:sldMkLst>
        <pc:spChg chg="mod">
          <ac:chgData name="伊健 杜" userId="e69aded81da48593" providerId="LiveId" clId="{B92D2B77-361F-455D-BBB9-8632DB823E50}" dt="2022-10-31T16:36:05.046" v="4122"/>
          <ac:spMkLst>
            <pc:docMk/>
            <pc:sldMk cId="1364664454" sldId="1189"/>
            <ac:spMk id="2" creationId="{12464917-890F-049D-63D0-E94A7DE8B376}"/>
          </ac:spMkLst>
        </pc:spChg>
      </pc:sldChg>
      <pc:sldChg chg="addSp delSp modSp add mod">
        <pc:chgData name="伊健 杜" userId="e69aded81da48593" providerId="LiveId" clId="{B92D2B77-361F-455D-BBB9-8632DB823E50}" dt="2022-11-01T06:37:41.962" v="4284"/>
        <pc:sldMkLst>
          <pc:docMk/>
          <pc:sldMk cId="2638500765" sldId="1190"/>
        </pc:sldMkLst>
        <pc:spChg chg="add mod">
          <ac:chgData name="伊健 杜" userId="e69aded81da48593" providerId="LiveId" clId="{B92D2B77-361F-455D-BBB9-8632DB823E50}" dt="2022-11-01T06:37:13.777" v="4254" actId="20577"/>
          <ac:spMkLst>
            <pc:docMk/>
            <pc:sldMk cId="2638500765" sldId="1190"/>
            <ac:spMk id="2" creationId="{8AEF259F-1D10-F63C-0870-3293EBBC62A9}"/>
          </ac:spMkLst>
        </pc:spChg>
        <pc:spChg chg="add mod">
          <ac:chgData name="伊健 杜" userId="e69aded81da48593" providerId="LiveId" clId="{B92D2B77-361F-455D-BBB9-8632DB823E50}" dt="2022-11-01T06:37:41.962" v="4284"/>
          <ac:spMkLst>
            <pc:docMk/>
            <pc:sldMk cId="2638500765" sldId="1190"/>
            <ac:spMk id="3" creationId="{4C2FF30E-1E59-9451-E957-CE9AE0F35933}"/>
          </ac:spMkLst>
        </pc:spChg>
        <pc:spChg chg="add mod">
          <ac:chgData name="伊健 杜" userId="e69aded81da48593" providerId="LiveId" clId="{B92D2B77-361F-455D-BBB9-8632DB823E50}" dt="2022-10-31T16:36:05.046" v="4122"/>
          <ac:spMkLst>
            <pc:docMk/>
            <pc:sldMk cId="2638500765" sldId="1190"/>
            <ac:spMk id="4" creationId="{3330352B-AA9C-8447-8DA4-97817B44C9E2}"/>
          </ac:spMkLst>
        </pc:spChg>
        <pc:spChg chg="add mod">
          <ac:chgData name="伊健 杜" userId="e69aded81da48593" providerId="LiveId" clId="{B92D2B77-361F-455D-BBB9-8632DB823E50}" dt="2022-10-31T17:08:44.100" v="4135"/>
          <ac:spMkLst>
            <pc:docMk/>
            <pc:sldMk cId="2638500765" sldId="1190"/>
            <ac:spMk id="5" creationId="{DF997155-5DB8-5776-FAA3-77A6E5B68582}"/>
          </ac:spMkLst>
        </pc:spChg>
        <pc:spChg chg="mod">
          <ac:chgData name="伊健 杜" userId="e69aded81da48593" providerId="LiveId" clId="{B92D2B77-361F-455D-BBB9-8632DB823E50}" dt="2022-10-31T11:43:12.128" v="84" actId="20577"/>
          <ac:spMkLst>
            <pc:docMk/>
            <pc:sldMk cId="2638500765" sldId="1190"/>
            <ac:spMk id="6" creationId="{F83A6AC8-56F1-EB9E-DD47-C1CFF9753BBA}"/>
          </ac:spMkLst>
        </pc:spChg>
        <pc:spChg chg="del">
          <ac:chgData name="伊健 杜" userId="e69aded81da48593" providerId="LiveId" clId="{B92D2B77-361F-455D-BBB9-8632DB823E50}" dt="2022-10-31T11:44:58.665" v="85" actId="478"/>
          <ac:spMkLst>
            <pc:docMk/>
            <pc:sldMk cId="2638500765" sldId="1190"/>
            <ac:spMk id="7" creationId="{8A134A8E-94C3-0EE7-C065-45DB3136BA45}"/>
          </ac:spMkLst>
        </pc:spChg>
        <pc:picChg chg="del">
          <ac:chgData name="伊健 杜" userId="e69aded81da48593" providerId="LiveId" clId="{B92D2B77-361F-455D-BBB9-8632DB823E50}" dt="2022-10-31T11:44:58.665" v="85" actId="478"/>
          <ac:picMkLst>
            <pc:docMk/>
            <pc:sldMk cId="2638500765" sldId="1190"/>
            <ac:picMk id="1026" creationId="{A4D3EA1D-C7D5-056B-69BE-501B57143A6A}"/>
          </ac:picMkLst>
        </pc:picChg>
        <pc:picChg chg="add del mod">
          <ac:chgData name="伊健 杜" userId="e69aded81da48593" providerId="LiveId" clId="{B92D2B77-361F-455D-BBB9-8632DB823E50}" dt="2022-10-31T11:45:08.089" v="88" actId="478"/>
          <ac:picMkLst>
            <pc:docMk/>
            <pc:sldMk cId="2638500765" sldId="1190"/>
            <ac:picMk id="2050" creationId="{0F571B5B-E50F-B1D0-42BA-98608E70718D}"/>
          </ac:picMkLst>
        </pc:picChg>
        <pc:picChg chg="add mod">
          <ac:chgData name="伊健 杜" userId="e69aded81da48593" providerId="LiveId" clId="{B92D2B77-361F-455D-BBB9-8632DB823E50}" dt="2022-10-31T11:45:14.289" v="92" actId="1076"/>
          <ac:picMkLst>
            <pc:docMk/>
            <pc:sldMk cId="2638500765" sldId="1190"/>
            <ac:picMk id="2052" creationId="{E83AAE55-E040-F7D4-D76D-A284F6F75134}"/>
          </ac:picMkLst>
        </pc:picChg>
      </pc:sldChg>
      <pc:sldChg chg="addSp delSp modSp add mod">
        <pc:chgData name="伊健 杜" userId="e69aded81da48593" providerId="LiveId" clId="{B92D2B77-361F-455D-BBB9-8632DB823E50}" dt="2022-10-31T16:36:05.046" v="4122"/>
        <pc:sldMkLst>
          <pc:docMk/>
          <pc:sldMk cId="1624870771" sldId="1191"/>
        </pc:sldMkLst>
        <pc:spChg chg="mod">
          <ac:chgData name="伊健 杜" userId="e69aded81da48593" providerId="LiveId" clId="{B92D2B77-361F-455D-BBB9-8632DB823E50}" dt="2022-10-31T11:46:43.182" v="243" actId="20577"/>
          <ac:spMkLst>
            <pc:docMk/>
            <pc:sldMk cId="1624870771" sldId="1191"/>
            <ac:spMk id="6" creationId="{F83A6AC8-56F1-EB9E-DD47-C1CFF9753BBA}"/>
          </ac:spMkLst>
        </pc:spChg>
        <pc:spChg chg="mod">
          <ac:chgData name="伊健 杜" userId="e69aded81da48593" providerId="LiveId" clId="{B92D2B77-361F-455D-BBB9-8632DB823E50}" dt="2022-10-31T16:36:05.046" v="4122"/>
          <ac:spMkLst>
            <pc:docMk/>
            <pc:sldMk cId="1624870771" sldId="1191"/>
            <ac:spMk id="7" creationId="{8A134A8E-94C3-0EE7-C065-45DB3136BA45}"/>
          </ac:spMkLst>
        </pc:spChg>
        <pc:picChg chg="del">
          <ac:chgData name="伊健 杜" userId="e69aded81da48593" providerId="LiveId" clId="{B92D2B77-361F-455D-BBB9-8632DB823E50}" dt="2022-10-31T11:47:10.407" v="334" actId="478"/>
          <ac:picMkLst>
            <pc:docMk/>
            <pc:sldMk cId="1624870771" sldId="1191"/>
            <ac:picMk id="1026" creationId="{A4D3EA1D-C7D5-056B-69BE-501B57143A6A}"/>
          </ac:picMkLst>
        </pc:picChg>
        <pc:picChg chg="add mod">
          <ac:chgData name="伊健 杜" userId="e69aded81da48593" providerId="LiveId" clId="{B92D2B77-361F-455D-BBB9-8632DB823E50}" dt="2022-10-31T11:47:23.833" v="337" actId="1076"/>
          <ac:picMkLst>
            <pc:docMk/>
            <pc:sldMk cId="1624870771" sldId="1191"/>
            <ac:picMk id="3074" creationId="{BFE0B9C0-3976-DD91-9EAF-39F8521B28C7}"/>
          </ac:picMkLst>
        </pc:picChg>
      </pc:sldChg>
      <pc:sldChg chg="addSp delSp modSp add mod">
        <pc:chgData name="伊健 杜" userId="e69aded81da48593" providerId="LiveId" clId="{B92D2B77-361F-455D-BBB9-8632DB823E50}" dt="2022-10-31T16:36:05.046" v="4122"/>
        <pc:sldMkLst>
          <pc:docMk/>
          <pc:sldMk cId="620394089" sldId="1192"/>
        </pc:sldMkLst>
        <pc:spChg chg="mod">
          <ac:chgData name="伊健 杜" userId="e69aded81da48593" providerId="LiveId" clId="{B92D2B77-361F-455D-BBB9-8632DB823E50}" dt="2022-10-31T16:36:05.046" v="4122"/>
          <ac:spMkLst>
            <pc:docMk/>
            <pc:sldMk cId="620394089" sldId="1192"/>
            <ac:spMk id="6" creationId="{F83A6AC8-56F1-EB9E-DD47-C1CFF9753BBA}"/>
          </ac:spMkLst>
        </pc:spChg>
        <pc:spChg chg="mod">
          <ac:chgData name="伊健 杜" userId="e69aded81da48593" providerId="LiveId" clId="{B92D2B77-361F-455D-BBB9-8632DB823E50}" dt="2022-10-31T16:36:05.046" v="4122"/>
          <ac:spMkLst>
            <pc:docMk/>
            <pc:sldMk cId="620394089" sldId="1192"/>
            <ac:spMk id="7" creationId="{8A134A8E-94C3-0EE7-C065-45DB3136BA45}"/>
          </ac:spMkLst>
        </pc:spChg>
        <pc:picChg chg="del">
          <ac:chgData name="伊健 杜" userId="e69aded81da48593" providerId="LiveId" clId="{B92D2B77-361F-455D-BBB9-8632DB823E50}" dt="2022-10-31T11:48:58.984" v="547" actId="478"/>
          <ac:picMkLst>
            <pc:docMk/>
            <pc:sldMk cId="620394089" sldId="1192"/>
            <ac:picMk id="1026" creationId="{A4D3EA1D-C7D5-056B-69BE-501B57143A6A}"/>
          </ac:picMkLst>
        </pc:picChg>
        <pc:picChg chg="add mod">
          <ac:chgData name="伊健 杜" userId="e69aded81da48593" providerId="LiveId" clId="{B92D2B77-361F-455D-BBB9-8632DB823E50}" dt="2022-10-31T11:51:38.418" v="551" actId="1076"/>
          <ac:picMkLst>
            <pc:docMk/>
            <pc:sldMk cId="620394089" sldId="1192"/>
            <ac:picMk id="4098" creationId="{EF90D777-4AB9-FAF5-86DB-F631FE2925F3}"/>
          </ac:picMkLst>
        </pc:picChg>
      </pc:sldChg>
      <pc:sldChg chg="addSp delSp modSp add mod">
        <pc:chgData name="伊健 杜" userId="e69aded81da48593" providerId="LiveId" clId="{B92D2B77-361F-455D-BBB9-8632DB823E50}" dt="2022-10-31T16:36:05.046" v="4122"/>
        <pc:sldMkLst>
          <pc:docMk/>
          <pc:sldMk cId="608013632" sldId="1193"/>
        </pc:sldMkLst>
        <pc:spChg chg="mod">
          <ac:chgData name="伊健 杜" userId="e69aded81da48593" providerId="LiveId" clId="{B92D2B77-361F-455D-BBB9-8632DB823E50}" dt="2022-10-31T16:36:05.046" v="4122"/>
          <ac:spMkLst>
            <pc:docMk/>
            <pc:sldMk cId="608013632" sldId="1193"/>
            <ac:spMk id="6" creationId="{F83A6AC8-56F1-EB9E-DD47-C1CFF9753BBA}"/>
          </ac:spMkLst>
        </pc:spChg>
        <pc:spChg chg="mod">
          <ac:chgData name="伊健 杜" userId="e69aded81da48593" providerId="LiveId" clId="{B92D2B77-361F-455D-BBB9-8632DB823E50}" dt="2022-10-31T16:36:05.046" v="4122"/>
          <ac:spMkLst>
            <pc:docMk/>
            <pc:sldMk cId="608013632" sldId="1193"/>
            <ac:spMk id="7" creationId="{8A134A8E-94C3-0EE7-C065-45DB3136BA45}"/>
          </ac:spMkLst>
        </pc:spChg>
        <pc:picChg chg="del">
          <ac:chgData name="伊健 杜" userId="e69aded81da48593" providerId="LiveId" clId="{B92D2B77-361F-455D-BBB9-8632DB823E50}" dt="2022-10-31T11:51:47.471" v="555" actId="478"/>
          <ac:picMkLst>
            <pc:docMk/>
            <pc:sldMk cId="608013632" sldId="1193"/>
            <ac:picMk id="4098" creationId="{EF90D777-4AB9-FAF5-86DB-F631FE2925F3}"/>
          </ac:picMkLst>
        </pc:picChg>
        <pc:picChg chg="add mod">
          <ac:chgData name="伊健 杜" userId="e69aded81da48593" providerId="LiveId" clId="{B92D2B77-361F-455D-BBB9-8632DB823E50}" dt="2022-10-31T11:53:34.530" v="647" actId="1076"/>
          <ac:picMkLst>
            <pc:docMk/>
            <pc:sldMk cId="608013632" sldId="1193"/>
            <ac:picMk id="5122" creationId="{3576A272-F687-734B-A991-45F49B8C983C}"/>
          </ac:picMkLst>
        </pc:picChg>
      </pc:sldChg>
      <pc:sldChg chg="addSp delSp modSp add mod">
        <pc:chgData name="伊健 杜" userId="e69aded81da48593" providerId="LiveId" clId="{B92D2B77-361F-455D-BBB9-8632DB823E50}" dt="2022-10-31T16:36:05.046" v="4122"/>
        <pc:sldMkLst>
          <pc:docMk/>
          <pc:sldMk cId="3948998332" sldId="1194"/>
        </pc:sldMkLst>
        <pc:spChg chg="mod">
          <ac:chgData name="伊健 杜" userId="e69aded81da48593" providerId="LiveId" clId="{B92D2B77-361F-455D-BBB9-8632DB823E50}" dt="2022-10-31T16:36:05.046" v="4122"/>
          <ac:spMkLst>
            <pc:docMk/>
            <pc:sldMk cId="3948998332" sldId="1194"/>
            <ac:spMk id="2" creationId="{12464917-890F-049D-63D0-E94A7DE8B376}"/>
          </ac:spMkLst>
        </pc:spChg>
        <pc:picChg chg="add del mod">
          <ac:chgData name="伊健 杜" userId="e69aded81da48593" providerId="LiveId" clId="{B92D2B77-361F-455D-BBB9-8632DB823E50}" dt="2022-10-31T11:57:29.379" v="937" actId="478"/>
          <ac:picMkLst>
            <pc:docMk/>
            <pc:sldMk cId="3948998332" sldId="1194"/>
            <ac:picMk id="7170" creationId="{B6607492-546E-E52E-9CE4-40F2B2197193}"/>
          </ac:picMkLst>
        </pc:picChg>
        <pc:picChg chg="add del mod">
          <ac:chgData name="伊健 杜" userId="e69aded81da48593" providerId="LiveId" clId="{B92D2B77-361F-455D-BBB9-8632DB823E50}" dt="2022-10-31T11:57:32.540" v="940" actId="21"/>
          <ac:picMkLst>
            <pc:docMk/>
            <pc:sldMk cId="3948998332" sldId="1194"/>
            <ac:picMk id="7172" creationId="{979D065D-6FC8-A5BA-A5DB-8E634BA22DE9}"/>
          </ac:picMkLst>
        </pc:picChg>
      </pc:sldChg>
      <pc:sldChg chg="addSp delSp modSp add mod">
        <pc:chgData name="伊健 杜" userId="e69aded81da48593" providerId="LiveId" clId="{B92D2B77-361F-455D-BBB9-8632DB823E50}" dt="2022-10-31T16:36:05.046" v="4122"/>
        <pc:sldMkLst>
          <pc:docMk/>
          <pc:sldMk cId="248384475" sldId="1195"/>
        </pc:sldMkLst>
        <pc:spChg chg="add mod">
          <ac:chgData name="伊健 杜" userId="e69aded81da48593" providerId="LiveId" clId="{B92D2B77-361F-455D-BBB9-8632DB823E50}" dt="2022-10-31T16:36:05.046" v="4122"/>
          <ac:spMkLst>
            <pc:docMk/>
            <pc:sldMk cId="248384475" sldId="1195"/>
            <ac:spMk id="2" creationId="{0D53EC8F-E003-F224-729F-D44AAA79E444}"/>
          </ac:spMkLst>
        </pc:spChg>
        <pc:spChg chg="add mod">
          <ac:chgData name="伊健 杜" userId="e69aded81da48593" providerId="LiveId" clId="{B92D2B77-361F-455D-BBB9-8632DB823E50}" dt="2022-10-31T16:36:05.046" v="4122"/>
          <ac:spMkLst>
            <pc:docMk/>
            <pc:sldMk cId="248384475" sldId="1195"/>
            <ac:spMk id="3" creationId="{30C37BB5-0A10-6564-D5E9-930297EE9A9D}"/>
          </ac:spMkLst>
        </pc:spChg>
        <pc:spChg chg="mod">
          <ac:chgData name="伊健 杜" userId="e69aded81da48593" providerId="LiveId" clId="{B92D2B77-361F-455D-BBB9-8632DB823E50}" dt="2022-10-31T16:36:05.046" v="4122"/>
          <ac:spMkLst>
            <pc:docMk/>
            <pc:sldMk cId="248384475" sldId="1195"/>
            <ac:spMk id="6" creationId="{F83A6AC8-56F1-EB9E-DD47-C1CFF9753BBA}"/>
          </ac:spMkLst>
        </pc:spChg>
        <pc:spChg chg="mod ord">
          <ac:chgData name="伊健 杜" userId="e69aded81da48593" providerId="LiveId" clId="{B92D2B77-361F-455D-BBB9-8632DB823E50}" dt="2022-10-31T16:36:05.046" v="4122"/>
          <ac:spMkLst>
            <pc:docMk/>
            <pc:sldMk cId="248384475" sldId="1195"/>
            <ac:spMk id="7" creationId="{8A134A8E-94C3-0EE7-C065-45DB3136BA45}"/>
          </ac:spMkLst>
        </pc:spChg>
        <pc:picChg chg="del mod">
          <ac:chgData name="伊健 杜" userId="e69aded81da48593" providerId="LiveId" clId="{B92D2B77-361F-455D-BBB9-8632DB823E50}" dt="2022-10-31T11:54:07.576" v="651" actId="478"/>
          <ac:picMkLst>
            <pc:docMk/>
            <pc:sldMk cId="248384475" sldId="1195"/>
            <ac:picMk id="5122" creationId="{3576A272-F687-734B-A991-45F49B8C983C}"/>
          </ac:picMkLst>
        </pc:picChg>
        <pc:picChg chg="add mod">
          <ac:chgData name="伊健 杜" userId="e69aded81da48593" providerId="LiveId" clId="{B92D2B77-361F-455D-BBB9-8632DB823E50}" dt="2022-10-31T11:55:08.376" v="759" actId="1076"/>
          <ac:picMkLst>
            <pc:docMk/>
            <pc:sldMk cId="248384475" sldId="1195"/>
            <ac:picMk id="6146" creationId="{1E3B42CE-87E8-5098-525F-819A4A314ECE}"/>
          </ac:picMkLst>
        </pc:picChg>
      </pc:sldChg>
      <pc:sldChg chg="addSp modSp add mod">
        <pc:chgData name="伊健 杜" userId="e69aded81da48593" providerId="LiveId" clId="{B92D2B77-361F-455D-BBB9-8632DB823E50}" dt="2022-10-31T17:22:30.334" v="4152"/>
        <pc:sldMkLst>
          <pc:docMk/>
          <pc:sldMk cId="376007014" sldId="1196"/>
        </pc:sldMkLst>
        <pc:spChg chg="mod">
          <ac:chgData name="伊健 杜" userId="e69aded81da48593" providerId="LiveId" clId="{B92D2B77-361F-455D-BBB9-8632DB823E50}" dt="2022-10-31T16:36:05.046" v="4122"/>
          <ac:spMkLst>
            <pc:docMk/>
            <pc:sldMk cId="376007014" sldId="1196"/>
            <ac:spMk id="2" creationId="{12464917-890F-049D-63D0-E94A7DE8B376}"/>
          </ac:spMkLst>
        </pc:spChg>
        <pc:spChg chg="add mod">
          <ac:chgData name="伊健 杜" userId="e69aded81da48593" providerId="LiveId" clId="{B92D2B77-361F-455D-BBB9-8632DB823E50}" dt="2022-10-31T17:22:30.334" v="4152"/>
          <ac:spMkLst>
            <pc:docMk/>
            <pc:sldMk cId="376007014" sldId="1196"/>
            <ac:spMk id="4" creationId="{287C93B5-84E0-ECD7-360D-43F54ABE99D5}"/>
          </ac:spMkLst>
        </pc:spChg>
        <pc:picChg chg="add mod">
          <ac:chgData name="伊健 杜" userId="e69aded81da48593" providerId="LiveId" clId="{B92D2B77-361F-455D-BBB9-8632DB823E50}" dt="2022-10-31T11:57:36.451" v="943" actId="1076"/>
          <ac:picMkLst>
            <pc:docMk/>
            <pc:sldMk cId="376007014" sldId="1196"/>
            <ac:picMk id="3" creationId="{EB06E27D-4EB3-B2FA-E5F3-BEBD5AB3A44C}"/>
          </ac:picMkLst>
        </pc:picChg>
      </pc:sldChg>
      <pc:sldChg chg="addSp delSp modSp add mod">
        <pc:chgData name="伊健 杜" userId="e69aded81da48593" providerId="LiveId" clId="{B92D2B77-361F-455D-BBB9-8632DB823E50}" dt="2022-10-31T16:36:05.046" v="4122"/>
        <pc:sldMkLst>
          <pc:docMk/>
          <pc:sldMk cId="4038712685" sldId="1197"/>
        </pc:sldMkLst>
        <pc:spChg chg="mod">
          <ac:chgData name="伊健 杜" userId="e69aded81da48593" providerId="LiveId" clId="{B92D2B77-361F-455D-BBB9-8632DB823E50}" dt="2022-10-31T12:00:28.581" v="967" actId="20577"/>
          <ac:spMkLst>
            <pc:docMk/>
            <pc:sldMk cId="4038712685" sldId="1197"/>
            <ac:spMk id="6" creationId="{F83A6AC8-56F1-EB9E-DD47-C1CFF9753BBA}"/>
          </ac:spMkLst>
        </pc:spChg>
        <pc:spChg chg="mod">
          <ac:chgData name="伊健 杜" userId="e69aded81da48593" providerId="LiveId" clId="{B92D2B77-361F-455D-BBB9-8632DB823E50}" dt="2022-10-31T16:36:05.046" v="4122"/>
          <ac:spMkLst>
            <pc:docMk/>
            <pc:sldMk cId="4038712685" sldId="1197"/>
            <ac:spMk id="7" creationId="{8A134A8E-94C3-0EE7-C065-45DB3136BA45}"/>
          </ac:spMkLst>
        </pc:spChg>
        <pc:picChg chg="del">
          <ac:chgData name="伊健 杜" userId="e69aded81da48593" providerId="LiveId" clId="{B92D2B77-361F-455D-BBB9-8632DB823E50}" dt="2022-10-31T12:01:03.114" v="1043" actId="478"/>
          <ac:picMkLst>
            <pc:docMk/>
            <pc:sldMk cId="4038712685" sldId="1197"/>
            <ac:picMk id="4098" creationId="{EF90D777-4AB9-FAF5-86DB-F631FE2925F3}"/>
          </ac:picMkLst>
        </pc:picChg>
        <pc:picChg chg="add mod">
          <ac:chgData name="伊健 杜" userId="e69aded81da48593" providerId="LiveId" clId="{B92D2B77-361F-455D-BBB9-8632DB823E50}" dt="2022-10-31T12:01:30.225" v="1046" actId="1076"/>
          <ac:picMkLst>
            <pc:docMk/>
            <pc:sldMk cId="4038712685" sldId="1197"/>
            <ac:picMk id="8194" creationId="{186C2320-26AE-EA8D-04E0-6B41D4E6A1DC}"/>
          </ac:picMkLst>
        </pc:picChg>
      </pc:sldChg>
      <pc:sldChg chg="addSp delSp modSp add mod">
        <pc:chgData name="伊健 杜" userId="e69aded81da48593" providerId="LiveId" clId="{B92D2B77-361F-455D-BBB9-8632DB823E50}" dt="2022-10-31T16:36:05.046" v="4122"/>
        <pc:sldMkLst>
          <pc:docMk/>
          <pc:sldMk cId="2824224933" sldId="1198"/>
        </pc:sldMkLst>
        <pc:spChg chg="mod">
          <ac:chgData name="伊健 杜" userId="e69aded81da48593" providerId="LiveId" clId="{B92D2B77-361F-455D-BBB9-8632DB823E50}" dt="2022-10-31T16:36:05.046" v="4122"/>
          <ac:spMkLst>
            <pc:docMk/>
            <pc:sldMk cId="2824224933" sldId="1198"/>
            <ac:spMk id="7" creationId="{8A134A8E-94C3-0EE7-C065-45DB3136BA45}"/>
          </ac:spMkLst>
        </pc:spChg>
        <pc:picChg chg="del">
          <ac:chgData name="伊健 杜" userId="e69aded81da48593" providerId="LiveId" clId="{B92D2B77-361F-455D-BBB9-8632DB823E50}" dt="2022-10-31T12:02:30.565" v="1116" actId="478"/>
          <ac:picMkLst>
            <pc:docMk/>
            <pc:sldMk cId="2824224933" sldId="1198"/>
            <ac:picMk id="8194" creationId="{186C2320-26AE-EA8D-04E0-6B41D4E6A1DC}"/>
          </ac:picMkLst>
        </pc:picChg>
        <pc:picChg chg="add mod">
          <ac:chgData name="伊健 杜" userId="e69aded81da48593" providerId="LiveId" clId="{B92D2B77-361F-455D-BBB9-8632DB823E50}" dt="2022-10-31T12:02:49.514" v="1119" actId="1076"/>
          <ac:picMkLst>
            <pc:docMk/>
            <pc:sldMk cId="2824224933" sldId="1198"/>
            <ac:picMk id="10242" creationId="{40960D96-0F38-7376-4515-262893462F93}"/>
          </ac:picMkLst>
        </pc:picChg>
      </pc:sldChg>
      <pc:sldChg chg="addSp delSp modSp add mod">
        <pc:chgData name="伊健 杜" userId="e69aded81da48593" providerId="LiveId" clId="{B92D2B77-361F-455D-BBB9-8632DB823E50}" dt="2022-10-31T16:36:05.046" v="4122"/>
        <pc:sldMkLst>
          <pc:docMk/>
          <pc:sldMk cId="813897728" sldId="1199"/>
        </pc:sldMkLst>
        <pc:spChg chg="mod">
          <ac:chgData name="伊健 杜" userId="e69aded81da48593" providerId="LiveId" clId="{B92D2B77-361F-455D-BBB9-8632DB823E50}" dt="2022-10-31T16:36:05.046" v="4122"/>
          <ac:spMkLst>
            <pc:docMk/>
            <pc:sldMk cId="813897728" sldId="1199"/>
            <ac:spMk id="7" creationId="{8A134A8E-94C3-0EE7-C065-45DB3136BA45}"/>
          </ac:spMkLst>
        </pc:spChg>
        <pc:picChg chg="del">
          <ac:chgData name="伊健 杜" userId="e69aded81da48593" providerId="LiveId" clId="{B92D2B77-361F-455D-BBB9-8632DB823E50}" dt="2022-10-31T12:04:24.593" v="1239" actId="478"/>
          <ac:picMkLst>
            <pc:docMk/>
            <pc:sldMk cId="813897728" sldId="1199"/>
            <ac:picMk id="10242" creationId="{40960D96-0F38-7376-4515-262893462F93}"/>
          </ac:picMkLst>
        </pc:picChg>
        <pc:picChg chg="add mod">
          <ac:chgData name="伊健 杜" userId="e69aded81da48593" providerId="LiveId" clId="{B92D2B77-361F-455D-BBB9-8632DB823E50}" dt="2022-10-31T12:04:45.630" v="1242" actId="1076"/>
          <ac:picMkLst>
            <pc:docMk/>
            <pc:sldMk cId="813897728" sldId="1199"/>
            <ac:picMk id="11266" creationId="{67E4C09E-74AF-8920-27A5-8BE133AFE363}"/>
          </ac:picMkLst>
        </pc:picChg>
      </pc:sldChg>
      <pc:sldChg chg="addSp delSp modSp new mod">
        <pc:chgData name="伊健 杜" userId="e69aded81da48593" providerId="LiveId" clId="{B92D2B77-361F-455D-BBB9-8632DB823E50}" dt="2022-11-01T06:37:24.740" v="4255" actId="478"/>
        <pc:sldMkLst>
          <pc:docMk/>
          <pc:sldMk cId="880918612" sldId="1200"/>
        </pc:sldMkLst>
        <pc:spChg chg="mod">
          <ac:chgData name="伊健 杜" userId="e69aded81da48593" providerId="LiveId" clId="{B92D2B77-361F-455D-BBB9-8632DB823E50}" dt="2022-10-31T16:36:05.046" v="4122"/>
          <ac:spMkLst>
            <pc:docMk/>
            <pc:sldMk cId="880918612" sldId="1200"/>
            <ac:spMk id="2" creationId="{A077B8D3-F798-8D81-EBDC-81D631D3EFF8}"/>
          </ac:spMkLst>
        </pc:spChg>
        <pc:spChg chg="del">
          <ac:chgData name="伊健 杜" userId="e69aded81da48593" providerId="LiveId" clId="{B92D2B77-361F-455D-BBB9-8632DB823E50}" dt="2022-10-31T12:04:52.490" v="1243" actId="478"/>
          <ac:spMkLst>
            <pc:docMk/>
            <pc:sldMk cId="880918612" sldId="1200"/>
            <ac:spMk id="3" creationId="{659E59D3-D129-A9FC-777B-3D5F2C794C24}"/>
          </ac:spMkLst>
        </pc:spChg>
        <pc:inkChg chg="add del">
          <ac:chgData name="伊健 杜" userId="e69aded81da48593" providerId="LiveId" clId="{B92D2B77-361F-455D-BBB9-8632DB823E50}" dt="2022-11-01T06:37:24.740" v="4255" actId="478"/>
          <ac:inkMkLst>
            <pc:docMk/>
            <pc:sldMk cId="880918612" sldId="1200"/>
            <ac:inkMk id="3" creationId="{651B9026-D37C-F380-7284-D661CCF56C22}"/>
          </ac:inkMkLst>
        </pc:inkChg>
      </pc:sldChg>
      <pc:sldChg chg="addSp modSp add mod">
        <pc:chgData name="伊健 杜" userId="e69aded81da48593" providerId="LiveId" clId="{B92D2B77-361F-455D-BBB9-8632DB823E50}" dt="2022-10-31T17:32:31.194" v="4153"/>
        <pc:sldMkLst>
          <pc:docMk/>
          <pc:sldMk cId="1933900340" sldId="1201"/>
        </pc:sldMkLst>
        <pc:spChg chg="mod">
          <ac:chgData name="伊健 杜" userId="e69aded81da48593" providerId="LiveId" clId="{B92D2B77-361F-455D-BBB9-8632DB823E50}" dt="2022-10-31T16:36:05.046" v="4122"/>
          <ac:spMkLst>
            <pc:docMk/>
            <pc:sldMk cId="1933900340" sldId="1201"/>
            <ac:spMk id="2" creationId="{A077B8D3-F798-8D81-EBDC-81D631D3EFF8}"/>
          </ac:spMkLst>
        </pc:spChg>
        <pc:picChg chg="add mod">
          <ac:chgData name="伊健 杜" userId="e69aded81da48593" providerId="LiveId" clId="{B92D2B77-361F-455D-BBB9-8632DB823E50}" dt="2022-10-31T12:22:46.456" v="1891" actId="1076"/>
          <ac:picMkLst>
            <pc:docMk/>
            <pc:sldMk cId="1933900340" sldId="1201"/>
            <ac:picMk id="15362" creationId="{57B773E3-E871-2D2B-AB97-15C60F176A13}"/>
          </ac:picMkLst>
        </pc:picChg>
        <pc:inkChg chg="add">
          <ac:chgData name="伊健 杜" userId="e69aded81da48593" providerId="LiveId" clId="{B92D2B77-361F-455D-BBB9-8632DB823E50}" dt="2022-10-31T17:32:31.194" v="4153"/>
          <ac:inkMkLst>
            <pc:docMk/>
            <pc:sldMk cId="1933900340" sldId="1201"/>
            <ac:inkMk id="3" creationId="{0FF3D509-76F1-A277-3BA3-FEE152307E48}"/>
          </ac:inkMkLst>
        </pc:inkChg>
      </pc:sldChg>
      <pc:sldChg chg="addSp delSp modSp add mod">
        <pc:chgData name="伊健 杜" userId="e69aded81da48593" providerId="LiveId" clId="{B92D2B77-361F-455D-BBB9-8632DB823E50}" dt="2022-10-31T16:36:05.046" v="4122"/>
        <pc:sldMkLst>
          <pc:docMk/>
          <pc:sldMk cId="3321005890" sldId="1202"/>
        </pc:sldMkLst>
        <pc:spChg chg="add mod">
          <ac:chgData name="伊健 杜" userId="e69aded81da48593" providerId="LiveId" clId="{B92D2B77-361F-455D-BBB9-8632DB823E50}" dt="2022-10-31T12:21:18.079" v="1811" actId="1076"/>
          <ac:spMkLst>
            <pc:docMk/>
            <pc:sldMk cId="3321005890" sldId="1202"/>
            <ac:spMk id="2" creationId="{75506E47-C72A-6810-D367-E855A0EEF6C0}"/>
          </ac:spMkLst>
        </pc:spChg>
        <pc:spChg chg="add del mod">
          <ac:chgData name="伊健 杜" userId="e69aded81da48593" providerId="LiveId" clId="{B92D2B77-361F-455D-BBB9-8632DB823E50}" dt="2022-10-31T12:21:15.440" v="1810" actId="478"/>
          <ac:spMkLst>
            <pc:docMk/>
            <pc:sldMk cId="3321005890" sldId="1202"/>
            <ac:spMk id="3" creationId="{53B5C902-5822-7D27-85D3-9CE0E8F2A72D}"/>
          </ac:spMkLst>
        </pc:spChg>
        <pc:spChg chg="add del mod">
          <ac:chgData name="伊健 杜" userId="e69aded81da48593" providerId="LiveId" clId="{B92D2B77-361F-455D-BBB9-8632DB823E50}" dt="2022-10-31T12:21:15.440" v="1810" actId="478"/>
          <ac:spMkLst>
            <pc:docMk/>
            <pc:sldMk cId="3321005890" sldId="1202"/>
            <ac:spMk id="4" creationId="{FCA42912-892D-7750-1216-198B678DF241}"/>
          </ac:spMkLst>
        </pc:spChg>
        <pc:spChg chg="add del mod">
          <ac:chgData name="伊健 杜" userId="e69aded81da48593" providerId="LiveId" clId="{B92D2B77-361F-455D-BBB9-8632DB823E50}" dt="2022-10-31T12:17:30.689" v="1742" actId="478"/>
          <ac:spMkLst>
            <pc:docMk/>
            <pc:sldMk cId="3321005890" sldId="1202"/>
            <ac:spMk id="5" creationId="{12620C6C-C9E3-4178-267F-0C461BD39452}"/>
          </ac:spMkLst>
        </pc:spChg>
        <pc:spChg chg="del mod">
          <ac:chgData name="伊健 杜" userId="e69aded81da48593" providerId="LiveId" clId="{B92D2B77-361F-455D-BBB9-8632DB823E50}" dt="2022-10-31T12:15:18.727" v="1717" actId="478"/>
          <ac:spMkLst>
            <pc:docMk/>
            <pc:sldMk cId="3321005890" sldId="1202"/>
            <ac:spMk id="6" creationId="{F83A6AC8-56F1-EB9E-DD47-C1CFF9753BBA}"/>
          </ac:spMkLst>
        </pc:spChg>
        <pc:spChg chg="mod">
          <ac:chgData name="伊健 杜" userId="e69aded81da48593" providerId="LiveId" clId="{B92D2B77-361F-455D-BBB9-8632DB823E50}" dt="2022-10-31T16:36:05.046" v="4122"/>
          <ac:spMkLst>
            <pc:docMk/>
            <pc:sldMk cId="3321005890" sldId="1202"/>
            <ac:spMk id="7" creationId="{8A134A8E-94C3-0EE7-C065-45DB3136BA45}"/>
          </ac:spMkLst>
        </pc:spChg>
        <pc:spChg chg="add del mod">
          <ac:chgData name="伊健 杜" userId="e69aded81da48593" providerId="LiveId" clId="{B92D2B77-361F-455D-BBB9-8632DB823E50}" dt="2022-10-31T12:21:15.440" v="1810" actId="478"/>
          <ac:spMkLst>
            <pc:docMk/>
            <pc:sldMk cId="3321005890" sldId="1202"/>
            <ac:spMk id="8" creationId="{C050F257-1F07-767A-446A-4B5A3787F62B}"/>
          </ac:spMkLst>
        </pc:spChg>
        <pc:spChg chg="add del mod">
          <ac:chgData name="伊健 杜" userId="e69aded81da48593" providerId="LiveId" clId="{B92D2B77-361F-455D-BBB9-8632DB823E50}" dt="2022-10-31T12:21:15.440" v="1810" actId="478"/>
          <ac:spMkLst>
            <pc:docMk/>
            <pc:sldMk cId="3321005890" sldId="1202"/>
            <ac:spMk id="9" creationId="{F46E3557-0003-D51B-30BF-F9703289A051}"/>
          </ac:spMkLst>
        </pc:spChg>
        <pc:spChg chg="add del mod">
          <ac:chgData name="伊健 杜" userId="e69aded81da48593" providerId="LiveId" clId="{B92D2B77-361F-455D-BBB9-8632DB823E50}" dt="2022-10-31T12:21:15.440" v="1810" actId="478"/>
          <ac:spMkLst>
            <pc:docMk/>
            <pc:sldMk cId="3321005890" sldId="1202"/>
            <ac:spMk id="10" creationId="{ABE0FB13-2251-EC83-DBAF-FEB6A0CFF435}"/>
          </ac:spMkLst>
        </pc:spChg>
        <pc:spChg chg="add del mod">
          <ac:chgData name="伊健 杜" userId="e69aded81da48593" providerId="LiveId" clId="{B92D2B77-361F-455D-BBB9-8632DB823E50}" dt="2022-10-31T12:21:15.440" v="1810" actId="478"/>
          <ac:spMkLst>
            <pc:docMk/>
            <pc:sldMk cId="3321005890" sldId="1202"/>
            <ac:spMk id="11" creationId="{53107AFD-BD2D-3B1C-99EA-C57F56320D1B}"/>
          </ac:spMkLst>
        </pc:spChg>
      </pc:sldChg>
      <pc:sldChg chg="addSp delSp modSp add mod">
        <pc:chgData name="伊健 杜" userId="e69aded81da48593" providerId="LiveId" clId="{B92D2B77-361F-455D-BBB9-8632DB823E50}" dt="2022-10-31T16:36:05.046" v="4122"/>
        <pc:sldMkLst>
          <pc:docMk/>
          <pc:sldMk cId="2018195363" sldId="1203"/>
        </pc:sldMkLst>
        <pc:spChg chg="add mod">
          <ac:chgData name="伊健 杜" userId="e69aded81da48593" providerId="LiveId" clId="{B92D2B77-361F-455D-BBB9-8632DB823E50}" dt="2022-10-31T12:21:10.729" v="1809" actId="1076"/>
          <ac:spMkLst>
            <pc:docMk/>
            <pc:sldMk cId="2018195363" sldId="1203"/>
            <ac:spMk id="2" creationId="{8233F895-3513-13B1-80BF-00C53FA9D511}"/>
          </ac:spMkLst>
        </pc:spChg>
        <pc:spChg chg="add del mod">
          <ac:chgData name="伊健 杜" userId="e69aded81da48593" providerId="LiveId" clId="{B92D2B77-361F-455D-BBB9-8632DB823E50}" dt="2022-10-31T12:21:07.216" v="1807" actId="478"/>
          <ac:spMkLst>
            <pc:docMk/>
            <pc:sldMk cId="2018195363" sldId="1203"/>
            <ac:spMk id="3" creationId="{0103D015-B801-58F7-3026-F7C77AC84CBE}"/>
          </ac:spMkLst>
        </pc:spChg>
        <pc:spChg chg="add del mod">
          <ac:chgData name="伊健 杜" userId="e69aded81da48593" providerId="LiveId" clId="{B92D2B77-361F-455D-BBB9-8632DB823E50}" dt="2022-10-31T12:21:07.216" v="1807" actId="478"/>
          <ac:spMkLst>
            <pc:docMk/>
            <pc:sldMk cId="2018195363" sldId="1203"/>
            <ac:spMk id="4" creationId="{66EF356C-FBC6-2215-1F24-96A81A60C4C1}"/>
          </ac:spMkLst>
        </pc:spChg>
        <pc:spChg chg="add del mod">
          <ac:chgData name="伊健 杜" userId="e69aded81da48593" providerId="LiveId" clId="{B92D2B77-361F-455D-BBB9-8632DB823E50}" dt="2022-10-31T12:21:07.216" v="1807" actId="478"/>
          <ac:spMkLst>
            <pc:docMk/>
            <pc:sldMk cId="2018195363" sldId="1203"/>
            <ac:spMk id="5" creationId="{B15D5116-BE59-16A6-131B-145BB3934063}"/>
          </ac:spMkLst>
        </pc:spChg>
        <pc:spChg chg="del mod">
          <ac:chgData name="伊健 杜" userId="e69aded81da48593" providerId="LiveId" clId="{B92D2B77-361F-455D-BBB9-8632DB823E50}" dt="2022-10-31T12:20:27.735" v="1798" actId="478"/>
          <ac:spMkLst>
            <pc:docMk/>
            <pc:sldMk cId="2018195363" sldId="1203"/>
            <ac:spMk id="6" creationId="{F83A6AC8-56F1-EB9E-DD47-C1CFF9753BBA}"/>
          </ac:spMkLst>
        </pc:spChg>
        <pc:spChg chg="mod">
          <ac:chgData name="伊健 杜" userId="e69aded81da48593" providerId="LiveId" clId="{B92D2B77-361F-455D-BBB9-8632DB823E50}" dt="2022-10-31T16:36:05.046" v="4122"/>
          <ac:spMkLst>
            <pc:docMk/>
            <pc:sldMk cId="2018195363" sldId="1203"/>
            <ac:spMk id="7" creationId="{8A134A8E-94C3-0EE7-C065-45DB3136BA45}"/>
          </ac:spMkLst>
        </pc:spChg>
        <pc:spChg chg="add del mod">
          <ac:chgData name="伊健 杜" userId="e69aded81da48593" providerId="LiveId" clId="{B92D2B77-361F-455D-BBB9-8632DB823E50}" dt="2022-10-31T12:21:09.083" v="1808" actId="478"/>
          <ac:spMkLst>
            <pc:docMk/>
            <pc:sldMk cId="2018195363" sldId="1203"/>
            <ac:spMk id="8" creationId="{E111686E-4AE4-49F9-5C95-50CE8A0C9415}"/>
          </ac:spMkLst>
        </pc:spChg>
        <pc:spChg chg="add del mod">
          <ac:chgData name="伊健 杜" userId="e69aded81da48593" providerId="LiveId" clId="{B92D2B77-361F-455D-BBB9-8632DB823E50}" dt="2022-10-31T12:21:07.216" v="1807" actId="478"/>
          <ac:spMkLst>
            <pc:docMk/>
            <pc:sldMk cId="2018195363" sldId="1203"/>
            <ac:spMk id="9" creationId="{FCB8B0BB-6386-D7C3-64B9-216EBFB33BF0}"/>
          </ac:spMkLst>
        </pc:spChg>
        <pc:spChg chg="add del mod">
          <ac:chgData name="伊健 杜" userId="e69aded81da48593" providerId="LiveId" clId="{B92D2B77-361F-455D-BBB9-8632DB823E50}" dt="2022-10-31T12:21:07.216" v="1807" actId="478"/>
          <ac:spMkLst>
            <pc:docMk/>
            <pc:sldMk cId="2018195363" sldId="1203"/>
            <ac:spMk id="10" creationId="{D95FDCE6-6933-617D-9953-5361E1EBC811}"/>
          </ac:spMkLst>
        </pc:spChg>
        <pc:picChg chg="del">
          <ac:chgData name="伊健 杜" userId="e69aded81da48593" providerId="LiveId" clId="{B92D2B77-361F-455D-BBB9-8632DB823E50}" dt="2022-10-31T12:10:30.772" v="1678" actId="478"/>
          <ac:picMkLst>
            <pc:docMk/>
            <pc:sldMk cId="2018195363" sldId="1203"/>
            <ac:picMk id="8194" creationId="{186C2320-26AE-EA8D-04E0-6B41D4E6A1DC}"/>
          </ac:picMkLst>
        </pc:picChg>
        <pc:picChg chg="add mod">
          <ac:chgData name="伊健 杜" userId="e69aded81da48593" providerId="LiveId" clId="{B92D2B77-361F-455D-BBB9-8632DB823E50}" dt="2022-10-31T12:20:41.167" v="1801" actId="1076"/>
          <ac:picMkLst>
            <pc:docMk/>
            <pc:sldMk cId="2018195363" sldId="1203"/>
            <ac:picMk id="12290" creationId="{AE0153AC-2043-1B47-E564-B354168CB519}"/>
          </ac:picMkLst>
        </pc:picChg>
      </pc:sldChg>
      <pc:sldChg chg="addSp delSp modSp add mod">
        <pc:chgData name="伊健 杜" userId="e69aded81da48593" providerId="LiveId" clId="{B92D2B77-361F-455D-BBB9-8632DB823E50}" dt="2022-10-31T12:21:02.555" v="1805" actId="1076"/>
        <pc:sldMkLst>
          <pc:docMk/>
          <pc:sldMk cId="3351977639" sldId="1204"/>
        </pc:sldMkLst>
        <pc:spChg chg="add mod">
          <ac:chgData name="伊健 杜" userId="e69aded81da48593" providerId="LiveId" clId="{B92D2B77-361F-455D-BBB9-8632DB823E50}" dt="2022-10-31T12:21:02.555" v="1805" actId="1076"/>
          <ac:spMkLst>
            <pc:docMk/>
            <pc:sldMk cId="3351977639" sldId="1204"/>
            <ac:spMk id="2" creationId="{57F5F917-3856-C813-DFEE-14D602FC916B}"/>
          </ac:spMkLst>
        </pc:spChg>
        <pc:spChg chg="add del mod">
          <ac:chgData name="伊健 杜" userId="e69aded81da48593" providerId="LiveId" clId="{B92D2B77-361F-455D-BBB9-8632DB823E50}" dt="2022-10-31T12:21:00.267" v="1804" actId="478"/>
          <ac:spMkLst>
            <pc:docMk/>
            <pc:sldMk cId="3351977639" sldId="1204"/>
            <ac:spMk id="3" creationId="{644F793B-4E49-9615-915D-804F7373F1C8}"/>
          </ac:spMkLst>
        </pc:spChg>
        <pc:spChg chg="add del mod">
          <ac:chgData name="伊健 杜" userId="e69aded81da48593" providerId="LiveId" clId="{B92D2B77-361F-455D-BBB9-8632DB823E50}" dt="2022-10-31T12:21:00.267" v="1804" actId="478"/>
          <ac:spMkLst>
            <pc:docMk/>
            <pc:sldMk cId="3351977639" sldId="1204"/>
            <ac:spMk id="4" creationId="{F4A0447F-BD83-48DF-976A-25BE7437CDB3}"/>
          </ac:spMkLst>
        </pc:spChg>
        <pc:spChg chg="add del mod">
          <ac:chgData name="伊健 杜" userId="e69aded81da48593" providerId="LiveId" clId="{B92D2B77-361F-455D-BBB9-8632DB823E50}" dt="2022-10-31T12:21:00.267" v="1804" actId="478"/>
          <ac:spMkLst>
            <pc:docMk/>
            <pc:sldMk cId="3351977639" sldId="1204"/>
            <ac:spMk id="5" creationId="{30C53C03-3F6F-627F-35CD-58490D8A84D8}"/>
          </ac:spMkLst>
        </pc:spChg>
        <pc:spChg chg="del">
          <ac:chgData name="伊健 杜" userId="e69aded81da48593" providerId="LiveId" clId="{B92D2B77-361F-455D-BBB9-8632DB823E50}" dt="2022-10-31T12:20:45.366" v="1802" actId="478"/>
          <ac:spMkLst>
            <pc:docMk/>
            <pc:sldMk cId="3351977639" sldId="1204"/>
            <ac:spMk id="6" creationId="{F83A6AC8-56F1-EB9E-DD47-C1CFF9753BBA}"/>
          </ac:spMkLst>
        </pc:spChg>
        <pc:spChg chg="del mod">
          <ac:chgData name="伊健 杜" userId="e69aded81da48593" providerId="LiveId" clId="{B92D2B77-361F-455D-BBB9-8632DB823E50}" dt="2022-10-31T12:13:46.698" v="1699" actId="478"/>
          <ac:spMkLst>
            <pc:docMk/>
            <pc:sldMk cId="3351977639" sldId="1204"/>
            <ac:spMk id="7" creationId="{8A134A8E-94C3-0EE7-C065-45DB3136BA45}"/>
          </ac:spMkLst>
        </pc:spChg>
        <pc:spChg chg="add del mod">
          <ac:chgData name="伊健 杜" userId="e69aded81da48593" providerId="LiveId" clId="{B92D2B77-361F-455D-BBB9-8632DB823E50}" dt="2022-10-31T12:21:00.267" v="1804" actId="478"/>
          <ac:spMkLst>
            <pc:docMk/>
            <pc:sldMk cId="3351977639" sldId="1204"/>
            <ac:spMk id="8" creationId="{3582B4EC-98A6-BD31-98E9-244DF709717E}"/>
          </ac:spMkLst>
        </pc:spChg>
        <pc:spChg chg="add del mod">
          <ac:chgData name="伊健 杜" userId="e69aded81da48593" providerId="LiveId" clId="{B92D2B77-361F-455D-BBB9-8632DB823E50}" dt="2022-10-31T12:21:00.267" v="1804" actId="478"/>
          <ac:spMkLst>
            <pc:docMk/>
            <pc:sldMk cId="3351977639" sldId="1204"/>
            <ac:spMk id="9" creationId="{306D7DD6-AF5F-5D19-22F2-FD9D5DF91A2C}"/>
          </ac:spMkLst>
        </pc:spChg>
        <pc:spChg chg="add del mod">
          <ac:chgData name="伊健 杜" userId="e69aded81da48593" providerId="LiveId" clId="{B92D2B77-361F-455D-BBB9-8632DB823E50}" dt="2022-10-31T12:21:00.267" v="1804" actId="478"/>
          <ac:spMkLst>
            <pc:docMk/>
            <pc:sldMk cId="3351977639" sldId="1204"/>
            <ac:spMk id="10" creationId="{86348D7E-49E0-3CE9-265A-FB3E8D1769EA}"/>
          </ac:spMkLst>
        </pc:spChg>
        <pc:picChg chg="del">
          <ac:chgData name="伊健 杜" userId="e69aded81da48593" providerId="LiveId" clId="{B92D2B77-361F-455D-BBB9-8632DB823E50}" dt="2022-10-31T12:13:47.104" v="1700" actId="478"/>
          <ac:picMkLst>
            <pc:docMk/>
            <pc:sldMk cId="3351977639" sldId="1204"/>
            <ac:picMk id="12290" creationId="{AE0153AC-2043-1B47-E564-B354168CB519}"/>
          </ac:picMkLst>
        </pc:picChg>
        <pc:picChg chg="add mod">
          <ac:chgData name="伊健 杜" userId="e69aded81da48593" providerId="LiveId" clId="{B92D2B77-361F-455D-BBB9-8632DB823E50}" dt="2022-10-31T12:13:51.607" v="1704" actId="1076"/>
          <ac:picMkLst>
            <pc:docMk/>
            <pc:sldMk cId="3351977639" sldId="1204"/>
            <ac:picMk id="14338" creationId="{7E7F40E9-128A-0D75-8D40-4FFCCD2CAE6D}"/>
          </ac:picMkLst>
        </pc:picChg>
      </pc:sldChg>
      <pc:sldChg chg="addSp delSp modSp add mod">
        <pc:chgData name="伊健 杜" userId="e69aded81da48593" providerId="LiveId" clId="{B92D2B77-361F-455D-BBB9-8632DB823E50}" dt="2022-11-01T06:37:41.962" v="4284"/>
        <pc:sldMkLst>
          <pc:docMk/>
          <pc:sldMk cId="3966239167" sldId="1205"/>
        </pc:sldMkLst>
        <pc:spChg chg="mod">
          <ac:chgData name="伊健 杜" userId="e69aded81da48593" providerId="LiveId" clId="{B92D2B77-361F-455D-BBB9-8632DB823E50}" dt="2022-10-31T12:25:38.563" v="1968" actId="1076"/>
          <ac:spMkLst>
            <pc:docMk/>
            <pc:sldMk cId="3966239167" sldId="1205"/>
            <ac:spMk id="2" creationId="{A077B8D3-F798-8D81-EBDC-81D631D3EFF8}"/>
          </ac:spMkLst>
        </pc:spChg>
        <pc:spChg chg="add mod">
          <ac:chgData name="伊健 杜" userId="e69aded81da48593" providerId="LiveId" clId="{B92D2B77-361F-455D-BBB9-8632DB823E50}" dt="2022-11-01T06:37:41.962" v="4284"/>
          <ac:spMkLst>
            <pc:docMk/>
            <pc:sldMk cId="3966239167" sldId="1205"/>
            <ac:spMk id="3" creationId="{A4DD24E0-A683-C26C-6BEF-30B88A5DDD47}"/>
          </ac:spMkLst>
        </pc:spChg>
        <pc:picChg chg="del">
          <ac:chgData name="伊健 杜" userId="e69aded81da48593" providerId="LiveId" clId="{B92D2B77-361F-455D-BBB9-8632DB823E50}" dt="2022-10-31T12:22:49.433" v="1893" actId="478"/>
          <ac:picMkLst>
            <pc:docMk/>
            <pc:sldMk cId="3966239167" sldId="1205"/>
            <ac:picMk id="15362" creationId="{57B773E3-E871-2D2B-AB97-15C60F176A13}"/>
          </ac:picMkLst>
        </pc:picChg>
        <pc:picChg chg="add mod">
          <ac:chgData name="伊健 杜" userId="e69aded81da48593" providerId="LiveId" clId="{B92D2B77-361F-455D-BBB9-8632DB823E50}" dt="2022-10-31T12:24:08.315" v="1931" actId="1076"/>
          <ac:picMkLst>
            <pc:docMk/>
            <pc:sldMk cId="3966239167" sldId="1205"/>
            <ac:picMk id="16386" creationId="{3873D6D6-1081-6879-E078-94D65F4A7A92}"/>
          </ac:picMkLst>
        </pc:picChg>
      </pc:sldChg>
      <pc:sldChg chg="addSp delSp modSp add mod">
        <pc:chgData name="伊健 杜" userId="e69aded81da48593" providerId="LiveId" clId="{B92D2B77-361F-455D-BBB9-8632DB823E50}" dt="2022-10-31T16:36:05.046" v="4122"/>
        <pc:sldMkLst>
          <pc:docMk/>
          <pc:sldMk cId="3806668738" sldId="1206"/>
        </pc:sldMkLst>
        <pc:spChg chg="mod">
          <ac:chgData name="伊健 杜" userId="e69aded81da48593" providerId="LiveId" clId="{B92D2B77-361F-455D-BBB9-8632DB823E50}" dt="2022-10-31T16:36:05.046" v="4122"/>
          <ac:spMkLst>
            <pc:docMk/>
            <pc:sldMk cId="3806668738" sldId="1206"/>
            <ac:spMk id="2" creationId="{A077B8D3-F798-8D81-EBDC-81D631D3EFF8}"/>
          </ac:spMkLst>
        </pc:spChg>
        <pc:spChg chg="add mod">
          <ac:chgData name="伊健 杜" userId="e69aded81da48593" providerId="LiveId" clId="{B92D2B77-361F-455D-BBB9-8632DB823E50}" dt="2022-10-31T16:36:05.046" v="4122"/>
          <ac:spMkLst>
            <pc:docMk/>
            <pc:sldMk cId="3806668738" sldId="1206"/>
            <ac:spMk id="5" creationId="{67B55667-A8DF-1895-0B7A-9F1E13277C51}"/>
          </ac:spMkLst>
        </pc:spChg>
        <pc:spChg chg="add mod">
          <ac:chgData name="伊健 杜" userId="e69aded81da48593" providerId="LiveId" clId="{B92D2B77-361F-455D-BBB9-8632DB823E50}" dt="2022-10-31T12:29:32.494" v="2054" actId="13822"/>
          <ac:spMkLst>
            <pc:docMk/>
            <pc:sldMk cId="3806668738" sldId="1206"/>
            <ac:spMk id="6" creationId="{FA035A98-90F3-FB0E-0445-62EC344369FB}"/>
          </ac:spMkLst>
        </pc:spChg>
        <pc:spChg chg="add mod">
          <ac:chgData name="伊健 杜" userId="e69aded81da48593" providerId="LiveId" clId="{B92D2B77-361F-455D-BBB9-8632DB823E50}" dt="2022-10-31T12:30:13.739" v="2064" actId="1076"/>
          <ac:spMkLst>
            <pc:docMk/>
            <pc:sldMk cId="3806668738" sldId="1206"/>
            <ac:spMk id="7" creationId="{F4EF98B2-CC82-B1F7-7A97-1CB663DC96E9}"/>
          </ac:spMkLst>
        </pc:spChg>
        <pc:spChg chg="add mod">
          <ac:chgData name="伊健 杜" userId="e69aded81da48593" providerId="LiveId" clId="{B92D2B77-361F-455D-BBB9-8632DB823E50}" dt="2022-10-31T16:36:05.046" v="4122"/>
          <ac:spMkLst>
            <pc:docMk/>
            <pc:sldMk cId="3806668738" sldId="1206"/>
            <ac:spMk id="8" creationId="{0A36EE6D-1B73-3864-E4B0-7E722EE3F271}"/>
          </ac:spMkLst>
        </pc:spChg>
        <pc:picChg chg="add mod">
          <ac:chgData name="伊健 杜" userId="e69aded81da48593" providerId="LiveId" clId="{B92D2B77-361F-455D-BBB9-8632DB823E50}" dt="2022-10-31T12:30:09.476" v="2061" actId="1076"/>
          <ac:picMkLst>
            <pc:docMk/>
            <pc:sldMk cId="3806668738" sldId="1206"/>
            <ac:picMk id="4" creationId="{E7A5363E-903B-E55C-69E5-9009561024DC}"/>
          </ac:picMkLst>
        </pc:picChg>
        <pc:picChg chg="del">
          <ac:chgData name="伊健 杜" userId="e69aded81da48593" providerId="LiveId" clId="{B92D2B77-361F-455D-BBB9-8632DB823E50}" dt="2022-10-31T12:28:51.441" v="2001" actId="478"/>
          <ac:picMkLst>
            <pc:docMk/>
            <pc:sldMk cId="3806668738" sldId="1206"/>
            <ac:picMk id="15362" creationId="{57B773E3-E871-2D2B-AB97-15C60F176A13}"/>
          </ac:picMkLst>
        </pc:picChg>
        <pc:picChg chg="add mod">
          <ac:chgData name="伊健 杜" userId="e69aded81da48593" providerId="LiveId" clId="{B92D2B77-361F-455D-BBB9-8632DB823E50}" dt="2022-10-31T12:31:10.935" v="2098" actId="1076"/>
          <ac:picMkLst>
            <pc:docMk/>
            <pc:sldMk cId="3806668738" sldId="1206"/>
            <ac:picMk id="17410" creationId="{42DA6F1B-9287-7D51-4AD8-95C03BCFB535}"/>
          </ac:picMkLst>
        </pc:picChg>
      </pc:sldChg>
      <pc:sldChg chg="delSp modSp new mod">
        <pc:chgData name="伊健 杜" userId="e69aded81da48593" providerId="LiveId" clId="{B92D2B77-361F-455D-BBB9-8632DB823E50}" dt="2022-10-31T12:31:37.831" v="2169" actId="20577"/>
        <pc:sldMkLst>
          <pc:docMk/>
          <pc:sldMk cId="2798968364" sldId="1207"/>
        </pc:sldMkLst>
        <pc:spChg chg="mod">
          <ac:chgData name="伊健 杜" userId="e69aded81da48593" providerId="LiveId" clId="{B92D2B77-361F-455D-BBB9-8632DB823E50}" dt="2022-10-31T12:31:37.831" v="2169" actId="20577"/>
          <ac:spMkLst>
            <pc:docMk/>
            <pc:sldMk cId="2798968364" sldId="1207"/>
            <ac:spMk id="2" creationId="{85A158BE-CD22-1C0E-CE79-38ABC6435697}"/>
          </ac:spMkLst>
        </pc:spChg>
        <pc:spChg chg="del">
          <ac:chgData name="伊健 杜" userId="e69aded81da48593" providerId="LiveId" clId="{B92D2B77-361F-455D-BBB9-8632DB823E50}" dt="2022-10-31T12:31:21.925" v="2100" actId="478"/>
          <ac:spMkLst>
            <pc:docMk/>
            <pc:sldMk cId="2798968364" sldId="1207"/>
            <ac:spMk id="3" creationId="{7163C523-3F81-DBA3-A10C-DC335DCC973E}"/>
          </ac:spMkLst>
        </pc:spChg>
      </pc:sldChg>
      <pc:sldChg chg="addSp delSp modSp add mod">
        <pc:chgData name="伊健 杜" userId="e69aded81da48593" providerId="LiveId" clId="{B92D2B77-361F-455D-BBB9-8632DB823E50}" dt="2022-10-31T16:36:05.046" v="4122"/>
        <pc:sldMkLst>
          <pc:docMk/>
          <pc:sldMk cId="916981999" sldId="1208"/>
        </pc:sldMkLst>
        <pc:spChg chg="mod">
          <ac:chgData name="伊健 杜" userId="e69aded81da48593" providerId="LiveId" clId="{B92D2B77-361F-455D-BBB9-8632DB823E50}" dt="2022-10-31T16:36:05.046" v="4122"/>
          <ac:spMkLst>
            <pc:docMk/>
            <pc:sldMk cId="916981999" sldId="1208"/>
            <ac:spMk id="6" creationId="{F83A6AC8-56F1-EB9E-DD47-C1CFF9753BBA}"/>
          </ac:spMkLst>
        </pc:spChg>
        <pc:spChg chg="mod">
          <ac:chgData name="伊健 杜" userId="e69aded81da48593" providerId="LiveId" clId="{B92D2B77-361F-455D-BBB9-8632DB823E50}" dt="2022-10-31T16:36:05.046" v="4122"/>
          <ac:spMkLst>
            <pc:docMk/>
            <pc:sldMk cId="916981999" sldId="1208"/>
            <ac:spMk id="7" creationId="{8A134A8E-94C3-0EE7-C065-45DB3136BA45}"/>
          </ac:spMkLst>
        </pc:spChg>
        <pc:picChg chg="del">
          <ac:chgData name="伊健 杜" userId="e69aded81da48593" providerId="LiveId" clId="{B92D2B77-361F-455D-BBB9-8632DB823E50}" dt="2022-10-31T12:33:25.440" v="2304" actId="478"/>
          <ac:picMkLst>
            <pc:docMk/>
            <pc:sldMk cId="916981999" sldId="1208"/>
            <ac:picMk id="4098" creationId="{EF90D777-4AB9-FAF5-86DB-F631FE2925F3}"/>
          </ac:picMkLst>
        </pc:picChg>
        <pc:picChg chg="add mod">
          <ac:chgData name="伊健 杜" userId="e69aded81da48593" providerId="LiveId" clId="{B92D2B77-361F-455D-BBB9-8632DB823E50}" dt="2022-10-31T12:34:11.777" v="2307" actId="1076"/>
          <ac:picMkLst>
            <pc:docMk/>
            <pc:sldMk cId="916981999" sldId="1208"/>
            <ac:picMk id="18434" creationId="{FD2EB2FC-B3CB-DB1C-3EFA-6CD5A9668312}"/>
          </ac:picMkLst>
        </pc:picChg>
      </pc:sldChg>
      <pc:sldChg chg="add del">
        <pc:chgData name="伊健 杜" userId="e69aded81da48593" providerId="LiveId" clId="{B92D2B77-361F-455D-BBB9-8632DB823E50}" dt="2022-10-31T12:32:19.989" v="2171" actId="47"/>
        <pc:sldMkLst>
          <pc:docMk/>
          <pc:sldMk cId="3475520281" sldId="1208"/>
        </pc:sldMkLst>
      </pc:sldChg>
      <pc:sldChg chg="addSp delSp modSp add mod">
        <pc:chgData name="伊健 杜" userId="e69aded81da48593" providerId="LiveId" clId="{B92D2B77-361F-455D-BBB9-8632DB823E50}" dt="2022-10-31T16:36:05.046" v="4122"/>
        <pc:sldMkLst>
          <pc:docMk/>
          <pc:sldMk cId="2288537678" sldId="1209"/>
        </pc:sldMkLst>
        <pc:spChg chg="mod">
          <ac:chgData name="伊健 杜" userId="e69aded81da48593" providerId="LiveId" clId="{B92D2B77-361F-455D-BBB9-8632DB823E50}" dt="2022-10-31T16:36:05.046" v="4122"/>
          <ac:spMkLst>
            <pc:docMk/>
            <pc:sldMk cId="2288537678" sldId="1209"/>
            <ac:spMk id="6" creationId="{F83A6AC8-56F1-EB9E-DD47-C1CFF9753BBA}"/>
          </ac:spMkLst>
        </pc:spChg>
        <pc:spChg chg="mod">
          <ac:chgData name="伊健 杜" userId="e69aded81da48593" providerId="LiveId" clId="{B92D2B77-361F-455D-BBB9-8632DB823E50}" dt="2022-10-31T16:36:05.046" v="4122"/>
          <ac:spMkLst>
            <pc:docMk/>
            <pc:sldMk cId="2288537678" sldId="1209"/>
            <ac:spMk id="7" creationId="{8A134A8E-94C3-0EE7-C065-45DB3136BA45}"/>
          </ac:spMkLst>
        </pc:spChg>
        <pc:picChg chg="del">
          <ac:chgData name="伊健 杜" userId="e69aded81da48593" providerId="LiveId" clId="{B92D2B77-361F-455D-BBB9-8632DB823E50}" dt="2022-10-31T12:37:30.117" v="2419" actId="478"/>
          <ac:picMkLst>
            <pc:docMk/>
            <pc:sldMk cId="2288537678" sldId="1209"/>
            <ac:picMk id="18434" creationId="{FD2EB2FC-B3CB-DB1C-3EFA-6CD5A9668312}"/>
          </ac:picMkLst>
        </pc:picChg>
        <pc:picChg chg="add mod">
          <ac:chgData name="伊健 杜" userId="e69aded81da48593" providerId="LiveId" clId="{B92D2B77-361F-455D-BBB9-8632DB823E50}" dt="2022-10-31T12:37:34.182" v="2422" actId="14100"/>
          <ac:picMkLst>
            <pc:docMk/>
            <pc:sldMk cId="2288537678" sldId="1209"/>
            <ac:picMk id="19458" creationId="{138B1BC6-FB1E-A5D5-A6F5-4E45514E1040}"/>
          </ac:picMkLst>
        </pc:picChg>
      </pc:sldChg>
      <pc:sldChg chg="addSp delSp modSp add mod">
        <pc:chgData name="伊健 杜" userId="e69aded81da48593" providerId="LiveId" clId="{B92D2B77-361F-455D-BBB9-8632DB823E50}" dt="2022-10-31T16:36:05.046" v="4122"/>
        <pc:sldMkLst>
          <pc:docMk/>
          <pc:sldMk cId="3763299699" sldId="1210"/>
        </pc:sldMkLst>
        <pc:spChg chg="mod">
          <ac:chgData name="伊健 杜" userId="e69aded81da48593" providerId="LiveId" clId="{B92D2B77-361F-455D-BBB9-8632DB823E50}" dt="2022-10-31T16:36:05.046" v="4122"/>
          <ac:spMkLst>
            <pc:docMk/>
            <pc:sldMk cId="3763299699" sldId="1210"/>
            <ac:spMk id="6" creationId="{F83A6AC8-56F1-EB9E-DD47-C1CFF9753BBA}"/>
          </ac:spMkLst>
        </pc:spChg>
        <pc:spChg chg="mod">
          <ac:chgData name="伊健 杜" userId="e69aded81da48593" providerId="LiveId" clId="{B92D2B77-361F-455D-BBB9-8632DB823E50}" dt="2022-10-31T16:36:05.046" v="4122"/>
          <ac:spMkLst>
            <pc:docMk/>
            <pc:sldMk cId="3763299699" sldId="1210"/>
            <ac:spMk id="7" creationId="{8A134A8E-94C3-0EE7-C065-45DB3136BA45}"/>
          </ac:spMkLst>
        </pc:spChg>
        <pc:picChg chg="del">
          <ac:chgData name="伊健 杜" userId="e69aded81da48593" providerId="LiveId" clId="{B92D2B77-361F-455D-BBB9-8632DB823E50}" dt="2022-10-31T12:38:08.227" v="2485" actId="478"/>
          <ac:picMkLst>
            <pc:docMk/>
            <pc:sldMk cId="3763299699" sldId="1210"/>
            <ac:picMk id="19458" creationId="{138B1BC6-FB1E-A5D5-A6F5-4E45514E1040}"/>
          </ac:picMkLst>
        </pc:picChg>
        <pc:picChg chg="add mod">
          <ac:chgData name="伊健 杜" userId="e69aded81da48593" providerId="LiveId" clId="{B92D2B77-361F-455D-BBB9-8632DB823E50}" dt="2022-10-31T12:39:17.748" v="2588" actId="1076"/>
          <ac:picMkLst>
            <pc:docMk/>
            <pc:sldMk cId="3763299699" sldId="1210"/>
            <ac:picMk id="20482" creationId="{BD1042DD-0FD1-460B-C28C-91DE02C2157C}"/>
          </ac:picMkLst>
        </pc:picChg>
      </pc:sldChg>
      <pc:sldChg chg="addSp delSp modSp new mod setBg">
        <pc:chgData name="伊健 杜" userId="e69aded81da48593" providerId="LiveId" clId="{B92D2B77-361F-455D-BBB9-8632DB823E50}" dt="2022-10-31T17:54:14.694" v="4223" actId="20577"/>
        <pc:sldMkLst>
          <pc:docMk/>
          <pc:sldMk cId="2089601915" sldId="1211"/>
        </pc:sldMkLst>
        <pc:spChg chg="del">
          <ac:chgData name="伊健 杜" userId="e69aded81da48593" providerId="LiveId" clId="{B92D2B77-361F-455D-BBB9-8632DB823E50}" dt="2022-10-31T15:08:58.510" v="2591" actId="478"/>
          <ac:spMkLst>
            <pc:docMk/>
            <pc:sldMk cId="2089601915" sldId="1211"/>
            <ac:spMk id="2" creationId="{24180F5D-C3E6-B74B-9E5E-6E8BAB778AFC}"/>
          </ac:spMkLst>
        </pc:spChg>
        <pc:spChg chg="add mod">
          <ac:chgData name="伊健 杜" userId="e69aded81da48593" providerId="LiveId" clId="{B92D2B77-361F-455D-BBB9-8632DB823E50}" dt="2022-10-31T17:54:14.694" v="4223" actId="20577"/>
          <ac:spMkLst>
            <pc:docMk/>
            <pc:sldMk cId="2089601915" sldId="1211"/>
            <ac:spMk id="2" creationId="{8947763D-1145-9949-2658-18B030214554}"/>
          </ac:spMkLst>
        </pc:spChg>
        <pc:spChg chg="del">
          <ac:chgData name="伊健 杜" userId="e69aded81da48593" providerId="LiveId" clId="{B92D2B77-361F-455D-BBB9-8632DB823E50}" dt="2022-10-31T15:08:58.510" v="2591" actId="478"/>
          <ac:spMkLst>
            <pc:docMk/>
            <pc:sldMk cId="2089601915" sldId="1211"/>
            <ac:spMk id="3" creationId="{8A735ABC-94D4-3A51-31AE-765D9FE653B7}"/>
          </ac:spMkLst>
        </pc:spChg>
        <pc:spChg chg="add">
          <ac:chgData name="伊健 杜" userId="e69aded81da48593" providerId="LiveId" clId="{B92D2B77-361F-455D-BBB9-8632DB823E50}" dt="2022-10-31T15:09:03.449" v="2595" actId="26606"/>
          <ac:spMkLst>
            <pc:docMk/>
            <pc:sldMk cId="2089601915" sldId="1211"/>
            <ac:spMk id="10" creationId="{F3060C83-F051-4F0E-ABAD-AA0DFC48B218}"/>
          </ac:spMkLst>
        </pc:spChg>
        <pc:spChg chg="add">
          <ac:chgData name="伊健 杜" userId="e69aded81da48593" providerId="LiveId" clId="{B92D2B77-361F-455D-BBB9-8632DB823E50}" dt="2022-10-31T15:09:03.449" v="2595" actId="26606"/>
          <ac:spMkLst>
            <pc:docMk/>
            <pc:sldMk cId="2089601915" sldId="1211"/>
            <ac:spMk id="12" creationId="{83C98ABE-055B-441F-B07E-44F97F083C39}"/>
          </ac:spMkLst>
        </pc:spChg>
        <pc:spChg chg="add">
          <ac:chgData name="伊健 杜" userId="e69aded81da48593" providerId="LiveId" clId="{B92D2B77-361F-455D-BBB9-8632DB823E50}" dt="2022-10-31T15:09:03.449" v="2595" actId="26606"/>
          <ac:spMkLst>
            <pc:docMk/>
            <pc:sldMk cId="2089601915" sldId="1211"/>
            <ac:spMk id="14" creationId="{29FDB030-9B49-4CED-8CCD-4D99382388AC}"/>
          </ac:spMkLst>
        </pc:spChg>
        <pc:spChg chg="add">
          <ac:chgData name="伊健 杜" userId="e69aded81da48593" providerId="LiveId" clId="{B92D2B77-361F-455D-BBB9-8632DB823E50}" dt="2022-10-31T15:09:03.449" v="2595" actId="26606"/>
          <ac:spMkLst>
            <pc:docMk/>
            <pc:sldMk cId="2089601915" sldId="1211"/>
            <ac:spMk id="16" creationId="{3783CA14-24A1-485C-8B30-D6A5D87987AD}"/>
          </ac:spMkLst>
        </pc:spChg>
        <pc:spChg chg="add">
          <ac:chgData name="伊健 杜" userId="e69aded81da48593" providerId="LiveId" clId="{B92D2B77-361F-455D-BBB9-8632DB823E50}" dt="2022-10-31T15:09:03.449" v="2595" actId="26606"/>
          <ac:spMkLst>
            <pc:docMk/>
            <pc:sldMk cId="2089601915" sldId="1211"/>
            <ac:spMk id="18" creationId="{9A97C86A-04D6-40F7-AE84-31AB43E6A846}"/>
          </ac:spMkLst>
        </pc:spChg>
        <pc:spChg chg="add">
          <ac:chgData name="伊健 杜" userId="e69aded81da48593" providerId="LiveId" clId="{B92D2B77-361F-455D-BBB9-8632DB823E50}" dt="2022-10-31T15:09:03.449" v="2595" actId="26606"/>
          <ac:spMkLst>
            <pc:docMk/>
            <pc:sldMk cId="2089601915" sldId="1211"/>
            <ac:spMk id="20" creationId="{FF9F2414-84E8-453E-B1F3-389FDE8192D9}"/>
          </ac:spMkLst>
        </pc:spChg>
        <pc:spChg chg="add">
          <ac:chgData name="伊健 杜" userId="e69aded81da48593" providerId="LiveId" clId="{B92D2B77-361F-455D-BBB9-8632DB823E50}" dt="2022-10-31T15:09:03.449" v="2595" actId="26606"/>
          <ac:spMkLst>
            <pc:docMk/>
            <pc:sldMk cId="2089601915" sldId="1211"/>
            <ac:spMk id="22" creationId="{3ECA69A1-7536-43AC-85EF-C7106179F5ED}"/>
          </ac:spMkLst>
        </pc:spChg>
        <pc:picChg chg="add mod">
          <ac:chgData name="伊健 杜" userId="e69aded81da48593" providerId="LiveId" clId="{B92D2B77-361F-455D-BBB9-8632DB823E50}" dt="2022-10-31T15:12:03.629" v="2596" actId="27614"/>
          <ac:picMkLst>
            <pc:docMk/>
            <pc:sldMk cId="2089601915" sldId="1211"/>
            <ac:picMk id="5" creationId="{4CC054B9-26AE-5882-3F09-D6D666960BBA}"/>
          </ac:picMkLst>
        </pc:picChg>
      </pc:sldChg>
      <pc:sldChg chg="addSp delSp modSp new mod">
        <pc:chgData name="伊健 杜" userId="e69aded81da48593" providerId="LiveId" clId="{B92D2B77-361F-455D-BBB9-8632DB823E50}" dt="2022-10-31T16:36:05.046" v="4122"/>
        <pc:sldMkLst>
          <pc:docMk/>
          <pc:sldMk cId="3100996690" sldId="1212"/>
        </pc:sldMkLst>
        <pc:spChg chg="del">
          <ac:chgData name="伊健 杜" userId="e69aded81da48593" providerId="LiveId" clId="{B92D2B77-361F-455D-BBB9-8632DB823E50}" dt="2022-10-31T15:12:06.812" v="2598" actId="478"/>
          <ac:spMkLst>
            <pc:docMk/>
            <pc:sldMk cId="3100996690" sldId="1212"/>
            <ac:spMk id="2" creationId="{9B30B6C9-E27B-B3C8-2925-393C051C5717}"/>
          </ac:spMkLst>
        </pc:spChg>
        <pc:spChg chg="del">
          <ac:chgData name="伊健 杜" userId="e69aded81da48593" providerId="LiveId" clId="{B92D2B77-361F-455D-BBB9-8632DB823E50}" dt="2022-10-31T15:12:06.812" v="2598" actId="478"/>
          <ac:spMkLst>
            <pc:docMk/>
            <pc:sldMk cId="3100996690" sldId="1212"/>
            <ac:spMk id="3" creationId="{388D6B02-772F-66A7-411C-4A21ABBFA82B}"/>
          </ac:spMkLst>
        </pc:spChg>
        <pc:spChg chg="add mod">
          <ac:chgData name="伊健 杜" userId="e69aded81da48593" providerId="LiveId" clId="{B92D2B77-361F-455D-BBB9-8632DB823E50}" dt="2022-10-31T16:36:05.046" v="4122"/>
          <ac:spMkLst>
            <pc:docMk/>
            <pc:sldMk cId="3100996690" sldId="1212"/>
            <ac:spMk id="4" creationId="{C71A3027-DB34-AAEA-D73D-30F79D0DA1B1}"/>
          </ac:spMkLst>
        </pc:spChg>
      </pc:sldChg>
      <pc:sldChg chg="modSp add mod">
        <pc:chgData name="伊健 杜" userId="e69aded81da48593" providerId="LiveId" clId="{B92D2B77-361F-455D-BBB9-8632DB823E50}" dt="2022-10-31T16:36:05.046" v="4122"/>
        <pc:sldMkLst>
          <pc:docMk/>
          <pc:sldMk cId="341064078" sldId="1213"/>
        </pc:sldMkLst>
        <pc:spChg chg="mod">
          <ac:chgData name="伊健 杜" userId="e69aded81da48593" providerId="LiveId" clId="{B92D2B77-361F-455D-BBB9-8632DB823E50}" dt="2022-10-31T16:36:05.046" v="4122"/>
          <ac:spMkLst>
            <pc:docMk/>
            <pc:sldMk cId="341064078" sldId="1213"/>
            <ac:spMk id="2" creationId="{A077B8D3-F798-8D81-EBDC-81D631D3EFF8}"/>
          </ac:spMkLst>
        </pc:spChg>
      </pc:sldChg>
      <pc:sldChg chg="add del">
        <pc:chgData name="伊健 杜" userId="e69aded81da48593" providerId="LiveId" clId="{B92D2B77-361F-455D-BBB9-8632DB823E50}" dt="2022-10-31T15:12:17.647" v="2600"/>
        <pc:sldMkLst>
          <pc:docMk/>
          <pc:sldMk cId="3768870968" sldId="1213"/>
        </pc:sldMkLst>
      </pc:sldChg>
      <pc:sldChg chg="addSp delSp modSp add mod">
        <pc:chgData name="伊健 杜" userId="e69aded81da48593" providerId="LiveId" clId="{B92D2B77-361F-455D-BBB9-8632DB823E50}" dt="2022-10-31T16:36:05.046" v="4122"/>
        <pc:sldMkLst>
          <pc:docMk/>
          <pc:sldMk cId="2685749623" sldId="1214"/>
        </pc:sldMkLst>
        <pc:spChg chg="mod">
          <ac:chgData name="伊健 杜" userId="e69aded81da48593" providerId="LiveId" clId="{B92D2B77-361F-455D-BBB9-8632DB823E50}" dt="2022-10-31T16:36:05.046" v="4122"/>
          <ac:spMkLst>
            <pc:docMk/>
            <pc:sldMk cId="2685749623" sldId="1214"/>
            <ac:spMk id="6" creationId="{F83A6AC8-56F1-EB9E-DD47-C1CFF9753BBA}"/>
          </ac:spMkLst>
        </pc:spChg>
        <pc:spChg chg="mod">
          <ac:chgData name="伊健 杜" userId="e69aded81da48593" providerId="LiveId" clId="{B92D2B77-361F-455D-BBB9-8632DB823E50}" dt="2022-10-31T16:36:05.046" v="4122"/>
          <ac:spMkLst>
            <pc:docMk/>
            <pc:sldMk cId="2685749623" sldId="1214"/>
            <ac:spMk id="7" creationId="{8A134A8E-94C3-0EE7-C065-45DB3136BA45}"/>
          </ac:spMkLst>
        </pc:spChg>
        <pc:picChg chg="add mod">
          <ac:chgData name="伊健 杜" userId="e69aded81da48593" providerId="LiveId" clId="{B92D2B77-361F-455D-BBB9-8632DB823E50}" dt="2022-10-31T15:13:27.053" v="2686" actId="1076"/>
          <ac:picMkLst>
            <pc:docMk/>
            <pc:sldMk cId="2685749623" sldId="1214"/>
            <ac:picMk id="1026" creationId="{E46C712F-E8D5-6479-24AC-9BCA647CB993}"/>
          </ac:picMkLst>
        </pc:picChg>
        <pc:picChg chg="del">
          <ac:chgData name="伊健 杜" userId="e69aded81da48593" providerId="LiveId" clId="{B92D2B77-361F-455D-BBB9-8632DB823E50}" dt="2022-10-31T15:12:31.235" v="2615" actId="478"/>
          <ac:picMkLst>
            <pc:docMk/>
            <pc:sldMk cId="2685749623" sldId="1214"/>
            <ac:picMk id="19458" creationId="{138B1BC6-FB1E-A5D5-A6F5-4E45514E1040}"/>
          </ac:picMkLst>
        </pc:picChg>
      </pc:sldChg>
      <pc:sldChg chg="modSp add mod">
        <pc:chgData name="伊健 杜" userId="e69aded81da48593" providerId="LiveId" clId="{B92D2B77-361F-455D-BBB9-8632DB823E50}" dt="2022-10-31T16:36:05.046" v="4122"/>
        <pc:sldMkLst>
          <pc:docMk/>
          <pc:sldMk cId="1196049209" sldId="1215"/>
        </pc:sldMkLst>
        <pc:spChg chg="mod">
          <ac:chgData name="伊健 杜" userId="e69aded81da48593" providerId="LiveId" clId="{B92D2B77-361F-455D-BBB9-8632DB823E50}" dt="2022-10-31T16:36:05.046" v="4122"/>
          <ac:spMkLst>
            <pc:docMk/>
            <pc:sldMk cId="1196049209" sldId="1215"/>
            <ac:spMk id="2" creationId="{A077B8D3-F798-8D81-EBDC-81D631D3EFF8}"/>
          </ac:spMkLst>
        </pc:spChg>
      </pc:sldChg>
      <pc:sldChg chg="modSp add mod">
        <pc:chgData name="伊健 杜" userId="e69aded81da48593" providerId="LiveId" clId="{B92D2B77-361F-455D-BBB9-8632DB823E50}" dt="2022-10-31T16:36:05.046" v="4122"/>
        <pc:sldMkLst>
          <pc:docMk/>
          <pc:sldMk cId="2820159699" sldId="1216"/>
        </pc:sldMkLst>
        <pc:spChg chg="mod">
          <ac:chgData name="伊健 杜" userId="e69aded81da48593" providerId="LiveId" clId="{B92D2B77-361F-455D-BBB9-8632DB823E50}" dt="2022-10-31T16:36:05.046" v="4122"/>
          <ac:spMkLst>
            <pc:docMk/>
            <pc:sldMk cId="2820159699" sldId="121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1202325873" sldId="1217"/>
        </pc:sldMkLst>
        <pc:spChg chg="mod">
          <ac:chgData name="伊健 杜" userId="e69aded81da48593" providerId="LiveId" clId="{B92D2B77-361F-455D-BBB9-8632DB823E50}" dt="2022-10-31T15:32:37.995" v="2970"/>
          <ac:spMkLst>
            <pc:docMk/>
            <pc:sldMk cId="1202325873" sldId="1217"/>
            <ac:spMk id="6" creationId="{F83A6AC8-56F1-EB9E-DD47-C1CFF9753BBA}"/>
          </ac:spMkLst>
        </pc:spChg>
        <pc:spChg chg="mod">
          <ac:chgData name="伊健 杜" userId="e69aded81da48593" providerId="LiveId" clId="{B92D2B77-361F-455D-BBB9-8632DB823E50}" dt="2022-10-31T16:36:05.046" v="4122"/>
          <ac:spMkLst>
            <pc:docMk/>
            <pc:sldMk cId="1202325873" sldId="1217"/>
            <ac:spMk id="7" creationId="{8A134A8E-94C3-0EE7-C065-45DB3136BA45}"/>
          </ac:spMkLst>
        </pc:spChg>
        <pc:picChg chg="add mod">
          <ac:chgData name="伊健 杜" userId="e69aded81da48593" providerId="LiveId" clId="{B92D2B77-361F-455D-BBB9-8632DB823E50}" dt="2022-10-31T15:42:17.254" v="3059" actId="1076"/>
          <ac:picMkLst>
            <pc:docMk/>
            <pc:sldMk cId="1202325873" sldId="1217"/>
            <ac:picMk id="2050" creationId="{B239F10B-26F7-8B2D-77DD-3730F9E22789}"/>
          </ac:picMkLst>
        </pc:picChg>
        <pc:picChg chg="del">
          <ac:chgData name="伊健 杜" userId="e69aded81da48593" providerId="LiveId" clId="{B92D2B77-361F-455D-BBB9-8632DB823E50}" dt="2022-10-31T15:41:05.436" v="3054" actId="478"/>
          <ac:picMkLst>
            <pc:docMk/>
            <pc:sldMk cId="1202325873" sldId="1217"/>
            <ac:picMk id="18434" creationId="{FD2EB2FC-B3CB-DB1C-3EFA-6CD5A9668312}"/>
          </ac:picMkLst>
        </pc:picChg>
      </pc:sldChg>
      <pc:sldChg chg="new del">
        <pc:chgData name="伊健 杜" userId="e69aded81da48593" providerId="LiveId" clId="{B92D2B77-361F-455D-BBB9-8632DB823E50}" dt="2022-10-31T15:27:47.263" v="2785" actId="47"/>
        <pc:sldMkLst>
          <pc:docMk/>
          <pc:sldMk cId="3800702588" sldId="1218"/>
        </pc:sldMkLst>
      </pc:sldChg>
      <pc:sldChg chg="modSp add mod">
        <pc:chgData name="伊健 杜" userId="e69aded81da48593" providerId="LiveId" clId="{B92D2B77-361F-455D-BBB9-8632DB823E50}" dt="2022-10-31T16:36:05.046" v="4122"/>
        <pc:sldMkLst>
          <pc:docMk/>
          <pc:sldMk cId="3929882168" sldId="1218"/>
        </pc:sldMkLst>
        <pc:spChg chg="mod">
          <ac:chgData name="伊健 杜" userId="e69aded81da48593" providerId="LiveId" clId="{B92D2B77-361F-455D-BBB9-8632DB823E50}" dt="2022-10-31T16:36:05.046" v="4122"/>
          <ac:spMkLst>
            <pc:docMk/>
            <pc:sldMk cId="3929882168" sldId="1218"/>
            <ac:spMk id="2" creationId="{A077B8D3-F798-8D81-EBDC-81D631D3EFF8}"/>
          </ac:spMkLst>
        </pc:spChg>
      </pc:sldChg>
      <pc:sldChg chg="new del">
        <pc:chgData name="伊健 杜" userId="e69aded81da48593" providerId="LiveId" clId="{B92D2B77-361F-455D-BBB9-8632DB823E50}" dt="2022-10-31T15:30:16.409" v="2789" actId="47"/>
        <pc:sldMkLst>
          <pc:docMk/>
          <pc:sldMk cId="133472425" sldId="1219"/>
        </pc:sldMkLst>
      </pc:sldChg>
      <pc:sldChg chg="modSp add mod">
        <pc:chgData name="伊健 杜" userId="e69aded81da48593" providerId="LiveId" clId="{B92D2B77-361F-455D-BBB9-8632DB823E50}" dt="2022-10-31T16:36:05.046" v="4122"/>
        <pc:sldMkLst>
          <pc:docMk/>
          <pc:sldMk cId="2692741177" sldId="1220"/>
        </pc:sldMkLst>
        <pc:spChg chg="mod">
          <ac:chgData name="伊健 杜" userId="e69aded81da48593" providerId="LiveId" clId="{B92D2B77-361F-455D-BBB9-8632DB823E50}" dt="2022-10-31T16:36:05.046" v="4122"/>
          <ac:spMkLst>
            <pc:docMk/>
            <pc:sldMk cId="2692741177" sldId="1220"/>
            <ac:spMk id="2" creationId="{A077B8D3-F798-8D81-EBDC-81D631D3EFF8}"/>
          </ac:spMkLst>
        </pc:spChg>
      </pc:sldChg>
      <pc:sldChg chg="addSp delSp modSp add mod">
        <pc:chgData name="伊健 杜" userId="e69aded81da48593" providerId="LiveId" clId="{B92D2B77-361F-455D-BBB9-8632DB823E50}" dt="2022-11-01T06:38:07.403" v="4285" actId="478"/>
        <pc:sldMkLst>
          <pc:docMk/>
          <pc:sldMk cId="1994791163" sldId="1221"/>
        </pc:sldMkLst>
        <pc:spChg chg="mod">
          <ac:chgData name="伊健 杜" userId="e69aded81da48593" providerId="LiveId" clId="{B92D2B77-361F-455D-BBB9-8632DB823E50}" dt="2022-10-31T16:36:05.046" v="4122"/>
          <ac:spMkLst>
            <pc:docMk/>
            <pc:sldMk cId="1994791163" sldId="1221"/>
            <ac:spMk id="2" creationId="{A077B8D3-F798-8D81-EBDC-81D631D3EFF8}"/>
          </ac:spMkLst>
        </pc:spChg>
        <pc:inkChg chg="add del">
          <ac:chgData name="伊健 杜" userId="e69aded81da48593" providerId="LiveId" clId="{B92D2B77-361F-455D-BBB9-8632DB823E50}" dt="2022-11-01T06:38:07.403" v="4285" actId="478"/>
          <ac:inkMkLst>
            <pc:docMk/>
            <pc:sldMk cId="1994791163" sldId="1221"/>
            <ac:inkMk id="3" creationId="{F249E955-8098-E9B0-2CCF-3A96534FD8B5}"/>
          </ac:inkMkLst>
        </pc:inkChg>
      </pc:sldChg>
      <pc:sldChg chg="modSp add del mod">
        <pc:chgData name="伊健 杜" userId="e69aded81da48593" providerId="LiveId" clId="{B92D2B77-361F-455D-BBB9-8632DB823E50}" dt="2022-10-31T15:32:16.419" v="2959" actId="47"/>
        <pc:sldMkLst>
          <pc:docMk/>
          <pc:sldMk cId="1679625895" sldId="1222"/>
        </pc:sldMkLst>
        <pc:spChg chg="mod">
          <ac:chgData name="伊健 杜" userId="e69aded81da48593" providerId="LiveId" clId="{B92D2B77-361F-455D-BBB9-8632DB823E50}" dt="2022-10-31T15:32:14.656" v="2958" actId="20577"/>
          <ac:spMkLst>
            <pc:docMk/>
            <pc:sldMk cId="1679625895" sldId="1222"/>
            <ac:spMk id="2" creationId="{A077B8D3-F798-8D81-EBDC-81D631D3EFF8}"/>
          </ac:spMkLst>
        </pc:spChg>
      </pc:sldChg>
      <pc:sldChg chg="addSp delSp modSp add mod">
        <pc:chgData name="伊健 杜" userId="e69aded81da48593" providerId="LiveId" clId="{B92D2B77-361F-455D-BBB9-8632DB823E50}" dt="2022-10-31T16:36:05.046" v="4122"/>
        <pc:sldMkLst>
          <pc:docMk/>
          <pc:sldMk cId="3997683623" sldId="1222"/>
        </pc:sldMkLst>
        <pc:spChg chg="mod">
          <ac:chgData name="伊健 杜" userId="e69aded81da48593" providerId="LiveId" clId="{B92D2B77-361F-455D-BBB9-8632DB823E50}" dt="2022-10-31T15:42:22.268" v="3062" actId="20577"/>
          <ac:spMkLst>
            <pc:docMk/>
            <pc:sldMk cId="3997683623" sldId="1222"/>
            <ac:spMk id="6" creationId="{F83A6AC8-56F1-EB9E-DD47-C1CFF9753BBA}"/>
          </ac:spMkLst>
        </pc:spChg>
        <pc:spChg chg="mod">
          <ac:chgData name="伊健 杜" userId="e69aded81da48593" providerId="LiveId" clId="{B92D2B77-361F-455D-BBB9-8632DB823E50}" dt="2022-10-31T16:36:05.046" v="4122"/>
          <ac:spMkLst>
            <pc:docMk/>
            <pc:sldMk cId="3997683623" sldId="1222"/>
            <ac:spMk id="7" creationId="{8A134A8E-94C3-0EE7-C065-45DB3136BA45}"/>
          </ac:spMkLst>
        </pc:spChg>
        <pc:picChg chg="del">
          <ac:chgData name="伊健 杜" userId="e69aded81da48593" providerId="LiveId" clId="{B92D2B77-361F-455D-BBB9-8632DB823E50}" dt="2022-10-31T15:42:24.290" v="3063" actId="478"/>
          <ac:picMkLst>
            <pc:docMk/>
            <pc:sldMk cId="3997683623" sldId="1222"/>
            <ac:picMk id="2050" creationId="{B239F10B-26F7-8B2D-77DD-3730F9E22789}"/>
          </ac:picMkLst>
        </pc:picChg>
        <pc:picChg chg="add mod">
          <ac:chgData name="伊健 杜" userId="e69aded81da48593" providerId="LiveId" clId="{B92D2B77-361F-455D-BBB9-8632DB823E50}" dt="2022-10-31T15:44:58.530" v="3201" actId="1076"/>
          <ac:picMkLst>
            <pc:docMk/>
            <pc:sldMk cId="3997683623" sldId="1222"/>
            <ac:picMk id="3074" creationId="{9977B6F9-4A6A-1CAC-2458-B24DE62A40A0}"/>
          </ac:picMkLst>
        </pc:picChg>
      </pc:sldChg>
      <pc:sldChg chg="addSp delSp modSp add mod">
        <pc:chgData name="伊健 杜" userId="e69aded81da48593" providerId="LiveId" clId="{B92D2B77-361F-455D-BBB9-8632DB823E50}" dt="2022-10-31T16:36:05.046" v="4122"/>
        <pc:sldMkLst>
          <pc:docMk/>
          <pc:sldMk cId="1530082706" sldId="1223"/>
        </pc:sldMkLst>
        <pc:spChg chg="mod">
          <ac:chgData name="伊健 杜" userId="e69aded81da48593" providerId="LiveId" clId="{B92D2B77-361F-455D-BBB9-8632DB823E50}" dt="2022-10-31T16:36:05.046" v="4122"/>
          <ac:spMkLst>
            <pc:docMk/>
            <pc:sldMk cId="1530082706" sldId="1223"/>
            <ac:spMk id="7" creationId="{8A134A8E-94C3-0EE7-C065-45DB3136BA45}"/>
          </ac:spMkLst>
        </pc:spChg>
        <pc:picChg chg="del mod">
          <ac:chgData name="伊健 杜" userId="e69aded81da48593" providerId="LiveId" clId="{B92D2B77-361F-455D-BBB9-8632DB823E50}" dt="2022-10-31T15:50:04.832" v="3262" actId="478"/>
          <ac:picMkLst>
            <pc:docMk/>
            <pc:sldMk cId="1530082706" sldId="1223"/>
            <ac:picMk id="3074" creationId="{9977B6F9-4A6A-1CAC-2458-B24DE62A40A0}"/>
          </ac:picMkLst>
        </pc:picChg>
        <pc:picChg chg="add mod">
          <ac:chgData name="伊健 杜" userId="e69aded81da48593" providerId="LiveId" clId="{B92D2B77-361F-455D-BBB9-8632DB823E50}" dt="2022-10-31T15:51:30.445" v="3267" actId="1076"/>
          <ac:picMkLst>
            <pc:docMk/>
            <pc:sldMk cId="1530082706" sldId="1223"/>
            <ac:picMk id="4098" creationId="{7BA5046E-FC99-FC85-2B12-FDD9E788DC8B}"/>
          </ac:picMkLst>
        </pc:picChg>
      </pc:sldChg>
      <pc:sldChg chg="delSp modSp add del mod">
        <pc:chgData name="伊健 杜" userId="e69aded81da48593" providerId="LiveId" clId="{B92D2B77-361F-455D-BBB9-8632DB823E50}" dt="2022-10-31T15:51:38.747" v="3271" actId="47"/>
        <pc:sldMkLst>
          <pc:docMk/>
          <pc:sldMk cId="590057696" sldId="1224"/>
        </pc:sldMkLst>
        <pc:spChg chg="del">
          <ac:chgData name="伊健 杜" userId="e69aded81da48593" providerId="LiveId" clId="{B92D2B77-361F-455D-BBB9-8632DB823E50}" dt="2022-10-31T15:51:36.023" v="3269" actId="478"/>
          <ac:spMkLst>
            <pc:docMk/>
            <pc:sldMk cId="590057696" sldId="1224"/>
            <ac:spMk id="6" creationId="{F83A6AC8-56F1-EB9E-DD47-C1CFF9753BBA}"/>
          </ac:spMkLst>
        </pc:spChg>
        <pc:spChg chg="mod">
          <ac:chgData name="伊健 杜" userId="e69aded81da48593" providerId="LiveId" clId="{B92D2B77-361F-455D-BBB9-8632DB823E50}" dt="2022-10-31T15:51:37.726" v="3270" actId="6549"/>
          <ac:spMkLst>
            <pc:docMk/>
            <pc:sldMk cId="590057696" sldId="1224"/>
            <ac:spMk id="7" creationId="{8A134A8E-94C3-0EE7-C065-45DB3136BA45}"/>
          </ac:spMkLst>
        </pc:spChg>
        <pc:picChg chg="del">
          <ac:chgData name="伊健 杜" userId="e69aded81da48593" providerId="LiveId" clId="{B92D2B77-361F-455D-BBB9-8632DB823E50}" dt="2022-10-31T15:51:36.023" v="3269" actId="478"/>
          <ac:picMkLst>
            <pc:docMk/>
            <pc:sldMk cId="590057696" sldId="1224"/>
            <ac:picMk id="4098" creationId="{7BA5046E-FC99-FC85-2B12-FDD9E788DC8B}"/>
          </ac:picMkLst>
        </pc:picChg>
      </pc:sldChg>
      <pc:sldChg chg="modSp add mod ord">
        <pc:chgData name="伊健 杜" userId="e69aded81da48593" providerId="LiveId" clId="{B92D2B77-361F-455D-BBB9-8632DB823E50}" dt="2022-10-31T16:36:05.046" v="4122"/>
        <pc:sldMkLst>
          <pc:docMk/>
          <pc:sldMk cId="1998794184" sldId="1224"/>
        </pc:sldMkLst>
        <pc:spChg chg="mod">
          <ac:chgData name="伊健 杜" userId="e69aded81da48593" providerId="LiveId" clId="{B92D2B77-361F-455D-BBB9-8632DB823E50}" dt="2022-10-31T16:36:05.046" v="4122"/>
          <ac:spMkLst>
            <pc:docMk/>
            <pc:sldMk cId="1998794184" sldId="1224"/>
            <ac:spMk id="2" creationId="{A077B8D3-F798-8D81-EBDC-81D631D3EFF8}"/>
          </ac:spMkLst>
        </pc:spChg>
      </pc:sldChg>
      <pc:sldChg chg="addSp delSp modSp add mod">
        <pc:chgData name="伊健 杜" userId="e69aded81da48593" providerId="LiveId" clId="{B92D2B77-361F-455D-BBB9-8632DB823E50}" dt="2022-10-31T16:04:12.778" v="3746" actId="478"/>
        <pc:sldMkLst>
          <pc:docMk/>
          <pc:sldMk cId="3495936381" sldId="1225"/>
        </pc:sldMkLst>
        <pc:spChg chg="del mod">
          <ac:chgData name="伊健 杜" userId="e69aded81da48593" providerId="LiveId" clId="{B92D2B77-361F-455D-BBB9-8632DB823E50}" dt="2022-10-31T16:04:12.778" v="3746" actId="478"/>
          <ac:spMkLst>
            <pc:docMk/>
            <pc:sldMk cId="3495936381" sldId="1225"/>
            <ac:spMk id="2" creationId="{A077B8D3-F798-8D81-EBDC-81D631D3EFF8}"/>
          </ac:spMkLst>
        </pc:spChg>
        <pc:picChg chg="add">
          <ac:chgData name="伊健 杜" userId="e69aded81da48593" providerId="LiveId" clId="{B92D2B77-361F-455D-BBB9-8632DB823E50}" dt="2022-10-31T16:04:10.574" v="3745"/>
          <ac:picMkLst>
            <pc:docMk/>
            <pc:sldMk cId="3495936381" sldId="1225"/>
            <ac:picMk id="9218" creationId="{D4925129-F926-949B-8B6F-F6DC56E5A3ED}"/>
          </ac:picMkLst>
        </pc:picChg>
      </pc:sldChg>
      <pc:sldChg chg="modSp add mod">
        <pc:chgData name="伊健 杜" userId="e69aded81da48593" providerId="LiveId" clId="{B92D2B77-361F-455D-BBB9-8632DB823E50}" dt="2022-10-31T16:36:05.046" v="4122"/>
        <pc:sldMkLst>
          <pc:docMk/>
          <pc:sldMk cId="1267607187" sldId="1226"/>
        </pc:sldMkLst>
        <pc:spChg chg="mod">
          <ac:chgData name="伊健 杜" userId="e69aded81da48593" providerId="LiveId" clId="{B92D2B77-361F-455D-BBB9-8632DB823E50}" dt="2022-10-31T16:36:05.046" v="4122"/>
          <ac:spMkLst>
            <pc:docMk/>
            <pc:sldMk cId="1267607187" sldId="122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2963553372" sldId="1227"/>
        </pc:sldMkLst>
        <pc:spChg chg="mod">
          <ac:chgData name="伊健 杜" userId="e69aded81da48593" providerId="LiveId" clId="{B92D2B77-361F-455D-BBB9-8632DB823E50}" dt="2022-10-31T16:36:05.046" v="4122"/>
          <ac:spMkLst>
            <pc:docMk/>
            <pc:sldMk cId="2963553372" sldId="1227"/>
            <ac:spMk id="6" creationId="{F83A6AC8-56F1-EB9E-DD47-C1CFF9753BBA}"/>
          </ac:spMkLst>
        </pc:spChg>
        <pc:spChg chg="mod">
          <ac:chgData name="伊健 杜" userId="e69aded81da48593" providerId="LiveId" clId="{B92D2B77-361F-455D-BBB9-8632DB823E50}" dt="2022-10-31T16:36:05.046" v="4122"/>
          <ac:spMkLst>
            <pc:docMk/>
            <pc:sldMk cId="2963553372" sldId="1227"/>
            <ac:spMk id="7" creationId="{8A134A8E-94C3-0EE7-C065-45DB3136BA45}"/>
          </ac:spMkLst>
        </pc:spChg>
        <pc:picChg chg="del">
          <ac:chgData name="伊健 杜" userId="e69aded81da48593" providerId="LiveId" clId="{B92D2B77-361F-455D-BBB9-8632DB823E50}" dt="2022-10-31T15:56:07.555" v="3355" actId="478"/>
          <ac:picMkLst>
            <pc:docMk/>
            <pc:sldMk cId="2963553372" sldId="1227"/>
            <ac:picMk id="2050" creationId="{B239F10B-26F7-8B2D-77DD-3730F9E22789}"/>
          </ac:picMkLst>
        </pc:picChg>
        <pc:picChg chg="add mod">
          <ac:chgData name="伊健 杜" userId="e69aded81da48593" providerId="LiveId" clId="{B92D2B77-361F-455D-BBB9-8632DB823E50}" dt="2022-10-31T15:56:47.195" v="3379" actId="1076"/>
          <ac:picMkLst>
            <pc:docMk/>
            <pc:sldMk cId="2963553372" sldId="1227"/>
            <ac:picMk id="5122" creationId="{8BDB8CD7-226A-FD60-2050-02338B81E924}"/>
          </ac:picMkLst>
        </pc:picChg>
      </pc:sldChg>
      <pc:sldChg chg="addSp delSp modSp add mod">
        <pc:chgData name="伊健 杜" userId="e69aded81da48593" providerId="LiveId" clId="{B92D2B77-361F-455D-BBB9-8632DB823E50}" dt="2022-10-31T16:36:05.046" v="4122"/>
        <pc:sldMkLst>
          <pc:docMk/>
          <pc:sldMk cId="409941511" sldId="1228"/>
        </pc:sldMkLst>
        <pc:spChg chg="mod">
          <ac:chgData name="伊健 杜" userId="e69aded81da48593" providerId="LiveId" clId="{B92D2B77-361F-455D-BBB9-8632DB823E50}" dt="2022-10-31T16:36:05.046" v="4122"/>
          <ac:spMkLst>
            <pc:docMk/>
            <pc:sldMk cId="409941511" sldId="1228"/>
            <ac:spMk id="6" creationId="{F83A6AC8-56F1-EB9E-DD47-C1CFF9753BBA}"/>
          </ac:spMkLst>
        </pc:spChg>
        <pc:spChg chg="mod">
          <ac:chgData name="伊健 杜" userId="e69aded81da48593" providerId="LiveId" clId="{B92D2B77-361F-455D-BBB9-8632DB823E50}" dt="2022-10-31T16:36:05.046" v="4122"/>
          <ac:spMkLst>
            <pc:docMk/>
            <pc:sldMk cId="409941511" sldId="1228"/>
            <ac:spMk id="7" creationId="{8A134A8E-94C3-0EE7-C065-45DB3136BA45}"/>
          </ac:spMkLst>
        </pc:spChg>
        <pc:picChg chg="del">
          <ac:chgData name="伊健 杜" userId="e69aded81da48593" providerId="LiveId" clId="{B92D2B77-361F-455D-BBB9-8632DB823E50}" dt="2022-10-31T15:58:02.655" v="3383" actId="478"/>
          <ac:picMkLst>
            <pc:docMk/>
            <pc:sldMk cId="409941511" sldId="1228"/>
            <ac:picMk id="5122" creationId="{8BDB8CD7-226A-FD60-2050-02338B81E924}"/>
          </ac:picMkLst>
        </pc:picChg>
        <pc:picChg chg="add mod">
          <ac:chgData name="伊健 杜" userId="e69aded81da48593" providerId="LiveId" clId="{B92D2B77-361F-455D-BBB9-8632DB823E50}" dt="2022-10-31T15:58:35.067" v="3435" actId="1076"/>
          <ac:picMkLst>
            <pc:docMk/>
            <pc:sldMk cId="409941511" sldId="1228"/>
            <ac:picMk id="6146" creationId="{3B803B44-053E-96FB-EEE8-8916CC0B72D9}"/>
          </ac:picMkLst>
        </pc:picChg>
      </pc:sldChg>
      <pc:sldChg chg="modSp add mod">
        <pc:chgData name="伊健 杜" userId="e69aded81da48593" providerId="LiveId" clId="{B92D2B77-361F-455D-BBB9-8632DB823E50}" dt="2022-10-31T16:36:05.046" v="4122"/>
        <pc:sldMkLst>
          <pc:docMk/>
          <pc:sldMk cId="3273127428" sldId="1229"/>
        </pc:sldMkLst>
        <pc:spChg chg="mod">
          <ac:chgData name="伊健 杜" userId="e69aded81da48593" providerId="LiveId" clId="{B92D2B77-361F-455D-BBB9-8632DB823E50}" dt="2022-10-31T16:36:05.046" v="4122"/>
          <ac:spMkLst>
            <pc:docMk/>
            <pc:sldMk cId="3273127428" sldId="1229"/>
            <ac:spMk id="2" creationId="{A077B8D3-F798-8D81-EBDC-81D631D3EFF8}"/>
          </ac:spMkLst>
        </pc:spChg>
      </pc:sldChg>
      <pc:sldChg chg="modSp add mod">
        <pc:chgData name="伊健 杜" userId="e69aded81da48593" providerId="LiveId" clId="{B92D2B77-361F-455D-BBB9-8632DB823E50}" dt="2022-10-31T16:36:05.046" v="4122"/>
        <pc:sldMkLst>
          <pc:docMk/>
          <pc:sldMk cId="1425141135" sldId="1230"/>
        </pc:sldMkLst>
        <pc:spChg chg="mod">
          <ac:chgData name="伊健 杜" userId="e69aded81da48593" providerId="LiveId" clId="{B92D2B77-361F-455D-BBB9-8632DB823E50}" dt="2022-10-31T15:59:46.317" v="3550"/>
          <ac:spMkLst>
            <pc:docMk/>
            <pc:sldMk cId="1425141135" sldId="1230"/>
            <ac:spMk id="6" creationId="{F83A6AC8-56F1-EB9E-DD47-C1CFF9753BBA}"/>
          </ac:spMkLst>
        </pc:spChg>
        <pc:spChg chg="mod">
          <ac:chgData name="伊健 杜" userId="e69aded81da48593" providerId="LiveId" clId="{B92D2B77-361F-455D-BBB9-8632DB823E50}" dt="2022-10-31T16:36:05.046" v="4122"/>
          <ac:spMkLst>
            <pc:docMk/>
            <pc:sldMk cId="1425141135" sldId="1230"/>
            <ac:spMk id="7" creationId="{8A134A8E-94C3-0EE7-C065-45DB3136BA45}"/>
          </ac:spMkLst>
        </pc:spChg>
      </pc:sldChg>
      <pc:sldChg chg="addSp delSp modSp add mod">
        <pc:chgData name="伊健 杜" userId="e69aded81da48593" providerId="LiveId" clId="{B92D2B77-361F-455D-BBB9-8632DB823E50}" dt="2022-10-31T16:36:05.046" v="4122"/>
        <pc:sldMkLst>
          <pc:docMk/>
          <pc:sldMk cId="4273661211" sldId="1231"/>
        </pc:sldMkLst>
        <pc:spChg chg="mod">
          <ac:chgData name="伊健 杜" userId="e69aded81da48593" providerId="LiveId" clId="{B92D2B77-361F-455D-BBB9-8632DB823E50}" dt="2022-10-31T16:02:40.219" v="3685" actId="20577"/>
          <ac:spMkLst>
            <pc:docMk/>
            <pc:sldMk cId="4273661211" sldId="1231"/>
            <ac:spMk id="6" creationId="{F83A6AC8-56F1-EB9E-DD47-C1CFF9753BBA}"/>
          </ac:spMkLst>
        </pc:spChg>
        <pc:spChg chg="mod">
          <ac:chgData name="伊健 杜" userId="e69aded81da48593" providerId="LiveId" clId="{B92D2B77-361F-455D-BBB9-8632DB823E50}" dt="2022-10-31T16:36:05.046" v="4122"/>
          <ac:spMkLst>
            <pc:docMk/>
            <pc:sldMk cId="4273661211" sldId="1231"/>
            <ac:spMk id="7" creationId="{8A134A8E-94C3-0EE7-C065-45DB3136BA45}"/>
          </ac:spMkLst>
        </pc:spChg>
        <pc:picChg chg="del mod">
          <ac:chgData name="伊健 杜" userId="e69aded81da48593" providerId="LiveId" clId="{B92D2B77-361F-455D-BBB9-8632DB823E50}" dt="2022-10-31T16:02:42.165" v="3687" actId="478"/>
          <ac:picMkLst>
            <pc:docMk/>
            <pc:sldMk cId="4273661211" sldId="1231"/>
            <ac:picMk id="2050" creationId="{B239F10B-26F7-8B2D-77DD-3730F9E22789}"/>
          </ac:picMkLst>
        </pc:picChg>
        <pc:picChg chg="add mod">
          <ac:chgData name="伊健 杜" userId="e69aded81da48593" providerId="LiveId" clId="{B92D2B77-361F-455D-BBB9-8632DB823E50}" dt="2022-10-31T16:03:42.323" v="3737" actId="1076"/>
          <ac:picMkLst>
            <pc:docMk/>
            <pc:sldMk cId="4273661211" sldId="1231"/>
            <ac:picMk id="7170" creationId="{08B65679-10FA-E744-3390-2BE8E831ED4E}"/>
          </ac:picMkLst>
        </pc:picChg>
      </pc:sldChg>
      <pc:sldChg chg="addSp delSp modSp add">
        <pc:chgData name="伊健 杜" userId="e69aded81da48593" providerId="LiveId" clId="{B92D2B77-361F-455D-BBB9-8632DB823E50}" dt="2022-10-31T16:04:38.973" v="3752" actId="1076"/>
        <pc:sldMkLst>
          <pc:docMk/>
          <pc:sldMk cId="4288022191" sldId="1232"/>
        </pc:sldMkLst>
        <pc:picChg chg="del">
          <ac:chgData name="伊健 杜" userId="e69aded81da48593" providerId="LiveId" clId="{B92D2B77-361F-455D-BBB9-8632DB823E50}" dt="2022-10-31T16:04:15.900" v="3748" actId="478"/>
          <ac:picMkLst>
            <pc:docMk/>
            <pc:sldMk cId="4288022191" sldId="1232"/>
            <ac:picMk id="9218" creationId="{D4925129-F926-949B-8B6F-F6DC56E5A3ED}"/>
          </ac:picMkLst>
        </pc:picChg>
        <pc:picChg chg="add mod">
          <ac:chgData name="伊健 杜" userId="e69aded81da48593" providerId="LiveId" clId="{B92D2B77-361F-455D-BBB9-8632DB823E50}" dt="2022-10-31T16:04:38.973" v="3752" actId="1076"/>
          <ac:picMkLst>
            <pc:docMk/>
            <pc:sldMk cId="4288022191" sldId="1232"/>
            <ac:picMk id="10242" creationId="{B662F361-D5C8-9A8C-DCC8-A580271B3B64}"/>
          </ac:picMkLst>
        </pc:picChg>
      </pc:sldChg>
      <pc:sldChg chg="modSp add">
        <pc:chgData name="伊健 杜" userId="e69aded81da48593" providerId="LiveId" clId="{B92D2B77-361F-455D-BBB9-8632DB823E50}" dt="2022-10-31T16:04:50.505" v="3755" actId="1076"/>
        <pc:sldMkLst>
          <pc:docMk/>
          <pc:sldMk cId="2621434723" sldId="1233"/>
        </pc:sldMkLst>
        <pc:picChg chg="mod">
          <ac:chgData name="伊健 杜" userId="e69aded81da48593" providerId="LiveId" clId="{B92D2B77-361F-455D-BBB9-8632DB823E50}" dt="2022-10-31T16:04:50.505" v="3755" actId="1076"/>
          <ac:picMkLst>
            <pc:docMk/>
            <pc:sldMk cId="2621434723" sldId="1233"/>
            <ac:picMk id="10242" creationId="{B662F361-D5C8-9A8C-DCC8-A580271B3B64}"/>
          </ac:picMkLst>
        </pc:picChg>
      </pc:sldChg>
      <pc:sldChg chg="addSp delSp modSp add mod">
        <pc:chgData name="伊健 杜" userId="e69aded81da48593" providerId="LiveId" clId="{B92D2B77-361F-455D-BBB9-8632DB823E50}" dt="2022-10-31T16:36:05.046" v="4122"/>
        <pc:sldMkLst>
          <pc:docMk/>
          <pc:sldMk cId="3354899845" sldId="1234"/>
        </pc:sldMkLst>
        <pc:spChg chg="mod">
          <ac:chgData name="伊健 杜" userId="e69aded81da48593" providerId="LiveId" clId="{B92D2B77-361F-455D-BBB9-8632DB823E50}" dt="2022-10-31T16:36:05.046" v="4122"/>
          <ac:spMkLst>
            <pc:docMk/>
            <pc:sldMk cId="3354899845" sldId="1234"/>
            <ac:spMk id="6" creationId="{F83A6AC8-56F1-EB9E-DD47-C1CFF9753BBA}"/>
          </ac:spMkLst>
        </pc:spChg>
        <pc:spChg chg="mod">
          <ac:chgData name="伊健 杜" userId="e69aded81da48593" providerId="LiveId" clId="{B92D2B77-361F-455D-BBB9-8632DB823E50}" dt="2022-10-31T16:36:05.046" v="4122"/>
          <ac:spMkLst>
            <pc:docMk/>
            <pc:sldMk cId="3354899845" sldId="1234"/>
            <ac:spMk id="7" creationId="{8A134A8E-94C3-0EE7-C065-45DB3136BA45}"/>
          </ac:spMkLst>
        </pc:spChg>
        <pc:picChg chg="add mod">
          <ac:chgData name="伊健 杜" userId="e69aded81da48593" providerId="LiveId" clId="{B92D2B77-361F-455D-BBB9-8632DB823E50}" dt="2022-10-31T16:16:08.669" v="3826" actId="1076"/>
          <ac:picMkLst>
            <pc:docMk/>
            <pc:sldMk cId="3354899845" sldId="1234"/>
            <ac:picMk id="3" creationId="{0C087344-8CCB-7D45-B321-386A8D995D7E}"/>
          </ac:picMkLst>
        </pc:picChg>
        <pc:picChg chg="del mod">
          <ac:chgData name="伊健 杜" userId="e69aded81da48593" providerId="LiveId" clId="{B92D2B77-361F-455D-BBB9-8632DB823E50}" dt="2022-10-31T16:15:04.298" v="3819" actId="478"/>
          <ac:picMkLst>
            <pc:docMk/>
            <pc:sldMk cId="3354899845" sldId="1234"/>
            <ac:picMk id="2050" creationId="{B239F10B-26F7-8B2D-77DD-3730F9E22789}"/>
          </ac:picMkLst>
        </pc:picChg>
      </pc:sldChg>
      <pc:sldChg chg="addSp delSp modSp add mod">
        <pc:chgData name="伊健 杜" userId="e69aded81da48593" providerId="LiveId" clId="{B92D2B77-361F-455D-BBB9-8632DB823E50}" dt="2022-10-31T16:36:05.046" v="4122"/>
        <pc:sldMkLst>
          <pc:docMk/>
          <pc:sldMk cId="2304138078" sldId="1235"/>
        </pc:sldMkLst>
        <pc:spChg chg="mod">
          <ac:chgData name="伊健 杜" userId="e69aded81da48593" providerId="LiveId" clId="{B92D2B77-361F-455D-BBB9-8632DB823E50}" dt="2022-10-31T16:36:05.046" v="4122"/>
          <ac:spMkLst>
            <pc:docMk/>
            <pc:sldMk cId="2304138078" sldId="1235"/>
            <ac:spMk id="6" creationId="{F83A6AC8-56F1-EB9E-DD47-C1CFF9753BBA}"/>
          </ac:spMkLst>
        </pc:spChg>
        <pc:spChg chg="mod">
          <ac:chgData name="伊健 杜" userId="e69aded81da48593" providerId="LiveId" clId="{B92D2B77-361F-455D-BBB9-8632DB823E50}" dt="2022-10-31T16:36:05.046" v="4122"/>
          <ac:spMkLst>
            <pc:docMk/>
            <pc:sldMk cId="2304138078" sldId="1235"/>
            <ac:spMk id="7" creationId="{8A134A8E-94C3-0EE7-C065-45DB3136BA45}"/>
          </ac:spMkLst>
        </pc:spChg>
        <pc:picChg chg="del">
          <ac:chgData name="伊健 杜" userId="e69aded81da48593" providerId="LiveId" clId="{B92D2B77-361F-455D-BBB9-8632DB823E50}" dt="2022-10-31T16:16:43.162" v="3830" actId="478"/>
          <ac:picMkLst>
            <pc:docMk/>
            <pc:sldMk cId="2304138078" sldId="1235"/>
            <ac:picMk id="3" creationId="{0C087344-8CCB-7D45-B321-386A8D995D7E}"/>
          </ac:picMkLst>
        </pc:picChg>
        <pc:picChg chg="add mod modCrop">
          <ac:chgData name="伊健 杜" userId="e69aded81da48593" providerId="LiveId" clId="{B92D2B77-361F-455D-BBB9-8632DB823E50}" dt="2022-10-31T16:31:26.930" v="3877" actId="1076"/>
          <ac:picMkLst>
            <pc:docMk/>
            <pc:sldMk cId="2304138078" sldId="1235"/>
            <ac:picMk id="4" creationId="{64704C8F-7CEA-4CCE-7FEB-E494F39AAFDA}"/>
          </ac:picMkLst>
        </pc:picChg>
      </pc:sldChg>
      <pc:sldChg chg="modSp add mod ord">
        <pc:chgData name="伊健 杜" userId="e69aded81da48593" providerId="LiveId" clId="{B92D2B77-361F-455D-BBB9-8632DB823E50}" dt="2022-11-01T06:39:01.727" v="4344"/>
        <pc:sldMkLst>
          <pc:docMk/>
          <pc:sldMk cId="4068274745" sldId="1236"/>
        </pc:sldMkLst>
        <pc:spChg chg="mod">
          <ac:chgData name="伊健 杜" userId="e69aded81da48593" providerId="LiveId" clId="{B92D2B77-361F-455D-BBB9-8632DB823E50}" dt="2022-11-01T06:39:01.727" v="4344"/>
          <ac:spMkLst>
            <pc:docMk/>
            <pc:sldMk cId="4068274745" sldId="1236"/>
            <ac:spMk id="4" creationId="{C71A3027-DB34-AAEA-D73D-30F79D0DA1B1}"/>
          </ac:spMkLst>
        </pc:spChg>
      </pc:sldChg>
      <pc:sldChg chg="modSp add mod">
        <pc:chgData name="伊健 杜" userId="e69aded81da48593" providerId="LiveId" clId="{B92D2B77-361F-455D-BBB9-8632DB823E50}" dt="2022-10-31T16:33:50.336" v="4109" actId="20577"/>
        <pc:sldMkLst>
          <pc:docMk/>
          <pc:sldMk cId="2451956726" sldId="1237"/>
        </pc:sldMkLst>
        <pc:spChg chg="mod">
          <ac:chgData name="伊健 杜" userId="e69aded81da48593" providerId="LiveId" clId="{B92D2B77-361F-455D-BBB9-8632DB823E50}" dt="2022-10-31T16:33:50.336" v="4109" actId="20577"/>
          <ac:spMkLst>
            <pc:docMk/>
            <pc:sldMk cId="2451956726" sldId="1237"/>
            <ac:spMk id="4" creationId="{C71A3027-DB34-AAEA-D73D-30F79D0DA1B1}"/>
          </ac:spMkLst>
        </pc:spChg>
      </pc:sldChg>
      <pc:sldChg chg="modSp add del">
        <pc:chgData name="伊健 杜" userId="e69aded81da48593" providerId="LiveId" clId="{B92D2B77-361F-455D-BBB9-8632DB823E50}" dt="2022-10-31T16:36:11.819" v="4123" actId="47"/>
        <pc:sldMkLst>
          <pc:docMk/>
          <pc:sldMk cId="2179590382" sldId="1238"/>
        </pc:sldMkLst>
        <pc:spChg chg="mod">
          <ac:chgData name="伊健 杜" userId="e69aded81da48593" providerId="LiveId" clId="{B92D2B77-361F-455D-BBB9-8632DB823E50}" dt="2022-10-31T16:36:05.046" v="4122"/>
          <ac:spMkLst>
            <pc:docMk/>
            <pc:sldMk cId="2179590382" sldId="1238"/>
            <ac:spMk id="6" creationId="{F83A6AC8-56F1-EB9E-DD47-C1CFF9753BBA}"/>
          </ac:spMkLst>
        </pc:spChg>
        <pc:spChg chg="mod">
          <ac:chgData name="伊健 杜" userId="e69aded81da48593" providerId="LiveId" clId="{B92D2B77-361F-455D-BBB9-8632DB823E50}" dt="2022-10-31T16:36:05.046" v="4122"/>
          <ac:spMkLst>
            <pc:docMk/>
            <pc:sldMk cId="2179590382" sldId="1238"/>
            <ac:spMk id="7" creationId="{8A134A8E-94C3-0EE7-C065-45DB3136BA45}"/>
          </ac:spMkLst>
        </pc:spChg>
      </pc:sldChg>
      <pc:sldChg chg="addSp delSp modSp new mod">
        <pc:chgData name="伊健 杜" userId="e69aded81da48593" providerId="LiveId" clId="{B92D2B77-361F-455D-BBB9-8632DB823E50}" dt="2022-11-01T06:45:22.603" v="4437"/>
        <pc:sldMkLst>
          <pc:docMk/>
          <pc:sldMk cId="2941564556" sldId="1238"/>
        </pc:sldMkLst>
        <pc:spChg chg="mod">
          <ac:chgData name="伊健 杜" userId="e69aded81da48593" providerId="LiveId" clId="{B92D2B77-361F-455D-BBB9-8632DB823E50}" dt="2022-11-01T06:45:22.603" v="4437"/>
          <ac:spMkLst>
            <pc:docMk/>
            <pc:sldMk cId="2941564556" sldId="1238"/>
            <ac:spMk id="2" creationId="{25D0CF99-74D9-937B-9984-103AC1B48EA3}"/>
          </ac:spMkLst>
        </pc:spChg>
        <pc:spChg chg="del">
          <ac:chgData name="伊健 杜" userId="e69aded81da48593" providerId="LiveId" clId="{B92D2B77-361F-455D-BBB9-8632DB823E50}" dt="2022-11-01T06:45:15.206" v="4424" actId="22"/>
          <ac:spMkLst>
            <pc:docMk/>
            <pc:sldMk cId="2941564556" sldId="1238"/>
            <ac:spMk id="3" creationId="{7ED902A0-EE51-DAD2-9F3F-C97089BCDC6F}"/>
          </ac:spMkLst>
        </pc:spChg>
        <pc:picChg chg="add mod">
          <ac:chgData name="伊健 杜" userId="e69aded81da48593" providerId="LiveId" clId="{B92D2B77-361F-455D-BBB9-8632DB823E50}" dt="2022-11-01T06:45:06.553" v="4423" actId="1076"/>
          <ac:picMkLst>
            <pc:docMk/>
            <pc:sldMk cId="2941564556" sldId="1238"/>
            <ac:picMk id="5" creationId="{D1473BD9-9B07-7CAC-251C-83F6A7825418}"/>
          </ac:picMkLst>
        </pc:picChg>
        <pc:picChg chg="add mod ord">
          <ac:chgData name="伊健 杜" userId="e69aded81da48593" providerId="LiveId" clId="{B92D2B77-361F-455D-BBB9-8632DB823E50}" dt="2022-11-01T06:45:18.264" v="4426" actId="14100"/>
          <ac:picMkLst>
            <pc:docMk/>
            <pc:sldMk cId="2941564556" sldId="1238"/>
            <ac:picMk id="7" creationId="{8FC4B1CF-D91A-ABD2-953B-AA2A291661EA}"/>
          </ac:picMkLst>
        </pc:picChg>
      </pc:sldChg>
      <pc:sldChg chg="addSp modSp add mod">
        <pc:chgData name="伊健 杜" userId="e69aded81da48593" providerId="LiveId" clId="{B92D2B77-361F-455D-BBB9-8632DB823E50}" dt="2022-11-01T06:45:59.165" v="4469"/>
        <pc:sldMkLst>
          <pc:docMk/>
          <pc:sldMk cId="335293795" sldId="1239"/>
        </pc:sldMkLst>
        <pc:spChg chg="mod">
          <ac:chgData name="伊健 杜" userId="e69aded81da48593" providerId="LiveId" clId="{B92D2B77-361F-455D-BBB9-8632DB823E50}" dt="2022-11-01T06:45:59.165" v="4469"/>
          <ac:spMkLst>
            <pc:docMk/>
            <pc:sldMk cId="335293795" sldId="1239"/>
            <ac:spMk id="2" creationId="{25D0CF99-74D9-937B-9984-103AC1B48EA3}"/>
          </ac:spMkLst>
        </pc:spChg>
        <pc:picChg chg="add mod">
          <ac:chgData name="伊健 杜" userId="e69aded81da48593" providerId="LiveId" clId="{B92D2B77-361F-455D-BBB9-8632DB823E50}" dt="2022-11-01T06:45:47.214" v="4441" actId="1076"/>
          <ac:picMkLst>
            <pc:docMk/>
            <pc:sldMk cId="335293795" sldId="1239"/>
            <ac:picMk id="5" creationId="{1636EB7A-3776-18F8-977C-F8A10583D925}"/>
          </ac:picMkLst>
        </pc:picChg>
      </pc:sldChg>
      <pc:sldChg chg="addSp delSp modSp add mod">
        <pc:chgData name="伊健 杜" userId="e69aded81da48593" providerId="LiveId" clId="{B92D2B77-361F-455D-BBB9-8632DB823E50}" dt="2022-11-01T06:48:24.861" v="4494" actId="478"/>
        <pc:sldMkLst>
          <pc:docMk/>
          <pc:sldMk cId="1037413965" sldId="1240"/>
        </pc:sldMkLst>
        <pc:spChg chg="mod">
          <ac:chgData name="伊健 杜" userId="e69aded81da48593" providerId="LiveId" clId="{B92D2B77-361F-455D-BBB9-8632DB823E50}" dt="2022-11-01T06:48:22.764" v="4493"/>
          <ac:spMkLst>
            <pc:docMk/>
            <pc:sldMk cId="1037413965" sldId="1240"/>
            <ac:spMk id="2" creationId="{25D0CF99-74D9-937B-9984-103AC1B48EA3}"/>
          </ac:spMkLst>
        </pc:spChg>
        <pc:spChg chg="del">
          <ac:chgData name="伊健 杜" userId="e69aded81da48593" providerId="LiveId" clId="{B92D2B77-361F-455D-BBB9-8632DB823E50}" dt="2022-11-01T06:48:24.861" v="4494" actId="478"/>
          <ac:spMkLst>
            <pc:docMk/>
            <pc:sldMk cId="1037413965" sldId="1240"/>
            <ac:spMk id="3" creationId="{7ED902A0-EE51-DAD2-9F3F-C97089BCDC6F}"/>
          </ac:spMkLst>
        </pc:spChg>
        <pc:picChg chg="add mod">
          <ac:chgData name="伊健 杜" userId="e69aded81da48593" providerId="LiveId" clId="{B92D2B77-361F-455D-BBB9-8632DB823E50}" dt="2022-11-01T06:48:16.247" v="4474" actId="1076"/>
          <ac:picMkLst>
            <pc:docMk/>
            <pc:sldMk cId="1037413965" sldId="1240"/>
            <ac:picMk id="5" creationId="{7C89ABD0-2B15-1A69-AF5E-D8A2F1794EA8}"/>
          </ac:picMkLst>
        </pc:picChg>
      </pc:sldChg>
      <pc:sldChg chg="addSp delSp modSp add mod ord">
        <pc:chgData name="伊健 杜" userId="e69aded81da48593" providerId="LiveId" clId="{B92D2B77-361F-455D-BBB9-8632DB823E50}" dt="2022-11-01T06:44:31.089" v="4411"/>
        <pc:sldMkLst>
          <pc:docMk/>
          <pc:sldMk cId="3648862933" sldId="1241"/>
        </pc:sldMkLst>
        <pc:spChg chg="mod">
          <ac:chgData name="伊健 杜" userId="e69aded81da48593" providerId="LiveId" clId="{B92D2B77-361F-455D-BBB9-8632DB823E50}" dt="2022-11-01T06:44:29.981" v="4409"/>
          <ac:spMkLst>
            <pc:docMk/>
            <pc:sldMk cId="3648862933" sldId="1241"/>
            <ac:spMk id="2" creationId="{25D0CF99-74D9-937B-9984-103AC1B48EA3}"/>
          </ac:spMkLst>
        </pc:spChg>
        <pc:spChg chg="del">
          <ac:chgData name="伊健 杜" userId="e69aded81da48593" providerId="LiveId" clId="{B92D2B77-361F-455D-BBB9-8632DB823E50}" dt="2022-11-01T06:43:31.785" v="4354" actId="22"/>
          <ac:spMkLst>
            <pc:docMk/>
            <pc:sldMk cId="3648862933" sldId="1241"/>
            <ac:spMk id="3" creationId="{7ED902A0-EE51-DAD2-9F3F-C97089BCDC6F}"/>
          </ac:spMkLst>
        </pc:spChg>
        <pc:spChg chg="add del mod">
          <ac:chgData name="伊健 杜" userId="e69aded81da48593" providerId="LiveId" clId="{B92D2B77-361F-455D-BBB9-8632DB823E50}" dt="2022-11-01T06:44:31.089" v="4411"/>
          <ac:spMkLst>
            <pc:docMk/>
            <pc:sldMk cId="3648862933" sldId="1241"/>
            <ac:spMk id="8" creationId="{C8D12061-D2F8-392C-949E-7757CF0A299E}"/>
          </ac:spMkLst>
        </pc:spChg>
        <pc:picChg chg="add mod">
          <ac:chgData name="伊健 杜" userId="e69aded81da48593" providerId="LiveId" clId="{B92D2B77-361F-455D-BBB9-8632DB823E50}" dt="2022-11-01T06:43:43.803" v="4362" actId="1076"/>
          <ac:picMkLst>
            <pc:docMk/>
            <pc:sldMk cId="3648862933" sldId="1241"/>
            <ac:picMk id="5" creationId="{32804CB6-8DEC-A3BC-0556-9955787D9061}"/>
          </ac:picMkLst>
        </pc:picChg>
        <pc:picChg chg="add mod ord">
          <ac:chgData name="伊健 杜" userId="e69aded81da48593" providerId="LiveId" clId="{B92D2B77-361F-455D-BBB9-8632DB823E50}" dt="2022-11-01T06:43:42.908" v="4361" actId="1076"/>
          <ac:picMkLst>
            <pc:docMk/>
            <pc:sldMk cId="3648862933" sldId="1241"/>
            <ac:picMk id="7" creationId="{44487757-9391-3123-1D73-2AEF7B268A43}"/>
          </ac:picMkLst>
        </pc:picChg>
      </pc:sldChg>
      <pc:sldChg chg="new">
        <pc:chgData name="伊健 杜" userId="e69aded81da48593" providerId="LiveId" clId="{B92D2B77-361F-455D-BBB9-8632DB823E50}" dt="2022-11-01T06:50:31.685" v="4495" actId="680"/>
        <pc:sldMkLst>
          <pc:docMk/>
          <pc:sldMk cId="3082647770" sldId="1242"/>
        </pc:sldMkLst>
      </pc:sldChg>
    </pc:docChg>
  </pc:docChgLst>
  <pc:docChgLst>
    <pc:chgData name="伊健 杜" userId="e69aded81da48593" providerId="LiveId" clId="{531402EC-17DD-40C4-9069-9F80CDC93544}"/>
    <pc:docChg chg="undo custSel addSld delSld modSld sldOrd">
      <pc:chgData name="伊健 杜" userId="e69aded81da48593" providerId="LiveId" clId="{531402EC-17DD-40C4-9069-9F80CDC93544}" dt="2022-09-11T23:00:39.119" v="4500"/>
      <pc:docMkLst>
        <pc:docMk/>
      </pc:docMkLst>
      <pc:sldChg chg="modSp mod">
        <pc:chgData name="伊健 杜" userId="e69aded81da48593" providerId="LiveId" clId="{531402EC-17DD-40C4-9069-9F80CDC93544}" dt="2022-09-07T18:08:29.593" v="13"/>
        <pc:sldMkLst>
          <pc:docMk/>
          <pc:sldMk cId="3180688205" sldId="256"/>
        </pc:sldMkLst>
        <pc:spChg chg="mod">
          <ac:chgData name="伊健 杜" userId="e69aded81da48593" providerId="LiveId" clId="{531402EC-17DD-40C4-9069-9F80CDC93544}" dt="2022-09-07T18:08:29.593" v="13"/>
          <ac:spMkLst>
            <pc:docMk/>
            <pc:sldMk cId="3180688205" sldId="256"/>
            <ac:spMk id="2" creationId="{1F01E9DD-2818-4BD0-9996-984FE0985E67}"/>
          </ac:spMkLst>
        </pc:spChg>
      </pc:sldChg>
      <pc:sldChg chg="addSp delSp modSp add mod modAnim">
        <pc:chgData name="伊健 杜" userId="e69aded81da48593" providerId="LiveId" clId="{531402EC-17DD-40C4-9069-9F80CDC93544}" dt="2022-09-08T07:51:11.729" v="583"/>
        <pc:sldMkLst>
          <pc:docMk/>
          <pc:sldMk cId="0" sldId="268"/>
        </pc:sldMkLst>
        <pc:spChg chg="del">
          <ac:chgData name="伊健 杜" userId="e69aded81da48593" providerId="LiveId" clId="{531402EC-17DD-40C4-9069-9F80CDC93544}" dt="2022-09-08T07:40:00.601" v="434" actId="478"/>
          <ac:spMkLst>
            <pc:docMk/>
            <pc:sldMk cId="0" sldId="268"/>
            <ac:spMk id="2" creationId="{00000000-0000-0000-0000-000000000000}"/>
          </ac:spMkLst>
        </pc:spChg>
        <pc:spChg chg="del">
          <ac:chgData name="伊健 杜" userId="e69aded81da48593" providerId="LiveId" clId="{531402EC-17DD-40C4-9069-9F80CDC93544}" dt="2022-09-08T07:40:12.979" v="443" actId="478"/>
          <ac:spMkLst>
            <pc:docMk/>
            <pc:sldMk cId="0" sldId="268"/>
            <ac:spMk id="3" creationId="{00000000-0000-0000-0000-000000000000}"/>
          </ac:spMkLst>
        </pc:spChg>
        <pc:spChg chg="del mod">
          <ac:chgData name="伊健 杜" userId="e69aded81da48593" providerId="LiveId" clId="{531402EC-17DD-40C4-9069-9F80CDC93544}" dt="2022-09-08T07:40:11.959" v="442" actId="478"/>
          <ac:spMkLst>
            <pc:docMk/>
            <pc:sldMk cId="0" sldId="268"/>
            <ac:spMk id="4" creationId="{00000000-0000-0000-0000-000000000000}"/>
          </ac:spMkLst>
        </pc:spChg>
        <pc:spChg chg="del">
          <ac:chgData name="伊健 杜" userId="e69aded81da48593" providerId="LiveId" clId="{531402EC-17DD-40C4-9069-9F80CDC93544}" dt="2022-09-08T07:40:17.958" v="447" actId="478"/>
          <ac:spMkLst>
            <pc:docMk/>
            <pc:sldMk cId="0" sldId="268"/>
            <ac:spMk id="5" creationId="{00000000-0000-0000-0000-000000000000}"/>
          </ac:spMkLst>
        </pc:spChg>
        <pc:spChg chg="del">
          <ac:chgData name="伊健 杜" userId="e69aded81da48593" providerId="LiveId" clId="{531402EC-17DD-40C4-9069-9F80CDC93544}" dt="2022-09-08T07:40:15.836" v="445" actId="478"/>
          <ac:spMkLst>
            <pc:docMk/>
            <pc:sldMk cId="0" sldId="268"/>
            <ac:spMk id="6" creationId="{00000000-0000-0000-0000-000000000000}"/>
          </ac:spMkLst>
        </pc:spChg>
        <pc:spChg chg="add del mod">
          <ac:chgData name="伊健 杜" userId="e69aded81da48593" providerId="LiveId" clId="{531402EC-17DD-40C4-9069-9F80CDC93544}" dt="2022-09-08T07:40:02.213" v="435" actId="478"/>
          <ac:spMkLst>
            <pc:docMk/>
            <pc:sldMk cId="0" sldId="268"/>
            <ac:spMk id="12" creationId="{2FE46C08-F505-33B8-893F-8AA55223A82B}"/>
          </ac:spMkLst>
        </pc:spChg>
        <pc:spChg chg="add del mod">
          <ac:chgData name="伊健 杜" userId="e69aded81da48593" providerId="LiveId" clId="{531402EC-17DD-40C4-9069-9F80CDC93544}" dt="2022-09-08T07:40:14.741" v="444" actId="478"/>
          <ac:spMkLst>
            <pc:docMk/>
            <pc:sldMk cId="0" sldId="268"/>
            <ac:spMk id="14" creationId="{6D9217D3-E384-C4BD-84DC-4BA4F572C218}"/>
          </ac:spMkLst>
        </pc:spChg>
        <pc:spChg chg="add mod">
          <ac:chgData name="伊健 杜" userId="e69aded81da48593" providerId="LiveId" clId="{531402EC-17DD-40C4-9069-9F80CDC93544}" dt="2022-09-08T07:47:05.132" v="461" actId="688"/>
          <ac:spMkLst>
            <pc:docMk/>
            <pc:sldMk cId="0" sldId="268"/>
            <ac:spMk id="15" creationId="{78D0FABC-AEC7-562D-C804-16EF400B0322}"/>
          </ac:spMkLst>
        </pc:spChg>
        <pc:spChg chg="add mod">
          <ac:chgData name="伊健 杜" userId="e69aded81da48593" providerId="LiveId" clId="{531402EC-17DD-40C4-9069-9F80CDC93544}" dt="2022-09-08T07:47:07.603" v="463" actId="1076"/>
          <ac:spMkLst>
            <pc:docMk/>
            <pc:sldMk cId="0" sldId="268"/>
            <ac:spMk id="16" creationId="{27682E03-062B-E2DF-D395-914D5CC28E53}"/>
          </ac:spMkLst>
        </pc:spChg>
        <pc:spChg chg="add mod">
          <ac:chgData name="伊健 杜" userId="e69aded81da48593" providerId="LiveId" clId="{531402EC-17DD-40C4-9069-9F80CDC93544}" dt="2022-09-08T07:50:27.722" v="549" actId="14100"/>
          <ac:spMkLst>
            <pc:docMk/>
            <pc:sldMk cId="0" sldId="268"/>
            <ac:spMk id="17" creationId="{0EDA3855-B2C4-740A-EFBE-0E3F6D02148F}"/>
          </ac:spMkLst>
        </pc:spChg>
        <pc:spChg chg="add mod">
          <ac:chgData name="伊健 杜" userId="e69aded81da48593" providerId="LiveId" clId="{531402EC-17DD-40C4-9069-9F80CDC93544}" dt="2022-09-08T07:47:22.693" v="473" actId="688"/>
          <ac:spMkLst>
            <pc:docMk/>
            <pc:sldMk cId="0" sldId="268"/>
            <ac:spMk id="18" creationId="{354FC820-03B0-AED9-FBBA-01680607E97F}"/>
          </ac:spMkLst>
        </pc:spChg>
        <pc:spChg chg="add mod">
          <ac:chgData name="伊健 杜" userId="e69aded81da48593" providerId="LiveId" clId="{531402EC-17DD-40C4-9069-9F80CDC93544}" dt="2022-09-08T07:47:52.774" v="517" actId="20577"/>
          <ac:spMkLst>
            <pc:docMk/>
            <pc:sldMk cId="0" sldId="268"/>
            <ac:spMk id="19" creationId="{B9C643B4-A6EC-E57B-192D-E2513A1C8CB4}"/>
          </ac:spMkLst>
        </pc:spChg>
        <pc:spChg chg="add del mod">
          <ac:chgData name="伊健 杜" userId="e69aded81da48593" providerId="LiveId" clId="{531402EC-17DD-40C4-9069-9F80CDC93544}" dt="2022-09-08T07:51:11.729" v="583"/>
          <ac:spMkLst>
            <pc:docMk/>
            <pc:sldMk cId="0" sldId="268"/>
            <ac:spMk id="20" creationId="{CD423FAC-BCAA-4CD5-C394-15D56F2D48D6}"/>
          </ac:spMkLst>
        </pc:spChg>
        <pc:spChg chg="add mod">
          <ac:chgData name="伊健 杜" userId="e69aded81da48593" providerId="LiveId" clId="{531402EC-17DD-40C4-9069-9F80CDC93544}" dt="2022-09-08T07:49:36.495" v="534" actId="1076"/>
          <ac:spMkLst>
            <pc:docMk/>
            <pc:sldMk cId="0" sldId="268"/>
            <ac:spMk id="21" creationId="{2B36E23F-C9C0-AD87-4176-980F2FE1EAE5}"/>
          </ac:spMkLst>
        </pc:spChg>
        <pc:spChg chg="add mod">
          <ac:chgData name="伊健 杜" userId="e69aded81da48593" providerId="LiveId" clId="{531402EC-17DD-40C4-9069-9F80CDC93544}" dt="2022-09-08T07:50:26.149" v="548" actId="1076"/>
          <ac:spMkLst>
            <pc:docMk/>
            <pc:sldMk cId="0" sldId="268"/>
            <ac:spMk id="22" creationId="{D13A348C-0FF3-B51D-1D12-43E78F44BE33}"/>
          </ac:spMkLst>
        </pc:spChg>
        <pc:spChg chg="add mod">
          <ac:chgData name="伊健 杜" userId="e69aded81da48593" providerId="LiveId" clId="{531402EC-17DD-40C4-9069-9F80CDC93544}" dt="2022-09-08T07:50:45.074" v="561" actId="1076"/>
          <ac:spMkLst>
            <pc:docMk/>
            <pc:sldMk cId="0" sldId="268"/>
            <ac:spMk id="23" creationId="{1AF04876-3A1E-25C8-40F9-C8F7AE7AA221}"/>
          </ac:spMkLst>
        </pc:spChg>
        <pc:spChg chg="add mod">
          <ac:chgData name="伊健 杜" userId="e69aded81da48593" providerId="LiveId" clId="{531402EC-17DD-40C4-9069-9F80CDC93544}" dt="2022-09-08T07:51:10.033" v="580" actId="1076"/>
          <ac:spMkLst>
            <pc:docMk/>
            <pc:sldMk cId="0" sldId="268"/>
            <ac:spMk id="24" creationId="{6630302F-46C8-B9D7-52AE-426C29F837B8}"/>
          </ac:spMkLst>
        </pc:spChg>
        <pc:picChg chg="mod">
          <ac:chgData name="伊健 杜" userId="e69aded81da48593" providerId="LiveId" clId="{531402EC-17DD-40C4-9069-9F80CDC93544}" dt="2022-09-08T07:40:03.090" v="436" actId="1076"/>
          <ac:picMkLst>
            <pc:docMk/>
            <pc:sldMk cId="0" sldId="268"/>
            <ac:picMk id="7" creationId="{00000000-0000-0000-0000-000000000000}"/>
          </ac:picMkLst>
        </pc:picChg>
        <pc:picChg chg="mod">
          <ac:chgData name="伊健 杜" userId="e69aded81da48593" providerId="LiveId" clId="{531402EC-17DD-40C4-9069-9F80CDC93544}" dt="2022-09-08T07:45:21.003" v="454" actId="1076"/>
          <ac:picMkLst>
            <pc:docMk/>
            <pc:sldMk cId="0" sldId="268"/>
            <ac:picMk id="8" creationId="{00000000-0000-0000-0000-000000000000}"/>
          </ac:picMkLst>
        </pc:picChg>
        <pc:picChg chg="mod">
          <ac:chgData name="伊健 杜" userId="e69aded81da48593" providerId="LiveId" clId="{531402EC-17DD-40C4-9069-9F80CDC93544}" dt="2022-09-08T07:50:24.112" v="547" actId="1076"/>
          <ac:picMkLst>
            <pc:docMk/>
            <pc:sldMk cId="0" sldId="268"/>
            <ac:picMk id="9" creationId="{00000000-0000-0000-0000-000000000000}"/>
          </ac:picMkLst>
        </pc:picChg>
        <pc:picChg chg="mod">
          <ac:chgData name="伊健 杜" userId="e69aded81da48593" providerId="LiveId" clId="{531402EC-17DD-40C4-9069-9F80CDC93544}" dt="2022-09-08T07:50:37.914" v="554" actId="1076"/>
          <ac:picMkLst>
            <pc:docMk/>
            <pc:sldMk cId="0" sldId="268"/>
            <ac:picMk id="10" creationId="{00000000-0000-0000-0000-000000000000}"/>
          </ac:picMkLst>
        </pc:picChg>
        <pc:picChg chg="add mod">
          <ac:chgData name="伊健 杜" userId="e69aded81da48593" providerId="LiveId" clId="{531402EC-17DD-40C4-9069-9F80CDC93544}" dt="2022-09-08T07:51:11.136" v="581" actId="1076"/>
          <ac:picMkLst>
            <pc:docMk/>
            <pc:sldMk cId="0" sldId="268"/>
            <ac:picMk id="8194" creationId="{9CE154B4-2679-03B5-2E4E-1FB0762CB9B3}"/>
          </ac:picMkLst>
        </pc:picChg>
      </pc:sldChg>
      <pc:sldChg chg="add del">
        <pc:chgData name="伊健 杜" userId="e69aded81da48593" providerId="LiveId" clId="{531402EC-17DD-40C4-9069-9F80CDC93544}" dt="2022-09-07T18:08:03.378" v="2" actId="47"/>
        <pc:sldMkLst>
          <pc:docMk/>
          <pc:sldMk cId="0" sldId="281"/>
        </pc:sldMkLst>
      </pc:sldChg>
      <pc:sldChg chg="add del">
        <pc:chgData name="伊健 杜" userId="e69aded81da48593" providerId="LiveId" clId="{531402EC-17DD-40C4-9069-9F80CDC93544}" dt="2022-09-07T18:08:03.378" v="2" actId="47"/>
        <pc:sldMkLst>
          <pc:docMk/>
          <pc:sldMk cId="2626716164" sldId="350"/>
        </pc:sldMkLst>
      </pc:sldChg>
      <pc:sldChg chg="add del">
        <pc:chgData name="伊健 杜" userId="e69aded81da48593" providerId="LiveId" clId="{531402EC-17DD-40C4-9069-9F80CDC93544}" dt="2022-09-07T18:08:03.378" v="2" actId="47"/>
        <pc:sldMkLst>
          <pc:docMk/>
          <pc:sldMk cId="3940987383" sldId="351"/>
        </pc:sldMkLst>
      </pc:sldChg>
      <pc:sldChg chg="add del">
        <pc:chgData name="伊健 杜" userId="e69aded81da48593" providerId="LiveId" clId="{531402EC-17DD-40C4-9069-9F80CDC93544}" dt="2022-09-07T18:08:14.386" v="3" actId="47"/>
        <pc:sldMkLst>
          <pc:docMk/>
          <pc:sldMk cId="3724778850" sldId="432"/>
        </pc:sldMkLst>
      </pc:sldChg>
      <pc:sldChg chg="modSp add mod">
        <pc:chgData name="伊健 杜" userId="e69aded81da48593" providerId="LiveId" clId="{531402EC-17DD-40C4-9069-9F80CDC93544}" dt="2022-09-11T23:00:39.119" v="4500"/>
        <pc:sldMkLst>
          <pc:docMk/>
          <pc:sldMk cId="1437134219" sldId="524"/>
        </pc:sldMkLst>
        <pc:spChg chg="mod">
          <ac:chgData name="伊健 杜" userId="e69aded81da48593" providerId="LiveId" clId="{531402EC-17DD-40C4-9069-9F80CDC93544}" dt="2022-09-11T23:00:39.119" v="4500"/>
          <ac:spMkLst>
            <pc:docMk/>
            <pc:sldMk cId="1437134219" sldId="524"/>
            <ac:spMk id="6" creationId="{49D758B4-247D-41D6-B5F9-5A1A1F2313BA}"/>
          </ac:spMkLst>
        </pc:spChg>
      </pc:sldChg>
      <pc:sldChg chg="modSp add">
        <pc:chgData name="伊健 杜" userId="e69aded81da48593" providerId="LiveId" clId="{531402EC-17DD-40C4-9069-9F80CDC93544}" dt="2022-09-11T23:00:39.119" v="4500"/>
        <pc:sldMkLst>
          <pc:docMk/>
          <pc:sldMk cId="3551850107" sldId="526"/>
        </pc:sldMkLst>
        <pc:spChg chg="mod">
          <ac:chgData name="伊健 杜" userId="e69aded81da48593" providerId="LiveId" clId="{531402EC-17DD-40C4-9069-9F80CDC93544}" dt="2022-09-11T23:00:39.119" v="4500"/>
          <ac:spMkLst>
            <pc:docMk/>
            <pc:sldMk cId="3551850107" sldId="526"/>
            <ac:spMk id="5" creationId="{23FF1512-B1B8-486D-97E2-CF91D032DDED}"/>
          </ac:spMkLst>
        </pc:spChg>
      </pc:sldChg>
      <pc:sldChg chg="add del">
        <pc:chgData name="伊健 杜" userId="e69aded81da48593" providerId="LiveId" clId="{531402EC-17DD-40C4-9069-9F80CDC93544}" dt="2022-09-07T18:08:14.386" v="3" actId="47"/>
        <pc:sldMkLst>
          <pc:docMk/>
          <pc:sldMk cId="4090569073" sldId="529"/>
        </pc:sldMkLst>
      </pc:sldChg>
      <pc:sldChg chg="addSp delSp modSp add del mod">
        <pc:chgData name="伊健 杜" userId="e69aded81da48593" providerId="LiveId" clId="{531402EC-17DD-40C4-9069-9F80CDC93544}" dt="2022-09-08T11:24:43.614" v="1486" actId="20577"/>
        <pc:sldMkLst>
          <pc:docMk/>
          <pc:sldMk cId="351764247" sldId="533"/>
        </pc:sldMkLst>
        <pc:spChg chg="mod">
          <ac:chgData name="伊健 杜" userId="e69aded81da48593" providerId="LiveId" clId="{531402EC-17DD-40C4-9069-9F80CDC93544}" dt="2022-09-08T11:24:43.614" v="1486" actId="20577"/>
          <ac:spMkLst>
            <pc:docMk/>
            <pc:sldMk cId="351764247" sldId="533"/>
            <ac:spMk id="5" creationId="{00000000-0000-0000-0000-000000000000}"/>
          </ac:spMkLst>
        </pc:spChg>
        <pc:picChg chg="del">
          <ac:chgData name="伊健 杜" userId="e69aded81da48593" providerId="LiveId" clId="{531402EC-17DD-40C4-9069-9F80CDC93544}" dt="2022-09-08T06:24:21.609" v="36" actId="478"/>
          <ac:picMkLst>
            <pc:docMk/>
            <pc:sldMk cId="351764247" sldId="533"/>
            <ac:picMk id="2" creationId="{00000000-0000-0000-0000-000000000000}"/>
          </ac:picMkLst>
        </pc:picChg>
        <pc:picChg chg="add mod">
          <ac:chgData name="伊健 杜" userId="e69aded81da48593" providerId="LiveId" clId="{531402EC-17DD-40C4-9069-9F80CDC93544}" dt="2022-09-08T06:26:23.193" v="42" actId="1076"/>
          <ac:picMkLst>
            <pc:docMk/>
            <pc:sldMk cId="351764247" sldId="533"/>
            <ac:picMk id="1026" creationId="{EED01B3D-7101-BA00-0C73-6F6270FEACC4}"/>
          </ac:picMkLst>
        </pc:picChg>
      </pc:sldChg>
      <pc:sldChg chg="add del">
        <pc:chgData name="伊健 杜" userId="e69aded81da48593" providerId="LiveId" clId="{531402EC-17DD-40C4-9069-9F80CDC93544}" dt="2022-09-08T11:24:13.145" v="1477" actId="47"/>
        <pc:sldMkLst>
          <pc:docMk/>
          <pc:sldMk cId="929717935" sldId="534"/>
        </pc:sldMkLst>
      </pc:sldChg>
      <pc:sldChg chg="add del">
        <pc:chgData name="伊健 杜" userId="e69aded81da48593" providerId="LiveId" clId="{531402EC-17DD-40C4-9069-9F80CDC93544}" dt="2022-09-07T18:08:14.386" v="3" actId="47"/>
        <pc:sldMkLst>
          <pc:docMk/>
          <pc:sldMk cId="170455245" sldId="545"/>
        </pc:sldMkLst>
      </pc:sldChg>
      <pc:sldChg chg="addSp delSp modSp add del mod modAnim">
        <pc:chgData name="伊健 杜" userId="e69aded81da48593" providerId="LiveId" clId="{531402EC-17DD-40C4-9069-9F80CDC93544}" dt="2022-09-11T19:14:12.208" v="3132" actId="1076"/>
        <pc:sldMkLst>
          <pc:docMk/>
          <pc:sldMk cId="3530567302" sldId="550"/>
        </pc:sldMkLst>
        <pc:spChg chg="add del">
          <ac:chgData name="伊健 杜" userId="e69aded81da48593" providerId="LiveId" clId="{531402EC-17DD-40C4-9069-9F80CDC93544}" dt="2022-09-09T07:14:06.061" v="1510"/>
          <ac:spMkLst>
            <pc:docMk/>
            <pc:sldMk cId="3530567302" sldId="550"/>
            <ac:spMk id="2" creationId="{D9443DFF-5B89-CEB0-29D9-F860CA64DDED}"/>
          </ac:spMkLst>
        </pc:spChg>
        <pc:spChg chg="add mod">
          <ac:chgData name="伊健 杜" userId="e69aded81da48593" providerId="LiveId" clId="{531402EC-17DD-40C4-9069-9F80CDC93544}" dt="2022-09-08T07:21:52.057" v="287" actId="1076"/>
          <ac:spMkLst>
            <pc:docMk/>
            <pc:sldMk cId="3530567302" sldId="550"/>
            <ac:spMk id="3" creationId="{E470495F-EAEA-1501-3D53-46B4A3C06733}"/>
          </ac:spMkLst>
        </pc:spChg>
        <pc:spChg chg="add del mod">
          <ac:chgData name="伊健 杜" userId="e69aded81da48593" providerId="LiveId" clId="{531402EC-17DD-40C4-9069-9F80CDC93544}" dt="2022-09-08T07:19:26.640" v="220"/>
          <ac:spMkLst>
            <pc:docMk/>
            <pc:sldMk cId="3530567302" sldId="550"/>
            <ac:spMk id="4" creationId="{4C5BB3A8-8E79-AE17-82DC-B000C2B459CA}"/>
          </ac:spMkLst>
        </pc:spChg>
        <pc:spChg chg="mod">
          <ac:chgData name="伊健 杜" userId="e69aded81da48593" providerId="LiveId" clId="{531402EC-17DD-40C4-9069-9F80CDC93544}" dt="2022-09-09T07:14:10.372" v="1513" actId="1076"/>
          <ac:spMkLst>
            <pc:docMk/>
            <pc:sldMk cId="3530567302" sldId="550"/>
            <ac:spMk id="5" creationId="{00000000-0000-0000-0000-000000000000}"/>
          </ac:spMkLst>
        </pc:spChg>
        <pc:spChg chg="add mod">
          <ac:chgData name="伊健 杜" userId="e69aded81da48593" providerId="LiveId" clId="{531402EC-17DD-40C4-9069-9F80CDC93544}" dt="2022-09-11T19:14:09.786" v="3131" actId="1076"/>
          <ac:spMkLst>
            <pc:docMk/>
            <pc:sldMk cId="3530567302" sldId="550"/>
            <ac:spMk id="6" creationId="{7C25336C-5B01-674D-DAD9-8FD2D5CDF04E}"/>
          </ac:spMkLst>
        </pc:spChg>
        <pc:spChg chg="add del mod">
          <ac:chgData name="伊健 杜" userId="e69aded81da48593" providerId="LiveId" clId="{531402EC-17DD-40C4-9069-9F80CDC93544}" dt="2022-09-08T07:19:38.720" v="232" actId="478"/>
          <ac:spMkLst>
            <pc:docMk/>
            <pc:sldMk cId="3530567302" sldId="550"/>
            <ac:spMk id="7" creationId="{AE4FD813-9A3B-123E-5B01-9DCC12F81454}"/>
          </ac:spMkLst>
        </pc:spChg>
        <pc:spChg chg="add mod">
          <ac:chgData name="伊健 杜" userId="e69aded81da48593" providerId="LiveId" clId="{531402EC-17DD-40C4-9069-9F80CDC93544}" dt="2022-09-08T07:22:16.121" v="307" actId="1076"/>
          <ac:spMkLst>
            <pc:docMk/>
            <pc:sldMk cId="3530567302" sldId="550"/>
            <ac:spMk id="8" creationId="{E6C5E7AC-DF1B-B00D-D413-A76ECD42709D}"/>
          </ac:spMkLst>
        </pc:spChg>
        <pc:spChg chg="add mod">
          <ac:chgData name="伊健 杜" userId="e69aded81da48593" providerId="LiveId" clId="{531402EC-17DD-40C4-9069-9F80CDC93544}" dt="2022-09-11T19:14:12.208" v="3132" actId="1076"/>
          <ac:spMkLst>
            <pc:docMk/>
            <pc:sldMk cId="3530567302" sldId="550"/>
            <ac:spMk id="9" creationId="{91019879-3B66-42A9-53E4-4542BBD9FED0}"/>
          </ac:spMkLst>
        </pc:spChg>
        <pc:spChg chg="add mod">
          <ac:chgData name="伊健 杜" userId="e69aded81da48593" providerId="LiveId" clId="{531402EC-17DD-40C4-9069-9F80CDC93544}" dt="2022-09-08T07:23:25.139" v="340" actId="13822"/>
          <ac:spMkLst>
            <pc:docMk/>
            <pc:sldMk cId="3530567302" sldId="550"/>
            <ac:spMk id="10" creationId="{0A639568-419E-D611-E649-C0FAACA47EA4}"/>
          </ac:spMkLst>
        </pc:spChg>
        <pc:picChg chg="del mod">
          <ac:chgData name="伊健 杜" userId="e69aded81da48593" providerId="LiveId" clId="{531402EC-17DD-40C4-9069-9F80CDC93544}" dt="2022-09-08T07:18:57.339" v="200" actId="478"/>
          <ac:picMkLst>
            <pc:docMk/>
            <pc:sldMk cId="3530567302" sldId="550"/>
            <ac:picMk id="2" creationId="{00000000-0000-0000-0000-000000000000}"/>
          </ac:picMkLst>
        </pc:picChg>
        <pc:picChg chg="add mod">
          <ac:chgData name="伊健 杜" userId="e69aded81da48593" providerId="LiveId" clId="{531402EC-17DD-40C4-9069-9F80CDC93544}" dt="2022-09-08T07:21:49.185" v="286" actId="1076"/>
          <ac:picMkLst>
            <pc:docMk/>
            <pc:sldMk cId="3530567302" sldId="550"/>
            <ac:picMk id="5122" creationId="{97A1F574-196B-11BE-D7A5-D53851C25EDA}"/>
          </ac:picMkLst>
        </pc:picChg>
        <pc:picChg chg="add mod">
          <ac:chgData name="伊健 杜" userId="e69aded81da48593" providerId="LiveId" clId="{531402EC-17DD-40C4-9069-9F80CDC93544}" dt="2022-09-08T07:22:08.323" v="298" actId="1076"/>
          <ac:picMkLst>
            <pc:docMk/>
            <pc:sldMk cId="3530567302" sldId="550"/>
            <ac:picMk id="5124" creationId="{10CD34A0-4CDB-8BB4-9BED-A4270887ACC8}"/>
          </ac:picMkLst>
        </pc:picChg>
      </pc:sldChg>
      <pc:sldChg chg="add del">
        <pc:chgData name="伊健 杜" userId="e69aded81da48593" providerId="LiveId" clId="{531402EC-17DD-40C4-9069-9F80CDC93544}" dt="2022-09-08T11:24:13.145" v="1477" actId="47"/>
        <pc:sldMkLst>
          <pc:docMk/>
          <pc:sldMk cId="770386409" sldId="551"/>
        </pc:sldMkLst>
      </pc:sldChg>
      <pc:sldChg chg="addSp delSp modSp new mod ord">
        <pc:chgData name="伊健 杜" userId="e69aded81da48593" providerId="LiveId" clId="{531402EC-17DD-40C4-9069-9F80CDC93544}" dt="2022-09-08T07:16:38.806" v="184" actId="1440"/>
        <pc:sldMkLst>
          <pc:docMk/>
          <pc:sldMk cId="272651860" sldId="552"/>
        </pc:sldMkLst>
        <pc:spChg chg="del">
          <ac:chgData name="伊健 杜" userId="e69aded81da48593" providerId="LiveId" clId="{531402EC-17DD-40C4-9069-9F80CDC93544}" dt="2022-09-08T07:10:39.625" v="123" actId="478"/>
          <ac:spMkLst>
            <pc:docMk/>
            <pc:sldMk cId="272651860" sldId="552"/>
            <ac:spMk id="2" creationId="{096FE75C-9024-F759-9FD8-C73F7BC14765}"/>
          </ac:spMkLst>
        </pc:spChg>
        <pc:spChg chg="del">
          <ac:chgData name="伊健 杜" userId="e69aded81da48593" providerId="LiveId" clId="{531402EC-17DD-40C4-9069-9F80CDC93544}" dt="2022-09-08T07:10:39.625" v="123" actId="478"/>
          <ac:spMkLst>
            <pc:docMk/>
            <pc:sldMk cId="272651860" sldId="552"/>
            <ac:spMk id="3" creationId="{F7812AE5-252A-E595-E541-5EFF89089C53}"/>
          </ac:spMkLst>
        </pc:spChg>
        <pc:spChg chg="add mod">
          <ac:chgData name="伊健 杜" userId="e69aded81da48593" providerId="LiveId" clId="{531402EC-17DD-40C4-9069-9F80CDC93544}" dt="2022-09-08T07:11:23.191" v="150" actId="1076"/>
          <ac:spMkLst>
            <pc:docMk/>
            <pc:sldMk cId="272651860" sldId="552"/>
            <ac:spMk id="5" creationId="{514E68A6-00E8-67B6-857B-4E5D46C0B845}"/>
          </ac:spMkLst>
        </pc:spChg>
        <pc:picChg chg="add mod">
          <ac:chgData name="伊健 杜" userId="e69aded81da48593" providerId="LiveId" clId="{531402EC-17DD-40C4-9069-9F80CDC93544}" dt="2022-09-08T07:10:48.800" v="129" actId="1076"/>
          <ac:picMkLst>
            <pc:docMk/>
            <pc:sldMk cId="272651860" sldId="552"/>
            <ac:picMk id="4" creationId="{00555E9A-5E9C-FA9D-39D9-86F108CD9D44}"/>
          </ac:picMkLst>
        </pc:picChg>
        <pc:picChg chg="add del mod">
          <ac:chgData name="伊健 杜" userId="e69aded81da48593" providerId="LiveId" clId="{531402EC-17DD-40C4-9069-9F80CDC93544}" dt="2022-09-08T07:15:32.466" v="176" actId="478"/>
          <ac:picMkLst>
            <pc:docMk/>
            <pc:sldMk cId="272651860" sldId="552"/>
            <ac:picMk id="3074" creationId="{631FFEF6-ACD5-6B57-1479-F03F1965C15F}"/>
          </ac:picMkLst>
        </pc:picChg>
        <pc:picChg chg="add mod">
          <ac:chgData name="伊健 杜" userId="e69aded81da48593" providerId="LiveId" clId="{531402EC-17DD-40C4-9069-9F80CDC93544}" dt="2022-09-08T07:16:38.806" v="184" actId="1440"/>
          <ac:picMkLst>
            <pc:docMk/>
            <pc:sldMk cId="272651860" sldId="552"/>
            <ac:picMk id="3076" creationId="{CBF31390-AEE4-2C3A-07CF-84E9E338EB7D}"/>
          </ac:picMkLst>
        </pc:picChg>
      </pc:sldChg>
      <pc:sldChg chg="addSp delSp modSp new mod ord">
        <pc:chgData name="伊健 杜" userId="e69aded81da48593" providerId="LiveId" clId="{531402EC-17DD-40C4-9069-9F80CDC93544}" dt="2022-09-08T11:26:00.964" v="1500" actId="1076"/>
        <pc:sldMkLst>
          <pc:docMk/>
          <pc:sldMk cId="1296948113" sldId="553"/>
        </pc:sldMkLst>
        <pc:spChg chg="mod">
          <ac:chgData name="伊健 杜" userId="e69aded81da48593" providerId="LiveId" clId="{531402EC-17DD-40C4-9069-9F80CDC93544}" dt="2022-09-08T11:25:49.070" v="1492" actId="20577"/>
          <ac:spMkLst>
            <pc:docMk/>
            <pc:sldMk cId="1296948113" sldId="553"/>
            <ac:spMk id="2" creationId="{DFB4DF0C-A79D-2E06-1BAA-7A8EC1576ED4}"/>
          </ac:spMkLst>
        </pc:spChg>
        <pc:spChg chg="del">
          <ac:chgData name="伊健 杜" userId="e69aded81da48593" providerId="LiveId" clId="{531402EC-17DD-40C4-9069-9F80CDC93544}" dt="2022-09-08T06:27:08.638" v="89" actId="478"/>
          <ac:spMkLst>
            <pc:docMk/>
            <pc:sldMk cId="1296948113" sldId="553"/>
            <ac:spMk id="3" creationId="{F02AB213-A906-9D1F-D36C-02E27131C5FE}"/>
          </ac:spMkLst>
        </pc:spChg>
        <pc:spChg chg="add mod">
          <ac:chgData name="伊健 杜" userId="e69aded81da48593" providerId="LiveId" clId="{531402EC-17DD-40C4-9069-9F80CDC93544}" dt="2022-09-08T07:12:09.010" v="159" actId="14100"/>
          <ac:spMkLst>
            <pc:docMk/>
            <pc:sldMk cId="1296948113" sldId="553"/>
            <ac:spMk id="5" creationId="{99719CF7-A5D1-6584-E61C-232AB2089847}"/>
          </ac:spMkLst>
        </pc:spChg>
        <pc:spChg chg="add del">
          <ac:chgData name="伊健 杜" userId="e69aded81da48593" providerId="LiveId" clId="{531402EC-17DD-40C4-9069-9F80CDC93544}" dt="2022-09-08T11:24:55.974" v="1489"/>
          <ac:spMkLst>
            <pc:docMk/>
            <pc:sldMk cId="1296948113" sldId="553"/>
            <ac:spMk id="6" creationId="{1F763CDF-241B-43B4-9E01-5AB1D2273067}"/>
          </ac:spMkLst>
        </pc:spChg>
        <pc:spChg chg="add mod">
          <ac:chgData name="伊健 杜" userId="e69aded81da48593" providerId="LiveId" clId="{531402EC-17DD-40C4-9069-9F80CDC93544}" dt="2022-09-08T11:26:00.964" v="1500" actId="1076"/>
          <ac:spMkLst>
            <pc:docMk/>
            <pc:sldMk cId="1296948113" sldId="553"/>
            <ac:spMk id="7" creationId="{2372D31D-BE0B-08BC-0016-BA1CB33FCC17}"/>
          </ac:spMkLst>
        </pc:spChg>
        <pc:picChg chg="add del mod">
          <ac:chgData name="伊健 杜" userId="e69aded81da48593" providerId="LiveId" clId="{531402EC-17DD-40C4-9069-9F80CDC93544}" dt="2022-09-08T07:12:11.072" v="160" actId="478"/>
          <ac:picMkLst>
            <pc:docMk/>
            <pc:sldMk cId="1296948113" sldId="553"/>
            <ac:picMk id="4" creationId="{4E4A6FE8-689D-17D6-5942-D43543270062}"/>
          </ac:picMkLst>
        </pc:picChg>
        <pc:picChg chg="add mod">
          <ac:chgData name="伊健 杜" userId="e69aded81da48593" providerId="LiveId" clId="{531402EC-17DD-40C4-9069-9F80CDC93544}" dt="2022-09-08T07:12:05.207" v="157" actId="1076"/>
          <ac:picMkLst>
            <pc:docMk/>
            <pc:sldMk cId="1296948113" sldId="553"/>
            <ac:picMk id="2050" creationId="{35F62033-99D8-77FA-4651-2FB541AC6443}"/>
          </ac:picMkLst>
        </pc:picChg>
        <pc:picChg chg="add mod">
          <ac:chgData name="伊健 杜" userId="e69aded81da48593" providerId="LiveId" clId="{531402EC-17DD-40C4-9069-9F80CDC93544}" dt="2022-09-08T07:12:12.551" v="162" actId="1076"/>
          <ac:picMkLst>
            <pc:docMk/>
            <pc:sldMk cId="1296948113" sldId="553"/>
            <ac:picMk id="2052" creationId="{E9047EE1-4C2E-FC05-943A-9E7746D9F7E4}"/>
          </ac:picMkLst>
        </pc:picChg>
      </pc:sldChg>
      <pc:sldChg chg="addSp delSp modSp add mod ord">
        <pc:chgData name="伊健 杜" userId="e69aded81da48593" providerId="LiveId" clId="{531402EC-17DD-40C4-9069-9F80CDC93544}" dt="2022-09-08T07:16:56.061" v="188" actId="1076"/>
        <pc:sldMkLst>
          <pc:docMk/>
          <pc:sldMk cId="4184378258" sldId="554"/>
        </pc:sldMkLst>
        <pc:spChg chg="mod">
          <ac:chgData name="伊健 杜" userId="e69aded81da48593" providerId="LiveId" clId="{531402EC-17DD-40C4-9069-9F80CDC93544}" dt="2022-09-08T07:14:47.747" v="175" actId="1076"/>
          <ac:spMkLst>
            <pc:docMk/>
            <pc:sldMk cId="4184378258" sldId="554"/>
            <ac:spMk id="5" creationId="{514E68A6-00E8-67B6-857B-4E5D46C0B845}"/>
          </ac:spMkLst>
        </pc:spChg>
        <pc:picChg chg="del">
          <ac:chgData name="伊健 杜" userId="e69aded81da48593" providerId="LiveId" clId="{531402EC-17DD-40C4-9069-9F80CDC93544}" dt="2022-09-08T07:14:37.658" v="164" actId="478"/>
          <ac:picMkLst>
            <pc:docMk/>
            <pc:sldMk cId="4184378258" sldId="554"/>
            <ac:picMk id="3074" creationId="{631FFEF6-ACD5-6B57-1479-F03F1965C15F}"/>
          </ac:picMkLst>
        </pc:picChg>
        <pc:picChg chg="add del mod">
          <ac:chgData name="伊健 杜" userId="e69aded81da48593" providerId="LiveId" clId="{531402EC-17DD-40C4-9069-9F80CDC93544}" dt="2022-09-08T07:16:42.051" v="185" actId="478"/>
          <ac:picMkLst>
            <pc:docMk/>
            <pc:sldMk cId="4184378258" sldId="554"/>
            <ac:picMk id="4098" creationId="{76A5C036-5BFA-34D1-F302-AB13637E85A3}"/>
          </ac:picMkLst>
        </pc:picChg>
        <pc:picChg chg="add mod">
          <ac:chgData name="伊健 杜" userId="e69aded81da48593" providerId="LiveId" clId="{531402EC-17DD-40C4-9069-9F80CDC93544}" dt="2022-09-08T07:16:56.061" v="188" actId="1076"/>
          <ac:picMkLst>
            <pc:docMk/>
            <pc:sldMk cId="4184378258" sldId="554"/>
            <ac:picMk id="4100" creationId="{8D9B38D5-B4F6-549B-B641-9462D318D13E}"/>
          </ac:picMkLst>
        </pc:picChg>
      </pc:sldChg>
      <pc:sldChg chg="addSp delSp modSp add mod delAnim">
        <pc:chgData name="伊健 杜" userId="e69aded81da48593" providerId="LiveId" clId="{531402EC-17DD-40C4-9069-9F80CDC93544}" dt="2022-09-08T07:25:13.578" v="401" actId="1076"/>
        <pc:sldMkLst>
          <pc:docMk/>
          <pc:sldMk cId="1631623774" sldId="555"/>
        </pc:sldMkLst>
        <pc:spChg chg="add mod">
          <ac:chgData name="伊健 杜" userId="e69aded81da48593" providerId="LiveId" clId="{531402EC-17DD-40C4-9069-9F80CDC93544}" dt="2022-09-08T07:25:13.578" v="401" actId="1076"/>
          <ac:spMkLst>
            <pc:docMk/>
            <pc:sldMk cId="1631623774" sldId="555"/>
            <ac:spMk id="2" creationId="{D3AD4A55-4626-5BDE-FA65-7104DBAAF3B3}"/>
          </ac:spMkLst>
        </pc:spChg>
        <pc:spChg chg="del">
          <ac:chgData name="伊健 杜" userId="e69aded81da48593" providerId="LiveId" clId="{531402EC-17DD-40C4-9069-9F80CDC93544}" dt="2022-09-08T07:24:01.963" v="345" actId="478"/>
          <ac:spMkLst>
            <pc:docMk/>
            <pc:sldMk cId="1631623774" sldId="555"/>
            <ac:spMk id="3" creationId="{E470495F-EAEA-1501-3D53-46B4A3C06733}"/>
          </ac:spMkLst>
        </pc:spChg>
        <pc:spChg chg="add mod">
          <ac:chgData name="伊健 杜" userId="e69aded81da48593" providerId="LiveId" clId="{531402EC-17DD-40C4-9069-9F80CDC93544}" dt="2022-09-08T07:25:13.578" v="401" actId="1076"/>
          <ac:spMkLst>
            <pc:docMk/>
            <pc:sldMk cId="1631623774" sldId="555"/>
            <ac:spMk id="4" creationId="{7BBFD771-A15C-6688-9F11-5D1EEAA85FA5}"/>
          </ac:spMkLst>
        </pc:spChg>
        <pc:spChg chg="mod">
          <ac:chgData name="伊健 杜" userId="e69aded81da48593" providerId="LiveId" clId="{531402EC-17DD-40C4-9069-9F80CDC93544}" dt="2022-09-08T07:24:59.648" v="398" actId="1076"/>
          <ac:spMkLst>
            <pc:docMk/>
            <pc:sldMk cId="1631623774" sldId="555"/>
            <ac:spMk id="5" creationId="{00000000-0000-0000-0000-000000000000}"/>
          </ac:spMkLst>
        </pc:spChg>
        <pc:spChg chg="del">
          <ac:chgData name="伊健 杜" userId="e69aded81da48593" providerId="LiveId" clId="{531402EC-17DD-40C4-9069-9F80CDC93544}" dt="2022-09-08T07:23:58.532" v="343" actId="478"/>
          <ac:spMkLst>
            <pc:docMk/>
            <pc:sldMk cId="1631623774" sldId="555"/>
            <ac:spMk id="6" creationId="{7C25336C-5B01-674D-DAD9-8FD2D5CDF04E}"/>
          </ac:spMkLst>
        </pc:spChg>
        <pc:spChg chg="add mod">
          <ac:chgData name="伊健 杜" userId="e69aded81da48593" providerId="LiveId" clId="{531402EC-17DD-40C4-9069-9F80CDC93544}" dt="2022-09-08T07:25:13.578" v="401" actId="1076"/>
          <ac:spMkLst>
            <pc:docMk/>
            <pc:sldMk cId="1631623774" sldId="555"/>
            <ac:spMk id="7" creationId="{0DEE9C6B-369E-9FF3-EB9A-A6B969AC6B13}"/>
          </ac:spMkLst>
        </pc:spChg>
        <pc:spChg chg="del">
          <ac:chgData name="伊健 杜" userId="e69aded81da48593" providerId="LiveId" clId="{531402EC-17DD-40C4-9069-9F80CDC93544}" dt="2022-09-08T07:23:58.532" v="343" actId="478"/>
          <ac:spMkLst>
            <pc:docMk/>
            <pc:sldMk cId="1631623774" sldId="555"/>
            <ac:spMk id="8" creationId="{E6C5E7AC-DF1B-B00D-D413-A76ECD42709D}"/>
          </ac:spMkLst>
        </pc:spChg>
        <pc:spChg chg="del">
          <ac:chgData name="伊健 杜" userId="e69aded81da48593" providerId="LiveId" clId="{531402EC-17DD-40C4-9069-9F80CDC93544}" dt="2022-09-08T07:24:00.705" v="344" actId="478"/>
          <ac:spMkLst>
            <pc:docMk/>
            <pc:sldMk cId="1631623774" sldId="555"/>
            <ac:spMk id="9" creationId="{91019879-3B66-42A9-53E4-4542BBD9FED0}"/>
          </ac:spMkLst>
        </pc:spChg>
        <pc:spChg chg="del mod">
          <ac:chgData name="伊健 杜" userId="e69aded81da48593" providerId="LiveId" clId="{531402EC-17DD-40C4-9069-9F80CDC93544}" dt="2022-09-08T07:24:32.578" v="365" actId="478"/>
          <ac:spMkLst>
            <pc:docMk/>
            <pc:sldMk cId="1631623774" sldId="555"/>
            <ac:spMk id="10" creationId="{0A639568-419E-D611-E649-C0FAACA47EA4}"/>
          </ac:spMkLst>
        </pc:spChg>
        <pc:spChg chg="add mod">
          <ac:chgData name="伊健 杜" userId="e69aded81da48593" providerId="LiveId" clId="{531402EC-17DD-40C4-9069-9F80CDC93544}" dt="2022-09-08T07:25:13.578" v="401" actId="1076"/>
          <ac:spMkLst>
            <pc:docMk/>
            <pc:sldMk cId="1631623774" sldId="555"/>
            <ac:spMk id="11" creationId="{C3826E15-BB5D-F236-E3DF-6CB9A599E59B}"/>
          </ac:spMkLst>
        </pc:spChg>
        <pc:picChg chg="del">
          <ac:chgData name="伊健 杜" userId="e69aded81da48593" providerId="LiveId" clId="{531402EC-17DD-40C4-9069-9F80CDC93544}" dt="2022-09-08T07:23:58.532" v="343" actId="478"/>
          <ac:picMkLst>
            <pc:docMk/>
            <pc:sldMk cId="1631623774" sldId="555"/>
            <ac:picMk id="5122" creationId="{97A1F574-196B-11BE-D7A5-D53851C25EDA}"/>
          </ac:picMkLst>
        </pc:picChg>
        <pc:picChg chg="del">
          <ac:chgData name="伊健 杜" userId="e69aded81da48593" providerId="LiveId" clId="{531402EC-17DD-40C4-9069-9F80CDC93544}" dt="2022-09-08T07:23:58.532" v="343" actId="478"/>
          <ac:picMkLst>
            <pc:docMk/>
            <pc:sldMk cId="1631623774" sldId="555"/>
            <ac:picMk id="5124" creationId="{10CD34A0-4CDB-8BB4-9BED-A4270887ACC8}"/>
          </ac:picMkLst>
        </pc:picChg>
        <pc:picChg chg="add mod">
          <ac:chgData name="伊健 杜" userId="e69aded81da48593" providerId="LiveId" clId="{531402EC-17DD-40C4-9069-9F80CDC93544}" dt="2022-09-08T07:25:08.221" v="400" actId="1076"/>
          <ac:picMkLst>
            <pc:docMk/>
            <pc:sldMk cId="1631623774" sldId="555"/>
            <ac:picMk id="6146" creationId="{27D9342A-2075-9950-2352-AA5B4C8C3666}"/>
          </ac:picMkLst>
        </pc:picChg>
      </pc:sldChg>
      <pc:sldChg chg="addSp delSp modSp add mod">
        <pc:chgData name="伊健 杜" userId="e69aded81da48593" providerId="LiveId" clId="{531402EC-17DD-40C4-9069-9F80CDC93544}" dt="2022-09-09T07:13:51.832" v="1507" actId="1076"/>
        <pc:sldMkLst>
          <pc:docMk/>
          <pc:sldMk cId="4206941983" sldId="556"/>
        </pc:sldMkLst>
        <pc:spChg chg="add del">
          <ac:chgData name="伊健 杜" userId="e69aded81da48593" providerId="LiveId" clId="{531402EC-17DD-40C4-9069-9F80CDC93544}" dt="2022-09-09T07:13:45.958" v="1503"/>
          <ac:spMkLst>
            <pc:docMk/>
            <pc:sldMk cId="4206941983" sldId="556"/>
            <ac:spMk id="2" creationId="{64553B80-38F5-7CA2-93DC-4C2E08E0157C}"/>
          </ac:spMkLst>
        </pc:spChg>
        <pc:spChg chg="mod">
          <ac:chgData name="伊健 杜" userId="e69aded81da48593" providerId="LiveId" clId="{531402EC-17DD-40C4-9069-9F80CDC93544}" dt="2022-09-09T07:13:51.832" v="1507" actId="1076"/>
          <ac:spMkLst>
            <pc:docMk/>
            <pc:sldMk cId="4206941983" sldId="556"/>
            <ac:spMk id="5" creationId="{00000000-0000-0000-0000-000000000000}"/>
          </ac:spMkLst>
        </pc:spChg>
        <pc:picChg chg="del">
          <ac:chgData name="伊健 杜" userId="e69aded81da48593" providerId="LiveId" clId="{531402EC-17DD-40C4-9069-9F80CDC93544}" dt="2022-09-08T07:32:39.648" v="425" actId="478"/>
          <ac:picMkLst>
            <pc:docMk/>
            <pc:sldMk cId="4206941983" sldId="556"/>
            <ac:picMk id="1026" creationId="{EED01B3D-7101-BA00-0C73-6F6270FEACC4}"/>
          </ac:picMkLst>
        </pc:picChg>
        <pc:picChg chg="add mod">
          <ac:chgData name="伊健 杜" userId="e69aded81da48593" providerId="LiveId" clId="{531402EC-17DD-40C4-9069-9F80CDC93544}" dt="2022-09-08T07:34:34.098" v="427" actId="1076"/>
          <ac:picMkLst>
            <pc:docMk/>
            <pc:sldMk cId="4206941983" sldId="556"/>
            <ac:picMk id="7170" creationId="{214B4ED9-6AB4-5F38-D4DD-2139424B60BE}"/>
          </ac:picMkLst>
        </pc:picChg>
        <pc:picChg chg="add mod">
          <ac:chgData name="伊健 杜" userId="e69aded81da48593" providerId="LiveId" clId="{531402EC-17DD-40C4-9069-9F80CDC93544}" dt="2022-09-08T07:37:05.773" v="429" actId="1076"/>
          <ac:picMkLst>
            <pc:docMk/>
            <pc:sldMk cId="4206941983" sldId="556"/>
            <ac:picMk id="7172" creationId="{EA634D35-641B-C559-53D2-34DB516AA6F0}"/>
          </ac:picMkLst>
        </pc:picChg>
      </pc:sldChg>
      <pc:sldChg chg="addSp delSp modSp new mod">
        <pc:chgData name="伊健 杜" userId="e69aded81da48593" providerId="LiveId" clId="{531402EC-17DD-40C4-9069-9F80CDC93544}" dt="2022-09-08T08:32:26.473" v="684"/>
        <pc:sldMkLst>
          <pc:docMk/>
          <pc:sldMk cId="4280656927" sldId="557"/>
        </pc:sldMkLst>
        <pc:spChg chg="del">
          <ac:chgData name="伊健 杜" userId="e69aded81da48593" providerId="LiveId" clId="{531402EC-17DD-40C4-9069-9F80CDC93544}" dt="2022-09-08T07:37:25.395" v="432" actId="478"/>
          <ac:spMkLst>
            <pc:docMk/>
            <pc:sldMk cId="4280656927" sldId="557"/>
            <ac:spMk id="2" creationId="{2258694B-FB0C-680A-47B8-220803E4F79D}"/>
          </ac:spMkLst>
        </pc:spChg>
        <pc:spChg chg="del">
          <ac:chgData name="伊健 杜" userId="e69aded81da48593" providerId="LiveId" clId="{531402EC-17DD-40C4-9069-9F80CDC93544}" dt="2022-09-08T07:37:21.339" v="431" actId="478"/>
          <ac:spMkLst>
            <pc:docMk/>
            <pc:sldMk cId="4280656927" sldId="557"/>
            <ac:spMk id="3" creationId="{9492051C-4146-1B3A-5D03-87BDF4776B42}"/>
          </ac:spMkLst>
        </pc:spChg>
        <pc:picChg chg="add del mod">
          <ac:chgData name="伊健 杜" userId="e69aded81da48593" providerId="LiveId" clId="{531402EC-17DD-40C4-9069-9F80CDC93544}" dt="2022-09-08T08:29:59.644" v="683" actId="478"/>
          <ac:picMkLst>
            <pc:docMk/>
            <pc:sldMk cId="4280656927" sldId="557"/>
            <ac:picMk id="9218" creationId="{B4AE24C2-11CB-8883-1E4D-6054C4CEDC70}"/>
          </ac:picMkLst>
        </pc:picChg>
        <pc:picChg chg="add">
          <ac:chgData name="伊健 杜" userId="e69aded81da48593" providerId="LiveId" clId="{531402EC-17DD-40C4-9069-9F80CDC93544}" dt="2022-09-08T08:32:26.473" v="684"/>
          <ac:picMkLst>
            <pc:docMk/>
            <pc:sldMk cId="4280656927" sldId="557"/>
            <ac:picMk id="9220" creationId="{AC6574AC-3A44-30A0-BDE4-446E086CB4B3}"/>
          </ac:picMkLst>
        </pc:picChg>
      </pc:sldChg>
      <pc:sldChg chg="addSp add">
        <pc:chgData name="伊健 杜" userId="e69aded81da48593" providerId="LiveId" clId="{531402EC-17DD-40C4-9069-9F80CDC93544}" dt="2022-09-08T08:32:35.936" v="685"/>
        <pc:sldMkLst>
          <pc:docMk/>
          <pc:sldMk cId="622670879" sldId="558"/>
        </pc:sldMkLst>
        <pc:picChg chg="add">
          <ac:chgData name="伊健 杜" userId="e69aded81da48593" providerId="LiveId" clId="{531402EC-17DD-40C4-9069-9F80CDC93544}" dt="2022-09-08T08:32:35.936" v="685"/>
          <ac:picMkLst>
            <pc:docMk/>
            <pc:sldMk cId="622670879" sldId="558"/>
            <ac:picMk id="11266" creationId="{8749B257-80A7-6C2F-D3E3-BE188D21CD1B}"/>
          </ac:picMkLst>
        </pc:picChg>
      </pc:sldChg>
      <pc:sldChg chg="addSp delSp modSp add mod modAnim">
        <pc:chgData name="伊健 杜" userId="e69aded81da48593" providerId="LiveId" clId="{531402EC-17DD-40C4-9069-9F80CDC93544}" dt="2022-09-11T12:29:35.341" v="2350"/>
        <pc:sldMkLst>
          <pc:docMk/>
          <pc:sldMk cId="2864649712" sldId="559"/>
        </pc:sldMkLst>
        <pc:spChg chg="add del">
          <ac:chgData name="伊健 杜" userId="e69aded81da48593" providerId="LiveId" clId="{531402EC-17DD-40C4-9069-9F80CDC93544}" dt="2022-09-09T07:14:30.771" v="1518"/>
          <ac:spMkLst>
            <pc:docMk/>
            <pc:sldMk cId="2864649712" sldId="559"/>
            <ac:spMk id="2" creationId="{C3D9D6D1-A98E-D4C0-0699-0C75711767B9}"/>
          </ac:spMkLst>
        </pc:spChg>
        <pc:spChg chg="add del">
          <ac:chgData name="伊健 杜" userId="e69aded81da48593" providerId="LiveId" clId="{531402EC-17DD-40C4-9069-9F80CDC93544}" dt="2022-09-08T07:54:57.981" v="593" actId="478"/>
          <ac:spMkLst>
            <pc:docMk/>
            <pc:sldMk cId="2864649712" sldId="559"/>
            <ac:spMk id="4" creationId="{4590DCBE-4BA3-5562-D60B-1C151757519E}"/>
          </ac:spMkLst>
        </pc:spChg>
        <pc:spChg chg="add del">
          <ac:chgData name="伊健 杜" userId="e69aded81da48593" providerId="LiveId" clId="{531402EC-17DD-40C4-9069-9F80CDC93544}" dt="2022-09-09T07:14:45.900" v="1524"/>
          <ac:spMkLst>
            <pc:docMk/>
            <pc:sldMk cId="2864649712" sldId="559"/>
            <ac:spMk id="4" creationId="{96F08BDF-27F6-E7DF-B6E7-C1BB518DD81E}"/>
          </ac:spMkLst>
        </pc:spChg>
        <pc:spChg chg="mod">
          <ac:chgData name="伊健 杜" userId="e69aded81da48593" providerId="LiveId" clId="{531402EC-17DD-40C4-9069-9F80CDC93544}" dt="2022-09-11T12:29:35.341" v="2350"/>
          <ac:spMkLst>
            <pc:docMk/>
            <pc:sldMk cId="2864649712" sldId="559"/>
            <ac:spMk id="5" creationId="{00000000-0000-0000-0000-000000000000}"/>
          </ac:spMkLst>
        </pc:spChg>
        <pc:spChg chg="add del mod">
          <ac:chgData name="伊健 杜" userId="e69aded81da48593" providerId="LiveId" clId="{531402EC-17DD-40C4-9069-9F80CDC93544}" dt="2022-09-08T07:56:27.175" v="619" actId="478"/>
          <ac:spMkLst>
            <pc:docMk/>
            <pc:sldMk cId="2864649712" sldId="559"/>
            <ac:spMk id="8" creationId="{B6F62A83-D377-EADD-E0E1-BACBDE0D1885}"/>
          </ac:spMkLst>
        </pc:spChg>
        <pc:spChg chg="add del mod">
          <ac:chgData name="伊健 杜" userId="e69aded81da48593" providerId="LiveId" clId="{531402EC-17DD-40C4-9069-9F80CDC93544}" dt="2022-09-08T07:56:26.224" v="618" actId="478"/>
          <ac:spMkLst>
            <pc:docMk/>
            <pc:sldMk cId="2864649712" sldId="559"/>
            <ac:spMk id="9" creationId="{D0B9AA68-9A04-A142-4F57-A63AE3F4CC52}"/>
          </ac:spMkLst>
        </pc:spChg>
        <pc:spChg chg="add del mod">
          <ac:chgData name="伊健 杜" userId="e69aded81da48593" providerId="LiveId" clId="{531402EC-17DD-40C4-9069-9F80CDC93544}" dt="2022-09-08T07:56:25.620" v="617" actId="478"/>
          <ac:spMkLst>
            <pc:docMk/>
            <pc:sldMk cId="2864649712" sldId="559"/>
            <ac:spMk id="10" creationId="{97A7A241-D36D-C5AA-77F5-545B1891CAC2}"/>
          </ac:spMkLst>
        </pc:spChg>
        <pc:spChg chg="add mod">
          <ac:chgData name="伊健 杜" userId="e69aded81da48593" providerId="LiveId" clId="{531402EC-17DD-40C4-9069-9F80CDC93544}" dt="2022-09-09T07:14:46.996" v="1525"/>
          <ac:spMkLst>
            <pc:docMk/>
            <pc:sldMk cId="2864649712" sldId="559"/>
            <ac:spMk id="11" creationId="{520A2859-4FDB-4734-A773-67E87A8F1F45}"/>
          </ac:spMkLst>
        </pc:spChg>
        <pc:spChg chg="add mod">
          <ac:chgData name="伊健 杜" userId="e69aded81da48593" providerId="LiveId" clId="{531402EC-17DD-40C4-9069-9F80CDC93544}" dt="2022-09-09T07:14:49.248" v="1526" actId="1076"/>
          <ac:spMkLst>
            <pc:docMk/>
            <pc:sldMk cId="2864649712" sldId="559"/>
            <ac:spMk id="12" creationId="{6E376E3C-0CBC-EB31-15C6-D8406CF262E4}"/>
          </ac:spMkLst>
        </pc:spChg>
        <pc:spChg chg="add mod">
          <ac:chgData name="伊健 杜" userId="e69aded81da48593" providerId="LiveId" clId="{531402EC-17DD-40C4-9069-9F80CDC93544}" dt="2022-09-09T07:14:33.821" v="1520" actId="1076"/>
          <ac:spMkLst>
            <pc:docMk/>
            <pc:sldMk cId="2864649712" sldId="559"/>
            <ac:spMk id="13" creationId="{CA931882-57C2-0D88-D04C-7BE8839B6ACB}"/>
          </ac:spMkLst>
        </pc:spChg>
        <pc:picChg chg="add mod ord">
          <ac:chgData name="伊健 杜" userId="e69aded81da48593" providerId="LiveId" clId="{531402EC-17DD-40C4-9069-9F80CDC93544}" dt="2022-09-08T07:56:41.044" v="625" actId="1076"/>
          <ac:picMkLst>
            <pc:docMk/>
            <pc:sldMk cId="2864649712" sldId="559"/>
            <ac:picMk id="3" creationId="{47B5AE9B-8D29-3D7E-1FA0-F52BEF5B2438}"/>
          </ac:picMkLst>
        </pc:picChg>
        <pc:picChg chg="del">
          <ac:chgData name="伊健 杜" userId="e69aded81da48593" providerId="LiveId" clId="{531402EC-17DD-40C4-9069-9F80CDC93544}" dt="2022-09-08T07:52:40.337" v="586" actId="478"/>
          <ac:picMkLst>
            <pc:docMk/>
            <pc:sldMk cId="2864649712" sldId="559"/>
            <ac:picMk id="7170" creationId="{214B4ED9-6AB4-5F38-D4DD-2139424B60BE}"/>
          </ac:picMkLst>
        </pc:picChg>
        <pc:picChg chg="del">
          <ac:chgData name="伊健 杜" userId="e69aded81da48593" providerId="LiveId" clId="{531402EC-17DD-40C4-9069-9F80CDC93544}" dt="2022-09-08T07:52:41.485" v="587" actId="478"/>
          <ac:picMkLst>
            <pc:docMk/>
            <pc:sldMk cId="2864649712" sldId="559"/>
            <ac:picMk id="7172" creationId="{EA634D35-641B-C559-53D2-34DB516AA6F0}"/>
          </ac:picMkLst>
        </pc:picChg>
        <pc:cxnChg chg="add del mod">
          <ac:chgData name="伊健 杜" userId="e69aded81da48593" providerId="LiveId" clId="{531402EC-17DD-40C4-9069-9F80CDC93544}" dt="2022-09-08T07:55:25.928" v="596" actId="478"/>
          <ac:cxnSpMkLst>
            <pc:docMk/>
            <pc:sldMk cId="2864649712" sldId="559"/>
            <ac:cxnSpMk id="7" creationId="{2ED395CF-958E-F6C0-0AD6-30169E46793B}"/>
          </ac:cxnSpMkLst>
        </pc:cxnChg>
      </pc:sldChg>
      <pc:sldChg chg="addSp delSp new mod">
        <pc:chgData name="伊健 杜" userId="e69aded81da48593" providerId="LiveId" clId="{531402EC-17DD-40C4-9069-9F80CDC93544}" dt="2022-09-08T08:34:05.201" v="688"/>
        <pc:sldMkLst>
          <pc:docMk/>
          <pc:sldMk cId="1628338440" sldId="560"/>
        </pc:sldMkLst>
        <pc:spChg chg="del">
          <ac:chgData name="伊健 杜" userId="e69aded81da48593" providerId="LiveId" clId="{531402EC-17DD-40C4-9069-9F80CDC93544}" dt="2022-09-08T08:34:04.545" v="687" actId="478"/>
          <ac:spMkLst>
            <pc:docMk/>
            <pc:sldMk cId="1628338440" sldId="560"/>
            <ac:spMk id="2" creationId="{4AD62F28-2349-3BB4-FEF6-16F7022B7256}"/>
          </ac:spMkLst>
        </pc:spChg>
        <pc:spChg chg="del">
          <ac:chgData name="伊健 杜" userId="e69aded81da48593" providerId="LiveId" clId="{531402EC-17DD-40C4-9069-9F80CDC93544}" dt="2022-09-08T08:34:04.545" v="687" actId="478"/>
          <ac:spMkLst>
            <pc:docMk/>
            <pc:sldMk cId="1628338440" sldId="560"/>
            <ac:spMk id="3" creationId="{3789ACA8-C14E-7717-1CD4-F969C782B6EF}"/>
          </ac:spMkLst>
        </pc:spChg>
        <pc:picChg chg="add">
          <ac:chgData name="伊健 杜" userId="e69aded81da48593" providerId="LiveId" clId="{531402EC-17DD-40C4-9069-9F80CDC93544}" dt="2022-09-08T08:34:05.201" v="688"/>
          <ac:picMkLst>
            <pc:docMk/>
            <pc:sldMk cId="1628338440" sldId="560"/>
            <ac:picMk id="12290" creationId="{C032F622-918B-B960-8085-BB75537420CA}"/>
          </ac:picMkLst>
        </pc:picChg>
      </pc:sldChg>
      <pc:sldChg chg="addSp delSp new mod">
        <pc:chgData name="伊健 杜" userId="e69aded81da48593" providerId="LiveId" clId="{531402EC-17DD-40C4-9069-9F80CDC93544}" dt="2022-09-08T08:34:45.934" v="691"/>
        <pc:sldMkLst>
          <pc:docMk/>
          <pc:sldMk cId="3635318586" sldId="561"/>
        </pc:sldMkLst>
        <pc:spChg chg="del">
          <ac:chgData name="伊健 杜" userId="e69aded81da48593" providerId="LiveId" clId="{531402EC-17DD-40C4-9069-9F80CDC93544}" dt="2022-09-08T08:34:45.508" v="690" actId="478"/>
          <ac:spMkLst>
            <pc:docMk/>
            <pc:sldMk cId="3635318586" sldId="561"/>
            <ac:spMk id="2" creationId="{D9852BD2-E744-AEA4-5C86-D01657C2DD7C}"/>
          </ac:spMkLst>
        </pc:spChg>
        <pc:spChg chg="del">
          <ac:chgData name="伊健 杜" userId="e69aded81da48593" providerId="LiveId" clId="{531402EC-17DD-40C4-9069-9F80CDC93544}" dt="2022-09-08T08:34:45.508" v="690" actId="478"/>
          <ac:spMkLst>
            <pc:docMk/>
            <pc:sldMk cId="3635318586" sldId="561"/>
            <ac:spMk id="3" creationId="{3BF357A3-3F0B-C2D7-9285-29CDD39AA398}"/>
          </ac:spMkLst>
        </pc:spChg>
        <pc:picChg chg="add">
          <ac:chgData name="伊健 杜" userId="e69aded81da48593" providerId="LiveId" clId="{531402EC-17DD-40C4-9069-9F80CDC93544}" dt="2022-09-08T08:34:45.934" v="691"/>
          <ac:picMkLst>
            <pc:docMk/>
            <pc:sldMk cId="3635318586" sldId="561"/>
            <ac:picMk id="13314" creationId="{C1438686-C70E-0AB4-5EE3-795292081796}"/>
          </ac:picMkLst>
        </pc:picChg>
      </pc:sldChg>
      <pc:sldChg chg="addSp delSp modSp new mod">
        <pc:chgData name="伊健 杜" userId="e69aded81da48593" providerId="LiveId" clId="{531402EC-17DD-40C4-9069-9F80CDC93544}" dt="2022-09-08T08:35:21.570" v="698" actId="1076"/>
        <pc:sldMkLst>
          <pc:docMk/>
          <pc:sldMk cId="522429702" sldId="562"/>
        </pc:sldMkLst>
        <pc:spChg chg="del">
          <ac:chgData name="伊健 杜" userId="e69aded81da48593" providerId="LiveId" clId="{531402EC-17DD-40C4-9069-9F80CDC93544}" dt="2022-09-08T08:35:06.710" v="693" actId="478"/>
          <ac:spMkLst>
            <pc:docMk/>
            <pc:sldMk cId="522429702" sldId="562"/>
            <ac:spMk id="2" creationId="{22D84198-8B79-842F-DDB0-70EEA4388464}"/>
          </ac:spMkLst>
        </pc:spChg>
        <pc:spChg chg="del">
          <ac:chgData name="伊健 杜" userId="e69aded81da48593" providerId="LiveId" clId="{531402EC-17DD-40C4-9069-9F80CDC93544}" dt="2022-09-08T08:35:06.710" v="693" actId="478"/>
          <ac:spMkLst>
            <pc:docMk/>
            <pc:sldMk cId="522429702" sldId="562"/>
            <ac:spMk id="3" creationId="{CB3FAE61-1C2C-05DC-6B84-16CE3323A17D}"/>
          </ac:spMkLst>
        </pc:spChg>
        <pc:picChg chg="add del">
          <ac:chgData name="伊健 杜" userId="e69aded81da48593" providerId="LiveId" clId="{531402EC-17DD-40C4-9069-9F80CDC93544}" dt="2022-09-08T08:35:09.803" v="695" actId="478"/>
          <ac:picMkLst>
            <pc:docMk/>
            <pc:sldMk cId="522429702" sldId="562"/>
            <ac:picMk id="5" creationId="{E41A93B3-E41D-78AF-0922-5F92F2904F42}"/>
          </ac:picMkLst>
        </pc:picChg>
        <pc:picChg chg="add mod">
          <ac:chgData name="伊健 杜" userId="e69aded81da48593" providerId="LiveId" clId="{531402EC-17DD-40C4-9069-9F80CDC93544}" dt="2022-09-08T08:35:21.570" v="698" actId="1076"/>
          <ac:picMkLst>
            <pc:docMk/>
            <pc:sldMk cId="522429702" sldId="562"/>
            <ac:picMk id="14338" creationId="{5E8A03BD-CC02-1254-5F06-3E59C94300FA}"/>
          </ac:picMkLst>
        </pc:picChg>
      </pc:sldChg>
      <pc:sldChg chg="add del">
        <pc:chgData name="伊健 杜" userId="e69aded81da48593" providerId="LiveId" clId="{531402EC-17DD-40C4-9069-9F80CDC93544}" dt="2022-09-07T18:08:14.386" v="3" actId="47"/>
        <pc:sldMkLst>
          <pc:docMk/>
          <pc:sldMk cId="2985495157" sldId="563"/>
        </pc:sldMkLst>
      </pc:sldChg>
      <pc:sldChg chg="addSp delSp new mod">
        <pc:chgData name="伊健 杜" userId="e69aded81da48593" providerId="LiveId" clId="{531402EC-17DD-40C4-9069-9F80CDC93544}" dt="2022-09-08T08:35:35.916" v="701"/>
        <pc:sldMkLst>
          <pc:docMk/>
          <pc:sldMk cId="3856980748" sldId="563"/>
        </pc:sldMkLst>
        <pc:spChg chg="del">
          <ac:chgData name="伊健 杜" userId="e69aded81da48593" providerId="LiveId" clId="{531402EC-17DD-40C4-9069-9F80CDC93544}" dt="2022-09-08T08:35:35.232" v="700" actId="478"/>
          <ac:spMkLst>
            <pc:docMk/>
            <pc:sldMk cId="3856980748" sldId="563"/>
            <ac:spMk id="2" creationId="{C8B3CE72-5679-A15D-34A1-30CB1A6C0814}"/>
          </ac:spMkLst>
        </pc:spChg>
        <pc:spChg chg="del">
          <ac:chgData name="伊健 杜" userId="e69aded81da48593" providerId="LiveId" clId="{531402EC-17DD-40C4-9069-9F80CDC93544}" dt="2022-09-08T08:35:35.232" v="700" actId="478"/>
          <ac:spMkLst>
            <pc:docMk/>
            <pc:sldMk cId="3856980748" sldId="563"/>
            <ac:spMk id="3" creationId="{752EB6BE-EC7B-CB5F-5981-D57106CAE84B}"/>
          </ac:spMkLst>
        </pc:spChg>
        <pc:picChg chg="add">
          <ac:chgData name="伊健 杜" userId="e69aded81da48593" providerId="LiveId" clId="{531402EC-17DD-40C4-9069-9F80CDC93544}" dt="2022-09-08T08:35:35.916" v="701"/>
          <ac:picMkLst>
            <pc:docMk/>
            <pc:sldMk cId="3856980748" sldId="563"/>
            <ac:picMk id="15362" creationId="{9BD75212-1386-FA98-96FC-6EB39F5AD954}"/>
          </ac:picMkLst>
        </pc:picChg>
      </pc:sldChg>
      <pc:sldChg chg="addSp new ord">
        <pc:chgData name="伊健 杜" userId="e69aded81da48593" providerId="LiveId" clId="{531402EC-17DD-40C4-9069-9F80CDC93544}" dt="2022-09-08T08:36:18.177" v="705"/>
        <pc:sldMkLst>
          <pc:docMk/>
          <pc:sldMk cId="308552847" sldId="564"/>
        </pc:sldMkLst>
        <pc:picChg chg="add">
          <ac:chgData name="伊健 杜" userId="e69aded81da48593" providerId="LiveId" clId="{531402EC-17DD-40C4-9069-9F80CDC93544}" dt="2022-09-08T08:36:18.177" v="705"/>
          <ac:picMkLst>
            <pc:docMk/>
            <pc:sldMk cId="308552847" sldId="564"/>
            <ac:picMk id="16386" creationId="{2737EBB5-5E9B-36BF-B1FF-76EBBCEFE0D5}"/>
          </ac:picMkLst>
        </pc:picChg>
      </pc:sldChg>
      <pc:sldChg chg="addSp delSp modSp new mod">
        <pc:chgData name="伊健 杜" userId="e69aded81da48593" providerId="LiveId" clId="{531402EC-17DD-40C4-9069-9F80CDC93544}" dt="2022-09-08T09:52:42.479" v="872" actId="207"/>
        <pc:sldMkLst>
          <pc:docMk/>
          <pc:sldMk cId="2559525265" sldId="565"/>
        </pc:sldMkLst>
        <pc:spChg chg="mod">
          <ac:chgData name="伊健 杜" userId="e69aded81da48593" providerId="LiveId" clId="{531402EC-17DD-40C4-9069-9F80CDC93544}" dt="2022-09-08T09:52:33.708" v="869" actId="1076"/>
          <ac:spMkLst>
            <pc:docMk/>
            <pc:sldMk cId="2559525265" sldId="565"/>
            <ac:spMk id="2" creationId="{BA718AB1-3610-6368-CAE9-4EAD84E42E5D}"/>
          </ac:spMkLst>
        </pc:spChg>
        <pc:spChg chg="del">
          <ac:chgData name="伊健 杜" userId="e69aded81da48593" providerId="LiveId" clId="{531402EC-17DD-40C4-9069-9F80CDC93544}" dt="2022-09-08T08:41:27.661" v="707" actId="478"/>
          <ac:spMkLst>
            <pc:docMk/>
            <pc:sldMk cId="2559525265" sldId="565"/>
            <ac:spMk id="3" creationId="{60909F5C-223D-B29B-F958-7FCBCF513E22}"/>
          </ac:spMkLst>
        </pc:spChg>
        <pc:spChg chg="add mod">
          <ac:chgData name="伊健 杜" userId="e69aded81da48593" providerId="LiveId" clId="{531402EC-17DD-40C4-9069-9F80CDC93544}" dt="2022-09-08T09:52:42.479" v="872" actId="207"/>
          <ac:spMkLst>
            <pc:docMk/>
            <pc:sldMk cId="2559525265" sldId="565"/>
            <ac:spMk id="4" creationId="{AB10C4C4-8897-5FCF-88D7-880418BECCE3}"/>
          </ac:spMkLst>
        </pc:spChg>
        <pc:spChg chg="add mod">
          <ac:chgData name="伊健 杜" userId="e69aded81da48593" providerId="LiveId" clId="{531402EC-17DD-40C4-9069-9F80CDC93544}" dt="2022-09-08T09:52:18.064" v="865" actId="1076"/>
          <ac:spMkLst>
            <pc:docMk/>
            <pc:sldMk cId="2559525265" sldId="565"/>
            <ac:spMk id="6" creationId="{73A41983-5C20-2554-044C-D5C9197DFA43}"/>
          </ac:spMkLst>
        </pc:spChg>
        <pc:picChg chg="add mod">
          <ac:chgData name="伊健 杜" userId="e69aded81da48593" providerId="LiveId" clId="{531402EC-17DD-40C4-9069-9F80CDC93544}" dt="2022-09-08T09:52:18.064" v="865" actId="1076"/>
          <ac:picMkLst>
            <pc:docMk/>
            <pc:sldMk cId="2559525265" sldId="565"/>
            <ac:picMk id="5" creationId="{42D37DE6-9871-E3D8-0A61-6ABEAF54FA80}"/>
          </ac:picMkLst>
        </pc:picChg>
        <pc:picChg chg="add mod">
          <ac:chgData name="伊健 杜" userId="e69aded81da48593" providerId="LiveId" clId="{531402EC-17DD-40C4-9069-9F80CDC93544}" dt="2022-09-08T09:52:20.734" v="867" actId="1076"/>
          <ac:picMkLst>
            <pc:docMk/>
            <pc:sldMk cId="2559525265" sldId="565"/>
            <ac:picMk id="17410" creationId="{C1283C63-862B-9B6C-AAC8-DBF7EF61B351}"/>
          </ac:picMkLst>
        </pc:picChg>
      </pc:sldChg>
      <pc:sldChg chg="addSp delSp modSp add mod modAnim">
        <pc:chgData name="伊健 杜" userId="e69aded81da48593" providerId="LiveId" clId="{531402EC-17DD-40C4-9069-9F80CDC93544}" dt="2022-09-08T10:11:38.800" v="1175" actId="1076"/>
        <pc:sldMkLst>
          <pc:docMk/>
          <pc:sldMk cId="2215827503" sldId="566"/>
        </pc:sldMkLst>
        <pc:spChg chg="mod">
          <ac:chgData name="伊健 杜" userId="e69aded81da48593" providerId="LiveId" clId="{531402EC-17DD-40C4-9069-9F80CDC93544}" dt="2022-09-08T09:52:56.503" v="874" actId="1076"/>
          <ac:spMkLst>
            <pc:docMk/>
            <pc:sldMk cId="2215827503" sldId="566"/>
            <ac:spMk id="2" creationId="{BA718AB1-3610-6368-CAE9-4EAD84E42E5D}"/>
          </ac:spMkLst>
        </pc:spChg>
        <pc:spChg chg="add mod">
          <ac:chgData name="伊健 杜" userId="e69aded81da48593" providerId="LiveId" clId="{531402EC-17DD-40C4-9069-9F80CDC93544}" dt="2022-09-08T10:01:09.749" v="967" actId="14100"/>
          <ac:spMkLst>
            <pc:docMk/>
            <pc:sldMk cId="2215827503" sldId="566"/>
            <ac:spMk id="3" creationId="{4D819C13-4EB9-2F43-FF37-418B8046D6E0}"/>
          </ac:spMkLst>
        </pc:spChg>
        <pc:spChg chg="mod">
          <ac:chgData name="伊健 杜" userId="e69aded81da48593" providerId="LiveId" clId="{531402EC-17DD-40C4-9069-9F80CDC93544}" dt="2022-09-08T10:05:36.633" v="1085" actId="1076"/>
          <ac:spMkLst>
            <pc:docMk/>
            <pc:sldMk cId="2215827503" sldId="566"/>
            <ac:spMk id="4" creationId="{AB10C4C4-8897-5FCF-88D7-880418BECCE3}"/>
          </ac:spMkLst>
        </pc:spChg>
        <pc:spChg chg="mod">
          <ac:chgData name="伊健 杜" userId="e69aded81da48593" providerId="LiveId" clId="{531402EC-17DD-40C4-9069-9F80CDC93544}" dt="2022-09-08T09:55:05.338" v="935" actId="1076"/>
          <ac:spMkLst>
            <pc:docMk/>
            <pc:sldMk cId="2215827503" sldId="566"/>
            <ac:spMk id="6" creationId="{73A41983-5C20-2554-044C-D5C9197DFA43}"/>
          </ac:spMkLst>
        </pc:spChg>
        <pc:spChg chg="add mod">
          <ac:chgData name="伊健 杜" userId="e69aded81da48593" providerId="LiveId" clId="{531402EC-17DD-40C4-9069-9F80CDC93544}" dt="2022-09-08T09:55:16.652" v="939" actId="1076"/>
          <ac:spMkLst>
            <pc:docMk/>
            <pc:sldMk cId="2215827503" sldId="566"/>
            <ac:spMk id="9" creationId="{3654AB39-B246-5E96-6FCB-A2FE037102F2}"/>
          </ac:spMkLst>
        </pc:spChg>
        <pc:spChg chg="add mod">
          <ac:chgData name="伊健 杜" userId="e69aded81da48593" providerId="LiveId" clId="{531402EC-17DD-40C4-9069-9F80CDC93544}" dt="2022-09-08T10:11:36.194" v="1174" actId="1076"/>
          <ac:spMkLst>
            <pc:docMk/>
            <pc:sldMk cId="2215827503" sldId="566"/>
            <ac:spMk id="10" creationId="{21A3E9DA-A477-9FA4-A30F-DEBCC8EBE84F}"/>
          </ac:spMkLst>
        </pc:spChg>
        <pc:spChg chg="add del mod">
          <ac:chgData name="伊健 杜" userId="e69aded81da48593" providerId="LiveId" clId="{531402EC-17DD-40C4-9069-9F80CDC93544}" dt="2022-09-08T09:54:39.804" v="924" actId="478"/>
          <ac:spMkLst>
            <pc:docMk/>
            <pc:sldMk cId="2215827503" sldId="566"/>
            <ac:spMk id="11" creationId="{07A8B456-B2BC-6E10-E469-45B594371B6B}"/>
          </ac:spMkLst>
        </pc:spChg>
        <pc:spChg chg="add mod">
          <ac:chgData name="伊健 杜" userId="e69aded81da48593" providerId="LiveId" clId="{531402EC-17DD-40C4-9069-9F80CDC93544}" dt="2022-09-08T10:11:38.800" v="1175" actId="1076"/>
          <ac:spMkLst>
            <pc:docMk/>
            <pc:sldMk cId="2215827503" sldId="566"/>
            <ac:spMk id="12" creationId="{8F6E4C8E-4B45-A6F1-8781-3C67747D438A}"/>
          </ac:spMkLst>
        </pc:spChg>
        <pc:spChg chg="add mod">
          <ac:chgData name="伊健 杜" userId="e69aded81da48593" providerId="LiveId" clId="{531402EC-17DD-40C4-9069-9F80CDC93544}" dt="2022-09-08T10:06:07.891" v="1092" actId="1076"/>
          <ac:spMkLst>
            <pc:docMk/>
            <pc:sldMk cId="2215827503" sldId="566"/>
            <ac:spMk id="14" creationId="{88B866BC-87FC-9AC4-527A-9A37A35D2E0E}"/>
          </ac:spMkLst>
        </pc:spChg>
        <pc:picChg chg="del">
          <ac:chgData name="伊健 杜" userId="e69aded81da48593" providerId="LiveId" clId="{531402EC-17DD-40C4-9069-9F80CDC93544}" dt="2022-09-08T09:53:04.189" v="878" actId="478"/>
          <ac:picMkLst>
            <pc:docMk/>
            <pc:sldMk cId="2215827503" sldId="566"/>
            <ac:picMk id="5" creationId="{42D37DE6-9871-E3D8-0A61-6ABEAF54FA80}"/>
          </ac:picMkLst>
        </pc:picChg>
        <pc:picChg chg="mod">
          <ac:chgData name="伊健 杜" userId="e69aded81da48593" providerId="LiveId" clId="{531402EC-17DD-40C4-9069-9F80CDC93544}" dt="2022-09-08T09:55:08.156" v="936" actId="1076"/>
          <ac:picMkLst>
            <pc:docMk/>
            <pc:sldMk cId="2215827503" sldId="566"/>
            <ac:picMk id="17410" creationId="{C1283C63-862B-9B6C-AAC8-DBF7EF61B351}"/>
          </ac:picMkLst>
        </pc:picChg>
        <pc:picChg chg="add mod">
          <ac:chgData name="伊健 杜" userId="e69aded81da48593" providerId="LiveId" clId="{531402EC-17DD-40C4-9069-9F80CDC93544}" dt="2022-09-08T10:01:13.970" v="969" actId="1076"/>
          <ac:picMkLst>
            <pc:docMk/>
            <pc:sldMk cId="2215827503" sldId="566"/>
            <ac:picMk id="18434" creationId="{C93749E3-300C-AD9B-4EBE-54DE1F1D4012}"/>
          </ac:picMkLst>
        </pc:picChg>
        <pc:picChg chg="add mod">
          <ac:chgData name="伊健 杜" userId="e69aded81da48593" providerId="LiveId" clId="{531402EC-17DD-40C4-9069-9F80CDC93544}" dt="2022-09-08T10:01:15.033" v="970" actId="1076"/>
          <ac:picMkLst>
            <pc:docMk/>
            <pc:sldMk cId="2215827503" sldId="566"/>
            <ac:picMk id="18436" creationId="{ED6B9866-D400-4823-0823-2A54A06F4283}"/>
          </ac:picMkLst>
        </pc:picChg>
        <pc:picChg chg="add mod">
          <ac:chgData name="伊健 杜" userId="e69aded81da48593" providerId="LiveId" clId="{531402EC-17DD-40C4-9069-9F80CDC93544}" dt="2022-09-08T10:01:16.785" v="972" actId="1076"/>
          <ac:picMkLst>
            <pc:docMk/>
            <pc:sldMk cId="2215827503" sldId="566"/>
            <ac:picMk id="18438" creationId="{B1CAF510-0B4A-9097-D9B7-E52D36820EE4}"/>
          </ac:picMkLst>
        </pc:picChg>
        <pc:picChg chg="add mod">
          <ac:chgData name="伊健 杜" userId="e69aded81da48593" providerId="LiveId" clId="{531402EC-17DD-40C4-9069-9F80CDC93544}" dt="2022-09-08T10:01:17.681" v="973" actId="1076"/>
          <ac:picMkLst>
            <pc:docMk/>
            <pc:sldMk cId="2215827503" sldId="566"/>
            <ac:picMk id="18440" creationId="{31D3A249-920E-2F54-2A52-17AF31D55960}"/>
          </ac:picMkLst>
        </pc:picChg>
        <pc:picChg chg="add mod">
          <ac:chgData name="伊健 杜" userId="e69aded81da48593" providerId="LiveId" clId="{531402EC-17DD-40C4-9069-9F80CDC93544}" dt="2022-09-08T10:01:15.947" v="971" actId="1076"/>
          <ac:picMkLst>
            <pc:docMk/>
            <pc:sldMk cId="2215827503" sldId="566"/>
            <ac:picMk id="18442" creationId="{050E079B-5FFA-5378-1241-0ED29348985B}"/>
          </ac:picMkLst>
        </pc:picChg>
        <pc:cxnChg chg="add mod">
          <ac:chgData name="伊健 杜" userId="e69aded81da48593" providerId="LiveId" clId="{531402EC-17DD-40C4-9069-9F80CDC93544}" dt="2022-09-08T10:01:12.137" v="968" actId="14100"/>
          <ac:cxnSpMkLst>
            <pc:docMk/>
            <pc:sldMk cId="2215827503" sldId="566"/>
            <ac:cxnSpMk id="8" creationId="{9B7C2E7A-7C48-2388-E8EE-74F24A697416}"/>
          </ac:cxnSpMkLst>
        </pc:cxnChg>
      </pc:sldChg>
      <pc:sldChg chg="add del">
        <pc:chgData name="伊健 杜" userId="e69aded81da48593" providerId="LiveId" clId="{531402EC-17DD-40C4-9069-9F80CDC93544}" dt="2022-09-07T18:08:14.386" v="3" actId="47"/>
        <pc:sldMkLst>
          <pc:docMk/>
          <pc:sldMk cId="1434059187" sldId="567"/>
        </pc:sldMkLst>
      </pc:sldChg>
      <pc:sldChg chg="addSp modSp add mod modAnim">
        <pc:chgData name="伊健 杜" userId="e69aded81da48593" providerId="LiveId" clId="{531402EC-17DD-40C4-9069-9F80CDC93544}" dt="2022-09-08T10:11:22.110" v="1171" actId="1076"/>
        <pc:sldMkLst>
          <pc:docMk/>
          <pc:sldMk cId="1528000990" sldId="567"/>
        </pc:sldMkLst>
        <pc:spChg chg="mod">
          <ac:chgData name="伊健 杜" userId="e69aded81da48593" providerId="LiveId" clId="{531402EC-17DD-40C4-9069-9F80CDC93544}" dt="2022-09-08T10:02:36.157" v="1013" actId="14100"/>
          <ac:spMkLst>
            <pc:docMk/>
            <pc:sldMk cId="1528000990" sldId="567"/>
            <ac:spMk id="3" creationId="{4D819C13-4EB9-2F43-FF37-418B8046D6E0}"/>
          </ac:spMkLst>
        </pc:spChg>
        <pc:spChg chg="mod">
          <ac:chgData name="伊健 杜" userId="e69aded81da48593" providerId="LiveId" clId="{531402EC-17DD-40C4-9069-9F80CDC93544}" dt="2022-09-08T10:07:11.001" v="1111" actId="1076"/>
          <ac:spMkLst>
            <pc:docMk/>
            <pc:sldMk cId="1528000990" sldId="567"/>
            <ac:spMk id="4" creationId="{AB10C4C4-8897-5FCF-88D7-880418BECCE3}"/>
          </ac:spMkLst>
        </pc:spChg>
        <pc:spChg chg="mod">
          <ac:chgData name="伊健 杜" userId="e69aded81da48593" providerId="LiveId" clId="{531402EC-17DD-40C4-9069-9F80CDC93544}" dt="2022-09-08T10:02:38.707" v="1014" actId="1076"/>
          <ac:spMkLst>
            <pc:docMk/>
            <pc:sldMk cId="1528000990" sldId="567"/>
            <ac:spMk id="6" creationId="{73A41983-5C20-2554-044C-D5C9197DFA43}"/>
          </ac:spMkLst>
        </pc:spChg>
        <pc:spChg chg="add mod">
          <ac:chgData name="伊健 杜" userId="e69aded81da48593" providerId="LiveId" clId="{531402EC-17DD-40C4-9069-9F80CDC93544}" dt="2022-09-08T10:07:05.130" v="1110" actId="20577"/>
          <ac:spMkLst>
            <pc:docMk/>
            <pc:sldMk cId="1528000990" sldId="567"/>
            <ac:spMk id="7" creationId="{E7A5BD1F-E845-0523-5946-A696A3F17A80}"/>
          </ac:spMkLst>
        </pc:spChg>
        <pc:spChg chg="mod">
          <ac:chgData name="伊健 杜" userId="e69aded81da48593" providerId="LiveId" clId="{531402EC-17DD-40C4-9069-9F80CDC93544}" dt="2022-09-08T10:02:27.747" v="1008" actId="1076"/>
          <ac:spMkLst>
            <pc:docMk/>
            <pc:sldMk cId="1528000990" sldId="567"/>
            <ac:spMk id="9" creationId="{3654AB39-B246-5E96-6FCB-A2FE037102F2}"/>
          </ac:spMkLst>
        </pc:spChg>
        <pc:spChg chg="mod">
          <ac:chgData name="伊健 杜" userId="e69aded81da48593" providerId="LiveId" clId="{531402EC-17DD-40C4-9069-9F80CDC93544}" dt="2022-09-08T10:11:19.420" v="1170" actId="1076"/>
          <ac:spMkLst>
            <pc:docMk/>
            <pc:sldMk cId="1528000990" sldId="567"/>
            <ac:spMk id="10" creationId="{21A3E9DA-A477-9FA4-A30F-DEBCC8EBE84F}"/>
          </ac:spMkLst>
        </pc:spChg>
        <pc:spChg chg="mod">
          <ac:chgData name="伊健 杜" userId="e69aded81da48593" providerId="LiveId" clId="{531402EC-17DD-40C4-9069-9F80CDC93544}" dt="2022-09-08T10:11:22.110" v="1171" actId="1076"/>
          <ac:spMkLst>
            <pc:docMk/>
            <pc:sldMk cId="1528000990" sldId="567"/>
            <ac:spMk id="12" creationId="{8F6E4C8E-4B45-A6F1-8781-3C67747D438A}"/>
          </ac:spMkLst>
        </pc:spChg>
        <pc:picChg chg="mod">
          <ac:chgData name="伊健 杜" userId="e69aded81da48593" providerId="LiveId" clId="{531402EC-17DD-40C4-9069-9F80CDC93544}" dt="2022-09-08T10:01:48.308" v="982" actId="1076"/>
          <ac:picMkLst>
            <pc:docMk/>
            <pc:sldMk cId="1528000990" sldId="567"/>
            <ac:picMk id="17410" creationId="{C1283C63-862B-9B6C-AAC8-DBF7EF61B351}"/>
          </ac:picMkLst>
        </pc:picChg>
        <pc:picChg chg="mod">
          <ac:chgData name="伊健 杜" userId="e69aded81da48593" providerId="LiveId" clId="{531402EC-17DD-40C4-9069-9F80CDC93544}" dt="2022-09-08T10:02:28.491" v="1009" actId="1076"/>
          <ac:picMkLst>
            <pc:docMk/>
            <pc:sldMk cId="1528000990" sldId="567"/>
            <ac:picMk id="18434" creationId="{C93749E3-300C-AD9B-4EBE-54DE1F1D4012}"/>
          </ac:picMkLst>
        </pc:picChg>
        <pc:picChg chg="mod">
          <ac:chgData name="伊健 杜" userId="e69aded81da48593" providerId="LiveId" clId="{531402EC-17DD-40C4-9069-9F80CDC93544}" dt="2022-09-08T10:02:03.167" v="989" actId="1076"/>
          <ac:picMkLst>
            <pc:docMk/>
            <pc:sldMk cId="1528000990" sldId="567"/>
            <ac:picMk id="18436" creationId="{ED6B9866-D400-4823-0823-2A54A06F4283}"/>
          </ac:picMkLst>
        </pc:picChg>
        <pc:cxnChg chg="mod">
          <ac:chgData name="伊健 杜" userId="e69aded81da48593" providerId="LiveId" clId="{531402EC-17DD-40C4-9069-9F80CDC93544}" dt="2022-09-08T10:01:44.163" v="980" actId="14100"/>
          <ac:cxnSpMkLst>
            <pc:docMk/>
            <pc:sldMk cId="1528000990" sldId="567"/>
            <ac:cxnSpMk id="8" creationId="{9B7C2E7A-7C48-2388-E8EE-74F24A697416}"/>
          </ac:cxnSpMkLst>
        </pc:cxnChg>
      </pc:sldChg>
      <pc:sldChg chg="add del">
        <pc:chgData name="伊健 杜" userId="e69aded81da48593" providerId="LiveId" clId="{531402EC-17DD-40C4-9069-9F80CDC93544}" dt="2022-09-07T18:08:14.386" v="3" actId="47"/>
        <pc:sldMkLst>
          <pc:docMk/>
          <pc:sldMk cId="1067000475" sldId="568"/>
        </pc:sldMkLst>
      </pc:sldChg>
      <pc:sldChg chg="addSp modSp add mod modAnim">
        <pc:chgData name="伊健 杜" userId="e69aded81da48593" providerId="LiveId" clId="{531402EC-17DD-40C4-9069-9F80CDC93544}" dt="2022-09-08T10:11:29.636" v="1173" actId="1076"/>
        <pc:sldMkLst>
          <pc:docMk/>
          <pc:sldMk cId="2523345187" sldId="568"/>
        </pc:sldMkLst>
        <pc:spChg chg="mod">
          <ac:chgData name="伊健 杜" userId="e69aded81da48593" providerId="LiveId" clId="{531402EC-17DD-40C4-9069-9F80CDC93544}" dt="2022-09-08T10:03:50.458" v="1037" actId="1076"/>
          <ac:spMkLst>
            <pc:docMk/>
            <pc:sldMk cId="2523345187" sldId="568"/>
            <ac:spMk id="3" creationId="{4D819C13-4EB9-2F43-FF37-418B8046D6E0}"/>
          </ac:spMkLst>
        </pc:spChg>
        <pc:spChg chg="mod">
          <ac:chgData name="伊健 杜" userId="e69aded81da48593" providerId="LiveId" clId="{531402EC-17DD-40C4-9069-9F80CDC93544}" dt="2022-09-08T10:07:58.104" v="1123" actId="20577"/>
          <ac:spMkLst>
            <pc:docMk/>
            <pc:sldMk cId="2523345187" sldId="568"/>
            <ac:spMk id="4" creationId="{AB10C4C4-8897-5FCF-88D7-880418BECCE3}"/>
          </ac:spMkLst>
        </pc:spChg>
        <pc:spChg chg="add mod">
          <ac:chgData name="伊健 杜" userId="e69aded81da48593" providerId="LiveId" clId="{531402EC-17DD-40C4-9069-9F80CDC93544}" dt="2022-09-08T10:08:38.333" v="1163" actId="1076"/>
          <ac:spMkLst>
            <pc:docMk/>
            <pc:sldMk cId="2523345187" sldId="568"/>
            <ac:spMk id="5" creationId="{531D2625-AB90-3F9F-904F-9F4734395CAB}"/>
          </ac:spMkLst>
        </pc:spChg>
        <pc:spChg chg="mod">
          <ac:chgData name="伊健 杜" userId="e69aded81da48593" providerId="LiveId" clId="{531402EC-17DD-40C4-9069-9F80CDC93544}" dt="2022-09-08T10:05:11.959" v="1075" actId="1076"/>
          <ac:spMkLst>
            <pc:docMk/>
            <pc:sldMk cId="2523345187" sldId="568"/>
            <ac:spMk id="6" creationId="{73A41983-5C20-2554-044C-D5C9197DFA43}"/>
          </ac:spMkLst>
        </pc:spChg>
        <pc:spChg chg="mod">
          <ac:chgData name="伊健 杜" userId="e69aded81da48593" providerId="LiveId" clId="{531402EC-17DD-40C4-9069-9F80CDC93544}" dt="2022-09-08T10:04:14.736" v="1066" actId="20577"/>
          <ac:spMkLst>
            <pc:docMk/>
            <pc:sldMk cId="2523345187" sldId="568"/>
            <ac:spMk id="9" creationId="{3654AB39-B246-5E96-6FCB-A2FE037102F2}"/>
          </ac:spMkLst>
        </pc:spChg>
        <pc:spChg chg="mod">
          <ac:chgData name="伊健 杜" userId="e69aded81da48593" providerId="LiveId" clId="{531402EC-17DD-40C4-9069-9F80CDC93544}" dt="2022-09-08T10:11:26.030" v="1172" actId="1076"/>
          <ac:spMkLst>
            <pc:docMk/>
            <pc:sldMk cId="2523345187" sldId="568"/>
            <ac:spMk id="10" creationId="{21A3E9DA-A477-9FA4-A30F-DEBCC8EBE84F}"/>
          </ac:spMkLst>
        </pc:spChg>
        <pc:spChg chg="mod">
          <ac:chgData name="伊健 杜" userId="e69aded81da48593" providerId="LiveId" clId="{531402EC-17DD-40C4-9069-9F80CDC93544}" dt="2022-09-08T10:11:29.636" v="1173" actId="1076"/>
          <ac:spMkLst>
            <pc:docMk/>
            <pc:sldMk cId="2523345187" sldId="568"/>
            <ac:spMk id="12" creationId="{8F6E4C8E-4B45-A6F1-8781-3C67747D438A}"/>
          </ac:spMkLst>
        </pc:spChg>
        <pc:picChg chg="mod">
          <ac:chgData name="伊健 杜" userId="e69aded81da48593" providerId="LiveId" clId="{531402EC-17DD-40C4-9069-9F80CDC93544}" dt="2022-09-08T10:03:36.005" v="1032" actId="1076"/>
          <ac:picMkLst>
            <pc:docMk/>
            <pc:sldMk cId="2523345187" sldId="568"/>
            <ac:picMk id="18434" creationId="{C93749E3-300C-AD9B-4EBE-54DE1F1D4012}"/>
          </ac:picMkLst>
        </pc:picChg>
        <pc:picChg chg="mod">
          <ac:chgData name="伊健 杜" userId="e69aded81da48593" providerId="LiveId" clId="{531402EC-17DD-40C4-9069-9F80CDC93544}" dt="2022-09-08T10:03:42.041" v="1035" actId="1076"/>
          <ac:picMkLst>
            <pc:docMk/>
            <pc:sldMk cId="2523345187" sldId="568"/>
            <ac:picMk id="18436" creationId="{ED6B9866-D400-4823-0823-2A54A06F4283}"/>
          </ac:picMkLst>
        </pc:picChg>
        <pc:cxnChg chg="mod">
          <ac:chgData name="伊健 杜" userId="e69aded81da48593" providerId="LiveId" clId="{531402EC-17DD-40C4-9069-9F80CDC93544}" dt="2022-09-08T10:03:44.783" v="1036" actId="1076"/>
          <ac:cxnSpMkLst>
            <pc:docMk/>
            <pc:sldMk cId="2523345187" sldId="568"/>
            <ac:cxnSpMk id="8" creationId="{9B7C2E7A-7C48-2388-E8EE-74F24A697416}"/>
          </ac:cxnSpMkLst>
        </pc:cxnChg>
      </pc:sldChg>
      <pc:sldChg chg="addSp delSp modSp add mod">
        <pc:chgData name="伊健 杜" userId="e69aded81da48593" providerId="LiveId" clId="{531402EC-17DD-40C4-9069-9F80CDC93544}" dt="2022-09-08T11:05:16.583" v="1319" actId="1076"/>
        <pc:sldMkLst>
          <pc:docMk/>
          <pc:sldMk cId="1556728297" sldId="569"/>
        </pc:sldMkLst>
        <pc:spChg chg="mod">
          <ac:chgData name="伊健 杜" userId="e69aded81da48593" providerId="LiveId" clId="{531402EC-17DD-40C4-9069-9F80CDC93544}" dt="2022-09-08T11:05:16.583" v="1319" actId="1076"/>
          <ac:spMkLst>
            <pc:docMk/>
            <pc:sldMk cId="1556728297" sldId="569"/>
            <ac:spMk id="2" creationId="{BA718AB1-3610-6368-CAE9-4EAD84E42E5D}"/>
          </ac:spMkLst>
        </pc:spChg>
        <pc:spChg chg="mod">
          <ac:chgData name="伊健 杜" userId="e69aded81da48593" providerId="LiveId" clId="{531402EC-17DD-40C4-9069-9F80CDC93544}" dt="2022-09-08T11:03:20.299" v="1237" actId="14100"/>
          <ac:spMkLst>
            <pc:docMk/>
            <pc:sldMk cId="1556728297" sldId="569"/>
            <ac:spMk id="3" creationId="{4D819C13-4EB9-2F43-FF37-418B8046D6E0}"/>
          </ac:spMkLst>
        </pc:spChg>
        <pc:spChg chg="mod">
          <ac:chgData name="伊健 杜" userId="e69aded81da48593" providerId="LiveId" clId="{531402EC-17DD-40C4-9069-9F80CDC93544}" dt="2022-09-08T11:04:08.291" v="1283" actId="27636"/>
          <ac:spMkLst>
            <pc:docMk/>
            <pc:sldMk cId="1556728297" sldId="569"/>
            <ac:spMk id="4" creationId="{AB10C4C4-8897-5FCF-88D7-880418BECCE3}"/>
          </ac:spMkLst>
        </pc:spChg>
        <pc:spChg chg="mod">
          <ac:chgData name="伊健 杜" userId="e69aded81da48593" providerId="LiveId" clId="{531402EC-17DD-40C4-9069-9F80CDC93544}" dt="2022-09-08T11:05:11.425" v="1318" actId="1076"/>
          <ac:spMkLst>
            <pc:docMk/>
            <pc:sldMk cId="1556728297" sldId="569"/>
            <ac:spMk id="5" creationId="{531D2625-AB90-3F9F-904F-9F4734395CAB}"/>
          </ac:spMkLst>
        </pc:spChg>
        <pc:spChg chg="del">
          <ac:chgData name="伊健 杜" userId="e69aded81da48593" providerId="LiveId" clId="{531402EC-17DD-40C4-9069-9F80CDC93544}" dt="2022-09-08T11:02:42.743" v="1215" actId="478"/>
          <ac:spMkLst>
            <pc:docMk/>
            <pc:sldMk cId="1556728297" sldId="569"/>
            <ac:spMk id="6" creationId="{73A41983-5C20-2554-044C-D5C9197DFA43}"/>
          </ac:spMkLst>
        </pc:spChg>
        <pc:spChg chg="add mod">
          <ac:chgData name="伊健 杜" userId="e69aded81da48593" providerId="LiveId" clId="{531402EC-17DD-40C4-9069-9F80CDC93544}" dt="2022-09-08T11:03:23.578" v="1239" actId="14100"/>
          <ac:spMkLst>
            <pc:docMk/>
            <pc:sldMk cId="1556728297" sldId="569"/>
            <ac:spMk id="7" creationId="{5A7FE8D5-5985-1903-58A0-DF109626992A}"/>
          </ac:spMkLst>
        </pc:spChg>
        <pc:spChg chg="mod">
          <ac:chgData name="伊健 杜" userId="e69aded81da48593" providerId="LiveId" clId="{531402EC-17DD-40C4-9069-9F80CDC93544}" dt="2022-09-08T11:03:40.634" v="1253" actId="207"/>
          <ac:spMkLst>
            <pc:docMk/>
            <pc:sldMk cId="1556728297" sldId="569"/>
            <ac:spMk id="9" creationId="{3654AB39-B246-5E96-6FCB-A2FE037102F2}"/>
          </ac:spMkLst>
        </pc:spChg>
        <pc:spChg chg="mod">
          <ac:chgData name="伊健 杜" userId="e69aded81da48593" providerId="LiveId" clId="{531402EC-17DD-40C4-9069-9F80CDC93544}" dt="2022-09-08T11:02:10.497" v="1203" actId="1076"/>
          <ac:spMkLst>
            <pc:docMk/>
            <pc:sldMk cId="1556728297" sldId="569"/>
            <ac:spMk id="10" creationId="{21A3E9DA-A477-9FA4-A30F-DEBCC8EBE84F}"/>
          </ac:spMkLst>
        </pc:spChg>
        <pc:spChg chg="add mod">
          <ac:chgData name="伊健 杜" userId="e69aded81da48593" providerId="LiveId" clId="{531402EC-17DD-40C4-9069-9F80CDC93544}" dt="2022-09-08T11:03:59.192" v="1274" actId="207"/>
          <ac:spMkLst>
            <pc:docMk/>
            <pc:sldMk cId="1556728297" sldId="569"/>
            <ac:spMk id="11" creationId="{D4463B7B-D680-51AA-6C18-23775CD6D2B4}"/>
          </ac:spMkLst>
        </pc:spChg>
        <pc:spChg chg="mod">
          <ac:chgData name="伊健 杜" userId="e69aded81da48593" providerId="LiveId" clId="{531402EC-17DD-40C4-9069-9F80CDC93544}" dt="2022-09-08T11:03:12.533" v="1232" actId="1076"/>
          <ac:spMkLst>
            <pc:docMk/>
            <pc:sldMk cId="1556728297" sldId="569"/>
            <ac:spMk id="12" creationId="{8F6E4C8E-4B45-A6F1-8781-3C67747D438A}"/>
          </ac:spMkLst>
        </pc:spChg>
        <pc:spChg chg="add mod">
          <ac:chgData name="伊健 杜" userId="e69aded81da48593" providerId="LiveId" clId="{531402EC-17DD-40C4-9069-9F80CDC93544}" dt="2022-09-08T11:04:33.927" v="1288" actId="14100"/>
          <ac:spMkLst>
            <pc:docMk/>
            <pc:sldMk cId="1556728297" sldId="569"/>
            <ac:spMk id="13" creationId="{A5E090CF-78E3-E735-7053-0FD18F1BCE93}"/>
          </ac:spMkLst>
        </pc:spChg>
        <pc:picChg chg="del mod">
          <ac:chgData name="伊健 杜" userId="e69aded81da48593" providerId="LiveId" clId="{531402EC-17DD-40C4-9069-9F80CDC93544}" dt="2022-09-08T11:03:09.504" v="1231" actId="478"/>
          <ac:picMkLst>
            <pc:docMk/>
            <pc:sldMk cId="1556728297" sldId="569"/>
            <ac:picMk id="17410" creationId="{C1283C63-862B-9B6C-AAC8-DBF7EF61B351}"/>
          </ac:picMkLst>
        </pc:picChg>
        <pc:picChg chg="mod">
          <ac:chgData name="伊健 杜" userId="e69aded81da48593" providerId="LiveId" clId="{531402EC-17DD-40C4-9069-9F80CDC93544}" dt="2022-09-08T11:03:25.651" v="1240" actId="1076"/>
          <ac:picMkLst>
            <pc:docMk/>
            <pc:sldMk cId="1556728297" sldId="569"/>
            <ac:picMk id="18434" creationId="{C93749E3-300C-AD9B-4EBE-54DE1F1D4012}"/>
          </ac:picMkLst>
        </pc:picChg>
        <pc:picChg chg="del mod">
          <ac:chgData name="伊健 杜" userId="e69aded81da48593" providerId="LiveId" clId="{531402EC-17DD-40C4-9069-9F80CDC93544}" dt="2022-09-08T11:03:08.877" v="1229" actId="478"/>
          <ac:picMkLst>
            <pc:docMk/>
            <pc:sldMk cId="1556728297" sldId="569"/>
            <ac:picMk id="18436" creationId="{ED6B9866-D400-4823-0823-2A54A06F4283}"/>
          </ac:picMkLst>
        </pc:picChg>
        <pc:picChg chg="mod">
          <ac:chgData name="伊健 杜" userId="e69aded81da48593" providerId="LiveId" clId="{531402EC-17DD-40C4-9069-9F80CDC93544}" dt="2022-09-08T11:02:15.857" v="1206" actId="1076"/>
          <ac:picMkLst>
            <pc:docMk/>
            <pc:sldMk cId="1556728297" sldId="569"/>
            <ac:picMk id="18438" creationId="{B1CAF510-0B4A-9097-D9B7-E52D36820EE4}"/>
          </ac:picMkLst>
        </pc:picChg>
        <pc:picChg chg="mod">
          <ac:chgData name="伊健 杜" userId="e69aded81da48593" providerId="LiveId" clId="{531402EC-17DD-40C4-9069-9F80CDC93544}" dt="2022-09-08T11:02:40.032" v="1214" actId="1076"/>
          <ac:picMkLst>
            <pc:docMk/>
            <pc:sldMk cId="1556728297" sldId="569"/>
            <ac:picMk id="18440" creationId="{31D3A249-920E-2F54-2A52-17AF31D55960}"/>
          </ac:picMkLst>
        </pc:picChg>
        <pc:picChg chg="mod">
          <ac:chgData name="伊健 杜" userId="e69aded81da48593" providerId="LiveId" clId="{531402EC-17DD-40C4-9069-9F80CDC93544}" dt="2022-09-08T11:02:18.425" v="1207" actId="1076"/>
          <ac:picMkLst>
            <pc:docMk/>
            <pc:sldMk cId="1556728297" sldId="569"/>
            <ac:picMk id="18442" creationId="{050E079B-5FFA-5378-1241-0ED29348985B}"/>
          </ac:picMkLst>
        </pc:picChg>
        <pc:cxnChg chg="mod">
          <ac:chgData name="伊健 杜" userId="e69aded81da48593" providerId="LiveId" clId="{531402EC-17DD-40C4-9069-9F80CDC93544}" dt="2022-09-08T11:03:38.060" v="1252" actId="1076"/>
          <ac:cxnSpMkLst>
            <pc:docMk/>
            <pc:sldMk cId="1556728297" sldId="569"/>
            <ac:cxnSpMk id="8" creationId="{9B7C2E7A-7C48-2388-E8EE-74F24A697416}"/>
          </ac:cxnSpMkLst>
        </pc:cxnChg>
      </pc:sldChg>
      <pc:sldChg chg="add del">
        <pc:chgData name="伊健 杜" userId="e69aded81da48593" providerId="LiveId" clId="{531402EC-17DD-40C4-9069-9F80CDC93544}" dt="2022-09-07T18:08:14.386" v="3" actId="47"/>
        <pc:sldMkLst>
          <pc:docMk/>
          <pc:sldMk cId="2778531364" sldId="569"/>
        </pc:sldMkLst>
      </pc:sldChg>
      <pc:sldChg chg="addSp delSp modSp add mod delAnim modAnim">
        <pc:chgData name="伊健 杜" userId="e69aded81da48593" providerId="LiveId" clId="{531402EC-17DD-40C4-9069-9F80CDC93544}" dt="2022-09-08T11:15:21.917" v="1476" actId="1076"/>
        <pc:sldMkLst>
          <pc:docMk/>
          <pc:sldMk cId="1145142541" sldId="570"/>
        </pc:sldMkLst>
        <pc:spChg chg="mod">
          <ac:chgData name="伊健 杜" userId="e69aded81da48593" providerId="LiveId" clId="{531402EC-17DD-40C4-9069-9F80CDC93544}" dt="2022-09-08T11:14:50.325" v="1467" actId="1076"/>
          <ac:spMkLst>
            <pc:docMk/>
            <pc:sldMk cId="1145142541" sldId="570"/>
            <ac:spMk id="2" creationId="{BA718AB1-3610-6368-CAE9-4EAD84E42E5D}"/>
          </ac:spMkLst>
        </pc:spChg>
        <pc:spChg chg="mod">
          <ac:chgData name="伊健 杜" userId="e69aded81da48593" providerId="LiveId" clId="{531402EC-17DD-40C4-9069-9F80CDC93544}" dt="2022-09-08T11:15:11.780" v="1473" actId="1076"/>
          <ac:spMkLst>
            <pc:docMk/>
            <pc:sldMk cId="1145142541" sldId="570"/>
            <ac:spMk id="3" creationId="{4D819C13-4EB9-2F43-FF37-418B8046D6E0}"/>
          </ac:spMkLst>
        </pc:spChg>
        <pc:spChg chg="del">
          <ac:chgData name="伊健 杜" userId="e69aded81da48593" providerId="LiveId" clId="{531402EC-17DD-40C4-9069-9F80CDC93544}" dt="2022-09-08T11:10:39.019" v="1386" actId="478"/>
          <ac:spMkLst>
            <pc:docMk/>
            <pc:sldMk cId="1145142541" sldId="570"/>
            <ac:spMk id="4" creationId="{AB10C4C4-8897-5FCF-88D7-880418BECCE3}"/>
          </ac:spMkLst>
        </pc:spChg>
        <pc:spChg chg="mod">
          <ac:chgData name="伊健 杜" userId="e69aded81da48593" providerId="LiveId" clId="{531402EC-17DD-40C4-9069-9F80CDC93544}" dt="2022-09-08T11:14:52.626" v="1468" actId="1076"/>
          <ac:spMkLst>
            <pc:docMk/>
            <pc:sldMk cId="1145142541" sldId="570"/>
            <ac:spMk id="5" creationId="{531D2625-AB90-3F9F-904F-9F4734395CAB}"/>
          </ac:spMkLst>
        </pc:spChg>
        <pc:spChg chg="add mod">
          <ac:chgData name="伊健 杜" userId="e69aded81da48593" providerId="LiveId" clId="{531402EC-17DD-40C4-9069-9F80CDC93544}" dt="2022-09-08T11:15:21.917" v="1476" actId="1076"/>
          <ac:spMkLst>
            <pc:docMk/>
            <pc:sldMk cId="1145142541" sldId="570"/>
            <ac:spMk id="6" creationId="{6D632D80-E024-8568-9475-7932445A5FE3}"/>
          </ac:spMkLst>
        </pc:spChg>
        <pc:spChg chg="mod">
          <ac:chgData name="伊健 杜" userId="e69aded81da48593" providerId="LiveId" clId="{531402EC-17DD-40C4-9069-9F80CDC93544}" dt="2022-09-08T11:15:15.320" v="1474" actId="1076"/>
          <ac:spMkLst>
            <pc:docMk/>
            <pc:sldMk cId="1145142541" sldId="570"/>
            <ac:spMk id="7" creationId="{5A7FE8D5-5985-1903-58A0-DF109626992A}"/>
          </ac:spMkLst>
        </pc:spChg>
        <pc:spChg chg="add del mod">
          <ac:chgData name="伊健 杜" userId="e69aded81da48593" providerId="LiveId" clId="{531402EC-17DD-40C4-9069-9F80CDC93544}" dt="2022-09-08T11:15:07.338" v="1472" actId="1076"/>
          <ac:spMkLst>
            <pc:docMk/>
            <pc:sldMk cId="1145142541" sldId="570"/>
            <ac:spMk id="9" creationId="{3654AB39-B246-5E96-6FCB-A2FE037102F2}"/>
          </ac:spMkLst>
        </pc:spChg>
        <pc:spChg chg="mod">
          <ac:chgData name="伊健 杜" userId="e69aded81da48593" providerId="LiveId" clId="{531402EC-17DD-40C4-9069-9F80CDC93544}" dt="2022-09-08T11:14:44.389" v="1465" actId="1076"/>
          <ac:spMkLst>
            <pc:docMk/>
            <pc:sldMk cId="1145142541" sldId="570"/>
            <ac:spMk id="10" creationId="{21A3E9DA-A477-9FA4-A30F-DEBCC8EBE84F}"/>
          </ac:spMkLst>
        </pc:spChg>
        <pc:spChg chg="del">
          <ac:chgData name="伊健 杜" userId="e69aded81da48593" providerId="LiveId" clId="{531402EC-17DD-40C4-9069-9F80CDC93544}" dt="2022-09-08T11:12:41.492" v="1427" actId="478"/>
          <ac:spMkLst>
            <pc:docMk/>
            <pc:sldMk cId="1145142541" sldId="570"/>
            <ac:spMk id="11" creationId="{D4463B7B-D680-51AA-6C18-23775CD6D2B4}"/>
          </ac:spMkLst>
        </pc:spChg>
        <pc:spChg chg="mod">
          <ac:chgData name="伊健 杜" userId="e69aded81da48593" providerId="LiveId" clId="{531402EC-17DD-40C4-9069-9F80CDC93544}" dt="2022-09-08T11:14:44.389" v="1465" actId="1076"/>
          <ac:spMkLst>
            <pc:docMk/>
            <pc:sldMk cId="1145142541" sldId="570"/>
            <ac:spMk id="12" creationId="{8F6E4C8E-4B45-A6F1-8781-3C67747D438A}"/>
          </ac:spMkLst>
        </pc:spChg>
        <pc:spChg chg="mod">
          <ac:chgData name="伊健 杜" userId="e69aded81da48593" providerId="LiveId" clId="{531402EC-17DD-40C4-9069-9F80CDC93544}" dt="2022-09-08T11:15:07.338" v="1472" actId="1076"/>
          <ac:spMkLst>
            <pc:docMk/>
            <pc:sldMk cId="1145142541" sldId="570"/>
            <ac:spMk id="13" creationId="{A5E090CF-78E3-E735-7053-0FD18F1BCE93}"/>
          </ac:spMkLst>
        </pc:spChg>
        <pc:spChg chg="add mod">
          <ac:chgData name="伊健 杜" userId="e69aded81da48593" providerId="LiveId" clId="{531402EC-17DD-40C4-9069-9F80CDC93544}" dt="2022-09-08T11:15:18.324" v="1475" actId="1076"/>
          <ac:spMkLst>
            <pc:docMk/>
            <pc:sldMk cId="1145142541" sldId="570"/>
            <ac:spMk id="15" creationId="{97B08B32-4623-2446-FC54-471F7871FEF0}"/>
          </ac:spMkLst>
        </pc:spChg>
        <pc:picChg chg="del">
          <ac:chgData name="伊健 杜" userId="e69aded81da48593" providerId="LiveId" clId="{531402EC-17DD-40C4-9069-9F80CDC93544}" dt="2022-09-08T11:11:39.474" v="1392" actId="478"/>
          <ac:picMkLst>
            <pc:docMk/>
            <pc:sldMk cId="1145142541" sldId="570"/>
            <ac:picMk id="18434" creationId="{C93749E3-300C-AD9B-4EBE-54DE1F1D4012}"/>
          </ac:picMkLst>
        </pc:picChg>
        <pc:picChg chg="mod">
          <ac:chgData name="伊健 杜" userId="e69aded81da48593" providerId="LiveId" clId="{531402EC-17DD-40C4-9069-9F80CDC93544}" dt="2022-09-08T11:15:07.338" v="1472" actId="1076"/>
          <ac:picMkLst>
            <pc:docMk/>
            <pc:sldMk cId="1145142541" sldId="570"/>
            <ac:picMk id="18438" creationId="{B1CAF510-0B4A-9097-D9B7-E52D36820EE4}"/>
          </ac:picMkLst>
        </pc:picChg>
        <pc:picChg chg="del mod">
          <ac:chgData name="伊健 杜" userId="e69aded81da48593" providerId="LiveId" clId="{531402EC-17DD-40C4-9069-9F80CDC93544}" dt="2022-09-08T11:13:58.083" v="1452" actId="478"/>
          <ac:picMkLst>
            <pc:docMk/>
            <pc:sldMk cId="1145142541" sldId="570"/>
            <ac:picMk id="18440" creationId="{31D3A249-920E-2F54-2A52-17AF31D55960}"/>
          </ac:picMkLst>
        </pc:picChg>
        <pc:picChg chg="del mod">
          <ac:chgData name="伊健 杜" userId="e69aded81da48593" providerId="LiveId" clId="{531402EC-17DD-40C4-9069-9F80CDC93544}" dt="2022-09-08T11:10:26.908" v="1378" actId="478"/>
          <ac:picMkLst>
            <pc:docMk/>
            <pc:sldMk cId="1145142541" sldId="570"/>
            <ac:picMk id="18442" creationId="{050E079B-5FFA-5378-1241-0ED29348985B}"/>
          </ac:picMkLst>
        </pc:picChg>
        <pc:picChg chg="add mod">
          <ac:chgData name="伊健 杜" userId="e69aded81da48593" providerId="LiveId" clId="{531402EC-17DD-40C4-9069-9F80CDC93544}" dt="2022-09-08T11:15:07.338" v="1472" actId="1076"/>
          <ac:picMkLst>
            <pc:docMk/>
            <pc:sldMk cId="1145142541" sldId="570"/>
            <ac:picMk id="19458" creationId="{CE3EC3FC-599B-D298-4CD0-BBE09E3F4FF6}"/>
          </ac:picMkLst>
        </pc:picChg>
        <pc:picChg chg="add mod">
          <ac:chgData name="伊健 杜" userId="e69aded81da48593" providerId="LiveId" clId="{531402EC-17DD-40C4-9069-9F80CDC93544}" dt="2022-09-08T11:15:07.338" v="1472" actId="1076"/>
          <ac:picMkLst>
            <pc:docMk/>
            <pc:sldMk cId="1145142541" sldId="570"/>
            <ac:picMk id="19460" creationId="{F25661D8-8A38-0D86-002E-39BB50A4409C}"/>
          </ac:picMkLst>
        </pc:picChg>
        <pc:cxnChg chg="mod">
          <ac:chgData name="伊健 杜" userId="e69aded81da48593" providerId="LiveId" clId="{531402EC-17DD-40C4-9069-9F80CDC93544}" dt="2022-09-08T11:14:44.389" v="1465" actId="1076"/>
          <ac:cxnSpMkLst>
            <pc:docMk/>
            <pc:sldMk cId="1145142541" sldId="570"/>
            <ac:cxnSpMk id="8" creationId="{9B7C2E7A-7C48-2388-E8EE-74F24A697416}"/>
          </ac:cxnSpMkLst>
        </pc:cxnChg>
      </pc:sldChg>
      <pc:sldChg chg="add del">
        <pc:chgData name="伊健 杜" userId="e69aded81da48593" providerId="LiveId" clId="{531402EC-17DD-40C4-9069-9F80CDC93544}" dt="2022-09-07T18:08:14.386" v="3" actId="47"/>
        <pc:sldMkLst>
          <pc:docMk/>
          <pc:sldMk cId="3321442840" sldId="570"/>
        </pc:sldMkLst>
      </pc:sldChg>
      <pc:sldChg chg="add del">
        <pc:chgData name="伊健 杜" userId="e69aded81da48593" providerId="LiveId" clId="{531402EC-17DD-40C4-9069-9F80CDC93544}" dt="2022-09-07T18:08:14.386" v="3" actId="47"/>
        <pc:sldMkLst>
          <pc:docMk/>
          <pc:sldMk cId="454664311" sldId="571"/>
        </pc:sldMkLst>
      </pc:sldChg>
      <pc:sldChg chg="del">
        <pc:chgData name="伊健 杜" userId="e69aded81da48593" providerId="LiveId" clId="{531402EC-17DD-40C4-9069-9F80CDC93544}" dt="2022-09-11T13:21:48.765" v="2900" actId="47"/>
        <pc:sldMkLst>
          <pc:docMk/>
          <pc:sldMk cId="4058726974" sldId="572"/>
        </pc:sldMkLst>
      </pc:sldChg>
      <pc:sldChg chg="addSp delSp modSp new mod">
        <pc:chgData name="伊健 杜" userId="e69aded81da48593" providerId="LiveId" clId="{531402EC-17DD-40C4-9069-9F80CDC93544}" dt="2022-09-11T11:36:33.397" v="1684" actId="20577"/>
        <pc:sldMkLst>
          <pc:docMk/>
          <pc:sldMk cId="67159782" sldId="573"/>
        </pc:sldMkLst>
        <pc:spChg chg="mod">
          <ac:chgData name="伊健 杜" userId="e69aded81da48593" providerId="LiveId" clId="{531402EC-17DD-40C4-9069-9F80CDC93544}" dt="2022-09-11T10:46:39.835" v="1577" actId="1076"/>
          <ac:spMkLst>
            <pc:docMk/>
            <pc:sldMk cId="67159782" sldId="573"/>
            <ac:spMk id="2" creationId="{6CD2613B-40DA-A174-BCA7-61650244967D}"/>
          </ac:spMkLst>
        </pc:spChg>
        <pc:spChg chg="del">
          <ac:chgData name="伊健 杜" userId="e69aded81da48593" providerId="LiveId" clId="{531402EC-17DD-40C4-9069-9F80CDC93544}" dt="2022-09-11T10:46:01.476" v="1567" actId="478"/>
          <ac:spMkLst>
            <pc:docMk/>
            <pc:sldMk cId="67159782" sldId="573"/>
            <ac:spMk id="3" creationId="{1CB803B9-152F-947C-8C8D-B181C4DBE5CF}"/>
          </ac:spMkLst>
        </pc:spChg>
        <pc:spChg chg="add mod ord">
          <ac:chgData name="伊健 杜" userId="e69aded81da48593" providerId="LiveId" clId="{531402EC-17DD-40C4-9069-9F80CDC93544}" dt="2022-09-11T11:36:33.397" v="1684" actId="20577"/>
          <ac:spMkLst>
            <pc:docMk/>
            <pc:sldMk cId="67159782" sldId="573"/>
            <ac:spMk id="4" creationId="{B2A95D0F-5105-5826-69D6-9250508456D1}"/>
          </ac:spMkLst>
        </pc:spChg>
        <pc:spChg chg="add mod">
          <ac:chgData name="伊健 杜" userId="e69aded81da48593" providerId="LiveId" clId="{531402EC-17DD-40C4-9069-9F80CDC93544}" dt="2022-09-11T10:52:53.607" v="1617"/>
          <ac:spMkLst>
            <pc:docMk/>
            <pc:sldMk cId="67159782" sldId="573"/>
            <ac:spMk id="5" creationId="{237FF05E-0AC6-7A5F-83B1-4092C5133472}"/>
          </ac:spMkLst>
        </pc:spChg>
        <pc:picChg chg="add del mod">
          <ac:chgData name="伊健 杜" userId="e69aded81da48593" providerId="LiveId" clId="{531402EC-17DD-40C4-9069-9F80CDC93544}" dt="2022-09-11T10:49:07.984" v="1584" actId="478"/>
          <ac:picMkLst>
            <pc:docMk/>
            <pc:sldMk cId="67159782" sldId="573"/>
            <ac:picMk id="1026" creationId="{E2089132-2EB0-F547-2ACC-150243665E72}"/>
          </ac:picMkLst>
        </pc:picChg>
        <pc:picChg chg="add mod">
          <ac:chgData name="伊健 杜" userId="e69aded81da48593" providerId="LiveId" clId="{531402EC-17DD-40C4-9069-9F80CDC93544}" dt="2022-09-11T10:49:11.835" v="1586" actId="1076"/>
          <ac:picMkLst>
            <pc:docMk/>
            <pc:sldMk cId="67159782" sldId="573"/>
            <ac:picMk id="1028" creationId="{99125D5D-81AE-7F7B-03E3-0550F9345A2E}"/>
          </ac:picMkLst>
        </pc:picChg>
        <pc:picChg chg="add mod">
          <ac:chgData name="伊健 杜" userId="e69aded81da48593" providerId="LiveId" clId="{531402EC-17DD-40C4-9069-9F80CDC93544}" dt="2022-09-11T10:49:29.025" v="1590" actId="1076"/>
          <ac:picMkLst>
            <pc:docMk/>
            <pc:sldMk cId="67159782" sldId="573"/>
            <ac:picMk id="1030" creationId="{E3271504-4FC0-8A9E-DE1D-573E674B8EDD}"/>
          </ac:picMkLst>
        </pc:picChg>
        <pc:picChg chg="add mod">
          <ac:chgData name="伊健 杜" userId="e69aded81da48593" providerId="LiveId" clId="{531402EC-17DD-40C4-9069-9F80CDC93544}" dt="2022-09-11T10:51:13.473" v="1595" actId="1076"/>
          <ac:picMkLst>
            <pc:docMk/>
            <pc:sldMk cId="67159782" sldId="573"/>
            <ac:picMk id="1032" creationId="{8C69446A-E2A1-3BA0-7821-2525FF6F63B9}"/>
          </ac:picMkLst>
        </pc:picChg>
        <pc:picChg chg="add mod">
          <ac:chgData name="伊健 杜" userId="e69aded81da48593" providerId="LiveId" clId="{531402EC-17DD-40C4-9069-9F80CDC93544}" dt="2022-09-11T10:53:18.299" v="1622" actId="1076"/>
          <ac:picMkLst>
            <pc:docMk/>
            <pc:sldMk cId="67159782" sldId="573"/>
            <ac:picMk id="1035" creationId="{F2D21FC4-54E5-A6B7-0633-AFAF8242DC3F}"/>
          </ac:picMkLst>
        </pc:picChg>
      </pc:sldChg>
      <pc:sldChg chg="new del">
        <pc:chgData name="伊健 杜" userId="e69aded81da48593" providerId="LiveId" clId="{531402EC-17DD-40C4-9069-9F80CDC93544}" dt="2022-09-11T10:42:38.537" v="1528" actId="47"/>
        <pc:sldMkLst>
          <pc:docMk/>
          <pc:sldMk cId="638797294" sldId="573"/>
        </pc:sldMkLst>
      </pc:sldChg>
      <pc:sldChg chg="addSp modSp new mod">
        <pc:chgData name="伊健 杜" userId="e69aded81da48593" providerId="LiveId" clId="{531402EC-17DD-40C4-9069-9F80CDC93544}" dt="2022-09-11T11:09:56.906" v="1642" actId="207"/>
        <pc:sldMkLst>
          <pc:docMk/>
          <pc:sldMk cId="2807426920" sldId="574"/>
        </pc:sldMkLst>
        <pc:spChg chg="add mod">
          <ac:chgData name="伊健 杜" userId="e69aded81da48593" providerId="LiveId" clId="{531402EC-17DD-40C4-9069-9F80CDC93544}" dt="2022-09-11T11:09:56.906" v="1642" actId="207"/>
          <ac:spMkLst>
            <pc:docMk/>
            <pc:sldMk cId="2807426920" sldId="574"/>
            <ac:spMk id="4" creationId="{F9988E81-C47A-735F-C937-F27802A1CFD7}"/>
          </ac:spMkLst>
        </pc:spChg>
        <pc:picChg chg="add">
          <ac:chgData name="伊健 杜" userId="e69aded81da48593" providerId="LiveId" clId="{531402EC-17DD-40C4-9069-9F80CDC93544}" dt="2022-09-11T11:08:22.771" v="1628"/>
          <ac:picMkLst>
            <pc:docMk/>
            <pc:sldMk cId="2807426920" sldId="574"/>
            <ac:picMk id="2050" creationId="{5EAF6704-751B-65CA-6FE6-FD9AFFBA49AA}"/>
          </ac:picMkLst>
        </pc:picChg>
      </pc:sldChg>
      <pc:sldChg chg="addSp delSp new mod">
        <pc:chgData name="伊健 杜" userId="e69aded81da48593" providerId="LiveId" clId="{531402EC-17DD-40C4-9069-9F80CDC93544}" dt="2022-09-11T11:08:46.662" v="1631"/>
        <pc:sldMkLst>
          <pc:docMk/>
          <pc:sldMk cId="3573080160" sldId="575"/>
        </pc:sldMkLst>
        <pc:spChg chg="del">
          <ac:chgData name="伊健 杜" userId="e69aded81da48593" providerId="LiveId" clId="{531402EC-17DD-40C4-9069-9F80CDC93544}" dt="2022-09-11T11:08:45.600" v="1630" actId="478"/>
          <ac:spMkLst>
            <pc:docMk/>
            <pc:sldMk cId="3573080160" sldId="575"/>
            <ac:spMk id="2" creationId="{7B54EA09-D158-E0D9-10CE-89B7D87A9CBD}"/>
          </ac:spMkLst>
        </pc:spChg>
        <pc:spChg chg="del">
          <ac:chgData name="伊健 杜" userId="e69aded81da48593" providerId="LiveId" clId="{531402EC-17DD-40C4-9069-9F80CDC93544}" dt="2022-09-11T11:08:45.600" v="1630" actId="478"/>
          <ac:spMkLst>
            <pc:docMk/>
            <pc:sldMk cId="3573080160" sldId="575"/>
            <ac:spMk id="3" creationId="{06399D88-66E1-677C-9357-FD80A18A381E}"/>
          </ac:spMkLst>
        </pc:spChg>
        <pc:picChg chg="add">
          <ac:chgData name="伊健 杜" userId="e69aded81da48593" providerId="LiveId" clId="{531402EC-17DD-40C4-9069-9F80CDC93544}" dt="2022-09-11T11:08:46.662" v="1631"/>
          <ac:picMkLst>
            <pc:docMk/>
            <pc:sldMk cId="3573080160" sldId="575"/>
            <ac:picMk id="3074" creationId="{B8F63341-9DCB-2DA2-A87D-8F08CA82CC54}"/>
          </ac:picMkLst>
        </pc:picChg>
      </pc:sldChg>
      <pc:sldChg chg="addSp delSp new mod">
        <pc:chgData name="伊健 杜" userId="e69aded81da48593" providerId="LiveId" clId="{531402EC-17DD-40C4-9069-9F80CDC93544}" dt="2022-09-11T11:09:18.840" v="1634"/>
        <pc:sldMkLst>
          <pc:docMk/>
          <pc:sldMk cId="2973191360" sldId="576"/>
        </pc:sldMkLst>
        <pc:spChg chg="del">
          <ac:chgData name="伊健 杜" userId="e69aded81da48593" providerId="LiveId" clId="{531402EC-17DD-40C4-9069-9F80CDC93544}" dt="2022-09-11T11:08:57.529" v="1633" actId="478"/>
          <ac:spMkLst>
            <pc:docMk/>
            <pc:sldMk cId="2973191360" sldId="576"/>
            <ac:spMk id="2" creationId="{9A0D4E7B-260F-C79B-5270-BDA70B9E8BCA}"/>
          </ac:spMkLst>
        </pc:spChg>
        <pc:spChg chg="del">
          <ac:chgData name="伊健 杜" userId="e69aded81da48593" providerId="LiveId" clId="{531402EC-17DD-40C4-9069-9F80CDC93544}" dt="2022-09-11T11:08:57.529" v="1633" actId="478"/>
          <ac:spMkLst>
            <pc:docMk/>
            <pc:sldMk cId="2973191360" sldId="576"/>
            <ac:spMk id="3" creationId="{FAFACEF8-3B45-115B-D0A4-03CEBC62F29C}"/>
          </ac:spMkLst>
        </pc:spChg>
        <pc:picChg chg="add">
          <ac:chgData name="伊健 杜" userId="e69aded81da48593" providerId="LiveId" clId="{531402EC-17DD-40C4-9069-9F80CDC93544}" dt="2022-09-11T11:09:18.840" v="1634"/>
          <ac:picMkLst>
            <pc:docMk/>
            <pc:sldMk cId="2973191360" sldId="576"/>
            <ac:picMk id="4098" creationId="{7C9145DE-4A4C-B89C-ADC1-D53498053175}"/>
          </ac:picMkLst>
        </pc:picChg>
      </pc:sldChg>
      <pc:sldChg chg="addSp delSp modSp new mod">
        <pc:chgData name="伊健 杜" userId="e69aded81da48593" providerId="LiveId" clId="{531402EC-17DD-40C4-9069-9F80CDC93544}" dt="2022-09-11T12:13:07.521" v="2143" actId="1076"/>
        <pc:sldMkLst>
          <pc:docMk/>
          <pc:sldMk cId="1145777651" sldId="577"/>
        </pc:sldMkLst>
        <pc:spChg chg="mod">
          <ac:chgData name="伊健 杜" userId="e69aded81da48593" providerId="LiveId" clId="{531402EC-17DD-40C4-9069-9F80CDC93544}" dt="2022-09-11T12:00:07.477" v="1926" actId="1076"/>
          <ac:spMkLst>
            <pc:docMk/>
            <pc:sldMk cId="1145777651" sldId="577"/>
            <ac:spMk id="2" creationId="{5E7A5ECD-8082-5CB0-80C4-3B7DD1EAD5D5}"/>
          </ac:spMkLst>
        </pc:spChg>
        <pc:spChg chg="del mod">
          <ac:chgData name="伊健 杜" userId="e69aded81da48593" providerId="LiveId" clId="{531402EC-17DD-40C4-9069-9F80CDC93544}" dt="2022-09-11T11:10:26.668" v="1657" actId="478"/>
          <ac:spMkLst>
            <pc:docMk/>
            <pc:sldMk cId="1145777651" sldId="577"/>
            <ac:spMk id="3" creationId="{B31A26E6-5734-3E2D-9AA2-FEE42C708C14}"/>
          </ac:spMkLst>
        </pc:spChg>
        <pc:spChg chg="add mod">
          <ac:chgData name="伊健 杜" userId="e69aded81da48593" providerId="LiveId" clId="{531402EC-17DD-40C4-9069-9F80CDC93544}" dt="2022-09-11T12:00:16.977" v="1928" actId="1076"/>
          <ac:spMkLst>
            <pc:docMk/>
            <pc:sldMk cId="1145777651" sldId="577"/>
            <ac:spMk id="5" creationId="{A372329C-4D0E-C343-8030-C06D17D2EF5C}"/>
          </ac:spMkLst>
        </pc:spChg>
        <pc:spChg chg="add mod">
          <ac:chgData name="伊健 杜" userId="e69aded81da48593" providerId="LiveId" clId="{531402EC-17DD-40C4-9069-9F80CDC93544}" dt="2022-09-11T12:00:19.733" v="1929" actId="1076"/>
          <ac:spMkLst>
            <pc:docMk/>
            <pc:sldMk cId="1145777651" sldId="577"/>
            <ac:spMk id="6" creationId="{AF0187AF-0CBC-84E3-527F-EEE059021FF8}"/>
          </ac:spMkLst>
        </pc:spChg>
        <pc:spChg chg="add mod">
          <ac:chgData name="伊健 杜" userId="e69aded81da48593" providerId="LiveId" clId="{531402EC-17DD-40C4-9069-9F80CDC93544}" dt="2022-09-11T12:00:14.475" v="1927" actId="1076"/>
          <ac:spMkLst>
            <pc:docMk/>
            <pc:sldMk cId="1145777651" sldId="577"/>
            <ac:spMk id="7" creationId="{B23C9784-6A87-5D20-061D-CE24DF94A312}"/>
          </ac:spMkLst>
        </pc:spChg>
        <pc:spChg chg="add del">
          <ac:chgData name="伊健 杜" userId="e69aded81da48593" providerId="LiveId" clId="{531402EC-17DD-40C4-9069-9F80CDC93544}" dt="2022-09-11T12:01:18.424" v="1931" actId="478"/>
          <ac:spMkLst>
            <pc:docMk/>
            <pc:sldMk cId="1145777651" sldId="577"/>
            <ac:spMk id="8" creationId="{581D7FDB-A2CE-657B-AEFA-209D215C1C17}"/>
          </ac:spMkLst>
        </pc:spChg>
        <pc:spChg chg="add mod">
          <ac:chgData name="伊健 杜" userId="e69aded81da48593" providerId="LiveId" clId="{531402EC-17DD-40C4-9069-9F80CDC93544}" dt="2022-09-11T12:13:07.521" v="2143" actId="1076"/>
          <ac:spMkLst>
            <pc:docMk/>
            <pc:sldMk cId="1145777651" sldId="577"/>
            <ac:spMk id="9" creationId="{4EB93A0F-D5CE-839B-8490-ED0DF9046D42}"/>
          </ac:spMkLst>
        </pc:spChg>
        <pc:spChg chg="add mod">
          <ac:chgData name="伊健 杜" userId="e69aded81da48593" providerId="LiveId" clId="{531402EC-17DD-40C4-9069-9F80CDC93544}" dt="2022-09-11T12:04:07.838" v="1985" actId="403"/>
          <ac:spMkLst>
            <pc:docMk/>
            <pc:sldMk cId="1145777651" sldId="577"/>
            <ac:spMk id="10" creationId="{43237F5A-DB1A-1250-8EAB-37C2502A7D61}"/>
          </ac:spMkLst>
        </pc:spChg>
        <pc:spChg chg="add mod">
          <ac:chgData name="伊健 杜" userId="e69aded81da48593" providerId="LiveId" clId="{531402EC-17DD-40C4-9069-9F80CDC93544}" dt="2022-09-11T12:13:04.956" v="2142" actId="1076"/>
          <ac:spMkLst>
            <pc:docMk/>
            <pc:sldMk cId="1145777651" sldId="577"/>
            <ac:spMk id="12" creationId="{92396A2A-C0D3-3FD9-94E4-B2A37B0AC862}"/>
          </ac:spMkLst>
        </pc:spChg>
        <pc:picChg chg="add mod">
          <ac:chgData name="伊健 杜" userId="e69aded81da48593" providerId="LiveId" clId="{531402EC-17DD-40C4-9069-9F80CDC93544}" dt="2022-09-11T12:00:01.439" v="1925" actId="1076"/>
          <ac:picMkLst>
            <pc:docMk/>
            <pc:sldMk cId="1145777651" sldId="577"/>
            <ac:picMk id="8194" creationId="{8A9D9CFC-DE75-44DD-914E-8338C9705243}"/>
          </ac:picMkLst>
        </pc:picChg>
        <pc:picChg chg="add mod">
          <ac:chgData name="伊健 杜" userId="e69aded81da48593" providerId="LiveId" clId="{531402EC-17DD-40C4-9069-9F80CDC93544}" dt="2022-09-11T12:04:10.545" v="1986" actId="1076"/>
          <ac:picMkLst>
            <pc:docMk/>
            <pc:sldMk cId="1145777651" sldId="577"/>
            <ac:picMk id="8196" creationId="{29CFEB58-8E0C-E366-B0E2-4F5241B89D04}"/>
          </ac:picMkLst>
        </pc:picChg>
      </pc:sldChg>
      <pc:sldChg chg="new del">
        <pc:chgData name="伊健 杜" userId="e69aded81da48593" providerId="LiveId" clId="{531402EC-17DD-40C4-9069-9F80CDC93544}" dt="2022-09-11T11:09:24.480" v="1636" actId="47"/>
        <pc:sldMkLst>
          <pc:docMk/>
          <pc:sldMk cId="3057424730" sldId="577"/>
        </pc:sldMkLst>
      </pc:sldChg>
      <pc:sldChg chg="delSp new del mod">
        <pc:chgData name="伊健 杜" userId="e69aded81da48593" providerId="LiveId" clId="{531402EC-17DD-40C4-9069-9F80CDC93544}" dt="2022-09-11T11:15:29.781" v="1664" actId="47"/>
        <pc:sldMkLst>
          <pc:docMk/>
          <pc:sldMk cId="3187859001" sldId="578"/>
        </pc:sldMkLst>
        <pc:spChg chg="del">
          <ac:chgData name="伊健 杜" userId="e69aded81da48593" providerId="LiveId" clId="{531402EC-17DD-40C4-9069-9F80CDC93544}" dt="2022-09-11T11:15:20.830" v="1663" actId="478"/>
          <ac:spMkLst>
            <pc:docMk/>
            <pc:sldMk cId="3187859001" sldId="578"/>
            <ac:spMk id="2" creationId="{051C4270-89FC-31AC-F8A1-A087897A6F67}"/>
          </ac:spMkLst>
        </pc:spChg>
        <pc:spChg chg="del">
          <ac:chgData name="伊健 杜" userId="e69aded81da48593" providerId="LiveId" clId="{531402EC-17DD-40C4-9069-9F80CDC93544}" dt="2022-09-11T11:15:20.830" v="1663" actId="478"/>
          <ac:spMkLst>
            <pc:docMk/>
            <pc:sldMk cId="3187859001" sldId="578"/>
            <ac:spMk id="3" creationId="{759E5172-745A-E338-F431-80D1A14D1F1C}"/>
          </ac:spMkLst>
        </pc:spChg>
      </pc:sldChg>
      <pc:sldChg chg="addSp delSp modSp new mod modAnim">
        <pc:chgData name="伊健 杜" userId="e69aded81da48593" providerId="LiveId" clId="{531402EC-17DD-40C4-9069-9F80CDC93544}" dt="2022-09-11T12:29:19.872" v="2349" actId="20577"/>
        <pc:sldMkLst>
          <pc:docMk/>
          <pc:sldMk cId="3683411461" sldId="578"/>
        </pc:sldMkLst>
        <pc:spChg chg="del">
          <ac:chgData name="伊健 杜" userId="e69aded81da48593" providerId="LiveId" clId="{531402EC-17DD-40C4-9069-9F80CDC93544}" dt="2022-09-11T11:16:14.078" v="1666" actId="478"/>
          <ac:spMkLst>
            <pc:docMk/>
            <pc:sldMk cId="3683411461" sldId="578"/>
            <ac:spMk id="2" creationId="{39128E90-B89D-8AF6-DA7C-C7B25FBA85C0}"/>
          </ac:spMkLst>
        </pc:spChg>
        <pc:spChg chg="del">
          <ac:chgData name="伊健 杜" userId="e69aded81da48593" providerId="LiveId" clId="{531402EC-17DD-40C4-9069-9F80CDC93544}" dt="2022-09-11T11:16:14.078" v="1666" actId="478"/>
          <ac:spMkLst>
            <pc:docMk/>
            <pc:sldMk cId="3683411461" sldId="578"/>
            <ac:spMk id="3" creationId="{A59AA2B9-79D4-2447-55D0-8FA2624F74C7}"/>
          </ac:spMkLst>
        </pc:spChg>
        <pc:spChg chg="add mod">
          <ac:chgData name="伊健 杜" userId="e69aded81da48593" providerId="LiveId" clId="{531402EC-17DD-40C4-9069-9F80CDC93544}" dt="2022-09-11T12:29:09.685" v="2335"/>
          <ac:spMkLst>
            <pc:docMk/>
            <pc:sldMk cId="3683411461" sldId="578"/>
            <ac:spMk id="4" creationId="{89789CD5-3DD3-309B-E53B-9D0EB836D6C0}"/>
          </ac:spMkLst>
        </pc:spChg>
        <pc:spChg chg="add mod">
          <ac:chgData name="伊健 杜" userId="e69aded81da48593" providerId="LiveId" clId="{531402EC-17DD-40C4-9069-9F80CDC93544}" dt="2022-09-11T12:29:03.685" v="2327" actId="20577"/>
          <ac:spMkLst>
            <pc:docMk/>
            <pc:sldMk cId="3683411461" sldId="578"/>
            <ac:spMk id="6" creationId="{61043636-DFB0-17EC-5E6F-FD0ED8D87424}"/>
          </ac:spMkLst>
        </pc:spChg>
        <pc:spChg chg="add mod">
          <ac:chgData name="伊健 杜" userId="e69aded81da48593" providerId="LiveId" clId="{531402EC-17DD-40C4-9069-9F80CDC93544}" dt="2022-09-11T12:29:14.623" v="2341" actId="20577"/>
          <ac:spMkLst>
            <pc:docMk/>
            <pc:sldMk cId="3683411461" sldId="578"/>
            <ac:spMk id="7" creationId="{4A83946F-E7D5-B97A-F131-C3DBEE0D882C}"/>
          </ac:spMkLst>
        </pc:spChg>
        <pc:spChg chg="add mod">
          <ac:chgData name="伊健 杜" userId="e69aded81da48593" providerId="LiveId" clId="{531402EC-17DD-40C4-9069-9F80CDC93544}" dt="2022-09-11T12:29:19.872" v="2349" actId="20577"/>
          <ac:spMkLst>
            <pc:docMk/>
            <pc:sldMk cId="3683411461" sldId="578"/>
            <ac:spMk id="9" creationId="{00072881-C061-03F7-9CE0-4658B83000DB}"/>
          </ac:spMkLst>
        </pc:spChg>
        <pc:picChg chg="add mod">
          <ac:chgData name="伊健 杜" userId="e69aded81da48593" providerId="LiveId" clId="{531402EC-17DD-40C4-9069-9F80CDC93544}" dt="2022-09-11T11:16:58.392" v="1668" actId="1076"/>
          <ac:picMkLst>
            <pc:docMk/>
            <pc:sldMk cId="3683411461" sldId="578"/>
            <ac:picMk id="5122" creationId="{32AD67FA-A474-1D93-0D01-B4D55CF0CC58}"/>
          </ac:picMkLst>
        </pc:picChg>
        <pc:picChg chg="add mod">
          <ac:chgData name="伊健 杜" userId="e69aded81da48593" providerId="LiveId" clId="{531402EC-17DD-40C4-9069-9F80CDC93544}" dt="2022-09-11T11:17:43.448" v="1673" actId="1076"/>
          <ac:picMkLst>
            <pc:docMk/>
            <pc:sldMk cId="3683411461" sldId="578"/>
            <ac:picMk id="5124" creationId="{ACAFA819-DA32-ABAC-5683-0580AC8924BD}"/>
          </ac:picMkLst>
        </pc:picChg>
        <pc:picChg chg="add mod">
          <ac:chgData name="伊健 杜" userId="e69aded81da48593" providerId="LiveId" clId="{531402EC-17DD-40C4-9069-9F80CDC93544}" dt="2022-09-11T11:46:17.511" v="1851" actId="1076"/>
          <ac:picMkLst>
            <pc:docMk/>
            <pc:sldMk cId="3683411461" sldId="578"/>
            <ac:picMk id="5126" creationId="{2E1A6469-0CD0-7344-CD2C-505A8021015E}"/>
          </ac:picMkLst>
        </pc:picChg>
        <pc:picChg chg="add mod">
          <ac:chgData name="伊健 杜" userId="e69aded81da48593" providerId="LiveId" clId="{531402EC-17DD-40C4-9069-9F80CDC93544}" dt="2022-09-11T11:47:16.600" v="1857" actId="1076"/>
          <ac:picMkLst>
            <pc:docMk/>
            <pc:sldMk cId="3683411461" sldId="578"/>
            <ac:picMk id="5128" creationId="{9C80889F-5C66-4E29-81BC-74B1FBE4A99D}"/>
          </ac:picMkLst>
        </pc:picChg>
      </pc:sldChg>
      <pc:sldChg chg="addSp delSp modSp new mod">
        <pc:chgData name="伊健 杜" userId="e69aded81da48593" providerId="LiveId" clId="{531402EC-17DD-40C4-9069-9F80CDC93544}" dt="2022-09-11T11:44:33.975" v="1835" actId="1076"/>
        <pc:sldMkLst>
          <pc:docMk/>
          <pc:sldMk cId="98886815" sldId="579"/>
        </pc:sldMkLst>
        <pc:spChg chg="del">
          <ac:chgData name="伊健 杜" userId="e69aded81da48593" providerId="LiveId" clId="{531402EC-17DD-40C4-9069-9F80CDC93544}" dt="2022-09-11T11:41:39.486" v="1723" actId="478"/>
          <ac:spMkLst>
            <pc:docMk/>
            <pc:sldMk cId="98886815" sldId="579"/>
            <ac:spMk id="2" creationId="{4BCEAF2B-F64B-8102-8D44-4C1487DA9F16}"/>
          </ac:spMkLst>
        </pc:spChg>
        <pc:spChg chg="del">
          <ac:chgData name="伊健 杜" userId="e69aded81da48593" providerId="LiveId" clId="{531402EC-17DD-40C4-9069-9F80CDC93544}" dt="2022-09-11T11:41:39.486" v="1723" actId="478"/>
          <ac:spMkLst>
            <pc:docMk/>
            <pc:sldMk cId="98886815" sldId="579"/>
            <ac:spMk id="3" creationId="{79F2DE93-74F1-0A14-8646-1454138D37AE}"/>
          </ac:spMkLst>
        </pc:spChg>
        <pc:picChg chg="add mod">
          <ac:chgData name="伊健 杜" userId="e69aded81da48593" providerId="LiveId" clId="{531402EC-17DD-40C4-9069-9F80CDC93544}" dt="2022-09-11T11:41:54.440" v="1733" actId="1076"/>
          <ac:picMkLst>
            <pc:docMk/>
            <pc:sldMk cId="98886815" sldId="579"/>
            <ac:picMk id="4" creationId="{DFE52320-A302-BCF3-7327-3F8530C2A905}"/>
          </ac:picMkLst>
        </pc:picChg>
        <pc:picChg chg="add mod">
          <ac:chgData name="伊健 杜" userId="e69aded81da48593" providerId="LiveId" clId="{531402EC-17DD-40C4-9069-9F80CDC93544}" dt="2022-09-11T11:41:53.449" v="1732" actId="1076"/>
          <ac:picMkLst>
            <pc:docMk/>
            <pc:sldMk cId="98886815" sldId="579"/>
            <ac:picMk id="5" creationId="{250D0559-5EB3-4753-2D24-517A566D9567}"/>
          </ac:picMkLst>
        </pc:picChg>
        <pc:picChg chg="add mod">
          <ac:chgData name="伊健 杜" userId="e69aded81da48593" providerId="LiveId" clId="{531402EC-17DD-40C4-9069-9F80CDC93544}" dt="2022-09-11T11:44:26.915" v="1832" actId="1076"/>
          <ac:picMkLst>
            <pc:docMk/>
            <pc:sldMk cId="98886815" sldId="579"/>
            <ac:picMk id="6" creationId="{6B643542-5CE4-6063-8FD3-559D43F5BF8B}"/>
          </ac:picMkLst>
        </pc:picChg>
        <pc:picChg chg="add mod">
          <ac:chgData name="伊健 杜" userId="e69aded81da48593" providerId="LiveId" clId="{531402EC-17DD-40C4-9069-9F80CDC93544}" dt="2022-09-11T11:42:22.247" v="1753" actId="1076"/>
          <ac:picMkLst>
            <pc:docMk/>
            <pc:sldMk cId="98886815" sldId="579"/>
            <ac:picMk id="7" creationId="{EB75B2E1-27FD-9734-FCC2-3453D84B9B14}"/>
          </ac:picMkLst>
        </pc:picChg>
        <pc:picChg chg="add mod">
          <ac:chgData name="伊健 杜" userId="e69aded81da48593" providerId="LiveId" clId="{531402EC-17DD-40C4-9069-9F80CDC93544}" dt="2022-09-11T11:44:02.741" v="1817" actId="1076"/>
          <ac:picMkLst>
            <pc:docMk/>
            <pc:sldMk cId="98886815" sldId="579"/>
            <ac:picMk id="8" creationId="{2A8B0B80-8AFD-F23E-81EA-48AF47EE5588}"/>
          </ac:picMkLst>
        </pc:picChg>
        <pc:picChg chg="add mod">
          <ac:chgData name="伊健 杜" userId="e69aded81da48593" providerId="LiveId" clId="{531402EC-17DD-40C4-9069-9F80CDC93544}" dt="2022-09-11T11:44:12.006" v="1824" actId="1076"/>
          <ac:picMkLst>
            <pc:docMk/>
            <pc:sldMk cId="98886815" sldId="579"/>
            <ac:picMk id="9" creationId="{25C3C035-3951-E490-68CD-349562335924}"/>
          </ac:picMkLst>
        </pc:picChg>
        <pc:picChg chg="add mod">
          <ac:chgData name="伊健 杜" userId="e69aded81da48593" providerId="LiveId" clId="{531402EC-17DD-40C4-9069-9F80CDC93544}" dt="2022-09-11T11:42:31.185" v="1761" actId="1076"/>
          <ac:picMkLst>
            <pc:docMk/>
            <pc:sldMk cId="98886815" sldId="579"/>
            <ac:picMk id="10" creationId="{1FC6EBAC-1C3A-AB1C-5449-919FA536DCB1}"/>
          </ac:picMkLst>
        </pc:picChg>
        <pc:picChg chg="add mod">
          <ac:chgData name="伊健 杜" userId="e69aded81da48593" providerId="LiveId" clId="{531402EC-17DD-40C4-9069-9F80CDC93544}" dt="2022-09-11T11:42:29.635" v="1759" actId="1076"/>
          <ac:picMkLst>
            <pc:docMk/>
            <pc:sldMk cId="98886815" sldId="579"/>
            <ac:picMk id="11" creationId="{01F87F1E-111B-53E8-54F0-E5E708E9203B}"/>
          </ac:picMkLst>
        </pc:picChg>
        <pc:picChg chg="add del mod">
          <ac:chgData name="伊健 杜" userId="e69aded81da48593" providerId="LiveId" clId="{531402EC-17DD-40C4-9069-9F80CDC93544}" dt="2022-09-11T11:43:32.593" v="1791" actId="478"/>
          <ac:picMkLst>
            <pc:docMk/>
            <pc:sldMk cId="98886815" sldId="579"/>
            <ac:picMk id="12" creationId="{64C82153-FC81-8B1B-B3C7-3732193E79FB}"/>
          </ac:picMkLst>
        </pc:picChg>
        <pc:picChg chg="add del mod">
          <ac:chgData name="伊健 杜" userId="e69aded81da48593" providerId="LiveId" clId="{531402EC-17DD-40C4-9069-9F80CDC93544}" dt="2022-09-11T11:43:33.097" v="1792" actId="478"/>
          <ac:picMkLst>
            <pc:docMk/>
            <pc:sldMk cId="98886815" sldId="579"/>
            <ac:picMk id="13" creationId="{B8D4E073-9ACC-E8EF-AB28-2C2BA2232012}"/>
          </ac:picMkLst>
        </pc:picChg>
        <pc:picChg chg="add mod">
          <ac:chgData name="伊健 杜" userId="e69aded81da48593" providerId="LiveId" clId="{531402EC-17DD-40C4-9069-9F80CDC93544}" dt="2022-09-11T11:43:43.560" v="1806" actId="1076"/>
          <ac:picMkLst>
            <pc:docMk/>
            <pc:sldMk cId="98886815" sldId="579"/>
            <ac:picMk id="14" creationId="{20DD4E0F-DE99-A2C1-B8FC-F31906FBCA9F}"/>
          </ac:picMkLst>
        </pc:picChg>
        <pc:picChg chg="add del mod">
          <ac:chgData name="伊健 杜" userId="e69aded81da48593" providerId="LiveId" clId="{531402EC-17DD-40C4-9069-9F80CDC93544}" dt="2022-09-11T11:43:34.595" v="1795" actId="478"/>
          <ac:picMkLst>
            <pc:docMk/>
            <pc:sldMk cId="98886815" sldId="579"/>
            <ac:picMk id="15" creationId="{BB6A7FF5-53D5-3693-628A-59DD54BE4B3E}"/>
          </ac:picMkLst>
        </pc:picChg>
        <pc:picChg chg="add mod">
          <ac:chgData name="伊健 杜" userId="e69aded81da48593" providerId="LiveId" clId="{531402EC-17DD-40C4-9069-9F80CDC93544}" dt="2022-09-11T11:43:46.654" v="1808" actId="1076"/>
          <ac:picMkLst>
            <pc:docMk/>
            <pc:sldMk cId="98886815" sldId="579"/>
            <ac:picMk id="16" creationId="{4A0CE71E-C979-3C08-6F89-2C16335A3EF2}"/>
          </ac:picMkLst>
        </pc:picChg>
        <pc:picChg chg="add mod">
          <ac:chgData name="伊健 杜" userId="e69aded81da48593" providerId="LiveId" clId="{531402EC-17DD-40C4-9069-9F80CDC93544}" dt="2022-09-11T11:44:13.031" v="1825" actId="1076"/>
          <ac:picMkLst>
            <pc:docMk/>
            <pc:sldMk cId="98886815" sldId="579"/>
            <ac:picMk id="17" creationId="{44D94E6A-CBCB-3B79-DACB-4A5820C79DE9}"/>
          </ac:picMkLst>
        </pc:picChg>
        <pc:picChg chg="add mod">
          <ac:chgData name="伊健 杜" userId="e69aded81da48593" providerId="LiveId" clId="{531402EC-17DD-40C4-9069-9F80CDC93544}" dt="2022-09-11T11:43:44.628" v="1807" actId="1076"/>
          <ac:picMkLst>
            <pc:docMk/>
            <pc:sldMk cId="98886815" sldId="579"/>
            <ac:picMk id="18" creationId="{8A625D3B-05ED-CF43-F539-9F572AC8556D}"/>
          </ac:picMkLst>
        </pc:picChg>
        <pc:picChg chg="add mod">
          <ac:chgData name="伊健 杜" userId="e69aded81da48593" providerId="LiveId" clId="{531402EC-17DD-40C4-9069-9F80CDC93544}" dt="2022-09-11T11:44:01.259" v="1816" actId="1076"/>
          <ac:picMkLst>
            <pc:docMk/>
            <pc:sldMk cId="98886815" sldId="579"/>
            <ac:picMk id="19" creationId="{FA82676B-E485-F77E-08B2-0C88DA34F871}"/>
          </ac:picMkLst>
        </pc:picChg>
        <pc:picChg chg="add mod">
          <ac:chgData name="伊健 杜" userId="e69aded81da48593" providerId="LiveId" clId="{531402EC-17DD-40C4-9069-9F80CDC93544}" dt="2022-09-11T11:44:07.160" v="1821" actId="1076"/>
          <ac:picMkLst>
            <pc:docMk/>
            <pc:sldMk cId="98886815" sldId="579"/>
            <ac:picMk id="20" creationId="{7CD4F775-9823-6D25-9200-C55DB23977AB}"/>
          </ac:picMkLst>
        </pc:picChg>
        <pc:picChg chg="add mod">
          <ac:chgData name="伊健 杜" userId="e69aded81da48593" providerId="LiveId" clId="{531402EC-17DD-40C4-9069-9F80CDC93544}" dt="2022-09-11T11:44:09.578" v="1823" actId="1076"/>
          <ac:picMkLst>
            <pc:docMk/>
            <pc:sldMk cId="98886815" sldId="579"/>
            <ac:picMk id="21" creationId="{1F520B17-A21A-A770-3809-74055B77890C}"/>
          </ac:picMkLst>
        </pc:picChg>
        <pc:picChg chg="add del mod">
          <ac:chgData name="伊健 杜" userId="e69aded81da48593" providerId="LiveId" clId="{531402EC-17DD-40C4-9069-9F80CDC93544}" dt="2022-09-11T11:44:16.096" v="1827" actId="478"/>
          <ac:picMkLst>
            <pc:docMk/>
            <pc:sldMk cId="98886815" sldId="579"/>
            <ac:picMk id="22" creationId="{DA7BDCB3-AC4B-D558-776E-20266331B35E}"/>
          </ac:picMkLst>
        </pc:picChg>
        <pc:picChg chg="add mod">
          <ac:chgData name="伊健 杜" userId="e69aded81da48593" providerId="LiveId" clId="{531402EC-17DD-40C4-9069-9F80CDC93544}" dt="2022-09-11T11:44:19.766" v="1829" actId="1076"/>
          <ac:picMkLst>
            <pc:docMk/>
            <pc:sldMk cId="98886815" sldId="579"/>
            <ac:picMk id="23" creationId="{AA1501E5-3E8A-8DE7-B9EB-8145D752A933}"/>
          </ac:picMkLst>
        </pc:picChg>
        <pc:picChg chg="add mod">
          <ac:chgData name="伊健 杜" userId="e69aded81da48593" providerId="LiveId" clId="{531402EC-17DD-40C4-9069-9F80CDC93544}" dt="2022-09-11T11:44:27.563" v="1833" actId="1076"/>
          <ac:picMkLst>
            <pc:docMk/>
            <pc:sldMk cId="98886815" sldId="579"/>
            <ac:picMk id="24" creationId="{65FC6FC3-BEB1-E53E-B15B-07A36DCD8B28}"/>
          </ac:picMkLst>
        </pc:picChg>
        <pc:picChg chg="add mod">
          <ac:chgData name="伊健 杜" userId="e69aded81da48593" providerId="LiveId" clId="{531402EC-17DD-40C4-9069-9F80CDC93544}" dt="2022-09-11T11:44:33.975" v="1835" actId="1076"/>
          <ac:picMkLst>
            <pc:docMk/>
            <pc:sldMk cId="98886815" sldId="579"/>
            <ac:picMk id="25" creationId="{7FFCE1C4-468F-D8AF-4DEC-ABFFD31DC19F}"/>
          </ac:picMkLst>
        </pc:picChg>
      </pc:sldChg>
      <pc:sldChg chg="addSp delSp modSp new mod modAnim">
        <pc:chgData name="伊健 杜" userId="e69aded81da48593" providerId="LiveId" clId="{531402EC-17DD-40C4-9069-9F80CDC93544}" dt="2022-09-11T12:28:39.783" v="2319" actId="20577"/>
        <pc:sldMkLst>
          <pc:docMk/>
          <pc:sldMk cId="1891839293" sldId="580"/>
        </pc:sldMkLst>
        <pc:spChg chg="del">
          <ac:chgData name="伊健 杜" userId="e69aded81da48593" providerId="LiveId" clId="{531402EC-17DD-40C4-9069-9F80CDC93544}" dt="2022-09-11T11:44:41.376" v="1837" actId="478"/>
          <ac:spMkLst>
            <pc:docMk/>
            <pc:sldMk cId="1891839293" sldId="580"/>
            <ac:spMk id="2" creationId="{18C136B4-DF8E-B297-01E0-1E0D93BB28AA}"/>
          </ac:spMkLst>
        </pc:spChg>
        <pc:spChg chg="del">
          <ac:chgData name="伊健 杜" userId="e69aded81da48593" providerId="LiveId" clId="{531402EC-17DD-40C4-9069-9F80CDC93544}" dt="2022-09-11T11:44:41.376" v="1837" actId="478"/>
          <ac:spMkLst>
            <pc:docMk/>
            <pc:sldMk cId="1891839293" sldId="580"/>
            <ac:spMk id="3" creationId="{FBF0B043-B33B-AD9A-B449-03CF40CB0410}"/>
          </ac:spMkLst>
        </pc:spChg>
        <pc:spChg chg="add mod">
          <ac:chgData name="伊健 杜" userId="e69aded81da48593" providerId="LiveId" clId="{531402EC-17DD-40C4-9069-9F80CDC93544}" dt="2022-09-11T12:28:39.783" v="2319" actId="20577"/>
          <ac:spMkLst>
            <pc:docMk/>
            <pc:sldMk cId="1891839293" sldId="580"/>
            <ac:spMk id="4" creationId="{1258895C-26A9-2F39-62F2-382CD13AB069}"/>
          </ac:spMkLst>
        </pc:spChg>
        <pc:picChg chg="add mod">
          <ac:chgData name="伊健 杜" userId="e69aded81da48593" providerId="LiveId" clId="{531402EC-17DD-40C4-9069-9F80CDC93544}" dt="2022-09-11T11:49:00.496" v="1875" actId="1076"/>
          <ac:picMkLst>
            <pc:docMk/>
            <pc:sldMk cId="1891839293" sldId="580"/>
            <ac:picMk id="6146" creationId="{91BD9045-02B1-04C4-91E8-BE0530083238}"/>
          </ac:picMkLst>
        </pc:picChg>
      </pc:sldChg>
      <pc:sldChg chg="addSp delSp modSp new mod modAnim">
        <pc:chgData name="伊健 杜" userId="e69aded81da48593" providerId="LiveId" clId="{531402EC-17DD-40C4-9069-9F80CDC93544}" dt="2022-09-11T12:20:39.105" v="2210"/>
        <pc:sldMkLst>
          <pc:docMk/>
          <pc:sldMk cId="1912899143" sldId="581"/>
        </pc:sldMkLst>
        <pc:spChg chg="del">
          <ac:chgData name="伊健 杜" userId="e69aded81da48593" providerId="LiveId" clId="{531402EC-17DD-40C4-9069-9F80CDC93544}" dt="2022-09-11T12:04:28.223" v="1990" actId="478"/>
          <ac:spMkLst>
            <pc:docMk/>
            <pc:sldMk cId="1912899143" sldId="581"/>
            <ac:spMk id="2" creationId="{190EA386-EB9A-B32A-55DD-C1FA314266AE}"/>
          </ac:spMkLst>
        </pc:spChg>
        <pc:spChg chg="del">
          <ac:chgData name="伊健 杜" userId="e69aded81da48593" providerId="LiveId" clId="{531402EC-17DD-40C4-9069-9F80CDC93544}" dt="2022-09-11T12:04:28.223" v="1990" actId="478"/>
          <ac:spMkLst>
            <pc:docMk/>
            <pc:sldMk cId="1912899143" sldId="581"/>
            <ac:spMk id="3" creationId="{8531184C-D676-316E-8E89-A37F9047E570}"/>
          </ac:spMkLst>
        </pc:spChg>
        <pc:spChg chg="add mod">
          <ac:chgData name="伊健 杜" userId="e69aded81da48593" providerId="LiveId" clId="{531402EC-17DD-40C4-9069-9F80CDC93544}" dt="2022-09-11T12:16:44.804" v="2171" actId="1076"/>
          <ac:spMkLst>
            <pc:docMk/>
            <pc:sldMk cId="1912899143" sldId="581"/>
            <ac:spMk id="5" creationId="{13A0BFBC-B119-EF65-FC64-62CC386F05C1}"/>
          </ac:spMkLst>
        </pc:spChg>
        <pc:spChg chg="add mod">
          <ac:chgData name="伊健 杜" userId="e69aded81da48593" providerId="LiveId" clId="{531402EC-17DD-40C4-9069-9F80CDC93544}" dt="2022-09-11T12:19:58.298" v="2206" actId="20577"/>
          <ac:spMkLst>
            <pc:docMk/>
            <pc:sldMk cId="1912899143" sldId="581"/>
            <ac:spMk id="6" creationId="{DBBD4B84-6D4B-35E6-E400-6E2D5C55F573}"/>
          </ac:spMkLst>
        </pc:spChg>
        <pc:spChg chg="add mod">
          <ac:chgData name="伊健 杜" userId="e69aded81da48593" providerId="LiveId" clId="{531402EC-17DD-40C4-9069-9F80CDC93544}" dt="2022-09-11T12:09:42.222" v="2117"/>
          <ac:spMkLst>
            <pc:docMk/>
            <pc:sldMk cId="1912899143" sldId="581"/>
            <ac:spMk id="8" creationId="{CA9844B7-708E-5461-2519-229EEA9E637D}"/>
          </ac:spMkLst>
        </pc:spChg>
        <pc:spChg chg="add mod">
          <ac:chgData name="伊健 杜" userId="e69aded81da48593" providerId="LiveId" clId="{531402EC-17DD-40C4-9069-9F80CDC93544}" dt="2022-09-11T12:16:07.182" v="2155" actId="6549"/>
          <ac:spMkLst>
            <pc:docMk/>
            <pc:sldMk cId="1912899143" sldId="581"/>
            <ac:spMk id="9" creationId="{7D0C855E-3BBC-7FE8-5C35-1C6F5BBED4C9}"/>
          </ac:spMkLst>
        </pc:spChg>
        <pc:spChg chg="add mod">
          <ac:chgData name="伊健 杜" userId="e69aded81da48593" providerId="LiveId" clId="{531402EC-17DD-40C4-9069-9F80CDC93544}" dt="2022-09-11T12:13:37.238" v="2147" actId="1076"/>
          <ac:spMkLst>
            <pc:docMk/>
            <pc:sldMk cId="1912899143" sldId="581"/>
            <ac:spMk id="10" creationId="{E29AAB0E-A8CE-32C3-8D94-CB4135765BC6}"/>
          </ac:spMkLst>
        </pc:spChg>
        <pc:spChg chg="add mod">
          <ac:chgData name="伊健 杜" userId="e69aded81da48593" providerId="LiveId" clId="{531402EC-17DD-40C4-9069-9F80CDC93544}" dt="2022-09-11T12:17:42.608" v="2179" actId="255"/>
          <ac:spMkLst>
            <pc:docMk/>
            <pc:sldMk cId="1912899143" sldId="581"/>
            <ac:spMk id="11" creationId="{A0327173-46F4-74C9-AB11-E061D3177F7D}"/>
          </ac:spMkLst>
        </pc:spChg>
        <pc:spChg chg="add mod">
          <ac:chgData name="伊健 杜" userId="e69aded81da48593" providerId="LiveId" clId="{531402EC-17DD-40C4-9069-9F80CDC93544}" dt="2022-09-11T12:16:50.214" v="2172" actId="1076"/>
          <ac:spMkLst>
            <pc:docMk/>
            <pc:sldMk cId="1912899143" sldId="581"/>
            <ac:spMk id="12" creationId="{0ADFA137-B114-9516-40DF-858329AB6A90}"/>
          </ac:spMkLst>
        </pc:spChg>
        <pc:spChg chg="add mod">
          <ac:chgData name="伊健 杜" userId="e69aded81da48593" providerId="LiveId" clId="{531402EC-17DD-40C4-9069-9F80CDC93544}" dt="2022-09-11T12:19:19.422" v="2204" actId="1076"/>
          <ac:spMkLst>
            <pc:docMk/>
            <pc:sldMk cId="1912899143" sldId="581"/>
            <ac:spMk id="13" creationId="{01F1F230-F917-BA35-024A-321A8C5B7CFF}"/>
          </ac:spMkLst>
        </pc:spChg>
        <pc:picChg chg="add mod">
          <ac:chgData name="伊健 杜" userId="e69aded81da48593" providerId="LiveId" clId="{531402EC-17DD-40C4-9069-9F80CDC93544}" dt="2022-09-11T12:07:11.997" v="2045" actId="1076"/>
          <ac:picMkLst>
            <pc:docMk/>
            <pc:sldMk cId="1912899143" sldId="581"/>
            <ac:picMk id="4" creationId="{DD9E0DFD-18BB-185C-61B2-097E0AF0AE21}"/>
          </ac:picMkLst>
        </pc:picChg>
        <pc:picChg chg="add del mod">
          <ac:chgData name="伊健 杜" userId="e69aded81da48593" providerId="LiveId" clId="{531402EC-17DD-40C4-9069-9F80CDC93544}" dt="2022-09-11T12:07:38.404" v="2053" actId="478"/>
          <ac:picMkLst>
            <pc:docMk/>
            <pc:sldMk cId="1912899143" sldId="581"/>
            <ac:picMk id="7" creationId="{CA56EBCF-F3F9-16A6-1845-D62F2FC44B21}"/>
          </ac:picMkLst>
        </pc:picChg>
        <pc:picChg chg="add del mod">
          <ac:chgData name="伊健 杜" userId="e69aded81da48593" providerId="LiveId" clId="{531402EC-17DD-40C4-9069-9F80CDC93544}" dt="2022-09-11T12:18:55.813" v="2191" actId="478"/>
          <ac:picMkLst>
            <pc:docMk/>
            <pc:sldMk cId="1912899143" sldId="581"/>
            <ac:picMk id="9218" creationId="{25FEB546-AA2B-ED9C-49D8-A6F162171D63}"/>
          </ac:picMkLst>
        </pc:picChg>
      </pc:sldChg>
      <pc:sldChg chg="addSp delSp modSp new mod setBg addAnim modAnim">
        <pc:chgData name="伊健 杜" userId="e69aded81da48593" providerId="LiveId" clId="{531402EC-17DD-40C4-9069-9F80CDC93544}" dt="2022-09-11T12:27:33.344" v="2294"/>
        <pc:sldMkLst>
          <pc:docMk/>
          <pc:sldMk cId="2146988900" sldId="582"/>
        </pc:sldMkLst>
        <pc:spChg chg="mod ord">
          <ac:chgData name="伊健 杜" userId="e69aded81da48593" providerId="LiveId" clId="{531402EC-17DD-40C4-9069-9F80CDC93544}" dt="2022-09-11T12:26:52.636" v="2286" actId="1076"/>
          <ac:spMkLst>
            <pc:docMk/>
            <pc:sldMk cId="2146988900" sldId="582"/>
            <ac:spMk id="2" creationId="{B8C46555-F923-0CAD-16B3-5A3677D5A172}"/>
          </ac:spMkLst>
        </pc:spChg>
        <pc:spChg chg="del">
          <ac:chgData name="伊健 杜" userId="e69aded81da48593" providerId="LiveId" clId="{531402EC-17DD-40C4-9069-9F80CDC93544}" dt="2022-09-11T12:22:30.148" v="2253" actId="478"/>
          <ac:spMkLst>
            <pc:docMk/>
            <pc:sldMk cId="2146988900" sldId="582"/>
            <ac:spMk id="3" creationId="{5543EB01-F3CD-7792-432E-EB771842BDCB}"/>
          </ac:spMkLst>
        </pc:spChg>
        <pc:spChg chg="add del">
          <ac:chgData name="伊健 杜" userId="e69aded81da48593" providerId="LiveId" clId="{531402EC-17DD-40C4-9069-9F80CDC93544}" dt="2022-09-11T12:22:26.569" v="2250"/>
          <ac:spMkLst>
            <pc:docMk/>
            <pc:sldMk cId="2146988900" sldId="582"/>
            <ac:spMk id="4" creationId="{DD37B9C0-3E4D-7423-8E1A-29300F22DB95}"/>
          </ac:spMkLst>
        </pc:spChg>
        <pc:spChg chg="add mod">
          <ac:chgData name="伊健 杜" userId="e69aded81da48593" providerId="LiveId" clId="{531402EC-17DD-40C4-9069-9F80CDC93544}" dt="2022-09-11T12:27:28.773" v="2293" actId="13822"/>
          <ac:spMkLst>
            <pc:docMk/>
            <pc:sldMk cId="2146988900" sldId="582"/>
            <ac:spMk id="5" creationId="{7D790B49-E08B-2CBD-6D42-348F93DB352B}"/>
          </ac:spMkLst>
        </pc:spChg>
        <pc:spChg chg="add">
          <ac:chgData name="伊健 杜" userId="e69aded81da48593" providerId="LiveId" clId="{531402EC-17DD-40C4-9069-9F80CDC93544}" dt="2022-09-11T12:26:37.832" v="2274" actId="26606"/>
          <ac:spMkLst>
            <pc:docMk/>
            <pc:sldMk cId="2146988900" sldId="582"/>
            <ac:spMk id="10250" creationId="{A8CCCB6D-5162-4AAE-A5E3-3AC55410DBCE}"/>
          </ac:spMkLst>
        </pc:spChg>
        <pc:spChg chg="add">
          <ac:chgData name="伊健 杜" userId="e69aded81da48593" providerId="LiveId" clId="{531402EC-17DD-40C4-9069-9F80CDC93544}" dt="2022-09-11T12:26:37.832" v="2274" actId="26606"/>
          <ac:spMkLst>
            <pc:docMk/>
            <pc:sldMk cId="2146988900" sldId="582"/>
            <ac:spMk id="10252" creationId="{0BCD8C04-CC7B-40EF-82EB-E9821F79BB86}"/>
          </ac:spMkLst>
        </pc:spChg>
        <pc:picChg chg="add mod">
          <ac:chgData name="伊健 杜" userId="e69aded81da48593" providerId="LiveId" clId="{531402EC-17DD-40C4-9069-9F80CDC93544}" dt="2022-09-11T12:26:37.832" v="2274" actId="26606"/>
          <ac:picMkLst>
            <pc:docMk/>
            <pc:sldMk cId="2146988900" sldId="582"/>
            <ac:picMk id="10243" creationId="{48F8825E-7CDC-FF2D-6294-525A849DAF03}"/>
          </ac:picMkLst>
        </pc:picChg>
        <pc:picChg chg="add mod">
          <ac:chgData name="伊健 杜" userId="e69aded81da48593" providerId="LiveId" clId="{531402EC-17DD-40C4-9069-9F80CDC93544}" dt="2022-09-11T12:27:25.589" v="2290" actId="1076"/>
          <ac:picMkLst>
            <pc:docMk/>
            <pc:sldMk cId="2146988900" sldId="582"/>
            <ac:picMk id="10245" creationId="{C3464715-71D5-C016-1B5A-AA4E7478976C}"/>
          </ac:picMkLst>
        </pc:picChg>
      </pc:sldChg>
      <pc:sldChg chg="addSp delSp modSp new mod">
        <pc:chgData name="伊健 杜" userId="e69aded81da48593" providerId="LiveId" clId="{531402EC-17DD-40C4-9069-9F80CDC93544}" dt="2022-09-11T13:16:36.154" v="2787" actId="1076"/>
        <pc:sldMkLst>
          <pc:docMk/>
          <pc:sldMk cId="1345219958" sldId="583"/>
        </pc:sldMkLst>
        <pc:spChg chg="mod">
          <ac:chgData name="伊健 杜" userId="e69aded81da48593" providerId="LiveId" clId="{531402EC-17DD-40C4-9069-9F80CDC93544}" dt="2022-09-11T12:30:20.989" v="2388" actId="207"/>
          <ac:spMkLst>
            <pc:docMk/>
            <pc:sldMk cId="1345219958" sldId="583"/>
            <ac:spMk id="2" creationId="{5585E56B-37DA-C9E7-E8A5-9B7D3D04A22F}"/>
          </ac:spMkLst>
        </pc:spChg>
        <pc:spChg chg="del">
          <ac:chgData name="伊健 杜" userId="e69aded81da48593" providerId="LiveId" clId="{531402EC-17DD-40C4-9069-9F80CDC93544}" dt="2022-09-11T12:30:23.087" v="2389" actId="478"/>
          <ac:spMkLst>
            <pc:docMk/>
            <pc:sldMk cId="1345219958" sldId="583"/>
            <ac:spMk id="3" creationId="{BAD01AE6-5A8F-6CE5-F4B2-06C058E6877A}"/>
          </ac:spMkLst>
        </pc:spChg>
        <pc:spChg chg="add mod">
          <ac:chgData name="伊健 杜" userId="e69aded81da48593" providerId="LiveId" clId="{531402EC-17DD-40C4-9069-9F80CDC93544}" dt="2022-09-11T13:16:36.154" v="2787" actId="1076"/>
          <ac:spMkLst>
            <pc:docMk/>
            <pc:sldMk cId="1345219958" sldId="583"/>
            <ac:spMk id="4" creationId="{57CC7A2F-CDCD-AE28-2A0B-865E89A80EA1}"/>
          </ac:spMkLst>
        </pc:spChg>
        <pc:picChg chg="add del mod">
          <ac:chgData name="伊健 杜" userId="e69aded81da48593" providerId="LiveId" clId="{531402EC-17DD-40C4-9069-9F80CDC93544}" dt="2022-09-11T12:30:45.437" v="2394" actId="478"/>
          <ac:picMkLst>
            <pc:docMk/>
            <pc:sldMk cId="1345219958" sldId="583"/>
            <ac:picMk id="11266" creationId="{DA1FA7EC-84CD-4B4E-9B8E-BAC4B0546E38}"/>
          </ac:picMkLst>
        </pc:picChg>
        <pc:picChg chg="add mod">
          <ac:chgData name="伊健 杜" userId="e69aded81da48593" providerId="LiveId" clId="{531402EC-17DD-40C4-9069-9F80CDC93544}" dt="2022-09-11T12:32:16.255" v="2410" actId="1076"/>
          <ac:picMkLst>
            <pc:docMk/>
            <pc:sldMk cId="1345219958" sldId="583"/>
            <ac:picMk id="11268" creationId="{D9FEA443-694C-6CBC-1744-FF10F0CCAC3E}"/>
          </ac:picMkLst>
        </pc:picChg>
        <pc:picChg chg="add mod">
          <ac:chgData name="伊健 杜" userId="e69aded81da48593" providerId="LiveId" clId="{531402EC-17DD-40C4-9069-9F80CDC93544}" dt="2022-09-11T12:32:14.453" v="2409" actId="14100"/>
          <ac:picMkLst>
            <pc:docMk/>
            <pc:sldMk cId="1345219958" sldId="583"/>
            <ac:picMk id="11270" creationId="{5DEA0E76-69D9-4F02-3B16-922587347FE3}"/>
          </ac:picMkLst>
        </pc:picChg>
      </pc:sldChg>
      <pc:sldChg chg="add del">
        <pc:chgData name="伊健 杜" userId="e69aded81da48593" providerId="LiveId" clId="{531402EC-17DD-40C4-9069-9F80CDC93544}" dt="2022-09-11T12:32:28.026" v="2412"/>
        <pc:sldMkLst>
          <pc:docMk/>
          <pc:sldMk cId="313687483" sldId="584"/>
        </pc:sldMkLst>
      </pc:sldChg>
      <pc:sldChg chg="addSp delSp modSp new mod modAnim">
        <pc:chgData name="伊健 杜" userId="e69aded81da48593" providerId="LiveId" clId="{531402EC-17DD-40C4-9069-9F80CDC93544}" dt="2022-09-11T12:34:36.248" v="2446" actId="1076"/>
        <pc:sldMkLst>
          <pc:docMk/>
          <pc:sldMk cId="2595940438" sldId="584"/>
        </pc:sldMkLst>
        <pc:spChg chg="del">
          <ac:chgData name="伊健 杜" userId="e69aded81da48593" providerId="LiveId" clId="{531402EC-17DD-40C4-9069-9F80CDC93544}" dt="2022-09-11T12:32:32.606" v="2414" actId="478"/>
          <ac:spMkLst>
            <pc:docMk/>
            <pc:sldMk cId="2595940438" sldId="584"/>
            <ac:spMk id="2" creationId="{7891CA92-E20B-2DB3-753F-0E538C713E86}"/>
          </ac:spMkLst>
        </pc:spChg>
        <pc:spChg chg="del">
          <ac:chgData name="伊健 杜" userId="e69aded81da48593" providerId="LiveId" clId="{531402EC-17DD-40C4-9069-9F80CDC93544}" dt="2022-09-11T12:32:32.606" v="2414" actId="478"/>
          <ac:spMkLst>
            <pc:docMk/>
            <pc:sldMk cId="2595940438" sldId="584"/>
            <ac:spMk id="3" creationId="{F3E24E13-C13E-A894-69AE-2B8AE247A44F}"/>
          </ac:spMkLst>
        </pc:spChg>
        <pc:spChg chg="add mod">
          <ac:chgData name="伊健 杜" userId="e69aded81da48593" providerId="LiveId" clId="{531402EC-17DD-40C4-9069-9F80CDC93544}" dt="2022-09-11T12:34:28.332" v="2443" actId="1076"/>
          <ac:spMkLst>
            <pc:docMk/>
            <pc:sldMk cId="2595940438" sldId="584"/>
            <ac:spMk id="5" creationId="{B2D2FEF6-0C0A-2B1E-9948-7E30F53CF3A7}"/>
          </ac:spMkLst>
        </pc:spChg>
        <pc:picChg chg="add mod">
          <ac:chgData name="伊健 杜" userId="e69aded81da48593" providerId="LiveId" clId="{531402EC-17DD-40C4-9069-9F80CDC93544}" dt="2022-09-11T12:34:36.248" v="2446" actId="1076"/>
          <ac:picMkLst>
            <pc:docMk/>
            <pc:sldMk cId="2595940438" sldId="584"/>
            <ac:picMk id="4" creationId="{0F965CC1-D32A-ADC5-80E7-290EC8D2078D}"/>
          </ac:picMkLst>
        </pc:picChg>
      </pc:sldChg>
      <pc:sldChg chg="addSp delSp modSp new mod">
        <pc:chgData name="伊健 杜" userId="e69aded81da48593" providerId="LiveId" clId="{531402EC-17DD-40C4-9069-9F80CDC93544}" dt="2022-09-11T12:37:31.603" v="2504" actId="1076"/>
        <pc:sldMkLst>
          <pc:docMk/>
          <pc:sldMk cId="3943901113" sldId="585"/>
        </pc:sldMkLst>
        <pc:spChg chg="del">
          <ac:chgData name="伊健 杜" userId="e69aded81da48593" providerId="LiveId" clId="{531402EC-17DD-40C4-9069-9F80CDC93544}" dt="2022-09-11T12:34:51.467" v="2448" actId="478"/>
          <ac:spMkLst>
            <pc:docMk/>
            <pc:sldMk cId="3943901113" sldId="585"/>
            <ac:spMk id="2" creationId="{83AEC208-17E6-24EF-F201-452C366C8EB6}"/>
          </ac:spMkLst>
        </pc:spChg>
        <pc:spChg chg="del">
          <ac:chgData name="伊健 杜" userId="e69aded81da48593" providerId="LiveId" clId="{531402EC-17DD-40C4-9069-9F80CDC93544}" dt="2022-09-11T12:34:51.467" v="2448" actId="478"/>
          <ac:spMkLst>
            <pc:docMk/>
            <pc:sldMk cId="3943901113" sldId="585"/>
            <ac:spMk id="3" creationId="{A4A3CF48-04FD-A74D-BEFC-578E5C23D001}"/>
          </ac:spMkLst>
        </pc:spChg>
        <pc:spChg chg="add mod">
          <ac:chgData name="伊健 杜" userId="e69aded81da48593" providerId="LiveId" clId="{531402EC-17DD-40C4-9069-9F80CDC93544}" dt="2022-09-11T12:35:43.572" v="2469" actId="1076"/>
          <ac:spMkLst>
            <pc:docMk/>
            <pc:sldMk cId="3943901113" sldId="585"/>
            <ac:spMk id="5" creationId="{B46B3A5E-3065-8BF3-BEE6-BCC55A924E9E}"/>
          </ac:spMkLst>
        </pc:spChg>
        <pc:spChg chg="add mod">
          <ac:chgData name="伊健 杜" userId="e69aded81da48593" providerId="LiveId" clId="{531402EC-17DD-40C4-9069-9F80CDC93544}" dt="2022-09-11T12:37:23.069" v="2498" actId="1076"/>
          <ac:spMkLst>
            <pc:docMk/>
            <pc:sldMk cId="3943901113" sldId="585"/>
            <ac:spMk id="6" creationId="{25624310-AAA9-8BFF-57CB-3EC317F71301}"/>
          </ac:spMkLst>
        </pc:spChg>
        <pc:spChg chg="add mod">
          <ac:chgData name="伊健 杜" userId="e69aded81da48593" providerId="LiveId" clId="{531402EC-17DD-40C4-9069-9F80CDC93544}" dt="2022-09-11T12:37:31.603" v="2504" actId="1076"/>
          <ac:spMkLst>
            <pc:docMk/>
            <pc:sldMk cId="3943901113" sldId="585"/>
            <ac:spMk id="7" creationId="{B4B124E7-442E-EA0B-348C-4C31CCCD9280}"/>
          </ac:spMkLst>
        </pc:spChg>
        <pc:picChg chg="add mod">
          <ac:chgData name="伊健 杜" userId="e69aded81da48593" providerId="LiveId" clId="{531402EC-17DD-40C4-9069-9F80CDC93544}" dt="2022-09-11T12:36:52.829" v="2475" actId="1076"/>
          <ac:picMkLst>
            <pc:docMk/>
            <pc:sldMk cId="3943901113" sldId="585"/>
            <ac:picMk id="12290" creationId="{6E389950-2E49-5135-9DF3-D2AFBEB8BF4A}"/>
          </ac:picMkLst>
        </pc:picChg>
        <pc:picChg chg="add mod">
          <ac:chgData name="伊健 杜" userId="e69aded81da48593" providerId="LiveId" clId="{531402EC-17DD-40C4-9069-9F80CDC93544}" dt="2022-09-11T12:36:54.896" v="2477" actId="14100"/>
          <ac:picMkLst>
            <pc:docMk/>
            <pc:sldMk cId="3943901113" sldId="585"/>
            <ac:picMk id="12292" creationId="{3725E00A-0A3E-2482-0D35-7E461DC757C6}"/>
          </ac:picMkLst>
        </pc:picChg>
      </pc:sldChg>
      <pc:sldChg chg="addSp delSp modSp add mod">
        <pc:chgData name="伊健 杜" userId="e69aded81da48593" providerId="LiveId" clId="{531402EC-17DD-40C4-9069-9F80CDC93544}" dt="2022-09-11T12:38:23.432" v="2515" actId="1076"/>
        <pc:sldMkLst>
          <pc:docMk/>
          <pc:sldMk cId="3312480207" sldId="586"/>
        </pc:sldMkLst>
        <pc:spChg chg="del">
          <ac:chgData name="伊健 杜" userId="e69aded81da48593" providerId="LiveId" clId="{531402EC-17DD-40C4-9069-9F80CDC93544}" dt="2022-09-11T12:38:06.837" v="2506" actId="478"/>
          <ac:spMkLst>
            <pc:docMk/>
            <pc:sldMk cId="3312480207" sldId="586"/>
            <ac:spMk id="5" creationId="{B46B3A5E-3065-8BF3-BEE6-BCC55A924E9E}"/>
          </ac:spMkLst>
        </pc:spChg>
        <pc:spChg chg="mod">
          <ac:chgData name="伊健 杜" userId="e69aded81da48593" providerId="LiveId" clId="{531402EC-17DD-40C4-9069-9F80CDC93544}" dt="2022-09-11T12:38:21.751" v="2514" actId="1076"/>
          <ac:spMkLst>
            <pc:docMk/>
            <pc:sldMk cId="3312480207" sldId="586"/>
            <ac:spMk id="6" creationId="{25624310-AAA9-8BFF-57CB-3EC317F71301}"/>
          </ac:spMkLst>
        </pc:spChg>
        <pc:spChg chg="mod">
          <ac:chgData name="伊健 杜" userId="e69aded81da48593" providerId="LiveId" clId="{531402EC-17DD-40C4-9069-9F80CDC93544}" dt="2022-09-11T12:38:23.432" v="2515" actId="1076"/>
          <ac:spMkLst>
            <pc:docMk/>
            <pc:sldMk cId="3312480207" sldId="586"/>
            <ac:spMk id="7" creationId="{B4B124E7-442E-EA0B-348C-4C31CCCD9280}"/>
          </ac:spMkLst>
        </pc:spChg>
        <pc:picChg chg="del">
          <ac:chgData name="伊健 杜" userId="e69aded81da48593" providerId="LiveId" clId="{531402EC-17DD-40C4-9069-9F80CDC93544}" dt="2022-09-11T12:38:07.719" v="2508" actId="478"/>
          <ac:picMkLst>
            <pc:docMk/>
            <pc:sldMk cId="3312480207" sldId="586"/>
            <ac:picMk id="12290" creationId="{6E389950-2E49-5135-9DF3-D2AFBEB8BF4A}"/>
          </ac:picMkLst>
        </pc:picChg>
        <pc:picChg chg="del">
          <ac:chgData name="伊健 杜" userId="e69aded81da48593" providerId="LiveId" clId="{531402EC-17DD-40C4-9069-9F80CDC93544}" dt="2022-09-11T12:38:07.387" v="2507" actId="478"/>
          <ac:picMkLst>
            <pc:docMk/>
            <pc:sldMk cId="3312480207" sldId="586"/>
            <ac:picMk id="12292" creationId="{3725E00A-0A3E-2482-0D35-7E461DC757C6}"/>
          </ac:picMkLst>
        </pc:picChg>
        <pc:picChg chg="add mod">
          <ac:chgData name="伊健 杜" userId="e69aded81da48593" providerId="LiveId" clId="{531402EC-17DD-40C4-9069-9F80CDC93544}" dt="2022-09-11T12:38:20.305" v="2513" actId="1076"/>
          <ac:picMkLst>
            <pc:docMk/>
            <pc:sldMk cId="3312480207" sldId="586"/>
            <ac:picMk id="14338" creationId="{7EEC647A-8D67-0A03-82A3-8EB63D438373}"/>
          </ac:picMkLst>
        </pc:picChg>
      </pc:sldChg>
      <pc:sldChg chg="addSp delSp modSp new mod">
        <pc:chgData name="伊健 杜" userId="e69aded81da48593" providerId="LiveId" clId="{531402EC-17DD-40C4-9069-9F80CDC93544}" dt="2022-09-11T12:40:09.479" v="2532" actId="1076"/>
        <pc:sldMkLst>
          <pc:docMk/>
          <pc:sldMk cId="1282362482" sldId="587"/>
        </pc:sldMkLst>
        <pc:spChg chg="del">
          <ac:chgData name="伊健 杜" userId="e69aded81da48593" providerId="LiveId" clId="{531402EC-17DD-40C4-9069-9F80CDC93544}" dt="2022-09-11T12:38:53.897" v="2517" actId="478"/>
          <ac:spMkLst>
            <pc:docMk/>
            <pc:sldMk cId="1282362482" sldId="587"/>
            <ac:spMk id="2" creationId="{F7FA4912-8E45-08E7-56E9-675E0E913EC9}"/>
          </ac:spMkLst>
        </pc:spChg>
        <pc:spChg chg="del">
          <ac:chgData name="伊健 杜" userId="e69aded81da48593" providerId="LiveId" clId="{531402EC-17DD-40C4-9069-9F80CDC93544}" dt="2022-09-11T12:38:53.897" v="2517" actId="478"/>
          <ac:spMkLst>
            <pc:docMk/>
            <pc:sldMk cId="1282362482" sldId="587"/>
            <ac:spMk id="3" creationId="{779A64AD-5050-2B9D-51EC-1724AEC1E0C1}"/>
          </ac:spMkLst>
        </pc:spChg>
        <pc:picChg chg="add del mod">
          <ac:chgData name="伊健 杜" userId="e69aded81da48593" providerId="LiveId" clId="{531402EC-17DD-40C4-9069-9F80CDC93544}" dt="2022-09-11T12:39:38.946" v="2527" actId="478"/>
          <ac:picMkLst>
            <pc:docMk/>
            <pc:sldMk cId="1282362482" sldId="587"/>
            <ac:picMk id="15362" creationId="{4B3A2CAB-D258-6082-098F-927DF3ABF8BF}"/>
          </ac:picMkLst>
        </pc:picChg>
        <pc:picChg chg="add mod">
          <ac:chgData name="伊健 杜" userId="e69aded81da48593" providerId="LiveId" clId="{531402EC-17DD-40C4-9069-9F80CDC93544}" dt="2022-09-11T12:39:38.163" v="2526" actId="1076"/>
          <ac:picMkLst>
            <pc:docMk/>
            <pc:sldMk cId="1282362482" sldId="587"/>
            <ac:picMk id="15364" creationId="{9FDD5683-DB7D-37CF-020C-4273476A162B}"/>
          </ac:picMkLst>
        </pc:picChg>
        <pc:picChg chg="add mod">
          <ac:chgData name="伊健 杜" userId="e69aded81da48593" providerId="LiveId" clId="{531402EC-17DD-40C4-9069-9F80CDC93544}" dt="2022-09-11T12:40:09.479" v="2532" actId="1076"/>
          <ac:picMkLst>
            <pc:docMk/>
            <pc:sldMk cId="1282362482" sldId="587"/>
            <ac:picMk id="15366" creationId="{C5DB234D-B2D5-2603-2EE7-0E44FB9E039B}"/>
          </ac:picMkLst>
        </pc:picChg>
      </pc:sldChg>
      <pc:sldChg chg="addSp delSp modSp new mod">
        <pc:chgData name="伊健 杜" userId="e69aded81da48593" providerId="LiveId" clId="{531402EC-17DD-40C4-9069-9F80CDC93544}" dt="2022-09-11T12:41:58.271" v="2545" actId="1076"/>
        <pc:sldMkLst>
          <pc:docMk/>
          <pc:sldMk cId="3003286143" sldId="588"/>
        </pc:sldMkLst>
        <pc:spChg chg="del">
          <ac:chgData name="伊健 杜" userId="e69aded81da48593" providerId="LiveId" clId="{531402EC-17DD-40C4-9069-9F80CDC93544}" dt="2022-09-11T12:41:22.547" v="2534" actId="478"/>
          <ac:spMkLst>
            <pc:docMk/>
            <pc:sldMk cId="3003286143" sldId="588"/>
            <ac:spMk id="2" creationId="{FC51E33E-3930-6D2E-5E9B-E2F4A5AC0F53}"/>
          </ac:spMkLst>
        </pc:spChg>
        <pc:spChg chg="del">
          <ac:chgData name="伊健 杜" userId="e69aded81da48593" providerId="LiveId" clId="{531402EC-17DD-40C4-9069-9F80CDC93544}" dt="2022-09-11T12:41:22.547" v="2534" actId="478"/>
          <ac:spMkLst>
            <pc:docMk/>
            <pc:sldMk cId="3003286143" sldId="588"/>
            <ac:spMk id="3" creationId="{C3840166-5CED-334B-E64F-D33BD435E73C}"/>
          </ac:spMkLst>
        </pc:spChg>
        <pc:picChg chg="add del mod">
          <ac:chgData name="伊健 杜" userId="e69aded81da48593" providerId="LiveId" clId="{531402EC-17DD-40C4-9069-9F80CDC93544}" dt="2022-09-11T12:41:40.936" v="2542" actId="478"/>
          <ac:picMkLst>
            <pc:docMk/>
            <pc:sldMk cId="3003286143" sldId="588"/>
            <ac:picMk id="16386" creationId="{30C6480D-439C-F4FD-4959-807DCA709939}"/>
          </ac:picMkLst>
        </pc:picChg>
        <pc:picChg chg="add mod">
          <ac:chgData name="伊健 杜" userId="e69aded81da48593" providerId="LiveId" clId="{531402EC-17DD-40C4-9069-9F80CDC93544}" dt="2022-09-11T12:41:41.731" v="2543" actId="1076"/>
          <ac:picMkLst>
            <pc:docMk/>
            <pc:sldMk cId="3003286143" sldId="588"/>
            <ac:picMk id="16388" creationId="{CF02711F-84E1-F8D3-16B6-92E7B7ED623C}"/>
          </ac:picMkLst>
        </pc:picChg>
        <pc:picChg chg="add mod">
          <ac:chgData name="伊健 杜" userId="e69aded81da48593" providerId="LiveId" clId="{531402EC-17DD-40C4-9069-9F80CDC93544}" dt="2022-09-11T12:41:58.271" v="2545" actId="1076"/>
          <ac:picMkLst>
            <pc:docMk/>
            <pc:sldMk cId="3003286143" sldId="588"/>
            <ac:picMk id="16390" creationId="{C99801D3-0A61-A065-B9E7-0B1A7B4B461C}"/>
          </ac:picMkLst>
        </pc:picChg>
      </pc:sldChg>
      <pc:sldChg chg="addSp delSp modSp new mod">
        <pc:chgData name="伊健 杜" userId="e69aded81da48593" providerId="LiveId" clId="{531402EC-17DD-40C4-9069-9F80CDC93544}" dt="2022-09-11T12:46:59.809" v="2608" actId="1076"/>
        <pc:sldMkLst>
          <pc:docMk/>
          <pc:sldMk cId="620618332" sldId="589"/>
        </pc:sldMkLst>
        <pc:spChg chg="mod">
          <ac:chgData name="伊健 杜" userId="e69aded81da48593" providerId="LiveId" clId="{531402EC-17DD-40C4-9069-9F80CDC93544}" dt="2022-09-11T12:43:22.731" v="2565" actId="1076"/>
          <ac:spMkLst>
            <pc:docMk/>
            <pc:sldMk cId="620618332" sldId="589"/>
            <ac:spMk id="2" creationId="{20EDC28A-419E-A41C-31D3-30535A42DC85}"/>
          </ac:spMkLst>
        </pc:spChg>
        <pc:spChg chg="del">
          <ac:chgData name="伊健 杜" userId="e69aded81da48593" providerId="LiveId" clId="{531402EC-17DD-40C4-9069-9F80CDC93544}" dt="2022-09-11T12:43:15.696" v="2563" actId="478"/>
          <ac:spMkLst>
            <pc:docMk/>
            <pc:sldMk cId="620618332" sldId="589"/>
            <ac:spMk id="3" creationId="{F7F5C5E6-894C-6D2D-B4F6-42295B5BB6E7}"/>
          </ac:spMkLst>
        </pc:spChg>
        <pc:picChg chg="add mod">
          <ac:chgData name="伊健 杜" userId="e69aded81da48593" providerId="LiveId" clId="{531402EC-17DD-40C4-9069-9F80CDC93544}" dt="2022-09-11T12:46:49.071" v="2603" actId="1076"/>
          <ac:picMkLst>
            <pc:docMk/>
            <pc:sldMk cId="620618332" sldId="589"/>
            <ac:picMk id="4" creationId="{3BD32A69-B790-A93D-7ADF-F8BF08E32399}"/>
          </ac:picMkLst>
        </pc:picChg>
        <pc:picChg chg="add mod">
          <ac:chgData name="伊健 杜" userId="e69aded81da48593" providerId="LiveId" clId="{531402EC-17DD-40C4-9069-9F80CDC93544}" dt="2022-09-11T12:46:49.071" v="2603" actId="1076"/>
          <ac:picMkLst>
            <pc:docMk/>
            <pc:sldMk cId="620618332" sldId="589"/>
            <ac:picMk id="17410" creationId="{41579170-541D-2826-6BF9-FD34797B319C}"/>
          </ac:picMkLst>
        </pc:picChg>
        <pc:picChg chg="add mod">
          <ac:chgData name="伊健 杜" userId="e69aded81da48593" providerId="LiveId" clId="{531402EC-17DD-40C4-9069-9F80CDC93544}" dt="2022-09-11T12:46:49.071" v="2603" actId="1076"/>
          <ac:picMkLst>
            <pc:docMk/>
            <pc:sldMk cId="620618332" sldId="589"/>
            <ac:picMk id="17412" creationId="{D0911B18-2E53-838B-8CEA-0A299874C960}"/>
          </ac:picMkLst>
        </pc:picChg>
        <pc:picChg chg="add mod">
          <ac:chgData name="伊健 杜" userId="e69aded81da48593" providerId="LiveId" clId="{531402EC-17DD-40C4-9069-9F80CDC93544}" dt="2022-09-11T12:46:49.071" v="2603" actId="1076"/>
          <ac:picMkLst>
            <pc:docMk/>
            <pc:sldMk cId="620618332" sldId="589"/>
            <ac:picMk id="17414" creationId="{2DD93EF6-1A42-C31F-4E6B-963AD03D7144}"/>
          </ac:picMkLst>
        </pc:picChg>
        <pc:picChg chg="add mod">
          <ac:chgData name="伊健 杜" userId="e69aded81da48593" providerId="LiveId" clId="{531402EC-17DD-40C4-9069-9F80CDC93544}" dt="2022-09-11T12:46:49.071" v="2603" actId="1076"/>
          <ac:picMkLst>
            <pc:docMk/>
            <pc:sldMk cId="620618332" sldId="589"/>
            <ac:picMk id="17416" creationId="{7D49551C-ACC1-8FD3-F896-E1D45CB88CBD}"/>
          </ac:picMkLst>
        </pc:picChg>
        <pc:picChg chg="add mod">
          <ac:chgData name="伊健 杜" userId="e69aded81da48593" providerId="LiveId" clId="{531402EC-17DD-40C4-9069-9F80CDC93544}" dt="2022-09-11T12:46:58.141" v="2607" actId="1076"/>
          <ac:picMkLst>
            <pc:docMk/>
            <pc:sldMk cId="620618332" sldId="589"/>
            <ac:picMk id="17418" creationId="{93B6A42D-75A2-1F30-6657-4FF5D6021638}"/>
          </ac:picMkLst>
        </pc:picChg>
        <pc:picChg chg="add mod">
          <ac:chgData name="伊健 杜" userId="e69aded81da48593" providerId="LiveId" clId="{531402EC-17DD-40C4-9069-9F80CDC93544}" dt="2022-09-11T12:46:59.809" v="2608" actId="1076"/>
          <ac:picMkLst>
            <pc:docMk/>
            <pc:sldMk cId="620618332" sldId="589"/>
            <ac:picMk id="17420" creationId="{64F6385C-8AB7-0636-0997-688BA5065DA0}"/>
          </ac:picMkLst>
        </pc:picChg>
      </pc:sldChg>
      <pc:sldChg chg="addSp delSp modSp add mod">
        <pc:chgData name="伊健 杜" userId="e69aded81da48593" providerId="LiveId" clId="{531402EC-17DD-40C4-9069-9F80CDC93544}" dt="2022-09-11T12:51:42.126" v="2668" actId="1076"/>
        <pc:sldMkLst>
          <pc:docMk/>
          <pc:sldMk cId="916563481" sldId="590"/>
        </pc:sldMkLst>
        <pc:spChg chg="mod">
          <ac:chgData name="伊健 杜" userId="e69aded81da48593" providerId="LiveId" clId="{531402EC-17DD-40C4-9069-9F80CDC93544}" dt="2022-09-11T12:46:08.609" v="2601"/>
          <ac:spMkLst>
            <pc:docMk/>
            <pc:sldMk cId="916563481" sldId="590"/>
            <ac:spMk id="2" creationId="{20EDC28A-419E-A41C-31D3-30535A42DC85}"/>
          </ac:spMkLst>
        </pc:spChg>
        <pc:picChg chg="add del mod">
          <ac:chgData name="伊健 杜" userId="e69aded81da48593" providerId="LiveId" clId="{531402EC-17DD-40C4-9069-9F80CDC93544}" dt="2022-09-11T12:50:54.126" v="2648" actId="478"/>
          <ac:picMkLst>
            <pc:docMk/>
            <pc:sldMk cId="916563481" sldId="590"/>
            <ac:picMk id="3" creationId="{71B604F1-5E2C-20B8-8C3A-4597D4276565}"/>
          </ac:picMkLst>
        </pc:picChg>
        <pc:picChg chg="del">
          <ac:chgData name="伊健 杜" userId="e69aded81da48593" providerId="LiveId" clId="{531402EC-17DD-40C4-9069-9F80CDC93544}" dt="2022-09-11T12:48:37.290" v="2609" actId="478"/>
          <ac:picMkLst>
            <pc:docMk/>
            <pc:sldMk cId="916563481" sldId="590"/>
            <ac:picMk id="4" creationId="{3BD32A69-B790-A93D-7ADF-F8BF08E32399}"/>
          </ac:picMkLst>
        </pc:picChg>
        <pc:picChg chg="add mod">
          <ac:chgData name="伊健 杜" userId="e69aded81da48593" providerId="LiveId" clId="{531402EC-17DD-40C4-9069-9F80CDC93544}" dt="2022-09-11T12:51:35.289" v="2665" actId="1076"/>
          <ac:picMkLst>
            <pc:docMk/>
            <pc:sldMk cId="916563481" sldId="590"/>
            <ac:picMk id="5" creationId="{3045ED0E-9F69-E0F3-1D32-52B42DD172AA}"/>
          </ac:picMkLst>
        </pc:picChg>
        <pc:picChg chg="del">
          <ac:chgData name="伊健 杜" userId="e69aded81da48593" providerId="LiveId" clId="{531402EC-17DD-40C4-9069-9F80CDC93544}" dt="2022-09-11T12:48:37.290" v="2609" actId="478"/>
          <ac:picMkLst>
            <pc:docMk/>
            <pc:sldMk cId="916563481" sldId="590"/>
            <ac:picMk id="17410" creationId="{41579170-541D-2826-6BF9-FD34797B319C}"/>
          </ac:picMkLst>
        </pc:picChg>
        <pc:picChg chg="del">
          <ac:chgData name="伊健 杜" userId="e69aded81da48593" providerId="LiveId" clId="{531402EC-17DD-40C4-9069-9F80CDC93544}" dt="2022-09-11T12:48:37.290" v="2609" actId="478"/>
          <ac:picMkLst>
            <pc:docMk/>
            <pc:sldMk cId="916563481" sldId="590"/>
            <ac:picMk id="17412" creationId="{D0911B18-2E53-838B-8CEA-0A299874C960}"/>
          </ac:picMkLst>
        </pc:picChg>
        <pc:picChg chg="del">
          <ac:chgData name="伊健 杜" userId="e69aded81da48593" providerId="LiveId" clId="{531402EC-17DD-40C4-9069-9F80CDC93544}" dt="2022-09-11T12:48:37.290" v="2609" actId="478"/>
          <ac:picMkLst>
            <pc:docMk/>
            <pc:sldMk cId="916563481" sldId="590"/>
            <ac:picMk id="17414" creationId="{2DD93EF6-1A42-C31F-4E6B-963AD03D7144}"/>
          </ac:picMkLst>
        </pc:picChg>
        <pc:picChg chg="del">
          <ac:chgData name="伊健 杜" userId="e69aded81da48593" providerId="LiveId" clId="{531402EC-17DD-40C4-9069-9F80CDC93544}" dt="2022-09-11T12:48:37.290" v="2609" actId="478"/>
          <ac:picMkLst>
            <pc:docMk/>
            <pc:sldMk cId="916563481" sldId="590"/>
            <ac:picMk id="17416" creationId="{7D49551C-ACC1-8FD3-F896-E1D45CB88CBD}"/>
          </ac:picMkLst>
        </pc:picChg>
        <pc:picChg chg="add mod">
          <ac:chgData name="伊健 杜" userId="e69aded81da48593" providerId="LiveId" clId="{531402EC-17DD-40C4-9069-9F80CDC93544}" dt="2022-09-11T12:51:05.589" v="2655" actId="1076"/>
          <ac:picMkLst>
            <pc:docMk/>
            <pc:sldMk cId="916563481" sldId="590"/>
            <ac:picMk id="18434" creationId="{A0A563E6-553E-016B-5E5E-0CFB6C528DAA}"/>
          </ac:picMkLst>
        </pc:picChg>
        <pc:picChg chg="add mod">
          <ac:chgData name="伊健 杜" userId="e69aded81da48593" providerId="LiveId" clId="{531402EC-17DD-40C4-9069-9F80CDC93544}" dt="2022-09-11T12:51:35.289" v="2665" actId="1076"/>
          <ac:picMkLst>
            <pc:docMk/>
            <pc:sldMk cId="916563481" sldId="590"/>
            <ac:picMk id="18436" creationId="{BA854D54-99B0-6B31-C206-0CF42D48B884}"/>
          </ac:picMkLst>
        </pc:picChg>
        <pc:picChg chg="add mod">
          <ac:chgData name="伊健 杜" userId="e69aded81da48593" providerId="LiveId" clId="{531402EC-17DD-40C4-9069-9F80CDC93544}" dt="2022-09-11T12:51:42.126" v="2668" actId="1076"/>
          <ac:picMkLst>
            <pc:docMk/>
            <pc:sldMk cId="916563481" sldId="590"/>
            <ac:picMk id="18438" creationId="{A98290A7-388D-DE7D-9158-07E067420A45}"/>
          </ac:picMkLst>
        </pc:picChg>
      </pc:sldChg>
      <pc:sldChg chg="add del">
        <pc:chgData name="伊健 杜" userId="e69aded81da48593" providerId="LiveId" clId="{531402EC-17DD-40C4-9069-9F80CDC93544}" dt="2022-09-11T12:52:05.879" v="2675" actId="47"/>
        <pc:sldMkLst>
          <pc:docMk/>
          <pc:sldMk cId="199672078" sldId="591"/>
        </pc:sldMkLst>
      </pc:sldChg>
      <pc:sldChg chg="addSp delSp modSp add ord">
        <pc:chgData name="伊健 杜" userId="e69aded81da48593" providerId="LiveId" clId="{531402EC-17DD-40C4-9069-9F80CDC93544}" dt="2022-09-11T12:53:09.201" v="2683" actId="1076"/>
        <pc:sldMkLst>
          <pc:docMk/>
          <pc:sldMk cId="4144156396" sldId="592"/>
        </pc:sldMkLst>
        <pc:picChg chg="del">
          <ac:chgData name="伊健 杜" userId="e69aded81da48593" providerId="LiveId" clId="{531402EC-17DD-40C4-9069-9F80CDC93544}" dt="2022-09-11T12:52:13.442" v="2677" actId="478"/>
          <ac:picMkLst>
            <pc:docMk/>
            <pc:sldMk cId="4144156396" sldId="592"/>
            <ac:picMk id="5" creationId="{3045ED0E-9F69-E0F3-1D32-52B42DD172AA}"/>
          </ac:picMkLst>
        </pc:picChg>
        <pc:picChg chg="del">
          <ac:chgData name="伊健 杜" userId="e69aded81da48593" providerId="LiveId" clId="{531402EC-17DD-40C4-9069-9F80CDC93544}" dt="2022-09-11T12:52:12.094" v="2676" actId="478"/>
          <ac:picMkLst>
            <pc:docMk/>
            <pc:sldMk cId="4144156396" sldId="592"/>
            <ac:picMk id="18434" creationId="{A0A563E6-553E-016B-5E5E-0CFB6C528DAA}"/>
          </ac:picMkLst>
        </pc:picChg>
        <pc:picChg chg="del">
          <ac:chgData name="伊健 杜" userId="e69aded81da48593" providerId="LiveId" clId="{531402EC-17DD-40C4-9069-9F80CDC93544}" dt="2022-09-11T12:52:12.094" v="2676" actId="478"/>
          <ac:picMkLst>
            <pc:docMk/>
            <pc:sldMk cId="4144156396" sldId="592"/>
            <ac:picMk id="18436" creationId="{BA854D54-99B0-6B31-C206-0CF42D48B884}"/>
          </ac:picMkLst>
        </pc:picChg>
        <pc:picChg chg="del">
          <ac:chgData name="伊健 杜" userId="e69aded81da48593" providerId="LiveId" clId="{531402EC-17DD-40C4-9069-9F80CDC93544}" dt="2022-09-11T12:52:12.094" v="2676" actId="478"/>
          <ac:picMkLst>
            <pc:docMk/>
            <pc:sldMk cId="4144156396" sldId="592"/>
            <ac:picMk id="18438" creationId="{A98290A7-388D-DE7D-9158-07E067420A45}"/>
          </ac:picMkLst>
        </pc:picChg>
        <pc:picChg chg="add mod">
          <ac:chgData name="伊健 杜" userId="e69aded81da48593" providerId="LiveId" clId="{531402EC-17DD-40C4-9069-9F80CDC93544}" dt="2022-09-11T12:52:20.844" v="2681" actId="1076"/>
          <ac:picMkLst>
            <pc:docMk/>
            <pc:sldMk cId="4144156396" sldId="592"/>
            <ac:picMk id="20482" creationId="{94E28690-75C3-052D-4192-4F3AA0CA2A46}"/>
          </ac:picMkLst>
        </pc:picChg>
        <pc:picChg chg="add mod">
          <ac:chgData name="伊健 杜" userId="e69aded81da48593" providerId="LiveId" clId="{531402EC-17DD-40C4-9069-9F80CDC93544}" dt="2022-09-11T12:53:09.201" v="2683" actId="1076"/>
          <ac:picMkLst>
            <pc:docMk/>
            <pc:sldMk cId="4144156396" sldId="592"/>
            <ac:picMk id="20484" creationId="{8C7A0F64-49FE-867B-B586-59F9DAFDB2E7}"/>
          </ac:picMkLst>
        </pc:picChg>
      </pc:sldChg>
      <pc:sldChg chg="addSp delSp modSp new mod">
        <pc:chgData name="伊健 杜" userId="e69aded81da48593" providerId="LiveId" clId="{531402EC-17DD-40C4-9069-9F80CDC93544}" dt="2022-09-11T12:58:43.502" v="2696" actId="1076"/>
        <pc:sldMkLst>
          <pc:docMk/>
          <pc:sldMk cId="3143798824" sldId="593"/>
        </pc:sldMkLst>
        <pc:spChg chg="del">
          <ac:chgData name="伊健 杜" userId="e69aded81da48593" providerId="LiveId" clId="{531402EC-17DD-40C4-9069-9F80CDC93544}" dt="2022-09-11T12:53:17.609" v="2685" actId="478"/>
          <ac:spMkLst>
            <pc:docMk/>
            <pc:sldMk cId="3143798824" sldId="593"/>
            <ac:spMk id="2" creationId="{9FE4CE08-D396-5AC5-05AF-1E7F4EA77FA7}"/>
          </ac:spMkLst>
        </pc:spChg>
        <pc:spChg chg="del">
          <ac:chgData name="伊健 杜" userId="e69aded81da48593" providerId="LiveId" clId="{531402EC-17DD-40C4-9069-9F80CDC93544}" dt="2022-09-11T12:53:17.609" v="2685" actId="478"/>
          <ac:spMkLst>
            <pc:docMk/>
            <pc:sldMk cId="3143798824" sldId="593"/>
            <ac:spMk id="3" creationId="{5CE63319-DAC1-16FF-E548-59ADBFD2EB22}"/>
          </ac:spMkLst>
        </pc:spChg>
        <pc:picChg chg="add mod">
          <ac:chgData name="伊健 杜" userId="e69aded81da48593" providerId="LiveId" clId="{531402EC-17DD-40C4-9069-9F80CDC93544}" dt="2022-09-11T12:58:39.192" v="2693" actId="1076"/>
          <ac:picMkLst>
            <pc:docMk/>
            <pc:sldMk cId="3143798824" sldId="593"/>
            <ac:picMk id="22530" creationId="{DF68936F-5927-F6E6-43B0-AD238ED9F8D1}"/>
          </ac:picMkLst>
        </pc:picChg>
        <pc:picChg chg="add mod">
          <ac:chgData name="伊健 杜" userId="e69aded81da48593" providerId="LiveId" clId="{531402EC-17DD-40C4-9069-9F80CDC93544}" dt="2022-09-11T12:58:43.502" v="2696" actId="1076"/>
          <ac:picMkLst>
            <pc:docMk/>
            <pc:sldMk cId="3143798824" sldId="593"/>
            <ac:picMk id="22532" creationId="{CA11CDB4-7686-C790-F939-AAFE719D1550}"/>
          </ac:picMkLst>
        </pc:picChg>
      </pc:sldChg>
      <pc:sldChg chg="add del">
        <pc:chgData name="伊健 杜" userId="e69aded81da48593" providerId="LiveId" clId="{531402EC-17DD-40C4-9069-9F80CDC93544}" dt="2022-09-11T12:52:16.106" v="2679"/>
        <pc:sldMkLst>
          <pc:docMk/>
          <pc:sldMk cId="4207310291" sldId="593"/>
        </pc:sldMkLst>
      </pc:sldChg>
      <pc:sldChg chg="addSp delSp modSp new">
        <pc:chgData name="伊健 杜" userId="e69aded81da48593" providerId="LiveId" clId="{531402EC-17DD-40C4-9069-9F80CDC93544}" dt="2022-09-11T13:01:49.762" v="2705" actId="1076"/>
        <pc:sldMkLst>
          <pc:docMk/>
          <pc:sldMk cId="3130246" sldId="594"/>
        </pc:sldMkLst>
        <pc:spChg chg="del">
          <ac:chgData name="伊健 杜" userId="e69aded81da48593" providerId="LiveId" clId="{531402EC-17DD-40C4-9069-9F80CDC93544}" dt="2022-09-11T13:00:31.278" v="2699" actId="478"/>
          <ac:spMkLst>
            <pc:docMk/>
            <pc:sldMk cId="3130246" sldId="594"/>
            <ac:spMk id="2" creationId="{EE11B2D4-0F09-C23E-68AC-3E03BDDCE41F}"/>
          </ac:spMkLst>
        </pc:spChg>
        <pc:spChg chg="del">
          <ac:chgData name="伊健 杜" userId="e69aded81da48593" providerId="LiveId" clId="{531402EC-17DD-40C4-9069-9F80CDC93544}" dt="2022-09-11T13:00:31.278" v="2699" actId="478"/>
          <ac:spMkLst>
            <pc:docMk/>
            <pc:sldMk cId="3130246" sldId="594"/>
            <ac:spMk id="3" creationId="{48B91D9F-EF0D-EAB4-7AB8-75DBEDBEB902}"/>
          </ac:spMkLst>
        </pc:spChg>
        <pc:picChg chg="add del">
          <ac:chgData name="伊健 杜" userId="e69aded81da48593" providerId="LiveId" clId="{531402EC-17DD-40C4-9069-9F80CDC93544}" dt="2022-09-11T13:00:31.278" v="2699" actId="478"/>
          <ac:picMkLst>
            <pc:docMk/>
            <pc:sldMk cId="3130246" sldId="594"/>
            <ac:picMk id="23554" creationId="{CBB8D2C2-4D4E-7806-F76B-178D2DD4507B}"/>
          </ac:picMkLst>
        </pc:picChg>
        <pc:picChg chg="add mod">
          <ac:chgData name="伊健 杜" userId="e69aded81da48593" providerId="LiveId" clId="{531402EC-17DD-40C4-9069-9F80CDC93544}" dt="2022-09-11T13:00:35.170" v="2703" actId="1076"/>
          <ac:picMkLst>
            <pc:docMk/>
            <pc:sldMk cId="3130246" sldId="594"/>
            <ac:picMk id="23556" creationId="{19128899-051B-E75D-C56D-5F09D3A68F4B}"/>
          </ac:picMkLst>
        </pc:picChg>
        <pc:picChg chg="add mod">
          <ac:chgData name="伊健 杜" userId="e69aded81da48593" providerId="LiveId" clId="{531402EC-17DD-40C4-9069-9F80CDC93544}" dt="2022-09-11T13:01:49.762" v="2705" actId="1076"/>
          <ac:picMkLst>
            <pc:docMk/>
            <pc:sldMk cId="3130246" sldId="594"/>
            <ac:picMk id="23558" creationId="{807B916B-1121-2079-D18C-AED83AF91E23}"/>
          </ac:picMkLst>
        </pc:picChg>
      </pc:sldChg>
      <pc:sldChg chg="addSp delSp modSp new mod">
        <pc:chgData name="伊健 杜" userId="e69aded81da48593" providerId="LiveId" clId="{531402EC-17DD-40C4-9069-9F80CDC93544}" dt="2022-09-11T13:02:38.160" v="2714" actId="1076"/>
        <pc:sldMkLst>
          <pc:docMk/>
          <pc:sldMk cId="191266590" sldId="595"/>
        </pc:sldMkLst>
        <pc:spChg chg="del">
          <ac:chgData name="伊健 杜" userId="e69aded81da48593" providerId="LiveId" clId="{531402EC-17DD-40C4-9069-9F80CDC93544}" dt="2022-09-11T13:01:56.150" v="2707" actId="478"/>
          <ac:spMkLst>
            <pc:docMk/>
            <pc:sldMk cId="191266590" sldId="595"/>
            <ac:spMk id="2" creationId="{43A3166B-DB80-F44A-9AC1-494DAC9C18F3}"/>
          </ac:spMkLst>
        </pc:spChg>
        <pc:spChg chg="del">
          <ac:chgData name="伊健 杜" userId="e69aded81da48593" providerId="LiveId" clId="{531402EC-17DD-40C4-9069-9F80CDC93544}" dt="2022-09-11T13:01:56.150" v="2707" actId="478"/>
          <ac:spMkLst>
            <pc:docMk/>
            <pc:sldMk cId="191266590" sldId="595"/>
            <ac:spMk id="3" creationId="{423DB8C8-D581-E65A-04DB-DA5405589C2C}"/>
          </ac:spMkLst>
        </pc:spChg>
        <pc:picChg chg="add mod">
          <ac:chgData name="伊健 杜" userId="e69aded81da48593" providerId="LiveId" clId="{531402EC-17DD-40C4-9069-9F80CDC93544}" dt="2022-09-11T13:02:38.160" v="2714" actId="1076"/>
          <ac:picMkLst>
            <pc:docMk/>
            <pc:sldMk cId="191266590" sldId="595"/>
            <ac:picMk id="24578" creationId="{EE99AB5F-1764-6011-070F-F3B4C9A0DCC8}"/>
          </ac:picMkLst>
        </pc:picChg>
        <pc:picChg chg="add mod">
          <ac:chgData name="伊健 杜" userId="e69aded81da48593" providerId="LiveId" clId="{531402EC-17DD-40C4-9069-9F80CDC93544}" dt="2022-09-11T13:02:35.918" v="2711" actId="1076"/>
          <ac:picMkLst>
            <pc:docMk/>
            <pc:sldMk cId="191266590" sldId="595"/>
            <ac:picMk id="24580" creationId="{5B0FC05B-CBC9-B625-910E-F22A7D3CBDB9}"/>
          </ac:picMkLst>
        </pc:picChg>
      </pc:sldChg>
      <pc:sldChg chg="addSp delSp modSp new mod">
        <pc:chgData name="伊健 杜" userId="e69aded81da48593" providerId="LiveId" clId="{531402EC-17DD-40C4-9069-9F80CDC93544}" dt="2022-09-11T13:19:23.824" v="2874" actId="1076"/>
        <pc:sldMkLst>
          <pc:docMk/>
          <pc:sldMk cId="5808383" sldId="596"/>
        </pc:sldMkLst>
        <pc:spChg chg="del">
          <ac:chgData name="伊健 杜" userId="e69aded81da48593" providerId="LiveId" clId="{531402EC-17DD-40C4-9069-9F80CDC93544}" dt="2022-09-11T13:16:48.802" v="2790" actId="478"/>
          <ac:spMkLst>
            <pc:docMk/>
            <pc:sldMk cId="5808383" sldId="596"/>
            <ac:spMk id="2" creationId="{F16584CD-6496-5511-4E54-D68705CD8577}"/>
          </ac:spMkLst>
        </pc:spChg>
        <pc:spChg chg="del">
          <ac:chgData name="伊健 杜" userId="e69aded81da48593" providerId="LiveId" clId="{531402EC-17DD-40C4-9069-9F80CDC93544}" dt="2022-09-11T13:16:47.010" v="2789" actId="478"/>
          <ac:spMkLst>
            <pc:docMk/>
            <pc:sldMk cId="5808383" sldId="596"/>
            <ac:spMk id="3" creationId="{12EB9333-D086-9BD8-9F5E-0C2A40842899}"/>
          </ac:spMkLst>
        </pc:spChg>
        <pc:spChg chg="add mod">
          <ac:chgData name="伊健 杜" userId="e69aded81da48593" providerId="LiveId" clId="{531402EC-17DD-40C4-9069-9F80CDC93544}" dt="2022-09-11T13:18:59.546" v="2860" actId="20577"/>
          <ac:spMkLst>
            <pc:docMk/>
            <pc:sldMk cId="5808383" sldId="596"/>
            <ac:spMk id="7" creationId="{D39D335F-2292-94E6-666C-3FD5AF8782FA}"/>
          </ac:spMkLst>
        </pc:spChg>
        <pc:spChg chg="add mod">
          <ac:chgData name="伊健 杜" userId="e69aded81da48593" providerId="LiveId" clId="{531402EC-17DD-40C4-9069-9F80CDC93544}" dt="2022-09-11T13:19:10.886" v="2870" actId="20577"/>
          <ac:spMkLst>
            <pc:docMk/>
            <pc:sldMk cId="5808383" sldId="596"/>
            <ac:spMk id="8" creationId="{CCE0F751-4B79-68C7-4AE9-99546BFECD02}"/>
          </ac:spMkLst>
        </pc:spChg>
        <pc:picChg chg="add mod">
          <ac:chgData name="伊健 杜" userId="e69aded81da48593" providerId="LiveId" clId="{531402EC-17DD-40C4-9069-9F80CDC93544}" dt="2022-09-11T13:19:20.788" v="2873" actId="1076"/>
          <ac:picMkLst>
            <pc:docMk/>
            <pc:sldMk cId="5808383" sldId="596"/>
            <ac:picMk id="4" creationId="{8E7CC135-8F15-5A66-FB16-86BB196A0448}"/>
          </ac:picMkLst>
        </pc:picChg>
        <pc:picChg chg="add mod">
          <ac:chgData name="伊健 杜" userId="e69aded81da48593" providerId="LiveId" clId="{531402EC-17DD-40C4-9069-9F80CDC93544}" dt="2022-09-11T13:18:21.767" v="2820" actId="1076"/>
          <ac:picMkLst>
            <pc:docMk/>
            <pc:sldMk cId="5808383" sldId="596"/>
            <ac:picMk id="5" creationId="{7EEF4F58-36B7-9206-1184-EF9CFD3DC801}"/>
          </ac:picMkLst>
        </pc:picChg>
        <pc:picChg chg="add mod">
          <ac:chgData name="伊健 杜" userId="e69aded81da48593" providerId="LiveId" clId="{531402EC-17DD-40C4-9069-9F80CDC93544}" dt="2022-09-11T13:19:23.824" v="2874" actId="1076"/>
          <ac:picMkLst>
            <pc:docMk/>
            <pc:sldMk cId="5808383" sldId="596"/>
            <ac:picMk id="6" creationId="{5AFE4809-AC30-192B-A576-325E5F355768}"/>
          </ac:picMkLst>
        </pc:picChg>
        <pc:picChg chg="add mod">
          <ac:chgData name="伊健 杜" userId="e69aded81da48593" providerId="LiveId" clId="{531402EC-17DD-40C4-9069-9F80CDC93544}" dt="2022-09-11T13:19:16.935" v="2872" actId="1076"/>
          <ac:picMkLst>
            <pc:docMk/>
            <pc:sldMk cId="5808383" sldId="596"/>
            <ac:picMk id="25602" creationId="{BDF9AB70-5F31-A742-BBAC-16B06ACD66BB}"/>
          </ac:picMkLst>
        </pc:picChg>
      </pc:sldChg>
      <pc:sldChg chg="addSp delSp modSp new mod">
        <pc:chgData name="伊健 杜" userId="e69aded81da48593" providerId="LiveId" clId="{531402EC-17DD-40C4-9069-9F80CDC93544}" dt="2022-09-11T13:20:03.797" v="2884" actId="167"/>
        <pc:sldMkLst>
          <pc:docMk/>
          <pc:sldMk cId="1745411256" sldId="597"/>
        </pc:sldMkLst>
        <pc:spChg chg="del">
          <ac:chgData name="伊健 杜" userId="e69aded81da48593" providerId="LiveId" clId="{531402EC-17DD-40C4-9069-9F80CDC93544}" dt="2022-09-11T13:19:34.284" v="2876" actId="478"/>
          <ac:spMkLst>
            <pc:docMk/>
            <pc:sldMk cId="1745411256" sldId="597"/>
            <ac:spMk id="2" creationId="{52EF93AE-B436-3E8B-E23B-677C440A0AE4}"/>
          </ac:spMkLst>
        </pc:spChg>
        <pc:spChg chg="del">
          <ac:chgData name="伊健 杜" userId="e69aded81da48593" providerId="LiveId" clId="{531402EC-17DD-40C4-9069-9F80CDC93544}" dt="2022-09-11T13:19:34.284" v="2876" actId="478"/>
          <ac:spMkLst>
            <pc:docMk/>
            <pc:sldMk cId="1745411256" sldId="597"/>
            <ac:spMk id="3" creationId="{E9B1BCFB-3865-9D88-F298-851D3D699F36}"/>
          </ac:spMkLst>
        </pc:spChg>
        <pc:picChg chg="add mod">
          <ac:chgData name="伊健 杜" userId="e69aded81da48593" providerId="LiveId" clId="{531402EC-17DD-40C4-9069-9F80CDC93544}" dt="2022-09-11T13:19:40.258" v="2881" actId="1076"/>
          <ac:picMkLst>
            <pc:docMk/>
            <pc:sldMk cId="1745411256" sldId="597"/>
            <ac:picMk id="4" creationId="{ED5C74A4-7AA1-2205-8DDB-1BB22080EC16}"/>
          </ac:picMkLst>
        </pc:picChg>
        <pc:picChg chg="add mod">
          <ac:chgData name="伊健 杜" userId="e69aded81da48593" providerId="LiveId" clId="{531402EC-17DD-40C4-9069-9F80CDC93544}" dt="2022-09-11T13:20:03.797" v="2884" actId="167"/>
          <ac:picMkLst>
            <pc:docMk/>
            <pc:sldMk cId="1745411256" sldId="597"/>
            <ac:picMk id="26626" creationId="{6A437499-A0F2-79CF-12C6-503368890A5C}"/>
          </ac:picMkLst>
        </pc:picChg>
      </pc:sldChg>
      <pc:sldChg chg="addSp delSp modSp new mod">
        <pc:chgData name="伊健 杜" userId="e69aded81da48593" providerId="LiveId" clId="{531402EC-17DD-40C4-9069-9F80CDC93544}" dt="2022-09-11T13:21:40.691" v="2899" actId="1076"/>
        <pc:sldMkLst>
          <pc:docMk/>
          <pc:sldMk cId="3868525934" sldId="598"/>
        </pc:sldMkLst>
        <pc:spChg chg="del">
          <ac:chgData name="伊健 杜" userId="e69aded81da48593" providerId="LiveId" clId="{531402EC-17DD-40C4-9069-9F80CDC93544}" dt="2022-09-11T13:20:10.966" v="2886" actId="478"/>
          <ac:spMkLst>
            <pc:docMk/>
            <pc:sldMk cId="3868525934" sldId="598"/>
            <ac:spMk id="2" creationId="{743B7688-9625-B008-23B1-C1CA8C42BE58}"/>
          </ac:spMkLst>
        </pc:spChg>
        <pc:spChg chg="del">
          <ac:chgData name="伊健 杜" userId="e69aded81da48593" providerId="LiveId" clId="{531402EC-17DD-40C4-9069-9F80CDC93544}" dt="2022-09-11T13:20:10.966" v="2886" actId="478"/>
          <ac:spMkLst>
            <pc:docMk/>
            <pc:sldMk cId="3868525934" sldId="598"/>
            <ac:spMk id="3" creationId="{849DFBC4-85E1-0960-EF3D-B521D68811FB}"/>
          </ac:spMkLst>
        </pc:spChg>
        <pc:spChg chg="add del">
          <ac:chgData name="伊健 杜" userId="e69aded81da48593" providerId="LiveId" clId="{531402EC-17DD-40C4-9069-9F80CDC93544}" dt="2022-09-11T13:20:53.604" v="2888" actId="478"/>
          <ac:spMkLst>
            <pc:docMk/>
            <pc:sldMk cId="3868525934" sldId="598"/>
            <ac:spMk id="4" creationId="{9105FB36-19FF-AE07-CC61-9721F2167674}"/>
          </ac:spMkLst>
        </pc:spChg>
        <pc:spChg chg="add del">
          <ac:chgData name="伊健 杜" userId="e69aded81da48593" providerId="LiveId" clId="{531402EC-17DD-40C4-9069-9F80CDC93544}" dt="2022-09-11T13:21:10.178" v="2890" actId="478"/>
          <ac:spMkLst>
            <pc:docMk/>
            <pc:sldMk cId="3868525934" sldId="598"/>
            <ac:spMk id="5" creationId="{B9E614DE-98D3-9905-EBDB-6C41AE8056DC}"/>
          </ac:spMkLst>
        </pc:spChg>
        <pc:picChg chg="add mod">
          <ac:chgData name="伊健 杜" userId="e69aded81da48593" providerId="LiveId" clId="{531402EC-17DD-40C4-9069-9F80CDC93544}" dt="2022-09-11T13:21:40.691" v="2899" actId="1076"/>
          <ac:picMkLst>
            <pc:docMk/>
            <pc:sldMk cId="3868525934" sldId="598"/>
            <ac:picMk id="6" creationId="{3F4FDEE2-7B0A-AF0C-3C51-1FC9AD812E30}"/>
          </ac:picMkLst>
        </pc:picChg>
        <pc:picChg chg="add mod">
          <ac:chgData name="伊健 杜" userId="e69aded81da48593" providerId="LiveId" clId="{531402EC-17DD-40C4-9069-9F80CDC93544}" dt="2022-09-11T13:21:32.339" v="2895" actId="1076"/>
          <ac:picMkLst>
            <pc:docMk/>
            <pc:sldMk cId="3868525934" sldId="598"/>
            <ac:picMk id="27654" creationId="{6A4A5F77-8EF3-110C-7A56-81B351C4F633}"/>
          </ac:picMkLst>
        </pc:picChg>
      </pc:sldChg>
      <pc:sldChg chg="delSp new del mod">
        <pc:chgData name="伊健 杜" userId="e69aded81da48593" providerId="LiveId" clId="{531402EC-17DD-40C4-9069-9F80CDC93544}" dt="2022-09-11T22:57:54.358" v="4328" actId="47"/>
        <pc:sldMkLst>
          <pc:docMk/>
          <pc:sldMk cId="1941646414" sldId="599"/>
        </pc:sldMkLst>
        <pc:spChg chg="del">
          <ac:chgData name="伊健 杜" userId="e69aded81da48593" providerId="LiveId" clId="{531402EC-17DD-40C4-9069-9F80CDC93544}" dt="2022-09-11T13:21:59.987" v="2902" actId="478"/>
          <ac:spMkLst>
            <pc:docMk/>
            <pc:sldMk cId="1941646414" sldId="599"/>
            <ac:spMk id="2" creationId="{6671A1D0-A4EE-0154-9183-413EC17CBDE3}"/>
          </ac:spMkLst>
        </pc:spChg>
        <pc:spChg chg="del">
          <ac:chgData name="伊健 杜" userId="e69aded81da48593" providerId="LiveId" clId="{531402EC-17DD-40C4-9069-9F80CDC93544}" dt="2022-09-11T13:21:59.987" v="2902" actId="478"/>
          <ac:spMkLst>
            <pc:docMk/>
            <pc:sldMk cId="1941646414" sldId="599"/>
            <ac:spMk id="3" creationId="{5ACE5A79-F3AD-489D-9565-D53347B73620}"/>
          </ac:spMkLst>
        </pc:spChg>
      </pc:sldChg>
      <pc:sldChg chg="addSp delSp modSp add mod delAnim modAnim">
        <pc:chgData name="伊健 杜" userId="e69aded81da48593" providerId="LiveId" clId="{531402EC-17DD-40C4-9069-9F80CDC93544}" dt="2022-09-11T19:17:05.006" v="3230" actId="20577"/>
        <pc:sldMkLst>
          <pc:docMk/>
          <pc:sldMk cId="199664959" sldId="600"/>
        </pc:sldMkLst>
        <pc:spChg chg="del">
          <ac:chgData name="伊健 杜" userId="e69aded81da48593" providerId="LiveId" clId="{531402EC-17DD-40C4-9069-9F80CDC93544}" dt="2022-09-11T19:04:59.155" v="2995" actId="478"/>
          <ac:spMkLst>
            <pc:docMk/>
            <pc:sldMk cId="199664959" sldId="600"/>
            <ac:spMk id="4" creationId="{AB10C4C4-8897-5FCF-88D7-880418BECCE3}"/>
          </ac:spMkLst>
        </pc:spChg>
        <pc:spChg chg="del mod">
          <ac:chgData name="伊健 杜" userId="e69aded81da48593" providerId="LiveId" clId="{531402EC-17DD-40C4-9069-9F80CDC93544}" dt="2022-09-11T19:09:20.312" v="3065" actId="478"/>
          <ac:spMkLst>
            <pc:docMk/>
            <pc:sldMk cId="199664959" sldId="600"/>
            <ac:spMk id="5" creationId="{531D2625-AB90-3F9F-904F-9F4734395CAB}"/>
          </ac:spMkLst>
        </pc:spChg>
        <pc:spChg chg="add mod">
          <ac:chgData name="伊健 杜" userId="e69aded81da48593" providerId="LiveId" clId="{531402EC-17DD-40C4-9069-9F80CDC93544}" dt="2022-09-11T19:06:09.385" v="2998" actId="13822"/>
          <ac:spMkLst>
            <pc:docMk/>
            <pc:sldMk cId="199664959" sldId="600"/>
            <ac:spMk id="7" creationId="{908F3053-49DC-171C-1B09-8F1F47DDFDB4}"/>
          </ac:spMkLst>
        </pc:spChg>
        <pc:spChg chg="add mod">
          <ac:chgData name="伊健 杜" userId="e69aded81da48593" providerId="LiveId" clId="{531402EC-17DD-40C4-9069-9F80CDC93544}" dt="2022-09-11T19:17:05.006" v="3230" actId="20577"/>
          <ac:spMkLst>
            <pc:docMk/>
            <pc:sldMk cId="199664959" sldId="600"/>
            <ac:spMk id="11" creationId="{EB238AA1-E2F1-7DAA-7ED1-2DAB363FC887}"/>
          </ac:spMkLst>
        </pc:spChg>
        <pc:spChg chg="add mod">
          <ac:chgData name="伊健 杜" userId="e69aded81da48593" providerId="LiveId" clId="{531402EC-17DD-40C4-9069-9F80CDC93544}" dt="2022-09-11T19:08:03.574" v="3056" actId="14100"/>
          <ac:spMkLst>
            <pc:docMk/>
            <pc:sldMk cId="199664959" sldId="600"/>
            <ac:spMk id="13" creationId="{0D776D00-3AAE-F8F8-802D-937CA4687419}"/>
          </ac:spMkLst>
        </pc:spChg>
        <pc:spChg chg="add mod">
          <ac:chgData name="伊健 杜" userId="e69aded81da48593" providerId="LiveId" clId="{531402EC-17DD-40C4-9069-9F80CDC93544}" dt="2022-09-11T19:09:20.902" v="3066"/>
          <ac:spMkLst>
            <pc:docMk/>
            <pc:sldMk cId="199664959" sldId="600"/>
            <ac:spMk id="14" creationId="{9DC50BE9-9BF3-36A8-17A9-610174A5A691}"/>
          </ac:spMkLst>
        </pc:spChg>
      </pc:sldChg>
      <pc:sldChg chg="modSp new del mod">
        <pc:chgData name="伊健 杜" userId="e69aded81da48593" providerId="LiveId" clId="{531402EC-17DD-40C4-9069-9F80CDC93544}" dt="2022-09-11T19:04:11.606" v="2992" actId="47"/>
        <pc:sldMkLst>
          <pc:docMk/>
          <pc:sldMk cId="1122666212" sldId="600"/>
        </pc:sldMkLst>
        <pc:spChg chg="mod">
          <ac:chgData name="伊健 杜" userId="e69aded81da48593" providerId="LiveId" clId="{531402EC-17DD-40C4-9069-9F80CDC93544}" dt="2022-09-11T19:04:08.994" v="2991" actId="20577"/>
          <ac:spMkLst>
            <pc:docMk/>
            <pc:sldMk cId="1122666212" sldId="600"/>
            <ac:spMk id="2" creationId="{6862222A-F2F0-456F-A274-4251763623EC}"/>
          </ac:spMkLst>
        </pc:spChg>
      </pc:sldChg>
      <pc:sldChg chg="new del">
        <pc:chgData name="伊健 杜" userId="e69aded81da48593" providerId="LiveId" clId="{531402EC-17DD-40C4-9069-9F80CDC93544}" dt="2022-09-11T13:23:28.952" v="2946" actId="47"/>
        <pc:sldMkLst>
          <pc:docMk/>
          <pc:sldMk cId="3043141157" sldId="600"/>
        </pc:sldMkLst>
      </pc:sldChg>
      <pc:sldChg chg="modSp new del mod">
        <pc:chgData name="伊健 杜" userId="e69aded81da48593" providerId="LiveId" clId="{531402EC-17DD-40C4-9069-9F80CDC93544}" dt="2022-09-11T13:23:28.952" v="2946" actId="47"/>
        <pc:sldMkLst>
          <pc:docMk/>
          <pc:sldMk cId="2897529841" sldId="601"/>
        </pc:sldMkLst>
        <pc:spChg chg="mod">
          <ac:chgData name="伊健 杜" userId="e69aded81da48593" providerId="LiveId" clId="{531402EC-17DD-40C4-9069-9F80CDC93544}" dt="2022-09-11T13:23:25.647" v="2945"/>
          <ac:spMkLst>
            <pc:docMk/>
            <pc:sldMk cId="2897529841" sldId="601"/>
            <ac:spMk id="2" creationId="{DB9690B3-ECB8-5631-83FE-05394D0A6C0F}"/>
          </ac:spMkLst>
        </pc:spChg>
      </pc:sldChg>
      <pc:sldChg chg="addSp delSp modSp new del mod modAnim">
        <pc:chgData name="伊健 杜" userId="e69aded81da48593" providerId="LiveId" clId="{531402EC-17DD-40C4-9069-9F80CDC93544}" dt="2022-09-11T19:51:41.163" v="3465" actId="47"/>
        <pc:sldMkLst>
          <pc:docMk/>
          <pc:sldMk cId="3890247327" sldId="601"/>
        </pc:sldMkLst>
        <pc:spChg chg="del">
          <ac:chgData name="伊健 杜" userId="e69aded81da48593" providerId="LiveId" clId="{531402EC-17DD-40C4-9069-9F80CDC93544}" dt="2022-09-11T19:10:24.044" v="3078" actId="478"/>
          <ac:spMkLst>
            <pc:docMk/>
            <pc:sldMk cId="3890247327" sldId="601"/>
            <ac:spMk id="2" creationId="{CF2CBE77-43BF-F625-07A9-563650D22F87}"/>
          </ac:spMkLst>
        </pc:spChg>
        <pc:spChg chg="del">
          <ac:chgData name="伊健 杜" userId="e69aded81da48593" providerId="LiveId" clId="{531402EC-17DD-40C4-9069-9F80CDC93544}" dt="2022-09-11T19:10:24.044" v="3078" actId="478"/>
          <ac:spMkLst>
            <pc:docMk/>
            <pc:sldMk cId="3890247327" sldId="601"/>
            <ac:spMk id="3" creationId="{39301490-86DF-79FB-F756-3591F6DE8C89}"/>
          </ac:spMkLst>
        </pc:spChg>
        <pc:spChg chg="add mod">
          <ac:chgData name="伊健 杜" userId="e69aded81da48593" providerId="LiveId" clId="{531402EC-17DD-40C4-9069-9F80CDC93544}" dt="2022-09-11T19:11:19.025" v="3090" actId="1076"/>
          <ac:spMkLst>
            <pc:docMk/>
            <pc:sldMk cId="3890247327" sldId="601"/>
            <ac:spMk id="4" creationId="{7A834790-66BB-BF27-08AF-6828433D3DC3}"/>
          </ac:spMkLst>
        </pc:spChg>
        <pc:spChg chg="add mod">
          <ac:chgData name="伊健 杜" userId="e69aded81da48593" providerId="LiveId" clId="{531402EC-17DD-40C4-9069-9F80CDC93544}" dt="2022-09-11T19:12:10.894" v="3130" actId="1076"/>
          <ac:spMkLst>
            <pc:docMk/>
            <pc:sldMk cId="3890247327" sldId="601"/>
            <ac:spMk id="6" creationId="{BB061F0D-4D30-D88B-C38B-2C61710E2CCB}"/>
          </ac:spMkLst>
        </pc:spChg>
        <pc:spChg chg="add mod">
          <ac:chgData name="伊健 杜" userId="e69aded81da48593" providerId="LiveId" clId="{531402EC-17DD-40C4-9069-9F80CDC93544}" dt="2022-09-11T19:11:11.114" v="3086" actId="1076"/>
          <ac:spMkLst>
            <pc:docMk/>
            <pc:sldMk cId="3890247327" sldId="601"/>
            <ac:spMk id="7" creationId="{99C6598B-2CB4-683B-0D92-6354F8FF154A}"/>
          </ac:spMkLst>
        </pc:spChg>
        <pc:spChg chg="add mod">
          <ac:chgData name="伊健 杜" userId="e69aded81da48593" providerId="LiveId" clId="{531402EC-17DD-40C4-9069-9F80CDC93544}" dt="2022-09-11T19:11:13.066" v="3087" actId="1076"/>
          <ac:spMkLst>
            <pc:docMk/>
            <pc:sldMk cId="3890247327" sldId="601"/>
            <ac:spMk id="8" creationId="{13E2F6D3-6E0B-5846-0C06-BC4AED4F6020}"/>
          </ac:spMkLst>
        </pc:spChg>
        <pc:spChg chg="add del mod">
          <ac:chgData name="伊健 杜" userId="e69aded81da48593" providerId="LiveId" clId="{531402EC-17DD-40C4-9069-9F80CDC93544}" dt="2022-09-11T19:11:22.406" v="3092" actId="478"/>
          <ac:spMkLst>
            <pc:docMk/>
            <pc:sldMk cId="3890247327" sldId="601"/>
            <ac:spMk id="10" creationId="{CC9AB157-07A0-726F-7930-ECAA53737E9C}"/>
          </ac:spMkLst>
        </pc:spChg>
        <pc:spChg chg="add mod">
          <ac:chgData name="伊健 杜" userId="e69aded81da48593" providerId="LiveId" clId="{531402EC-17DD-40C4-9069-9F80CDC93544}" dt="2022-09-11T19:11:53.971" v="3105"/>
          <ac:spMkLst>
            <pc:docMk/>
            <pc:sldMk cId="3890247327" sldId="601"/>
            <ac:spMk id="12" creationId="{751AF19D-9DE6-FE2C-4034-B1046A65F5C3}"/>
          </ac:spMkLst>
        </pc:spChg>
        <pc:spChg chg="add mod">
          <ac:chgData name="伊健 杜" userId="e69aded81da48593" providerId="LiveId" clId="{531402EC-17DD-40C4-9069-9F80CDC93544}" dt="2022-09-11T19:15:50.083" v="3187" actId="1076"/>
          <ac:spMkLst>
            <pc:docMk/>
            <pc:sldMk cId="3890247327" sldId="601"/>
            <ac:spMk id="14" creationId="{1C431774-30AD-4423-DE8E-EAC43BAE9D73}"/>
          </ac:spMkLst>
        </pc:spChg>
        <pc:spChg chg="add mod">
          <ac:chgData name="伊健 杜" userId="e69aded81da48593" providerId="LiveId" clId="{531402EC-17DD-40C4-9069-9F80CDC93544}" dt="2022-09-11T19:16:34.774" v="3227" actId="20577"/>
          <ac:spMkLst>
            <pc:docMk/>
            <pc:sldMk cId="3890247327" sldId="601"/>
            <ac:spMk id="15" creationId="{E375F502-B757-90A9-38BE-B011AEFDA548}"/>
          </ac:spMkLst>
        </pc:spChg>
        <pc:picChg chg="add mod">
          <ac:chgData name="伊健 杜" userId="e69aded81da48593" providerId="LiveId" clId="{531402EC-17DD-40C4-9069-9F80CDC93544}" dt="2022-09-11T19:11:25.243" v="3094" actId="1076"/>
          <ac:picMkLst>
            <pc:docMk/>
            <pc:sldMk cId="3890247327" sldId="601"/>
            <ac:picMk id="9" creationId="{8258E1D8-3FCC-F3EE-FAED-DE61CCCDD0F4}"/>
          </ac:picMkLst>
        </pc:picChg>
        <pc:picChg chg="add mod">
          <ac:chgData name="伊健 杜" userId="e69aded81da48593" providerId="LiveId" clId="{531402EC-17DD-40C4-9069-9F80CDC93544}" dt="2022-09-11T19:11:40.616" v="3098" actId="14100"/>
          <ac:picMkLst>
            <pc:docMk/>
            <pc:sldMk cId="3890247327" sldId="601"/>
            <ac:picMk id="11" creationId="{C4393B38-4136-1D26-8B85-F31DEA55DAA6}"/>
          </ac:picMkLst>
        </pc:picChg>
        <pc:picChg chg="add mod">
          <ac:chgData name="伊健 杜" userId="e69aded81da48593" providerId="LiveId" clId="{531402EC-17DD-40C4-9069-9F80CDC93544}" dt="2022-09-11T19:15:28.245" v="3153" actId="1076"/>
          <ac:picMkLst>
            <pc:docMk/>
            <pc:sldMk cId="3890247327" sldId="601"/>
            <ac:picMk id="13" creationId="{9AC86C9B-36E8-A9BC-F1F8-FCCB0FEB7645}"/>
          </ac:picMkLst>
        </pc:picChg>
        <pc:picChg chg="add mod">
          <ac:chgData name="伊健 杜" userId="e69aded81da48593" providerId="LiveId" clId="{531402EC-17DD-40C4-9069-9F80CDC93544}" dt="2022-09-11T19:15:27.369" v="3152" actId="1076"/>
          <ac:picMkLst>
            <pc:docMk/>
            <pc:sldMk cId="3890247327" sldId="601"/>
            <ac:picMk id="1026" creationId="{A6DD95A9-8B48-B551-1423-E6C52C0151A4}"/>
          </ac:picMkLst>
        </pc:picChg>
        <pc:picChg chg="add mod">
          <ac:chgData name="伊健 杜" userId="e69aded81da48593" providerId="LiveId" clId="{531402EC-17DD-40C4-9069-9F80CDC93544}" dt="2022-09-11T19:34:38.497" v="3231" actId="1076"/>
          <ac:picMkLst>
            <pc:docMk/>
            <pc:sldMk cId="3890247327" sldId="601"/>
            <ac:picMk id="1028" creationId="{665D5D80-D0E8-57E7-D963-8E20CDEC834A}"/>
          </ac:picMkLst>
        </pc:picChg>
        <pc:cxnChg chg="add mod">
          <ac:chgData name="伊健 杜" userId="e69aded81da48593" providerId="LiveId" clId="{531402EC-17DD-40C4-9069-9F80CDC93544}" dt="2022-09-11T19:10:55.397" v="3080" actId="1076"/>
          <ac:cxnSpMkLst>
            <pc:docMk/>
            <pc:sldMk cId="3890247327" sldId="601"/>
            <ac:cxnSpMk id="5" creationId="{C4D84551-B2BE-7C33-B622-7159F1FC32B3}"/>
          </ac:cxnSpMkLst>
        </pc:cxnChg>
      </pc:sldChg>
      <pc:sldChg chg="addSp delSp modSp add mod ord">
        <pc:chgData name="伊健 杜" userId="e69aded81da48593" providerId="LiveId" clId="{531402EC-17DD-40C4-9069-9F80CDC93544}" dt="2022-09-11T19:51:35.053" v="3464" actId="1076"/>
        <pc:sldMkLst>
          <pc:docMk/>
          <pc:sldMk cId="3914670642" sldId="602"/>
        </pc:sldMkLst>
        <pc:spChg chg="add del mod">
          <ac:chgData name="伊健 杜" userId="e69aded81da48593" providerId="LiveId" clId="{531402EC-17DD-40C4-9069-9F80CDC93544}" dt="2022-09-11T19:38:13.957" v="3300"/>
          <ac:spMkLst>
            <pc:docMk/>
            <pc:sldMk cId="3914670642" sldId="602"/>
            <ac:spMk id="3" creationId="{BC685DEB-3057-6E4D-DD88-8BB20A12C55A}"/>
          </ac:spMkLst>
        </pc:spChg>
        <pc:spChg chg="mod">
          <ac:chgData name="伊健 杜" userId="e69aded81da48593" providerId="LiveId" clId="{531402EC-17DD-40C4-9069-9F80CDC93544}" dt="2022-09-11T19:39:27.739" v="3340" actId="20577"/>
          <ac:spMkLst>
            <pc:docMk/>
            <pc:sldMk cId="3914670642" sldId="602"/>
            <ac:spMk id="4" creationId="{7A834790-66BB-BF27-08AF-6828433D3DC3}"/>
          </ac:spMkLst>
        </pc:spChg>
        <pc:spChg chg="mod">
          <ac:chgData name="伊健 杜" userId="e69aded81da48593" providerId="LiveId" clId="{531402EC-17DD-40C4-9069-9F80CDC93544}" dt="2022-09-11T19:39:48.933" v="3355" actId="1076"/>
          <ac:spMkLst>
            <pc:docMk/>
            <pc:sldMk cId="3914670642" sldId="602"/>
            <ac:spMk id="6" creationId="{BB061F0D-4D30-D88B-C38B-2C61710E2CCB}"/>
          </ac:spMkLst>
        </pc:spChg>
        <pc:spChg chg="add del mod">
          <ac:chgData name="伊健 杜" userId="e69aded81da48593" providerId="LiveId" clId="{531402EC-17DD-40C4-9069-9F80CDC93544}" dt="2022-09-11T19:38:31.983" v="3311" actId="21"/>
          <ac:spMkLst>
            <pc:docMk/>
            <pc:sldMk cId="3914670642" sldId="602"/>
            <ac:spMk id="10" creationId="{16528188-97EE-AA1B-C2BD-6CB7AEBD9430}"/>
          </ac:spMkLst>
        </pc:spChg>
        <pc:spChg chg="mod">
          <ac:chgData name="伊健 杜" userId="e69aded81da48593" providerId="LiveId" clId="{531402EC-17DD-40C4-9069-9F80CDC93544}" dt="2022-09-11T19:37:17.426" v="3267" actId="1076"/>
          <ac:spMkLst>
            <pc:docMk/>
            <pc:sldMk cId="3914670642" sldId="602"/>
            <ac:spMk id="12" creationId="{751AF19D-9DE6-FE2C-4034-B1046A65F5C3}"/>
          </ac:spMkLst>
        </pc:spChg>
        <pc:spChg chg="mod">
          <ac:chgData name="伊健 杜" userId="e69aded81da48593" providerId="LiveId" clId="{531402EC-17DD-40C4-9069-9F80CDC93544}" dt="2022-09-11T19:51:35.053" v="3464" actId="1076"/>
          <ac:spMkLst>
            <pc:docMk/>
            <pc:sldMk cId="3914670642" sldId="602"/>
            <ac:spMk id="14" creationId="{1C431774-30AD-4423-DE8E-EAC43BAE9D73}"/>
          </ac:spMkLst>
        </pc:spChg>
        <pc:spChg chg="del">
          <ac:chgData name="伊健 杜" userId="e69aded81da48593" providerId="LiveId" clId="{531402EC-17DD-40C4-9069-9F80CDC93544}" dt="2022-09-11T19:41:20.898" v="3381" actId="478"/>
          <ac:spMkLst>
            <pc:docMk/>
            <pc:sldMk cId="3914670642" sldId="602"/>
            <ac:spMk id="15" creationId="{E375F502-B757-90A9-38BE-B011AEFDA548}"/>
          </ac:spMkLst>
        </pc:spChg>
        <pc:spChg chg="add mod">
          <ac:chgData name="伊健 杜" userId="e69aded81da48593" providerId="LiveId" clId="{531402EC-17DD-40C4-9069-9F80CDC93544}" dt="2022-09-11T19:39:01.161" v="3324" actId="14100"/>
          <ac:spMkLst>
            <pc:docMk/>
            <pc:sldMk cId="3914670642" sldId="602"/>
            <ac:spMk id="16" creationId="{972E2E6A-0C60-4CEF-7AE2-E495FF52775E}"/>
          </ac:spMkLst>
        </pc:spChg>
        <pc:spChg chg="add mod">
          <ac:chgData name="伊健 杜" userId="e69aded81da48593" providerId="LiveId" clId="{531402EC-17DD-40C4-9069-9F80CDC93544}" dt="2022-09-11T19:39:36.148" v="3349" actId="14100"/>
          <ac:spMkLst>
            <pc:docMk/>
            <pc:sldMk cId="3914670642" sldId="602"/>
            <ac:spMk id="17" creationId="{5450F4FE-898C-C76E-F5E3-9101C302635D}"/>
          </ac:spMkLst>
        </pc:spChg>
        <pc:spChg chg="add mod">
          <ac:chgData name="伊健 杜" userId="e69aded81da48593" providerId="LiveId" clId="{531402EC-17DD-40C4-9069-9F80CDC93544}" dt="2022-09-11T19:39:39.300" v="3350" actId="3062"/>
          <ac:spMkLst>
            <pc:docMk/>
            <pc:sldMk cId="3914670642" sldId="602"/>
            <ac:spMk id="18" creationId="{9801B880-4A44-8F34-CC12-2B71F79EE07D}"/>
          </ac:spMkLst>
        </pc:spChg>
        <pc:spChg chg="add mod">
          <ac:chgData name="伊健 杜" userId="e69aded81da48593" providerId="LiveId" clId="{531402EC-17DD-40C4-9069-9F80CDC93544}" dt="2022-09-11T19:41:24.223" v="3382" actId="14100"/>
          <ac:spMkLst>
            <pc:docMk/>
            <pc:sldMk cId="3914670642" sldId="602"/>
            <ac:spMk id="19" creationId="{3AA0DA56-881C-B5C9-24FE-4F0A2E28BA3B}"/>
          </ac:spMkLst>
        </pc:spChg>
        <pc:spChg chg="add mod">
          <ac:chgData name="伊健 杜" userId="e69aded81da48593" providerId="LiveId" clId="{531402EC-17DD-40C4-9069-9F80CDC93544}" dt="2022-09-11T19:41:03.428" v="3379" actId="1076"/>
          <ac:spMkLst>
            <pc:docMk/>
            <pc:sldMk cId="3914670642" sldId="602"/>
            <ac:spMk id="20" creationId="{106F80CE-9924-57E4-8E5B-6863539E802E}"/>
          </ac:spMkLst>
        </pc:spChg>
        <pc:spChg chg="add mod">
          <ac:chgData name="伊健 杜" userId="e69aded81da48593" providerId="LiveId" clId="{531402EC-17DD-40C4-9069-9F80CDC93544}" dt="2022-09-11T19:44:19.445" v="3452" actId="1076"/>
          <ac:spMkLst>
            <pc:docMk/>
            <pc:sldMk cId="3914670642" sldId="602"/>
            <ac:spMk id="21" creationId="{07A6C5C9-7573-5FFC-5AE7-177DDCD82400}"/>
          </ac:spMkLst>
        </pc:spChg>
        <pc:picChg chg="add mod">
          <ac:chgData name="伊健 杜" userId="e69aded81da48593" providerId="LiveId" clId="{531402EC-17DD-40C4-9069-9F80CDC93544}" dt="2022-09-11T19:36:53.462" v="3249" actId="14100"/>
          <ac:picMkLst>
            <pc:docMk/>
            <pc:sldMk cId="3914670642" sldId="602"/>
            <ac:picMk id="2" creationId="{C06B6EA8-CB7F-50AF-FA37-31A040381091}"/>
          </ac:picMkLst>
        </pc:picChg>
        <pc:picChg chg="del">
          <ac:chgData name="伊健 杜" userId="e69aded81da48593" providerId="LiveId" clId="{531402EC-17DD-40C4-9069-9F80CDC93544}" dt="2022-09-11T19:36:16.840" v="3236" actId="478"/>
          <ac:picMkLst>
            <pc:docMk/>
            <pc:sldMk cId="3914670642" sldId="602"/>
            <ac:picMk id="9" creationId="{8258E1D8-3FCC-F3EE-FAED-DE61CCCDD0F4}"/>
          </ac:picMkLst>
        </pc:picChg>
        <pc:picChg chg="mod">
          <ac:chgData name="伊健 杜" userId="e69aded81da48593" providerId="LiveId" clId="{531402EC-17DD-40C4-9069-9F80CDC93544}" dt="2022-09-11T19:39:45.926" v="3353" actId="1076"/>
          <ac:picMkLst>
            <pc:docMk/>
            <pc:sldMk cId="3914670642" sldId="602"/>
            <ac:picMk id="11" creationId="{C4393B38-4136-1D26-8B85-F31DEA55DAA6}"/>
          </ac:picMkLst>
        </pc:picChg>
        <pc:picChg chg="del mod">
          <ac:chgData name="伊健 杜" userId="e69aded81da48593" providerId="LiveId" clId="{531402EC-17DD-40C4-9069-9F80CDC93544}" dt="2022-09-11T19:40:24.316" v="3356" actId="478"/>
          <ac:picMkLst>
            <pc:docMk/>
            <pc:sldMk cId="3914670642" sldId="602"/>
            <ac:picMk id="13" creationId="{9AC86C9B-36E8-A9BC-F1F8-FCCB0FEB7645}"/>
          </ac:picMkLst>
        </pc:picChg>
        <pc:picChg chg="del">
          <ac:chgData name="伊健 杜" userId="e69aded81da48593" providerId="LiveId" clId="{531402EC-17DD-40C4-9069-9F80CDC93544}" dt="2022-09-11T19:39:44.029" v="3351" actId="478"/>
          <ac:picMkLst>
            <pc:docMk/>
            <pc:sldMk cId="3914670642" sldId="602"/>
            <ac:picMk id="1026" creationId="{A6DD95A9-8B48-B551-1423-E6C52C0151A4}"/>
          </ac:picMkLst>
        </pc:picChg>
        <pc:picChg chg="del">
          <ac:chgData name="伊健 杜" userId="e69aded81da48593" providerId="LiveId" clId="{531402EC-17DD-40C4-9069-9F80CDC93544}" dt="2022-09-11T19:41:18.307" v="3380" actId="478"/>
          <ac:picMkLst>
            <pc:docMk/>
            <pc:sldMk cId="3914670642" sldId="602"/>
            <ac:picMk id="1028" creationId="{665D5D80-D0E8-57E7-D963-8E20CDEC834A}"/>
          </ac:picMkLst>
        </pc:picChg>
        <pc:picChg chg="add mod">
          <ac:chgData name="伊健 杜" userId="e69aded81da48593" providerId="LiveId" clId="{531402EC-17DD-40C4-9069-9F80CDC93544}" dt="2022-09-11T19:37:01.820" v="3252" actId="1076"/>
          <ac:picMkLst>
            <pc:docMk/>
            <pc:sldMk cId="3914670642" sldId="602"/>
            <ac:picMk id="3074" creationId="{EC17D3D4-A42D-D3F3-6D39-FD2C4145C344}"/>
          </ac:picMkLst>
        </pc:picChg>
        <pc:picChg chg="add mod">
          <ac:chgData name="伊健 杜" userId="e69aded81da48593" providerId="LiveId" clId="{531402EC-17DD-40C4-9069-9F80CDC93544}" dt="2022-09-11T19:51:31.792" v="3462" actId="1076"/>
          <ac:picMkLst>
            <pc:docMk/>
            <pc:sldMk cId="3914670642" sldId="602"/>
            <ac:picMk id="3076" creationId="{13286E21-27D8-BD3E-6766-7FBEFA066EE5}"/>
          </ac:picMkLst>
        </pc:picChg>
        <pc:picChg chg="add mod">
          <ac:chgData name="伊健 杜" userId="e69aded81da48593" providerId="LiveId" clId="{531402EC-17DD-40C4-9069-9F80CDC93544}" dt="2022-09-11T19:43:57.043" v="3426" actId="1076"/>
          <ac:picMkLst>
            <pc:docMk/>
            <pc:sldMk cId="3914670642" sldId="602"/>
            <ac:picMk id="3078" creationId="{B706A4CC-F23F-4EFC-F26E-8C5F206F27CE}"/>
          </ac:picMkLst>
        </pc:picChg>
      </pc:sldChg>
      <pc:sldChg chg="addSp modSp add mod ord">
        <pc:chgData name="伊健 杜" userId="e69aded81da48593" providerId="LiveId" clId="{531402EC-17DD-40C4-9069-9F80CDC93544}" dt="2022-09-11T19:38:53.230" v="3319"/>
        <pc:sldMkLst>
          <pc:docMk/>
          <pc:sldMk cId="2978506397" sldId="603"/>
        </pc:sldMkLst>
        <pc:spChg chg="add mod">
          <ac:chgData name="伊健 杜" userId="e69aded81da48593" providerId="LiveId" clId="{531402EC-17DD-40C4-9069-9F80CDC93544}" dt="2022-09-11T19:38:42.108" v="3315" actId="1076"/>
          <ac:spMkLst>
            <pc:docMk/>
            <pc:sldMk cId="2978506397" sldId="603"/>
            <ac:spMk id="2" creationId="{50DD4EA1-FC65-B2CF-2B40-81398D0A9714}"/>
          </ac:spMkLst>
        </pc:spChg>
      </pc:sldChg>
      <pc:sldChg chg="delSp modSp new del mod">
        <pc:chgData name="伊健 杜" userId="e69aded81da48593" providerId="LiveId" clId="{531402EC-17DD-40C4-9069-9F80CDC93544}" dt="2022-09-11T22:51:10.727" v="3770" actId="47"/>
        <pc:sldMkLst>
          <pc:docMk/>
          <pc:sldMk cId="428199814" sldId="604"/>
        </pc:sldMkLst>
        <pc:spChg chg="mod">
          <ac:chgData name="伊健 杜" userId="e69aded81da48593" providerId="LiveId" clId="{531402EC-17DD-40C4-9069-9F80CDC93544}" dt="2022-09-11T22:26:36.034" v="3674"/>
          <ac:spMkLst>
            <pc:docMk/>
            <pc:sldMk cId="428199814" sldId="604"/>
            <ac:spMk id="2" creationId="{C77F7683-BBFF-B022-1640-971BE2D3450B}"/>
          </ac:spMkLst>
        </pc:spChg>
        <pc:spChg chg="del">
          <ac:chgData name="伊健 杜" userId="e69aded81da48593" providerId="LiveId" clId="{531402EC-17DD-40C4-9069-9F80CDC93544}" dt="2022-09-11T21:35:23.062" v="3471" actId="478"/>
          <ac:spMkLst>
            <pc:docMk/>
            <pc:sldMk cId="428199814" sldId="604"/>
            <ac:spMk id="3" creationId="{5BDFB24B-189E-40FF-67BE-86240C2C944E}"/>
          </ac:spMkLst>
        </pc:spChg>
      </pc:sldChg>
      <pc:sldChg chg="new del">
        <pc:chgData name="伊健 杜" userId="e69aded81da48593" providerId="LiveId" clId="{531402EC-17DD-40C4-9069-9F80CDC93544}" dt="2022-09-11T22:51:15.378" v="3771" actId="47"/>
        <pc:sldMkLst>
          <pc:docMk/>
          <pc:sldMk cId="1881623030" sldId="605"/>
        </pc:sldMkLst>
      </pc:sldChg>
      <pc:sldChg chg="addSp delSp modSp new mod">
        <pc:chgData name="伊健 杜" userId="e69aded81da48593" providerId="LiveId" clId="{531402EC-17DD-40C4-9069-9F80CDC93544}" dt="2022-09-11T23:00:39.119" v="4500"/>
        <pc:sldMkLst>
          <pc:docMk/>
          <pc:sldMk cId="3075359360" sldId="606"/>
        </pc:sldMkLst>
        <pc:spChg chg="del">
          <ac:chgData name="伊健 杜" userId="e69aded81da48593" providerId="LiveId" clId="{531402EC-17DD-40C4-9069-9F80CDC93544}" dt="2022-09-11T22:51:19.017" v="3772" actId="478"/>
          <ac:spMkLst>
            <pc:docMk/>
            <pc:sldMk cId="3075359360" sldId="606"/>
            <ac:spMk id="2" creationId="{F1EE843B-C26D-530C-DAEB-7870D6136831}"/>
          </ac:spMkLst>
        </pc:spChg>
        <pc:spChg chg="del">
          <ac:chgData name="伊健 杜" userId="e69aded81da48593" providerId="LiveId" clId="{531402EC-17DD-40C4-9069-9F80CDC93544}" dt="2022-09-11T22:51:19.017" v="3772" actId="478"/>
          <ac:spMkLst>
            <pc:docMk/>
            <pc:sldMk cId="3075359360" sldId="606"/>
            <ac:spMk id="3" creationId="{B747DDEA-E8D4-247B-2AE9-59464E7128E8}"/>
          </ac:spMkLst>
        </pc:spChg>
        <pc:graphicFrameChg chg="add mod modGraphic">
          <ac:chgData name="伊健 杜" userId="e69aded81da48593" providerId="LiveId" clId="{531402EC-17DD-40C4-9069-9F80CDC93544}" dt="2022-09-11T23:00:39.119" v="4500"/>
          <ac:graphicFrameMkLst>
            <pc:docMk/>
            <pc:sldMk cId="3075359360" sldId="606"/>
            <ac:graphicFrameMk id="4" creationId="{8DE6178C-F29D-EBDB-0809-8FEC0DDD78D1}"/>
          </ac:graphicFrameMkLst>
        </pc:graphicFrameChg>
      </pc:sldChg>
      <pc:sldChg chg="new del">
        <pc:chgData name="伊健 杜" userId="e69aded81da48593" providerId="LiveId" clId="{531402EC-17DD-40C4-9069-9F80CDC93544}" dt="2022-09-11T22:51:10.727" v="3770" actId="47"/>
        <pc:sldMkLst>
          <pc:docMk/>
          <pc:sldMk cId="1049473992" sldId="607"/>
        </pc:sldMkLst>
      </pc:sldChg>
      <pc:sldChg chg="addSp delSp modSp add mod">
        <pc:chgData name="伊健 杜" userId="e69aded81da48593" providerId="LiveId" clId="{531402EC-17DD-40C4-9069-9F80CDC93544}" dt="2022-09-11T22:40:51.239" v="3733"/>
        <pc:sldMkLst>
          <pc:docMk/>
          <pc:sldMk cId="3786313440" sldId="608"/>
        </pc:sldMkLst>
        <pc:spChg chg="add del">
          <ac:chgData name="伊健 杜" userId="e69aded81da48593" providerId="LiveId" clId="{531402EC-17DD-40C4-9069-9F80CDC93544}" dt="2022-09-11T22:40:51.239" v="3733"/>
          <ac:spMkLst>
            <pc:docMk/>
            <pc:sldMk cId="3786313440" sldId="608"/>
            <ac:spMk id="2" creationId="{30651D1F-3F26-D57C-D4B0-689F87466302}"/>
          </ac:spMkLst>
        </pc:spChg>
        <pc:spChg chg="mod">
          <ac:chgData name="伊健 杜" userId="e69aded81da48593" providerId="LiveId" clId="{531402EC-17DD-40C4-9069-9F80CDC93544}" dt="2022-09-11T22:39:02.659" v="3731" actId="20577"/>
          <ac:spMkLst>
            <pc:docMk/>
            <pc:sldMk cId="3786313440" sldId="608"/>
            <ac:spMk id="6" creationId="{49D758B4-247D-41D6-B5F9-5A1A1F2313BA}"/>
          </ac:spMkLst>
        </pc:spChg>
      </pc:sldChg>
      <pc:sldChg chg="modSp add mod">
        <pc:chgData name="伊健 杜" userId="e69aded81da48593" providerId="LiveId" clId="{531402EC-17DD-40C4-9069-9F80CDC93544}" dt="2022-09-11T22:52:11.809" v="3846" actId="20577"/>
        <pc:sldMkLst>
          <pc:docMk/>
          <pc:sldMk cId="1239308445" sldId="609"/>
        </pc:sldMkLst>
        <pc:spChg chg="mod">
          <ac:chgData name="伊健 杜" userId="e69aded81da48593" providerId="LiveId" clId="{531402EC-17DD-40C4-9069-9F80CDC93544}" dt="2022-09-11T22:52:11.809" v="3846" actId="20577"/>
          <ac:spMkLst>
            <pc:docMk/>
            <pc:sldMk cId="1239308445" sldId="609"/>
            <ac:spMk id="6" creationId="{49D758B4-247D-41D6-B5F9-5A1A1F2313BA}"/>
          </ac:spMkLst>
        </pc:spChg>
      </pc:sldChg>
      <pc:sldChg chg="add del">
        <pc:chgData name="伊健 杜" userId="e69aded81da48593" providerId="LiveId" clId="{531402EC-17DD-40C4-9069-9F80CDC93544}" dt="2022-09-11T22:47:21.044" v="3736" actId="47"/>
        <pc:sldMkLst>
          <pc:docMk/>
          <pc:sldMk cId="2963995471" sldId="610"/>
        </pc:sldMkLst>
      </pc:sldChg>
      <pc:sldChg chg="addSp delSp modSp new mod">
        <pc:chgData name="伊健 杜" userId="e69aded81da48593" providerId="LiveId" clId="{531402EC-17DD-40C4-9069-9F80CDC93544}" dt="2022-09-11T23:00:39.119" v="4500"/>
        <pc:sldMkLst>
          <pc:docMk/>
          <pc:sldMk cId="3894735546" sldId="610"/>
        </pc:sldMkLst>
        <pc:spChg chg="del">
          <ac:chgData name="伊健 杜" userId="e69aded81da48593" providerId="LiveId" clId="{531402EC-17DD-40C4-9069-9F80CDC93544}" dt="2022-09-11T22:58:24.112" v="4332" actId="478"/>
          <ac:spMkLst>
            <pc:docMk/>
            <pc:sldMk cId="3894735546" sldId="610"/>
            <ac:spMk id="2" creationId="{C12774D8-127C-54C9-99B0-C4AD7B3EDBAD}"/>
          </ac:spMkLst>
        </pc:spChg>
        <pc:spChg chg="del">
          <ac:chgData name="伊健 杜" userId="e69aded81da48593" providerId="LiveId" clId="{531402EC-17DD-40C4-9069-9F80CDC93544}" dt="2022-09-11T22:58:22.841" v="4331" actId="478"/>
          <ac:spMkLst>
            <pc:docMk/>
            <pc:sldMk cId="3894735546" sldId="610"/>
            <ac:spMk id="3" creationId="{8A01D3EF-93C4-87D6-1795-BFAE1A0B884E}"/>
          </ac:spMkLst>
        </pc:spChg>
        <pc:spChg chg="add mod">
          <ac:chgData name="伊健 杜" userId="e69aded81da48593" providerId="LiveId" clId="{531402EC-17DD-40C4-9069-9F80CDC93544}" dt="2022-09-11T23:00:39.119" v="4500"/>
          <ac:spMkLst>
            <pc:docMk/>
            <pc:sldMk cId="3894735546" sldId="610"/>
            <ac:spMk id="4" creationId="{3125AC4F-247F-0422-A8F9-1E32C7ABB980}"/>
          </ac:spMkLst>
        </pc:spChg>
        <pc:spChg chg="add mod">
          <ac:chgData name="伊健 杜" userId="e69aded81da48593" providerId="LiveId" clId="{531402EC-17DD-40C4-9069-9F80CDC93544}" dt="2022-09-11T23:00:03.753" v="4467" actId="1076"/>
          <ac:spMkLst>
            <pc:docMk/>
            <pc:sldMk cId="3894735546" sldId="610"/>
            <ac:spMk id="5" creationId="{5D1B016D-0FFA-519F-0F0B-CC74AE264690}"/>
          </ac:spMkLst>
        </pc:spChg>
        <pc:spChg chg="add del mod">
          <ac:chgData name="伊健 杜" userId="e69aded81da48593" providerId="LiveId" clId="{531402EC-17DD-40C4-9069-9F80CDC93544}" dt="2022-09-11T22:59:17.501" v="4426" actId="478"/>
          <ac:spMkLst>
            <pc:docMk/>
            <pc:sldMk cId="3894735546" sldId="610"/>
            <ac:spMk id="6" creationId="{11DB9F8C-525E-3660-E9A7-BE3DF5E16250}"/>
          </ac:spMkLst>
        </pc:spChg>
        <pc:spChg chg="add mod">
          <ac:chgData name="伊健 杜" userId="e69aded81da48593" providerId="LiveId" clId="{531402EC-17DD-40C4-9069-9F80CDC93544}" dt="2022-09-11T23:00:06.405" v="4468" actId="1076"/>
          <ac:spMkLst>
            <pc:docMk/>
            <pc:sldMk cId="3894735546" sldId="610"/>
            <ac:spMk id="7" creationId="{AA112D0F-E273-FAC5-8D61-266FD950317F}"/>
          </ac:spMkLst>
        </pc:spChg>
      </pc:sldChg>
      <pc:sldChg chg="add del">
        <pc:chgData name="伊健 杜" userId="e69aded81da48593" providerId="LiveId" clId="{531402EC-17DD-40C4-9069-9F80CDC93544}" dt="2022-09-07T18:08:14.386" v="3" actId="47"/>
        <pc:sldMkLst>
          <pc:docMk/>
          <pc:sldMk cId="3103197194" sldId="709"/>
        </pc:sldMkLst>
      </pc:sldChg>
      <pc:sldChg chg="add del">
        <pc:chgData name="伊健 杜" userId="e69aded81da48593" providerId="LiveId" clId="{531402EC-17DD-40C4-9069-9F80CDC93544}" dt="2022-09-07T18:08:14.386" v="3" actId="47"/>
        <pc:sldMkLst>
          <pc:docMk/>
          <pc:sldMk cId="2855929529" sldId="710"/>
        </pc:sldMkLst>
      </pc:sldChg>
      <pc:sldChg chg="add del">
        <pc:chgData name="伊健 杜" userId="e69aded81da48593" providerId="LiveId" clId="{531402EC-17DD-40C4-9069-9F80CDC93544}" dt="2022-09-07T18:08:14.386" v="3" actId="47"/>
        <pc:sldMkLst>
          <pc:docMk/>
          <pc:sldMk cId="3299903039" sldId="711"/>
        </pc:sldMkLst>
      </pc:sldChg>
      <pc:sldChg chg="add del">
        <pc:chgData name="伊健 杜" userId="e69aded81da48593" providerId="LiveId" clId="{531402EC-17DD-40C4-9069-9F80CDC93544}" dt="2022-09-07T18:08:14.386" v="3" actId="47"/>
        <pc:sldMkLst>
          <pc:docMk/>
          <pc:sldMk cId="2667791426" sldId="715"/>
        </pc:sldMkLst>
      </pc:sldChg>
      <pc:sldChg chg="add del">
        <pc:chgData name="伊健 杜" userId="e69aded81da48593" providerId="LiveId" clId="{531402EC-17DD-40C4-9069-9F80CDC93544}" dt="2022-09-07T18:08:14.386" v="3" actId="47"/>
        <pc:sldMkLst>
          <pc:docMk/>
          <pc:sldMk cId="1538861601" sldId="716"/>
        </pc:sldMkLst>
      </pc:sldChg>
      <pc:sldChg chg="add del">
        <pc:chgData name="伊健 杜" userId="e69aded81da48593" providerId="LiveId" clId="{531402EC-17DD-40C4-9069-9F80CDC93544}" dt="2022-09-07T18:08:14.386" v="3" actId="47"/>
        <pc:sldMkLst>
          <pc:docMk/>
          <pc:sldMk cId="17886555" sldId="717"/>
        </pc:sldMkLst>
      </pc:sldChg>
      <pc:sldChg chg="add del">
        <pc:chgData name="伊健 杜" userId="e69aded81da48593" providerId="LiveId" clId="{531402EC-17DD-40C4-9069-9F80CDC93544}" dt="2022-09-07T18:08:14.386" v="3" actId="47"/>
        <pc:sldMkLst>
          <pc:docMk/>
          <pc:sldMk cId="839402481" sldId="719"/>
        </pc:sldMkLst>
      </pc:sldChg>
      <pc:sldChg chg="add del">
        <pc:chgData name="伊健 杜" userId="e69aded81da48593" providerId="LiveId" clId="{531402EC-17DD-40C4-9069-9F80CDC93544}" dt="2022-09-07T18:08:14.386" v="3" actId="47"/>
        <pc:sldMkLst>
          <pc:docMk/>
          <pc:sldMk cId="836792975" sldId="720"/>
        </pc:sldMkLst>
      </pc:sldChg>
      <pc:sldChg chg="add del">
        <pc:chgData name="伊健 杜" userId="e69aded81da48593" providerId="LiveId" clId="{531402EC-17DD-40C4-9069-9F80CDC93544}" dt="2022-09-07T18:08:14.386" v="3" actId="47"/>
        <pc:sldMkLst>
          <pc:docMk/>
          <pc:sldMk cId="1177925625" sldId="721"/>
        </pc:sldMkLst>
      </pc:sldChg>
      <pc:sldChg chg="add del">
        <pc:chgData name="伊健 杜" userId="e69aded81da48593" providerId="LiveId" clId="{531402EC-17DD-40C4-9069-9F80CDC93544}" dt="2022-09-07T18:08:14.386" v="3" actId="47"/>
        <pc:sldMkLst>
          <pc:docMk/>
          <pc:sldMk cId="3505297139" sldId="724"/>
        </pc:sldMkLst>
      </pc:sldChg>
      <pc:sldChg chg="add del">
        <pc:chgData name="伊健 杜" userId="e69aded81da48593" providerId="LiveId" clId="{531402EC-17DD-40C4-9069-9F80CDC93544}" dt="2022-09-07T18:08:14.386" v="3" actId="47"/>
        <pc:sldMkLst>
          <pc:docMk/>
          <pc:sldMk cId="1297414149" sldId="727"/>
        </pc:sldMkLst>
      </pc:sldChg>
      <pc:sldChg chg="add del">
        <pc:chgData name="伊健 杜" userId="e69aded81da48593" providerId="LiveId" clId="{531402EC-17DD-40C4-9069-9F80CDC93544}" dt="2022-09-07T18:08:03.378" v="2" actId="47"/>
        <pc:sldMkLst>
          <pc:docMk/>
          <pc:sldMk cId="1637500194" sldId="728"/>
        </pc:sldMkLst>
      </pc:sldChg>
      <pc:sldChg chg="add del">
        <pc:chgData name="伊健 杜" userId="e69aded81da48593" providerId="LiveId" clId="{531402EC-17DD-40C4-9069-9F80CDC93544}" dt="2022-09-07T18:08:03.378" v="2" actId="47"/>
        <pc:sldMkLst>
          <pc:docMk/>
          <pc:sldMk cId="2802509804" sldId="729"/>
        </pc:sldMkLst>
      </pc:sldChg>
      <pc:sldChg chg="add del">
        <pc:chgData name="伊健 杜" userId="e69aded81da48593" providerId="LiveId" clId="{531402EC-17DD-40C4-9069-9F80CDC93544}" dt="2022-09-07T18:08:03.378" v="2" actId="47"/>
        <pc:sldMkLst>
          <pc:docMk/>
          <pc:sldMk cId="2962297758" sldId="730"/>
        </pc:sldMkLst>
      </pc:sldChg>
      <pc:sldChg chg="add del">
        <pc:chgData name="伊健 杜" userId="e69aded81da48593" providerId="LiveId" clId="{531402EC-17DD-40C4-9069-9F80CDC93544}" dt="2022-09-07T18:08:03.378" v="2" actId="47"/>
        <pc:sldMkLst>
          <pc:docMk/>
          <pc:sldMk cId="3345563600" sldId="731"/>
        </pc:sldMkLst>
      </pc:sldChg>
      <pc:sldChg chg="add del">
        <pc:chgData name="伊健 杜" userId="e69aded81da48593" providerId="LiveId" clId="{531402EC-17DD-40C4-9069-9F80CDC93544}" dt="2022-09-07T18:08:03.378" v="2" actId="47"/>
        <pc:sldMkLst>
          <pc:docMk/>
          <pc:sldMk cId="1441547274" sldId="732"/>
        </pc:sldMkLst>
      </pc:sldChg>
      <pc:sldChg chg="add del">
        <pc:chgData name="伊健 杜" userId="e69aded81da48593" providerId="LiveId" clId="{531402EC-17DD-40C4-9069-9F80CDC93544}" dt="2022-09-07T18:08:03.378" v="2" actId="47"/>
        <pc:sldMkLst>
          <pc:docMk/>
          <pc:sldMk cId="3084099794" sldId="733"/>
        </pc:sldMkLst>
      </pc:sldChg>
      <pc:sldChg chg="add del">
        <pc:chgData name="伊健 杜" userId="e69aded81da48593" providerId="LiveId" clId="{531402EC-17DD-40C4-9069-9F80CDC93544}" dt="2022-09-07T18:08:03.378" v="2" actId="47"/>
        <pc:sldMkLst>
          <pc:docMk/>
          <pc:sldMk cId="3650538820" sldId="734"/>
        </pc:sldMkLst>
      </pc:sldChg>
      <pc:sldChg chg="add del">
        <pc:chgData name="伊健 杜" userId="e69aded81da48593" providerId="LiveId" clId="{531402EC-17DD-40C4-9069-9F80CDC93544}" dt="2022-09-07T18:08:03.378" v="2" actId="47"/>
        <pc:sldMkLst>
          <pc:docMk/>
          <pc:sldMk cId="2151547950" sldId="735"/>
        </pc:sldMkLst>
      </pc:sldChg>
      <pc:sldChg chg="add del">
        <pc:chgData name="伊健 杜" userId="e69aded81da48593" providerId="LiveId" clId="{531402EC-17DD-40C4-9069-9F80CDC93544}" dt="2022-09-07T18:08:03.378" v="2" actId="47"/>
        <pc:sldMkLst>
          <pc:docMk/>
          <pc:sldMk cId="523061631" sldId="736"/>
        </pc:sldMkLst>
      </pc:sldChg>
      <pc:sldChg chg="add del">
        <pc:chgData name="伊健 杜" userId="e69aded81da48593" providerId="LiveId" clId="{531402EC-17DD-40C4-9069-9F80CDC93544}" dt="2022-09-07T18:08:03.378" v="2" actId="47"/>
        <pc:sldMkLst>
          <pc:docMk/>
          <pc:sldMk cId="2313142924" sldId="737"/>
        </pc:sldMkLst>
      </pc:sldChg>
      <pc:sldChg chg="add del">
        <pc:chgData name="伊健 杜" userId="e69aded81da48593" providerId="LiveId" clId="{531402EC-17DD-40C4-9069-9F80CDC93544}" dt="2022-09-07T18:08:03.378" v="2" actId="47"/>
        <pc:sldMkLst>
          <pc:docMk/>
          <pc:sldMk cId="3045390768" sldId="739"/>
        </pc:sldMkLst>
      </pc:sldChg>
      <pc:sldChg chg="add del">
        <pc:chgData name="伊健 杜" userId="e69aded81da48593" providerId="LiveId" clId="{531402EC-17DD-40C4-9069-9F80CDC93544}" dt="2022-09-07T18:08:03.378" v="2" actId="47"/>
        <pc:sldMkLst>
          <pc:docMk/>
          <pc:sldMk cId="2262957855" sldId="740"/>
        </pc:sldMkLst>
      </pc:sldChg>
      <pc:sldChg chg="del">
        <pc:chgData name="伊健 杜" userId="e69aded81da48593" providerId="LiveId" clId="{531402EC-17DD-40C4-9069-9F80CDC93544}" dt="2022-09-07T18:08:14.386" v="3" actId="47"/>
        <pc:sldMkLst>
          <pc:docMk/>
          <pc:sldMk cId="1748706981" sldId="741"/>
        </pc:sldMkLst>
      </pc:sldChg>
      <pc:sldChg chg="add del">
        <pc:chgData name="伊健 杜" userId="e69aded81da48593" providerId="LiveId" clId="{531402EC-17DD-40C4-9069-9F80CDC93544}" dt="2022-09-07T18:08:03.378" v="2" actId="47"/>
        <pc:sldMkLst>
          <pc:docMk/>
          <pc:sldMk cId="2401546957" sldId="742"/>
        </pc:sldMkLst>
      </pc:sldChg>
      <pc:sldChg chg="add del">
        <pc:chgData name="伊健 杜" userId="e69aded81da48593" providerId="LiveId" clId="{531402EC-17DD-40C4-9069-9F80CDC93544}" dt="2022-09-07T18:08:03.378" v="2" actId="47"/>
        <pc:sldMkLst>
          <pc:docMk/>
          <pc:sldMk cId="3802490696" sldId="743"/>
        </pc:sldMkLst>
      </pc:sldChg>
    </pc:docChg>
  </pc:docChgLst>
  <pc:docChgLst>
    <pc:chgData name="伊健 杜" userId="e69aded81da48593" providerId="LiveId" clId="{83A22E12-844C-4D6A-AF6F-83829D2365E1}"/>
    <pc:docChg chg="undo custSel addSld delSld modSld sldOrd">
      <pc:chgData name="伊健 杜" userId="e69aded81da48593" providerId="LiveId" clId="{83A22E12-844C-4D6A-AF6F-83829D2365E1}" dt="2022-12-08T15:06:08.995" v="2908" actId="20577"/>
      <pc:docMkLst>
        <pc:docMk/>
      </pc:docMkLst>
      <pc:sldChg chg="del">
        <pc:chgData name="伊健 杜" userId="e69aded81da48593" providerId="LiveId" clId="{83A22E12-844C-4D6A-AF6F-83829D2365E1}" dt="2022-12-08T10:15:51.237" v="0" actId="47"/>
        <pc:sldMkLst>
          <pc:docMk/>
          <pc:sldMk cId="3267991469" sldId="1721"/>
        </pc:sldMkLst>
      </pc:sldChg>
      <pc:sldChg chg="del">
        <pc:chgData name="伊健 杜" userId="e69aded81da48593" providerId="LiveId" clId="{83A22E12-844C-4D6A-AF6F-83829D2365E1}" dt="2022-12-08T10:15:51.237" v="0" actId="47"/>
        <pc:sldMkLst>
          <pc:docMk/>
          <pc:sldMk cId="3132663699" sldId="1722"/>
        </pc:sldMkLst>
      </pc:sldChg>
      <pc:sldChg chg="del">
        <pc:chgData name="伊健 杜" userId="e69aded81da48593" providerId="LiveId" clId="{83A22E12-844C-4D6A-AF6F-83829D2365E1}" dt="2022-12-08T10:15:51.237" v="0" actId="47"/>
        <pc:sldMkLst>
          <pc:docMk/>
          <pc:sldMk cId="3759598514" sldId="1723"/>
        </pc:sldMkLst>
      </pc:sldChg>
      <pc:sldChg chg="del">
        <pc:chgData name="伊健 杜" userId="e69aded81da48593" providerId="LiveId" clId="{83A22E12-844C-4D6A-AF6F-83829D2365E1}" dt="2022-12-08T10:15:51.237" v="0" actId="47"/>
        <pc:sldMkLst>
          <pc:docMk/>
          <pc:sldMk cId="1084291594" sldId="1724"/>
        </pc:sldMkLst>
      </pc:sldChg>
      <pc:sldChg chg="del">
        <pc:chgData name="伊健 杜" userId="e69aded81da48593" providerId="LiveId" clId="{83A22E12-844C-4D6A-AF6F-83829D2365E1}" dt="2022-12-08T10:15:51.237" v="0" actId="47"/>
        <pc:sldMkLst>
          <pc:docMk/>
          <pc:sldMk cId="2956021832" sldId="1725"/>
        </pc:sldMkLst>
      </pc:sldChg>
      <pc:sldChg chg="del">
        <pc:chgData name="伊健 杜" userId="e69aded81da48593" providerId="LiveId" clId="{83A22E12-844C-4D6A-AF6F-83829D2365E1}" dt="2022-12-08T10:15:51.237" v="0" actId="47"/>
        <pc:sldMkLst>
          <pc:docMk/>
          <pc:sldMk cId="743407591" sldId="1726"/>
        </pc:sldMkLst>
      </pc:sldChg>
      <pc:sldChg chg="del">
        <pc:chgData name="伊健 杜" userId="e69aded81da48593" providerId="LiveId" clId="{83A22E12-844C-4D6A-AF6F-83829D2365E1}" dt="2022-12-08T10:15:51.237" v="0" actId="47"/>
        <pc:sldMkLst>
          <pc:docMk/>
          <pc:sldMk cId="837458575" sldId="1728"/>
        </pc:sldMkLst>
      </pc:sldChg>
      <pc:sldChg chg="del">
        <pc:chgData name="伊健 杜" userId="e69aded81da48593" providerId="LiveId" clId="{83A22E12-844C-4D6A-AF6F-83829D2365E1}" dt="2022-12-08T10:15:51.237" v="0" actId="47"/>
        <pc:sldMkLst>
          <pc:docMk/>
          <pc:sldMk cId="3612246148" sldId="1729"/>
        </pc:sldMkLst>
      </pc:sldChg>
      <pc:sldChg chg="del">
        <pc:chgData name="伊健 杜" userId="e69aded81da48593" providerId="LiveId" clId="{83A22E12-844C-4D6A-AF6F-83829D2365E1}" dt="2022-12-08T10:15:51.237" v="0" actId="47"/>
        <pc:sldMkLst>
          <pc:docMk/>
          <pc:sldMk cId="2225819362" sldId="1730"/>
        </pc:sldMkLst>
      </pc:sldChg>
      <pc:sldChg chg="del">
        <pc:chgData name="伊健 杜" userId="e69aded81da48593" providerId="LiveId" clId="{83A22E12-844C-4D6A-AF6F-83829D2365E1}" dt="2022-12-08T10:15:51.237" v="0" actId="47"/>
        <pc:sldMkLst>
          <pc:docMk/>
          <pc:sldMk cId="2166880924" sldId="1731"/>
        </pc:sldMkLst>
      </pc:sldChg>
      <pc:sldChg chg="del">
        <pc:chgData name="伊健 杜" userId="e69aded81da48593" providerId="LiveId" clId="{83A22E12-844C-4D6A-AF6F-83829D2365E1}" dt="2022-12-08T10:15:51.237" v="0" actId="47"/>
        <pc:sldMkLst>
          <pc:docMk/>
          <pc:sldMk cId="3623378072" sldId="1732"/>
        </pc:sldMkLst>
      </pc:sldChg>
      <pc:sldChg chg="del">
        <pc:chgData name="伊健 杜" userId="e69aded81da48593" providerId="LiveId" clId="{83A22E12-844C-4D6A-AF6F-83829D2365E1}" dt="2022-12-08T10:15:51.237" v="0" actId="47"/>
        <pc:sldMkLst>
          <pc:docMk/>
          <pc:sldMk cId="424649381" sldId="1733"/>
        </pc:sldMkLst>
      </pc:sldChg>
      <pc:sldChg chg="del">
        <pc:chgData name="伊健 杜" userId="e69aded81da48593" providerId="LiveId" clId="{83A22E12-844C-4D6A-AF6F-83829D2365E1}" dt="2022-12-08T10:15:51.237" v="0" actId="47"/>
        <pc:sldMkLst>
          <pc:docMk/>
          <pc:sldMk cId="3398352433" sldId="1736"/>
        </pc:sldMkLst>
      </pc:sldChg>
      <pc:sldChg chg="del">
        <pc:chgData name="伊健 杜" userId="e69aded81da48593" providerId="LiveId" clId="{83A22E12-844C-4D6A-AF6F-83829D2365E1}" dt="2022-12-08T10:15:51.237" v="0" actId="47"/>
        <pc:sldMkLst>
          <pc:docMk/>
          <pc:sldMk cId="1633068199" sldId="1737"/>
        </pc:sldMkLst>
      </pc:sldChg>
      <pc:sldChg chg="del">
        <pc:chgData name="伊健 杜" userId="e69aded81da48593" providerId="LiveId" clId="{83A22E12-844C-4D6A-AF6F-83829D2365E1}" dt="2022-12-08T10:15:51.237" v="0" actId="47"/>
        <pc:sldMkLst>
          <pc:docMk/>
          <pc:sldMk cId="1707588064" sldId="1738"/>
        </pc:sldMkLst>
      </pc:sldChg>
      <pc:sldChg chg="del">
        <pc:chgData name="伊健 杜" userId="e69aded81da48593" providerId="LiveId" clId="{83A22E12-844C-4D6A-AF6F-83829D2365E1}" dt="2022-12-08T10:15:51.237" v="0" actId="47"/>
        <pc:sldMkLst>
          <pc:docMk/>
          <pc:sldMk cId="2009820301" sldId="1739"/>
        </pc:sldMkLst>
      </pc:sldChg>
      <pc:sldChg chg="del">
        <pc:chgData name="伊健 杜" userId="e69aded81da48593" providerId="LiveId" clId="{83A22E12-844C-4D6A-AF6F-83829D2365E1}" dt="2022-12-08T10:15:51.237" v="0" actId="47"/>
        <pc:sldMkLst>
          <pc:docMk/>
          <pc:sldMk cId="3703545670" sldId="1740"/>
        </pc:sldMkLst>
      </pc:sldChg>
      <pc:sldChg chg="del">
        <pc:chgData name="伊健 杜" userId="e69aded81da48593" providerId="LiveId" clId="{83A22E12-844C-4D6A-AF6F-83829D2365E1}" dt="2022-12-08T10:15:51.237" v="0" actId="47"/>
        <pc:sldMkLst>
          <pc:docMk/>
          <pc:sldMk cId="2018002820" sldId="1741"/>
        </pc:sldMkLst>
      </pc:sldChg>
      <pc:sldChg chg="del">
        <pc:chgData name="伊健 杜" userId="e69aded81da48593" providerId="LiveId" clId="{83A22E12-844C-4D6A-AF6F-83829D2365E1}" dt="2022-12-08T10:15:51.237" v="0" actId="47"/>
        <pc:sldMkLst>
          <pc:docMk/>
          <pc:sldMk cId="2972953963" sldId="1742"/>
        </pc:sldMkLst>
      </pc:sldChg>
      <pc:sldChg chg="del">
        <pc:chgData name="伊健 杜" userId="e69aded81da48593" providerId="LiveId" clId="{83A22E12-844C-4D6A-AF6F-83829D2365E1}" dt="2022-12-08T10:15:51.237" v="0" actId="47"/>
        <pc:sldMkLst>
          <pc:docMk/>
          <pc:sldMk cId="676461044" sldId="1743"/>
        </pc:sldMkLst>
      </pc:sldChg>
      <pc:sldChg chg="del">
        <pc:chgData name="伊健 杜" userId="e69aded81da48593" providerId="LiveId" clId="{83A22E12-844C-4D6A-AF6F-83829D2365E1}" dt="2022-12-08T10:15:51.237" v="0" actId="47"/>
        <pc:sldMkLst>
          <pc:docMk/>
          <pc:sldMk cId="1801669877" sldId="1744"/>
        </pc:sldMkLst>
      </pc:sldChg>
      <pc:sldChg chg="del">
        <pc:chgData name="伊健 杜" userId="e69aded81da48593" providerId="LiveId" clId="{83A22E12-844C-4D6A-AF6F-83829D2365E1}" dt="2022-12-08T10:15:51.237" v="0" actId="47"/>
        <pc:sldMkLst>
          <pc:docMk/>
          <pc:sldMk cId="3150060664" sldId="1745"/>
        </pc:sldMkLst>
      </pc:sldChg>
      <pc:sldChg chg="del">
        <pc:chgData name="伊健 杜" userId="e69aded81da48593" providerId="LiveId" clId="{83A22E12-844C-4D6A-AF6F-83829D2365E1}" dt="2022-12-08T10:15:51.237" v="0" actId="47"/>
        <pc:sldMkLst>
          <pc:docMk/>
          <pc:sldMk cId="669720593" sldId="1746"/>
        </pc:sldMkLst>
      </pc:sldChg>
      <pc:sldChg chg="del">
        <pc:chgData name="伊健 杜" userId="e69aded81da48593" providerId="LiveId" clId="{83A22E12-844C-4D6A-AF6F-83829D2365E1}" dt="2022-12-08T10:15:51.237" v="0" actId="47"/>
        <pc:sldMkLst>
          <pc:docMk/>
          <pc:sldMk cId="1582857976" sldId="1747"/>
        </pc:sldMkLst>
      </pc:sldChg>
      <pc:sldChg chg="del">
        <pc:chgData name="伊健 杜" userId="e69aded81da48593" providerId="LiveId" clId="{83A22E12-844C-4D6A-AF6F-83829D2365E1}" dt="2022-12-08T10:15:51.237" v="0" actId="47"/>
        <pc:sldMkLst>
          <pc:docMk/>
          <pc:sldMk cId="1901595544" sldId="1748"/>
        </pc:sldMkLst>
      </pc:sldChg>
      <pc:sldChg chg="del">
        <pc:chgData name="伊健 杜" userId="e69aded81da48593" providerId="LiveId" clId="{83A22E12-844C-4D6A-AF6F-83829D2365E1}" dt="2022-12-08T10:15:51.237" v="0" actId="47"/>
        <pc:sldMkLst>
          <pc:docMk/>
          <pc:sldMk cId="695947131" sldId="1749"/>
        </pc:sldMkLst>
      </pc:sldChg>
      <pc:sldChg chg="del">
        <pc:chgData name="伊健 杜" userId="e69aded81da48593" providerId="LiveId" clId="{83A22E12-844C-4D6A-AF6F-83829D2365E1}" dt="2022-12-08T10:15:51.237" v="0" actId="47"/>
        <pc:sldMkLst>
          <pc:docMk/>
          <pc:sldMk cId="2474577579" sldId="1750"/>
        </pc:sldMkLst>
      </pc:sldChg>
      <pc:sldChg chg="del">
        <pc:chgData name="伊健 杜" userId="e69aded81da48593" providerId="LiveId" clId="{83A22E12-844C-4D6A-AF6F-83829D2365E1}" dt="2022-12-08T10:15:51.237" v="0" actId="47"/>
        <pc:sldMkLst>
          <pc:docMk/>
          <pc:sldMk cId="3424745315" sldId="1751"/>
        </pc:sldMkLst>
      </pc:sldChg>
      <pc:sldChg chg="del">
        <pc:chgData name="伊健 杜" userId="e69aded81da48593" providerId="LiveId" clId="{83A22E12-844C-4D6A-AF6F-83829D2365E1}" dt="2022-12-08T10:15:51.237" v="0" actId="47"/>
        <pc:sldMkLst>
          <pc:docMk/>
          <pc:sldMk cId="3879191903" sldId="1753"/>
        </pc:sldMkLst>
      </pc:sldChg>
      <pc:sldChg chg="del">
        <pc:chgData name="伊健 杜" userId="e69aded81da48593" providerId="LiveId" clId="{83A22E12-844C-4D6A-AF6F-83829D2365E1}" dt="2022-12-08T10:15:51.237" v="0" actId="47"/>
        <pc:sldMkLst>
          <pc:docMk/>
          <pc:sldMk cId="1245748469" sldId="1754"/>
        </pc:sldMkLst>
      </pc:sldChg>
      <pc:sldChg chg="del">
        <pc:chgData name="伊健 杜" userId="e69aded81da48593" providerId="LiveId" clId="{83A22E12-844C-4D6A-AF6F-83829D2365E1}" dt="2022-12-08T10:15:51.237" v="0" actId="47"/>
        <pc:sldMkLst>
          <pc:docMk/>
          <pc:sldMk cId="1872689665" sldId="1755"/>
        </pc:sldMkLst>
      </pc:sldChg>
      <pc:sldChg chg="del">
        <pc:chgData name="伊健 杜" userId="e69aded81da48593" providerId="LiveId" clId="{83A22E12-844C-4D6A-AF6F-83829D2365E1}" dt="2022-12-08T10:15:51.237" v="0" actId="47"/>
        <pc:sldMkLst>
          <pc:docMk/>
          <pc:sldMk cId="3634200150" sldId="1756"/>
        </pc:sldMkLst>
      </pc:sldChg>
      <pc:sldChg chg="del">
        <pc:chgData name="伊健 杜" userId="e69aded81da48593" providerId="LiveId" clId="{83A22E12-844C-4D6A-AF6F-83829D2365E1}" dt="2022-12-08T10:15:51.237" v="0" actId="47"/>
        <pc:sldMkLst>
          <pc:docMk/>
          <pc:sldMk cId="868892606" sldId="1757"/>
        </pc:sldMkLst>
      </pc:sldChg>
      <pc:sldChg chg="del">
        <pc:chgData name="伊健 杜" userId="e69aded81da48593" providerId="LiveId" clId="{83A22E12-844C-4D6A-AF6F-83829D2365E1}" dt="2022-12-08T10:15:51.237" v="0" actId="47"/>
        <pc:sldMkLst>
          <pc:docMk/>
          <pc:sldMk cId="1442665877" sldId="1758"/>
        </pc:sldMkLst>
      </pc:sldChg>
      <pc:sldChg chg="del">
        <pc:chgData name="伊健 杜" userId="e69aded81da48593" providerId="LiveId" clId="{83A22E12-844C-4D6A-AF6F-83829D2365E1}" dt="2022-12-08T10:15:51.237" v="0" actId="47"/>
        <pc:sldMkLst>
          <pc:docMk/>
          <pc:sldMk cId="621066469" sldId="1759"/>
        </pc:sldMkLst>
      </pc:sldChg>
      <pc:sldChg chg="del">
        <pc:chgData name="伊健 杜" userId="e69aded81da48593" providerId="LiveId" clId="{83A22E12-844C-4D6A-AF6F-83829D2365E1}" dt="2022-12-08T10:15:51.237" v="0" actId="47"/>
        <pc:sldMkLst>
          <pc:docMk/>
          <pc:sldMk cId="2191808266" sldId="1760"/>
        </pc:sldMkLst>
      </pc:sldChg>
      <pc:sldChg chg="del">
        <pc:chgData name="伊健 杜" userId="e69aded81da48593" providerId="LiveId" clId="{83A22E12-844C-4D6A-AF6F-83829D2365E1}" dt="2022-12-08T10:15:51.237" v="0" actId="47"/>
        <pc:sldMkLst>
          <pc:docMk/>
          <pc:sldMk cId="3332179650" sldId="1761"/>
        </pc:sldMkLst>
      </pc:sldChg>
      <pc:sldChg chg="del">
        <pc:chgData name="伊健 杜" userId="e69aded81da48593" providerId="LiveId" clId="{83A22E12-844C-4D6A-AF6F-83829D2365E1}" dt="2022-12-08T10:15:51.237" v="0" actId="47"/>
        <pc:sldMkLst>
          <pc:docMk/>
          <pc:sldMk cId="586565132" sldId="1762"/>
        </pc:sldMkLst>
      </pc:sldChg>
      <pc:sldChg chg="del">
        <pc:chgData name="伊健 杜" userId="e69aded81da48593" providerId="LiveId" clId="{83A22E12-844C-4D6A-AF6F-83829D2365E1}" dt="2022-12-08T10:15:51.237" v="0" actId="47"/>
        <pc:sldMkLst>
          <pc:docMk/>
          <pc:sldMk cId="1560302308" sldId="1763"/>
        </pc:sldMkLst>
      </pc:sldChg>
      <pc:sldChg chg="del">
        <pc:chgData name="伊健 杜" userId="e69aded81da48593" providerId="LiveId" clId="{83A22E12-844C-4D6A-AF6F-83829D2365E1}" dt="2022-12-08T10:15:51.237" v="0" actId="47"/>
        <pc:sldMkLst>
          <pc:docMk/>
          <pc:sldMk cId="855232527" sldId="1764"/>
        </pc:sldMkLst>
      </pc:sldChg>
      <pc:sldChg chg="del">
        <pc:chgData name="伊健 杜" userId="e69aded81da48593" providerId="LiveId" clId="{83A22E12-844C-4D6A-AF6F-83829D2365E1}" dt="2022-12-08T10:15:51.237" v="0" actId="47"/>
        <pc:sldMkLst>
          <pc:docMk/>
          <pc:sldMk cId="1086137213" sldId="1765"/>
        </pc:sldMkLst>
      </pc:sldChg>
      <pc:sldChg chg="del">
        <pc:chgData name="伊健 杜" userId="e69aded81da48593" providerId="LiveId" clId="{83A22E12-844C-4D6A-AF6F-83829D2365E1}" dt="2022-12-08T10:15:51.237" v="0" actId="47"/>
        <pc:sldMkLst>
          <pc:docMk/>
          <pc:sldMk cId="322042154" sldId="1766"/>
        </pc:sldMkLst>
      </pc:sldChg>
      <pc:sldChg chg="del">
        <pc:chgData name="伊健 杜" userId="e69aded81da48593" providerId="LiveId" clId="{83A22E12-844C-4D6A-AF6F-83829D2365E1}" dt="2022-12-08T10:15:51.237" v="0" actId="47"/>
        <pc:sldMkLst>
          <pc:docMk/>
          <pc:sldMk cId="1976426888" sldId="1767"/>
        </pc:sldMkLst>
      </pc:sldChg>
      <pc:sldChg chg="del">
        <pc:chgData name="伊健 杜" userId="e69aded81da48593" providerId="LiveId" clId="{83A22E12-844C-4D6A-AF6F-83829D2365E1}" dt="2022-12-08T10:15:51.237" v="0" actId="47"/>
        <pc:sldMkLst>
          <pc:docMk/>
          <pc:sldMk cId="974374568" sldId="1768"/>
        </pc:sldMkLst>
      </pc:sldChg>
      <pc:sldChg chg="del">
        <pc:chgData name="伊健 杜" userId="e69aded81da48593" providerId="LiveId" clId="{83A22E12-844C-4D6A-AF6F-83829D2365E1}" dt="2022-12-08T10:15:51.237" v="0" actId="47"/>
        <pc:sldMkLst>
          <pc:docMk/>
          <pc:sldMk cId="1829306694" sldId="1769"/>
        </pc:sldMkLst>
      </pc:sldChg>
      <pc:sldChg chg="del">
        <pc:chgData name="伊健 杜" userId="e69aded81da48593" providerId="LiveId" clId="{83A22E12-844C-4D6A-AF6F-83829D2365E1}" dt="2022-12-08T10:15:51.237" v="0" actId="47"/>
        <pc:sldMkLst>
          <pc:docMk/>
          <pc:sldMk cId="185223128" sldId="1770"/>
        </pc:sldMkLst>
      </pc:sldChg>
      <pc:sldChg chg="del">
        <pc:chgData name="伊健 杜" userId="e69aded81da48593" providerId="LiveId" clId="{83A22E12-844C-4D6A-AF6F-83829D2365E1}" dt="2022-12-08T10:15:51.237" v="0" actId="47"/>
        <pc:sldMkLst>
          <pc:docMk/>
          <pc:sldMk cId="3505755174" sldId="1771"/>
        </pc:sldMkLst>
      </pc:sldChg>
      <pc:sldChg chg="del">
        <pc:chgData name="伊健 杜" userId="e69aded81da48593" providerId="LiveId" clId="{83A22E12-844C-4D6A-AF6F-83829D2365E1}" dt="2022-12-08T10:15:51.237" v="0" actId="47"/>
        <pc:sldMkLst>
          <pc:docMk/>
          <pc:sldMk cId="3648116519" sldId="1772"/>
        </pc:sldMkLst>
      </pc:sldChg>
      <pc:sldChg chg="modSp mod">
        <pc:chgData name="伊健 杜" userId="e69aded81da48593" providerId="LiveId" clId="{83A22E12-844C-4D6A-AF6F-83829D2365E1}" dt="2022-12-08T15:06:08.995" v="2908" actId="20577"/>
        <pc:sldMkLst>
          <pc:docMk/>
          <pc:sldMk cId="2043182941" sldId="1785"/>
        </pc:sldMkLst>
        <pc:spChg chg="mod">
          <ac:chgData name="伊健 杜" userId="e69aded81da48593" providerId="LiveId" clId="{83A22E12-844C-4D6A-AF6F-83829D2365E1}" dt="2022-12-08T15:06:08.995" v="2908" actId="20577"/>
          <ac:spMkLst>
            <pc:docMk/>
            <pc:sldMk cId="2043182941" sldId="1785"/>
            <ac:spMk id="5" creationId="{E7287B0E-EF55-E721-8EFA-9A9183C0EDF9}"/>
          </ac:spMkLst>
        </pc:spChg>
      </pc:sldChg>
      <pc:sldChg chg="addSp">
        <pc:chgData name="伊健 杜" userId="e69aded81da48593" providerId="LiveId" clId="{83A22E12-844C-4D6A-AF6F-83829D2365E1}" dt="2022-12-08T14:30:47.480" v="2907"/>
        <pc:sldMkLst>
          <pc:docMk/>
          <pc:sldMk cId="348466492" sldId="1787"/>
        </pc:sldMkLst>
        <pc:inkChg chg="add">
          <ac:chgData name="伊健 杜" userId="e69aded81da48593" providerId="LiveId" clId="{83A22E12-844C-4D6A-AF6F-83829D2365E1}" dt="2022-12-08T14:30:47.480" v="2907"/>
          <ac:inkMkLst>
            <pc:docMk/>
            <pc:sldMk cId="348466492" sldId="1787"/>
            <ac:inkMk id="2" creationId="{7B5E598D-9441-04A3-3296-0A4B0469E21F}"/>
          </ac:inkMkLst>
        </pc:inkChg>
      </pc:sldChg>
      <pc:sldChg chg="addSp delSp modSp add mod setBg addAnim delAnim">
        <pc:chgData name="伊健 杜" userId="e69aded81da48593" providerId="LiveId" clId="{83A22E12-844C-4D6A-AF6F-83829D2365E1}" dt="2022-12-08T12:21:48.302" v="2906"/>
        <pc:sldMkLst>
          <pc:docMk/>
          <pc:sldMk cId="911399312" sldId="1788"/>
        </pc:sldMkLst>
        <pc:spChg chg="mod">
          <ac:chgData name="伊健 杜" userId="e69aded81da48593" providerId="LiveId" clId="{83A22E12-844C-4D6A-AF6F-83829D2365E1}" dt="2022-12-08T12:21:48.302" v="2906"/>
          <ac:spMkLst>
            <pc:docMk/>
            <pc:sldMk cId="911399312" sldId="1788"/>
            <ac:spMk id="2" creationId="{10304424-DB4A-36E7-9E0D-D32A5DD0F26C}"/>
          </ac:spMkLst>
        </pc:spChg>
        <pc:spChg chg="mod">
          <ac:chgData name="伊健 杜" userId="e69aded81da48593" providerId="LiveId" clId="{83A22E12-844C-4D6A-AF6F-83829D2365E1}" dt="2022-12-08T12:21:48.302" v="2906"/>
          <ac:spMkLst>
            <pc:docMk/>
            <pc:sldMk cId="911399312" sldId="1788"/>
            <ac:spMk id="5" creationId="{E7287B0E-EF55-E721-8EFA-9A9183C0EDF9}"/>
          </ac:spMkLst>
        </pc:spChg>
        <pc:picChg chg="add mod">
          <ac:chgData name="伊健 杜" userId="e69aded81da48593" providerId="LiveId" clId="{83A22E12-844C-4D6A-AF6F-83829D2365E1}" dt="2022-12-08T10:49:43.705" v="425" actId="1076"/>
          <ac:picMkLst>
            <pc:docMk/>
            <pc:sldMk cId="911399312" sldId="1788"/>
            <ac:picMk id="1026" creationId="{4728630F-8C95-988A-AB1D-2CECCC11D857}"/>
          </ac:picMkLst>
        </pc:picChg>
        <pc:picChg chg="del">
          <ac:chgData name="伊健 杜" userId="e69aded81da48593" providerId="LiveId" clId="{83A22E12-844C-4D6A-AF6F-83829D2365E1}" dt="2022-12-08T10:49:00.829" v="420" actId="478"/>
          <ac:picMkLst>
            <pc:docMk/>
            <pc:sldMk cId="911399312" sldId="1788"/>
            <ac:picMk id="7170" creationId="{A273AA73-E28A-D40A-8523-AD77ADB84A45}"/>
          </ac:picMkLst>
        </pc:picChg>
        <pc:cxnChg chg="add del">
          <ac:chgData name="伊健 杜" userId="e69aded81da48593" providerId="LiveId" clId="{83A22E12-844C-4D6A-AF6F-83829D2365E1}" dt="2022-12-08T10:49:41.139" v="424" actId="26606"/>
          <ac:cxnSpMkLst>
            <pc:docMk/>
            <pc:sldMk cId="911399312" sldId="1788"/>
            <ac:cxnSpMk id="1031" creationId="{A7F400EE-A8A5-48AF-B4D6-291B52C6F0B0}"/>
          </ac:cxnSpMkLst>
        </pc:cxnChg>
      </pc:sldChg>
      <pc:sldChg chg="modSp add mod">
        <pc:chgData name="伊健 杜" userId="e69aded81da48593" providerId="LiveId" clId="{83A22E12-844C-4D6A-AF6F-83829D2365E1}" dt="2022-12-08T10:34:12.751" v="99"/>
        <pc:sldMkLst>
          <pc:docMk/>
          <pc:sldMk cId="3055207800" sldId="1789"/>
        </pc:sldMkLst>
        <pc:spChg chg="mod">
          <ac:chgData name="伊健 杜" userId="e69aded81da48593" providerId="LiveId" clId="{83A22E12-844C-4D6A-AF6F-83829D2365E1}" dt="2022-12-08T10:34:12.751" v="99"/>
          <ac:spMkLst>
            <pc:docMk/>
            <pc:sldMk cId="3055207800" sldId="1789"/>
            <ac:spMk id="4" creationId="{2CD63A4E-E37B-41A6-9090-C7BF9F9D4BD7}"/>
          </ac:spMkLst>
        </pc:spChg>
      </pc:sldChg>
      <pc:sldChg chg="modSp add mod">
        <pc:chgData name="伊健 杜" userId="e69aded81da48593" providerId="LiveId" clId="{83A22E12-844C-4D6A-AF6F-83829D2365E1}" dt="2022-12-08T12:21:48.302" v="2906"/>
        <pc:sldMkLst>
          <pc:docMk/>
          <pc:sldMk cId="121719829" sldId="1790"/>
        </pc:sldMkLst>
        <pc:spChg chg="mod">
          <ac:chgData name="伊健 杜" userId="e69aded81da48593" providerId="LiveId" clId="{83A22E12-844C-4D6A-AF6F-83829D2365E1}" dt="2022-12-08T12:21:48.302" v="2906"/>
          <ac:spMkLst>
            <pc:docMk/>
            <pc:sldMk cId="121719829" sldId="1790"/>
            <ac:spMk id="4" creationId="{2CD63A4E-E37B-41A6-9090-C7BF9F9D4BD7}"/>
          </ac:spMkLst>
        </pc:spChg>
      </pc:sldChg>
      <pc:sldChg chg="modSp add mod">
        <pc:chgData name="伊健 杜" userId="e69aded81da48593" providerId="LiveId" clId="{83A22E12-844C-4D6A-AF6F-83829D2365E1}" dt="2022-12-08T12:21:48.302" v="2906"/>
        <pc:sldMkLst>
          <pc:docMk/>
          <pc:sldMk cId="1429165965" sldId="1791"/>
        </pc:sldMkLst>
        <pc:spChg chg="mod">
          <ac:chgData name="伊健 杜" userId="e69aded81da48593" providerId="LiveId" clId="{83A22E12-844C-4D6A-AF6F-83829D2365E1}" dt="2022-12-08T12:21:48.302" v="2906"/>
          <ac:spMkLst>
            <pc:docMk/>
            <pc:sldMk cId="1429165965" sldId="1791"/>
            <ac:spMk id="4" creationId="{2CD63A4E-E37B-41A6-9090-C7BF9F9D4BD7}"/>
          </ac:spMkLst>
        </pc:spChg>
      </pc:sldChg>
      <pc:sldChg chg="addSp delSp modSp add mod">
        <pc:chgData name="伊健 杜" userId="e69aded81da48593" providerId="LiveId" clId="{83A22E12-844C-4D6A-AF6F-83829D2365E1}" dt="2022-12-08T12:21:48.302" v="2906"/>
        <pc:sldMkLst>
          <pc:docMk/>
          <pc:sldMk cId="347609410" sldId="1792"/>
        </pc:sldMkLst>
        <pc:spChg chg="mod">
          <ac:chgData name="伊健 杜" userId="e69aded81da48593" providerId="LiveId" clId="{83A22E12-844C-4D6A-AF6F-83829D2365E1}" dt="2022-12-08T10:50:03.829" v="445"/>
          <ac:spMkLst>
            <pc:docMk/>
            <pc:sldMk cId="347609410" sldId="1792"/>
            <ac:spMk id="2" creationId="{10304424-DB4A-36E7-9E0D-D32A5DD0F26C}"/>
          </ac:spMkLst>
        </pc:spChg>
        <pc:spChg chg="add del">
          <ac:chgData name="伊健 杜" userId="e69aded81da48593" providerId="LiveId" clId="{83A22E12-844C-4D6A-AF6F-83829D2365E1}" dt="2022-12-08T10:53:00.379" v="544" actId="478"/>
          <ac:spMkLst>
            <pc:docMk/>
            <pc:sldMk cId="347609410" sldId="1792"/>
            <ac:spMk id="3" creationId="{F5B193F1-2897-8576-F0BD-D1E925903ABE}"/>
          </ac:spMkLst>
        </pc:spChg>
        <pc:spChg chg="mod">
          <ac:chgData name="伊健 杜" userId="e69aded81da48593" providerId="LiveId" clId="{83A22E12-844C-4D6A-AF6F-83829D2365E1}" dt="2022-12-08T12:21:48.302" v="2906"/>
          <ac:spMkLst>
            <pc:docMk/>
            <pc:sldMk cId="347609410" sldId="1792"/>
            <ac:spMk id="5" creationId="{E7287B0E-EF55-E721-8EFA-9A9183C0EDF9}"/>
          </ac:spMkLst>
        </pc:spChg>
        <pc:picChg chg="add mod">
          <ac:chgData name="伊健 杜" userId="e69aded81da48593" providerId="LiveId" clId="{83A22E12-844C-4D6A-AF6F-83829D2365E1}" dt="2022-12-08T10:53:14.088" v="548" actId="1076"/>
          <ac:picMkLst>
            <pc:docMk/>
            <pc:sldMk cId="347609410" sldId="1792"/>
            <ac:picMk id="6" creationId="{32C4F5C0-A838-043D-2CD2-DE84B1B921E0}"/>
          </ac:picMkLst>
        </pc:picChg>
        <pc:picChg chg="del">
          <ac:chgData name="伊健 杜" userId="e69aded81da48593" providerId="LiveId" clId="{83A22E12-844C-4D6A-AF6F-83829D2365E1}" dt="2022-12-08T10:50:34.804" v="496" actId="478"/>
          <ac:picMkLst>
            <pc:docMk/>
            <pc:sldMk cId="347609410" sldId="1792"/>
            <ac:picMk id="1026" creationId="{4728630F-8C95-988A-AB1D-2CECCC11D857}"/>
          </ac:picMkLst>
        </pc:picChg>
      </pc:sldChg>
      <pc:sldChg chg="modSp new del mod">
        <pc:chgData name="伊健 杜" userId="e69aded81da48593" providerId="LiveId" clId="{83A22E12-844C-4D6A-AF6F-83829D2365E1}" dt="2022-12-08T10:47:15.486" v="283" actId="47"/>
        <pc:sldMkLst>
          <pc:docMk/>
          <pc:sldMk cId="2438607030" sldId="1792"/>
        </pc:sldMkLst>
        <pc:spChg chg="mod">
          <ac:chgData name="伊健 杜" userId="e69aded81da48593" providerId="LiveId" clId="{83A22E12-844C-4D6A-AF6F-83829D2365E1}" dt="2022-12-08T10:47:14.312" v="282"/>
          <ac:spMkLst>
            <pc:docMk/>
            <pc:sldMk cId="2438607030" sldId="1792"/>
            <ac:spMk id="2" creationId="{9D0AA7CF-E99D-A21A-1F74-B558C1F9DF15}"/>
          </ac:spMkLst>
        </pc:spChg>
      </pc:sldChg>
      <pc:sldChg chg="addSp delSp modSp add mod">
        <pc:chgData name="伊健 杜" userId="e69aded81da48593" providerId="LiveId" clId="{83A22E12-844C-4D6A-AF6F-83829D2365E1}" dt="2022-12-08T12:21:48.302" v="2906"/>
        <pc:sldMkLst>
          <pc:docMk/>
          <pc:sldMk cId="2404114991" sldId="1793"/>
        </pc:sldMkLst>
        <pc:spChg chg="mod">
          <ac:chgData name="伊健 杜" userId="e69aded81da48593" providerId="LiveId" clId="{83A22E12-844C-4D6A-AF6F-83829D2365E1}" dt="2022-12-08T12:21:48.302" v="2906"/>
          <ac:spMkLst>
            <pc:docMk/>
            <pc:sldMk cId="2404114991" sldId="1793"/>
            <ac:spMk id="5" creationId="{E7287B0E-EF55-E721-8EFA-9A9183C0EDF9}"/>
          </ac:spMkLst>
        </pc:spChg>
        <pc:picChg chg="del">
          <ac:chgData name="伊健 杜" userId="e69aded81da48593" providerId="LiveId" clId="{83A22E12-844C-4D6A-AF6F-83829D2365E1}" dt="2022-12-08T10:58:49.724" v="648" actId="478"/>
          <ac:picMkLst>
            <pc:docMk/>
            <pc:sldMk cId="2404114991" sldId="1793"/>
            <ac:picMk id="6" creationId="{32C4F5C0-A838-043D-2CD2-DE84B1B921E0}"/>
          </ac:picMkLst>
        </pc:picChg>
        <pc:picChg chg="add mod">
          <ac:chgData name="伊健 杜" userId="e69aded81da48593" providerId="LiveId" clId="{83A22E12-844C-4D6A-AF6F-83829D2365E1}" dt="2022-12-08T10:59:05.540" v="650" actId="1076"/>
          <ac:picMkLst>
            <pc:docMk/>
            <pc:sldMk cId="2404114991" sldId="1793"/>
            <ac:picMk id="3074" creationId="{8FB7FF17-6045-6742-7854-521EC85B450C}"/>
          </ac:picMkLst>
        </pc:picChg>
      </pc:sldChg>
      <pc:sldChg chg="modSp add mod">
        <pc:chgData name="伊健 杜" userId="e69aded81da48593" providerId="LiveId" clId="{83A22E12-844C-4D6A-AF6F-83829D2365E1}" dt="2022-12-08T12:21:48.302" v="2906"/>
        <pc:sldMkLst>
          <pc:docMk/>
          <pc:sldMk cId="1140786682" sldId="1794"/>
        </pc:sldMkLst>
        <pc:spChg chg="mod">
          <ac:chgData name="伊健 杜" userId="e69aded81da48593" providerId="LiveId" clId="{83A22E12-844C-4D6A-AF6F-83829D2365E1}" dt="2022-12-08T12:21:48.302" v="2906"/>
          <ac:spMkLst>
            <pc:docMk/>
            <pc:sldMk cId="1140786682" sldId="1794"/>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44242798" sldId="1795"/>
        </pc:sldMkLst>
        <pc:spChg chg="mod">
          <ac:chgData name="伊健 杜" userId="e69aded81da48593" providerId="LiveId" clId="{83A22E12-844C-4D6A-AF6F-83829D2365E1}" dt="2022-12-08T12:21:48.302" v="2906"/>
          <ac:spMkLst>
            <pc:docMk/>
            <pc:sldMk cId="2444242798" sldId="1795"/>
            <ac:spMk id="2" creationId="{10304424-DB4A-36E7-9E0D-D32A5DD0F26C}"/>
          </ac:spMkLst>
        </pc:spChg>
        <pc:spChg chg="mod">
          <ac:chgData name="伊健 杜" userId="e69aded81da48593" providerId="LiveId" clId="{83A22E12-844C-4D6A-AF6F-83829D2365E1}" dt="2022-12-08T12:21:48.302" v="2906"/>
          <ac:spMkLst>
            <pc:docMk/>
            <pc:sldMk cId="2444242798" sldId="1795"/>
            <ac:spMk id="5" creationId="{E7287B0E-EF55-E721-8EFA-9A9183C0EDF9}"/>
          </ac:spMkLst>
        </pc:spChg>
        <pc:picChg chg="del">
          <ac:chgData name="伊健 杜" userId="e69aded81da48593" providerId="LiveId" clId="{83A22E12-844C-4D6A-AF6F-83829D2365E1}" dt="2022-12-08T11:02:15.918" v="772" actId="478"/>
          <ac:picMkLst>
            <pc:docMk/>
            <pc:sldMk cId="2444242798" sldId="1795"/>
            <ac:picMk id="6" creationId="{32C4F5C0-A838-043D-2CD2-DE84B1B921E0}"/>
          </ac:picMkLst>
        </pc:picChg>
        <pc:picChg chg="add mod">
          <ac:chgData name="伊健 杜" userId="e69aded81da48593" providerId="LiveId" clId="{83A22E12-844C-4D6A-AF6F-83829D2365E1}" dt="2022-12-08T11:06:33.687" v="804" actId="1076"/>
          <ac:picMkLst>
            <pc:docMk/>
            <pc:sldMk cId="2444242798" sldId="1795"/>
            <ac:picMk id="4098" creationId="{D3704CE2-A8A4-EF44-4CCA-E66FE0743927}"/>
          </ac:picMkLst>
        </pc:picChg>
      </pc:sldChg>
      <pc:sldChg chg="addSp delSp modSp add mod">
        <pc:chgData name="伊健 杜" userId="e69aded81da48593" providerId="LiveId" clId="{83A22E12-844C-4D6A-AF6F-83829D2365E1}" dt="2022-12-08T12:21:48.302" v="2906"/>
        <pc:sldMkLst>
          <pc:docMk/>
          <pc:sldMk cId="1977330403" sldId="1796"/>
        </pc:sldMkLst>
        <pc:spChg chg="mod">
          <ac:chgData name="伊健 杜" userId="e69aded81da48593" providerId="LiveId" clId="{83A22E12-844C-4D6A-AF6F-83829D2365E1}" dt="2022-12-08T12:21:48.302" v="2906"/>
          <ac:spMkLst>
            <pc:docMk/>
            <pc:sldMk cId="1977330403" sldId="1796"/>
            <ac:spMk id="2" creationId="{10304424-DB4A-36E7-9E0D-D32A5DD0F26C}"/>
          </ac:spMkLst>
        </pc:spChg>
        <pc:spChg chg="mod">
          <ac:chgData name="伊健 杜" userId="e69aded81da48593" providerId="LiveId" clId="{83A22E12-844C-4D6A-AF6F-83829D2365E1}" dt="2022-12-08T12:21:48.302" v="2906"/>
          <ac:spMkLst>
            <pc:docMk/>
            <pc:sldMk cId="1977330403" sldId="1796"/>
            <ac:spMk id="5" creationId="{E7287B0E-EF55-E721-8EFA-9A9183C0EDF9}"/>
          </ac:spMkLst>
        </pc:spChg>
        <pc:picChg chg="del">
          <ac:chgData name="伊健 杜" userId="e69aded81da48593" providerId="LiveId" clId="{83A22E12-844C-4D6A-AF6F-83829D2365E1}" dt="2022-12-08T11:22:15.518" v="958" actId="478"/>
          <ac:picMkLst>
            <pc:docMk/>
            <pc:sldMk cId="1977330403" sldId="1796"/>
            <ac:picMk id="4098" creationId="{D3704CE2-A8A4-EF44-4CCA-E66FE0743927}"/>
          </ac:picMkLst>
        </pc:picChg>
        <pc:picChg chg="add mod">
          <ac:chgData name="伊健 杜" userId="e69aded81da48593" providerId="LiveId" clId="{83A22E12-844C-4D6A-AF6F-83829D2365E1}" dt="2022-12-08T11:22:37.918" v="961" actId="1076"/>
          <ac:picMkLst>
            <pc:docMk/>
            <pc:sldMk cId="1977330403" sldId="1796"/>
            <ac:picMk id="5122" creationId="{8C4FF075-D79E-C1D3-1448-0F07FADA6611}"/>
          </ac:picMkLst>
        </pc:picChg>
      </pc:sldChg>
      <pc:sldChg chg="addSp delSp modSp add mod setBg">
        <pc:chgData name="伊健 杜" userId="e69aded81da48593" providerId="LiveId" clId="{83A22E12-844C-4D6A-AF6F-83829D2365E1}" dt="2022-12-08T12:21:48.302" v="2906"/>
        <pc:sldMkLst>
          <pc:docMk/>
          <pc:sldMk cId="1852777442" sldId="1797"/>
        </pc:sldMkLst>
        <pc:spChg chg="mod">
          <ac:chgData name="伊健 杜" userId="e69aded81da48593" providerId="LiveId" clId="{83A22E12-844C-4D6A-AF6F-83829D2365E1}" dt="2022-12-08T12:21:48.302" v="2906"/>
          <ac:spMkLst>
            <pc:docMk/>
            <pc:sldMk cId="1852777442" sldId="1797"/>
            <ac:spMk id="2" creationId="{10304424-DB4A-36E7-9E0D-D32A5DD0F26C}"/>
          </ac:spMkLst>
        </pc:spChg>
        <pc:spChg chg="mod">
          <ac:chgData name="伊健 杜" userId="e69aded81da48593" providerId="LiveId" clId="{83A22E12-844C-4D6A-AF6F-83829D2365E1}" dt="2022-12-08T12:21:48.302" v="2906"/>
          <ac:spMkLst>
            <pc:docMk/>
            <pc:sldMk cId="1852777442" sldId="1797"/>
            <ac:spMk id="5" creationId="{E7287B0E-EF55-E721-8EFA-9A9183C0EDF9}"/>
          </ac:spMkLst>
        </pc:spChg>
        <pc:spChg chg="add del">
          <ac:chgData name="伊健 杜" userId="e69aded81da48593" providerId="LiveId" clId="{83A22E12-844C-4D6A-AF6F-83829D2365E1}" dt="2022-12-08T11:23:27.458" v="1068" actId="26606"/>
          <ac:spMkLst>
            <pc:docMk/>
            <pc:sldMk cId="1852777442" sldId="1797"/>
            <ac:spMk id="11" creationId="{E8A8EAB8-D2FF-444D-B34B-7D32F106AD0E}"/>
          </ac:spMkLst>
        </pc:spChg>
        <pc:picChg chg="add mod modCrop">
          <ac:chgData name="伊健 杜" userId="e69aded81da48593" providerId="LiveId" clId="{83A22E12-844C-4D6A-AF6F-83829D2365E1}" dt="2022-12-08T11:23:43.652" v="1075" actId="1076"/>
          <ac:picMkLst>
            <pc:docMk/>
            <pc:sldMk cId="1852777442" sldId="1797"/>
            <ac:picMk id="3" creationId="{F32F69D3-B993-7EBF-D6E9-7B99A950EE4A}"/>
          </ac:picMkLst>
        </pc:picChg>
        <pc:picChg chg="add del">
          <ac:chgData name="伊健 杜" userId="e69aded81da48593" providerId="LiveId" clId="{83A22E12-844C-4D6A-AF6F-83829D2365E1}" dt="2022-12-08T11:23:27.458" v="1068" actId="26606"/>
          <ac:picMkLst>
            <pc:docMk/>
            <pc:sldMk cId="1852777442" sldId="1797"/>
            <ac:picMk id="7" creationId="{BDBA6E0A-4239-26BB-B53D-01318DDD3266}"/>
          </ac:picMkLst>
        </pc:picChg>
        <pc:picChg chg="del">
          <ac:chgData name="伊健 杜" userId="e69aded81da48593" providerId="LiveId" clId="{83A22E12-844C-4D6A-AF6F-83829D2365E1}" dt="2022-12-08T11:22:41.960" v="963" actId="478"/>
          <ac:picMkLst>
            <pc:docMk/>
            <pc:sldMk cId="1852777442" sldId="1797"/>
            <ac:picMk id="5122" creationId="{8C4FF075-D79E-C1D3-1448-0F07FADA6611}"/>
          </ac:picMkLst>
        </pc:picChg>
        <pc:cxnChg chg="add del">
          <ac:chgData name="伊健 杜" userId="e69aded81da48593" providerId="LiveId" clId="{83A22E12-844C-4D6A-AF6F-83829D2365E1}" dt="2022-12-08T11:23:27.458" v="1068" actId="26606"/>
          <ac:cxnSpMkLst>
            <pc:docMk/>
            <pc:sldMk cId="1852777442" sldId="1797"/>
            <ac:cxnSpMk id="13" creationId="{EEA38897-7BA3-4408-8083-3235339C4A60}"/>
          </ac:cxnSpMkLst>
        </pc:cxnChg>
        <pc:cxnChg chg="add del">
          <ac:chgData name="伊健 杜" userId="e69aded81da48593" providerId="LiveId" clId="{83A22E12-844C-4D6A-AF6F-83829D2365E1}" dt="2022-12-08T11:23:27.458" v="1068" actId="26606"/>
          <ac:cxnSpMkLst>
            <pc:docMk/>
            <pc:sldMk cId="1852777442" sldId="1797"/>
            <ac:cxnSpMk id="15" creationId="{F11AD06B-AB20-4097-8606-5DA00DBACE88}"/>
          </ac:cxnSpMkLst>
        </pc:cxnChg>
      </pc:sldChg>
      <pc:sldChg chg="addSp delSp modSp add mod setBg">
        <pc:chgData name="伊健 杜" userId="e69aded81da48593" providerId="LiveId" clId="{83A22E12-844C-4D6A-AF6F-83829D2365E1}" dt="2022-12-08T12:21:48.302" v="2906"/>
        <pc:sldMkLst>
          <pc:docMk/>
          <pc:sldMk cId="2142042874" sldId="1798"/>
        </pc:sldMkLst>
        <pc:spChg chg="mod">
          <ac:chgData name="伊健 杜" userId="e69aded81da48593" providerId="LiveId" clId="{83A22E12-844C-4D6A-AF6F-83829D2365E1}" dt="2022-12-08T11:31:09.669" v="1226" actId="26606"/>
          <ac:spMkLst>
            <pc:docMk/>
            <pc:sldMk cId="2142042874" sldId="1798"/>
            <ac:spMk id="2" creationId="{10304424-DB4A-36E7-9E0D-D32A5DD0F26C}"/>
          </ac:spMkLst>
        </pc:spChg>
        <pc:spChg chg="mod ord">
          <ac:chgData name="伊健 杜" userId="e69aded81da48593" providerId="LiveId" clId="{83A22E12-844C-4D6A-AF6F-83829D2365E1}" dt="2022-12-08T12:21:48.302" v="2906"/>
          <ac:spMkLst>
            <pc:docMk/>
            <pc:sldMk cId="2142042874" sldId="1798"/>
            <ac:spMk id="5" creationId="{E7287B0E-EF55-E721-8EFA-9A9183C0EDF9}"/>
          </ac:spMkLst>
        </pc:spChg>
        <pc:spChg chg="add del">
          <ac:chgData name="伊健 杜" userId="e69aded81da48593" providerId="LiveId" clId="{83A22E12-844C-4D6A-AF6F-83829D2365E1}" dt="2022-12-08T11:31:09.669" v="1226" actId="26606"/>
          <ac:spMkLst>
            <pc:docMk/>
            <pc:sldMk cId="2142042874" sldId="1798"/>
            <ac:spMk id="6151" creationId="{79BB35BC-D5C2-4C8B-A22A-A71E6191913B}"/>
          </ac:spMkLst>
        </pc:spChg>
        <pc:picChg chg="del">
          <ac:chgData name="伊健 杜" userId="e69aded81da48593" providerId="LiveId" clId="{83A22E12-844C-4D6A-AF6F-83829D2365E1}" dt="2022-12-08T11:24:14.822" v="1090" actId="478"/>
          <ac:picMkLst>
            <pc:docMk/>
            <pc:sldMk cId="2142042874" sldId="1798"/>
            <ac:picMk id="3" creationId="{F32F69D3-B993-7EBF-D6E9-7B99A950EE4A}"/>
          </ac:picMkLst>
        </pc:picChg>
        <pc:picChg chg="add mod">
          <ac:chgData name="伊健 杜" userId="e69aded81da48593" providerId="LiveId" clId="{83A22E12-844C-4D6A-AF6F-83829D2365E1}" dt="2022-12-08T11:31:09.669" v="1226" actId="26606"/>
          <ac:picMkLst>
            <pc:docMk/>
            <pc:sldMk cId="2142042874" sldId="1798"/>
            <ac:picMk id="6146" creationId="{AE45F6F5-87E3-BCD5-ECA3-8BB72029A1FF}"/>
          </ac:picMkLst>
        </pc:picChg>
      </pc:sldChg>
      <pc:sldChg chg="addSp delSp modSp add mod">
        <pc:chgData name="伊健 杜" userId="e69aded81da48593" providerId="LiveId" clId="{83A22E12-844C-4D6A-AF6F-83829D2365E1}" dt="2022-12-08T12:21:48.302" v="2906"/>
        <pc:sldMkLst>
          <pc:docMk/>
          <pc:sldMk cId="686059501" sldId="1799"/>
        </pc:sldMkLst>
        <pc:spChg chg="mod">
          <ac:chgData name="伊健 杜" userId="e69aded81da48593" providerId="LiveId" clId="{83A22E12-844C-4D6A-AF6F-83829D2365E1}" dt="2022-12-08T12:21:48.302" v="2906"/>
          <ac:spMkLst>
            <pc:docMk/>
            <pc:sldMk cId="686059501" sldId="1799"/>
            <ac:spMk id="5" creationId="{E7287B0E-EF55-E721-8EFA-9A9183C0EDF9}"/>
          </ac:spMkLst>
        </pc:spChg>
        <pc:picChg chg="del">
          <ac:chgData name="伊健 杜" userId="e69aded81da48593" providerId="LiveId" clId="{83A22E12-844C-4D6A-AF6F-83829D2365E1}" dt="2022-12-08T11:32:25.102" v="1432" actId="478"/>
          <ac:picMkLst>
            <pc:docMk/>
            <pc:sldMk cId="686059501" sldId="1799"/>
            <ac:picMk id="6146" creationId="{AE45F6F5-87E3-BCD5-ECA3-8BB72029A1FF}"/>
          </ac:picMkLst>
        </pc:picChg>
        <pc:picChg chg="add del mod">
          <ac:chgData name="伊健 杜" userId="e69aded81da48593" providerId="LiveId" clId="{83A22E12-844C-4D6A-AF6F-83829D2365E1}" dt="2022-12-08T11:34:25.536" v="1438" actId="478"/>
          <ac:picMkLst>
            <pc:docMk/>
            <pc:sldMk cId="686059501" sldId="1799"/>
            <ac:picMk id="8194" creationId="{CFF3AC57-6A14-E68B-FB5A-436C5EE747DD}"/>
          </ac:picMkLst>
        </pc:picChg>
        <pc:picChg chg="add mod">
          <ac:chgData name="伊健 杜" userId="e69aded81da48593" providerId="LiveId" clId="{83A22E12-844C-4D6A-AF6F-83829D2365E1}" dt="2022-12-08T11:34:31.104" v="1444" actId="1076"/>
          <ac:picMkLst>
            <pc:docMk/>
            <pc:sldMk cId="686059501" sldId="1799"/>
            <ac:picMk id="8196" creationId="{EACB64F8-4C8B-8D32-8C66-75F705A0EFF5}"/>
          </ac:picMkLst>
        </pc:picChg>
      </pc:sldChg>
      <pc:sldChg chg="modSp add mod">
        <pc:chgData name="伊健 杜" userId="e69aded81da48593" providerId="LiveId" clId="{83A22E12-844C-4D6A-AF6F-83829D2365E1}" dt="2022-12-08T12:21:48.302" v="2906"/>
        <pc:sldMkLst>
          <pc:docMk/>
          <pc:sldMk cId="1351847430" sldId="1800"/>
        </pc:sldMkLst>
        <pc:spChg chg="mod">
          <ac:chgData name="伊健 杜" userId="e69aded81da48593" providerId="LiveId" clId="{83A22E12-844C-4D6A-AF6F-83829D2365E1}" dt="2022-12-08T12:21:48.302" v="2906"/>
          <ac:spMkLst>
            <pc:docMk/>
            <pc:sldMk cId="1351847430" sldId="1800"/>
            <ac:spMk id="4" creationId="{2CD63A4E-E37B-41A6-9090-C7BF9F9D4BD7}"/>
          </ac:spMkLst>
        </pc:spChg>
      </pc:sldChg>
      <pc:sldChg chg="modSp add mod">
        <pc:chgData name="伊健 杜" userId="e69aded81da48593" providerId="LiveId" clId="{83A22E12-844C-4D6A-AF6F-83829D2365E1}" dt="2022-12-08T12:21:48.302" v="2906"/>
        <pc:sldMkLst>
          <pc:docMk/>
          <pc:sldMk cId="516982602" sldId="1801"/>
        </pc:sldMkLst>
        <pc:spChg chg="mod">
          <ac:chgData name="伊健 杜" userId="e69aded81da48593" providerId="LiveId" clId="{83A22E12-844C-4D6A-AF6F-83829D2365E1}" dt="2022-12-08T12:21:48.302" v="2906"/>
          <ac:spMkLst>
            <pc:docMk/>
            <pc:sldMk cId="516982602" sldId="1801"/>
            <ac:spMk id="4" creationId="{2CD63A4E-E37B-41A6-9090-C7BF9F9D4BD7}"/>
          </ac:spMkLst>
        </pc:spChg>
      </pc:sldChg>
      <pc:sldChg chg="addSp delSp modSp add mod ord">
        <pc:chgData name="伊健 杜" userId="e69aded81da48593" providerId="LiveId" clId="{83A22E12-844C-4D6A-AF6F-83829D2365E1}" dt="2022-12-08T12:21:48.302" v="2906"/>
        <pc:sldMkLst>
          <pc:docMk/>
          <pc:sldMk cId="3868789338" sldId="1802"/>
        </pc:sldMkLst>
        <pc:spChg chg="mod">
          <ac:chgData name="伊健 杜" userId="e69aded81da48593" providerId="LiveId" clId="{83A22E12-844C-4D6A-AF6F-83829D2365E1}" dt="2022-12-08T12:21:48.302" v="2906"/>
          <ac:spMkLst>
            <pc:docMk/>
            <pc:sldMk cId="3868789338" sldId="1802"/>
            <ac:spMk id="3" creationId="{AFF80177-B508-486C-D283-AFDDC448C9C4}"/>
          </ac:spMkLst>
        </pc:spChg>
        <pc:spChg chg="mod">
          <ac:chgData name="伊健 杜" userId="e69aded81da48593" providerId="LiveId" clId="{83A22E12-844C-4D6A-AF6F-83829D2365E1}" dt="2022-12-08T12:21:48.302" v="2906"/>
          <ac:spMkLst>
            <pc:docMk/>
            <pc:sldMk cId="3868789338" sldId="1802"/>
            <ac:spMk id="5" creationId="{E7287B0E-EF55-E721-8EFA-9A9183C0EDF9}"/>
          </ac:spMkLst>
        </pc:spChg>
        <pc:picChg chg="add del mod">
          <ac:chgData name="伊健 杜" userId="e69aded81da48593" providerId="LiveId" clId="{83A22E12-844C-4D6A-AF6F-83829D2365E1}" dt="2022-12-08T11:39:36.829" v="1942" actId="478"/>
          <ac:picMkLst>
            <pc:docMk/>
            <pc:sldMk cId="3868789338" sldId="1802"/>
            <ac:picMk id="2" creationId="{479F96E6-EDAF-A908-20A2-1A0CA362A567}"/>
          </ac:picMkLst>
        </pc:picChg>
        <pc:picChg chg="add mod">
          <ac:chgData name="伊健 杜" userId="e69aded81da48593" providerId="LiveId" clId="{83A22E12-844C-4D6A-AF6F-83829D2365E1}" dt="2022-12-08T11:40:49.007" v="1945" actId="1076"/>
          <ac:picMkLst>
            <pc:docMk/>
            <pc:sldMk cId="3868789338" sldId="1802"/>
            <ac:picMk id="4" creationId="{3FF48D39-FDED-72C2-C775-6D0A66F9B949}"/>
          </ac:picMkLst>
        </pc:picChg>
        <pc:picChg chg="del">
          <ac:chgData name="伊健 杜" userId="e69aded81da48593" providerId="LiveId" clId="{83A22E12-844C-4D6A-AF6F-83829D2365E1}" dt="2022-12-08T11:36:13.878" v="1588" actId="478"/>
          <ac:picMkLst>
            <pc:docMk/>
            <pc:sldMk cId="3868789338" sldId="1802"/>
            <ac:picMk id="9218" creationId="{16042FC7-1AE0-A98C-7931-89437A3C2D99}"/>
          </ac:picMkLst>
        </pc:picChg>
        <pc:picChg chg="del">
          <ac:chgData name="伊健 杜" userId="e69aded81da48593" providerId="LiveId" clId="{83A22E12-844C-4D6A-AF6F-83829D2365E1}" dt="2022-12-08T11:36:13.878" v="1588" actId="478"/>
          <ac:picMkLst>
            <pc:docMk/>
            <pc:sldMk cId="3868789338" sldId="1802"/>
            <ac:picMk id="9220" creationId="{70344E29-2A41-6350-4D37-F553779715FC}"/>
          </ac:picMkLst>
        </pc:picChg>
      </pc:sldChg>
      <pc:sldChg chg="modSp add">
        <pc:chgData name="伊健 杜" userId="e69aded81da48593" providerId="LiveId" clId="{83A22E12-844C-4D6A-AF6F-83829D2365E1}" dt="2022-12-08T12:21:48.302" v="2906"/>
        <pc:sldMkLst>
          <pc:docMk/>
          <pc:sldMk cId="614896049" sldId="1803"/>
        </pc:sldMkLst>
        <pc:spChg chg="mod">
          <ac:chgData name="伊健 杜" userId="e69aded81da48593" providerId="LiveId" clId="{83A22E12-844C-4D6A-AF6F-83829D2365E1}" dt="2022-12-08T12:21:48.302" v="2906"/>
          <ac:spMkLst>
            <pc:docMk/>
            <pc:sldMk cId="614896049" sldId="1803"/>
            <ac:spMk id="3" creationId="{AFF80177-B508-486C-D283-AFDDC448C9C4}"/>
          </ac:spMkLst>
        </pc:spChg>
        <pc:spChg chg="mod">
          <ac:chgData name="伊健 杜" userId="e69aded81da48593" providerId="LiveId" clId="{83A22E12-844C-4D6A-AF6F-83829D2365E1}" dt="2022-12-08T12:21:48.302" v="2906"/>
          <ac:spMkLst>
            <pc:docMk/>
            <pc:sldMk cId="614896049" sldId="1803"/>
            <ac:spMk id="5" creationId="{E7287B0E-EF55-E721-8EFA-9A9183C0EDF9}"/>
          </ac:spMkLst>
        </pc:spChg>
      </pc:sldChg>
      <pc:sldChg chg="addSp delSp modSp add mod">
        <pc:chgData name="伊健 杜" userId="e69aded81da48593" providerId="LiveId" clId="{83A22E12-844C-4D6A-AF6F-83829D2365E1}" dt="2022-12-08T12:21:48.302" v="2906"/>
        <pc:sldMkLst>
          <pc:docMk/>
          <pc:sldMk cId="4183010274" sldId="1804"/>
        </pc:sldMkLst>
        <pc:spChg chg="mod">
          <ac:chgData name="伊健 杜" userId="e69aded81da48593" providerId="LiveId" clId="{83A22E12-844C-4D6A-AF6F-83829D2365E1}" dt="2022-12-08T12:21:48.302" v="2906"/>
          <ac:spMkLst>
            <pc:docMk/>
            <pc:sldMk cId="4183010274" sldId="1804"/>
            <ac:spMk id="3" creationId="{AFF80177-B508-486C-D283-AFDDC448C9C4}"/>
          </ac:spMkLst>
        </pc:spChg>
        <pc:spChg chg="mod">
          <ac:chgData name="伊健 杜" userId="e69aded81da48593" providerId="LiveId" clId="{83A22E12-844C-4D6A-AF6F-83829D2365E1}" dt="2022-12-08T12:21:48.302" v="2906"/>
          <ac:spMkLst>
            <pc:docMk/>
            <pc:sldMk cId="4183010274" sldId="1804"/>
            <ac:spMk id="5" creationId="{E7287B0E-EF55-E721-8EFA-9A9183C0EDF9}"/>
          </ac:spMkLst>
        </pc:spChg>
        <pc:picChg chg="del">
          <ac:chgData name="伊健 杜" userId="e69aded81da48593" providerId="LiveId" clId="{83A22E12-844C-4D6A-AF6F-83829D2365E1}" dt="2022-12-08T11:41:07.578" v="1949" actId="478"/>
          <ac:picMkLst>
            <pc:docMk/>
            <pc:sldMk cId="4183010274" sldId="1804"/>
            <ac:picMk id="4" creationId="{3FF48D39-FDED-72C2-C775-6D0A66F9B949}"/>
          </ac:picMkLst>
        </pc:picChg>
        <pc:picChg chg="add mod">
          <ac:chgData name="伊健 杜" userId="e69aded81da48593" providerId="LiveId" clId="{83A22E12-844C-4D6A-AF6F-83829D2365E1}" dt="2022-12-08T11:42:50.427" v="2081" actId="1076"/>
          <ac:picMkLst>
            <pc:docMk/>
            <pc:sldMk cId="4183010274" sldId="1804"/>
            <ac:picMk id="11266" creationId="{5008B4FB-B35E-B85C-86B9-88F33D2BFC4E}"/>
          </ac:picMkLst>
        </pc:picChg>
      </pc:sldChg>
      <pc:sldChg chg="addSp modSp add mod">
        <pc:chgData name="伊健 杜" userId="e69aded81da48593" providerId="LiveId" clId="{83A22E12-844C-4D6A-AF6F-83829D2365E1}" dt="2022-12-08T12:21:48.302" v="2906"/>
        <pc:sldMkLst>
          <pc:docMk/>
          <pc:sldMk cId="3604283647" sldId="1805"/>
        </pc:sldMkLst>
        <pc:spChg chg="add mod">
          <ac:chgData name="伊健 杜" userId="e69aded81da48593" providerId="LiveId" clId="{83A22E12-844C-4D6A-AF6F-83829D2365E1}" dt="2022-12-08T12:21:48.302" v="2906"/>
          <ac:spMkLst>
            <pc:docMk/>
            <pc:sldMk cId="3604283647" sldId="1805"/>
            <ac:spMk id="2" creationId="{D2E14A89-106E-0522-E3E0-4A64DA7DF377}"/>
          </ac:spMkLst>
        </pc:spChg>
        <pc:spChg chg="mod">
          <ac:chgData name="伊健 杜" userId="e69aded81da48593" providerId="LiveId" clId="{83A22E12-844C-4D6A-AF6F-83829D2365E1}" dt="2022-12-08T12:21:48.302" v="2906"/>
          <ac:spMkLst>
            <pc:docMk/>
            <pc:sldMk cId="3604283647" sldId="1805"/>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20948112" sldId="1806"/>
        </pc:sldMkLst>
        <pc:spChg chg="mod">
          <ac:chgData name="伊健 杜" userId="e69aded81da48593" providerId="LiveId" clId="{83A22E12-844C-4D6A-AF6F-83829D2365E1}" dt="2022-12-08T12:21:48.302" v="2906"/>
          <ac:spMkLst>
            <pc:docMk/>
            <pc:sldMk cId="2420948112" sldId="1806"/>
            <ac:spMk id="2" creationId="{10304424-DB4A-36E7-9E0D-D32A5DD0F26C}"/>
          </ac:spMkLst>
        </pc:spChg>
        <pc:spChg chg="mod">
          <ac:chgData name="伊健 杜" userId="e69aded81da48593" providerId="LiveId" clId="{83A22E12-844C-4D6A-AF6F-83829D2365E1}" dt="2022-12-08T12:21:48.302" v="2906"/>
          <ac:spMkLst>
            <pc:docMk/>
            <pc:sldMk cId="2420948112" sldId="1806"/>
            <ac:spMk id="5" creationId="{E7287B0E-EF55-E721-8EFA-9A9183C0EDF9}"/>
          </ac:spMkLst>
        </pc:spChg>
        <pc:picChg chg="del">
          <ac:chgData name="伊健 杜" userId="e69aded81da48593" providerId="LiveId" clId="{83A22E12-844C-4D6A-AF6F-83829D2365E1}" dt="2022-12-08T11:46:03.800" v="2473" actId="478"/>
          <ac:picMkLst>
            <pc:docMk/>
            <pc:sldMk cId="2420948112" sldId="1806"/>
            <ac:picMk id="4098" creationId="{D3704CE2-A8A4-EF44-4CCA-E66FE0743927}"/>
          </ac:picMkLst>
        </pc:picChg>
        <pc:picChg chg="add mod">
          <ac:chgData name="伊健 杜" userId="e69aded81da48593" providerId="LiveId" clId="{83A22E12-844C-4D6A-AF6F-83829D2365E1}" dt="2022-12-08T11:46:42.936" v="2477" actId="1076"/>
          <ac:picMkLst>
            <pc:docMk/>
            <pc:sldMk cId="2420948112" sldId="1806"/>
            <ac:picMk id="12290" creationId="{1F895F6C-508B-65BB-30BC-791DF746DEB5}"/>
          </ac:picMkLst>
        </pc:picChg>
      </pc:sldChg>
      <pc:sldChg chg="addSp delSp modSp add mod">
        <pc:chgData name="伊健 杜" userId="e69aded81da48593" providerId="LiveId" clId="{83A22E12-844C-4D6A-AF6F-83829D2365E1}" dt="2022-12-08T12:21:48.302" v="2906"/>
        <pc:sldMkLst>
          <pc:docMk/>
          <pc:sldMk cId="686958012" sldId="1807"/>
        </pc:sldMkLst>
        <pc:spChg chg="mod">
          <ac:chgData name="伊健 杜" userId="e69aded81da48593" providerId="LiveId" clId="{83A22E12-844C-4D6A-AF6F-83829D2365E1}" dt="2022-12-08T12:21:48.302" v="2906"/>
          <ac:spMkLst>
            <pc:docMk/>
            <pc:sldMk cId="686958012" sldId="1807"/>
            <ac:spMk id="2" creationId="{10304424-DB4A-36E7-9E0D-D32A5DD0F26C}"/>
          </ac:spMkLst>
        </pc:spChg>
        <pc:spChg chg="mod">
          <ac:chgData name="伊健 杜" userId="e69aded81da48593" providerId="LiveId" clId="{83A22E12-844C-4D6A-AF6F-83829D2365E1}" dt="2022-12-08T12:21:48.302" v="2906"/>
          <ac:spMkLst>
            <pc:docMk/>
            <pc:sldMk cId="686958012" sldId="1807"/>
            <ac:spMk id="5" creationId="{E7287B0E-EF55-E721-8EFA-9A9183C0EDF9}"/>
          </ac:spMkLst>
        </pc:spChg>
        <pc:picChg chg="del">
          <ac:chgData name="伊健 杜" userId="e69aded81da48593" providerId="LiveId" clId="{83A22E12-844C-4D6A-AF6F-83829D2365E1}" dt="2022-12-08T11:46:48.009" v="2479" actId="478"/>
          <ac:picMkLst>
            <pc:docMk/>
            <pc:sldMk cId="686958012" sldId="1807"/>
            <ac:picMk id="12290" creationId="{1F895F6C-508B-65BB-30BC-791DF746DEB5}"/>
          </ac:picMkLst>
        </pc:picChg>
        <pc:picChg chg="add mod">
          <ac:chgData name="伊健 杜" userId="e69aded81da48593" providerId="LiveId" clId="{83A22E12-844C-4D6A-AF6F-83829D2365E1}" dt="2022-12-08T12:08:32.672" v="2596" actId="1076"/>
          <ac:picMkLst>
            <pc:docMk/>
            <pc:sldMk cId="686958012" sldId="1807"/>
            <ac:picMk id="13314" creationId="{5250B92F-00E4-56C4-69B4-C29968ECBF19}"/>
          </ac:picMkLst>
        </pc:picChg>
      </pc:sldChg>
      <pc:sldChg chg="addSp delSp modSp add mod">
        <pc:chgData name="伊健 杜" userId="e69aded81da48593" providerId="LiveId" clId="{83A22E12-844C-4D6A-AF6F-83829D2365E1}" dt="2022-12-08T12:21:48.302" v="2906"/>
        <pc:sldMkLst>
          <pc:docMk/>
          <pc:sldMk cId="4283497013" sldId="1808"/>
        </pc:sldMkLst>
        <pc:spChg chg="mod">
          <ac:chgData name="伊健 杜" userId="e69aded81da48593" providerId="LiveId" clId="{83A22E12-844C-4D6A-AF6F-83829D2365E1}" dt="2022-12-08T12:21:48.302" v="2906"/>
          <ac:spMkLst>
            <pc:docMk/>
            <pc:sldMk cId="4283497013" sldId="1808"/>
            <ac:spMk id="2" creationId="{10304424-DB4A-36E7-9E0D-D32A5DD0F26C}"/>
          </ac:spMkLst>
        </pc:spChg>
        <pc:spChg chg="mod">
          <ac:chgData name="伊健 杜" userId="e69aded81da48593" providerId="LiveId" clId="{83A22E12-844C-4D6A-AF6F-83829D2365E1}" dt="2022-12-08T12:21:48.302" v="2906"/>
          <ac:spMkLst>
            <pc:docMk/>
            <pc:sldMk cId="4283497013" sldId="1808"/>
            <ac:spMk id="5" creationId="{E7287B0E-EF55-E721-8EFA-9A9183C0EDF9}"/>
          </ac:spMkLst>
        </pc:spChg>
        <pc:picChg chg="del">
          <ac:chgData name="伊健 杜" userId="e69aded81da48593" providerId="LiveId" clId="{83A22E12-844C-4D6A-AF6F-83829D2365E1}" dt="2022-12-08T12:13:55.403" v="2708" actId="478"/>
          <ac:picMkLst>
            <pc:docMk/>
            <pc:sldMk cId="4283497013" sldId="1808"/>
            <ac:picMk id="12290" creationId="{1F895F6C-508B-65BB-30BC-791DF746DEB5}"/>
          </ac:picMkLst>
        </pc:picChg>
        <pc:picChg chg="add mod">
          <ac:chgData name="伊健 杜" userId="e69aded81da48593" providerId="LiveId" clId="{83A22E12-844C-4D6A-AF6F-83829D2365E1}" dt="2022-12-08T12:13:59.690" v="2711" actId="1076"/>
          <ac:picMkLst>
            <pc:docMk/>
            <pc:sldMk cId="4283497013" sldId="1808"/>
            <ac:picMk id="14338" creationId="{ACBC9679-6D4C-1AA2-0C31-33177070631F}"/>
          </ac:picMkLst>
        </pc:picChg>
      </pc:sldChg>
      <pc:sldChg chg="addSp delSp modSp add mod">
        <pc:chgData name="伊健 杜" userId="e69aded81da48593" providerId="LiveId" clId="{83A22E12-844C-4D6A-AF6F-83829D2365E1}" dt="2022-12-08T12:21:48.302" v="2906"/>
        <pc:sldMkLst>
          <pc:docMk/>
          <pc:sldMk cId="1921265270" sldId="1809"/>
        </pc:sldMkLst>
        <pc:spChg chg="mod">
          <ac:chgData name="伊健 杜" userId="e69aded81da48593" providerId="LiveId" clId="{83A22E12-844C-4D6A-AF6F-83829D2365E1}" dt="2022-12-08T12:21:48.302" v="2906"/>
          <ac:spMkLst>
            <pc:docMk/>
            <pc:sldMk cId="1921265270" sldId="1809"/>
            <ac:spMk id="2" creationId="{10304424-DB4A-36E7-9E0D-D32A5DD0F26C}"/>
          </ac:spMkLst>
        </pc:spChg>
        <pc:spChg chg="mod">
          <ac:chgData name="伊健 杜" userId="e69aded81da48593" providerId="LiveId" clId="{83A22E12-844C-4D6A-AF6F-83829D2365E1}" dt="2022-12-08T12:21:48.302" v="2906"/>
          <ac:spMkLst>
            <pc:docMk/>
            <pc:sldMk cId="1921265270" sldId="1809"/>
            <ac:spMk id="5" creationId="{E7287B0E-EF55-E721-8EFA-9A9183C0EDF9}"/>
          </ac:spMkLst>
        </pc:spChg>
        <pc:picChg chg="del">
          <ac:chgData name="伊健 杜" userId="e69aded81da48593" providerId="LiveId" clId="{83A22E12-844C-4D6A-AF6F-83829D2365E1}" dt="2022-12-08T12:16:02.596" v="2898" actId="478"/>
          <ac:picMkLst>
            <pc:docMk/>
            <pc:sldMk cId="1921265270" sldId="1809"/>
            <ac:picMk id="14338" creationId="{ACBC9679-6D4C-1AA2-0C31-33177070631F}"/>
          </ac:picMkLst>
        </pc:picChg>
        <pc:picChg chg="add mod">
          <ac:chgData name="伊健 杜" userId="e69aded81da48593" providerId="LiveId" clId="{83A22E12-844C-4D6A-AF6F-83829D2365E1}" dt="2022-12-08T12:16:19.920" v="2905" actId="1076"/>
          <ac:picMkLst>
            <pc:docMk/>
            <pc:sldMk cId="1921265270" sldId="1809"/>
            <ac:picMk id="15362" creationId="{5FDCEF5B-DDB1-5EFE-8CAC-D0016BF21834}"/>
          </ac:picMkLst>
        </pc:picChg>
      </pc:sldChg>
    </pc:docChg>
  </pc:docChgLst>
  <pc:docChgLst>
    <pc:chgData name="伊健 杜" userId="e69aded81da48593" providerId="LiveId" clId="{7FD4D2C2-8BF2-4B05-996B-66FFABE2D5D2}"/>
    <pc:docChg chg="custSel addSld delSld modSld sldOrd">
      <pc:chgData name="伊健 杜" userId="e69aded81da48593" providerId="LiveId" clId="{7FD4D2C2-8BF2-4B05-996B-66FFABE2D5D2}" dt="2022-11-28T17:51:22.935" v="4294" actId="20577"/>
      <pc:docMkLst>
        <pc:docMk/>
      </pc:docMkLst>
      <pc:sldChg chg="addSp delSp modSp add del mod">
        <pc:chgData name="伊健 杜" userId="e69aded81da48593" providerId="LiveId" clId="{7FD4D2C2-8BF2-4B05-996B-66FFABE2D5D2}" dt="2022-11-28T16:58:31.837" v="4275"/>
        <pc:sldMkLst>
          <pc:docMk/>
          <pc:sldMk cId="1122538647" sldId="1585"/>
        </pc:sldMkLst>
        <pc:spChg chg="mod">
          <ac:chgData name="伊健 杜" userId="e69aded81da48593" providerId="LiveId" clId="{7FD4D2C2-8BF2-4B05-996B-66FFABE2D5D2}" dt="2022-11-28T15:05:11.509" v="957"/>
          <ac:spMkLst>
            <pc:docMk/>
            <pc:sldMk cId="1122538647" sldId="1585"/>
            <ac:spMk id="2" creationId="{10304424-DB4A-36E7-9E0D-D32A5DD0F26C}"/>
          </ac:spMkLst>
        </pc:spChg>
        <pc:spChg chg="mod">
          <ac:chgData name="伊健 杜" userId="e69aded81da48593" providerId="LiveId" clId="{7FD4D2C2-8BF2-4B05-996B-66FFABE2D5D2}" dt="2022-11-28T16:58:31.837" v="4275"/>
          <ac:spMkLst>
            <pc:docMk/>
            <pc:sldMk cId="1122538647" sldId="1585"/>
            <ac:spMk id="5" creationId="{E7287B0E-EF55-E721-8EFA-9A9183C0EDF9}"/>
          </ac:spMkLst>
        </pc:spChg>
        <pc:picChg chg="add mod">
          <ac:chgData name="伊健 杜" userId="e69aded81da48593" providerId="LiveId" clId="{7FD4D2C2-8BF2-4B05-996B-66FFABE2D5D2}" dt="2022-11-28T15:06:28.236" v="1085" actId="1076"/>
          <ac:picMkLst>
            <pc:docMk/>
            <pc:sldMk cId="1122538647" sldId="1585"/>
            <ac:picMk id="1026" creationId="{1FC65220-8477-E098-6637-C5FF8A031FFA}"/>
          </ac:picMkLst>
        </pc:picChg>
        <pc:picChg chg="del mod">
          <ac:chgData name="伊健 杜" userId="e69aded81da48593" providerId="LiveId" clId="{7FD4D2C2-8BF2-4B05-996B-66FFABE2D5D2}" dt="2022-11-28T15:05:39.797" v="1083" actId="478"/>
          <ac:picMkLst>
            <pc:docMk/>
            <pc:sldMk cId="1122538647" sldId="1585"/>
            <ac:picMk id="7170" creationId="{958467AA-9610-C73B-DCFD-78215F142BDE}"/>
          </ac:picMkLst>
        </pc:picChg>
      </pc:sldChg>
      <pc:sldChg chg="add del ord">
        <pc:chgData name="伊健 杜" userId="e69aded81da48593" providerId="LiveId" clId="{7FD4D2C2-8BF2-4B05-996B-66FFABE2D5D2}" dt="2022-11-28T15:07:53.261" v="1216" actId="47"/>
        <pc:sldMkLst>
          <pc:docMk/>
          <pc:sldMk cId="2879243443" sldId="1586"/>
        </pc:sldMkLst>
      </pc:sldChg>
      <pc:sldChg chg="addSp modSp add del mod">
        <pc:chgData name="伊健 杜" userId="e69aded81da48593" providerId="LiveId" clId="{7FD4D2C2-8BF2-4B05-996B-66FFABE2D5D2}" dt="2022-11-28T17:51:22.935" v="4294" actId="20577"/>
        <pc:sldMkLst>
          <pc:docMk/>
          <pc:sldMk cId="2371570294" sldId="1587"/>
        </pc:sldMkLst>
        <pc:spChg chg="add mod">
          <ac:chgData name="伊健 杜" userId="e69aded81da48593" providerId="LiveId" clId="{7FD4D2C2-8BF2-4B05-996B-66FFABE2D5D2}" dt="2022-11-28T17:51:22.935" v="4294" actId="20577"/>
          <ac:spMkLst>
            <pc:docMk/>
            <pc:sldMk cId="2371570294" sldId="1587"/>
            <ac:spMk id="2" creationId="{3CAF3AA2-D5C8-B517-842F-9661D8DFEF9F}"/>
          </ac:spMkLst>
        </pc:spChg>
        <pc:spChg chg="mod">
          <ac:chgData name="伊健 杜" userId="e69aded81da48593" providerId="LiveId" clId="{7FD4D2C2-8BF2-4B05-996B-66FFABE2D5D2}" dt="2022-11-28T16:58:31.837" v="4275"/>
          <ac:spMkLst>
            <pc:docMk/>
            <pc:sldMk cId="2371570294" sldId="1587"/>
            <ac:spMk id="4" creationId="{2CD63A4E-E37B-41A6-9090-C7BF9F9D4BD7}"/>
          </ac:spMkLst>
        </pc:spChg>
      </pc:sldChg>
      <pc:sldChg chg="del">
        <pc:chgData name="伊健 杜" userId="e69aded81da48593" providerId="LiveId" clId="{7FD4D2C2-8BF2-4B05-996B-66FFABE2D5D2}" dt="2022-11-24T14:54:14.187" v="0" actId="47"/>
        <pc:sldMkLst>
          <pc:docMk/>
          <pc:sldMk cId="863338677" sldId="1588"/>
        </pc:sldMkLst>
      </pc:sldChg>
      <pc:sldChg chg="del">
        <pc:chgData name="伊健 杜" userId="e69aded81da48593" providerId="LiveId" clId="{7FD4D2C2-8BF2-4B05-996B-66FFABE2D5D2}" dt="2022-11-24T14:54:14.187" v="0" actId="47"/>
        <pc:sldMkLst>
          <pc:docMk/>
          <pc:sldMk cId="700726925" sldId="1589"/>
        </pc:sldMkLst>
      </pc:sldChg>
      <pc:sldChg chg="del">
        <pc:chgData name="伊健 杜" userId="e69aded81da48593" providerId="LiveId" clId="{7FD4D2C2-8BF2-4B05-996B-66FFABE2D5D2}" dt="2022-11-24T14:54:14.187" v="0" actId="47"/>
        <pc:sldMkLst>
          <pc:docMk/>
          <pc:sldMk cId="2925739765" sldId="1590"/>
        </pc:sldMkLst>
      </pc:sldChg>
      <pc:sldChg chg="addSp delSp modSp mod">
        <pc:chgData name="伊健 杜" userId="e69aded81da48593" providerId="LiveId" clId="{7FD4D2C2-8BF2-4B05-996B-66FFABE2D5D2}" dt="2022-11-28T16:58:31.837" v="4275"/>
        <pc:sldMkLst>
          <pc:docMk/>
          <pc:sldMk cId="968605838" sldId="1591"/>
        </pc:sldMkLst>
        <pc:spChg chg="mod">
          <ac:chgData name="伊健 杜" userId="e69aded81da48593" providerId="LiveId" clId="{7FD4D2C2-8BF2-4B05-996B-66FFABE2D5D2}" dt="2022-11-28T16:58:31.837" v="4275"/>
          <ac:spMkLst>
            <pc:docMk/>
            <pc:sldMk cId="968605838" sldId="1591"/>
            <ac:spMk id="2" creationId="{A0F23CAE-3C51-32A7-4370-D832ABA8E215}"/>
          </ac:spMkLst>
        </pc:spChg>
        <pc:spChg chg="del">
          <ac:chgData name="伊健 杜" userId="e69aded81da48593" providerId="LiveId" clId="{7FD4D2C2-8BF2-4B05-996B-66FFABE2D5D2}" dt="2022-11-28T12:51:56.640" v="499" actId="478"/>
          <ac:spMkLst>
            <pc:docMk/>
            <pc:sldMk cId="968605838" sldId="1591"/>
            <ac:spMk id="3" creationId="{BFB9995A-209D-C21F-E154-26F8E52CD510}"/>
          </ac:spMkLst>
        </pc:spChg>
        <pc:spChg chg="add mod">
          <ac:chgData name="伊健 杜" userId="e69aded81da48593" providerId="LiveId" clId="{7FD4D2C2-8BF2-4B05-996B-66FFABE2D5D2}" dt="2022-11-28T16:58:31.837" v="4275"/>
          <ac:spMkLst>
            <pc:docMk/>
            <pc:sldMk cId="968605838" sldId="1591"/>
            <ac:spMk id="4" creationId="{7D916337-E67F-8B08-7055-347D13F4377B}"/>
          </ac:spMkLst>
        </pc:spChg>
      </pc:sldChg>
      <pc:sldChg chg="del">
        <pc:chgData name="伊健 杜" userId="e69aded81da48593" providerId="LiveId" clId="{7FD4D2C2-8BF2-4B05-996B-66FFABE2D5D2}" dt="2022-11-24T14:54:14.187" v="0" actId="47"/>
        <pc:sldMkLst>
          <pc:docMk/>
          <pc:sldMk cId="3809811080" sldId="1592"/>
        </pc:sldMkLst>
      </pc:sldChg>
      <pc:sldChg chg="del">
        <pc:chgData name="伊健 杜" userId="e69aded81da48593" providerId="LiveId" clId="{7FD4D2C2-8BF2-4B05-996B-66FFABE2D5D2}" dt="2022-11-24T14:54:14.187" v="0" actId="47"/>
        <pc:sldMkLst>
          <pc:docMk/>
          <pc:sldMk cId="2891050606" sldId="1593"/>
        </pc:sldMkLst>
      </pc:sldChg>
      <pc:sldChg chg="del">
        <pc:chgData name="伊健 杜" userId="e69aded81da48593" providerId="LiveId" clId="{7FD4D2C2-8BF2-4B05-996B-66FFABE2D5D2}" dt="2022-11-24T14:54:14.187" v="0" actId="47"/>
        <pc:sldMkLst>
          <pc:docMk/>
          <pc:sldMk cId="2227457539" sldId="1594"/>
        </pc:sldMkLst>
      </pc:sldChg>
      <pc:sldChg chg="del">
        <pc:chgData name="伊健 杜" userId="e69aded81da48593" providerId="LiveId" clId="{7FD4D2C2-8BF2-4B05-996B-66FFABE2D5D2}" dt="2022-11-28T12:45:48.816" v="1" actId="47"/>
        <pc:sldMkLst>
          <pc:docMk/>
          <pc:sldMk cId="409197820" sldId="1595"/>
        </pc:sldMkLst>
      </pc:sldChg>
      <pc:sldChg chg="del">
        <pc:chgData name="伊健 杜" userId="e69aded81da48593" providerId="LiveId" clId="{7FD4D2C2-8BF2-4B05-996B-66FFABE2D5D2}" dt="2022-11-28T12:45:48.816" v="1" actId="47"/>
        <pc:sldMkLst>
          <pc:docMk/>
          <pc:sldMk cId="2533538890" sldId="1596"/>
        </pc:sldMkLst>
      </pc:sldChg>
      <pc:sldChg chg="del">
        <pc:chgData name="伊健 杜" userId="e69aded81da48593" providerId="LiveId" clId="{7FD4D2C2-8BF2-4B05-996B-66FFABE2D5D2}" dt="2022-11-28T12:45:48.816" v="1" actId="47"/>
        <pc:sldMkLst>
          <pc:docMk/>
          <pc:sldMk cId="3721775617" sldId="1597"/>
        </pc:sldMkLst>
      </pc:sldChg>
      <pc:sldChg chg="del">
        <pc:chgData name="伊健 杜" userId="e69aded81da48593" providerId="LiveId" clId="{7FD4D2C2-8BF2-4B05-996B-66FFABE2D5D2}" dt="2022-11-28T12:45:48.816" v="1" actId="47"/>
        <pc:sldMkLst>
          <pc:docMk/>
          <pc:sldMk cId="1783880051" sldId="1598"/>
        </pc:sldMkLst>
      </pc:sldChg>
      <pc:sldChg chg="del">
        <pc:chgData name="伊健 杜" userId="e69aded81da48593" providerId="LiveId" clId="{7FD4D2C2-8BF2-4B05-996B-66FFABE2D5D2}" dt="2022-11-28T12:45:48.816" v="1" actId="47"/>
        <pc:sldMkLst>
          <pc:docMk/>
          <pc:sldMk cId="3440703046" sldId="1599"/>
        </pc:sldMkLst>
      </pc:sldChg>
      <pc:sldChg chg="modSp mod">
        <pc:chgData name="伊健 杜" userId="e69aded81da48593" providerId="LiveId" clId="{7FD4D2C2-8BF2-4B05-996B-66FFABE2D5D2}" dt="2022-11-28T16:58:31.837" v="4275"/>
        <pc:sldMkLst>
          <pc:docMk/>
          <pc:sldMk cId="2032622639" sldId="1600"/>
        </pc:sldMkLst>
        <pc:spChg chg="mod">
          <ac:chgData name="伊健 杜" userId="e69aded81da48593" providerId="LiveId" clId="{7FD4D2C2-8BF2-4B05-996B-66FFABE2D5D2}" dt="2022-11-28T16:58:31.837" v="4275"/>
          <ac:spMkLst>
            <pc:docMk/>
            <pc:sldMk cId="2032622639" sldId="1600"/>
            <ac:spMk id="2" creationId="{1302A11A-625D-774F-23B3-739301B530C3}"/>
          </ac:spMkLst>
        </pc:spChg>
        <pc:spChg chg="mod">
          <ac:chgData name="伊健 杜" userId="e69aded81da48593" providerId="LiveId" clId="{7FD4D2C2-8BF2-4B05-996B-66FFABE2D5D2}" dt="2022-11-28T16:58:31.837" v="4275"/>
          <ac:spMkLst>
            <pc:docMk/>
            <pc:sldMk cId="2032622639" sldId="1600"/>
            <ac:spMk id="3" creationId="{ABC6FAE7-B0DC-C53F-ABA7-511046C801BC}"/>
          </ac:spMkLst>
        </pc:spChg>
      </pc:sldChg>
      <pc:sldChg chg="del">
        <pc:chgData name="伊健 杜" userId="e69aded81da48593" providerId="LiveId" clId="{7FD4D2C2-8BF2-4B05-996B-66FFABE2D5D2}" dt="2022-11-28T12:48:04.541" v="91" actId="47"/>
        <pc:sldMkLst>
          <pc:docMk/>
          <pc:sldMk cId="1654700764" sldId="1601"/>
        </pc:sldMkLst>
      </pc:sldChg>
      <pc:sldChg chg="addSp delSp modSp add mod">
        <pc:chgData name="伊健 杜" userId="e69aded81da48593" providerId="LiveId" clId="{7FD4D2C2-8BF2-4B05-996B-66FFABE2D5D2}" dt="2022-11-28T16:58:31.837" v="4275"/>
        <pc:sldMkLst>
          <pc:docMk/>
          <pc:sldMk cId="2069894376" sldId="1601"/>
        </pc:sldMkLst>
        <pc:spChg chg="mod">
          <ac:chgData name="伊健 杜" userId="e69aded81da48593" providerId="LiveId" clId="{7FD4D2C2-8BF2-4B05-996B-66FFABE2D5D2}" dt="2022-11-28T16:58:31.837" v="4275"/>
          <ac:spMkLst>
            <pc:docMk/>
            <pc:sldMk cId="2069894376" sldId="1601"/>
            <ac:spMk id="2" creationId="{1302A11A-625D-774F-23B3-739301B530C3}"/>
          </ac:spMkLst>
        </pc:spChg>
        <pc:spChg chg="mod">
          <ac:chgData name="伊健 杜" userId="e69aded81da48593" providerId="LiveId" clId="{7FD4D2C2-8BF2-4B05-996B-66FFABE2D5D2}" dt="2022-11-28T16:58:31.837" v="4275"/>
          <ac:spMkLst>
            <pc:docMk/>
            <pc:sldMk cId="2069894376" sldId="1601"/>
            <ac:spMk id="3" creationId="{ABC6FAE7-B0DC-C53F-ABA7-511046C801BC}"/>
          </ac:spMkLst>
        </pc:spChg>
        <pc:picChg chg="add mod">
          <ac:chgData name="伊健 杜" userId="e69aded81da48593" providerId="LiveId" clId="{7FD4D2C2-8BF2-4B05-996B-66FFABE2D5D2}" dt="2022-11-28T12:49:40.666" v="281" actId="14100"/>
          <ac:picMkLst>
            <pc:docMk/>
            <pc:sldMk cId="2069894376" sldId="1601"/>
            <ac:picMk id="1026" creationId="{4E35E07C-DC09-82CF-24E7-29349F8B9209}"/>
          </ac:picMkLst>
        </pc:picChg>
        <pc:picChg chg="del">
          <ac:chgData name="伊健 杜" userId="e69aded81da48593" providerId="LiveId" clId="{7FD4D2C2-8BF2-4B05-996B-66FFABE2D5D2}" dt="2022-11-28T12:48:58.001" v="277" actId="478"/>
          <ac:picMkLst>
            <pc:docMk/>
            <pc:sldMk cId="2069894376" sldId="1601"/>
            <ac:picMk id="15362" creationId="{4618BCC4-85AA-0403-A6C6-742574B59556}"/>
          </ac:picMkLst>
        </pc:picChg>
      </pc:sldChg>
      <pc:sldChg chg="addSp delSp modSp add mod">
        <pc:chgData name="伊健 杜" userId="e69aded81da48593" providerId="LiveId" clId="{7FD4D2C2-8BF2-4B05-996B-66FFABE2D5D2}" dt="2022-11-28T16:58:31.837" v="4275"/>
        <pc:sldMkLst>
          <pc:docMk/>
          <pc:sldMk cId="2180148190" sldId="1602"/>
        </pc:sldMkLst>
        <pc:spChg chg="mod">
          <ac:chgData name="伊健 杜" userId="e69aded81da48593" providerId="LiveId" clId="{7FD4D2C2-8BF2-4B05-996B-66FFABE2D5D2}" dt="2022-11-28T16:58:31.837" v="4275"/>
          <ac:spMkLst>
            <pc:docMk/>
            <pc:sldMk cId="2180148190" sldId="1602"/>
            <ac:spMk id="2" creationId="{1302A11A-625D-774F-23B3-739301B530C3}"/>
          </ac:spMkLst>
        </pc:spChg>
        <pc:spChg chg="mod">
          <ac:chgData name="伊健 杜" userId="e69aded81da48593" providerId="LiveId" clId="{7FD4D2C2-8BF2-4B05-996B-66FFABE2D5D2}" dt="2022-11-28T16:58:31.837" v="4275"/>
          <ac:spMkLst>
            <pc:docMk/>
            <pc:sldMk cId="2180148190" sldId="1602"/>
            <ac:spMk id="3" creationId="{ABC6FAE7-B0DC-C53F-ABA7-511046C801BC}"/>
          </ac:spMkLst>
        </pc:spChg>
        <pc:picChg chg="add mod">
          <ac:chgData name="伊健 杜" userId="e69aded81da48593" providerId="LiveId" clId="{7FD4D2C2-8BF2-4B05-996B-66FFABE2D5D2}" dt="2022-11-28T12:51:52.901" v="498" actId="14100"/>
          <ac:picMkLst>
            <pc:docMk/>
            <pc:sldMk cId="2180148190" sldId="1602"/>
            <ac:picMk id="5" creationId="{2B152779-5F2B-836C-E225-137A71A09570}"/>
          </ac:picMkLst>
        </pc:picChg>
        <pc:picChg chg="del">
          <ac:chgData name="伊健 杜" userId="e69aded81da48593" providerId="LiveId" clId="{7FD4D2C2-8BF2-4B05-996B-66FFABE2D5D2}" dt="2022-11-28T12:50:37.780" v="465" actId="478"/>
          <ac:picMkLst>
            <pc:docMk/>
            <pc:sldMk cId="2180148190" sldId="1602"/>
            <ac:picMk id="15362" creationId="{4618BCC4-85AA-0403-A6C6-742574B59556}"/>
          </ac:picMkLst>
        </pc:picChg>
      </pc:sldChg>
      <pc:sldChg chg="del">
        <pc:chgData name="伊健 杜" userId="e69aded81da48593" providerId="LiveId" clId="{7FD4D2C2-8BF2-4B05-996B-66FFABE2D5D2}" dt="2022-11-28T12:48:04.541" v="91" actId="47"/>
        <pc:sldMkLst>
          <pc:docMk/>
          <pc:sldMk cId="2966008460" sldId="1602"/>
        </pc:sldMkLst>
      </pc:sldChg>
      <pc:sldChg chg="del">
        <pc:chgData name="伊健 杜" userId="e69aded81da48593" providerId="LiveId" clId="{7FD4D2C2-8BF2-4B05-996B-66FFABE2D5D2}" dt="2022-11-28T12:45:54.807" v="2" actId="47"/>
        <pc:sldMkLst>
          <pc:docMk/>
          <pc:sldMk cId="373322990" sldId="1603"/>
        </pc:sldMkLst>
      </pc:sldChg>
      <pc:sldChg chg="addSp delSp modSp new mod">
        <pc:chgData name="伊健 杜" userId="e69aded81da48593" providerId="LiveId" clId="{7FD4D2C2-8BF2-4B05-996B-66FFABE2D5D2}" dt="2022-11-28T16:58:31.837" v="4275"/>
        <pc:sldMkLst>
          <pc:docMk/>
          <pc:sldMk cId="3017488729" sldId="1603"/>
        </pc:sldMkLst>
        <pc:spChg chg="del">
          <ac:chgData name="伊健 杜" userId="e69aded81da48593" providerId="LiveId" clId="{7FD4D2C2-8BF2-4B05-996B-66FFABE2D5D2}" dt="2022-11-28T12:52:30.623" v="592" actId="478"/>
          <ac:spMkLst>
            <pc:docMk/>
            <pc:sldMk cId="3017488729" sldId="1603"/>
            <ac:spMk id="2" creationId="{4A9020BE-9D85-F220-A8E4-998379912306}"/>
          </ac:spMkLst>
        </pc:spChg>
        <pc:spChg chg="del">
          <ac:chgData name="伊健 杜" userId="e69aded81da48593" providerId="LiveId" clId="{7FD4D2C2-8BF2-4B05-996B-66FFABE2D5D2}" dt="2022-11-28T12:52:30.623" v="592" actId="478"/>
          <ac:spMkLst>
            <pc:docMk/>
            <pc:sldMk cId="3017488729" sldId="1603"/>
            <ac:spMk id="3" creationId="{CF702236-A008-2BFE-5F62-946BDCCD4153}"/>
          </ac:spMkLst>
        </pc:spChg>
        <pc:spChg chg="add mod">
          <ac:chgData name="伊健 杜" userId="e69aded81da48593" providerId="LiveId" clId="{7FD4D2C2-8BF2-4B05-996B-66FFABE2D5D2}" dt="2022-11-28T16:58:31.837" v="4275"/>
          <ac:spMkLst>
            <pc:docMk/>
            <pc:sldMk cId="3017488729" sldId="1603"/>
            <ac:spMk id="4" creationId="{0ADC9AB9-4F27-96C5-D200-9C24045F0FAB}"/>
          </ac:spMkLst>
        </pc:spChg>
        <pc:spChg chg="add mod">
          <ac:chgData name="伊健 杜" userId="e69aded81da48593" providerId="LiveId" clId="{7FD4D2C2-8BF2-4B05-996B-66FFABE2D5D2}" dt="2022-11-28T16:58:31.837" v="4275"/>
          <ac:spMkLst>
            <pc:docMk/>
            <pc:sldMk cId="3017488729" sldId="1603"/>
            <ac:spMk id="5" creationId="{3B459326-8E00-9B8D-E767-9C0230971074}"/>
          </ac:spMkLst>
        </pc:spChg>
        <pc:spChg chg="add mod">
          <ac:chgData name="伊健 杜" userId="e69aded81da48593" providerId="LiveId" clId="{7FD4D2C2-8BF2-4B05-996B-66FFABE2D5D2}" dt="2022-11-28T12:54:49.886" v="722" actId="1076"/>
          <ac:spMkLst>
            <pc:docMk/>
            <pc:sldMk cId="3017488729" sldId="1603"/>
            <ac:spMk id="6" creationId="{AA41CB6E-243F-918E-212B-DE20920FF6FF}"/>
          </ac:spMkLst>
        </pc:spChg>
        <pc:spChg chg="add mod">
          <ac:chgData name="伊健 杜" userId="e69aded81da48593" providerId="LiveId" clId="{7FD4D2C2-8BF2-4B05-996B-66FFABE2D5D2}" dt="2022-11-28T12:54:56.019" v="724" actId="1076"/>
          <ac:spMkLst>
            <pc:docMk/>
            <pc:sldMk cId="3017488729" sldId="1603"/>
            <ac:spMk id="7" creationId="{A2503336-D26E-B97C-821F-9C12796B0055}"/>
          </ac:spMkLst>
        </pc:spChg>
        <pc:spChg chg="add mod">
          <ac:chgData name="伊健 杜" userId="e69aded81da48593" providerId="LiveId" clId="{7FD4D2C2-8BF2-4B05-996B-66FFABE2D5D2}" dt="2022-11-28T12:54:56.019" v="724" actId="1076"/>
          <ac:spMkLst>
            <pc:docMk/>
            <pc:sldMk cId="3017488729" sldId="1603"/>
            <ac:spMk id="8" creationId="{5BC5E188-8BE4-D450-77CC-C0EC72C35829}"/>
          </ac:spMkLst>
        </pc:spChg>
        <pc:spChg chg="add mod">
          <ac:chgData name="伊健 杜" userId="e69aded81da48593" providerId="LiveId" clId="{7FD4D2C2-8BF2-4B05-996B-66FFABE2D5D2}" dt="2022-11-28T12:55:14.539" v="726" actId="1076"/>
          <ac:spMkLst>
            <pc:docMk/>
            <pc:sldMk cId="3017488729" sldId="1603"/>
            <ac:spMk id="9" creationId="{4FD078EC-B3E9-60EB-C707-989470335BF3}"/>
          </ac:spMkLst>
        </pc:spChg>
        <pc:spChg chg="add mod">
          <ac:chgData name="伊健 杜" userId="e69aded81da48593" providerId="LiveId" clId="{7FD4D2C2-8BF2-4B05-996B-66FFABE2D5D2}" dt="2022-11-28T12:55:25.055" v="728" actId="1076"/>
          <ac:spMkLst>
            <pc:docMk/>
            <pc:sldMk cId="3017488729" sldId="1603"/>
            <ac:spMk id="10" creationId="{15E7F14B-6F8A-F411-2CA5-EE79C9E07186}"/>
          </ac:spMkLst>
        </pc:spChg>
      </pc:sldChg>
      <pc:sldChg chg="addSp delSp modSp new mod">
        <pc:chgData name="伊健 杜" userId="e69aded81da48593" providerId="LiveId" clId="{7FD4D2C2-8BF2-4B05-996B-66FFABE2D5D2}" dt="2022-11-28T14:53:51.501" v="763" actId="1076"/>
        <pc:sldMkLst>
          <pc:docMk/>
          <pc:sldMk cId="813619813" sldId="1604"/>
        </pc:sldMkLst>
        <pc:spChg chg="del">
          <ac:chgData name="伊健 杜" userId="e69aded81da48593" providerId="LiveId" clId="{7FD4D2C2-8BF2-4B05-996B-66FFABE2D5D2}" dt="2022-11-28T14:53:42.071" v="758" actId="478"/>
          <ac:spMkLst>
            <pc:docMk/>
            <pc:sldMk cId="813619813" sldId="1604"/>
            <ac:spMk id="2" creationId="{3509E4C7-F4D5-EF0F-F64A-C49F92FC027E}"/>
          </ac:spMkLst>
        </pc:spChg>
        <pc:spChg chg="del">
          <ac:chgData name="伊健 杜" userId="e69aded81da48593" providerId="LiveId" clId="{7FD4D2C2-8BF2-4B05-996B-66FFABE2D5D2}" dt="2022-11-28T14:53:42.071" v="758" actId="478"/>
          <ac:spMkLst>
            <pc:docMk/>
            <pc:sldMk cId="813619813" sldId="1604"/>
            <ac:spMk id="3" creationId="{97FB7CD0-E261-1C2B-96C4-52C9DE2E93E2}"/>
          </ac:spMkLst>
        </pc:spChg>
        <pc:picChg chg="add mod">
          <ac:chgData name="伊健 杜" userId="e69aded81da48593" providerId="LiveId" clId="{7FD4D2C2-8BF2-4B05-996B-66FFABE2D5D2}" dt="2022-11-28T14:53:51.501" v="763" actId="1076"/>
          <ac:picMkLst>
            <pc:docMk/>
            <pc:sldMk cId="813619813" sldId="1604"/>
            <ac:picMk id="5" creationId="{C1B84363-FE19-EC7F-BC39-EFB4E0F4BCC0}"/>
          </ac:picMkLst>
        </pc:picChg>
      </pc:sldChg>
      <pc:sldChg chg="del">
        <pc:chgData name="伊健 杜" userId="e69aded81da48593" providerId="LiveId" clId="{7FD4D2C2-8BF2-4B05-996B-66FFABE2D5D2}" dt="2022-11-28T12:45:54.807" v="2" actId="47"/>
        <pc:sldMkLst>
          <pc:docMk/>
          <pc:sldMk cId="1534792075" sldId="1604"/>
        </pc:sldMkLst>
      </pc:sldChg>
      <pc:sldChg chg="del">
        <pc:chgData name="伊健 杜" userId="e69aded81da48593" providerId="LiveId" clId="{7FD4D2C2-8BF2-4B05-996B-66FFABE2D5D2}" dt="2022-11-28T12:45:54.807" v="2" actId="47"/>
        <pc:sldMkLst>
          <pc:docMk/>
          <pc:sldMk cId="1509472187" sldId="1605"/>
        </pc:sldMkLst>
      </pc:sldChg>
      <pc:sldChg chg="modSp add mod">
        <pc:chgData name="伊健 杜" userId="e69aded81da48593" providerId="LiveId" clId="{7FD4D2C2-8BF2-4B05-996B-66FFABE2D5D2}" dt="2022-11-28T15:03:44.575" v="796"/>
        <pc:sldMkLst>
          <pc:docMk/>
          <pc:sldMk cId="1755571147" sldId="1605"/>
        </pc:sldMkLst>
        <pc:spChg chg="mod">
          <ac:chgData name="伊健 杜" userId="e69aded81da48593" providerId="LiveId" clId="{7FD4D2C2-8BF2-4B05-996B-66FFABE2D5D2}" dt="2022-11-28T15:03:44.575" v="796"/>
          <ac:spMkLst>
            <pc:docMk/>
            <pc:sldMk cId="1755571147" sldId="1605"/>
            <ac:spMk id="4" creationId="{2CD63A4E-E37B-41A6-9090-C7BF9F9D4BD7}"/>
          </ac:spMkLst>
        </pc:spChg>
      </pc:sldChg>
      <pc:sldChg chg="del">
        <pc:chgData name="伊健 杜" userId="e69aded81da48593" providerId="LiveId" clId="{7FD4D2C2-8BF2-4B05-996B-66FFABE2D5D2}" dt="2022-11-28T12:45:54.807" v="2" actId="47"/>
        <pc:sldMkLst>
          <pc:docMk/>
          <pc:sldMk cId="310664107" sldId="1606"/>
        </pc:sldMkLst>
      </pc:sldChg>
      <pc:sldChg chg="modSp add mod">
        <pc:chgData name="伊健 杜" userId="e69aded81da48593" providerId="LiveId" clId="{7FD4D2C2-8BF2-4B05-996B-66FFABE2D5D2}" dt="2022-11-28T16:58:31.837" v="4275"/>
        <pc:sldMkLst>
          <pc:docMk/>
          <pc:sldMk cId="667411741" sldId="1606"/>
        </pc:sldMkLst>
        <pc:spChg chg="mod">
          <ac:chgData name="伊健 杜" userId="e69aded81da48593" providerId="LiveId" clId="{7FD4D2C2-8BF2-4B05-996B-66FFABE2D5D2}" dt="2022-11-28T16:58:31.837" v="4275"/>
          <ac:spMkLst>
            <pc:docMk/>
            <pc:sldMk cId="667411741" sldId="1606"/>
            <ac:spMk id="4" creationId="{2CD63A4E-E37B-41A6-9090-C7BF9F9D4BD7}"/>
          </ac:spMkLst>
        </pc:spChg>
      </pc:sldChg>
      <pc:sldChg chg="del">
        <pc:chgData name="伊健 杜" userId="e69aded81da48593" providerId="LiveId" clId="{7FD4D2C2-8BF2-4B05-996B-66FFABE2D5D2}" dt="2022-11-28T12:45:54.807" v="2" actId="47"/>
        <pc:sldMkLst>
          <pc:docMk/>
          <pc:sldMk cId="387774154" sldId="1607"/>
        </pc:sldMkLst>
      </pc:sldChg>
      <pc:sldChg chg="modSp add mod ord">
        <pc:chgData name="伊健 杜" userId="e69aded81da48593" providerId="LiveId" clId="{7FD4D2C2-8BF2-4B05-996B-66FFABE2D5D2}" dt="2022-11-28T16:58:31.837" v="4275"/>
        <pc:sldMkLst>
          <pc:docMk/>
          <pc:sldMk cId="1657574386" sldId="1607"/>
        </pc:sldMkLst>
        <pc:spChg chg="mod">
          <ac:chgData name="伊健 杜" userId="e69aded81da48593" providerId="LiveId" clId="{7FD4D2C2-8BF2-4B05-996B-66FFABE2D5D2}" dt="2022-11-28T16:58:31.837" v="4275"/>
          <ac:spMkLst>
            <pc:docMk/>
            <pc:sldMk cId="1657574386" sldId="1607"/>
            <ac:spMk id="4" creationId="{2CD63A4E-E37B-41A6-9090-C7BF9F9D4BD7}"/>
          </ac:spMkLst>
        </pc:spChg>
      </pc:sldChg>
      <pc:sldChg chg="del">
        <pc:chgData name="伊健 杜" userId="e69aded81da48593" providerId="LiveId" clId="{7FD4D2C2-8BF2-4B05-996B-66FFABE2D5D2}" dt="2022-11-28T12:45:54.807" v="2" actId="47"/>
        <pc:sldMkLst>
          <pc:docMk/>
          <pc:sldMk cId="1089862687" sldId="1608"/>
        </pc:sldMkLst>
      </pc:sldChg>
      <pc:sldChg chg="modSp add mod">
        <pc:chgData name="伊健 杜" userId="e69aded81da48593" providerId="LiveId" clId="{7FD4D2C2-8BF2-4B05-996B-66FFABE2D5D2}" dt="2022-11-28T16:58:31.837" v="4275"/>
        <pc:sldMkLst>
          <pc:docMk/>
          <pc:sldMk cId="3971358104" sldId="1608"/>
        </pc:sldMkLst>
        <pc:spChg chg="mod">
          <ac:chgData name="伊健 杜" userId="e69aded81da48593" providerId="LiveId" clId="{7FD4D2C2-8BF2-4B05-996B-66FFABE2D5D2}" dt="2022-11-28T16:58:31.837" v="4275"/>
          <ac:spMkLst>
            <pc:docMk/>
            <pc:sldMk cId="3971358104" sldId="1608"/>
            <ac:spMk id="4" creationId="{2CD63A4E-E37B-41A6-9090-C7BF9F9D4BD7}"/>
          </ac:spMkLst>
        </pc:spChg>
      </pc:sldChg>
      <pc:sldChg chg="addSp delSp modSp add mod">
        <pc:chgData name="伊健 杜" userId="e69aded81da48593" providerId="LiveId" clId="{7FD4D2C2-8BF2-4B05-996B-66FFABE2D5D2}" dt="2022-11-28T16:58:31.837" v="4275"/>
        <pc:sldMkLst>
          <pc:docMk/>
          <pc:sldMk cId="449972410" sldId="1609"/>
        </pc:sldMkLst>
        <pc:spChg chg="mod">
          <ac:chgData name="伊健 杜" userId="e69aded81da48593" providerId="LiveId" clId="{7FD4D2C2-8BF2-4B05-996B-66FFABE2D5D2}" dt="2022-11-28T16:58:31.837" v="4275"/>
          <ac:spMkLst>
            <pc:docMk/>
            <pc:sldMk cId="449972410" sldId="1609"/>
            <ac:spMk id="5" creationId="{E7287B0E-EF55-E721-8EFA-9A9183C0EDF9}"/>
          </ac:spMkLst>
        </pc:spChg>
        <pc:picChg chg="del">
          <ac:chgData name="伊健 杜" userId="e69aded81da48593" providerId="LiveId" clId="{7FD4D2C2-8BF2-4B05-996B-66FFABE2D5D2}" dt="2022-11-28T15:06:32.733" v="1087" actId="478"/>
          <ac:picMkLst>
            <pc:docMk/>
            <pc:sldMk cId="449972410" sldId="1609"/>
            <ac:picMk id="1026" creationId="{1FC65220-8477-E098-6637-C5FF8A031FFA}"/>
          </ac:picMkLst>
        </pc:picChg>
        <pc:picChg chg="add mod">
          <ac:chgData name="伊健 杜" userId="e69aded81da48593" providerId="LiveId" clId="{7FD4D2C2-8BF2-4B05-996B-66FFABE2D5D2}" dt="2022-11-28T15:07:26.307" v="1211" actId="1076"/>
          <ac:picMkLst>
            <pc:docMk/>
            <pc:sldMk cId="449972410" sldId="1609"/>
            <ac:picMk id="2050" creationId="{DFEA5C71-2CB9-0A7E-3FF7-CED0D40B5056}"/>
          </ac:picMkLst>
        </pc:picChg>
      </pc:sldChg>
      <pc:sldChg chg="del">
        <pc:chgData name="伊健 杜" userId="e69aded81da48593" providerId="LiveId" clId="{7FD4D2C2-8BF2-4B05-996B-66FFABE2D5D2}" dt="2022-11-28T12:45:54.807" v="2" actId="47"/>
        <pc:sldMkLst>
          <pc:docMk/>
          <pc:sldMk cId="3515143420" sldId="1609"/>
        </pc:sldMkLst>
      </pc:sldChg>
      <pc:sldChg chg="addSp delSp modSp add mod">
        <pc:chgData name="伊健 杜" userId="e69aded81da48593" providerId="LiveId" clId="{7FD4D2C2-8BF2-4B05-996B-66FFABE2D5D2}" dt="2022-11-28T16:58:31.837" v="4275"/>
        <pc:sldMkLst>
          <pc:docMk/>
          <pc:sldMk cId="3717290062" sldId="1610"/>
        </pc:sldMkLst>
        <pc:spChg chg="mod">
          <ac:chgData name="伊健 杜" userId="e69aded81da48593" providerId="LiveId" clId="{7FD4D2C2-8BF2-4B05-996B-66FFABE2D5D2}" dt="2022-11-28T16:58:31.837" v="4275"/>
          <ac:spMkLst>
            <pc:docMk/>
            <pc:sldMk cId="3717290062" sldId="1610"/>
            <ac:spMk id="2" creationId="{10304424-DB4A-36E7-9E0D-D32A5DD0F26C}"/>
          </ac:spMkLst>
        </pc:spChg>
        <pc:spChg chg="mod">
          <ac:chgData name="伊健 杜" userId="e69aded81da48593" providerId="LiveId" clId="{7FD4D2C2-8BF2-4B05-996B-66FFABE2D5D2}" dt="2022-11-28T16:58:31.837" v="4275"/>
          <ac:spMkLst>
            <pc:docMk/>
            <pc:sldMk cId="3717290062" sldId="1610"/>
            <ac:spMk id="5" creationId="{E7287B0E-EF55-E721-8EFA-9A9183C0EDF9}"/>
          </ac:spMkLst>
        </pc:spChg>
        <pc:picChg chg="del">
          <ac:chgData name="伊健 杜" userId="e69aded81da48593" providerId="LiveId" clId="{7FD4D2C2-8BF2-4B05-996B-66FFABE2D5D2}" dt="2022-11-28T15:09:50.181" v="1423" actId="478"/>
          <ac:picMkLst>
            <pc:docMk/>
            <pc:sldMk cId="3717290062" sldId="1610"/>
            <ac:picMk id="1026" creationId="{1FC65220-8477-E098-6637-C5FF8A031FFA}"/>
          </ac:picMkLst>
        </pc:picChg>
        <pc:picChg chg="add mod">
          <ac:chgData name="伊健 杜" userId="e69aded81da48593" providerId="LiveId" clId="{7FD4D2C2-8BF2-4B05-996B-66FFABE2D5D2}" dt="2022-11-28T15:11:56.278" v="1429" actId="1076"/>
          <ac:picMkLst>
            <pc:docMk/>
            <pc:sldMk cId="3717290062" sldId="1610"/>
            <ac:picMk id="3074" creationId="{25491FFB-6B15-4E07-D95E-84DED98C79C6}"/>
          </ac:picMkLst>
        </pc:picChg>
      </pc:sldChg>
      <pc:sldChg chg="del">
        <pc:chgData name="伊健 杜" userId="e69aded81da48593" providerId="LiveId" clId="{7FD4D2C2-8BF2-4B05-996B-66FFABE2D5D2}" dt="2022-11-28T12:45:54.807" v="2" actId="47"/>
        <pc:sldMkLst>
          <pc:docMk/>
          <pc:sldMk cId="4078379201" sldId="1610"/>
        </pc:sldMkLst>
      </pc:sldChg>
      <pc:sldChg chg="del">
        <pc:chgData name="伊健 杜" userId="e69aded81da48593" providerId="LiveId" clId="{7FD4D2C2-8BF2-4B05-996B-66FFABE2D5D2}" dt="2022-11-28T12:45:54.807" v="2" actId="47"/>
        <pc:sldMkLst>
          <pc:docMk/>
          <pc:sldMk cId="791553906" sldId="1611"/>
        </pc:sldMkLst>
      </pc:sldChg>
      <pc:sldChg chg="addSp delSp modSp add mod">
        <pc:chgData name="伊健 杜" userId="e69aded81da48593" providerId="LiveId" clId="{7FD4D2C2-8BF2-4B05-996B-66FFABE2D5D2}" dt="2022-11-28T16:58:31.837" v="4275"/>
        <pc:sldMkLst>
          <pc:docMk/>
          <pc:sldMk cId="2931321024" sldId="1611"/>
        </pc:sldMkLst>
        <pc:spChg chg="mod">
          <ac:chgData name="伊健 杜" userId="e69aded81da48593" providerId="LiveId" clId="{7FD4D2C2-8BF2-4B05-996B-66FFABE2D5D2}" dt="2022-11-28T16:58:31.837" v="4275"/>
          <ac:spMkLst>
            <pc:docMk/>
            <pc:sldMk cId="2931321024" sldId="1611"/>
            <ac:spMk id="2" creationId="{10304424-DB4A-36E7-9E0D-D32A5DD0F26C}"/>
          </ac:spMkLst>
        </pc:spChg>
        <pc:spChg chg="mod">
          <ac:chgData name="伊健 杜" userId="e69aded81da48593" providerId="LiveId" clId="{7FD4D2C2-8BF2-4B05-996B-66FFABE2D5D2}" dt="2022-11-28T16:58:31.837" v="4275"/>
          <ac:spMkLst>
            <pc:docMk/>
            <pc:sldMk cId="2931321024" sldId="1611"/>
            <ac:spMk id="5" creationId="{E7287B0E-EF55-E721-8EFA-9A9183C0EDF9}"/>
          </ac:spMkLst>
        </pc:spChg>
        <pc:picChg chg="del">
          <ac:chgData name="伊健 杜" userId="e69aded81da48593" providerId="LiveId" clId="{7FD4D2C2-8BF2-4B05-996B-66FFABE2D5D2}" dt="2022-11-28T15:21:43.536" v="1549" actId="478"/>
          <ac:picMkLst>
            <pc:docMk/>
            <pc:sldMk cId="2931321024" sldId="1611"/>
            <ac:picMk id="3074" creationId="{25491FFB-6B15-4E07-D95E-84DED98C79C6}"/>
          </ac:picMkLst>
        </pc:picChg>
        <pc:picChg chg="add mod">
          <ac:chgData name="伊健 杜" userId="e69aded81da48593" providerId="LiveId" clId="{7FD4D2C2-8BF2-4B05-996B-66FFABE2D5D2}" dt="2022-11-28T15:23:21.930" v="1554" actId="1076"/>
          <ac:picMkLst>
            <pc:docMk/>
            <pc:sldMk cId="2931321024" sldId="1611"/>
            <ac:picMk id="4098" creationId="{B5DEA1A3-4BCC-3865-3525-0E87283ED088}"/>
          </ac:picMkLst>
        </pc:picChg>
      </pc:sldChg>
      <pc:sldChg chg="addSp delSp modSp add mod">
        <pc:chgData name="伊健 杜" userId="e69aded81da48593" providerId="LiveId" clId="{7FD4D2C2-8BF2-4B05-996B-66FFABE2D5D2}" dt="2022-11-28T16:58:31.837" v="4275"/>
        <pc:sldMkLst>
          <pc:docMk/>
          <pc:sldMk cId="607577743" sldId="1612"/>
        </pc:sldMkLst>
        <pc:spChg chg="mod">
          <ac:chgData name="伊健 杜" userId="e69aded81da48593" providerId="LiveId" clId="{7FD4D2C2-8BF2-4B05-996B-66FFABE2D5D2}" dt="2022-11-28T16:58:31.837" v="4275"/>
          <ac:spMkLst>
            <pc:docMk/>
            <pc:sldMk cId="607577743" sldId="1612"/>
            <ac:spMk id="2" creationId="{10304424-DB4A-36E7-9E0D-D32A5DD0F26C}"/>
          </ac:spMkLst>
        </pc:spChg>
        <pc:spChg chg="mod">
          <ac:chgData name="伊健 杜" userId="e69aded81da48593" providerId="LiveId" clId="{7FD4D2C2-8BF2-4B05-996B-66FFABE2D5D2}" dt="2022-11-28T16:58:31.837" v="4275"/>
          <ac:spMkLst>
            <pc:docMk/>
            <pc:sldMk cId="607577743" sldId="1612"/>
            <ac:spMk id="5" creationId="{E7287B0E-EF55-E721-8EFA-9A9183C0EDF9}"/>
          </ac:spMkLst>
        </pc:spChg>
        <pc:picChg chg="add mod">
          <ac:chgData name="伊健 杜" userId="e69aded81da48593" providerId="LiveId" clId="{7FD4D2C2-8BF2-4B05-996B-66FFABE2D5D2}" dt="2022-11-28T15:34:05.654" v="1793" actId="1076"/>
          <ac:picMkLst>
            <pc:docMk/>
            <pc:sldMk cId="607577743" sldId="1612"/>
            <ac:picMk id="7" creationId="{E0D1FC10-C850-6797-1C78-BF1BB77021BF}"/>
          </ac:picMkLst>
        </pc:picChg>
        <pc:picChg chg="del">
          <ac:chgData name="伊健 杜" userId="e69aded81da48593" providerId="LiveId" clId="{7FD4D2C2-8BF2-4B05-996B-66FFABE2D5D2}" dt="2022-11-28T15:30:48.543" v="1790" actId="478"/>
          <ac:picMkLst>
            <pc:docMk/>
            <pc:sldMk cId="607577743" sldId="1612"/>
            <ac:picMk id="3074" creationId="{25491FFB-6B15-4E07-D95E-84DED98C79C6}"/>
          </ac:picMkLst>
        </pc:picChg>
      </pc:sldChg>
      <pc:sldChg chg="del">
        <pc:chgData name="伊健 杜" userId="e69aded81da48593" providerId="LiveId" clId="{7FD4D2C2-8BF2-4B05-996B-66FFABE2D5D2}" dt="2022-11-28T12:45:54.807" v="2" actId="47"/>
        <pc:sldMkLst>
          <pc:docMk/>
          <pc:sldMk cId="1405154617" sldId="1612"/>
        </pc:sldMkLst>
      </pc:sldChg>
      <pc:sldChg chg="addSp delSp modSp add mod">
        <pc:chgData name="伊健 杜" userId="e69aded81da48593" providerId="LiveId" clId="{7FD4D2C2-8BF2-4B05-996B-66FFABE2D5D2}" dt="2022-11-28T16:58:31.837" v="4275"/>
        <pc:sldMkLst>
          <pc:docMk/>
          <pc:sldMk cId="529186279" sldId="1613"/>
        </pc:sldMkLst>
        <pc:spChg chg="mod">
          <ac:chgData name="伊健 杜" userId="e69aded81da48593" providerId="LiveId" clId="{7FD4D2C2-8BF2-4B05-996B-66FFABE2D5D2}" dt="2022-11-28T16:58:31.837" v="4275"/>
          <ac:spMkLst>
            <pc:docMk/>
            <pc:sldMk cId="529186279" sldId="1613"/>
            <ac:spMk id="2" creationId="{10304424-DB4A-36E7-9E0D-D32A5DD0F26C}"/>
          </ac:spMkLst>
        </pc:spChg>
        <pc:spChg chg="mod">
          <ac:chgData name="伊健 杜" userId="e69aded81da48593" providerId="LiveId" clId="{7FD4D2C2-8BF2-4B05-996B-66FFABE2D5D2}" dt="2022-11-28T16:58:31.837" v="4275"/>
          <ac:spMkLst>
            <pc:docMk/>
            <pc:sldMk cId="529186279" sldId="1613"/>
            <ac:spMk id="5" creationId="{E7287B0E-EF55-E721-8EFA-9A9183C0EDF9}"/>
          </ac:spMkLst>
        </pc:spChg>
        <pc:picChg chg="del">
          <ac:chgData name="伊健 杜" userId="e69aded81da48593" providerId="LiveId" clId="{7FD4D2C2-8BF2-4B05-996B-66FFABE2D5D2}" dt="2022-11-28T15:35:45.750" v="1879" actId="478"/>
          <ac:picMkLst>
            <pc:docMk/>
            <pc:sldMk cId="529186279" sldId="1613"/>
            <ac:picMk id="7" creationId="{E0D1FC10-C850-6797-1C78-BF1BB77021BF}"/>
          </ac:picMkLst>
        </pc:picChg>
        <pc:picChg chg="add mod">
          <ac:chgData name="伊健 杜" userId="e69aded81da48593" providerId="LiveId" clId="{7FD4D2C2-8BF2-4B05-996B-66FFABE2D5D2}" dt="2022-11-28T15:36:10.657" v="1883" actId="1076"/>
          <ac:picMkLst>
            <pc:docMk/>
            <pc:sldMk cId="529186279" sldId="1613"/>
            <ac:picMk id="5122" creationId="{961E013D-D2E3-542E-6548-201A9F187010}"/>
          </ac:picMkLst>
        </pc:picChg>
      </pc:sldChg>
      <pc:sldChg chg="del">
        <pc:chgData name="伊健 杜" userId="e69aded81da48593" providerId="LiveId" clId="{7FD4D2C2-8BF2-4B05-996B-66FFABE2D5D2}" dt="2022-11-28T12:45:54.807" v="2" actId="47"/>
        <pc:sldMkLst>
          <pc:docMk/>
          <pc:sldMk cId="2153796247" sldId="1613"/>
        </pc:sldMkLst>
      </pc:sldChg>
      <pc:sldChg chg="addSp delSp modSp add mod">
        <pc:chgData name="伊健 杜" userId="e69aded81da48593" providerId="LiveId" clId="{7FD4D2C2-8BF2-4B05-996B-66FFABE2D5D2}" dt="2022-11-28T16:58:31.837" v="4275"/>
        <pc:sldMkLst>
          <pc:docMk/>
          <pc:sldMk cId="2846593988" sldId="1614"/>
        </pc:sldMkLst>
        <pc:spChg chg="mod">
          <ac:chgData name="伊健 杜" userId="e69aded81da48593" providerId="LiveId" clId="{7FD4D2C2-8BF2-4B05-996B-66FFABE2D5D2}" dt="2022-11-28T15:36:28.442" v="1894"/>
          <ac:spMkLst>
            <pc:docMk/>
            <pc:sldMk cId="2846593988" sldId="1614"/>
            <ac:spMk id="2" creationId="{10304424-DB4A-36E7-9E0D-D32A5DD0F26C}"/>
          </ac:spMkLst>
        </pc:spChg>
        <pc:spChg chg="mod">
          <ac:chgData name="伊健 杜" userId="e69aded81da48593" providerId="LiveId" clId="{7FD4D2C2-8BF2-4B05-996B-66FFABE2D5D2}" dt="2022-11-28T16:58:31.837" v="4275"/>
          <ac:spMkLst>
            <pc:docMk/>
            <pc:sldMk cId="2846593988" sldId="1614"/>
            <ac:spMk id="5" creationId="{E7287B0E-EF55-E721-8EFA-9A9183C0EDF9}"/>
          </ac:spMkLst>
        </pc:spChg>
        <pc:picChg chg="del">
          <ac:chgData name="伊健 杜" userId="e69aded81da48593" providerId="LiveId" clId="{7FD4D2C2-8BF2-4B05-996B-66FFABE2D5D2}" dt="2022-11-28T15:51:14.668" v="1900" actId="478"/>
          <ac:picMkLst>
            <pc:docMk/>
            <pc:sldMk cId="2846593988" sldId="1614"/>
            <ac:picMk id="7" creationId="{E0D1FC10-C850-6797-1C78-BF1BB77021BF}"/>
          </ac:picMkLst>
        </pc:picChg>
        <pc:picChg chg="add mod">
          <ac:chgData name="伊健 杜" userId="e69aded81da48593" providerId="LiveId" clId="{7FD4D2C2-8BF2-4B05-996B-66FFABE2D5D2}" dt="2022-11-28T16:01:56.215" v="2039" actId="1076"/>
          <ac:picMkLst>
            <pc:docMk/>
            <pc:sldMk cId="2846593988" sldId="1614"/>
            <ac:picMk id="1026" creationId="{170D7BA2-6331-31D0-471F-D906EB6F4CA4}"/>
          </ac:picMkLst>
        </pc:picChg>
      </pc:sldChg>
      <pc:sldChg chg="del">
        <pc:chgData name="伊健 杜" userId="e69aded81da48593" providerId="LiveId" clId="{7FD4D2C2-8BF2-4B05-996B-66FFABE2D5D2}" dt="2022-11-28T12:45:54.807" v="2" actId="47"/>
        <pc:sldMkLst>
          <pc:docMk/>
          <pc:sldMk cId="3129293732" sldId="1614"/>
        </pc:sldMkLst>
      </pc:sldChg>
      <pc:sldChg chg="addSp delSp modSp add mod">
        <pc:chgData name="伊健 杜" userId="e69aded81da48593" providerId="LiveId" clId="{7FD4D2C2-8BF2-4B05-996B-66FFABE2D5D2}" dt="2022-11-28T16:58:31.837" v="4275"/>
        <pc:sldMkLst>
          <pc:docMk/>
          <pc:sldMk cId="675020537" sldId="1615"/>
        </pc:sldMkLst>
        <pc:spChg chg="mod">
          <ac:chgData name="伊健 杜" userId="e69aded81da48593" providerId="LiveId" clId="{7FD4D2C2-8BF2-4B05-996B-66FFABE2D5D2}" dt="2022-11-28T16:18:34.635" v="2271" actId="1076"/>
          <ac:spMkLst>
            <pc:docMk/>
            <pc:sldMk cId="675020537" sldId="1615"/>
            <ac:spMk id="2" creationId="{10304424-DB4A-36E7-9E0D-D32A5DD0F26C}"/>
          </ac:spMkLst>
        </pc:spChg>
        <pc:spChg chg="mod">
          <ac:chgData name="伊健 杜" userId="e69aded81da48593" providerId="LiveId" clId="{7FD4D2C2-8BF2-4B05-996B-66FFABE2D5D2}" dt="2022-11-28T16:58:31.837" v="4275"/>
          <ac:spMkLst>
            <pc:docMk/>
            <pc:sldMk cId="675020537" sldId="1615"/>
            <ac:spMk id="5" creationId="{E7287B0E-EF55-E721-8EFA-9A9183C0EDF9}"/>
          </ac:spMkLst>
        </pc:spChg>
        <pc:picChg chg="del">
          <ac:chgData name="伊健 杜" userId="e69aded81da48593" providerId="LiveId" clId="{7FD4D2C2-8BF2-4B05-996B-66FFABE2D5D2}" dt="2022-11-28T16:17:32.730" v="2262" actId="478"/>
          <ac:picMkLst>
            <pc:docMk/>
            <pc:sldMk cId="675020537" sldId="1615"/>
            <ac:picMk id="1026" creationId="{170D7BA2-6331-31D0-471F-D906EB6F4CA4}"/>
          </ac:picMkLst>
        </pc:picChg>
        <pc:picChg chg="add mod">
          <ac:chgData name="伊健 杜" userId="e69aded81da48593" providerId="LiveId" clId="{7FD4D2C2-8BF2-4B05-996B-66FFABE2D5D2}" dt="2022-11-28T16:18:22.194" v="2265" actId="1076"/>
          <ac:picMkLst>
            <pc:docMk/>
            <pc:sldMk cId="675020537" sldId="1615"/>
            <ac:picMk id="2050" creationId="{8AA3EF42-0FB2-80DE-0851-9C9C4561DCF1}"/>
          </ac:picMkLst>
        </pc:picChg>
      </pc:sldChg>
      <pc:sldChg chg="del">
        <pc:chgData name="伊健 杜" userId="e69aded81da48593" providerId="LiveId" clId="{7FD4D2C2-8BF2-4B05-996B-66FFABE2D5D2}" dt="2022-11-28T12:45:54.807" v="2" actId="47"/>
        <pc:sldMkLst>
          <pc:docMk/>
          <pc:sldMk cId="861180618" sldId="1615"/>
        </pc:sldMkLst>
      </pc:sldChg>
      <pc:sldChg chg="del">
        <pc:chgData name="伊健 杜" userId="e69aded81da48593" providerId="LiveId" clId="{7FD4D2C2-8BF2-4B05-996B-66FFABE2D5D2}" dt="2022-11-28T12:45:54.807" v="2" actId="47"/>
        <pc:sldMkLst>
          <pc:docMk/>
          <pc:sldMk cId="1214066798" sldId="1616"/>
        </pc:sldMkLst>
      </pc:sldChg>
      <pc:sldChg chg="modSp add mod">
        <pc:chgData name="伊健 杜" userId="e69aded81da48593" providerId="LiveId" clId="{7FD4D2C2-8BF2-4B05-996B-66FFABE2D5D2}" dt="2022-11-28T16:58:31.837" v="4275"/>
        <pc:sldMkLst>
          <pc:docMk/>
          <pc:sldMk cId="2205894479" sldId="1616"/>
        </pc:sldMkLst>
        <pc:spChg chg="mod">
          <ac:chgData name="伊健 杜" userId="e69aded81da48593" providerId="LiveId" clId="{7FD4D2C2-8BF2-4B05-996B-66FFABE2D5D2}" dt="2022-11-28T16:23:50.997" v="2444"/>
          <ac:spMkLst>
            <pc:docMk/>
            <pc:sldMk cId="2205894479" sldId="1616"/>
            <ac:spMk id="2" creationId="{10304424-DB4A-36E7-9E0D-D32A5DD0F26C}"/>
          </ac:spMkLst>
        </pc:spChg>
        <pc:spChg chg="mod">
          <ac:chgData name="伊健 杜" userId="e69aded81da48593" providerId="LiveId" clId="{7FD4D2C2-8BF2-4B05-996B-66FFABE2D5D2}" dt="2022-11-28T16:58:31.837" v="4275"/>
          <ac:spMkLst>
            <pc:docMk/>
            <pc:sldMk cId="2205894479" sldId="1616"/>
            <ac:spMk id="5" creationId="{E7287B0E-EF55-E721-8EFA-9A9183C0EDF9}"/>
          </ac:spMkLst>
        </pc:spChg>
      </pc:sldChg>
      <pc:sldChg chg="del">
        <pc:chgData name="伊健 杜" userId="e69aded81da48593" providerId="LiveId" clId="{7FD4D2C2-8BF2-4B05-996B-66FFABE2D5D2}" dt="2022-11-28T12:45:54.807" v="2" actId="47"/>
        <pc:sldMkLst>
          <pc:docMk/>
          <pc:sldMk cId="1839671775" sldId="1617"/>
        </pc:sldMkLst>
      </pc:sldChg>
      <pc:sldChg chg="addSp delSp modSp add mod">
        <pc:chgData name="伊健 杜" userId="e69aded81da48593" providerId="LiveId" clId="{7FD4D2C2-8BF2-4B05-996B-66FFABE2D5D2}" dt="2022-11-28T16:58:31.837" v="4275"/>
        <pc:sldMkLst>
          <pc:docMk/>
          <pc:sldMk cId="3983972356" sldId="1617"/>
        </pc:sldMkLst>
        <pc:spChg chg="mod">
          <ac:chgData name="伊健 杜" userId="e69aded81da48593" providerId="LiveId" clId="{7FD4D2C2-8BF2-4B05-996B-66FFABE2D5D2}" dt="2022-11-28T16:23:56.216" v="2445" actId="20577"/>
          <ac:spMkLst>
            <pc:docMk/>
            <pc:sldMk cId="3983972356" sldId="1617"/>
            <ac:spMk id="2" creationId="{10304424-DB4A-36E7-9E0D-D32A5DD0F26C}"/>
          </ac:spMkLst>
        </pc:spChg>
        <pc:spChg chg="mod">
          <ac:chgData name="伊健 杜" userId="e69aded81da48593" providerId="LiveId" clId="{7FD4D2C2-8BF2-4B05-996B-66FFABE2D5D2}" dt="2022-11-28T16:58:31.837" v="4275"/>
          <ac:spMkLst>
            <pc:docMk/>
            <pc:sldMk cId="3983972356" sldId="1617"/>
            <ac:spMk id="5" creationId="{E7287B0E-EF55-E721-8EFA-9A9183C0EDF9}"/>
          </ac:spMkLst>
        </pc:spChg>
        <pc:picChg chg="del">
          <ac:chgData name="伊健 杜" userId="e69aded81da48593" providerId="LiveId" clId="{7FD4D2C2-8BF2-4B05-996B-66FFABE2D5D2}" dt="2022-11-28T16:24:24.521" v="2557" actId="478"/>
          <ac:picMkLst>
            <pc:docMk/>
            <pc:sldMk cId="3983972356" sldId="1617"/>
            <ac:picMk id="1026" creationId="{170D7BA2-6331-31D0-471F-D906EB6F4CA4}"/>
          </ac:picMkLst>
        </pc:picChg>
        <pc:picChg chg="add mod">
          <ac:chgData name="伊健 杜" userId="e69aded81da48593" providerId="LiveId" clId="{7FD4D2C2-8BF2-4B05-996B-66FFABE2D5D2}" dt="2022-11-28T16:24:47.167" v="2560" actId="1076"/>
          <ac:picMkLst>
            <pc:docMk/>
            <pc:sldMk cId="3983972356" sldId="1617"/>
            <ac:picMk id="3074" creationId="{59EFC03A-1CDD-1271-C6FA-69B042E381BF}"/>
          </ac:picMkLst>
        </pc:picChg>
      </pc:sldChg>
      <pc:sldChg chg="modSp add mod">
        <pc:chgData name="伊健 杜" userId="e69aded81da48593" providerId="LiveId" clId="{7FD4D2C2-8BF2-4B05-996B-66FFABE2D5D2}" dt="2022-11-28T16:58:31.837" v="4275"/>
        <pc:sldMkLst>
          <pc:docMk/>
          <pc:sldMk cId="391853809" sldId="1618"/>
        </pc:sldMkLst>
        <pc:spChg chg="mod">
          <ac:chgData name="伊健 杜" userId="e69aded81da48593" providerId="LiveId" clId="{7FD4D2C2-8BF2-4B05-996B-66FFABE2D5D2}" dt="2022-11-28T16:58:31.837" v="4275"/>
          <ac:spMkLst>
            <pc:docMk/>
            <pc:sldMk cId="391853809" sldId="1618"/>
            <ac:spMk id="4" creationId="{2CD63A4E-E37B-41A6-9090-C7BF9F9D4BD7}"/>
          </ac:spMkLst>
        </pc:spChg>
      </pc:sldChg>
      <pc:sldChg chg="del">
        <pc:chgData name="伊健 杜" userId="e69aded81da48593" providerId="LiveId" clId="{7FD4D2C2-8BF2-4B05-996B-66FFABE2D5D2}" dt="2022-11-28T12:45:54.807" v="2" actId="47"/>
        <pc:sldMkLst>
          <pc:docMk/>
          <pc:sldMk cId="2628871946" sldId="1618"/>
        </pc:sldMkLst>
      </pc:sldChg>
      <pc:sldChg chg="addSp delSp modSp add mod">
        <pc:chgData name="伊健 杜" userId="e69aded81da48593" providerId="LiveId" clId="{7FD4D2C2-8BF2-4B05-996B-66FFABE2D5D2}" dt="2022-11-28T16:58:31.837" v="4275"/>
        <pc:sldMkLst>
          <pc:docMk/>
          <pc:sldMk cId="190600965" sldId="1619"/>
        </pc:sldMkLst>
        <pc:spChg chg="mod">
          <ac:chgData name="伊健 杜" userId="e69aded81da48593" providerId="LiveId" clId="{7FD4D2C2-8BF2-4B05-996B-66FFABE2D5D2}" dt="2022-11-28T16:36:45.584" v="2803" actId="1076"/>
          <ac:spMkLst>
            <pc:docMk/>
            <pc:sldMk cId="190600965" sldId="1619"/>
            <ac:spMk id="2" creationId="{1302A11A-625D-774F-23B3-739301B530C3}"/>
          </ac:spMkLst>
        </pc:spChg>
        <pc:spChg chg="mod">
          <ac:chgData name="伊健 杜" userId="e69aded81da48593" providerId="LiveId" clId="{7FD4D2C2-8BF2-4B05-996B-66FFABE2D5D2}" dt="2022-11-28T16:58:31.837" v="4275"/>
          <ac:spMkLst>
            <pc:docMk/>
            <pc:sldMk cId="190600965" sldId="1619"/>
            <ac:spMk id="3" creationId="{ABC6FAE7-B0DC-C53F-ABA7-511046C801BC}"/>
          </ac:spMkLst>
        </pc:spChg>
        <pc:picChg chg="del">
          <ac:chgData name="伊健 杜" userId="e69aded81da48593" providerId="LiveId" clId="{7FD4D2C2-8BF2-4B05-996B-66FFABE2D5D2}" dt="2022-11-28T16:37:47.550" v="2923" actId="478"/>
          <ac:picMkLst>
            <pc:docMk/>
            <pc:sldMk cId="190600965" sldId="1619"/>
            <ac:picMk id="5" creationId="{2B152779-5F2B-836C-E225-137A71A09570}"/>
          </ac:picMkLst>
        </pc:picChg>
        <pc:picChg chg="add mod">
          <ac:chgData name="伊健 杜" userId="e69aded81da48593" providerId="LiveId" clId="{7FD4D2C2-8BF2-4B05-996B-66FFABE2D5D2}" dt="2022-11-28T16:39:12.021" v="2928" actId="1076"/>
          <ac:picMkLst>
            <pc:docMk/>
            <pc:sldMk cId="190600965" sldId="1619"/>
            <ac:picMk id="5122" creationId="{D7CA56EC-055E-5A34-8660-A8D7F0F8F4AB}"/>
          </ac:picMkLst>
        </pc:picChg>
      </pc:sldChg>
      <pc:sldChg chg="del">
        <pc:chgData name="伊健 杜" userId="e69aded81da48593" providerId="LiveId" clId="{7FD4D2C2-8BF2-4B05-996B-66FFABE2D5D2}" dt="2022-11-28T12:45:54.807" v="2" actId="47"/>
        <pc:sldMkLst>
          <pc:docMk/>
          <pc:sldMk cId="3869048952" sldId="1619"/>
        </pc:sldMkLst>
      </pc:sldChg>
      <pc:sldChg chg="addSp delSp modSp add mod">
        <pc:chgData name="伊健 杜" userId="e69aded81da48593" providerId="LiveId" clId="{7FD4D2C2-8BF2-4B05-996B-66FFABE2D5D2}" dt="2022-11-28T16:58:31.837" v="4275"/>
        <pc:sldMkLst>
          <pc:docMk/>
          <pc:sldMk cId="481726572" sldId="1620"/>
        </pc:sldMkLst>
        <pc:spChg chg="mod">
          <ac:chgData name="伊健 杜" userId="e69aded81da48593" providerId="LiveId" clId="{7FD4D2C2-8BF2-4B05-996B-66FFABE2D5D2}" dt="2022-11-28T16:58:31.837" v="4275"/>
          <ac:spMkLst>
            <pc:docMk/>
            <pc:sldMk cId="481726572" sldId="1620"/>
            <ac:spMk id="3" creationId="{ABC6FAE7-B0DC-C53F-ABA7-511046C801BC}"/>
          </ac:spMkLst>
        </pc:spChg>
        <pc:picChg chg="del">
          <ac:chgData name="伊健 杜" userId="e69aded81da48593" providerId="LiveId" clId="{7FD4D2C2-8BF2-4B05-996B-66FFABE2D5D2}" dt="2022-11-28T16:39:42.494" v="2930" actId="478"/>
          <ac:picMkLst>
            <pc:docMk/>
            <pc:sldMk cId="481726572" sldId="1620"/>
            <ac:picMk id="5122" creationId="{D7CA56EC-055E-5A34-8660-A8D7F0F8F4AB}"/>
          </ac:picMkLst>
        </pc:picChg>
        <pc:picChg chg="add mod">
          <ac:chgData name="伊健 杜" userId="e69aded81da48593" providerId="LiveId" clId="{7FD4D2C2-8BF2-4B05-996B-66FFABE2D5D2}" dt="2022-11-28T16:40:47.998" v="2992" actId="1076"/>
          <ac:picMkLst>
            <pc:docMk/>
            <pc:sldMk cId="481726572" sldId="1620"/>
            <ac:picMk id="6146" creationId="{F07731BD-EFBC-24FB-CA1C-E70F7FFE797F}"/>
          </ac:picMkLst>
        </pc:picChg>
      </pc:sldChg>
      <pc:sldChg chg="del">
        <pc:chgData name="伊健 杜" userId="e69aded81da48593" providerId="LiveId" clId="{7FD4D2C2-8BF2-4B05-996B-66FFABE2D5D2}" dt="2022-11-28T12:45:54.807" v="2" actId="47"/>
        <pc:sldMkLst>
          <pc:docMk/>
          <pc:sldMk cId="2182445416" sldId="1620"/>
        </pc:sldMkLst>
      </pc:sldChg>
      <pc:sldChg chg="del">
        <pc:chgData name="伊健 杜" userId="e69aded81da48593" providerId="LiveId" clId="{7FD4D2C2-8BF2-4B05-996B-66FFABE2D5D2}" dt="2022-11-28T12:45:54.807" v="2" actId="47"/>
        <pc:sldMkLst>
          <pc:docMk/>
          <pc:sldMk cId="186893798" sldId="1621"/>
        </pc:sldMkLst>
      </pc:sldChg>
      <pc:sldChg chg="addSp delSp modSp add mod">
        <pc:chgData name="伊健 杜" userId="e69aded81da48593" providerId="LiveId" clId="{7FD4D2C2-8BF2-4B05-996B-66FFABE2D5D2}" dt="2022-11-28T16:58:31.837" v="4275"/>
        <pc:sldMkLst>
          <pc:docMk/>
          <pc:sldMk cId="3826901565" sldId="1621"/>
        </pc:sldMkLst>
        <pc:spChg chg="mod">
          <ac:chgData name="伊健 杜" userId="e69aded81da48593" providerId="LiveId" clId="{7FD4D2C2-8BF2-4B05-996B-66FFABE2D5D2}" dt="2022-11-28T16:58:31.837" v="4275"/>
          <ac:spMkLst>
            <pc:docMk/>
            <pc:sldMk cId="3826901565" sldId="1621"/>
            <ac:spMk id="3" creationId="{ABC6FAE7-B0DC-C53F-ABA7-511046C801BC}"/>
          </ac:spMkLst>
        </pc:spChg>
        <pc:picChg chg="del">
          <ac:chgData name="伊健 杜" userId="e69aded81da48593" providerId="LiveId" clId="{7FD4D2C2-8BF2-4B05-996B-66FFABE2D5D2}" dt="2022-11-28T16:42:44.447" v="3168" actId="478"/>
          <ac:picMkLst>
            <pc:docMk/>
            <pc:sldMk cId="3826901565" sldId="1621"/>
            <ac:picMk id="6146" creationId="{F07731BD-EFBC-24FB-CA1C-E70F7FFE797F}"/>
          </ac:picMkLst>
        </pc:picChg>
        <pc:picChg chg="add mod">
          <ac:chgData name="伊健 杜" userId="e69aded81da48593" providerId="LiveId" clId="{7FD4D2C2-8BF2-4B05-996B-66FFABE2D5D2}" dt="2022-11-28T16:43:11.107" v="3171" actId="1076"/>
          <ac:picMkLst>
            <pc:docMk/>
            <pc:sldMk cId="3826901565" sldId="1621"/>
            <ac:picMk id="7170" creationId="{BDFC1245-3AC8-E614-4597-2B34F4BEA0F9}"/>
          </ac:picMkLst>
        </pc:picChg>
      </pc:sldChg>
      <pc:sldChg chg="del">
        <pc:chgData name="伊健 杜" userId="e69aded81da48593" providerId="LiveId" clId="{7FD4D2C2-8BF2-4B05-996B-66FFABE2D5D2}" dt="2022-11-28T12:45:54.807" v="2" actId="47"/>
        <pc:sldMkLst>
          <pc:docMk/>
          <pc:sldMk cId="2140084177" sldId="1622"/>
        </pc:sldMkLst>
      </pc:sldChg>
      <pc:sldChg chg="modSp add mod">
        <pc:chgData name="伊健 杜" userId="e69aded81da48593" providerId="LiveId" clId="{7FD4D2C2-8BF2-4B05-996B-66FFABE2D5D2}" dt="2022-11-28T16:58:31.837" v="4275"/>
        <pc:sldMkLst>
          <pc:docMk/>
          <pc:sldMk cId="2614497261" sldId="1622"/>
        </pc:sldMkLst>
        <pc:spChg chg="mod">
          <ac:chgData name="伊健 杜" userId="e69aded81da48593" providerId="LiveId" clId="{7FD4D2C2-8BF2-4B05-996B-66FFABE2D5D2}" dt="2022-11-28T16:58:31.837" v="4275"/>
          <ac:spMkLst>
            <pc:docMk/>
            <pc:sldMk cId="2614497261" sldId="1622"/>
            <ac:spMk id="4" creationId="{2CD63A4E-E37B-41A6-9090-C7BF9F9D4BD7}"/>
          </ac:spMkLst>
        </pc:spChg>
      </pc:sldChg>
      <pc:sldChg chg="modSp add">
        <pc:chgData name="伊健 杜" userId="e69aded81da48593" providerId="LiveId" clId="{7FD4D2C2-8BF2-4B05-996B-66FFABE2D5D2}" dt="2022-11-28T16:58:31.837" v="4275"/>
        <pc:sldMkLst>
          <pc:docMk/>
          <pc:sldMk cId="1281792768" sldId="1623"/>
        </pc:sldMkLst>
        <pc:spChg chg="mod">
          <ac:chgData name="伊健 杜" userId="e69aded81da48593" providerId="LiveId" clId="{7FD4D2C2-8BF2-4B05-996B-66FFABE2D5D2}" dt="2022-11-28T16:58:31.837" v="4275"/>
          <ac:spMkLst>
            <pc:docMk/>
            <pc:sldMk cId="1281792768" sldId="1623"/>
            <ac:spMk id="4" creationId="{2CD63A4E-E37B-41A6-9090-C7BF9F9D4BD7}"/>
          </ac:spMkLst>
        </pc:spChg>
      </pc:sldChg>
      <pc:sldChg chg="del">
        <pc:chgData name="伊健 杜" userId="e69aded81da48593" providerId="LiveId" clId="{7FD4D2C2-8BF2-4B05-996B-66FFABE2D5D2}" dt="2022-11-28T12:45:54.807" v="2" actId="47"/>
        <pc:sldMkLst>
          <pc:docMk/>
          <pc:sldMk cId="1754243108" sldId="1623"/>
        </pc:sldMkLst>
      </pc:sldChg>
      <pc:sldChg chg="del">
        <pc:chgData name="伊健 杜" userId="e69aded81da48593" providerId="LiveId" clId="{7FD4D2C2-8BF2-4B05-996B-66FFABE2D5D2}" dt="2022-11-28T12:45:54.807" v="2" actId="47"/>
        <pc:sldMkLst>
          <pc:docMk/>
          <pc:sldMk cId="602145943" sldId="1624"/>
        </pc:sldMkLst>
      </pc:sldChg>
      <pc:sldChg chg="addSp delSp modSp add mod">
        <pc:chgData name="伊健 杜" userId="e69aded81da48593" providerId="LiveId" clId="{7FD4D2C2-8BF2-4B05-996B-66FFABE2D5D2}" dt="2022-11-28T16:58:31.837" v="4275"/>
        <pc:sldMkLst>
          <pc:docMk/>
          <pc:sldMk cId="1756068761" sldId="1624"/>
        </pc:sldMkLst>
        <pc:spChg chg="mod">
          <ac:chgData name="伊健 杜" userId="e69aded81da48593" providerId="LiveId" clId="{7FD4D2C2-8BF2-4B05-996B-66FFABE2D5D2}" dt="2022-11-28T16:46:35.771" v="3444"/>
          <ac:spMkLst>
            <pc:docMk/>
            <pc:sldMk cId="1756068761" sldId="1624"/>
            <ac:spMk id="2" creationId="{10304424-DB4A-36E7-9E0D-D32A5DD0F26C}"/>
          </ac:spMkLst>
        </pc:spChg>
        <pc:spChg chg="del">
          <ac:chgData name="伊健 杜" userId="e69aded81da48593" providerId="LiveId" clId="{7FD4D2C2-8BF2-4B05-996B-66FFABE2D5D2}" dt="2022-11-28T16:48:00.606" v="3566" actId="478"/>
          <ac:spMkLst>
            <pc:docMk/>
            <pc:sldMk cId="1756068761" sldId="1624"/>
            <ac:spMk id="3" creationId="{70799EE4-58B0-827D-B035-2CD34B4D804F}"/>
          </ac:spMkLst>
        </pc:spChg>
        <pc:spChg chg="add del mod">
          <ac:chgData name="伊健 杜" userId="e69aded81da48593" providerId="LiveId" clId="{7FD4D2C2-8BF2-4B05-996B-66FFABE2D5D2}" dt="2022-11-28T16:48:00.606" v="3566" actId="478"/>
          <ac:spMkLst>
            <pc:docMk/>
            <pc:sldMk cId="1756068761" sldId="1624"/>
            <ac:spMk id="4" creationId="{FC3D4662-032F-296C-8B80-D306AECB7764}"/>
          </ac:spMkLst>
        </pc:spChg>
        <pc:spChg chg="mod">
          <ac:chgData name="伊健 杜" userId="e69aded81da48593" providerId="LiveId" clId="{7FD4D2C2-8BF2-4B05-996B-66FFABE2D5D2}" dt="2022-11-28T16:58:31.837" v="4275"/>
          <ac:spMkLst>
            <pc:docMk/>
            <pc:sldMk cId="1756068761" sldId="1624"/>
            <ac:spMk id="5" creationId="{E7287B0E-EF55-E721-8EFA-9A9183C0EDF9}"/>
          </ac:spMkLst>
        </pc:spChg>
        <pc:spChg chg="del">
          <ac:chgData name="伊健 杜" userId="e69aded81da48593" providerId="LiveId" clId="{7FD4D2C2-8BF2-4B05-996B-66FFABE2D5D2}" dt="2022-11-28T16:47:57.907" v="3565" actId="478"/>
          <ac:spMkLst>
            <pc:docMk/>
            <pc:sldMk cId="1756068761" sldId="1624"/>
            <ac:spMk id="6" creationId="{1269487F-8E05-774A-70D0-373A4FF150A1}"/>
          </ac:spMkLst>
        </pc:spChg>
        <pc:picChg chg="add mod">
          <ac:chgData name="伊健 杜" userId="e69aded81da48593" providerId="LiveId" clId="{7FD4D2C2-8BF2-4B05-996B-66FFABE2D5D2}" dt="2022-11-28T16:48:35.448" v="3571" actId="1076"/>
          <ac:picMkLst>
            <pc:docMk/>
            <pc:sldMk cId="1756068761" sldId="1624"/>
            <ac:picMk id="8" creationId="{3629546C-E0DC-878F-997C-2A664B6CFCBB}"/>
          </ac:picMkLst>
        </pc:picChg>
        <pc:picChg chg="del">
          <ac:chgData name="伊健 杜" userId="e69aded81da48593" providerId="LiveId" clId="{7FD4D2C2-8BF2-4B05-996B-66FFABE2D5D2}" dt="2022-11-28T16:47:06.853" v="3563" actId="478"/>
          <ac:picMkLst>
            <pc:docMk/>
            <pc:sldMk cId="1756068761" sldId="1624"/>
            <ac:picMk id="1026" creationId="{1FC65220-8477-E098-6637-C5FF8A031FFA}"/>
          </ac:picMkLst>
        </pc:picChg>
      </pc:sldChg>
      <pc:sldChg chg="del">
        <pc:chgData name="伊健 杜" userId="e69aded81da48593" providerId="LiveId" clId="{7FD4D2C2-8BF2-4B05-996B-66FFABE2D5D2}" dt="2022-11-28T12:45:54.807" v="2" actId="47"/>
        <pc:sldMkLst>
          <pc:docMk/>
          <pc:sldMk cId="249687616" sldId="1625"/>
        </pc:sldMkLst>
      </pc:sldChg>
      <pc:sldChg chg="addSp delSp modSp add mod">
        <pc:chgData name="伊健 杜" userId="e69aded81da48593" providerId="LiveId" clId="{7FD4D2C2-8BF2-4B05-996B-66FFABE2D5D2}" dt="2022-11-28T16:58:31.837" v="4275"/>
        <pc:sldMkLst>
          <pc:docMk/>
          <pc:sldMk cId="553310820" sldId="1625"/>
        </pc:sldMkLst>
        <pc:spChg chg="mod">
          <ac:chgData name="伊健 杜" userId="e69aded81da48593" providerId="LiveId" clId="{7FD4D2C2-8BF2-4B05-996B-66FFABE2D5D2}" dt="2022-11-28T16:48:57.801" v="3582" actId="20577"/>
          <ac:spMkLst>
            <pc:docMk/>
            <pc:sldMk cId="553310820" sldId="1625"/>
            <ac:spMk id="2" creationId="{10304424-DB4A-36E7-9E0D-D32A5DD0F26C}"/>
          </ac:spMkLst>
        </pc:spChg>
        <pc:spChg chg="mod">
          <ac:chgData name="伊健 杜" userId="e69aded81da48593" providerId="LiveId" clId="{7FD4D2C2-8BF2-4B05-996B-66FFABE2D5D2}" dt="2022-11-28T16:58:31.837" v="4275"/>
          <ac:spMkLst>
            <pc:docMk/>
            <pc:sldMk cId="553310820" sldId="1625"/>
            <ac:spMk id="5" creationId="{E7287B0E-EF55-E721-8EFA-9A9183C0EDF9}"/>
          </ac:spMkLst>
        </pc:spChg>
        <pc:picChg chg="del">
          <ac:chgData name="伊健 杜" userId="e69aded81da48593" providerId="LiveId" clId="{7FD4D2C2-8BF2-4B05-996B-66FFABE2D5D2}" dt="2022-11-28T16:49:46.429" v="3683" actId="478"/>
          <ac:picMkLst>
            <pc:docMk/>
            <pc:sldMk cId="553310820" sldId="1625"/>
            <ac:picMk id="8" creationId="{3629546C-E0DC-878F-997C-2A664B6CFCBB}"/>
          </ac:picMkLst>
        </pc:picChg>
        <pc:picChg chg="add mod">
          <ac:chgData name="伊健 杜" userId="e69aded81da48593" providerId="LiveId" clId="{7FD4D2C2-8BF2-4B05-996B-66FFABE2D5D2}" dt="2022-11-28T16:50:43.554" v="3689" actId="1076"/>
          <ac:picMkLst>
            <pc:docMk/>
            <pc:sldMk cId="553310820" sldId="1625"/>
            <ac:picMk id="9218" creationId="{E5009CBE-E2FF-E317-3F34-709E04962E06}"/>
          </ac:picMkLst>
        </pc:picChg>
      </pc:sldChg>
      <pc:sldChg chg="del">
        <pc:chgData name="伊健 杜" userId="e69aded81da48593" providerId="LiveId" clId="{7FD4D2C2-8BF2-4B05-996B-66FFABE2D5D2}" dt="2022-11-28T12:45:54.807" v="2" actId="47"/>
        <pc:sldMkLst>
          <pc:docMk/>
          <pc:sldMk cId="1639576957" sldId="1626"/>
        </pc:sldMkLst>
      </pc:sldChg>
      <pc:sldChg chg="addSp delSp modSp add mod modAnim">
        <pc:chgData name="伊健 杜" userId="e69aded81da48593" providerId="LiveId" clId="{7FD4D2C2-8BF2-4B05-996B-66FFABE2D5D2}" dt="2022-11-28T16:58:31.837" v="4275"/>
        <pc:sldMkLst>
          <pc:docMk/>
          <pc:sldMk cId="1641842691" sldId="1626"/>
        </pc:sldMkLst>
        <pc:spChg chg="mod">
          <ac:chgData name="伊健 杜" userId="e69aded81da48593" providerId="LiveId" clId="{7FD4D2C2-8BF2-4B05-996B-66FFABE2D5D2}" dt="2022-11-28T16:58:31.837" v="4275"/>
          <ac:spMkLst>
            <pc:docMk/>
            <pc:sldMk cId="1641842691" sldId="1626"/>
            <ac:spMk id="2" creationId="{10304424-DB4A-36E7-9E0D-D32A5DD0F26C}"/>
          </ac:spMkLst>
        </pc:spChg>
        <pc:spChg chg="del">
          <ac:chgData name="伊健 杜" userId="e69aded81da48593" providerId="LiveId" clId="{7FD4D2C2-8BF2-4B05-996B-66FFABE2D5D2}" dt="2022-11-28T16:50:48.474" v="3691" actId="478"/>
          <ac:spMkLst>
            <pc:docMk/>
            <pc:sldMk cId="1641842691" sldId="1626"/>
            <ac:spMk id="5" creationId="{E7287B0E-EF55-E721-8EFA-9A9183C0EDF9}"/>
          </ac:spMkLst>
        </pc:spChg>
        <pc:picChg chg="del">
          <ac:chgData name="伊健 杜" userId="e69aded81da48593" providerId="LiveId" clId="{7FD4D2C2-8BF2-4B05-996B-66FFABE2D5D2}" dt="2022-11-28T16:50:48.474" v="3691" actId="478"/>
          <ac:picMkLst>
            <pc:docMk/>
            <pc:sldMk cId="1641842691" sldId="1626"/>
            <ac:picMk id="8" creationId="{3629546C-E0DC-878F-997C-2A664B6CFCBB}"/>
          </ac:picMkLst>
        </pc:picChg>
        <pc:picChg chg="add mod">
          <ac:chgData name="伊健 杜" userId="e69aded81da48593" providerId="LiveId" clId="{7FD4D2C2-8BF2-4B05-996B-66FFABE2D5D2}" dt="2022-11-28T16:51:18.815" v="3725" actId="14100"/>
          <ac:picMkLst>
            <pc:docMk/>
            <pc:sldMk cId="1641842691" sldId="1626"/>
            <ac:picMk id="10242" creationId="{B8F47890-3543-391D-86C1-9F19FCBC0163}"/>
          </ac:picMkLst>
        </pc:picChg>
        <pc:picChg chg="add mod">
          <ac:chgData name="伊健 杜" userId="e69aded81da48593" providerId="LiveId" clId="{7FD4D2C2-8BF2-4B05-996B-66FFABE2D5D2}" dt="2022-11-28T16:51:55.640" v="3729" actId="1076"/>
          <ac:picMkLst>
            <pc:docMk/>
            <pc:sldMk cId="1641842691" sldId="1626"/>
            <ac:picMk id="10244" creationId="{6E77B12E-5B9D-608B-BA89-69D239F17BE4}"/>
          </ac:picMkLst>
        </pc:picChg>
        <pc:picChg chg="add mod">
          <ac:chgData name="伊健 杜" userId="e69aded81da48593" providerId="LiveId" clId="{7FD4D2C2-8BF2-4B05-996B-66FFABE2D5D2}" dt="2022-11-28T16:52:10.934" v="3734" actId="1076"/>
          <ac:picMkLst>
            <pc:docMk/>
            <pc:sldMk cId="1641842691" sldId="1626"/>
            <ac:picMk id="10246" creationId="{F120EB72-6C26-47F3-9246-DCD40D440354}"/>
          </ac:picMkLst>
        </pc:picChg>
        <pc:picChg chg="add mod">
          <ac:chgData name="伊健 杜" userId="e69aded81da48593" providerId="LiveId" clId="{7FD4D2C2-8BF2-4B05-996B-66FFABE2D5D2}" dt="2022-11-28T16:53:00.756" v="3737" actId="1076"/>
          <ac:picMkLst>
            <pc:docMk/>
            <pc:sldMk cId="1641842691" sldId="1626"/>
            <ac:picMk id="10248" creationId="{B75D2F87-F069-0F87-219A-31F04926E4BA}"/>
          </ac:picMkLst>
        </pc:picChg>
      </pc:sldChg>
      <pc:sldChg chg="modSp add mod">
        <pc:chgData name="伊健 杜" userId="e69aded81da48593" providerId="LiveId" clId="{7FD4D2C2-8BF2-4B05-996B-66FFABE2D5D2}" dt="2022-11-28T16:58:31.837" v="4275"/>
        <pc:sldMkLst>
          <pc:docMk/>
          <pc:sldMk cId="921697333" sldId="1627"/>
        </pc:sldMkLst>
        <pc:spChg chg="mod">
          <ac:chgData name="伊健 杜" userId="e69aded81da48593" providerId="LiveId" clId="{7FD4D2C2-8BF2-4B05-996B-66FFABE2D5D2}" dt="2022-11-28T16:58:31.837" v="4275"/>
          <ac:spMkLst>
            <pc:docMk/>
            <pc:sldMk cId="921697333" sldId="1627"/>
            <ac:spMk id="4" creationId="{2CD63A4E-E37B-41A6-9090-C7BF9F9D4BD7}"/>
          </ac:spMkLst>
        </pc:spChg>
      </pc:sldChg>
      <pc:sldChg chg="del">
        <pc:chgData name="伊健 杜" userId="e69aded81da48593" providerId="LiveId" clId="{7FD4D2C2-8BF2-4B05-996B-66FFABE2D5D2}" dt="2022-11-28T12:45:54.807" v="2" actId="47"/>
        <pc:sldMkLst>
          <pc:docMk/>
          <pc:sldMk cId="1259822967" sldId="1627"/>
        </pc:sldMkLst>
      </pc:sldChg>
      <pc:sldChg chg="del">
        <pc:chgData name="伊健 杜" userId="e69aded81da48593" providerId="LiveId" clId="{7FD4D2C2-8BF2-4B05-996B-66FFABE2D5D2}" dt="2022-11-28T12:45:54.807" v="2" actId="47"/>
        <pc:sldMkLst>
          <pc:docMk/>
          <pc:sldMk cId="2628473331" sldId="1628"/>
        </pc:sldMkLst>
      </pc:sldChg>
      <pc:sldChg chg="addSp delSp modSp add mod">
        <pc:chgData name="伊健 杜" userId="e69aded81da48593" providerId="LiveId" clId="{7FD4D2C2-8BF2-4B05-996B-66FFABE2D5D2}" dt="2022-11-28T16:58:31.837" v="4275"/>
        <pc:sldMkLst>
          <pc:docMk/>
          <pc:sldMk cId="2638444399" sldId="1628"/>
        </pc:sldMkLst>
        <pc:spChg chg="mod">
          <ac:chgData name="伊健 杜" userId="e69aded81da48593" providerId="LiveId" clId="{7FD4D2C2-8BF2-4B05-996B-66FFABE2D5D2}" dt="2022-11-28T16:58:31.837" v="4275"/>
          <ac:spMkLst>
            <pc:docMk/>
            <pc:sldMk cId="2638444399" sldId="1628"/>
            <ac:spMk id="2" creationId="{10304424-DB4A-36E7-9E0D-D32A5DD0F26C}"/>
          </ac:spMkLst>
        </pc:spChg>
        <pc:spChg chg="mod">
          <ac:chgData name="伊健 杜" userId="e69aded81da48593" providerId="LiveId" clId="{7FD4D2C2-8BF2-4B05-996B-66FFABE2D5D2}" dt="2022-11-28T16:58:31.837" v="4275"/>
          <ac:spMkLst>
            <pc:docMk/>
            <pc:sldMk cId="2638444399" sldId="1628"/>
            <ac:spMk id="5" creationId="{E7287B0E-EF55-E721-8EFA-9A9183C0EDF9}"/>
          </ac:spMkLst>
        </pc:spChg>
        <pc:picChg chg="del">
          <ac:chgData name="伊健 杜" userId="e69aded81da48593" providerId="LiveId" clId="{7FD4D2C2-8BF2-4B05-996B-66FFABE2D5D2}" dt="2022-11-28T16:55:13.071" v="3929" actId="478"/>
          <ac:picMkLst>
            <pc:docMk/>
            <pc:sldMk cId="2638444399" sldId="1628"/>
            <ac:picMk id="8" creationId="{3629546C-E0DC-878F-997C-2A664B6CFCBB}"/>
          </ac:picMkLst>
        </pc:picChg>
        <pc:picChg chg="add mod">
          <ac:chgData name="伊健 杜" userId="e69aded81da48593" providerId="LiveId" clId="{7FD4D2C2-8BF2-4B05-996B-66FFABE2D5D2}" dt="2022-11-28T16:56:11.969" v="3931" actId="1076"/>
          <ac:picMkLst>
            <pc:docMk/>
            <pc:sldMk cId="2638444399" sldId="1628"/>
            <ac:picMk id="11266" creationId="{8D67CEFE-45EA-45AC-AD67-99B4EB72EA3C}"/>
          </ac:picMkLst>
        </pc:picChg>
      </pc:sldChg>
      <pc:sldChg chg="del">
        <pc:chgData name="伊健 杜" userId="e69aded81da48593" providerId="LiveId" clId="{7FD4D2C2-8BF2-4B05-996B-66FFABE2D5D2}" dt="2022-11-28T12:45:54.807" v="2" actId="47"/>
        <pc:sldMkLst>
          <pc:docMk/>
          <pc:sldMk cId="396371381" sldId="1629"/>
        </pc:sldMkLst>
      </pc:sldChg>
      <pc:sldChg chg="addSp delSp modSp add mod">
        <pc:chgData name="伊健 杜" userId="e69aded81da48593" providerId="LiveId" clId="{7FD4D2C2-8BF2-4B05-996B-66FFABE2D5D2}" dt="2022-11-28T16:58:31.837" v="4275"/>
        <pc:sldMkLst>
          <pc:docMk/>
          <pc:sldMk cId="3956247552" sldId="1629"/>
        </pc:sldMkLst>
        <pc:spChg chg="mod">
          <ac:chgData name="伊健 杜" userId="e69aded81da48593" providerId="LiveId" clId="{7FD4D2C2-8BF2-4B05-996B-66FFABE2D5D2}" dt="2022-11-28T16:58:31.837" v="4275"/>
          <ac:spMkLst>
            <pc:docMk/>
            <pc:sldMk cId="3956247552" sldId="1629"/>
            <ac:spMk id="2" creationId="{10304424-DB4A-36E7-9E0D-D32A5DD0F26C}"/>
          </ac:spMkLst>
        </pc:spChg>
        <pc:spChg chg="mod">
          <ac:chgData name="伊健 杜" userId="e69aded81da48593" providerId="LiveId" clId="{7FD4D2C2-8BF2-4B05-996B-66FFABE2D5D2}" dt="2022-11-28T16:58:31.837" v="4275"/>
          <ac:spMkLst>
            <pc:docMk/>
            <pc:sldMk cId="3956247552" sldId="1629"/>
            <ac:spMk id="5" creationId="{E7287B0E-EF55-E721-8EFA-9A9183C0EDF9}"/>
          </ac:spMkLst>
        </pc:spChg>
        <pc:picChg chg="del">
          <ac:chgData name="伊健 杜" userId="e69aded81da48593" providerId="LiveId" clId="{7FD4D2C2-8BF2-4B05-996B-66FFABE2D5D2}" dt="2022-11-28T16:57:02.869" v="4099" actId="478"/>
          <ac:picMkLst>
            <pc:docMk/>
            <pc:sldMk cId="3956247552" sldId="1629"/>
            <ac:picMk id="11266" creationId="{8D67CEFE-45EA-45AC-AD67-99B4EB72EA3C}"/>
          </ac:picMkLst>
        </pc:picChg>
        <pc:picChg chg="add mod">
          <ac:chgData name="伊健 杜" userId="e69aded81da48593" providerId="LiveId" clId="{7FD4D2C2-8BF2-4B05-996B-66FFABE2D5D2}" dt="2022-11-28T16:57:10.719" v="4101" actId="1076"/>
          <ac:picMkLst>
            <pc:docMk/>
            <pc:sldMk cId="3956247552" sldId="1629"/>
            <ac:picMk id="12290" creationId="{86B39FB0-3E45-4213-6E2D-6982E9BAB7B0}"/>
          </ac:picMkLst>
        </pc:picChg>
      </pc:sldChg>
      <pc:sldChg chg="addSp delSp modSp add mod">
        <pc:chgData name="伊健 杜" userId="e69aded81da48593" providerId="LiveId" clId="{7FD4D2C2-8BF2-4B05-996B-66FFABE2D5D2}" dt="2022-11-28T16:58:31.837" v="4275"/>
        <pc:sldMkLst>
          <pc:docMk/>
          <pc:sldMk cId="1052348114" sldId="1630"/>
        </pc:sldMkLst>
        <pc:spChg chg="mod">
          <ac:chgData name="伊健 杜" userId="e69aded81da48593" providerId="LiveId" clId="{7FD4D2C2-8BF2-4B05-996B-66FFABE2D5D2}" dt="2022-11-28T16:58:31.837" v="4275"/>
          <ac:spMkLst>
            <pc:docMk/>
            <pc:sldMk cId="1052348114" sldId="1630"/>
            <ac:spMk id="2" creationId="{10304424-DB4A-36E7-9E0D-D32A5DD0F26C}"/>
          </ac:spMkLst>
        </pc:spChg>
        <pc:spChg chg="mod">
          <ac:chgData name="伊健 杜" userId="e69aded81da48593" providerId="LiveId" clId="{7FD4D2C2-8BF2-4B05-996B-66FFABE2D5D2}" dt="2022-11-28T16:58:31.837" v="4275"/>
          <ac:spMkLst>
            <pc:docMk/>
            <pc:sldMk cId="1052348114" sldId="1630"/>
            <ac:spMk id="5" creationId="{E7287B0E-EF55-E721-8EFA-9A9183C0EDF9}"/>
          </ac:spMkLst>
        </pc:spChg>
        <pc:picChg chg="del">
          <ac:chgData name="伊健 杜" userId="e69aded81da48593" providerId="LiveId" clId="{7FD4D2C2-8BF2-4B05-996B-66FFABE2D5D2}" dt="2022-11-28T16:57:50.487" v="4219" actId="478"/>
          <ac:picMkLst>
            <pc:docMk/>
            <pc:sldMk cId="1052348114" sldId="1630"/>
            <ac:picMk id="11266" creationId="{8D67CEFE-45EA-45AC-AD67-99B4EB72EA3C}"/>
          </ac:picMkLst>
        </pc:picChg>
        <pc:picChg chg="add mod">
          <ac:chgData name="伊健 杜" userId="e69aded81da48593" providerId="LiveId" clId="{7FD4D2C2-8BF2-4B05-996B-66FFABE2D5D2}" dt="2022-11-28T16:58:05.803" v="4223" actId="1076"/>
          <ac:picMkLst>
            <pc:docMk/>
            <pc:sldMk cId="1052348114" sldId="1630"/>
            <ac:picMk id="13314" creationId="{B936397C-58F6-4B9F-D5CA-6357B7795AA0}"/>
          </ac:picMkLst>
        </pc:picChg>
      </pc:sldChg>
      <pc:sldChg chg="del">
        <pc:chgData name="伊健 杜" userId="e69aded81da48593" providerId="LiveId" clId="{7FD4D2C2-8BF2-4B05-996B-66FFABE2D5D2}" dt="2022-11-28T12:45:54.807" v="2" actId="47"/>
        <pc:sldMkLst>
          <pc:docMk/>
          <pc:sldMk cId="1426102253" sldId="1630"/>
        </pc:sldMkLst>
      </pc:sldChg>
      <pc:sldChg chg="del">
        <pc:chgData name="伊健 杜" userId="e69aded81da48593" providerId="LiveId" clId="{7FD4D2C2-8BF2-4B05-996B-66FFABE2D5D2}" dt="2022-11-28T12:45:54.807" v="2" actId="47"/>
        <pc:sldMkLst>
          <pc:docMk/>
          <pc:sldMk cId="3968406767" sldId="1631"/>
        </pc:sldMkLst>
      </pc:sldChg>
      <pc:sldChg chg="modSp add mod">
        <pc:chgData name="伊健 杜" userId="e69aded81da48593" providerId="LiveId" clId="{7FD4D2C2-8BF2-4B05-996B-66FFABE2D5D2}" dt="2022-11-28T16:58:31.837" v="4275"/>
        <pc:sldMkLst>
          <pc:docMk/>
          <pc:sldMk cId="3981181640" sldId="1631"/>
        </pc:sldMkLst>
        <pc:spChg chg="mod">
          <ac:chgData name="伊健 杜" userId="e69aded81da48593" providerId="LiveId" clId="{7FD4D2C2-8BF2-4B05-996B-66FFABE2D5D2}" dt="2022-11-28T16:58:31.837" v="4275"/>
          <ac:spMkLst>
            <pc:docMk/>
            <pc:sldMk cId="3981181640" sldId="1631"/>
            <ac:spMk id="4" creationId="{2CD63A4E-E37B-41A6-9090-C7BF9F9D4BD7}"/>
          </ac:spMkLst>
        </pc:spChg>
      </pc:sldChg>
      <pc:sldChg chg="del">
        <pc:chgData name="伊健 杜" userId="e69aded81da48593" providerId="LiveId" clId="{7FD4D2C2-8BF2-4B05-996B-66FFABE2D5D2}" dt="2022-11-28T12:45:54.807" v="2" actId="47"/>
        <pc:sldMkLst>
          <pc:docMk/>
          <pc:sldMk cId="3285870722" sldId="1632"/>
        </pc:sldMkLst>
      </pc:sldChg>
      <pc:sldChg chg="del">
        <pc:chgData name="伊健 杜" userId="e69aded81da48593" providerId="LiveId" clId="{7FD4D2C2-8BF2-4B05-996B-66FFABE2D5D2}" dt="2022-11-28T12:45:54.807" v="2" actId="47"/>
        <pc:sldMkLst>
          <pc:docMk/>
          <pc:sldMk cId="2896936344" sldId="1633"/>
        </pc:sldMkLst>
      </pc:sldChg>
      <pc:sldChg chg="del">
        <pc:chgData name="伊健 杜" userId="e69aded81da48593" providerId="LiveId" clId="{7FD4D2C2-8BF2-4B05-996B-66FFABE2D5D2}" dt="2022-11-28T12:45:54.807" v="2" actId="47"/>
        <pc:sldMkLst>
          <pc:docMk/>
          <pc:sldMk cId="2902031923" sldId="1634"/>
        </pc:sldMkLst>
      </pc:sldChg>
      <pc:sldChg chg="del">
        <pc:chgData name="伊健 杜" userId="e69aded81da48593" providerId="LiveId" clId="{7FD4D2C2-8BF2-4B05-996B-66FFABE2D5D2}" dt="2022-11-28T12:45:54.807" v="2" actId="47"/>
        <pc:sldMkLst>
          <pc:docMk/>
          <pc:sldMk cId="773340992" sldId="1635"/>
        </pc:sldMkLst>
      </pc:sldChg>
      <pc:sldChg chg="del">
        <pc:chgData name="伊健 杜" userId="e69aded81da48593" providerId="LiveId" clId="{7FD4D2C2-8BF2-4B05-996B-66FFABE2D5D2}" dt="2022-11-28T12:45:54.807" v="2" actId="47"/>
        <pc:sldMkLst>
          <pc:docMk/>
          <pc:sldMk cId="1109654842" sldId="1636"/>
        </pc:sldMkLst>
      </pc:sldChg>
    </pc:docChg>
  </pc:docChgLst>
  <pc:docChgLst>
    <pc:chgData name="伊健 杜" userId="e69aded81da48593" providerId="LiveId" clId="{C6040F8A-93E4-469D-8EFE-CC7ECCDDED02}"/>
    <pc:docChg chg="custSel addSld delSld modSld sldOrd modSection">
      <pc:chgData name="伊健 杜" userId="e69aded81da48593" providerId="LiveId" clId="{C6040F8A-93E4-469D-8EFE-CC7ECCDDED02}" dt="2022-09-14T14:04:35.011" v="4431" actId="20577"/>
      <pc:docMkLst>
        <pc:docMk/>
      </pc:docMkLst>
      <pc:sldChg chg="modSp mod">
        <pc:chgData name="伊健 杜" userId="e69aded81da48593" providerId="LiveId" clId="{C6040F8A-93E4-469D-8EFE-CC7ECCDDED02}" dt="2022-09-14T14:03:36.696" v="4395"/>
        <pc:sldMkLst>
          <pc:docMk/>
          <pc:sldMk cId="3180688205" sldId="256"/>
        </pc:sldMkLst>
        <pc:spChg chg="mod">
          <ac:chgData name="伊健 杜" userId="e69aded81da48593" providerId="LiveId" clId="{C6040F8A-93E4-469D-8EFE-CC7ECCDDED02}" dt="2022-09-14T14:03:36.696" v="4395"/>
          <ac:spMkLst>
            <pc:docMk/>
            <pc:sldMk cId="3180688205" sldId="256"/>
            <ac:spMk id="2" creationId="{1F01E9DD-2818-4BD0-9996-984FE0985E67}"/>
          </ac:spMkLst>
        </pc:spChg>
      </pc:sldChg>
      <pc:sldChg chg="del">
        <pc:chgData name="伊健 杜" userId="e69aded81da48593" providerId="LiveId" clId="{C6040F8A-93E4-469D-8EFE-CC7ECCDDED02}" dt="2022-09-12T19:27:29.773" v="0" actId="47"/>
        <pc:sldMkLst>
          <pc:docMk/>
          <pc:sldMk cId="1437134219" sldId="524"/>
        </pc:sldMkLst>
      </pc:sldChg>
      <pc:sldChg chg="del">
        <pc:chgData name="伊健 杜" userId="e69aded81da48593" providerId="LiveId" clId="{C6040F8A-93E4-469D-8EFE-CC7ECCDDED02}" dt="2022-09-12T19:27:29.773" v="0" actId="47"/>
        <pc:sldMkLst>
          <pc:docMk/>
          <pc:sldMk cId="3551850107" sldId="526"/>
        </pc:sldMkLst>
      </pc:sldChg>
      <pc:sldChg chg="del">
        <pc:chgData name="伊健 杜" userId="e69aded81da48593" providerId="LiveId" clId="{C6040F8A-93E4-469D-8EFE-CC7ECCDDED02}" dt="2022-09-12T19:27:29.773" v="0" actId="47"/>
        <pc:sldMkLst>
          <pc:docMk/>
          <pc:sldMk cId="3075359360" sldId="606"/>
        </pc:sldMkLst>
      </pc:sldChg>
      <pc:sldChg chg="del">
        <pc:chgData name="伊健 杜" userId="e69aded81da48593" providerId="LiveId" clId="{C6040F8A-93E4-469D-8EFE-CC7ECCDDED02}" dt="2022-09-12T19:27:29.773" v="0" actId="47"/>
        <pc:sldMkLst>
          <pc:docMk/>
          <pc:sldMk cId="3786313440" sldId="608"/>
        </pc:sldMkLst>
      </pc:sldChg>
      <pc:sldChg chg="del">
        <pc:chgData name="伊健 杜" userId="e69aded81da48593" providerId="LiveId" clId="{C6040F8A-93E4-469D-8EFE-CC7ECCDDED02}" dt="2022-09-12T19:27:29.773" v="0" actId="47"/>
        <pc:sldMkLst>
          <pc:docMk/>
          <pc:sldMk cId="1239308445" sldId="609"/>
        </pc:sldMkLst>
      </pc:sldChg>
      <pc:sldChg chg="del">
        <pc:chgData name="伊健 杜" userId="e69aded81da48593" providerId="LiveId" clId="{C6040F8A-93E4-469D-8EFE-CC7ECCDDED02}" dt="2022-09-12T19:27:29.773" v="0" actId="47"/>
        <pc:sldMkLst>
          <pc:docMk/>
          <pc:sldMk cId="710267847" sldId="610"/>
        </pc:sldMkLst>
      </pc:sldChg>
      <pc:sldChg chg="addSp delSp modSp mod ord">
        <pc:chgData name="伊健 杜" userId="e69aded81da48593" providerId="LiveId" clId="{C6040F8A-93E4-469D-8EFE-CC7ECCDDED02}" dt="2022-09-13T13:32:32.128" v="4258" actId="1076"/>
        <pc:sldMkLst>
          <pc:docMk/>
          <pc:sldMk cId="3263895134" sldId="612"/>
        </pc:sldMkLst>
        <pc:spChg chg="add mod">
          <ac:chgData name="伊健 杜" userId="e69aded81da48593" providerId="LiveId" clId="{C6040F8A-93E4-469D-8EFE-CC7ECCDDED02}" dt="2022-09-13T05:10:49.001" v="1300" actId="20577"/>
          <ac:spMkLst>
            <pc:docMk/>
            <pc:sldMk cId="3263895134" sldId="612"/>
            <ac:spMk id="2" creationId="{402E3CDD-098B-E392-78B9-98BC5B35EAFE}"/>
          </ac:spMkLst>
        </pc:spChg>
        <pc:spChg chg="add mod">
          <ac:chgData name="伊健 杜" userId="e69aded81da48593" providerId="LiveId" clId="{C6040F8A-93E4-469D-8EFE-CC7ECCDDED02}" dt="2022-09-13T05:10:58.741" v="1304" actId="20577"/>
          <ac:spMkLst>
            <pc:docMk/>
            <pc:sldMk cId="3263895134" sldId="612"/>
            <ac:spMk id="3" creationId="{F381C70A-9A92-3A3B-7426-F41CF6D0669F}"/>
          </ac:spMkLst>
        </pc:spChg>
        <pc:spChg chg="mod">
          <ac:chgData name="伊健 杜" userId="e69aded81da48593" providerId="LiveId" clId="{C6040F8A-93E4-469D-8EFE-CC7ECCDDED02}" dt="2022-09-13T13:32:32.128" v="4258" actId="1076"/>
          <ac:spMkLst>
            <pc:docMk/>
            <pc:sldMk cId="3263895134" sldId="612"/>
            <ac:spMk id="4" creationId="{E349234E-2F9B-8B8E-47DA-329F75BF2F09}"/>
          </ac:spMkLst>
        </pc:spChg>
        <pc:spChg chg="add mod">
          <ac:chgData name="伊健 杜" userId="e69aded81da48593" providerId="LiveId" clId="{C6040F8A-93E4-469D-8EFE-CC7ECCDDED02}" dt="2022-09-13T05:24:12.068" v="1408" actId="14100"/>
          <ac:spMkLst>
            <pc:docMk/>
            <pc:sldMk cId="3263895134" sldId="612"/>
            <ac:spMk id="5" creationId="{A4780266-C923-A3E1-71E5-EC7001FCF371}"/>
          </ac:spMkLst>
        </pc:spChg>
        <pc:spChg chg="add mod">
          <ac:chgData name="伊健 杜" userId="e69aded81da48593" providerId="LiveId" clId="{C6040F8A-93E4-469D-8EFE-CC7ECCDDED02}" dt="2022-09-13T05:24:07.237" v="1405" actId="1076"/>
          <ac:spMkLst>
            <pc:docMk/>
            <pc:sldMk cId="3263895134" sldId="612"/>
            <ac:spMk id="6" creationId="{A59155A5-2CC7-A361-7FB6-0D7899B54486}"/>
          </ac:spMkLst>
        </pc:spChg>
        <pc:spChg chg="add mod">
          <ac:chgData name="伊健 杜" userId="e69aded81da48593" providerId="LiveId" clId="{C6040F8A-93E4-469D-8EFE-CC7ECCDDED02}" dt="2022-09-13T10:47:33.676" v="2054" actId="1076"/>
          <ac:spMkLst>
            <pc:docMk/>
            <pc:sldMk cId="3263895134" sldId="612"/>
            <ac:spMk id="7" creationId="{7693E7DD-FBB2-0EFB-A141-97B92E3DFE72}"/>
          </ac:spMkLst>
        </pc:spChg>
        <pc:picChg chg="del mod">
          <ac:chgData name="伊健 杜" userId="e69aded81da48593" providerId="LiveId" clId="{C6040F8A-93E4-469D-8EFE-CC7ECCDDED02}" dt="2022-09-13T05:10:13.065" v="1292" actId="478"/>
          <ac:picMkLst>
            <pc:docMk/>
            <pc:sldMk cId="3263895134" sldId="612"/>
            <ac:picMk id="3074" creationId="{97C43E79-8B3B-B076-49B7-AF9AE8F3B79A}"/>
          </ac:picMkLst>
        </pc:picChg>
        <pc:picChg chg="add mod">
          <ac:chgData name="伊健 杜" userId="e69aded81da48593" providerId="LiveId" clId="{C6040F8A-93E4-469D-8EFE-CC7ECCDDED02}" dt="2022-09-13T05:23:23.548" v="1365" actId="1076"/>
          <ac:picMkLst>
            <pc:docMk/>
            <pc:sldMk cId="3263895134" sldId="612"/>
            <ac:picMk id="9218" creationId="{BF9C691D-B9BD-B9DF-4B53-193D13715381}"/>
          </ac:picMkLst>
        </pc:picChg>
        <pc:picChg chg="add mod">
          <ac:chgData name="伊健 杜" userId="e69aded81da48593" providerId="LiveId" clId="{C6040F8A-93E4-469D-8EFE-CC7ECCDDED02}" dt="2022-09-13T05:23:22.099" v="1364" actId="1076"/>
          <ac:picMkLst>
            <pc:docMk/>
            <pc:sldMk cId="3263895134" sldId="612"/>
            <ac:picMk id="9220" creationId="{E9FDBFCA-C720-6272-89F3-E6AAE2981711}"/>
          </ac:picMkLst>
        </pc:picChg>
        <pc:picChg chg="add mod">
          <ac:chgData name="伊健 杜" userId="e69aded81da48593" providerId="LiveId" clId="{C6040F8A-93E4-469D-8EFE-CC7ECCDDED02}" dt="2022-09-13T05:25:20.066" v="1481" actId="1076"/>
          <ac:picMkLst>
            <pc:docMk/>
            <pc:sldMk cId="3263895134" sldId="612"/>
            <ac:picMk id="9222" creationId="{70CE5B74-0D51-3F47-7AE7-676FA975DBD5}"/>
          </ac:picMkLst>
        </pc:picChg>
      </pc:sldChg>
      <pc:sldChg chg="addSp modSp mod ord modAnim modNotes modNotesTx">
        <pc:chgData name="伊健 杜" userId="e69aded81da48593" providerId="LiveId" clId="{C6040F8A-93E4-469D-8EFE-CC7ECCDDED02}" dt="2022-09-13T12:22:17.220" v="3357"/>
        <pc:sldMkLst>
          <pc:docMk/>
          <pc:sldMk cId="1898577969" sldId="613"/>
        </pc:sldMkLst>
        <pc:spChg chg="mod">
          <ac:chgData name="伊健 杜" userId="e69aded81da48593" providerId="LiveId" clId="{C6040F8A-93E4-469D-8EFE-CC7ECCDDED02}" dt="2022-09-13T12:22:17.220" v="3357"/>
          <ac:spMkLst>
            <pc:docMk/>
            <pc:sldMk cId="1898577969" sldId="613"/>
            <ac:spMk id="2" creationId="{FBF88422-B4B3-EF6A-B4B3-55B2BB5AF09D}"/>
          </ac:spMkLst>
        </pc:spChg>
        <pc:spChg chg="add mod">
          <ac:chgData name="伊健 杜" userId="e69aded81da48593" providerId="LiveId" clId="{C6040F8A-93E4-469D-8EFE-CC7ECCDDED02}" dt="2022-09-13T12:22:17.220" v="3357"/>
          <ac:spMkLst>
            <pc:docMk/>
            <pc:sldMk cId="1898577969" sldId="613"/>
            <ac:spMk id="3" creationId="{A30F5DFC-1E1D-EB32-EAC9-94CD78FECA70}"/>
          </ac:spMkLst>
        </pc:spChg>
        <pc:spChg chg="add mod">
          <ac:chgData name="伊健 杜" userId="e69aded81da48593" providerId="LiveId" clId="{C6040F8A-93E4-469D-8EFE-CC7ECCDDED02}" dt="2022-09-13T11:47:15.698" v="2817" actId="1076"/>
          <ac:spMkLst>
            <pc:docMk/>
            <pc:sldMk cId="1898577969" sldId="613"/>
            <ac:spMk id="4" creationId="{AF8C2819-B07F-FF23-8ECF-ECF0737E15A4}"/>
          </ac:spMkLst>
        </pc:spChg>
        <pc:spChg chg="add mod">
          <ac:chgData name="伊健 杜" userId="e69aded81da48593" providerId="LiveId" clId="{C6040F8A-93E4-469D-8EFE-CC7ECCDDED02}" dt="2022-09-13T12:22:17.220" v="3357"/>
          <ac:spMkLst>
            <pc:docMk/>
            <pc:sldMk cId="1898577969" sldId="613"/>
            <ac:spMk id="5" creationId="{A5F6CDCF-B8F8-E058-CC81-3BD5DA059048}"/>
          </ac:spMkLst>
        </pc:spChg>
      </pc:sldChg>
      <pc:sldChg chg="del">
        <pc:chgData name="伊健 杜" userId="e69aded81da48593" providerId="LiveId" clId="{C6040F8A-93E4-469D-8EFE-CC7ECCDDED02}" dt="2022-09-12T19:27:38.319" v="1" actId="47"/>
        <pc:sldMkLst>
          <pc:docMk/>
          <pc:sldMk cId="132155922" sldId="614"/>
        </pc:sldMkLst>
      </pc:sldChg>
      <pc:sldChg chg="del">
        <pc:chgData name="伊健 杜" userId="e69aded81da48593" providerId="LiveId" clId="{C6040F8A-93E4-469D-8EFE-CC7ECCDDED02}" dt="2022-09-12T19:27:38.319" v="1" actId="47"/>
        <pc:sldMkLst>
          <pc:docMk/>
          <pc:sldMk cId="100691838" sldId="615"/>
        </pc:sldMkLst>
      </pc:sldChg>
      <pc:sldChg chg="del">
        <pc:chgData name="伊健 杜" userId="e69aded81da48593" providerId="LiveId" clId="{C6040F8A-93E4-469D-8EFE-CC7ECCDDED02}" dt="2022-09-12T19:27:38.319" v="1" actId="47"/>
        <pc:sldMkLst>
          <pc:docMk/>
          <pc:sldMk cId="3223514285" sldId="616"/>
        </pc:sldMkLst>
      </pc:sldChg>
      <pc:sldChg chg="del">
        <pc:chgData name="伊健 杜" userId="e69aded81da48593" providerId="LiveId" clId="{C6040F8A-93E4-469D-8EFE-CC7ECCDDED02}" dt="2022-09-12T19:27:38.319" v="1" actId="47"/>
        <pc:sldMkLst>
          <pc:docMk/>
          <pc:sldMk cId="4062107528" sldId="617"/>
        </pc:sldMkLst>
      </pc:sldChg>
      <pc:sldChg chg="del">
        <pc:chgData name="伊健 杜" userId="e69aded81da48593" providerId="LiveId" clId="{C6040F8A-93E4-469D-8EFE-CC7ECCDDED02}" dt="2022-09-12T19:27:38.319" v="1" actId="47"/>
        <pc:sldMkLst>
          <pc:docMk/>
          <pc:sldMk cId="788387328" sldId="618"/>
        </pc:sldMkLst>
      </pc:sldChg>
      <pc:sldChg chg="del">
        <pc:chgData name="伊健 杜" userId="e69aded81da48593" providerId="LiveId" clId="{C6040F8A-93E4-469D-8EFE-CC7ECCDDED02}" dt="2022-09-12T19:27:38.319" v="1" actId="47"/>
        <pc:sldMkLst>
          <pc:docMk/>
          <pc:sldMk cId="2747618762" sldId="619"/>
        </pc:sldMkLst>
      </pc:sldChg>
      <pc:sldChg chg="del">
        <pc:chgData name="伊健 杜" userId="e69aded81da48593" providerId="LiveId" clId="{C6040F8A-93E4-469D-8EFE-CC7ECCDDED02}" dt="2022-09-12T19:27:38.319" v="1" actId="47"/>
        <pc:sldMkLst>
          <pc:docMk/>
          <pc:sldMk cId="770457539" sldId="620"/>
        </pc:sldMkLst>
      </pc:sldChg>
      <pc:sldChg chg="del">
        <pc:chgData name="伊健 杜" userId="e69aded81da48593" providerId="LiveId" clId="{C6040F8A-93E4-469D-8EFE-CC7ECCDDED02}" dt="2022-09-12T19:27:38.319" v="1" actId="47"/>
        <pc:sldMkLst>
          <pc:docMk/>
          <pc:sldMk cId="1563584294" sldId="621"/>
        </pc:sldMkLst>
      </pc:sldChg>
      <pc:sldChg chg="del">
        <pc:chgData name="伊健 杜" userId="e69aded81da48593" providerId="LiveId" clId="{C6040F8A-93E4-469D-8EFE-CC7ECCDDED02}" dt="2022-09-12T19:27:38.319" v="1" actId="47"/>
        <pc:sldMkLst>
          <pc:docMk/>
          <pc:sldMk cId="1144250603" sldId="622"/>
        </pc:sldMkLst>
      </pc:sldChg>
      <pc:sldChg chg="del">
        <pc:chgData name="伊健 杜" userId="e69aded81da48593" providerId="LiveId" clId="{C6040F8A-93E4-469D-8EFE-CC7ECCDDED02}" dt="2022-09-12T19:27:38.319" v="1" actId="47"/>
        <pc:sldMkLst>
          <pc:docMk/>
          <pc:sldMk cId="1594402997" sldId="623"/>
        </pc:sldMkLst>
      </pc:sldChg>
      <pc:sldChg chg="del">
        <pc:chgData name="伊健 杜" userId="e69aded81da48593" providerId="LiveId" clId="{C6040F8A-93E4-469D-8EFE-CC7ECCDDED02}" dt="2022-09-12T19:27:38.319" v="1" actId="47"/>
        <pc:sldMkLst>
          <pc:docMk/>
          <pc:sldMk cId="162242863" sldId="624"/>
        </pc:sldMkLst>
      </pc:sldChg>
      <pc:sldChg chg="del">
        <pc:chgData name="伊健 杜" userId="e69aded81da48593" providerId="LiveId" clId="{C6040F8A-93E4-469D-8EFE-CC7ECCDDED02}" dt="2022-09-12T19:27:38.319" v="1" actId="47"/>
        <pc:sldMkLst>
          <pc:docMk/>
          <pc:sldMk cId="2053245557" sldId="625"/>
        </pc:sldMkLst>
      </pc:sldChg>
      <pc:sldChg chg="del">
        <pc:chgData name="伊健 杜" userId="e69aded81da48593" providerId="LiveId" clId="{C6040F8A-93E4-469D-8EFE-CC7ECCDDED02}" dt="2022-09-12T19:27:38.319" v="1" actId="47"/>
        <pc:sldMkLst>
          <pc:docMk/>
          <pc:sldMk cId="1627462434" sldId="626"/>
        </pc:sldMkLst>
      </pc:sldChg>
      <pc:sldChg chg="del">
        <pc:chgData name="伊健 杜" userId="e69aded81da48593" providerId="LiveId" clId="{C6040F8A-93E4-469D-8EFE-CC7ECCDDED02}" dt="2022-09-12T19:27:38.319" v="1" actId="47"/>
        <pc:sldMkLst>
          <pc:docMk/>
          <pc:sldMk cId="1470243298" sldId="627"/>
        </pc:sldMkLst>
      </pc:sldChg>
      <pc:sldChg chg="del">
        <pc:chgData name="伊健 杜" userId="e69aded81da48593" providerId="LiveId" clId="{C6040F8A-93E4-469D-8EFE-CC7ECCDDED02}" dt="2022-09-12T19:27:38.319" v="1" actId="47"/>
        <pc:sldMkLst>
          <pc:docMk/>
          <pc:sldMk cId="2344651219" sldId="628"/>
        </pc:sldMkLst>
      </pc:sldChg>
      <pc:sldChg chg="del">
        <pc:chgData name="伊健 杜" userId="e69aded81da48593" providerId="LiveId" clId="{C6040F8A-93E4-469D-8EFE-CC7ECCDDED02}" dt="2022-09-12T19:27:38.319" v="1" actId="47"/>
        <pc:sldMkLst>
          <pc:docMk/>
          <pc:sldMk cId="805673739" sldId="629"/>
        </pc:sldMkLst>
      </pc:sldChg>
      <pc:sldChg chg="del">
        <pc:chgData name="伊健 杜" userId="e69aded81da48593" providerId="LiveId" clId="{C6040F8A-93E4-469D-8EFE-CC7ECCDDED02}" dt="2022-09-12T19:27:38.319" v="1" actId="47"/>
        <pc:sldMkLst>
          <pc:docMk/>
          <pc:sldMk cId="3349796648" sldId="630"/>
        </pc:sldMkLst>
      </pc:sldChg>
      <pc:sldChg chg="del">
        <pc:chgData name="伊健 杜" userId="e69aded81da48593" providerId="LiveId" clId="{C6040F8A-93E4-469D-8EFE-CC7ECCDDED02}" dt="2022-09-12T19:27:38.319" v="1" actId="47"/>
        <pc:sldMkLst>
          <pc:docMk/>
          <pc:sldMk cId="3443455430" sldId="631"/>
        </pc:sldMkLst>
      </pc:sldChg>
      <pc:sldChg chg="del">
        <pc:chgData name="伊健 杜" userId="e69aded81da48593" providerId="LiveId" clId="{C6040F8A-93E4-469D-8EFE-CC7ECCDDED02}" dt="2022-09-12T19:27:38.319" v="1" actId="47"/>
        <pc:sldMkLst>
          <pc:docMk/>
          <pc:sldMk cId="1512918925" sldId="632"/>
        </pc:sldMkLst>
      </pc:sldChg>
      <pc:sldChg chg="del">
        <pc:chgData name="伊健 杜" userId="e69aded81da48593" providerId="LiveId" clId="{C6040F8A-93E4-469D-8EFE-CC7ECCDDED02}" dt="2022-09-12T19:27:38.319" v="1" actId="47"/>
        <pc:sldMkLst>
          <pc:docMk/>
          <pc:sldMk cId="751400326" sldId="633"/>
        </pc:sldMkLst>
      </pc:sldChg>
      <pc:sldChg chg="del">
        <pc:chgData name="伊健 杜" userId="e69aded81da48593" providerId="LiveId" clId="{C6040F8A-93E4-469D-8EFE-CC7ECCDDED02}" dt="2022-09-12T19:27:38.319" v="1" actId="47"/>
        <pc:sldMkLst>
          <pc:docMk/>
          <pc:sldMk cId="2011108810" sldId="634"/>
        </pc:sldMkLst>
      </pc:sldChg>
      <pc:sldChg chg="addSp modSp add del mod">
        <pc:chgData name="伊健 杜" userId="e69aded81da48593" providerId="LiveId" clId="{C6040F8A-93E4-469D-8EFE-CC7ECCDDED02}" dt="2022-09-13T04:54:25.013" v="1037" actId="1076"/>
        <pc:sldMkLst>
          <pc:docMk/>
          <pc:sldMk cId="3673505575" sldId="635"/>
        </pc:sldMkLst>
        <pc:spChg chg="add mod">
          <ac:chgData name="伊健 杜" userId="e69aded81da48593" providerId="LiveId" clId="{C6040F8A-93E4-469D-8EFE-CC7ECCDDED02}" dt="2022-09-13T04:54:20.800" v="1036" actId="1076"/>
          <ac:spMkLst>
            <pc:docMk/>
            <pc:sldMk cId="3673505575" sldId="635"/>
            <ac:spMk id="2" creationId="{DDE4E9A3-B841-D22E-6F5F-2B380C77A713}"/>
          </ac:spMkLst>
        </pc:spChg>
        <pc:spChg chg="mod">
          <ac:chgData name="伊健 杜" userId="e69aded81da48593" providerId="LiveId" clId="{C6040F8A-93E4-469D-8EFE-CC7ECCDDED02}" dt="2022-09-13T04:54:25.013" v="1037" actId="1076"/>
          <ac:spMkLst>
            <pc:docMk/>
            <pc:sldMk cId="3673505575" sldId="635"/>
            <ac:spMk id="4" creationId="{43597A60-173A-3608-E674-CE102DACA28E}"/>
          </ac:spMkLst>
        </pc:spChg>
      </pc:sldChg>
      <pc:sldChg chg="del">
        <pc:chgData name="伊健 杜" userId="e69aded81da48593" providerId="LiveId" clId="{C6040F8A-93E4-469D-8EFE-CC7ECCDDED02}" dt="2022-09-12T19:27:38.319" v="1" actId="47"/>
        <pc:sldMkLst>
          <pc:docMk/>
          <pc:sldMk cId="1324337466" sldId="636"/>
        </pc:sldMkLst>
      </pc:sldChg>
      <pc:sldChg chg="del">
        <pc:chgData name="伊健 杜" userId="e69aded81da48593" providerId="LiveId" clId="{C6040F8A-93E4-469D-8EFE-CC7ECCDDED02}" dt="2022-09-12T19:27:38.319" v="1" actId="47"/>
        <pc:sldMkLst>
          <pc:docMk/>
          <pc:sldMk cId="2410273997" sldId="637"/>
        </pc:sldMkLst>
      </pc:sldChg>
      <pc:sldChg chg="del">
        <pc:chgData name="伊健 杜" userId="e69aded81da48593" providerId="LiveId" clId="{C6040F8A-93E4-469D-8EFE-CC7ECCDDED02}" dt="2022-09-12T19:27:38.319" v="1" actId="47"/>
        <pc:sldMkLst>
          <pc:docMk/>
          <pc:sldMk cId="2314098831" sldId="638"/>
        </pc:sldMkLst>
      </pc:sldChg>
      <pc:sldChg chg="del">
        <pc:chgData name="伊健 杜" userId="e69aded81da48593" providerId="LiveId" clId="{C6040F8A-93E4-469D-8EFE-CC7ECCDDED02}" dt="2022-09-12T19:27:38.319" v="1" actId="47"/>
        <pc:sldMkLst>
          <pc:docMk/>
          <pc:sldMk cId="3393700141" sldId="639"/>
        </pc:sldMkLst>
      </pc:sldChg>
      <pc:sldChg chg="del">
        <pc:chgData name="伊健 杜" userId="e69aded81da48593" providerId="LiveId" clId="{C6040F8A-93E4-469D-8EFE-CC7ECCDDED02}" dt="2022-09-12T19:27:38.319" v="1" actId="47"/>
        <pc:sldMkLst>
          <pc:docMk/>
          <pc:sldMk cId="1590836182" sldId="640"/>
        </pc:sldMkLst>
      </pc:sldChg>
      <pc:sldChg chg="del">
        <pc:chgData name="伊健 杜" userId="e69aded81da48593" providerId="LiveId" clId="{C6040F8A-93E4-469D-8EFE-CC7ECCDDED02}" dt="2022-09-12T19:27:38.319" v="1" actId="47"/>
        <pc:sldMkLst>
          <pc:docMk/>
          <pc:sldMk cId="3970353969" sldId="641"/>
        </pc:sldMkLst>
      </pc:sldChg>
      <pc:sldChg chg="del">
        <pc:chgData name="伊健 杜" userId="e69aded81da48593" providerId="LiveId" clId="{C6040F8A-93E4-469D-8EFE-CC7ECCDDED02}" dt="2022-09-12T19:27:38.319" v="1" actId="47"/>
        <pc:sldMkLst>
          <pc:docMk/>
          <pc:sldMk cId="3823463519" sldId="644"/>
        </pc:sldMkLst>
      </pc:sldChg>
      <pc:sldChg chg="del">
        <pc:chgData name="伊健 杜" userId="e69aded81da48593" providerId="LiveId" clId="{C6040F8A-93E4-469D-8EFE-CC7ECCDDED02}" dt="2022-09-12T19:27:38.319" v="1" actId="47"/>
        <pc:sldMkLst>
          <pc:docMk/>
          <pc:sldMk cId="2077293032" sldId="645"/>
        </pc:sldMkLst>
      </pc:sldChg>
      <pc:sldChg chg="addSp modSp mod">
        <pc:chgData name="伊健 杜" userId="e69aded81da48593" providerId="LiveId" clId="{C6040F8A-93E4-469D-8EFE-CC7ECCDDED02}" dt="2022-09-13T13:38:09.481" v="4391"/>
        <pc:sldMkLst>
          <pc:docMk/>
          <pc:sldMk cId="2390716554" sldId="646"/>
        </pc:sldMkLst>
        <pc:spChg chg="add mod">
          <ac:chgData name="伊健 杜" userId="e69aded81da48593" providerId="LiveId" clId="{C6040F8A-93E4-469D-8EFE-CC7ECCDDED02}" dt="2022-09-13T13:38:09.481" v="4391"/>
          <ac:spMkLst>
            <pc:docMk/>
            <pc:sldMk cId="2390716554" sldId="646"/>
            <ac:spMk id="2" creationId="{A2707775-0305-EB18-D3B5-B2CE66636A77}"/>
          </ac:spMkLst>
        </pc:spChg>
      </pc:sldChg>
      <pc:sldChg chg="del">
        <pc:chgData name="伊健 杜" userId="e69aded81da48593" providerId="LiveId" clId="{C6040F8A-93E4-469D-8EFE-CC7ECCDDED02}" dt="2022-09-12T19:27:38.319" v="1" actId="47"/>
        <pc:sldMkLst>
          <pc:docMk/>
          <pc:sldMk cId="947771541" sldId="647"/>
        </pc:sldMkLst>
      </pc:sldChg>
      <pc:sldChg chg="addSp delSp modSp mod ord delAnim modAnim">
        <pc:chgData name="伊健 杜" userId="e69aded81da48593" providerId="LiveId" clId="{C6040F8A-93E4-469D-8EFE-CC7ECCDDED02}" dt="2022-09-13T04:35:25.796" v="403" actId="20577"/>
        <pc:sldMkLst>
          <pc:docMk/>
          <pc:sldMk cId="677330436" sldId="648"/>
        </pc:sldMkLst>
        <pc:spChg chg="mod">
          <ac:chgData name="伊健 杜" userId="e69aded81da48593" providerId="LiveId" clId="{C6040F8A-93E4-469D-8EFE-CC7ECCDDED02}" dt="2022-09-12T19:30:25.675" v="67" actId="1076"/>
          <ac:spMkLst>
            <pc:docMk/>
            <pc:sldMk cId="677330436" sldId="648"/>
            <ac:spMk id="2" creationId="{B7AE6E77-0BF7-01C4-2CAE-18DA960E26CA}"/>
          </ac:spMkLst>
        </pc:spChg>
        <pc:spChg chg="add mod">
          <ac:chgData name="伊健 杜" userId="e69aded81da48593" providerId="LiveId" clId="{C6040F8A-93E4-469D-8EFE-CC7ECCDDED02}" dt="2022-09-13T04:35:25.796" v="403" actId="20577"/>
          <ac:spMkLst>
            <pc:docMk/>
            <pc:sldMk cId="677330436" sldId="648"/>
            <ac:spMk id="3" creationId="{D96D2033-17C8-C63E-9D32-738A7719A81F}"/>
          </ac:spMkLst>
        </pc:spChg>
        <pc:spChg chg="add del mod">
          <ac:chgData name="伊健 杜" userId="e69aded81da48593" providerId="LiveId" clId="{C6040F8A-93E4-469D-8EFE-CC7ECCDDED02}" dt="2022-09-13T04:32:14.899" v="384" actId="478"/>
          <ac:spMkLst>
            <pc:docMk/>
            <pc:sldMk cId="677330436" sldId="648"/>
            <ac:spMk id="4" creationId="{2C7CF71A-C870-220C-9C3C-F4E7BDC8573C}"/>
          </ac:spMkLst>
        </pc:spChg>
        <pc:spChg chg="add del mod">
          <ac:chgData name="伊健 杜" userId="e69aded81da48593" providerId="LiveId" clId="{C6040F8A-93E4-469D-8EFE-CC7ECCDDED02}" dt="2022-09-13T04:32:14.899" v="384" actId="478"/>
          <ac:spMkLst>
            <pc:docMk/>
            <pc:sldMk cId="677330436" sldId="648"/>
            <ac:spMk id="5" creationId="{A26DC570-0D9D-EC72-A1DF-7C2D88ECE5B8}"/>
          </ac:spMkLst>
        </pc:spChg>
        <pc:spChg chg="add del mod">
          <ac:chgData name="伊健 杜" userId="e69aded81da48593" providerId="LiveId" clId="{C6040F8A-93E4-469D-8EFE-CC7ECCDDED02}" dt="2022-09-13T04:32:14.899" v="384" actId="478"/>
          <ac:spMkLst>
            <pc:docMk/>
            <pc:sldMk cId="677330436" sldId="648"/>
            <ac:spMk id="6" creationId="{8EB63739-66F7-918C-13C8-9E6965FA5F35}"/>
          </ac:spMkLst>
        </pc:spChg>
        <pc:spChg chg="add del mod">
          <ac:chgData name="伊健 杜" userId="e69aded81da48593" providerId="LiveId" clId="{C6040F8A-93E4-469D-8EFE-CC7ECCDDED02}" dt="2022-09-13T04:32:14.899" v="384" actId="478"/>
          <ac:spMkLst>
            <pc:docMk/>
            <pc:sldMk cId="677330436" sldId="648"/>
            <ac:spMk id="7" creationId="{81224A3F-76BB-FB40-8AB8-B9BCDB6CAFAE}"/>
          </ac:spMkLst>
        </pc:spChg>
        <pc:spChg chg="add del mod">
          <ac:chgData name="伊健 杜" userId="e69aded81da48593" providerId="LiveId" clId="{C6040F8A-93E4-469D-8EFE-CC7ECCDDED02}" dt="2022-09-13T04:32:02.057" v="382" actId="478"/>
          <ac:spMkLst>
            <pc:docMk/>
            <pc:sldMk cId="677330436" sldId="648"/>
            <ac:spMk id="8" creationId="{AF5866E6-D98A-9837-BDD7-1E731939909F}"/>
          </ac:spMkLst>
        </pc:spChg>
        <pc:spChg chg="add del mod">
          <ac:chgData name="伊健 杜" userId="e69aded81da48593" providerId="LiveId" clId="{C6040F8A-93E4-469D-8EFE-CC7ECCDDED02}" dt="2022-09-13T04:32:03.116" v="383" actId="478"/>
          <ac:spMkLst>
            <pc:docMk/>
            <pc:sldMk cId="677330436" sldId="648"/>
            <ac:spMk id="9" creationId="{00E4606F-1E35-1337-5341-63729793AE06}"/>
          </ac:spMkLst>
        </pc:spChg>
        <pc:picChg chg="add mod">
          <ac:chgData name="伊健 杜" userId="e69aded81da48593" providerId="LiveId" clId="{C6040F8A-93E4-469D-8EFE-CC7ECCDDED02}" dt="2022-09-13T04:32:36.822" v="389" actId="1076"/>
          <ac:picMkLst>
            <pc:docMk/>
            <pc:sldMk cId="677330436" sldId="648"/>
            <ac:picMk id="3074" creationId="{A0A9DE1D-7033-3C96-DA7D-B4F837E313F1}"/>
          </ac:picMkLst>
        </pc:picChg>
      </pc:sldChg>
      <pc:sldChg chg="addSp delSp modSp new mod ord">
        <pc:chgData name="伊健 杜" userId="e69aded81da48593" providerId="LiveId" clId="{C6040F8A-93E4-469D-8EFE-CC7ECCDDED02}" dt="2022-09-13T05:32:49.399" v="1789"/>
        <pc:sldMkLst>
          <pc:docMk/>
          <pc:sldMk cId="1861894648" sldId="649"/>
        </pc:sldMkLst>
        <pc:spChg chg="add del mod">
          <ac:chgData name="伊健 杜" userId="e69aded81da48593" providerId="LiveId" clId="{C6040F8A-93E4-469D-8EFE-CC7ECCDDED02}" dt="2022-09-13T04:55:05.804" v="1040" actId="478"/>
          <ac:spMkLst>
            <pc:docMk/>
            <pc:sldMk cId="1861894648" sldId="649"/>
            <ac:spMk id="2" creationId="{4AE37018-1FC3-576F-83DC-2A6B4F27870A}"/>
          </ac:spMkLst>
        </pc:spChg>
        <pc:spChg chg="del">
          <ac:chgData name="伊健 杜" userId="e69aded81da48593" providerId="LiveId" clId="{C6040F8A-93E4-469D-8EFE-CC7ECCDDED02}" dt="2022-09-12T19:44:51.130" v="262" actId="478"/>
          <ac:spMkLst>
            <pc:docMk/>
            <pc:sldMk cId="1861894648" sldId="649"/>
            <ac:spMk id="2" creationId="{731401A7-895C-8DD8-3E6D-0F900DE22041}"/>
          </ac:spMkLst>
        </pc:spChg>
        <pc:spChg chg="del">
          <ac:chgData name="伊健 杜" userId="e69aded81da48593" providerId="LiveId" clId="{C6040F8A-93E4-469D-8EFE-CC7ECCDDED02}" dt="2022-09-12T19:44:49.541" v="261" actId="478"/>
          <ac:spMkLst>
            <pc:docMk/>
            <pc:sldMk cId="1861894648" sldId="649"/>
            <ac:spMk id="3" creationId="{72AA8122-0434-E26A-0D9F-D8B209E0C8F0}"/>
          </ac:spMkLst>
        </pc:spChg>
        <pc:spChg chg="add del mod">
          <ac:chgData name="伊健 杜" userId="e69aded81da48593" providerId="LiveId" clId="{C6040F8A-93E4-469D-8EFE-CC7ECCDDED02}" dt="2022-09-13T05:25:45.039" v="1484" actId="478"/>
          <ac:spMkLst>
            <pc:docMk/>
            <pc:sldMk cId="1861894648" sldId="649"/>
            <ac:spMk id="4" creationId="{83C7AC16-8C9D-0CB7-5A4C-5772708B0FEC}"/>
          </ac:spMkLst>
        </pc:spChg>
        <pc:spChg chg="add mod">
          <ac:chgData name="伊健 杜" userId="e69aded81da48593" providerId="LiveId" clId="{C6040F8A-93E4-469D-8EFE-CC7ECCDDED02}" dt="2022-09-13T05:32:49.399" v="1789"/>
          <ac:spMkLst>
            <pc:docMk/>
            <pc:sldMk cId="1861894648" sldId="649"/>
            <ac:spMk id="5" creationId="{08AEA5F7-CDF9-38C9-3B45-8C139889D6B9}"/>
          </ac:spMkLst>
        </pc:spChg>
        <pc:spChg chg="add mod">
          <ac:chgData name="伊健 杜" userId="e69aded81da48593" providerId="LiveId" clId="{C6040F8A-93E4-469D-8EFE-CC7ECCDDED02}" dt="2022-09-13T05:29:36.080" v="1604"/>
          <ac:spMkLst>
            <pc:docMk/>
            <pc:sldMk cId="1861894648" sldId="649"/>
            <ac:spMk id="6" creationId="{45D4A53E-38E8-2B94-9401-C62A1D4EB83D}"/>
          </ac:spMkLst>
        </pc:spChg>
        <pc:picChg chg="add mod">
          <ac:chgData name="伊健 杜" userId="e69aded81da48593" providerId="LiveId" clId="{C6040F8A-93E4-469D-8EFE-CC7ECCDDED02}" dt="2022-09-13T05:26:33.469" v="1488" actId="1076"/>
          <ac:picMkLst>
            <pc:docMk/>
            <pc:sldMk cId="1861894648" sldId="649"/>
            <ac:picMk id="7170" creationId="{8F74F9E6-DE6D-64EC-791F-3D9BEC66B390}"/>
          </ac:picMkLst>
        </pc:picChg>
      </pc:sldChg>
      <pc:sldChg chg="addSp delSp modSp add mod ord delAnim">
        <pc:chgData name="伊健 杜" userId="e69aded81da48593" providerId="LiveId" clId="{C6040F8A-93E4-469D-8EFE-CC7ECCDDED02}" dt="2022-09-14T14:04:35.011" v="4431" actId="20577"/>
        <pc:sldMkLst>
          <pc:docMk/>
          <pc:sldMk cId="1706091722" sldId="650"/>
        </pc:sldMkLst>
        <pc:spChg chg="mod">
          <ac:chgData name="伊健 杜" userId="e69aded81da48593" providerId="LiveId" clId="{C6040F8A-93E4-469D-8EFE-CC7ECCDDED02}" dt="2022-09-14T14:04:35.011" v="4431" actId="20577"/>
          <ac:spMkLst>
            <pc:docMk/>
            <pc:sldMk cId="1706091722" sldId="650"/>
            <ac:spMk id="2" creationId="{B7AE6E77-0BF7-01C4-2CAE-18DA960E26CA}"/>
          </ac:spMkLst>
        </pc:spChg>
        <pc:spChg chg="del">
          <ac:chgData name="伊健 杜" userId="e69aded81da48593" providerId="LiveId" clId="{C6040F8A-93E4-469D-8EFE-CC7ECCDDED02}" dt="2022-09-13T04:15:55.879" v="270" actId="478"/>
          <ac:spMkLst>
            <pc:docMk/>
            <pc:sldMk cId="1706091722" sldId="650"/>
            <ac:spMk id="3" creationId="{D96D2033-17C8-C63E-9D32-738A7719A81F}"/>
          </ac:spMkLst>
        </pc:spChg>
        <pc:spChg chg="del">
          <ac:chgData name="伊健 杜" userId="e69aded81da48593" providerId="LiveId" clId="{C6040F8A-93E4-469D-8EFE-CC7ECCDDED02}" dt="2022-09-13T04:15:55.879" v="270" actId="478"/>
          <ac:spMkLst>
            <pc:docMk/>
            <pc:sldMk cId="1706091722" sldId="650"/>
            <ac:spMk id="4" creationId="{2C7CF71A-C870-220C-9C3C-F4E7BDC8573C}"/>
          </ac:spMkLst>
        </pc:spChg>
        <pc:spChg chg="del">
          <ac:chgData name="伊健 杜" userId="e69aded81da48593" providerId="LiveId" clId="{C6040F8A-93E4-469D-8EFE-CC7ECCDDED02}" dt="2022-09-13T04:15:55.879" v="270" actId="478"/>
          <ac:spMkLst>
            <pc:docMk/>
            <pc:sldMk cId="1706091722" sldId="650"/>
            <ac:spMk id="5" creationId="{A26DC570-0D9D-EC72-A1DF-7C2D88ECE5B8}"/>
          </ac:spMkLst>
        </pc:spChg>
        <pc:spChg chg="del">
          <ac:chgData name="伊健 杜" userId="e69aded81da48593" providerId="LiveId" clId="{C6040F8A-93E4-469D-8EFE-CC7ECCDDED02}" dt="2022-09-13T04:15:58.346" v="271" actId="478"/>
          <ac:spMkLst>
            <pc:docMk/>
            <pc:sldMk cId="1706091722" sldId="650"/>
            <ac:spMk id="6" creationId="{8EB63739-66F7-918C-13C8-9E6965FA5F35}"/>
          </ac:spMkLst>
        </pc:spChg>
        <pc:spChg chg="del">
          <ac:chgData name="伊健 杜" userId="e69aded81da48593" providerId="LiveId" clId="{C6040F8A-93E4-469D-8EFE-CC7ECCDDED02}" dt="2022-09-13T04:15:58.346" v="271" actId="478"/>
          <ac:spMkLst>
            <pc:docMk/>
            <pc:sldMk cId="1706091722" sldId="650"/>
            <ac:spMk id="7" creationId="{81224A3F-76BB-FB40-8AB8-B9BCDB6CAFAE}"/>
          </ac:spMkLst>
        </pc:spChg>
        <pc:spChg chg="del">
          <ac:chgData name="伊健 杜" userId="e69aded81da48593" providerId="LiveId" clId="{C6040F8A-93E4-469D-8EFE-CC7ECCDDED02}" dt="2022-09-13T04:15:55.879" v="270" actId="478"/>
          <ac:spMkLst>
            <pc:docMk/>
            <pc:sldMk cId="1706091722" sldId="650"/>
            <ac:spMk id="8" creationId="{AF5866E6-D98A-9837-BDD7-1E731939909F}"/>
          </ac:spMkLst>
        </pc:spChg>
        <pc:spChg chg="del">
          <ac:chgData name="伊健 杜" userId="e69aded81da48593" providerId="LiveId" clId="{C6040F8A-93E4-469D-8EFE-CC7ECCDDED02}" dt="2022-09-13T04:15:55.879" v="270" actId="478"/>
          <ac:spMkLst>
            <pc:docMk/>
            <pc:sldMk cId="1706091722" sldId="650"/>
            <ac:spMk id="9" creationId="{00E4606F-1E35-1337-5341-63729793AE06}"/>
          </ac:spMkLst>
        </pc:spChg>
        <pc:spChg chg="add mod">
          <ac:chgData name="伊健 杜" userId="e69aded81da48593" providerId="LiveId" clId="{C6040F8A-93E4-469D-8EFE-CC7ECCDDED02}" dt="2022-09-13T04:38:16.668" v="462"/>
          <ac:spMkLst>
            <pc:docMk/>
            <pc:sldMk cId="1706091722" sldId="650"/>
            <ac:spMk id="10" creationId="{57E8A5D7-7F80-F9A2-36A7-34510407E9A2}"/>
          </ac:spMkLst>
        </pc:spChg>
        <pc:spChg chg="add del">
          <ac:chgData name="伊健 杜" userId="e69aded81da48593" providerId="LiveId" clId="{C6040F8A-93E4-469D-8EFE-CC7ECCDDED02}" dt="2022-09-13T04:30:02.624" v="365" actId="478"/>
          <ac:spMkLst>
            <pc:docMk/>
            <pc:sldMk cId="1706091722" sldId="650"/>
            <ac:spMk id="11" creationId="{948BC864-4E49-6716-72CD-C271A2855EEA}"/>
          </ac:spMkLst>
        </pc:spChg>
        <pc:picChg chg="add mod">
          <ac:chgData name="伊健 杜" userId="e69aded81da48593" providerId="LiveId" clId="{C6040F8A-93E4-469D-8EFE-CC7ECCDDED02}" dt="2022-09-13T04:29:41.274" v="363" actId="1076"/>
          <ac:picMkLst>
            <pc:docMk/>
            <pc:sldMk cId="1706091722" sldId="650"/>
            <ac:picMk id="1026" creationId="{AC4DCEAC-0467-038D-55FA-41965D5A6738}"/>
          </ac:picMkLst>
        </pc:picChg>
        <pc:picChg chg="add mod">
          <ac:chgData name="伊健 杜" userId="e69aded81da48593" providerId="LiveId" clId="{C6040F8A-93E4-469D-8EFE-CC7ECCDDED02}" dt="2022-09-13T04:30:13.292" v="368" actId="1076"/>
          <ac:picMkLst>
            <pc:docMk/>
            <pc:sldMk cId="1706091722" sldId="650"/>
            <ac:picMk id="1030" creationId="{40EFC70A-2999-9AB7-5402-F4EDAB9B5DC5}"/>
          </ac:picMkLst>
        </pc:picChg>
        <pc:picChg chg="add mod">
          <ac:chgData name="伊健 杜" userId="e69aded81da48593" providerId="LiveId" clId="{C6040F8A-93E4-469D-8EFE-CC7ECCDDED02}" dt="2022-09-13T04:31:10.349" v="372" actId="1076"/>
          <ac:picMkLst>
            <pc:docMk/>
            <pc:sldMk cId="1706091722" sldId="650"/>
            <ac:picMk id="1032" creationId="{75A13452-8401-D7B5-CB09-55D839726807}"/>
          </ac:picMkLst>
        </pc:picChg>
      </pc:sldChg>
      <pc:sldChg chg="addSp delSp modSp new mod ord modAnim">
        <pc:chgData name="伊健 杜" userId="e69aded81da48593" providerId="LiveId" clId="{C6040F8A-93E4-469D-8EFE-CC7ECCDDED02}" dt="2022-09-13T13:08:30.699" v="4020" actId="404"/>
        <pc:sldMkLst>
          <pc:docMk/>
          <pc:sldMk cId="3901718067" sldId="651"/>
        </pc:sldMkLst>
        <pc:spChg chg="del">
          <ac:chgData name="伊健 杜" userId="e69aded81da48593" providerId="LiveId" clId="{C6040F8A-93E4-469D-8EFE-CC7ECCDDED02}" dt="2022-09-13T04:31:20.730" v="374" actId="478"/>
          <ac:spMkLst>
            <pc:docMk/>
            <pc:sldMk cId="3901718067" sldId="651"/>
            <ac:spMk id="2" creationId="{3345F277-4773-8D31-A704-5CB66A014557}"/>
          </ac:spMkLst>
        </pc:spChg>
        <pc:spChg chg="del">
          <ac:chgData name="伊健 杜" userId="e69aded81da48593" providerId="LiveId" clId="{C6040F8A-93E4-469D-8EFE-CC7ECCDDED02}" dt="2022-09-13T04:31:20.730" v="374" actId="478"/>
          <ac:spMkLst>
            <pc:docMk/>
            <pc:sldMk cId="3901718067" sldId="651"/>
            <ac:spMk id="3" creationId="{B0FB2ED7-A221-2D1B-BC4D-1B0B39DF378A}"/>
          </ac:spMkLst>
        </pc:spChg>
        <pc:spChg chg="add mod">
          <ac:chgData name="伊健 杜" userId="e69aded81da48593" providerId="LiveId" clId="{C6040F8A-93E4-469D-8EFE-CC7ECCDDED02}" dt="2022-09-13T04:31:33.523" v="377"/>
          <ac:spMkLst>
            <pc:docMk/>
            <pc:sldMk cId="3901718067" sldId="651"/>
            <ac:spMk id="4" creationId="{EFD26DE1-A98F-0310-A211-4E4C2CCC90B0}"/>
          </ac:spMkLst>
        </pc:spChg>
        <pc:spChg chg="add del mod">
          <ac:chgData name="伊健 杜" userId="e69aded81da48593" providerId="LiveId" clId="{C6040F8A-93E4-469D-8EFE-CC7ECCDDED02}" dt="2022-09-13T04:42:39.844" v="698" actId="478"/>
          <ac:spMkLst>
            <pc:docMk/>
            <pc:sldMk cId="3901718067" sldId="651"/>
            <ac:spMk id="5" creationId="{63E0F570-F3B4-B1E3-030F-F98129A12A80}"/>
          </ac:spMkLst>
        </pc:spChg>
        <pc:spChg chg="add mod">
          <ac:chgData name="伊健 杜" userId="e69aded81da48593" providerId="LiveId" clId="{C6040F8A-93E4-469D-8EFE-CC7ECCDDED02}" dt="2022-09-13T13:08:30.699" v="4020" actId="404"/>
          <ac:spMkLst>
            <pc:docMk/>
            <pc:sldMk cId="3901718067" sldId="651"/>
            <ac:spMk id="7" creationId="{0ADE14A5-A3CD-A089-8D7E-623E49F07604}"/>
          </ac:spMkLst>
        </pc:spChg>
        <pc:picChg chg="add del mod">
          <ac:chgData name="伊健 杜" userId="e69aded81da48593" providerId="LiveId" clId="{C6040F8A-93E4-469D-8EFE-CC7ECCDDED02}" dt="2022-09-13T04:46:02.522" v="860" actId="478"/>
          <ac:picMkLst>
            <pc:docMk/>
            <pc:sldMk cId="3901718067" sldId="651"/>
            <ac:picMk id="6" creationId="{61118885-E7DF-AE45-805C-4FF70C729D1D}"/>
          </ac:picMkLst>
        </pc:picChg>
        <pc:picChg chg="add del mod">
          <ac:chgData name="伊健 杜" userId="e69aded81da48593" providerId="LiveId" clId="{C6040F8A-93E4-469D-8EFE-CC7ECCDDED02}" dt="2022-09-13T04:51:47.340" v="947" actId="478"/>
          <ac:picMkLst>
            <pc:docMk/>
            <pc:sldMk cId="3901718067" sldId="651"/>
            <ac:picMk id="8" creationId="{1EC62D8D-0BED-182B-3DE3-7C8E091BED9E}"/>
          </ac:picMkLst>
        </pc:picChg>
        <pc:picChg chg="add del">
          <ac:chgData name="伊健 杜" userId="e69aded81da48593" providerId="LiveId" clId="{C6040F8A-93E4-469D-8EFE-CC7ECCDDED02}" dt="2022-09-13T04:31:28.266" v="376" actId="478"/>
          <ac:picMkLst>
            <pc:docMk/>
            <pc:sldMk cId="3901718067" sldId="651"/>
            <ac:picMk id="2050" creationId="{2031F696-E0AB-8C4A-DF27-8A26BB4D7A78}"/>
          </ac:picMkLst>
        </pc:picChg>
        <pc:picChg chg="add mod">
          <ac:chgData name="伊健 杜" userId="e69aded81da48593" providerId="LiveId" clId="{C6040F8A-93E4-469D-8EFE-CC7ECCDDED02}" dt="2022-09-13T04:51:48.831" v="948" actId="1076"/>
          <ac:picMkLst>
            <pc:docMk/>
            <pc:sldMk cId="3901718067" sldId="651"/>
            <ac:picMk id="2052" creationId="{83F3226D-A3D2-ED26-3785-F467AFD05AB6}"/>
          </ac:picMkLst>
        </pc:picChg>
        <pc:picChg chg="add mod">
          <ac:chgData name="伊健 杜" userId="e69aded81da48593" providerId="LiveId" clId="{C6040F8A-93E4-469D-8EFE-CC7ECCDDED02}" dt="2022-09-13T04:51:53.711" v="952" actId="1076"/>
          <ac:picMkLst>
            <pc:docMk/>
            <pc:sldMk cId="3901718067" sldId="651"/>
            <ac:picMk id="2054" creationId="{5A135CEB-A3EA-4309-C270-280C3112E19A}"/>
          </ac:picMkLst>
        </pc:picChg>
      </pc:sldChg>
      <pc:sldChg chg="addSp delSp modSp new mod modAnim">
        <pc:chgData name="伊健 杜" userId="e69aded81da48593" providerId="LiveId" clId="{C6040F8A-93E4-469D-8EFE-CC7ECCDDED02}" dt="2022-09-13T05:32:49.399" v="1789"/>
        <pc:sldMkLst>
          <pc:docMk/>
          <pc:sldMk cId="3879888255" sldId="652"/>
        </pc:sldMkLst>
        <pc:spChg chg="mod">
          <ac:chgData name="伊健 杜" userId="e69aded81da48593" providerId="LiveId" clId="{C6040F8A-93E4-469D-8EFE-CC7ECCDDED02}" dt="2022-09-13T04:38:16.668" v="462"/>
          <ac:spMkLst>
            <pc:docMk/>
            <pc:sldMk cId="3879888255" sldId="652"/>
            <ac:spMk id="2" creationId="{E43308AD-6A93-8411-FA7C-C745D869DE70}"/>
          </ac:spMkLst>
        </pc:spChg>
        <pc:spChg chg="del">
          <ac:chgData name="伊健 杜" userId="e69aded81da48593" providerId="LiveId" clId="{C6040F8A-93E4-469D-8EFE-CC7ECCDDED02}" dt="2022-09-13T04:33:29.218" v="393" actId="478"/>
          <ac:spMkLst>
            <pc:docMk/>
            <pc:sldMk cId="3879888255" sldId="652"/>
            <ac:spMk id="3" creationId="{18A13C25-661D-9C80-87AF-F5D4E6544962}"/>
          </ac:spMkLst>
        </pc:spChg>
        <pc:spChg chg="add mod">
          <ac:chgData name="伊健 杜" userId="e69aded81da48593" providerId="LiveId" clId="{C6040F8A-93E4-469D-8EFE-CC7ECCDDED02}" dt="2022-09-13T04:37:47.594" v="438" actId="1076"/>
          <ac:spMkLst>
            <pc:docMk/>
            <pc:sldMk cId="3879888255" sldId="652"/>
            <ac:spMk id="4" creationId="{D43543C1-988E-018E-DBAD-6390F23234DC}"/>
          </ac:spMkLst>
        </pc:spChg>
        <pc:spChg chg="add mod">
          <ac:chgData name="伊健 杜" userId="e69aded81da48593" providerId="LiveId" clId="{C6040F8A-93E4-469D-8EFE-CC7ECCDDED02}" dt="2022-09-13T05:32:49.399" v="1789"/>
          <ac:spMkLst>
            <pc:docMk/>
            <pc:sldMk cId="3879888255" sldId="652"/>
            <ac:spMk id="5" creationId="{84C2A4CD-5CA8-9066-B179-8808ECA33918}"/>
          </ac:spMkLst>
        </pc:spChg>
        <pc:picChg chg="add mod">
          <ac:chgData name="伊健 杜" userId="e69aded81da48593" providerId="LiveId" clId="{C6040F8A-93E4-469D-8EFE-CC7ECCDDED02}" dt="2022-09-13T04:40:40.749" v="611" actId="1076"/>
          <ac:picMkLst>
            <pc:docMk/>
            <pc:sldMk cId="3879888255" sldId="652"/>
            <ac:picMk id="4098" creationId="{63D2C53E-0EF2-577A-B6E6-7CF4BD1ED990}"/>
          </ac:picMkLst>
        </pc:picChg>
        <pc:picChg chg="add mod">
          <ac:chgData name="伊健 杜" userId="e69aded81da48593" providerId="LiveId" clId="{C6040F8A-93E4-469D-8EFE-CC7ECCDDED02}" dt="2022-09-13T04:40:40.126" v="610" actId="1076"/>
          <ac:picMkLst>
            <pc:docMk/>
            <pc:sldMk cId="3879888255" sldId="652"/>
            <ac:picMk id="4100" creationId="{BDEAE448-4908-6B62-9DD5-100D89E0561B}"/>
          </ac:picMkLst>
        </pc:picChg>
      </pc:sldChg>
      <pc:sldChg chg="addSp delSp modSp new mod">
        <pc:chgData name="伊健 杜" userId="e69aded81da48593" providerId="LiveId" clId="{C6040F8A-93E4-469D-8EFE-CC7ECCDDED02}" dt="2022-09-13T13:08:16.994" v="4008" actId="404"/>
        <pc:sldMkLst>
          <pc:docMk/>
          <pc:sldMk cId="1867778253" sldId="653"/>
        </pc:sldMkLst>
        <pc:spChg chg="del">
          <ac:chgData name="伊健 杜" userId="e69aded81da48593" providerId="LiveId" clId="{C6040F8A-93E4-469D-8EFE-CC7ECCDDED02}" dt="2022-09-13T04:52:03.624" v="955" actId="478"/>
          <ac:spMkLst>
            <pc:docMk/>
            <pc:sldMk cId="1867778253" sldId="653"/>
            <ac:spMk id="2" creationId="{51A47DD3-4E20-F5AD-3CFC-845C537D7C5F}"/>
          </ac:spMkLst>
        </pc:spChg>
        <pc:spChg chg="del">
          <ac:chgData name="伊健 杜" userId="e69aded81da48593" providerId="LiveId" clId="{C6040F8A-93E4-469D-8EFE-CC7ECCDDED02}" dt="2022-09-13T04:52:05.540" v="956" actId="478"/>
          <ac:spMkLst>
            <pc:docMk/>
            <pc:sldMk cId="1867778253" sldId="653"/>
            <ac:spMk id="3" creationId="{6906A26E-3D52-91BE-95A1-F1FFDFFDCCDC}"/>
          </ac:spMkLst>
        </pc:spChg>
        <pc:spChg chg="add mod">
          <ac:chgData name="伊健 杜" userId="e69aded81da48593" providerId="LiveId" clId="{C6040F8A-93E4-469D-8EFE-CC7ECCDDED02}" dt="2022-09-13T04:52:00.695" v="954"/>
          <ac:spMkLst>
            <pc:docMk/>
            <pc:sldMk cId="1867778253" sldId="653"/>
            <ac:spMk id="4" creationId="{FA9E33FB-AA6B-91D4-F347-FDD3BFD6AC84}"/>
          </ac:spMkLst>
        </pc:spChg>
        <pc:spChg chg="add mod">
          <ac:chgData name="伊健 杜" userId="e69aded81da48593" providerId="LiveId" clId="{C6040F8A-93E4-469D-8EFE-CC7ECCDDED02}" dt="2022-09-13T13:08:16.994" v="4008" actId="404"/>
          <ac:spMkLst>
            <pc:docMk/>
            <pc:sldMk cId="1867778253" sldId="653"/>
            <ac:spMk id="5" creationId="{7CC938D0-6606-3B07-C9AB-A78788D20862}"/>
          </ac:spMkLst>
        </pc:spChg>
        <pc:picChg chg="add mod">
          <ac:chgData name="伊健 杜" userId="e69aded81da48593" providerId="LiveId" clId="{C6040F8A-93E4-469D-8EFE-CC7ECCDDED02}" dt="2022-09-13T04:52:51.712" v="1026" actId="1076"/>
          <ac:picMkLst>
            <pc:docMk/>
            <pc:sldMk cId="1867778253" sldId="653"/>
            <ac:picMk id="5122" creationId="{D9EB4347-EAEC-CBD6-7B01-33BE6EB89370}"/>
          </ac:picMkLst>
        </pc:picChg>
        <pc:picChg chg="add mod">
          <ac:chgData name="伊健 杜" userId="e69aded81da48593" providerId="LiveId" clId="{C6040F8A-93E4-469D-8EFE-CC7ECCDDED02}" dt="2022-09-13T04:53:17.597" v="1031" actId="1076"/>
          <ac:picMkLst>
            <pc:docMk/>
            <pc:sldMk cId="1867778253" sldId="653"/>
            <ac:picMk id="5124" creationId="{3C4E4086-8E59-31E6-102B-2A20518D33A8}"/>
          </ac:picMkLst>
        </pc:picChg>
      </pc:sldChg>
      <pc:sldChg chg="addSp delSp modSp add mod modAnim">
        <pc:chgData name="伊健 杜" userId="e69aded81da48593" providerId="LiveId" clId="{C6040F8A-93E4-469D-8EFE-CC7ECCDDED02}" dt="2022-09-13T05:32:49.399" v="1789"/>
        <pc:sldMkLst>
          <pc:docMk/>
          <pc:sldMk cId="4243878875" sldId="654"/>
        </pc:sldMkLst>
        <pc:spChg chg="mod">
          <ac:chgData name="伊健 杜" userId="e69aded81da48593" providerId="LiveId" clId="{C6040F8A-93E4-469D-8EFE-CC7ECCDDED02}" dt="2022-09-13T05:32:49.399" v="1789"/>
          <ac:spMkLst>
            <pc:docMk/>
            <pc:sldMk cId="4243878875" sldId="654"/>
            <ac:spMk id="2" creationId="{E43308AD-6A93-8411-FA7C-C745D869DE70}"/>
          </ac:spMkLst>
        </pc:spChg>
        <pc:spChg chg="mod">
          <ac:chgData name="伊健 杜" userId="e69aded81da48593" providerId="LiveId" clId="{C6040F8A-93E4-469D-8EFE-CC7ECCDDED02}" dt="2022-09-13T05:32:49.399" v="1789"/>
          <ac:spMkLst>
            <pc:docMk/>
            <pc:sldMk cId="4243878875" sldId="654"/>
            <ac:spMk id="5" creationId="{84C2A4CD-5CA8-9066-B179-8808ECA33918}"/>
          </ac:spMkLst>
        </pc:spChg>
        <pc:spChg chg="add mod">
          <ac:chgData name="伊健 杜" userId="e69aded81da48593" providerId="LiveId" clId="{C6040F8A-93E4-469D-8EFE-CC7ECCDDED02}" dt="2022-09-13T04:59:10.239" v="1173" actId="164"/>
          <ac:spMkLst>
            <pc:docMk/>
            <pc:sldMk cId="4243878875" sldId="654"/>
            <ac:spMk id="6" creationId="{ACEB37A2-7191-83D4-2E18-5D2B4229FF18}"/>
          </ac:spMkLst>
        </pc:spChg>
        <pc:spChg chg="add mod">
          <ac:chgData name="伊健 杜" userId="e69aded81da48593" providerId="LiveId" clId="{C6040F8A-93E4-469D-8EFE-CC7ECCDDED02}" dt="2022-09-13T04:59:10.239" v="1173" actId="164"/>
          <ac:spMkLst>
            <pc:docMk/>
            <pc:sldMk cId="4243878875" sldId="654"/>
            <ac:spMk id="7" creationId="{74122214-A272-E8CA-8C87-461F25D7198E}"/>
          </ac:spMkLst>
        </pc:spChg>
        <pc:spChg chg="add mod">
          <ac:chgData name="伊健 杜" userId="e69aded81da48593" providerId="LiveId" clId="{C6040F8A-93E4-469D-8EFE-CC7ECCDDED02}" dt="2022-09-13T04:59:10.239" v="1173" actId="164"/>
          <ac:spMkLst>
            <pc:docMk/>
            <pc:sldMk cId="4243878875" sldId="654"/>
            <ac:spMk id="8" creationId="{F4A3FEDD-EA85-AD26-7DB0-811870DC236F}"/>
          </ac:spMkLst>
        </pc:spChg>
        <pc:grpChg chg="add mod">
          <ac:chgData name="伊健 杜" userId="e69aded81da48593" providerId="LiveId" clId="{C6040F8A-93E4-469D-8EFE-CC7ECCDDED02}" dt="2022-09-13T04:59:10.239" v="1173" actId="164"/>
          <ac:grpSpMkLst>
            <pc:docMk/>
            <pc:sldMk cId="4243878875" sldId="654"/>
            <ac:grpSpMk id="9" creationId="{31E943C5-8109-AA95-5E19-7402C92BFAEB}"/>
          </ac:grpSpMkLst>
        </pc:grpChg>
        <pc:picChg chg="add mod">
          <ac:chgData name="伊健 杜" userId="e69aded81da48593" providerId="LiveId" clId="{C6040F8A-93E4-469D-8EFE-CC7ECCDDED02}" dt="2022-09-13T04:59:10.239" v="1173" actId="164"/>
          <ac:picMkLst>
            <pc:docMk/>
            <pc:sldMk cId="4243878875" sldId="654"/>
            <ac:picMk id="3" creationId="{431BEC39-1A84-27B6-E545-C7DB64F9BE6E}"/>
          </ac:picMkLst>
        </pc:picChg>
        <pc:picChg chg="del">
          <ac:chgData name="伊健 杜" userId="e69aded81da48593" providerId="LiveId" clId="{C6040F8A-93E4-469D-8EFE-CC7ECCDDED02}" dt="2022-09-13T04:56:13.936" v="1132" actId="478"/>
          <ac:picMkLst>
            <pc:docMk/>
            <pc:sldMk cId="4243878875" sldId="654"/>
            <ac:picMk id="4098" creationId="{63D2C53E-0EF2-577A-B6E6-7CF4BD1ED990}"/>
          </ac:picMkLst>
        </pc:picChg>
        <pc:picChg chg="del">
          <ac:chgData name="伊健 杜" userId="e69aded81da48593" providerId="LiveId" clId="{C6040F8A-93E4-469D-8EFE-CC7ECCDDED02}" dt="2022-09-13T04:56:13.936" v="1132" actId="478"/>
          <ac:picMkLst>
            <pc:docMk/>
            <pc:sldMk cId="4243878875" sldId="654"/>
            <ac:picMk id="4100" creationId="{BDEAE448-4908-6B62-9DD5-100D89E0561B}"/>
          </ac:picMkLst>
        </pc:picChg>
        <pc:picChg chg="add mod">
          <ac:chgData name="伊健 杜" userId="e69aded81da48593" providerId="LiveId" clId="{C6040F8A-93E4-469D-8EFE-CC7ECCDDED02}" dt="2022-09-13T04:59:10.239" v="1173" actId="164"/>
          <ac:picMkLst>
            <pc:docMk/>
            <pc:sldMk cId="4243878875" sldId="654"/>
            <ac:picMk id="6146" creationId="{A04C0204-25F9-90AD-B7F7-102C577B1ABA}"/>
          </ac:picMkLst>
        </pc:picChg>
        <pc:picChg chg="add mod">
          <ac:chgData name="伊健 杜" userId="e69aded81da48593" providerId="LiveId" clId="{C6040F8A-93E4-469D-8EFE-CC7ECCDDED02}" dt="2022-09-13T04:59:10.239" v="1173" actId="164"/>
          <ac:picMkLst>
            <pc:docMk/>
            <pc:sldMk cId="4243878875" sldId="654"/>
            <ac:picMk id="6148" creationId="{E37074D6-D2B5-4AFC-94CE-7E6976D8200D}"/>
          </ac:picMkLst>
        </pc:picChg>
        <pc:picChg chg="add mod">
          <ac:chgData name="伊健 杜" userId="e69aded81da48593" providerId="LiveId" clId="{C6040F8A-93E4-469D-8EFE-CC7ECCDDED02}" dt="2022-09-13T04:59:10.239" v="1173" actId="164"/>
          <ac:picMkLst>
            <pc:docMk/>
            <pc:sldMk cId="4243878875" sldId="654"/>
            <ac:picMk id="6150" creationId="{8DA5767A-A4A7-A333-678C-CBC6A930762A}"/>
          </ac:picMkLst>
        </pc:picChg>
      </pc:sldChg>
      <pc:sldChg chg="addSp delSp modSp add mod">
        <pc:chgData name="伊健 杜" userId="e69aded81da48593" providerId="LiveId" clId="{C6040F8A-93E4-469D-8EFE-CC7ECCDDED02}" dt="2022-09-13T05:32:49.399" v="1789"/>
        <pc:sldMkLst>
          <pc:docMk/>
          <pc:sldMk cId="868507049" sldId="655"/>
        </pc:sldMkLst>
        <pc:spChg chg="mod">
          <ac:chgData name="伊健 杜" userId="e69aded81da48593" providerId="LiveId" clId="{C6040F8A-93E4-469D-8EFE-CC7ECCDDED02}" dt="2022-09-13T05:32:49.399" v="1789"/>
          <ac:spMkLst>
            <pc:docMk/>
            <pc:sldMk cId="868507049" sldId="655"/>
            <ac:spMk id="3" creationId="{D96D2033-17C8-C63E-9D32-738A7719A81F}"/>
          </ac:spMkLst>
        </pc:spChg>
        <pc:picChg chg="add mod">
          <ac:chgData name="伊健 杜" userId="e69aded81da48593" providerId="LiveId" clId="{C6040F8A-93E4-469D-8EFE-CC7ECCDDED02}" dt="2022-09-13T05:08:14.808" v="1265" actId="1076"/>
          <ac:picMkLst>
            <pc:docMk/>
            <pc:sldMk cId="868507049" sldId="655"/>
            <ac:picMk id="4" creationId="{179C6E0B-FD2B-A7E9-C247-EAF35D3A86CB}"/>
          </ac:picMkLst>
        </pc:picChg>
        <pc:picChg chg="add mod">
          <ac:chgData name="伊健 杜" userId="e69aded81da48593" providerId="LiveId" clId="{C6040F8A-93E4-469D-8EFE-CC7ECCDDED02}" dt="2022-09-13T05:08:21.216" v="1268" actId="1076"/>
          <ac:picMkLst>
            <pc:docMk/>
            <pc:sldMk cId="868507049" sldId="655"/>
            <ac:picMk id="5" creationId="{561DCF3E-EAAF-6450-37F8-4260B9563555}"/>
          </ac:picMkLst>
        </pc:picChg>
        <pc:picChg chg="del">
          <ac:chgData name="伊健 杜" userId="e69aded81da48593" providerId="LiveId" clId="{C6040F8A-93E4-469D-8EFE-CC7ECCDDED02}" dt="2022-09-13T05:07:50.136" v="1262" actId="478"/>
          <ac:picMkLst>
            <pc:docMk/>
            <pc:sldMk cId="868507049" sldId="655"/>
            <ac:picMk id="3074" creationId="{A0A9DE1D-7033-3C96-DA7D-B4F837E313F1}"/>
          </ac:picMkLst>
        </pc:picChg>
      </pc:sldChg>
      <pc:sldChg chg="delSp modSp new mod">
        <pc:chgData name="伊健 杜" userId="e69aded81da48593" providerId="LiveId" clId="{C6040F8A-93E4-469D-8EFE-CC7ECCDDED02}" dt="2022-09-13T12:22:17.220" v="3357"/>
        <pc:sldMkLst>
          <pc:docMk/>
          <pc:sldMk cId="1672288559" sldId="656"/>
        </pc:sldMkLst>
        <pc:spChg chg="mod">
          <ac:chgData name="伊健 杜" userId="e69aded81da48593" providerId="LiveId" clId="{C6040F8A-93E4-469D-8EFE-CC7ECCDDED02}" dt="2022-09-13T12:22:17.220" v="3357"/>
          <ac:spMkLst>
            <pc:docMk/>
            <pc:sldMk cId="1672288559" sldId="656"/>
            <ac:spMk id="2" creationId="{B4BECD35-4F96-B9CB-32A1-FF438E76AEF4}"/>
          </ac:spMkLst>
        </pc:spChg>
        <pc:spChg chg="del">
          <ac:chgData name="伊健 杜" userId="e69aded81da48593" providerId="LiveId" clId="{C6040F8A-93E4-469D-8EFE-CC7ECCDDED02}" dt="2022-09-13T05:26:47.560" v="1505" actId="478"/>
          <ac:spMkLst>
            <pc:docMk/>
            <pc:sldMk cId="1672288559" sldId="656"/>
            <ac:spMk id="3" creationId="{C4356440-E760-BED1-7D80-EFFC72911089}"/>
          </ac:spMkLst>
        </pc:spChg>
      </pc:sldChg>
      <pc:sldChg chg="addSp delSp modSp new mod modAnim">
        <pc:chgData name="伊健 杜" userId="e69aded81da48593" providerId="LiveId" clId="{C6040F8A-93E4-469D-8EFE-CC7ECCDDED02}" dt="2022-09-13T05:32:49.399" v="1789"/>
        <pc:sldMkLst>
          <pc:docMk/>
          <pc:sldMk cId="3167562931" sldId="657"/>
        </pc:sldMkLst>
        <pc:spChg chg="mod">
          <ac:chgData name="伊健 杜" userId="e69aded81da48593" providerId="LiveId" clId="{C6040F8A-93E4-469D-8EFE-CC7ECCDDED02}" dt="2022-09-13T05:32:49.399" v="1789"/>
          <ac:spMkLst>
            <pc:docMk/>
            <pc:sldMk cId="3167562931" sldId="657"/>
            <ac:spMk id="2" creationId="{8115EBB0-05A6-86EF-7B68-1A44F2E929E9}"/>
          </ac:spMkLst>
        </pc:spChg>
        <pc:spChg chg="del">
          <ac:chgData name="伊健 杜" userId="e69aded81da48593" providerId="LiveId" clId="{C6040F8A-93E4-469D-8EFE-CC7ECCDDED02}" dt="2022-09-13T05:27:04.703" v="1508" actId="478"/>
          <ac:spMkLst>
            <pc:docMk/>
            <pc:sldMk cId="3167562931" sldId="657"/>
            <ac:spMk id="3" creationId="{C35DBC4B-BAB6-84C9-C7F0-411C3B62B2CE}"/>
          </ac:spMkLst>
        </pc:spChg>
        <pc:spChg chg="add mod">
          <ac:chgData name="伊健 杜" userId="e69aded81da48593" providerId="LiveId" clId="{C6040F8A-93E4-469D-8EFE-CC7ECCDDED02}" dt="2022-09-13T05:28:43.366" v="1550" actId="1076"/>
          <ac:spMkLst>
            <pc:docMk/>
            <pc:sldMk cId="3167562931" sldId="657"/>
            <ac:spMk id="4" creationId="{1FF3443A-B93D-2C4C-5217-6A9071E1164D}"/>
          </ac:spMkLst>
        </pc:spChg>
        <pc:spChg chg="add mod">
          <ac:chgData name="伊健 杜" userId="e69aded81da48593" providerId="LiveId" clId="{C6040F8A-93E4-469D-8EFE-CC7ECCDDED02}" dt="2022-09-13T05:31:29.146" v="1665" actId="1076"/>
          <ac:spMkLst>
            <pc:docMk/>
            <pc:sldMk cId="3167562931" sldId="657"/>
            <ac:spMk id="5" creationId="{99BEEB91-E4F1-1F1A-06C6-AB7FFC508730}"/>
          </ac:spMkLst>
        </pc:spChg>
      </pc:sldChg>
      <pc:sldChg chg="addSp delSp modSp new mod">
        <pc:chgData name="伊健 杜" userId="e69aded81da48593" providerId="LiveId" clId="{C6040F8A-93E4-469D-8EFE-CC7ECCDDED02}" dt="2022-09-13T05:32:49.399" v="1789"/>
        <pc:sldMkLst>
          <pc:docMk/>
          <pc:sldMk cId="2032501319" sldId="658"/>
        </pc:sldMkLst>
        <pc:spChg chg="del">
          <ac:chgData name="伊健 杜" userId="e69aded81da48593" providerId="LiveId" clId="{C6040F8A-93E4-469D-8EFE-CC7ECCDDED02}" dt="2022-09-13T05:30:23.920" v="1606" actId="478"/>
          <ac:spMkLst>
            <pc:docMk/>
            <pc:sldMk cId="2032501319" sldId="658"/>
            <ac:spMk id="2" creationId="{E1FF7316-D63A-250F-35E8-7C3632CCC136}"/>
          </ac:spMkLst>
        </pc:spChg>
        <pc:spChg chg="del">
          <ac:chgData name="伊健 杜" userId="e69aded81da48593" providerId="LiveId" clId="{C6040F8A-93E4-469D-8EFE-CC7ECCDDED02}" dt="2022-09-13T05:30:23.920" v="1606" actId="478"/>
          <ac:spMkLst>
            <pc:docMk/>
            <pc:sldMk cId="2032501319" sldId="658"/>
            <ac:spMk id="3" creationId="{16ECBABC-1F12-1816-F01A-B3F973DCCDAB}"/>
          </ac:spMkLst>
        </pc:spChg>
        <pc:spChg chg="add mod">
          <ac:chgData name="伊健 杜" userId="e69aded81da48593" providerId="LiveId" clId="{C6040F8A-93E4-469D-8EFE-CC7ECCDDED02}" dt="2022-09-13T05:31:17.035" v="1662" actId="1076"/>
          <ac:spMkLst>
            <pc:docMk/>
            <pc:sldMk cId="2032501319" sldId="658"/>
            <ac:spMk id="6" creationId="{70FEC0D2-A5ED-A9D7-01DE-25045D0163DB}"/>
          </ac:spMkLst>
        </pc:spChg>
        <pc:spChg chg="add mod">
          <ac:chgData name="伊健 杜" userId="e69aded81da48593" providerId="LiveId" clId="{C6040F8A-93E4-469D-8EFE-CC7ECCDDED02}" dt="2022-09-13T05:32:49.399" v="1789"/>
          <ac:spMkLst>
            <pc:docMk/>
            <pc:sldMk cId="2032501319" sldId="658"/>
            <ac:spMk id="7" creationId="{91490DDA-BC3E-E661-8B01-EBEA20E3EE44}"/>
          </ac:spMkLst>
        </pc:spChg>
        <pc:picChg chg="add mod">
          <ac:chgData name="伊健 杜" userId="e69aded81da48593" providerId="LiveId" clId="{C6040F8A-93E4-469D-8EFE-CC7ECCDDED02}" dt="2022-09-13T05:30:32.846" v="1608" actId="1076"/>
          <ac:picMkLst>
            <pc:docMk/>
            <pc:sldMk cId="2032501319" sldId="658"/>
            <ac:picMk id="4" creationId="{080FFDEA-DFFE-A654-DC54-0719E974E6CA}"/>
          </ac:picMkLst>
        </pc:picChg>
        <pc:picChg chg="add mod">
          <ac:chgData name="伊健 杜" userId="e69aded81da48593" providerId="LiveId" clId="{C6040F8A-93E4-469D-8EFE-CC7ECCDDED02}" dt="2022-09-13T05:30:42.556" v="1611" actId="196"/>
          <ac:picMkLst>
            <pc:docMk/>
            <pc:sldMk cId="2032501319" sldId="658"/>
            <ac:picMk id="5" creationId="{58A7BF11-70E9-B421-FA72-5AF5387289C1}"/>
          </ac:picMkLst>
        </pc:picChg>
      </pc:sldChg>
      <pc:sldChg chg="addSp delSp modSp add mod">
        <pc:chgData name="伊健 杜" userId="e69aded81da48593" providerId="LiveId" clId="{C6040F8A-93E4-469D-8EFE-CC7ECCDDED02}" dt="2022-09-13T13:33:15.232" v="4269" actId="1076"/>
        <pc:sldMkLst>
          <pc:docMk/>
          <pc:sldMk cId="1648479377" sldId="659"/>
        </pc:sldMkLst>
        <pc:spChg chg="del">
          <ac:chgData name="伊健 杜" userId="e69aded81da48593" providerId="LiveId" clId="{C6040F8A-93E4-469D-8EFE-CC7ECCDDED02}" dt="2022-09-13T05:35:06.225" v="1817" actId="478"/>
          <ac:spMkLst>
            <pc:docMk/>
            <pc:sldMk cId="1648479377" sldId="659"/>
            <ac:spMk id="2" creationId="{402E3CDD-098B-E392-78B9-98BC5B35EAFE}"/>
          </ac:spMkLst>
        </pc:spChg>
        <pc:spChg chg="add del mod">
          <ac:chgData name="伊健 杜" userId="e69aded81da48593" providerId="LiveId" clId="{C6040F8A-93E4-469D-8EFE-CC7ECCDDED02}" dt="2022-09-13T11:04:47.927" v="2058" actId="478"/>
          <ac:spMkLst>
            <pc:docMk/>
            <pc:sldMk cId="1648479377" sldId="659"/>
            <ac:spMk id="2" creationId="{ADE1E213-FF86-EEF5-EF3B-48AB2749153D}"/>
          </ac:spMkLst>
        </pc:spChg>
        <pc:spChg chg="add mod">
          <ac:chgData name="伊健 杜" userId="e69aded81da48593" providerId="LiveId" clId="{C6040F8A-93E4-469D-8EFE-CC7ECCDDED02}" dt="2022-09-13T13:33:15.232" v="4269" actId="1076"/>
          <ac:spMkLst>
            <pc:docMk/>
            <pc:sldMk cId="1648479377" sldId="659"/>
            <ac:spMk id="3" creationId="{D512AA16-313A-18E4-8338-254182E172C2}"/>
          </ac:spMkLst>
        </pc:spChg>
        <pc:spChg chg="del">
          <ac:chgData name="伊健 杜" userId="e69aded81da48593" providerId="LiveId" clId="{C6040F8A-93E4-469D-8EFE-CC7ECCDDED02}" dt="2022-09-13T05:35:06.225" v="1817" actId="478"/>
          <ac:spMkLst>
            <pc:docMk/>
            <pc:sldMk cId="1648479377" sldId="659"/>
            <ac:spMk id="3" creationId="{F381C70A-9A92-3A3B-7426-F41CF6D0669F}"/>
          </ac:spMkLst>
        </pc:spChg>
        <pc:spChg chg="mod">
          <ac:chgData name="伊健 杜" userId="e69aded81da48593" providerId="LiveId" clId="{C6040F8A-93E4-469D-8EFE-CC7ECCDDED02}" dt="2022-09-13T13:33:12.883" v="4268" actId="1076"/>
          <ac:spMkLst>
            <pc:docMk/>
            <pc:sldMk cId="1648479377" sldId="659"/>
            <ac:spMk id="4" creationId="{E349234E-2F9B-8B8E-47DA-329F75BF2F09}"/>
          </ac:spMkLst>
        </pc:spChg>
        <pc:spChg chg="del">
          <ac:chgData name="伊健 杜" userId="e69aded81da48593" providerId="LiveId" clId="{C6040F8A-93E4-469D-8EFE-CC7ECCDDED02}" dt="2022-09-13T05:35:06.225" v="1817" actId="478"/>
          <ac:spMkLst>
            <pc:docMk/>
            <pc:sldMk cId="1648479377" sldId="659"/>
            <ac:spMk id="5" creationId="{A4780266-C923-A3E1-71E5-EC7001FCF371}"/>
          </ac:spMkLst>
        </pc:spChg>
        <pc:spChg chg="add del">
          <ac:chgData name="伊健 杜" userId="e69aded81da48593" providerId="LiveId" clId="{C6040F8A-93E4-469D-8EFE-CC7ECCDDED02}" dt="2022-09-13T13:33:03.284" v="4261"/>
          <ac:spMkLst>
            <pc:docMk/>
            <pc:sldMk cId="1648479377" sldId="659"/>
            <ac:spMk id="5" creationId="{EACD1E4B-BEB6-FB90-713E-7ACA889348D8}"/>
          </ac:spMkLst>
        </pc:spChg>
        <pc:spChg chg="del">
          <ac:chgData name="伊健 杜" userId="e69aded81da48593" providerId="LiveId" clId="{C6040F8A-93E4-469D-8EFE-CC7ECCDDED02}" dt="2022-09-13T05:35:06.225" v="1817" actId="478"/>
          <ac:spMkLst>
            <pc:docMk/>
            <pc:sldMk cId="1648479377" sldId="659"/>
            <ac:spMk id="6" creationId="{A59155A5-2CC7-A361-7FB6-0D7899B54486}"/>
          </ac:spMkLst>
        </pc:spChg>
        <pc:spChg chg="del">
          <ac:chgData name="伊健 杜" userId="e69aded81da48593" providerId="LiveId" clId="{C6040F8A-93E4-469D-8EFE-CC7ECCDDED02}" dt="2022-09-13T05:35:06.225" v="1817" actId="478"/>
          <ac:spMkLst>
            <pc:docMk/>
            <pc:sldMk cId="1648479377" sldId="659"/>
            <ac:spMk id="7" creationId="{7693E7DD-FBB2-0EFB-A141-97B92E3DFE72}"/>
          </ac:spMkLst>
        </pc:spChg>
        <pc:picChg chg="add mod">
          <ac:chgData name="伊健 杜" userId="e69aded81da48593" providerId="LiveId" clId="{C6040F8A-93E4-469D-8EFE-CC7ECCDDED02}" dt="2022-09-13T11:12:13.759" v="2065" actId="1076"/>
          <ac:picMkLst>
            <pc:docMk/>
            <pc:sldMk cId="1648479377" sldId="659"/>
            <ac:picMk id="1026" creationId="{203B99ED-C7B0-4293-BA2D-AA8223AACFF8}"/>
          </ac:picMkLst>
        </pc:picChg>
        <pc:picChg chg="del">
          <ac:chgData name="伊健 杜" userId="e69aded81da48593" providerId="LiveId" clId="{C6040F8A-93E4-469D-8EFE-CC7ECCDDED02}" dt="2022-09-13T05:35:06.225" v="1817" actId="478"/>
          <ac:picMkLst>
            <pc:docMk/>
            <pc:sldMk cId="1648479377" sldId="659"/>
            <ac:picMk id="9218" creationId="{BF9C691D-B9BD-B9DF-4B53-193D13715381}"/>
          </ac:picMkLst>
        </pc:picChg>
        <pc:picChg chg="del">
          <ac:chgData name="伊健 杜" userId="e69aded81da48593" providerId="LiveId" clId="{C6040F8A-93E4-469D-8EFE-CC7ECCDDED02}" dt="2022-09-13T05:35:06.225" v="1817" actId="478"/>
          <ac:picMkLst>
            <pc:docMk/>
            <pc:sldMk cId="1648479377" sldId="659"/>
            <ac:picMk id="9220" creationId="{E9FDBFCA-C720-6272-89F3-E6AAE2981711}"/>
          </ac:picMkLst>
        </pc:picChg>
        <pc:picChg chg="del">
          <ac:chgData name="伊健 杜" userId="e69aded81da48593" providerId="LiveId" clId="{C6040F8A-93E4-469D-8EFE-CC7ECCDDED02}" dt="2022-09-13T05:35:06.225" v="1817" actId="478"/>
          <ac:picMkLst>
            <pc:docMk/>
            <pc:sldMk cId="1648479377" sldId="659"/>
            <ac:picMk id="9222" creationId="{70CE5B74-0D51-3F47-7AE7-676FA975DBD5}"/>
          </ac:picMkLst>
        </pc:picChg>
      </pc:sldChg>
      <pc:sldChg chg="addSp delSp modSp new mod">
        <pc:chgData name="伊健 杜" userId="e69aded81da48593" providerId="LiveId" clId="{C6040F8A-93E4-469D-8EFE-CC7ECCDDED02}" dt="2022-09-13T12:22:17.220" v="3357"/>
        <pc:sldMkLst>
          <pc:docMk/>
          <pc:sldMk cId="26340709" sldId="660"/>
        </pc:sldMkLst>
        <pc:spChg chg="del">
          <ac:chgData name="伊健 杜" userId="e69aded81da48593" providerId="LiveId" clId="{C6040F8A-93E4-469D-8EFE-CC7ECCDDED02}" dt="2022-09-13T10:40:40.451" v="1825" actId="478"/>
          <ac:spMkLst>
            <pc:docMk/>
            <pc:sldMk cId="26340709" sldId="660"/>
            <ac:spMk id="2" creationId="{EC8A082F-F1B2-1798-89DF-098A6557E296}"/>
          </ac:spMkLst>
        </pc:spChg>
        <pc:spChg chg="del">
          <ac:chgData name="伊健 杜" userId="e69aded81da48593" providerId="LiveId" clId="{C6040F8A-93E4-469D-8EFE-CC7ECCDDED02}" dt="2022-09-13T10:40:40.451" v="1825" actId="478"/>
          <ac:spMkLst>
            <pc:docMk/>
            <pc:sldMk cId="26340709" sldId="660"/>
            <ac:spMk id="3" creationId="{896BAAA6-1A54-14D0-D157-D5AE3CD476FA}"/>
          </ac:spMkLst>
        </pc:spChg>
        <pc:spChg chg="add mod">
          <ac:chgData name="伊健 杜" userId="e69aded81da48593" providerId="LiveId" clId="{C6040F8A-93E4-469D-8EFE-CC7ECCDDED02}" dt="2022-09-13T10:40:43.481" v="1827" actId="1076"/>
          <ac:spMkLst>
            <pc:docMk/>
            <pc:sldMk cId="26340709" sldId="660"/>
            <ac:spMk id="4" creationId="{0F406965-E9F0-7052-72EC-1750D1AB92E4}"/>
          </ac:spMkLst>
        </pc:spChg>
        <pc:spChg chg="add mod">
          <ac:chgData name="伊健 杜" userId="e69aded81da48593" providerId="LiveId" clId="{C6040F8A-93E4-469D-8EFE-CC7ECCDDED02}" dt="2022-09-13T12:22:17.220" v="3357"/>
          <ac:spMkLst>
            <pc:docMk/>
            <pc:sldMk cId="26340709" sldId="660"/>
            <ac:spMk id="5" creationId="{F38F7F72-304C-00F7-202C-6301338E3B6A}"/>
          </ac:spMkLst>
        </pc:spChg>
      </pc:sldChg>
      <pc:sldChg chg="addSp delSp modSp new mod">
        <pc:chgData name="伊健 杜" userId="e69aded81da48593" providerId="LiveId" clId="{C6040F8A-93E4-469D-8EFE-CC7ECCDDED02}" dt="2022-09-13T13:33:40.808" v="4284" actId="1076"/>
        <pc:sldMkLst>
          <pc:docMk/>
          <pc:sldMk cId="3638744398" sldId="661"/>
        </pc:sldMkLst>
        <pc:spChg chg="del">
          <ac:chgData name="伊健 杜" userId="e69aded81da48593" providerId="LiveId" clId="{C6040F8A-93E4-469D-8EFE-CC7ECCDDED02}" dt="2022-09-13T11:14:23.124" v="2122" actId="478"/>
          <ac:spMkLst>
            <pc:docMk/>
            <pc:sldMk cId="3638744398" sldId="661"/>
            <ac:spMk id="2" creationId="{4409D1A5-69B3-F871-6ABE-3B0FABDE990F}"/>
          </ac:spMkLst>
        </pc:spChg>
        <pc:spChg chg="del">
          <ac:chgData name="伊健 杜" userId="e69aded81da48593" providerId="LiveId" clId="{C6040F8A-93E4-469D-8EFE-CC7ECCDDED02}" dt="2022-09-13T11:14:23.124" v="2122" actId="478"/>
          <ac:spMkLst>
            <pc:docMk/>
            <pc:sldMk cId="3638744398" sldId="661"/>
            <ac:spMk id="3" creationId="{336A831B-E7EF-A92C-0EFD-F5383959B439}"/>
          </ac:spMkLst>
        </pc:spChg>
        <pc:spChg chg="add mod">
          <ac:chgData name="伊健 杜" userId="e69aded81da48593" providerId="LiveId" clId="{C6040F8A-93E4-469D-8EFE-CC7ECCDDED02}" dt="2022-09-13T13:33:40.808" v="4284" actId="1076"/>
          <ac:spMkLst>
            <pc:docMk/>
            <pc:sldMk cId="3638744398" sldId="661"/>
            <ac:spMk id="4" creationId="{588C8E97-7FB2-D78A-28AD-AEE8CDB7B5AD}"/>
          </ac:spMkLst>
        </pc:spChg>
        <pc:picChg chg="add mod">
          <ac:chgData name="伊健 杜" userId="e69aded81da48593" providerId="LiveId" clId="{C6040F8A-93E4-469D-8EFE-CC7ECCDDED02}" dt="2022-09-13T13:33:33.648" v="4282" actId="1076"/>
          <ac:picMkLst>
            <pc:docMk/>
            <pc:sldMk cId="3638744398" sldId="661"/>
            <ac:picMk id="2050" creationId="{5B1EA8F9-1356-7DEB-E74D-A9E806AD1C6D}"/>
          </ac:picMkLst>
        </pc:picChg>
      </pc:sldChg>
      <pc:sldChg chg="addSp delSp modSp new mod">
        <pc:chgData name="伊健 杜" userId="e69aded81da48593" providerId="LiveId" clId="{C6040F8A-93E4-469D-8EFE-CC7ECCDDED02}" dt="2022-09-13T13:33:57.219" v="4290" actId="1076"/>
        <pc:sldMkLst>
          <pc:docMk/>
          <pc:sldMk cId="2132249025" sldId="662"/>
        </pc:sldMkLst>
        <pc:spChg chg="mod">
          <ac:chgData name="伊健 杜" userId="e69aded81da48593" providerId="LiveId" clId="{C6040F8A-93E4-469D-8EFE-CC7ECCDDED02}" dt="2022-09-13T13:33:57.219" v="4290" actId="1076"/>
          <ac:spMkLst>
            <pc:docMk/>
            <pc:sldMk cId="2132249025" sldId="662"/>
            <ac:spMk id="2" creationId="{931E47DB-4FAB-624C-7C55-B43634F3EA99}"/>
          </ac:spMkLst>
        </pc:spChg>
        <pc:spChg chg="del">
          <ac:chgData name="伊健 杜" userId="e69aded81da48593" providerId="LiveId" clId="{C6040F8A-93E4-469D-8EFE-CC7ECCDDED02}" dt="2022-09-13T11:15:20.643" v="2149" actId="478"/>
          <ac:spMkLst>
            <pc:docMk/>
            <pc:sldMk cId="2132249025" sldId="662"/>
            <ac:spMk id="3" creationId="{6D125D5F-B608-707C-B851-28E3D62E6A54}"/>
          </ac:spMkLst>
        </pc:spChg>
        <pc:picChg chg="add mod">
          <ac:chgData name="伊健 杜" userId="e69aded81da48593" providerId="LiveId" clId="{C6040F8A-93E4-469D-8EFE-CC7ECCDDED02}" dt="2022-09-13T11:15:24.403" v="2152" actId="14100"/>
          <ac:picMkLst>
            <pc:docMk/>
            <pc:sldMk cId="2132249025" sldId="662"/>
            <ac:picMk id="3074" creationId="{CED04215-4154-74A8-7D32-A8595F97CCEC}"/>
          </ac:picMkLst>
        </pc:picChg>
      </pc:sldChg>
      <pc:sldChg chg="addSp delSp modSp add mod">
        <pc:chgData name="伊健 杜" userId="e69aded81da48593" providerId="LiveId" clId="{C6040F8A-93E4-469D-8EFE-CC7ECCDDED02}" dt="2022-09-13T13:34:09.918" v="4297" actId="27636"/>
        <pc:sldMkLst>
          <pc:docMk/>
          <pc:sldMk cId="2270182881" sldId="663"/>
        </pc:sldMkLst>
        <pc:spChg chg="mod">
          <ac:chgData name="伊健 杜" userId="e69aded81da48593" providerId="LiveId" clId="{C6040F8A-93E4-469D-8EFE-CC7ECCDDED02}" dt="2022-09-13T13:34:09.918" v="4297" actId="27636"/>
          <ac:spMkLst>
            <pc:docMk/>
            <pc:sldMk cId="2270182881" sldId="663"/>
            <ac:spMk id="2" creationId="{931E47DB-4FAB-624C-7C55-B43634F3EA99}"/>
          </ac:spMkLst>
        </pc:spChg>
        <pc:picChg chg="del">
          <ac:chgData name="伊健 杜" userId="e69aded81da48593" providerId="LiveId" clId="{C6040F8A-93E4-469D-8EFE-CC7ECCDDED02}" dt="2022-09-13T11:15:58.300" v="2166" actId="478"/>
          <ac:picMkLst>
            <pc:docMk/>
            <pc:sldMk cId="2270182881" sldId="663"/>
            <ac:picMk id="3074" creationId="{CED04215-4154-74A8-7D32-A8595F97CCEC}"/>
          </ac:picMkLst>
        </pc:picChg>
        <pc:picChg chg="add mod">
          <ac:chgData name="伊健 杜" userId="e69aded81da48593" providerId="LiveId" clId="{C6040F8A-93E4-469D-8EFE-CC7ECCDDED02}" dt="2022-09-13T11:16:05.980" v="2171" actId="1076"/>
          <ac:picMkLst>
            <pc:docMk/>
            <pc:sldMk cId="2270182881" sldId="663"/>
            <ac:picMk id="4098" creationId="{73C2CB48-F992-E217-C306-325DFBEDCB91}"/>
          </ac:picMkLst>
        </pc:picChg>
      </pc:sldChg>
      <pc:sldChg chg="addSp delSp modSp new mod">
        <pc:chgData name="伊健 杜" userId="e69aded81da48593" providerId="LiveId" clId="{C6040F8A-93E4-469D-8EFE-CC7ECCDDED02}" dt="2022-09-13T13:34:27.336" v="4304" actId="1076"/>
        <pc:sldMkLst>
          <pc:docMk/>
          <pc:sldMk cId="667217459" sldId="664"/>
        </pc:sldMkLst>
        <pc:spChg chg="mod">
          <ac:chgData name="伊健 杜" userId="e69aded81da48593" providerId="LiveId" clId="{C6040F8A-93E4-469D-8EFE-CC7ECCDDED02}" dt="2022-09-13T13:34:27.336" v="4304" actId="1076"/>
          <ac:spMkLst>
            <pc:docMk/>
            <pc:sldMk cId="667217459" sldId="664"/>
            <ac:spMk id="2" creationId="{14CE53D1-02A9-F69A-D527-16B6F707BD80}"/>
          </ac:spMkLst>
        </pc:spChg>
        <pc:spChg chg="del">
          <ac:chgData name="伊健 杜" userId="e69aded81da48593" providerId="LiveId" clId="{C6040F8A-93E4-469D-8EFE-CC7ECCDDED02}" dt="2022-09-13T11:16:45.819" v="2186" actId="478"/>
          <ac:spMkLst>
            <pc:docMk/>
            <pc:sldMk cId="667217459" sldId="664"/>
            <ac:spMk id="3" creationId="{0A60F9F6-F11E-2261-4597-7FD762B7BB7D}"/>
          </ac:spMkLst>
        </pc:spChg>
        <pc:spChg chg="add del">
          <ac:chgData name="伊健 杜" userId="e69aded81da48593" providerId="LiveId" clId="{C6040F8A-93E4-469D-8EFE-CC7ECCDDED02}" dt="2022-09-13T13:34:23.360" v="4300"/>
          <ac:spMkLst>
            <pc:docMk/>
            <pc:sldMk cId="667217459" sldId="664"/>
            <ac:spMk id="4" creationId="{29588EBA-CF73-08E6-72EC-C261F5A603EA}"/>
          </ac:spMkLst>
        </pc:spChg>
        <pc:picChg chg="add mod">
          <ac:chgData name="伊健 杜" userId="e69aded81da48593" providerId="LiveId" clId="{C6040F8A-93E4-469D-8EFE-CC7ECCDDED02}" dt="2022-09-13T11:16:48.213" v="2188" actId="1076"/>
          <ac:picMkLst>
            <pc:docMk/>
            <pc:sldMk cId="667217459" sldId="664"/>
            <ac:picMk id="5122" creationId="{0C1A48CB-03F2-8620-1FAB-578D4C66C6F4}"/>
          </ac:picMkLst>
        </pc:picChg>
      </pc:sldChg>
      <pc:sldChg chg="addSp delSp modSp new mod ord">
        <pc:chgData name="伊健 杜" userId="e69aded81da48593" providerId="LiveId" clId="{C6040F8A-93E4-469D-8EFE-CC7ECCDDED02}" dt="2022-09-13T11:44:48.719" v="2769"/>
        <pc:sldMkLst>
          <pc:docMk/>
          <pc:sldMk cId="375270347" sldId="665"/>
        </pc:sldMkLst>
        <pc:spChg chg="del">
          <ac:chgData name="伊健 杜" userId="e69aded81da48593" providerId="LiveId" clId="{C6040F8A-93E4-469D-8EFE-CC7ECCDDED02}" dt="2022-09-13T11:19:08.152" v="2319" actId="478"/>
          <ac:spMkLst>
            <pc:docMk/>
            <pc:sldMk cId="375270347" sldId="665"/>
            <ac:spMk id="2" creationId="{FBDAD725-06F7-B48C-BAAB-13FF537CC610}"/>
          </ac:spMkLst>
        </pc:spChg>
        <pc:spChg chg="del">
          <ac:chgData name="伊健 杜" userId="e69aded81da48593" providerId="LiveId" clId="{C6040F8A-93E4-469D-8EFE-CC7ECCDDED02}" dt="2022-09-13T11:19:04.999" v="2316" actId="478"/>
          <ac:spMkLst>
            <pc:docMk/>
            <pc:sldMk cId="375270347" sldId="665"/>
            <ac:spMk id="3" creationId="{136EA8B4-9F74-E24F-9745-736913D3D88D}"/>
          </ac:spMkLst>
        </pc:spChg>
        <pc:spChg chg="add mod">
          <ac:chgData name="伊健 杜" userId="e69aded81da48593" providerId="LiveId" clId="{C6040F8A-93E4-469D-8EFE-CC7ECCDDED02}" dt="2022-09-13T11:19:12.501" v="2321" actId="1076"/>
          <ac:spMkLst>
            <pc:docMk/>
            <pc:sldMk cId="375270347" sldId="665"/>
            <ac:spMk id="5" creationId="{DD88B590-AD94-98CD-B6F5-AECB946573D7}"/>
          </ac:spMkLst>
        </pc:spChg>
        <pc:picChg chg="add mod">
          <ac:chgData name="伊健 杜" userId="e69aded81da48593" providerId="LiveId" clId="{C6040F8A-93E4-469D-8EFE-CC7ECCDDED02}" dt="2022-09-13T11:19:12.501" v="2321" actId="1076"/>
          <ac:picMkLst>
            <pc:docMk/>
            <pc:sldMk cId="375270347" sldId="665"/>
            <ac:picMk id="4" creationId="{9E1816B8-3675-5FF2-EA1B-E17552314E42}"/>
          </ac:picMkLst>
        </pc:picChg>
      </pc:sldChg>
      <pc:sldChg chg="addSp delSp modSp add mod">
        <pc:chgData name="伊健 杜" userId="e69aded81da48593" providerId="LiveId" clId="{C6040F8A-93E4-469D-8EFE-CC7ECCDDED02}" dt="2022-09-13T12:22:17.220" v="3357"/>
        <pc:sldMkLst>
          <pc:docMk/>
          <pc:sldMk cId="2743255347" sldId="666"/>
        </pc:sldMkLst>
        <pc:spChg chg="del">
          <ac:chgData name="伊健 杜" userId="e69aded81da48593" providerId="LiveId" clId="{C6040F8A-93E4-469D-8EFE-CC7ECCDDED02}" dt="2022-09-13T12:05:54.223" v="3052" actId="478"/>
          <ac:spMkLst>
            <pc:docMk/>
            <pc:sldMk cId="2743255347" sldId="666"/>
            <ac:spMk id="2" creationId="{FBDAD725-06F7-B48C-BAAB-13FF537CC610}"/>
          </ac:spMkLst>
        </pc:spChg>
        <pc:spChg chg="del">
          <ac:chgData name="伊健 杜" userId="e69aded81da48593" providerId="LiveId" clId="{C6040F8A-93E4-469D-8EFE-CC7ECCDDED02}" dt="2022-09-13T12:05:54.223" v="3052" actId="478"/>
          <ac:spMkLst>
            <pc:docMk/>
            <pc:sldMk cId="2743255347" sldId="666"/>
            <ac:spMk id="3" creationId="{136EA8B4-9F74-E24F-9745-736913D3D88D}"/>
          </ac:spMkLst>
        </pc:spChg>
        <pc:spChg chg="add del mod">
          <ac:chgData name="伊健 杜" userId="e69aded81da48593" providerId="LiveId" clId="{C6040F8A-93E4-469D-8EFE-CC7ECCDDED02}" dt="2022-09-13T12:08:42.147" v="3055"/>
          <ac:spMkLst>
            <pc:docMk/>
            <pc:sldMk cId="2743255347" sldId="666"/>
            <ac:spMk id="4" creationId="{A424AC4D-1D23-C651-AC00-B61E4CAD7B0A}"/>
          </ac:spMkLst>
        </pc:spChg>
        <pc:spChg chg="add mod">
          <ac:chgData name="伊健 杜" userId="e69aded81da48593" providerId="LiveId" clId="{C6040F8A-93E4-469D-8EFE-CC7ECCDDED02}" dt="2022-09-13T12:22:17.220" v="3357"/>
          <ac:spMkLst>
            <pc:docMk/>
            <pc:sldMk cId="2743255347" sldId="666"/>
            <ac:spMk id="5" creationId="{FD90D1DC-1F20-C503-5E6A-3819910B7422}"/>
          </ac:spMkLst>
        </pc:spChg>
      </pc:sldChg>
      <pc:sldChg chg="addSp delSp modSp add mod">
        <pc:chgData name="伊健 杜" userId="e69aded81da48593" providerId="LiveId" clId="{C6040F8A-93E4-469D-8EFE-CC7ECCDDED02}" dt="2022-09-13T13:38:09.481" v="4391"/>
        <pc:sldMkLst>
          <pc:docMk/>
          <pc:sldMk cId="2049248693" sldId="667"/>
        </pc:sldMkLst>
        <pc:spChg chg="mod">
          <ac:chgData name="伊健 杜" userId="e69aded81da48593" providerId="LiveId" clId="{C6040F8A-93E4-469D-8EFE-CC7ECCDDED02}" dt="2022-09-13T13:35:13.828" v="4322" actId="404"/>
          <ac:spMkLst>
            <pc:docMk/>
            <pc:sldMk cId="2049248693" sldId="667"/>
            <ac:spMk id="2" creationId="{FBDAD725-06F7-B48C-BAAB-13FF537CC610}"/>
          </ac:spMkLst>
        </pc:spChg>
        <pc:spChg chg="del">
          <ac:chgData name="伊健 杜" userId="e69aded81da48593" providerId="LiveId" clId="{C6040F8A-93E4-469D-8EFE-CC7ECCDDED02}" dt="2022-09-13T12:16:14.760" v="3251" actId="478"/>
          <ac:spMkLst>
            <pc:docMk/>
            <pc:sldMk cId="2049248693" sldId="667"/>
            <ac:spMk id="3" creationId="{136EA8B4-9F74-E24F-9745-736913D3D88D}"/>
          </ac:spMkLst>
        </pc:spChg>
        <pc:spChg chg="add mod">
          <ac:chgData name="伊健 杜" userId="e69aded81da48593" providerId="LiveId" clId="{C6040F8A-93E4-469D-8EFE-CC7ECCDDED02}" dt="2022-09-13T13:38:09.481" v="4391"/>
          <ac:spMkLst>
            <pc:docMk/>
            <pc:sldMk cId="2049248693" sldId="667"/>
            <ac:spMk id="4" creationId="{EE9C18A6-801E-7415-B053-FFE93EC87C01}"/>
          </ac:spMkLst>
        </pc:spChg>
        <pc:picChg chg="add mod">
          <ac:chgData name="伊健 杜" userId="e69aded81da48593" providerId="LiveId" clId="{C6040F8A-93E4-469D-8EFE-CC7ECCDDED02}" dt="2022-09-13T12:23:43.821" v="3449" actId="1076"/>
          <ac:picMkLst>
            <pc:docMk/>
            <pc:sldMk cId="2049248693" sldId="667"/>
            <ac:picMk id="12290" creationId="{7A57C73B-8D8A-150A-8C35-855272202C8D}"/>
          </ac:picMkLst>
        </pc:picChg>
      </pc:sldChg>
      <pc:sldChg chg="delSp modSp add mod">
        <pc:chgData name="伊健 杜" userId="e69aded81da48593" providerId="LiveId" clId="{C6040F8A-93E4-469D-8EFE-CC7ECCDDED02}" dt="2022-09-13T13:38:09.481" v="4391"/>
        <pc:sldMkLst>
          <pc:docMk/>
          <pc:sldMk cId="3339009637" sldId="668"/>
        </pc:sldMkLst>
        <pc:spChg chg="mod">
          <ac:chgData name="伊健 杜" userId="e69aded81da48593" providerId="LiveId" clId="{C6040F8A-93E4-469D-8EFE-CC7ECCDDED02}" dt="2022-09-13T13:38:09.481" v="4391"/>
          <ac:spMkLst>
            <pc:docMk/>
            <pc:sldMk cId="3339009637" sldId="668"/>
            <ac:spMk id="2" creationId="{FBDAD725-06F7-B48C-BAAB-13FF537CC610}"/>
          </ac:spMkLst>
        </pc:spChg>
        <pc:spChg chg="del">
          <ac:chgData name="伊健 杜" userId="e69aded81da48593" providerId="LiveId" clId="{C6040F8A-93E4-469D-8EFE-CC7ECCDDED02}" dt="2022-09-13T12:23:46.890" v="3450" actId="478"/>
          <ac:spMkLst>
            <pc:docMk/>
            <pc:sldMk cId="3339009637" sldId="668"/>
            <ac:spMk id="3" creationId="{136EA8B4-9F74-E24F-9745-736913D3D88D}"/>
          </ac:spMkLst>
        </pc:spChg>
      </pc:sldChg>
      <pc:sldChg chg="addSp delSp modSp new mod">
        <pc:chgData name="伊健 杜" userId="e69aded81da48593" providerId="LiveId" clId="{C6040F8A-93E4-469D-8EFE-CC7ECCDDED02}" dt="2022-09-13T12:22:17.220" v="3357"/>
        <pc:sldMkLst>
          <pc:docMk/>
          <pc:sldMk cId="3503492021" sldId="669"/>
        </pc:sldMkLst>
        <pc:spChg chg="mod">
          <ac:chgData name="伊健 杜" userId="e69aded81da48593" providerId="LiveId" clId="{C6040F8A-93E4-469D-8EFE-CC7ECCDDED02}" dt="2022-09-13T12:22:17.220" v="3357"/>
          <ac:spMkLst>
            <pc:docMk/>
            <pc:sldMk cId="3503492021" sldId="669"/>
            <ac:spMk id="2" creationId="{525BEF43-9A35-38FA-FC47-A42FF2B4DC46}"/>
          </ac:spMkLst>
        </pc:spChg>
        <pc:spChg chg="del">
          <ac:chgData name="伊健 杜" userId="e69aded81da48593" providerId="LiveId" clId="{C6040F8A-93E4-469D-8EFE-CC7ECCDDED02}" dt="2022-09-13T11:23:20.148" v="2375" actId="478"/>
          <ac:spMkLst>
            <pc:docMk/>
            <pc:sldMk cId="3503492021" sldId="669"/>
            <ac:spMk id="3" creationId="{ADC50A2C-7990-00C1-2E79-3DD805D662FA}"/>
          </ac:spMkLst>
        </pc:spChg>
        <pc:spChg chg="add mod">
          <ac:chgData name="伊健 杜" userId="e69aded81da48593" providerId="LiveId" clId="{C6040F8A-93E4-469D-8EFE-CC7ECCDDED02}" dt="2022-09-13T11:27:38.620" v="2420" actId="403"/>
          <ac:spMkLst>
            <pc:docMk/>
            <pc:sldMk cId="3503492021" sldId="669"/>
            <ac:spMk id="4" creationId="{78B92A6D-E99E-C4F5-4F99-C88337A4B592}"/>
          </ac:spMkLst>
        </pc:spChg>
        <pc:picChg chg="add del mod">
          <ac:chgData name="伊健 杜" userId="e69aded81da48593" providerId="LiveId" clId="{C6040F8A-93E4-469D-8EFE-CC7ECCDDED02}" dt="2022-09-13T11:25:07.886" v="2379" actId="478"/>
          <ac:picMkLst>
            <pc:docMk/>
            <pc:sldMk cId="3503492021" sldId="669"/>
            <ac:picMk id="6146" creationId="{FD6C8959-9EE7-6807-358E-CECA600411F6}"/>
          </ac:picMkLst>
        </pc:picChg>
        <pc:picChg chg="add mod">
          <ac:chgData name="伊健 杜" userId="e69aded81da48593" providerId="LiveId" clId="{C6040F8A-93E4-469D-8EFE-CC7ECCDDED02}" dt="2022-09-13T11:26:11.096" v="2395" actId="1076"/>
          <ac:picMkLst>
            <pc:docMk/>
            <pc:sldMk cId="3503492021" sldId="669"/>
            <ac:picMk id="6148" creationId="{3449AA9A-B1A9-53C5-F3D0-6727D17C73A3}"/>
          </ac:picMkLst>
        </pc:picChg>
        <pc:picChg chg="add mod">
          <ac:chgData name="伊健 杜" userId="e69aded81da48593" providerId="LiveId" clId="{C6040F8A-93E4-469D-8EFE-CC7ECCDDED02}" dt="2022-09-13T11:27:28.059" v="2405" actId="1076"/>
          <ac:picMkLst>
            <pc:docMk/>
            <pc:sldMk cId="3503492021" sldId="669"/>
            <ac:picMk id="6150" creationId="{49C02453-7AB1-2362-EB8B-1658B8414B38}"/>
          </ac:picMkLst>
        </pc:picChg>
        <pc:picChg chg="add mod">
          <ac:chgData name="伊健 杜" userId="e69aded81da48593" providerId="LiveId" clId="{C6040F8A-93E4-469D-8EFE-CC7ECCDDED02}" dt="2022-09-13T11:27:28.759" v="2406" actId="1076"/>
          <ac:picMkLst>
            <pc:docMk/>
            <pc:sldMk cId="3503492021" sldId="669"/>
            <ac:picMk id="6152" creationId="{EB540F00-A630-3167-86C3-877695BA9D81}"/>
          </ac:picMkLst>
        </pc:picChg>
        <pc:picChg chg="add del">
          <ac:chgData name="伊健 杜" userId="e69aded81da48593" providerId="LiveId" clId="{C6040F8A-93E4-469D-8EFE-CC7ECCDDED02}" dt="2022-09-13T11:30:40.572" v="2423"/>
          <ac:picMkLst>
            <pc:docMk/>
            <pc:sldMk cId="3503492021" sldId="669"/>
            <ac:picMk id="6154" creationId="{902BE476-31FE-B39D-363C-8368D7C6A856}"/>
          </ac:picMkLst>
        </pc:picChg>
      </pc:sldChg>
      <pc:sldChg chg="addSp delSp modSp new mod">
        <pc:chgData name="伊健 杜" userId="e69aded81da48593" providerId="LiveId" clId="{C6040F8A-93E4-469D-8EFE-CC7ECCDDED02}" dt="2022-09-13T12:22:17.220" v="3357"/>
        <pc:sldMkLst>
          <pc:docMk/>
          <pc:sldMk cId="2076562511" sldId="670"/>
        </pc:sldMkLst>
        <pc:spChg chg="del">
          <ac:chgData name="伊健 杜" userId="e69aded81da48593" providerId="LiveId" clId="{C6040F8A-93E4-469D-8EFE-CC7ECCDDED02}" dt="2022-09-13T11:30:46.122" v="2425" actId="478"/>
          <ac:spMkLst>
            <pc:docMk/>
            <pc:sldMk cId="2076562511" sldId="670"/>
            <ac:spMk id="2" creationId="{579E3CA6-83B7-D6A3-9D97-56A8BF893BC6}"/>
          </ac:spMkLst>
        </pc:spChg>
        <pc:spChg chg="del">
          <ac:chgData name="伊健 杜" userId="e69aded81da48593" providerId="LiveId" clId="{C6040F8A-93E4-469D-8EFE-CC7ECCDDED02}" dt="2022-09-13T11:31:15.852" v="2472" actId="478"/>
          <ac:spMkLst>
            <pc:docMk/>
            <pc:sldMk cId="2076562511" sldId="670"/>
            <ac:spMk id="3" creationId="{E27919BF-20E8-B730-3485-164F55970789}"/>
          </ac:spMkLst>
        </pc:spChg>
        <pc:spChg chg="add del mod">
          <ac:chgData name="伊健 杜" userId="e69aded81da48593" providerId="LiveId" clId="{C6040F8A-93E4-469D-8EFE-CC7ECCDDED02}" dt="2022-09-13T11:47:08.589" v="2816" actId="478"/>
          <ac:spMkLst>
            <pc:docMk/>
            <pc:sldMk cId="2076562511" sldId="670"/>
            <ac:spMk id="4" creationId="{209F8218-DCDE-24ED-51FB-54CC04F9B157}"/>
          </ac:spMkLst>
        </pc:spChg>
        <pc:spChg chg="add del mod">
          <ac:chgData name="伊健 杜" userId="e69aded81da48593" providerId="LiveId" clId="{C6040F8A-93E4-469D-8EFE-CC7ECCDDED02}" dt="2022-09-13T11:32:32.200" v="2490" actId="478"/>
          <ac:spMkLst>
            <pc:docMk/>
            <pc:sldMk cId="2076562511" sldId="670"/>
            <ac:spMk id="5" creationId="{8F164FC9-DF78-EB90-DEB0-36988A03A6F1}"/>
          </ac:spMkLst>
        </pc:spChg>
        <pc:spChg chg="add mod">
          <ac:chgData name="伊健 杜" userId="e69aded81da48593" providerId="LiveId" clId="{C6040F8A-93E4-469D-8EFE-CC7ECCDDED02}" dt="2022-09-13T12:22:17.220" v="3357"/>
          <ac:spMkLst>
            <pc:docMk/>
            <pc:sldMk cId="2076562511" sldId="670"/>
            <ac:spMk id="6" creationId="{DA0ED03E-7DB6-DA7B-ACC2-27BDED76F097}"/>
          </ac:spMkLst>
        </pc:spChg>
        <pc:picChg chg="add del mod">
          <ac:chgData name="伊健 杜" userId="e69aded81da48593" providerId="LiveId" clId="{C6040F8A-93E4-469D-8EFE-CC7ECCDDED02}" dt="2022-09-13T11:32:31.593" v="2489" actId="478"/>
          <ac:picMkLst>
            <pc:docMk/>
            <pc:sldMk cId="2076562511" sldId="670"/>
            <ac:picMk id="7170" creationId="{7F06B162-9F22-AC5A-510E-BDF931E431A0}"/>
          </ac:picMkLst>
        </pc:picChg>
        <pc:picChg chg="add mod">
          <ac:chgData name="伊健 杜" userId="e69aded81da48593" providerId="LiveId" clId="{C6040F8A-93E4-469D-8EFE-CC7ECCDDED02}" dt="2022-09-13T12:05:42.779" v="3051" actId="1076"/>
          <ac:picMkLst>
            <pc:docMk/>
            <pc:sldMk cId="2076562511" sldId="670"/>
            <ac:picMk id="7172" creationId="{10772DBD-23D9-D199-C98C-5ED3A6DF9656}"/>
          </ac:picMkLst>
        </pc:picChg>
      </pc:sldChg>
      <pc:sldChg chg="delSp modSp add mod ord delAnim modNotes">
        <pc:chgData name="伊健 杜" userId="e69aded81da48593" providerId="LiveId" clId="{C6040F8A-93E4-469D-8EFE-CC7ECCDDED02}" dt="2022-09-13T12:22:17.220" v="3357"/>
        <pc:sldMkLst>
          <pc:docMk/>
          <pc:sldMk cId="3744511420" sldId="671"/>
        </pc:sldMkLst>
        <pc:spChg chg="mod">
          <ac:chgData name="伊健 杜" userId="e69aded81da48593" providerId="LiveId" clId="{C6040F8A-93E4-469D-8EFE-CC7ECCDDED02}" dt="2022-09-13T12:22:17.220" v="3357"/>
          <ac:spMkLst>
            <pc:docMk/>
            <pc:sldMk cId="3744511420" sldId="671"/>
            <ac:spMk id="2" creationId="{FBF88422-B4B3-EF6A-B4B3-55B2BB5AF09D}"/>
          </ac:spMkLst>
        </pc:spChg>
        <pc:spChg chg="mod">
          <ac:chgData name="伊健 杜" userId="e69aded81da48593" providerId="LiveId" clId="{C6040F8A-93E4-469D-8EFE-CC7ECCDDED02}" dt="2022-09-13T12:22:17.220" v="3357"/>
          <ac:spMkLst>
            <pc:docMk/>
            <pc:sldMk cId="3744511420" sldId="671"/>
            <ac:spMk id="3" creationId="{A30F5DFC-1E1D-EB32-EAC9-94CD78FECA70}"/>
          </ac:spMkLst>
        </pc:spChg>
        <pc:spChg chg="del">
          <ac:chgData name="伊健 杜" userId="e69aded81da48593" providerId="LiveId" clId="{C6040F8A-93E4-469D-8EFE-CC7ECCDDED02}" dt="2022-09-13T11:57:01.958" v="2912" actId="478"/>
          <ac:spMkLst>
            <pc:docMk/>
            <pc:sldMk cId="3744511420" sldId="671"/>
            <ac:spMk id="5" creationId="{A5F6CDCF-B8F8-E058-CC81-3BD5DA059048}"/>
          </ac:spMkLst>
        </pc:spChg>
      </pc:sldChg>
      <pc:sldChg chg="addSp delSp modSp new mod">
        <pc:chgData name="伊健 杜" userId="e69aded81da48593" providerId="LiveId" clId="{C6040F8A-93E4-469D-8EFE-CC7ECCDDED02}" dt="2022-09-13T11:58:16.588" v="2931" actId="1076"/>
        <pc:sldMkLst>
          <pc:docMk/>
          <pc:sldMk cId="1637866361" sldId="672"/>
        </pc:sldMkLst>
        <pc:spChg chg="del">
          <ac:chgData name="伊健 杜" userId="e69aded81da48593" providerId="LiveId" clId="{C6040F8A-93E4-469D-8EFE-CC7ECCDDED02}" dt="2022-09-13T11:57:14.712" v="2920" actId="478"/>
          <ac:spMkLst>
            <pc:docMk/>
            <pc:sldMk cId="1637866361" sldId="672"/>
            <ac:spMk id="2" creationId="{24EB99E0-23E3-A51E-52AE-B7EF2CFBC9D5}"/>
          </ac:spMkLst>
        </pc:spChg>
        <pc:spChg chg="del mod">
          <ac:chgData name="伊健 杜" userId="e69aded81da48593" providerId="LiveId" clId="{C6040F8A-93E4-469D-8EFE-CC7ECCDDED02}" dt="2022-09-13T11:57:12.541" v="2919" actId="478"/>
          <ac:spMkLst>
            <pc:docMk/>
            <pc:sldMk cId="1637866361" sldId="672"/>
            <ac:spMk id="3" creationId="{D09E1655-967B-19A8-DC20-5544292ADE18}"/>
          </ac:spMkLst>
        </pc:spChg>
        <pc:picChg chg="add del mod">
          <ac:chgData name="伊健 杜" userId="e69aded81da48593" providerId="LiveId" clId="{C6040F8A-93E4-469D-8EFE-CC7ECCDDED02}" dt="2022-09-13T11:58:03.662" v="2925" actId="478"/>
          <ac:picMkLst>
            <pc:docMk/>
            <pc:sldMk cId="1637866361" sldId="672"/>
            <ac:picMk id="8194" creationId="{C5EAD826-CE3F-6704-7CE0-712289EB0093}"/>
          </ac:picMkLst>
        </pc:picChg>
        <pc:picChg chg="add mod">
          <ac:chgData name="伊健 杜" userId="e69aded81da48593" providerId="LiveId" clId="{C6040F8A-93E4-469D-8EFE-CC7ECCDDED02}" dt="2022-09-13T11:58:16.588" v="2931" actId="1076"/>
          <ac:picMkLst>
            <pc:docMk/>
            <pc:sldMk cId="1637866361" sldId="672"/>
            <ac:picMk id="8196" creationId="{718B54C5-412E-2446-7AE9-AF73A9C72838}"/>
          </ac:picMkLst>
        </pc:picChg>
      </pc:sldChg>
      <pc:sldChg chg="addSp delSp modSp add mod">
        <pc:chgData name="伊健 杜" userId="e69aded81da48593" providerId="LiveId" clId="{C6040F8A-93E4-469D-8EFE-CC7ECCDDED02}" dt="2022-09-13T13:34:59.258" v="4313" actId="122"/>
        <pc:sldMkLst>
          <pc:docMk/>
          <pc:sldMk cId="2797701192" sldId="673"/>
        </pc:sldMkLst>
        <pc:spChg chg="del">
          <ac:chgData name="伊健 杜" userId="e69aded81da48593" providerId="LiveId" clId="{C6040F8A-93E4-469D-8EFE-CC7ECCDDED02}" dt="2022-09-13T11:59:17.681" v="2942" actId="478"/>
          <ac:spMkLst>
            <pc:docMk/>
            <pc:sldMk cId="2797701192" sldId="673"/>
            <ac:spMk id="2" creationId="{402E3CDD-098B-E392-78B9-98BC5B35EAFE}"/>
          </ac:spMkLst>
        </pc:spChg>
        <pc:spChg chg="del">
          <ac:chgData name="伊健 杜" userId="e69aded81da48593" providerId="LiveId" clId="{C6040F8A-93E4-469D-8EFE-CC7ECCDDED02}" dt="2022-09-13T11:59:17.681" v="2942" actId="478"/>
          <ac:spMkLst>
            <pc:docMk/>
            <pc:sldMk cId="2797701192" sldId="673"/>
            <ac:spMk id="3" creationId="{F381C70A-9A92-3A3B-7426-F41CF6D0669F}"/>
          </ac:spMkLst>
        </pc:spChg>
        <pc:spChg chg="mod">
          <ac:chgData name="伊健 杜" userId="e69aded81da48593" providerId="LiveId" clId="{C6040F8A-93E4-469D-8EFE-CC7ECCDDED02}" dt="2022-09-13T13:34:59.258" v="4313" actId="122"/>
          <ac:spMkLst>
            <pc:docMk/>
            <pc:sldMk cId="2797701192" sldId="673"/>
            <ac:spMk id="4" creationId="{E349234E-2F9B-8B8E-47DA-329F75BF2F09}"/>
          </ac:spMkLst>
        </pc:spChg>
        <pc:spChg chg="del">
          <ac:chgData name="伊健 杜" userId="e69aded81da48593" providerId="LiveId" clId="{C6040F8A-93E4-469D-8EFE-CC7ECCDDED02}" dt="2022-09-13T11:59:17.681" v="2942" actId="478"/>
          <ac:spMkLst>
            <pc:docMk/>
            <pc:sldMk cId="2797701192" sldId="673"/>
            <ac:spMk id="5" creationId="{A4780266-C923-A3E1-71E5-EC7001FCF371}"/>
          </ac:spMkLst>
        </pc:spChg>
        <pc:spChg chg="del">
          <ac:chgData name="伊健 杜" userId="e69aded81da48593" providerId="LiveId" clId="{C6040F8A-93E4-469D-8EFE-CC7ECCDDED02}" dt="2022-09-13T11:59:17.681" v="2942" actId="478"/>
          <ac:spMkLst>
            <pc:docMk/>
            <pc:sldMk cId="2797701192" sldId="673"/>
            <ac:spMk id="6" creationId="{A59155A5-2CC7-A361-7FB6-0D7899B54486}"/>
          </ac:spMkLst>
        </pc:spChg>
        <pc:spChg chg="del">
          <ac:chgData name="伊健 杜" userId="e69aded81da48593" providerId="LiveId" clId="{C6040F8A-93E4-469D-8EFE-CC7ECCDDED02}" dt="2022-09-13T11:59:17.681" v="2942" actId="478"/>
          <ac:spMkLst>
            <pc:docMk/>
            <pc:sldMk cId="2797701192" sldId="673"/>
            <ac:spMk id="7" creationId="{7693E7DD-FBB2-0EFB-A141-97B92E3DFE72}"/>
          </ac:spMkLst>
        </pc:spChg>
        <pc:spChg chg="add mod">
          <ac:chgData name="伊健 杜" userId="e69aded81da48593" providerId="LiveId" clId="{C6040F8A-93E4-469D-8EFE-CC7ECCDDED02}" dt="2022-09-13T12:02:13.348" v="2968" actId="1076"/>
          <ac:spMkLst>
            <pc:docMk/>
            <pc:sldMk cId="2797701192" sldId="673"/>
            <ac:spMk id="9" creationId="{F4AF1369-A28F-F39E-F1EB-A2F95ED29E28}"/>
          </ac:spMkLst>
        </pc:spChg>
        <pc:spChg chg="add mod">
          <ac:chgData name="伊健 杜" userId="e69aded81da48593" providerId="LiveId" clId="{C6040F8A-93E4-469D-8EFE-CC7ECCDDED02}" dt="2022-09-13T12:22:17.220" v="3357"/>
          <ac:spMkLst>
            <pc:docMk/>
            <pc:sldMk cId="2797701192" sldId="673"/>
            <ac:spMk id="11" creationId="{1EC9644A-CBE0-1397-B455-7F215C5F8BA1}"/>
          </ac:spMkLst>
        </pc:spChg>
        <pc:picChg chg="add mod">
          <ac:chgData name="伊健 杜" userId="e69aded81da48593" providerId="LiveId" clId="{C6040F8A-93E4-469D-8EFE-CC7ECCDDED02}" dt="2022-09-13T12:02:30.098" v="2973" actId="1076"/>
          <ac:picMkLst>
            <pc:docMk/>
            <pc:sldMk cId="2797701192" sldId="673"/>
            <ac:picMk id="8" creationId="{65FCCA83-CA67-7DE4-9B9E-E3094ECD368D}"/>
          </ac:picMkLst>
        </pc:picChg>
        <pc:picChg chg="add mod">
          <ac:chgData name="伊健 杜" userId="e69aded81da48593" providerId="LiveId" clId="{C6040F8A-93E4-469D-8EFE-CC7ECCDDED02}" dt="2022-09-13T12:02:28.938" v="2972" actId="1076"/>
          <ac:picMkLst>
            <pc:docMk/>
            <pc:sldMk cId="2797701192" sldId="673"/>
            <ac:picMk id="10" creationId="{1EC50AEA-1CE3-E8BB-F2CD-451FE2675CB5}"/>
          </ac:picMkLst>
        </pc:picChg>
        <pc:picChg chg="del">
          <ac:chgData name="伊健 杜" userId="e69aded81da48593" providerId="LiveId" clId="{C6040F8A-93E4-469D-8EFE-CC7ECCDDED02}" dt="2022-09-13T11:59:17.681" v="2942" actId="478"/>
          <ac:picMkLst>
            <pc:docMk/>
            <pc:sldMk cId="2797701192" sldId="673"/>
            <ac:picMk id="9218" creationId="{BF9C691D-B9BD-B9DF-4B53-193D13715381}"/>
          </ac:picMkLst>
        </pc:picChg>
        <pc:picChg chg="del">
          <ac:chgData name="伊健 杜" userId="e69aded81da48593" providerId="LiveId" clId="{C6040F8A-93E4-469D-8EFE-CC7ECCDDED02}" dt="2022-09-13T11:59:17.681" v="2942" actId="478"/>
          <ac:picMkLst>
            <pc:docMk/>
            <pc:sldMk cId="2797701192" sldId="673"/>
            <ac:picMk id="9220" creationId="{E9FDBFCA-C720-6272-89F3-E6AAE2981711}"/>
          </ac:picMkLst>
        </pc:picChg>
        <pc:picChg chg="del">
          <ac:chgData name="伊健 杜" userId="e69aded81da48593" providerId="LiveId" clId="{C6040F8A-93E4-469D-8EFE-CC7ECCDDED02}" dt="2022-09-13T11:59:17.681" v="2942" actId="478"/>
          <ac:picMkLst>
            <pc:docMk/>
            <pc:sldMk cId="2797701192" sldId="673"/>
            <ac:picMk id="9222" creationId="{70CE5B74-0D51-3F47-7AE7-676FA975DBD5}"/>
          </ac:picMkLst>
        </pc:picChg>
      </pc:sldChg>
      <pc:sldChg chg="add del">
        <pc:chgData name="伊健 杜" userId="e69aded81da48593" providerId="LiveId" clId="{C6040F8A-93E4-469D-8EFE-CC7ECCDDED02}" dt="2022-09-13T11:57:53.606" v="2922"/>
        <pc:sldMkLst>
          <pc:docMk/>
          <pc:sldMk cId="3126750659" sldId="673"/>
        </pc:sldMkLst>
      </pc:sldChg>
      <pc:sldChg chg="delSp modSp add mod delAnim modNotes">
        <pc:chgData name="伊健 杜" userId="e69aded81da48593" providerId="LiveId" clId="{C6040F8A-93E4-469D-8EFE-CC7ECCDDED02}" dt="2022-09-13T12:22:17.220" v="3357"/>
        <pc:sldMkLst>
          <pc:docMk/>
          <pc:sldMk cId="1774406882" sldId="674"/>
        </pc:sldMkLst>
        <pc:spChg chg="mod">
          <ac:chgData name="伊健 杜" userId="e69aded81da48593" providerId="LiveId" clId="{C6040F8A-93E4-469D-8EFE-CC7ECCDDED02}" dt="2022-09-13T12:22:17.220" v="3357"/>
          <ac:spMkLst>
            <pc:docMk/>
            <pc:sldMk cId="1774406882" sldId="674"/>
            <ac:spMk id="2" creationId="{FBF88422-B4B3-EF6A-B4B3-55B2BB5AF09D}"/>
          </ac:spMkLst>
        </pc:spChg>
        <pc:spChg chg="del">
          <ac:chgData name="伊健 杜" userId="e69aded81da48593" providerId="LiveId" clId="{C6040F8A-93E4-469D-8EFE-CC7ECCDDED02}" dt="2022-09-13T12:08:47.124" v="3057" actId="478"/>
          <ac:spMkLst>
            <pc:docMk/>
            <pc:sldMk cId="1774406882" sldId="674"/>
            <ac:spMk id="3" creationId="{A30F5DFC-1E1D-EB32-EAC9-94CD78FECA70}"/>
          </ac:spMkLst>
        </pc:spChg>
        <pc:spChg chg="del">
          <ac:chgData name="伊健 杜" userId="e69aded81da48593" providerId="LiveId" clId="{C6040F8A-93E4-469D-8EFE-CC7ECCDDED02}" dt="2022-09-13T12:08:47.124" v="3057" actId="478"/>
          <ac:spMkLst>
            <pc:docMk/>
            <pc:sldMk cId="1774406882" sldId="674"/>
            <ac:spMk id="4" creationId="{AF8C2819-B07F-FF23-8ECF-ECF0737E15A4}"/>
          </ac:spMkLst>
        </pc:spChg>
        <pc:spChg chg="del">
          <ac:chgData name="伊健 杜" userId="e69aded81da48593" providerId="LiveId" clId="{C6040F8A-93E4-469D-8EFE-CC7ECCDDED02}" dt="2022-09-13T12:08:47.124" v="3057" actId="478"/>
          <ac:spMkLst>
            <pc:docMk/>
            <pc:sldMk cId="1774406882" sldId="674"/>
            <ac:spMk id="5" creationId="{A5F6CDCF-B8F8-E058-CC81-3BD5DA059048}"/>
          </ac:spMkLst>
        </pc:spChg>
      </pc:sldChg>
      <pc:sldChg chg="addSp delSp modSp new mod">
        <pc:chgData name="伊健 杜" userId="e69aded81da48593" providerId="LiveId" clId="{C6040F8A-93E4-469D-8EFE-CC7ECCDDED02}" dt="2022-09-13T12:22:17.220" v="3357"/>
        <pc:sldMkLst>
          <pc:docMk/>
          <pc:sldMk cId="4259223609" sldId="675"/>
        </pc:sldMkLst>
        <pc:spChg chg="mod">
          <ac:chgData name="伊健 杜" userId="e69aded81da48593" providerId="LiveId" clId="{C6040F8A-93E4-469D-8EFE-CC7ECCDDED02}" dt="2022-09-13T12:22:17.220" v="3357"/>
          <ac:spMkLst>
            <pc:docMk/>
            <pc:sldMk cId="4259223609" sldId="675"/>
            <ac:spMk id="2" creationId="{9361EDF5-8717-1EA4-FFD7-60836FB75E93}"/>
          </ac:spMkLst>
        </pc:spChg>
        <pc:spChg chg="del">
          <ac:chgData name="伊健 杜" userId="e69aded81da48593" providerId="LiveId" clId="{C6040F8A-93E4-469D-8EFE-CC7ECCDDED02}" dt="2022-09-13T12:16:25.328" v="3259" actId="478"/>
          <ac:spMkLst>
            <pc:docMk/>
            <pc:sldMk cId="4259223609" sldId="675"/>
            <ac:spMk id="3" creationId="{16EC8E65-E9BB-AA5E-72D3-3BA06E2C48D0}"/>
          </ac:spMkLst>
        </pc:spChg>
        <pc:picChg chg="add mod">
          <ac:chgData name="伊健 杜" userId="e69aded81da48593" providerId="LiveId" clId="{C6040F8A-93E4-469D-8EFE-CC7ECCDDED02}" dt="2022-09-13T12:22:08.803" v="3355" actId="1076"/>
          <ac:picMkLst>
            <pc:docMk/>
            <pc:sldMk cId="4259223609" sldId="675"/>
            <ac:picMk id="10242" creationId="{EDC237BF-A2F0-8CD3-6CBF-62227083DE6F}"/>
          </ac:picMkLst>
        </pc:picChg>
      </pc:sldChg>
      <pc:sldChg chg="addSp delSp modSp new mod">
        <pc:chgData name="伊健 杜" userId="e69aded81da48593" providerId="LiveId" clId="{C6040F8A-93E4-469D-8EFE-CC7ECCDDED02}" dt="2022-09-13T13:38:09.481" v="4391"/>
        <pc:sldMkLst>
          <pc:docMk/>
          <pc:sldMk cId="537435773" sldId="676"/>
        </pc:sldMkLst>
        <pc:spChg chg="mod">
          <ac:chgData name="伊健 杜" userId="e69aded81da48593" providerId="LiveId" clId="{C6040F8A-93E4-469D-8EFE-CC7ECCDDED02}" dt="2022-09-13T13:38:09.481" v="4391"/>
          <ac:spMkLst>
            <pc:docMk/>
            <pc:sldMk cId="537435773" sldId="676"/>
            <ac:spMk id="2" creationId="{9065166C-E165-E2F0-CA07-AF5D0D289CAF}"/>
          </ac:spMkLst>
        </pc:spChg>
        <pc:spChg chg="del">
          <ac:chgData name="伊健 杜" userId="e69aded81da48593" providerId="LiveId" clId="{C6040F8A-93E4-469D-8EFE-CC7ECCDDED02}" dt="2022-09-13T12:58:36.429" v="3834" actId="478"/>
          <ac:spMkLst>
            <pc:docMk/>
            <pc:sldMk cId="537435773" sldId="676"/>
            <ac:spMk id="3" creationId="{5C033590-FCA5-2F42-825E-F468FCA3C529}"/>
          </ac:spMkLst>
        </pc:spChg>
        <pc:spChg chg="add mod">
          <ac:chgData name="伊健 杜" userId="e69aded81da48593" providerId="LiveId" clId="{C6040F8A-93E4-469D-8EFE-CC7ECCDDED02}" dt="2022-09-13T13:38:09.481" v="4391"/>
          <ac:spMkLst>
            <pc:docMk/>
            <pc:sldMk cId="537435773" sldId="676"/>
            <ac:spMk id="4" creationId="{E0CB4BD6-A875-4F8C-BDBC-628B2D07DCCA}"/>
          </ac:spMkLst>
        </pc:spChg>
        <pc:picChg chg="add mod">
          <ac:chgData name="伊健 杜" userId="e69aded81da48593" providerId="LiveId" clId="{C6040F8A-93E4-469D-8EFE-CC7ECCDDED02}" dt="2022-09-13T13:03:39.545" v="3896" actId="1076"/>
          <ac:picMkLst>
            <pc:docMk/>
            <pc:sldMk cId="537435773" sldId="676"/>
            <ac:picMk id="13314" creationId="{CCA7197A-1491-C006-4FA5-7D0ACA0B7050}"/>
          </ac:picMkLst>
        </pc:picChg>
        <pc:picChg chg="add mod">
          <ac:chgData name="伊健 杜" userId="e69aded81da48593" providerId="LiveId" clId="{C6040F8A-93E4-469D-8EFE-CC7ECCDDED02}" dt="2022-09-13T13:02:52.381" v="3890" actId="1076"/>
          <ac:picMkLst>
            <pc:docMk/>
            <pc:sldMk cId="537435773" sldId="676"/>
            <ac:picMk id="13316" creationId="{F84F1819-C5C2-7A9F-2DC2-3DEE1F8A0B5D}"/>
          </ac:picMkLst>
        </pc:picChg>
        <pc:picChg chg="add mod">
          <ac:chgData name="伊健 杜" userId="e69aded81da48593" providerId="LiveId" clId="{C6040F8A-93E4-469D-8EFE-CC7ECCDDED02}" dt="2022-09-13T13:03:38.141" v="3895" actId="1076"/>
          <ac:picMkLst>
            <pc:docMk/>
            <pc:sldMk cId="537435773" sldId="676"/>
            <ac:picMk id="13318" creationId="{825CF1D0-4645-55DF-75A5-ECE04E93A0FC}"/>
          </ac:picMkLst>
        </pc:picChg>
      </pc:sldChg>
      <pc:sldChg chg="addSp delSp modSp new mod modNotesTx">
        <pc:chgData name="伊健 杜" userId="e69aded81da48593" providerId="LiveId" clId="{C6040F8A-93E4-469D-8EFE-CC7ECCDDED02}" dt="2022-09-13T13:38:09.481" v="4391"/>
        <pc:sldMkLst>
          <pc:docMk/>
          <pc:sldMk cId="3469213798" sldId="677"/>
        </pc:sldMkLst>
        <pc:spChg chg="mod">
          <ac:chgData name="伊健 杜" userId="e69aded81da48593" providerId="LiveId" clId="{C6040F8A-93E4-469D-8EFE-CC7ECCDDED02}" dt="2022-09-13T13:38:09.481" v="4391"/>
          <ac:spMkLst>
            <pc:docMk/>
            <pc:sldMk cId="3469213798" sldId="677"/>
            <ac:spMk id="2" creationId="{B6238592-8A2F-6B93-A07F-B30BA69D8C7E}"/>
          </ac:spMkLst>
        </pc:spChg>
        <pc:spChg chg="del">
          <ac:chgData name="伊健 杜" userId="e69aded81da48593" providerId="LiveId" clId="{C6040F8A-93E4-469D-8EFE-CC7ECCDDED02}" dt="2022-09-13T13:04:08.558" v="3943" actId="478"/>
          <ac:spMkLst>
            <pc:docMk/>
            <pc:sldMk cId="3469213798" sldId="677"/>
            <ac:spMk id="3" creationId="{36872BDE-F764-B118-A8A1-22BA7DAB188D}"/>
          </ac:spMkLst>
        </pc:spChg>
        <pc:picChg chg="add mod">
          <ac:chgData name="伊健 杜" userId="e69aded81da48593" providerId="LiveId" clId="{C6040F8A-93E4-469D-8EFE-CC7ECCDDED02}" dt="2022-09-13T13:04:48.016" v="3979" actId="1076"/>
          <ac:picMkLst>
            <pc:docMk/>
            <pc:sldMk cId="3469213798" sldId="677"/>
            <ac:picMk id="14338" creationId="{51AE73DE-BBD5-32B5-A329-0EE28609C658}"/>
          </ac:picMkLst>
        </pc:picChg>
        <pc:picChg chg="add mod">
          <ac:chgData name="伊健 杜" userId="e69aded81da48593" providerId="LiveId" clId="{C6040F8A-93E4-469D-8EFE-CC7ECCDDED02}" dt="2022-09-13T13:04:58.070" v="3981" actId="1076"/>
          <ac:picMkLst>
            <pc:docMk/>
            <pc:sldMk cId="3469213798" sldId="677"/>
            <ac:picMk id="14340" creationId="{F70A0A60-FF22-E9EA-0F1E-10475906788A}"/>
          </ac:picMkLst>
        </pc:picChg>
        <pc:picChg chg="add mod">
          <ac:chgData name="伊健 杜" userId="e69aded81da48593" providerId="LiveId" clId="{C6040F8A-93E4-469D-8EFE-CC7ECCDDED02}" dt="2022-09-13T13:05:17.729" v="3984" actId="1076"/>
          <ac:picMkLst>
            <pc:docMk/>
            <pc:sldMk cId="3469213798" sldId="677"/>
            <ac:picMk id="14342" creationId="{A697FB15-F2F2-D8BC-AF7D-1DC9B03FB690}"/>
          </ac:picMkLst>
        </pc:picChg>
        <pc:picChg chg="add mod">
          <ac:chgData name="伊健 杜" userId="e69aded81da48593" providerId="LiveId" clId="{C6040F8A-93E4-469D-8EFE-CC7ECCDDED02}" dt="2022-09-13T13:05:42.428" v="3987" actId="1076"/>
          <ac:picMkLst>
            <pc:docMk/>
            <pc:sldMk cId="3469213798" sldId="677"/>
            <ac:picMk id="14344" creationId="{A1890A69-7004-58AD-FF28-E7D845BC92AE}"/>
          </ac:picMkLst>
        </pc:picChg>
        <pc:picChg chg="add mod">
          <ac:chgData name="伊健 杜" userId="e69aded81da48593" providerId="LiveId" clId="{C6040F8A-93E4-469D-8EFE-CC7ECCDDED02}" dt="2022-09-13T13:07:16.925" v="4000" actId="1076"/>
          <ac:picMkLst>
            <pc:docMk/>
            <pc:sldMk cId="3469213798" sldId="677"/>
            <ac:picMk id="14346" creationId="{212C4093-A06A-8E0F-6DEF-6CFB903E5BA1}"/>
          </ac:picMkLst>
        </pc:picChg>
      </pc:sldChg>
      <pc:sldChg chg="addSp delSp modSp new mod ord">
        <pc:chgData name="伊健 杜" userId="e69aded81da48593" providerId="LiveId" clId="{C6040F8A-93E4-469D-8EFE-CC7ECCDDED02}" dt="2022-09-13T13:38:09.481" v="4391"/>
        <pc:sldMkLst>
          <pc:docMk/>
          <pc:sldMk cId="1448130752" sldId="678"/>
        </pc:sldMkLst>
        <pc:spChg chg="mod">
          <ac:chgData name="伊健 杜" userId="e69aded81da48593" providerId="LiveId" clId="{C6040F8A-93E4-469D-8EFE-CC7ECCDDED02}" dt="2022-09-13T13:36:29.973" v="4368" actId="404"/>
          <ac:spMkLst>
            <pc:docMk/>
            <pc:sldMk cId="1448130752" sldId="678"/>
            <ac:spMk id="2" creationId="{81F4B079-5182-7332-4978-966F1AEEF4D2}"/>
          </ac:spMkLst>
        </pc:spChg>
        <pc:spChg chg="del">
          <ac:chgData name="伊健 杜" userId="e69aded81da48593" providerId="LiveId" clId="{C6040F8A-93E4-469D-8EFE-CC7ECCDDED02}" dt="2022-09-13T13:35:35.807" v="4331" actId="478"/>
          <ac:spMkLst>
            <pc:docMk/>
            <pc:sldMk cId="1448130752" sldId="678"/>
            <ac:spMk id="3" creationId="{7D71AC56-E8ED-1CBC-9048-B3EDF64CC709}"/>
          </ac:spMkLst>
        </pc:spChg>
        <pc:spChg chg="add mod">
          <ac:chgData name="伊健 杜" userId="e69aded81da48593" providerId="LiveId" clId="{C6040F8A-93E4-469D-8EFE-CC7ECCDDED02}" dt="2022-09-13T13:38:09.481" v="4391"/>
          <ac:spMkLst>
            <pc:docMk/>
            <pc:sldMk cId="1448130752" sldId="678"/>
            <ac:spMk id="4" creationId="{CFC1CF28-580E-2280-640A-ADB8853307E7}"/>
          </ac:spMkLst>
        </pc:spChg>
      </pc:sldChg>
      <pc:sldChg chg="addSp delSp modSp new mod modNotesTx">
        <pc:chgData name="伊健 杜" userId="e69aded81da48593" providerId="LiveId" clId="{C6040F8A-93E4-469D-8EFE-CC7ECCDDED02}" dt="2022-09-13T15:32:08.745" v="4392" actId="20577"/>
        <pc:sldMkLst>
          <pc:docMk/>
          <pc:sldMk cId="3379187248" sldId="679"/>
        </pc:sldMkLst>
        <pc:spChg chg="del">
          <ac:chgData name="伊健 杜" userId="e69aded81da48593" providerId="LiveId" clId="{C6040F8A-93E4-469D-8EFE-CC7ECCDDED02}" dt="2022-09-13T13:09:59.883" v="4031" actId="478"/>
          <ac:spMkLst>
            <pc:docMk/>
            <pc:sldMk cId="3379187248" sldId="679"/>
            <ac:spMk id="2" creationId="{85854FC7-C321-22C2-A758-712B9A73B812}"/>
          </ac:spMkLst>
        </pc:spChg>
        <pc:spChg chg="del">
          <ac:chgData name="伊健 杜" userId="e69aded81da48593" providerId="LiveId" clId="{C6040F8A-93E4-469D-8EFE-CC7ECCDDED02}" dt="2022-09-13T13:09:59.883" v="4031" actId="478"/>
          <ac:spMkLst>
            <pc:docMk/>
            <pc:sldMk cId="3379187248" sldId="679"/>
            <ac:spMk id="3" creationId="{A002B61B-E0E1-A2E3-893D-3A3F9166D3FD}"/>
          </ac:spMkLst>
        </pc:spChg>
        <pc:spChg chg="add mod">
          <ac:chgData name="伊健 杜" userId="e69aded81da48593" providerId="LiveId" clId="{C6040F8A-93E4-469D-8EFE-CC7ECCDDED02}" dt="2022-09-13T13:38:09.481" v="4391"/>
          <ac:spMkLst>
            <pc:docMk/>
            <pc:sldMk cId="3379187248" sldId="679"/>
            <ac:spMk id="4" creationId="{3C65B1E6-6541-EA27-96F4-F80C97C9C202}"/>
          </ac:spMkLst>
        </pc:spChg>
      </pc:sldChg>
      <pc:sldChg chg="modSp add mod">
        <pc:chgData name="伊健 杜" userId="e69aded81da48593" providerId="LiveId" clId="{C6040F8A-93E4-469D-8EFE-CC7ECCDDED02}" dt="2022-09-13T13:38:09.481" v="4391"/>
        <pc:sldMkLst>
          <pc:docMk/>
          <pc:sldMk cId="618460365" sldId="680"/>
        </pc:sldMkLst>
        <pc:spChg chg="mod">
          <ac:chgData name="伊健 杜" userId="e69aded81da48593" providerId="LiveId" clId="{C6040F8A-93E4-469D-8EFE-CC7ECCDDED02}" dt="2022-09-13T13:38:09.481" v="4391"/>
          <ac:spMkLst>
            <pc:docMk/>
            <pc:sldMk cId="618460365" sldId="680"/>
            <ac:spMk id="4" creationId="{3C65B1E6-6541-EA27-96F4-F80C97C9C202}"/>
          </ac:spMkLst>
        </pc:spChg>
      </pc:sldChg>
      <pc:sldChg chg="addSp delSp modSp new mod">
        <pc:chgData name="伊健 杜" userId="e69aded81da48593" providerId="LiveId" clId="{C6040F8A-93E4-469D-8EFE-CC7ECCDDED02}" dt="2022-09-13T13:38:09.481" v="4391"/>
        <pc:sldMkLst>
          <pc:docMk/>
          <pc:sldMk cId="2929407868" sldId="681"/>
        </pc:sldMkLst>
        <pc:spChg chg="del mod">
          <ac:chgData name="伊健 杜" userId="e69aded81da48593" providerId="LiveId" clId="{C6040F8A-93E4-469D-8EFE-CC7ECCDDED02}" dt="2022-09-13T13:37:52.625" v="4369" actId="478"/>
          <ac:spMkLst>
            <pc:docMk/>
            <pc:sldMk cId="2929407868" sldId="681"/>
            <ac:spMk id="2" creationId="{7D511639-2DE0-241F-4469-3FE0079BC656}"/>
          </ac:spMkLst>
        </pc:spChg>
        <pc:spChg chg="del">
          <ac:chgData name="伊健 杜" userId="e69aded81da48593" providerId="LiveId" clId="{C6040F8A-93E4-469D-8EFE-CC7ECCDDED02}" dt="2022-09-13T13:14:19.477" v="4159" actId="478"/>
          <ac:spMkLst>
            <pc:docMk/>
            <pc:sldMk cId="2929407868" sldId="681"/>
            <ac:spMk id="3" creationId="{5AFA2642-17BA-9627-4425-C70394A20B09}"/>
          </ac:spMkLst>
        </pc:spChg>
        <pc:spChg chg="add mod">
          <ac:chgData name="伊健 杜" userId="e69aded81da48593" providerId="LiveId" clId="{C6040F8A-93E4-469D-8EFE-CC7ECCDDED02}" dt="2022-09-13T13:38:09.481" v="4391"/>
          <ac:spMkLst>
            <pc:docMk/>
            <pc:sldMk cId="2929407868" sldId="681"/>
            <ac:spMk id="4" creationId="{7690F7E8-D20F-FCD1-265D-8FBBC8006B47}"/>
          </ac:spMkLst>
        </pc:spChg>
      </pc:sldChg>
      <pc:sldChg chg="modSp add del mod">
        <pc:chgData name="伊健 杜" userId="e69aded81da48593" providerId="LiveId" clId="{C6040F8A-93E4-469D-8EFE-CC7ECCDDED02}" dt="2022-09-13T13:38:04.111" v="4390" actId="47"/>
        <pc:sldMkLst>
          <pc:docMk/>
          <pc:sldMk cId="3131892719" sldId="682"/>
        </pc:sldMkLst>
        <pc:spChg chg="mod">
          <ac:chgData name="伊健 杜" userId="e69aded81da48593" providerId="LiveId" clId="{C6040F8A-93E4-469D-8EFE-CC7ECCDDED02}" dt="2022-09-13T13:37:54.191" v="4370" actId="1076"/>
          <ac:spMkLst>
            <pc:docMk/>
            <pc:sldMk cId="3131892719" sldId="682"/>
            <ac:spMk id="4" creationId="{CFC1CF28-580E-2280-640A-ADB8853307E7}"/>
          </ac:spMkLst>
        </pc:spChg>
      </pc:sldChg>
      <pc:sldMasterChg chg="delSldLayout">
        <pc:chgData name="伊健 杜" userId="e69aded81da48593" providerId="LiveId" clId="{C6040F8A-93E4-469D-8EFE-CC7ECCDDED02}" dt="2022-09-12T19:27:29.773" v="0" actId="47"/>
        <pc:sldMasterMkLst>
          <pc:docMk/>
          <pc:sldMasterMk cId="275032408" sldId="2147483648"/>
        </pc:sldMasterMkLst>
        <pc:sldLayoutChg chg="del">
          <pc:chgData name="伊健 杜" userId="e69aded81da48593" providerId="LiveId" clId="{C6040F8A-93E4-469D-8EFE-CC7ECCDDED02}" dt="2022-09-12T19:27:29.773" v="0" actId="47"/>
          <pc:sldLayoutMkLst>
            <pc:docMk/>
            <pc:sldMasterMk cId="275032408" sldId="2147483648"/>
            <pc:sldLayoutMk cId="3612784858" sldId="2147483660"/>
          </pc:sldLayoutMkLst>
        </pc:sldLayoutChg>
      </pc:sldMasterChg>
    </pc:docChg>
  </pc:docChgLst>
  <pc:docChgLst>
    <pc:chgData name="伊健 杜" userId="e69aded81da48593" providerId="LiveId" clId="{7F3AFDE1-C357-46BF-BC3D-9F4170648708}"/>
    <pc:docChg chg="undo custSel addSld delSld modSld sldOrd">
      <pc:chgData name="伊健 杜" userId="e69aded81da48593" providerId="LiveId" clId="{7F3AFDE1-C357-46BF-BC3D-9F4170648708}" dt="2022-12-07T16:30:41.482" v="6106" actId="20577"/>
      <pc:docMkLst>
        <pc:docMk/>
      </pc:docMkLst>
      <pc:sldChg chg="del">
        <pc:chgData name="伊健 杜" userId="e69aded81da48593" providerId="LiveId" clId="{7F3AFDE1-C357-46BF-BC3D-9F4170648708}" dt="2022-12-06T13:03:38.469" v="0" actId="47"/>
        <pc:sldMkLst>
          <pc:docMk/>
          <pc:sldMk cId="3981181640" sldId="1631"/>
        </pc:sldMkLst>
      </pc:sldChg>
      <pc:sldChg chg="del">
        <pc:chgData name="伊健 杜" userId="e69aded81da48593" providerId="LiveId" clId="{7F3AFDE1-C357-46BF-BC3D-9F4170648708}" dt="2022-12-06T13:03:38.469" v="0" actId="47"/>
        <pc:sldMkLst>
          <pc:docMk/>
          <pc:sldMk cId="2221877690" sldId="1633"/>
        </pc:sldMkLst>
      </pc:sldChg>
      <pc:sldChg chg="del">
        <pc:chgData name="伊健 杜" userId="e69aded81da48593" providerId="LiveId" clId="{7F3AFDE1-C357-46BF-BC3D-9F4170648708}" dt="2022-12-06T13:03:38.469" v="0" actId="47"/>
        <pc:sldMkLst>
          <pc:docMk/>
          <pc:sldMk cId="196168413" sldId="1685"/>
        </pc:sldMkLst>
      </pc:sldChg>
      <pc:sldChg chg="del">
        <pc:chgData name="伊健 杜" userId="e69aded81da48593" providerId="LiveId" clId="{7F3AFDE1-C357-46BF-BC3D-9F4170648708}" dt="2022-12-06T13:03:38.469" v="0" actId="47"/>
        <pc:sldMkLst>
          <pc:docMk/>
          <pc:sldMk cId="209366703" sldId="1686"/>
        </pc:sldMkLst>
      </pc:sldChg>
      <pc:sldChg chg="del">
        <pc:chgData name="伊健 杜" userId="e69aded81da48593" providerId="LiveId" clId="{7F3AFDE1-C357-46BF-BC3D-9F4170648708}" dt="2022-12-06T13:03:38.469" v="0" actId="47"/>
        <pc:sldMkLst>
          <pc:docMk/>
          <pc:sldMk cId="2077128816" sldId="1687"/>
        </pc:sldMkLst>
      </pc:sldChg>
      <pc:sldChg chg="del">
        <pc:chgData name="伊健 杜" userId="e69aded81da48593" providerId="LiveId" clId="{7F3AFDE1-C357-46BF-BC3D-9F4170648708}" dt="2022-12-06T13:03:38.469" v="0" actId="47"/>
        <pc:sldMkLst>
          <pc:docMk/>
          <pc:sldMk cId="393787683" sldId="1688"/>
        </pc:sldMkLst>
      </pc:sldChg>
      <pc:sldChg chg="del">
        <pc:chgData name="伊健 杜" userId="e69aded81da48593" providerId="LiveId" clId="{7F3AFDE1-C357-46BF-BC3D-9F4170648708}" dt="2022-12-06T13:03:38.469" v="0" actId="47"/>
        <pc:sldMkLst>
          <pc:docMk/>
          <pc:sldMk cId="2116554632" sldId="1689"/>
        </pc:sldMkLst>
      </pc:sldChg>
      <pc:sldChg chg="del">
        <pc:chgData name="伊健 杜" userId="e69aded81da48593" providerId="LiveId" clId="{7F3AFDE1-C357-46BF-BC3D-9F4170648708}" dt="2022-12-06T13:03:38.469" v="0" actId="47"/>
        <pc:sldMkLst>
          <pc:docMk/>
          <pc:sldMk cId="1223565080" sldId="1690"/>
        </pc:sldMkLst>
      </pc:sldChg>
      <pc:sldChg chg="del">
        <pc:chgData name="伊健 杜" userId="e69aded81da48593" providerId="LiveId" clId="{7F3AFDE1-C357-46BF-BC3D-9F4170648708}" dt="2022-12-06T13:03:38.469" v="0" actId="47"/>
        <pc:sldMkLst>
          <pc:docMk/>
          <pc:sldMk cId="3550196908" sldId="1691"/>
        </pc:sldMkLst>
      </pc:sldChg>
      <pc:sldChg chg="del">
        <pc:chgData name="伊健 杜" userId="e69aded81da48593" providerId="LiveId" clId="{7F3AFDE1-C357-46BF-BC3D-9F4170648708}" dt="2022-12-06T13:03:38.469" v="0" actId="47"/>
        <pc:sldMkLst>
          <pc:docMk/>
          <pc:sldMk cId="1383357458" sldId="1692"/>
        </pc:sldMkLst>
      </pc:sldChg>
      <pc:sldChg chg="del">
        <pc:chgData name="伊健 杜" userId="e69aded81da48593" providerId="LiveId" clId="{7F3AFDE1-C357-46BF-BC3D-9F4170648708}" dt="2022-12-06T13:03:38.469" v="0" actId="47"/>
        <pc:sldMkLst>
          <pc:docMk/>
          <pc:sldMk cId="4150516070" sldId="1693"/>
        </pc:sldMkLst>
      </pc:sldChg>
      <pc:sldChg chg="del">
        <pc:chgData name="伊健 杜" userId="e69aded81da48593" providerId="LiveId" clId="{7F3AFDE1-C357-46BF-BC3D-9F4170648708}" dt="2022-12-06T13:03:38.469" v="0" actId="47"/>
        <pc:sldMkLst>
          <pc:docMk/>
          <pc:sldMk cId="3854211747" sldId="1694"/>
        </pc:sldMkLst>
      </pc:sldChg>
      <pc:sldChg chg="del">
        <pc:chgData name="伊健 杜" userId="e69aded81da48593" providerId="LiveId" clId="{7F3AFDE1-C357-46BF-BC3D-9F4170648708}" dt="2022-12-06T13:03:38.469" v="0" actId="47"/>
        <pc:sldMkLst>
          <pc:docMk/>
          <pc:sldMk cId="3209585564" sldId="1695"/>
        </pc:sldMkLst>
      </pc:sldChg>
      <pc:sldChg chg="del">
        <pc:chgData name="伊健 杜" userId="e69aded81da48593" providerId="LiveId" clId="{7F3AFDE1-C357-46BF-BC3D-9F4170648708}" dt="2022-12-06T13:03:38.469" v="0" actId="47"/>
        <pc:sldMkLst>
          <pc:docMk/>
          <pc:sldMk cId="324984923" sldId="1696"/>
        </pc:sldMkLst>
      </pc:sldChg>
      <pc:sldChg chg="del">
        <pc:chgData name="伊健 杜" userId="e69aded81da48593" providerId="LiveId" clId="{7F3AFDE1-C357-46BF-BC3D-9F4170648708}" dt="2022-12-06T13:03:38.469" v="0" actId="47"/>
        <pc:sldMkLst>
          <pc:docMk/>
          <pc:sldMk cId="2660388373" sldId="1697"/>
        </pc:sldMkLst>
      </pc:sldChg>
      <pc:sldChg chg="del">
        <pc:chgData name="伊健 杜" userId="e69aded81da48593" providerId="LiveId" clId="{7F3AFDE1-C357-46BF-BC3D-9F4170648708}" dt="2022-12-06T13:03:38.469" v="0" actId="47"/>
        <pc:sldMkLst>
          <pc:docMk/>
          <pc:sldMk cId="3797120438" sldId="1698"/>
        </pc:sldMkLst>
      </pc:sldChg>
      <pc:sldChg chg="del">
        <pc:chgData name="伊健 杜" userId="e69aded81da48593" providerId="LiveId" clId="{7F3AFDE1-C357-46BF-BC3D-9F4170648708}" dt="2022-12-06T13:03:38.469" v="0" actId="47"/>
        <pc:sldMkLst>
          <pc:docMk/>
          <pc:sldMk cId="1917533053" sldId="1699"/>
        </pc:sldMkLst>
      </pc:sldChg>
      <pc:sldChg chg="del">
        <pc:chgData name="伊健 杜" userId="e69aded81da48593" providerId="LiveId" clId="{7F3AFDE1-C357-46BF-BC3D-9F4170648708}" dt="2022-12-06T13:03:38.469" v="0" actId="47"/>
        <pc:sldMkLst>
          <pc:docMk/>
          <pc:sldMk cId="1994031812" sldId="1700"/>
        </pc:sldMkLst>
      </pc:sldChg>
      <pc:sldChg chg="del">
        <pc:chgData name="伊健 杜" userId="e69aded81da48593" providerId="LiveId" clId="{7F3AFDE1-C357-46BF-BC3D-9F4170648708}" dt="2022-12-07T13:26:04.417" v="3361" actId="47"/>
        <pc:sldMkLst>
          <pc:docMk/>
          <pc:sldMk cId="3687110911" sldId="1701"/>
        </pc:sldMkLst>
      </pc:sldChg>
      <pc:sldChg chg="del">
        <pc:chgData name="伊健 杜" userId="e69aded81da48593" providerId="LiveId" clId="{7F3AFDE1-C357-46BF-BC3D-9F4170648708}" dt="2022-12-06T13:03:38.469" v="0" actId="47"/>
        <pc:sldMkLst>
          <pc:docMk/>
          <pc:sldMk cId="3115408518" sldId="1702"/>
        </pc:sldMkLst>
      </pc:sldChg>
      <pc:sldChg chg="addSp delSp modSp mod">
        <pc:chgData name="伊健 杜" userId="e69aded81da48593" providerId="LiveId" clId="{7F3AFDE1-C357-46BF-BC3D-9F4170648708}" dt="2022-12-07T14:16:31.300" v="6101" actId="1076"/>
        <pc:sldMkLst>
          <pc:docMk/>
          <pc:sldMk cId="2915808231" sldId="1703"/>
        </pc:sldMkLst>
        <pc:spChg chg="del">
          <ac:chgData name="伊健 杜" userId="e69aded81da48593" providerId="LiveId" clId="{7F3AFDE1-C357-46BF-BC3D-9F4170648708}" dt="2022-12-07T14:16:22.051" v="6096" actId="478"/>
          <ac:spMkLst>
            <pc:docMk/>
            <pc:sldMk cId="2915808231" sldId="1703"/>
            <ac:spMk id="2" creationId="{7AE366DE-FC36-F232-19C2-13E99B8F6D32}"/>
          </ac:spMkLst>
        </pc:spChg>
        <pc:spChg chg="del">
          <ac:chgData name="伊健 杜" userId="e69aded81da48593" providerId="LiveId" clId="{7F3AFDE1-C357-46BF-BC3D-9F4170648708}" dt="2022-12-07T14:16:22.051" v="6096" actId="478"/>
          <ac:spMkLst>
            <pc:docMk/>
            <pc:sldMk cId="2915808231" sldId="1703"/>
            <ac:spMk id="3" creationId="{24CEB728-E4D8-08CE-0C4D-4D675260208F}"/>
          </ac:spMkLst>
        </pc:spChg>
        <pc:picChg chg="add mod">
          <ac:chgData name="伊健 杜" userId="e69aded81da48593" providerId="LiveId" clId="{7F3AFDE1-C357-46BF-BC3D-9F4170648708}" dt="2022-12-07T14:16:31.300" v="6101" actId="1076"/>
          <ac:picMkLst>
            <pc:docMk/>
            <pc:sldMk cId="2915808231" sldId="1703"/>
            <ac:picMk id="5" creationId="{8B92BC4F-2F19-AABB-D202-A0F1C85CB5EB}"/>
          </ac:picMkLst>
        </pc:picChg>
      </pc:sldChg>
      <pc:sldChg chg="del">
        <pc:chgData name="伊健 杜" userId="e69aded81da48593" providerId="LiveId" clId="{7F3AFDE1-C357-46BF-BC3D-9F4170648708}" dt="2022-12-06T13:03:38.469" v="0" actId="47"/>
        <pc:sldMkLst>
          <pc:docMk/>
          <pc:sldMk cId="1874238000" sldId="1704"/>
        </pc:sldMkLst>
      </pc:sldChg>
      <pc:sldChg chg="del">
        <pc:chgData name="伊健 杜" userId="e69aded81da48593" providerId="LiveId" clId="{7F3AFDE1-C357-46BF-BC3D-9F4170648708}" dt="2022-12-06T13:03:38.469" v="0" actId="47"/>
        <pc:sldMkLst>
          <pc:docMk/>
          <pc:sldMk cId="975694912" sldId="1705"/>
        </pc:sldMkLst>
      </pc:sldChg>
      <pc:sldChg chg="del">
        <pc:chgData name="伊健 杜" userId="e69aded81da48593" providerId="LiveId" clId="{7F3AFDE1-C357-46BF-BC3D-9F4170648708}" dt="2022-12-06T13:03:38.469" v="0" actId="47"/>
        <pc:sldMkLst>
          <pc:docMk/>
          <pc:sldMk cId="1906690029" sldId="1706"/>
        </pc:sldMkLst>
      </pc:sldChg>
      <pc:sldChg chg="del">
        <pc:chgData name="伊健 杜" userId="e69aded81da48593" providerId="LiveId" clId="{7F3AFDE1-C357-46BF-BC3D-9F4170648708}" dt="2022-12-06T13:03:38.469" v="0" actId="47"/>
        <pc:sldMkLst>
          <pc:docMk/>
          <pc:sldMk cId="2619449559" sldId="1707"/>
        </pc:sldMkLst>
      </pc:sldChg>
      <pc:sldChg chg="del">
        <pc:chgData name="伊健 杜" userId="e69aded81da48593" providerId="LiveId" clId="{7F3AFDE1-C357-46BF-BC3D-9F4170648708}" dt="2022-12-06T13:03:38.469" v="0" actId="47"/>
        <pc:sldMkLst>
          <pc:docMk/>
          <pc:sldMk cId="2411153383" sldId="1709"/>
        </pc:sldMkLst>
      </pc:sldChg>
      <pc:sldChg chg="del">
        <pc:chgData name="伊健 杜" userId="e69aded81da48593" providerId="LiveId" clId="{7F3AFDE1-C357-46BF-BC3D-9F4170648708}" dt="2022-12-06T13:03:38.469" v="0" actId="47"/>
        <pc:sldMkLst>
          <pc:docMk/>
          <pc:sldMk cId="3673344596" sldId="1710"/>
        </pc:sldMkLst>
      </pc:sldChg>
      <pc:sldChg chg="del">
        <pc:chgData name="伊健 杜" userId="e69aded81da48593" providerId="LiveId" clId="{7F3AFDE1-C357-46BF-BC3D-9F4170648708}" dt="2022-12-06T13:03:38.469" v="0" actId="47"/>
        <pc:sldMkLst>
          <pc:docMk/>
          <pc:sldMk cId="4044895810" sldId="1711"/>
        </pc:sldMkLst>
      </pc:sldChg>
      <pc:sldChg chg="del">
        <pc:chgData name="伊健 杜" userId="e69aded81da48593" providerId="LiveId" clId="{7F3AFDE1-C357-46BF-BC3D-9F4170648708}" dt="2022-12-06T13:03:38.469" v="0" actId="47"/>
        <pc:sldMkLst>
          <pc:docMk/>
          <pc:sldMk cId="1979414413" sldId="1712"/>
        </pc:sldMkLst>
      </pc:sldChg>
      <pc:sldChg chg="del">
        <pc:chgData name="伊健 杜" userId="e69aded81da48593" providerId="LiveId" clId="{7F3AFDE1-C357-46BF-BC3D-9F4170648708}" dt="2022-12-06T13:03:38.469" v="0" actId="47"/>
        <pc:sldMkLst>
          <pc:docMk/>
          <pc:sldMk cId="3040879435" sldId="1713"/>
        </pc:sldMkLst>
      </pc:sldChg>
      <pc:sldChg chg="del">
        <pc:chgData name="伊健 杜" userId="e69aded81da48593" providerId="LiveId" clId="{7F3AFDE1-C357-46BF-BC3D-9F4170648708}" dt="2022-12-06T13:03:38.469" v="0" actId="47"/>
        <pc:sldMkLst>
          <pc:docMk/>
          <pc:sldMk cId="1587308436" sldId="1714"/>
        </pc:sldMkLst>
      </pc:sldChg>
      <pc:sldChg chg="del">
        <pc:chgData name="伊健 杜" userId="e69aded81da48593" providerId="LiveId" clId="{7F3AFDE1-C357-46BF-BC3D-9F4170648708}" dt="2022-12-06T13:03:38.469" v="0" actId="47"/>
        <pc:sldMkLst>
          <pc:docMk/>
          <pc:sldMk cId="2276859554" sldId="1715"/>
        </pc:sldMkLst>
      </pc:sldChg>
      <pc:sldChg chg="del">
        <pc:chgData name="伊健 杜" userId="e69aded81da48593" providerId="LiveId" clId="{7F3AFDE1-C357-46BF-BC3D-9F4170648708}" dt="2022-12-06T13:03:38.469" v="0" actId="47"/>
        <pc:sldMkLst>
          <pc:docMk/>
          <pc:sldMk cId="1857417073" sldId="1716"/>
        </pc:sldMkLst>
      </pc:sldChg>
      <pc:sldChg chg="del">
        <pc:chgData name="伊健 杜" userId="e69aded81da48593" providerId="LiveId" clId="{7F3AFDE1-C357-46BF-BC3D-9F4170648708}" dt="2022-12-06T13:03:38.469" v="0" actId="47"/>
        <pc:sldMkLst>
          <pc:docMk/>
          <pc:sldMk cId="4278964318" sldId="1717"/>
        </pc:sldMkLst>
      </pc:sldChg>
      <pc:sldChg chg="del">
        <pc:chgData name="伊健 杜" userId="e69aded81da48593" providerId="LiveId" clId="{7F3AFDE1-C357-46BF-BC3D-9F4170648708}" dt="2022-12-06T13:03:38.469" v="0" actId="47"/>
        <pc:sldMkLst>
          <pc:docMk/>
          <pc:sldMk cId="2723184307" sldId="1718"/>
        </pc:sldMkLst>
      </pc:sldChg>
      <pc:sldChg chg="del">
        <pc:chgData name="伊健 杜" userId="e69aded81da48593" providerId="LiveId" clId="{7F3AFDE1-C357-46BF-BC3D-9F4170648708}" dt="2022-12-06T13:03:38.469" v="0" actId="47"/>
        <pc:sldMkLst>
          <pc:docMk/>
          <pc:sldMk cId="1875663254" sldId="1719"/>
        </pc:sldMkLst>
      </pc:sldChg>
      <pc:sldChg chg="del">
        <pc:chgData name="伊健 杜" userId="e69aded81da48593" providerId="LiveId" clId="{7F3AFDE1-C357-46BF-BC3D-9F4170648708}" dt="2022-12-06T13:03:38.469" v="0" actId="47"/>
        <pc:sldMkLst>
          <pc:docMk/>
          <pc:sldMk cId="4208994514" sldId="1720"/>
        </pc:sldMkLst>
      </pc:sldChg>
      <pc:sldChg chg="modSp">
        <pc:chgData name="伊健 杜" userId="e69aded81da48593" providerId="LiveId" clId="{7F3AFDE1-C357-46BF-BC3D-9F4170648708}" dt="2022-12-06T15:16:10.686" v="3319"/>
        <pc:sldMkLst>
          <pc:docMk/>
          <pc:sldMk cId="837458575" sldId="1728"/>
        </pc:sldMkLst>
        <pc:spChg chg="mod">
          <ac:chgData name="伊健 杜" userId="e69aded81da48593" providerId="LiveId" clId="{7F3AFDE1-C357-46BF-BC3D-9F4170648708}" dt="2022-12-06T15:16:10.686" v="3319"/>
          <ac:spMkLst>
            <pc:docMk/>
            <pc:sldMk cId="837458575" sldId="1728"/>
            <ac:spMk id="2" creationId="{10304424-DB4A-36E7-9E0D-D32A5DD0F26C}"/>
          </ac:spMkLst>
        </pc:spChg>
        <pc:spChg chg="mod">
          <ac:chgData name="伊健 杜" userId="e69aded81da48593" providerId="LiveId" clId="{7F3AFDE1-C357-46BF-BC3D-9F4170648708}" dt="2022-12-06T15:16:10.686" v="3319"/>
          <ac:spMkLst>
            <pc:docMk/>
            <pc:sldMk cId="837458575" sldId="1728"/>
            <ac:spMk id="5" creationId="{E7287B0E-EF55-E721-8EFA-9A9183C0EDF9}"/>
          </ac:spMkLst>
        </pc:spChg>
      </pc:sldChg>
      <pc:sldChg chg="modSp">
        <pc:chgData name="伊健 杜" userId="e69aded81da48593" providerId="LiveId" clId="{7F3AFDE1-C357-46BF-BC3D-9F4170648708}" dt="2022-12-06T15:16:10.686" v="3319"/>
        <pc:sldMkLst>
          <pc:docMk/>
          <pc:sldMk cId="3612246148" sldId="1729"/>
        </pc:sldMkLst>
        <pc:spChg chg="mod">
          <ac:chgData name="伊健 杜" userId="e69aded81da48593" providerId="LiveId" clId="{7F3AFDE1-C357-46BF-BC3D-9F4170648708}" dt="2022-12-06T15:16:10.686" v="3319"/>
          <ac:spMkLst>
            <pc:docMk/>
            <pc:sldMk cId="3612246148" sldId="1729"/>
            <ac:spMk id="2" creationId="{10304424-DB4A-36E7-9E0D-D32A5DD0F26C}"/>
          </ac:spMkLst>
        </pc:spChg>
        <pc:spChg chg="mod">
          <ac:chgData name="伊健 杜" userId="e69aded81da48593" providerId="LiveId" clId="{7F3AFDE1-C357-46BF-BC3D-9F4170648708}" dt="2022-12-06T15:16:10.686" v="3319"/>
          <ac:spMkLst>
            <pc:docMk/>
            <pc:sldMk cId="3612246148" sldId="1729"/>
            <ac:spMk id="5" creationId="{E7287B0E-EF55-E721-8EFA-9A9183C0EDF9}"/>
          </ac:spMkLst>
        </pc:spChg>
      </pc:sldChg>
      <pc:sldChg chg="modSp">
        <pc:chgData name="伊健 杜" userId="e69aded81da48593" providerId="LiveId" clId="{7F3AFDE1-C357-46BF-BC3D-9F4170648708}" dt="2022-12-06T15:16:10.686" v="3319"/>
        <pc:sldMkLst>
          <pc:docMk/>
          <pc:sldMk cId="2225819362" sldId="1730"/>
        </pc:sldMkLst>
        <pc:spChg chg="mod">
          <ac:chgData name="伊健 杜" userId="e69aded81da48593" providerId="LiveId" clId="{7F3AFDE1-C357-46BF-BC3D-9F4170648708}" dt="2022-12-06T15:16:10.686" v="3319"/>
          <ac:spMkLst>
            <pc:docMk/>
            <pc:sldMk cId="2225819362" sldId="1730"/>
            <ac:spMk id="2" creationId="{10304424-DB4A-36E7-9E0D-D32A5DD0F26C}"/>
          </ac:spMkLst>
        </pc:spChg>
        <pc:spChg chg="mod">
          <ac:chgData name="伊健 杜" userId="e69aded81da48593" providerId="LiveId" clId="{7F3AFDE1-C357-46BF-BC3D-9F4170648708}" dt="2022-12-06T15:16:10.686" v="3319"/>
          <ac:spMkLst>
            <pc:docMk/>
            <pc:sldMk cId="2225819362" sldId="1730"/>
            <ac:spMk id="5" creationId="{E7287B0E-EF55-E721-8EFA-9A9183C0EDF9}"/>
          </ac:spMkLst>
        </pc:spChg>
      </pc:sldChg>
      <pc:sldChg chg="modSp">
        <pc:chgData name="伊健 杜" userId="e69aded81da48593" providerId="LiveId" clId="{7F3AFDE1-C357-46BF-BC3D-9F4170648708}" dt="2022-12-06T15:16:10.686" v="3319"/>
        <pc:sldMkLst>
          <pc:docMk/>
          <pc:sldMk cId="2166880924" sldId="1731"/>
        </pc:sldMkLst>
        <pc:spChg chg="mod">
          <ac:chgData name="伊健 杜" userId="e69aded81da48593" providerId="LiveId" clId="{7F3AFDE1-C357-46BF-BC3D-9F4170648708}" dt="2022-12-06T15:16:10.686" v="3319"/>
          <ac:spMkLst>
            <pc:docMk/>
            <pc:sldMk cId="2166880924" sldId="1731"/>
            <ac:spMk id="2" creationId="{10304424-DB4A-36E7-9E0D-D32A5DD0F26C}"/>
          </ac:spMkLst>
        </pc:spChg>
        <pc:spChg chg="mod">
          <ac:chgData name="伊健 杜" userId="e69aded81da48593" providerId="LiveId" clId="{7F3AFDE1-C357-46BF-BC3D-9F4170648708}" dt="2022-12-06T15:16:10.686" v="3319"/>
          <ac:spMkLst>
            <pc:docMk/>
            <pc:sldMk cId="2166880924" sldId="1731"/>
            <ac:spMk id="5" creationId="{E7287B0E-EF55-E721-8EFA-9A9183C0EDF9}"/>
          </ac:spMkLst>
        </pc:spChg>
      </pc:sldChg>
      <pc:sldChg chg="modSp">
        <pc:chgData name="伊健 杜" userId="e69aded81da48593" providerId="LiveId" clId="{7F3AFDE1-C357-46BF-BC3D-9F4170648708}" dt="2022-12-06T15:16:10.686" v="3319"/>
        <pc:sldMkLst>
          <pc:docMk/>
          <pc:sldMk cId="3623378072" sldId="1732"/>
        </pc:sldMkLst>
        <pc:spChg chg="mod">
          <ac:chgData name="伊健 杜" userId="e69aded81da48593" providerId="LiveId" clId="{7F3AFDE1-C357-46BF-BC3D-9F4170648708}" dt="2022-12-06T15:16:10.686" v="3319"/>
          <ac:spMkLst>
            <pc:docMk/>
            <pc:sldMk cId="3623378072" sldId="1732"/>
            <ac:spMk id="2" creationId="{7B80D092-9417-8868-0DAD-552DC8575882}"/>
          </ac:spMkLst>
        </pc:spChg>
        <pc:spChg chg="mod">
          <ac:chgData name="伊健 杜" userId="e69aded81da48593" providerId="LiveId" clId="{7F3AFDE1-C357-46BF-BC3D-9F4170648708}" dt="2022-12-06T15:16:10.686" v="3319"/>
          <ac:spMkLst>
            <pc:docMk/>
            <pc:sldMk cId="3623378072" sldId="1732"/>
            <ac:spMk id="4" creationId="{2CD63A4E-E37B-41A6-9090-C7BF9F9D4BD7}"/>
          </ac:spMkLst>
        </pc:spChg>
      </pc:sldChg>
      <pc:sldChg chg="modSp">
        <pc:chgData name="伊健 杜" userId="e69aded81da48593" providerId="LiveId" clId="{7F3AFDE1-C357-46BF-BC3D-9F4170648708}" dt="2022-12-06T15:16:10.686" v="3319"/>
        <pc:sldMkLst>
          <pc:docMk/>
          <pc:sldMk cId="424649381" sldId="1733"/>
        </pc:sldMkLst>
        <pc:spChg chg="mod">
          <ac:chgData name="伊健 杜" userId="e69aded81da48593" providerId="LiveId" clId="{7F3AFDE1-C357-46BF-BC3D-9F4170648708}" dt="2022-12-06T15:16:10.686" v="3319"/>
          <ac:spMkLst>
            <pc:docMk/>
            <pc:sldMk cId="424649381" sldId="1733"/>
            <ac:spMk id="5" creationId="{E7287B0E-EF55-E721-8EFA-9A9183C0EDF9}"/>
          </ac:spMkLst>
        </pc:spChg>
      </pc:sldChg>
      <pc:sldChg chg="del">
        <pc:chgData name="伊健 杜" userId="e69aded81da48593" providerId="LiveId" clId="{7F3AFDE1-C357-46BF-BC3D-9F4170648708}" dt="2022-12-06T13:03:38.469" v="0" actId="47"/>
        <pc:sldMkLst>
          <pc:docMk/>
          <pc:sldMk cId="4111557010" sldId="1734"/>
        </pc:sldMkLst>
      </pc:sldChg>
      <pc:sldChg chg="modSp">
        <pc:chgData name="伊健 杜" userId="e69aded81da48593" providerId="LiveId" clId="{7F3AFDE1-C357-46BF-BC3D-9F4170648708}" dt="2022-12-06T15:16:10.686" v="3319"/>
        <pc:sldMkLst>
          <pc:docMk/>
          <pc:sldMk cId="3398352433" sldId="1736"/>
        </pc:sldMkLst>
        <pc:spChg chg="mod">
          <ac:chgData name="伊健 杜" userId="e69aded81da48593" providerId="LiveId" clId="{7F3AFDE1-C357-46BF-BC3D-9F4170648708}" dt="2022-12-06T15:16:10.686" v="3319"/>
          <ac:spMkLst>
            <pc:docMk/>
            <pc:sldMk cId="3398352433" sldId="1736"/>
            <ac:spMk id="5" creationId="{E7287B0E-EF55-E721-8EFA-9A9183C0EDF9}"/>
          </ac:spMkLst>
        </pc:spChg>
      </pc:sldChg>
      <pc:sldChg chg="modSp">
        <pc:chgData name="伊健 杜" userId="e69aded81da48593" providerId="LiveId" clId="{7F3AFDE1-C357-46BF-BC3D-9F4170648708}" dt="2022-12-06T15:16:10.686" v="3319"/>
        <pc:sldMkLst>
          <pc:docMk/>
          <pc:sldMk cId="1633068199" sldId="1737"/>
        </pc:sldMkLst>
        <pc:spChg chg="mod">
          <ac:chgData name="伊健 杜" userId="e69aded81da48593" providerId="LiveId" clId="{7F3AFDE1-C357-46BF-BC3D-9F4170648708}" dt="2022-12-06T15:16:10.686" v="3319"/>
          <ac:spMkLst>
            <pc:docMk/>
            <pc:sldMk cId="1633068199" sldId="1737"/>
            <ac:spMk id="5" creationId="{E7287B0E-EF55-E721-8EFA-9A9183C0EDF9}"/>
          </ac:spMkLst>
        </pc:spChg>
      </pc:sldChg>
      <pc:sldChg chg="modSp">
        <pc:chgData name="伊健 杜" userId="e69aded81da48593" providerId="LiveId" clId="{7F3AFDE1-C357-46BF-BC3D-9F4170648708}" dt="2022-12-06T15:16:10.686" v="3319"/>
        <pc:sldMkLst>
          <pc:docMk/>
          <pc:sldMk cId="1707588064" sldId="1738"/>
        </pc:sldMkLst>
        <pc:spChg chg="mod">
          <ac:chgData name="伊健 杜" userId="e69aded81da48593" providerId="LiveId" clId="{7F3AFDE1-C357-46BF-BC3D-9F4170648708}" dt="2022-12-06T15:16:10.686" v="3319"/>
          <ac:spMkLst>
            <pc:docMk/>
            <pc:sldMk cId="1707588064" sldId="1738"/>
            <ac:spMk id="4" creationId="{2CD63A4E-E37B-41A6-9090-C7BF9F9D4BD7}"/>
          </ac:spMkLst>
        </pc:spChg>
      </pc:sldChg>
      <pc:sldChg chg="addSp delSp modSp mod">
        <pc:chgData name="伊健 杜" userId="e69aded81da48593" providerId="LiveId" clId="{7F3AFDE1-C357-46BF-BC3D-9F4170648708}" dt="2022-12-06T15:16:10.686" v="3319"/>
        <pc:sldMkLst>
          <pc:docMk/>
          <pc:sldMk cId="2009820301" sldId="1739"/>
        </pc:sldMkLst>
        <pc:spChg chg="add mod">
          <ac:chgData name="伊健 杜" userId="e69aded81da48593" providerId="LiveId" clId="{7F3AFDE1-C357-46BF-BC3D-9F4170648708}" dt="2022-12-06T15:16:10.686" v="3319"/>
          <ac:spMkLst>
            <pc:docMk/>
            <pc:sldMk cId="2009820301" sldId="1739"/>
            <ac:spMk id="3" creationId="{BBD77D6D-C252-7A17-E10A-AD308D7A7844}"/>
          </ac:spMkLst>
        </pc:spChg>
        <pc:spChg chg="mod">
          <ac:chgData name="伊健 杜" userId="e69aded81da48593" providerId="LiveId" clId="{7F3AFDE1-C357-46BF-BC3D-9F4170648708}" dt="2022-12-06T15:16:10.686" v="3319"/>
          <ac:spMkLst>
            <pc:docMk/>
            <pc:sldMk cId="2009820301" sldId="1739"/>
            <ac:spMk id="4" creationId="{2CD63A4E-E37B-41A6-9090-C7BF9F9D4BD7}"/>
          </ac:spMkLst>
        </pc:spChg>
        <pc:picChg chg="add mod">
          <ac:chgData name="伊健 杜" userId="e69aded81da48593" providerId="LiveId" clId="{7F3AFDE1-C357-46BF-BC3D-9F4170648708}" dt="2022-12-06T13:33:47.380" v="148" actId="1076"/>
          <ac:picMkLst>
            <pc:docMk/>
            <pc:sldMk cId="2009820301" sldId="1739"/>
            <ac:picMk id="1026" creationId="{50F96A7F-A6F5-0FDA-DECA-AAC14CEA9B12}"/>
          </ac:picMkLst>
        </pc:picChg>
        <pc:picChg chg="del">
          <ac:chgData name="伊健 杜" userId="e69aded81da48593" providerId="LiveId" clId="{7F3AFDE1-C357-46BF-BC3D-9F4170648708}" dt="2022-12-06T13:20:23.415" v="48" actId="478"/>
          <ac:picMkLst>
            <pc:docMk/>
            <pc:sldMk cId="2009820301" sldId="1739"/>
            <ac:picMk id="25602" creationId="{7CDFBBD5-1B61-B44C-640E-AB6DA06E3632}"/>
          </ac:picMkLst>
        </pc:picChg>
      </pc:sldChg>
      <pc:sldChg chg="addSp delSp modSp add mod">
        <pc:chgData name="伊健 杜" userId="e69aded81da48593" providerId="LiveId" clId="{7F3AFDE1-C357-46BF-BC3D-9F4170648708}" dt="2022-12-06T15:16:10.686" v="3319"/>
        <pc:sldMkLst>
          <pc:docMk/>
          <pc:sldMk cId="3703545670" sldId="1740"/>
        </pc:sldMkLst>
        <pc:spChg chg="mod">
          <ac:chgData name="伊健 杜" userId="e69aded81da48593" providerId="LiveId" clId="{7F3AFDE1-C357-46BF-BC3D-9F4170648708}" dt="2022-12-06T15:16:10.686" v="3319"/>
          <ac:spMkLst>
            <pc:docMk/>
            <pc:sldMk cId="3703545670" sldId="1740"/>
            <ac:spMk id="3" creationId="{BBD77D6D-C252-7A17-E10A-AD308D7A7844}"/>
          </ac:spMkLst>
        </pc:spChg>
        <pc:spChg chg="del">
          <ac:chgData name="伊健 杜" userId="e69aded81da48593" providerId="LiveId" clId="{7F3AFDE1-C357-46BF-BC3D-9F4170648708}" dt="2022-12-06T13:41:44.740" v="293" actId="478"/>
          <ac:spMkLst>
            <pc:docMk/>
            <pc:sldMk cId="3703545670" sldId="1740"/>
            <ac:spMk id="4" creationId="{2CD63A4E-E37B-41A6-9090-C7BF9F9D4BD7}"/>
          </ac:spMkLst>
        </pc:spChg>
        <pc:picChg chg="del">
          <ac:chgData name="伊健 杜" userId="e69aded81da48593" providerId="LiveId" clId="{7F3AFDE1-C357-46BF-BC3D-9F4170648708}" dt="2022-12-06T13:41:48.213" v="295" actId="478"/>
          <ac:picMkLst>
            <pc:docMk/>
            <pc:sldMk cId="3703545670" sldId="1740"/>
            <ac:picMk id="1026" creationId="{50F96A7F-A6F5-0FDA-DECA-AAC14CEA9B12}"/>
          </ac:picMkLst>
        </pc:picChg>
        <pc:picChg chg="add mod">
          <ac:chgData name="伊健 杜" userId="e69aded81da48593" providerId="LiveId" clId="{7F3AFDE1-C357-46BF-BC3D-9F4170648708}" dt="2022-12-06T13:42:46.393" v="298" actId="1076"/>
          <ac:picMkLst>
            <pc:docMk/>
            <pc:sldMk cId="3703545670" sldId="1740"/>
            <ac:picMk id="2050" creationId="{DE58423B-C52C-E2ED-55A0-29E105550CAD}"/>
          </ac:picMkLst>
        </pc:picChg>
      </pc:sldChg>
      <pc:sldChg chg="addSp delSp modSp add mod">
        <pc:chgData name="伊健 杜" userId="e69aded81da48593" providerId="LiveId" clId="{7F3AFDE1-C357-46BF-BC3D-9F4170648708}" dt="2022-12-06T15:16:10.686" v="3319"/>
        <pc:sldMkLst>
          <pc:docMk/>
          <pc:sldMk cId="2018002820" sldId="1741"/>
        </pc:sldMkLst>
        <pc:spChg chg="mod">
          <ac:chgData name="伊健 杜" userId="e69aded81da48593" providerId="LiveId" clId="{7F3AFDE1-C357-46BF-BC3D-9F4170648708}" dt="2022-12-06T15:16:10.686" v="3319"/>
          <ac:spMkLst>
            <pc:docMk/>
            <pc:sldMk cId="2018002820" sldId="1741"/>
            <ac:spMk id="3" creationId="{BBD77D6D-C252-7A17-E10A-AD308D7A7844}"/>
          </ac:spMkLst>
        </pc:spChg>
        <pc:picChg chg="del mod">
          <ac:chgData name="伊健 杜" userId="e69aded81da48593" providerId="LiveId" clId="{7F3AFDE1-C357-46BF-BC3D-9F4170648708}" dt="2022-12-06T13:43:34.533" v="452" actId="478"/>
          <ac:picMkLst>
            <pc:docMk/>
            <pc:sldMk cId="2018002820" sldId="1741"/>
            <ac:picMk id="2050" creationId="{DE58423B-C52C-E2ED-55A0-29E105550CAD}"/>
          </ac:picMkLst>
        </pc:picChg>
        <pc:picChg chg="add mod">
          <ac:chgData name="伊健 杜" userId="e69aded81da48593" providerId="LiveId" clId="{7F3AFDE1-C357-46BF-BC3D-9F4170648708}" dt="2022-12-06T13:44:12.942" v="502" actId="1076"/>
          <ac:picMkLst>
            <pc:docMk/>
            <pc:sldMk cId="2018002820" sldId="1741"/>
            <ac:picMk id="3074" creationId="{CD605311-513B-2D6C-4197-F3E73CF5CADA}"/>
          </ac:picMkLst>
        </pc:picChg>
      </pc:sldChg>
      <pc:sldChg chg="addSp modSp add mod">
        <pc:chgData name="伊健 杜" userId="e69aded81da48593" providerId="LiveId" clId="{7F3AFDE1-C357-46BF-BC3D-9F4170648708}" dt="2022-12-06T15:16:10.686" v="3319"/>
        <pc:sldMkLst>
          <pc:docMk/>
          <pc:sldMk cId="2972953963" sldId="1742"/>
        </pc:sldMkLst>
        <pc:spChg chg="mod">
          <ac:chgData name="伊健 杜" userId="e69aded81da48593" providerId="LiveId" clId="{7F3AFDE1-C357-46BF-BC3D-9F4170648708}" dt="2022-12-06T15:16:10.686" v="3319"/>
          <ac:spMkLst>
            <pc:docMk/>
            <pc:sldMk cId="2972953963" sldId="1742"/>
            <ac:spMk id="4" creationId="{2CD63A4E-E37B-41A6-9090-C7BF9F9D4BD7}"/>
          </ac:spMkLst>
        </pc:spChg>
        <pc:picChg chg="add mod">
          <ac:chgData name="伊健 杜" userId="e69aded81da48593" providerId="LiveId" clId="{7F3AFDE1-C357-46BF-BC3D-9F4170648708}" dt="2022-12-06T13:46:40.107" v="559" actId="196"/>
          <ac:picMkLst>
            <pc:docMk/>
            <pc:sldMk cId="2972953963" sldId="1742"/>
            <ac:picMk id="2" creationId="{070E64EA-3520-4AA3-A70B-5E7BD42A56C5}"/>
          </ac:picMkLst>
        </pc:picChg>
        <pc:picChg chg="add mod">
          <ac:chgData name="伊健 杜" userId="e69aded81da48593" providerId="LiveId" clId="{7F3AFDE1-C357-46BF-BC3D-9F4170648708}" dt="2022-12-06T13:46:15.232" v="554" actId="1076"/>
          <ac:picMkLst>
            <pc:docMk/>
            <pc:sldMk cId="2972953963" sldId="1742"/>
            <ac:picMk id="4098" creationId="{C7CB7430-B0FD-FB56-8ABF-D04E40D870A5}"/>
          </ac:picMkLst>
        </pc:picChg>
        <pc:picChg chg="add mod">
          <ac:chgData name="伊健 杜" userId="e69aded81da48593" providerId="LiveId" clId="{7F3AFDE1-C357-46BF-BC3D-9F4170648708}" dt="2022-12-06T13:46:21.151" v="556" actId="1076"/>
          <ac:picMkLst>
            <pc:docMk/>
            <pc:sldMk cId="2972953963" sldId="1742"/>
            <ac:picMk id="4100" creationId="{E25E4F0F-1339-1731-E2DF-EE0CC9CD191F}"/>
          </ac:picMkLst>
        </pc:picChg>
      </pc:sldChg>
      <pc:sldChg chg="addSp delSp modSp add mod">
        <pc:chgData name="伊健 杜" userId="e69aded81da48593" providerId="LiveId" clId="{7F3AFDE1-C357-46BF-BC3D-9F4170648708}" dt="2022-12-06T15:16:10.686" v="3319"/>
        <pc:sldMkLst>
          <pc:docMk/>
          <pc:sldMk cId="676461044" sldId="1743"/>
        </pc:sldMkLst>
        <pc:spChg chg="mod">
          <ac:chgData name="伊健 杜" userId="e69aded81da48593" providerId="LiveId" clId="{7F3AFDE1-C357-46BF-BC3D-9F4170648708}" dt="2022-12-06T15:16:10.686" v="3319"/>
          <ac:spMkLst>
            <pc:docMk/>
            <pc:sldMk cId="676461044" sldId="1743"/>
            <ac:spMk id="4" creationId="{2CD63A4E-E37B-41A6-9090-C7BF9F9D4BD7}"/>
          </ac:spMkLst>
        </pc:spChg>
        <pc:picChg chg="del">
          <ac:chgData name="伊健 杜" userId="e69aded81da48593" providerId="LiveId" clId="{7F3AFDE1-C357-46BF-BC3D-9F4170648708}" dt="2022-12-06T13:46:59.828" v="569" actId="478"/>
          <ac:picMkLst>
            <pc:docMk/>
            <pc:sldMk cId="676461044" sldId="1743"/>
            <ac:picMk id="2" creationId="{070E64EA-3520-4AA3-A70B-5E7BD42A56C5}"/>
          </ac:picMkLst>
        </pc:picChg>
        <pc:picChg chg="del">
          <ac:chgData name="伊健 杜" userId="e69aded81da48593" providerId="LiveId" clId="{7F3AFDE1-C357-46BF-BC3D-9F4170648708}" dt="2022-12-06T13:46:59.828" v="569" actId="478"/>
          <ac:picMkLst>
            <pc:docMk/>
            <pc:sldMk cId="676461044" sldId="1743"/>
            <ac:picMk id="4098" creationId="{C7CB7430-B0FD-FB56-8ABF-D04E40D870A5}"/>
          </ac:picMkLst>
        </pc:picChg>
        <pc:picChg chg="del">
          <ac:chgData name="伊健 杜" userId="e69aded81da48593" providerId="LiveId" clId="{7F3AFDE1-C357-46BF-BC3D-9F4170648708}" dt="2022-12-06T13:46:59.828" v="569" actId="478"/>
          <ac:picMkLst>
            <pc:docMk/>
            <pc:sldMk cId="676461044" sldId="1743"/>
            <ac:picMk id="4100" creationId="{E25E4F0F-1339-1731-E2DF-EE0CC9CD191F}"/>
          </ac:picMkLst>
        </pc:picChg>
        <pc:picChg chg="add mod">
          <ac:chgData name="伊健 杜" userId="e69aded81da48593" providerId="LiveId" clId="{7F3AFDE1-C357-46BF-BC3D-9F4170648708}" dt="2022-12-06T13:47:04.652" v="573" actId="1076"/>
          <ac:picMkLst>
            <pc:docMk/>
            <pc:sldMk cId="676461044" sldId="1743"/>
            <ac:picMk id="5122" creationId="{CAD18F67-3BCE-719F-4595-C56A35FD447D}"/>
          </ac:picMkLst>
        </pc:picChg>
      </pc:sldChg>
      <pc:sldChg chg="addSp delSp modSp add mod">
        <pc:chgData name="伊健 杜" userId="e69aded81da48593" providerId="LiveId" clId="{7F3AFDE1-C357-46BF-BC3D-9F4170648708}" dt="2022-12-06T15:16:10.686" v="3319"/>
        <pc:sldMkLst>
          <pc:docMk/>
          <pc:sldMk cId="1801669877" sldId="1744"/>
        </pc:sldMkLst>
        <pc:spChg chg="mod">
          <ac:chgData name="伊健 杜" userId="e69aded81da48593" providerId="LiveId" clId="{7F3AFDE1-C357-46BF-BC3D-9F4170648708}" dt="2022-12-06T15:16:10.686" v="3319"/>
          <ac:spMkLst>
            <pc:docMk/>
            <pc:sldMk cId="1801669877" sldId="1744"/>
            <ac:spMk id="4" creationId="{2CD63A4E-E37B-41A6-9090-C7BF9F9D4BD7}"/>
          </ac:spMkLst>
        </pc:spChg>
        <pc:picChg chg="del">
          <ac:chgData name="伊健 杜" userId="e69aded81da48593" providerId="LiveId" clId="{7F3AFDE1-C357-46BF-BC3D-9F4170648708}" dt="2022-12-06T13:47:16.598" v="598" actId="478"/>
          <ac:picMkLst>
            <pc:docMk/>
            <pc:sldMk cId="1801669877" sldId="1744"/>
            <ac:picMk id="5122" creationId="{CAD18F67-3BCE-719F-4595-C56A35FD447D}"/>
          </ac:picMkLst>
        </pc:picChg>
        <pc:picChg chg="add del mod">
          <ac:chgData name="伊健 杜" userId="e69aded81da48593" providerId="LiveId" clId="{7F3AFDE1-C357-46BF-BC3D-9F4170648708}" dt="2022-12-06T13:49:39.322" v="603" actId="478"/>
          <ac:picMkLst>
            <pc:docMk/>
            <pc:sldMk cId="1801669877" sldId="1744"/>
            <ac:picMk id="6146" creationId="{D1292081-6926-D3F8-EEE7-E90FA73953AB}"/>
          </ac:picMkLst>
        </pc:picChg>
        <pc:picChg chg="add mod">
          <ac:chgData name="伊健 杜" userId="e69aded81da48593" providerId="LiveId" clId="{7F3AFDE1-C357-46BF-BC3D-9F4170648708}" dt="2022-12-06T13:49:50.060" v="616" actId="1076"/>
          <ac:picMkLst>
            <pc:docMk/>
            <pc:sldMk cId="1801669877" sldId="1744"/>
            <ac:picMk id="6148" creationId="{8886E794-70E3-DB31-3F64-5CC7690C09AC}"/>
          </ac:picMkLst>
        </pc:picChg>
      </pc:sldChg>
      <pc:sldChg chg="addSp delSp modSp add mod">
        <pc:chgData name="伊健 杜" userId="e69aded81da48593" providerId="LiveId" clId="{7F3AFDE1-C357-46BF-BC3D-9F4170648708}" dt="2022-12-06T15:16:10.686" v="3319"/>
        <pc:sldMkLst>
          <pc:docMk/>
          <pc:sldMk cId="3150060664" sldId="1745"/>
        </pc:sldMkLst>
        <pc:spChg chg="mod">
          <ac:chgData name="伊健 杜" userId="e69aded81da48593" providerId="LiveId" clId="{7F3AFDE1-C357-46BF-BC3D-9F4170648708}" dt="2022-12-06T15:16:10.686" v="3319"/>
          <ac:spMkLst>
            <pc:docMk/>
            <pc:sldMk cId="3150060664" sldId="1745"/>
            <ac:spMk id="4" creationId="{2CD63A4E-E37B-41A6-9090-C7BF9F9D4BD7}"/>
          </ac:spMkLst>
        </pc:spChg>
        <pc:picChg chg="add mod">
          <ac:chgData name="伊健 杜" userId="e69aded81da48593" providerId="LiveId" clId="{7F3AFDE1-C357-46BF-BC3D-9F4170648708}" dt="2022-12-06T13:50:58.729" v="624" actId="14100"/>
          <ac:picMkLst>
            <pc:docMk/>
            <pc:sldMk cId="3150060664" sldId="1745"/>
            <ac:picMk id="3" creationId="{4883D3C7-0BFF-7E03-B734-EEF24CC10157}"/>
          </ac:picMkLst>
        </pc:picChg>
        <pc:picChg chg="del">
          <ac:chgData name="伊健 杜" userId="e69aded81da48593" providerId="LiveId" clId="{7F3AFDE1-C357-46BF-BC3D-9F4170648708}" dt="2022-12-06T13:49:53.334" v="618" actId="478"/>
          <ac:picMkLst>
            <pc:docMk/>
            <pc:sldMk cId="3150060664" sldId="1745"/>
            <ac:picMk id="6148" creationId="{8886E794-70E3-DB31-3F64-5CC7690C09AC}"/>
          </ac:picMkLst>
        </pc:picChg>
      </pc:sldChg>
      <pc:sldChg chg="addSp delSp modSp add mod">
        <pc:chgData name="伊健 杜" userId="e69aded81da48593" providerId="LiveId" clId="{7F3AFDE1-C357-46BF-BC3D-9F4170648708}" dt="2022-12-06T13:53:11.453" v="669" actId="20577"/>
        <pc:sldMkLst>
          <pc:docMk/>
          <pc:sldMk cId="669720593" sldId="1746"/>
        </pc:sldMkLst>
        <pc:spChg chg="add mod">
          <ac:chgData name="伊健 杜" userId="e69aded81da48593" providerId="LiveId" clId="{7F3AFDE1-C357-46BF-BC3D-9F4170648708}" dt="2022-12-06T13:53:11.453" v="669" actId="20577"/>
          <ac:spMkLst>
            <pc:docMk/>
            <pc:sldMk cId="669720593" sldId="1746"/>
            <ac:spMk id="2" creationId="{6658D019-E548-B250-4FCB-CCD2B74A88BC}"/>
          </ac:spMkLst>
        </pc:spChg>
        <pc:spChg chg="mod">
          <ac:chgData name="伊健 杜" userId="e69aded81da48593" providerId="LiveId" clId="{7F3AFDE1-C357-46BF-BC3D-9F4170648708}" dt="2022-12-06T13:52:52.323" v="645"/>
          <ac:spMkLst>
            <pc:docMk/>
            <pc:sldMk cId="669720593" sldId="1746"/>
            <ac:spMk id="4" creationId="{2CD63A4E-E37B-41A6-9090-C7BF9F9D4BD7}"/>
          </ac:spMkLst>
        </pc:spChg>
        <pc:picChg chg="del">
          <ac:chgData name="伊健 杜" userId="e69aded81da48593" providerId="LiveId" clId="{7F3AFDE1-C357-46BF-BC3D-9F4170648708}" dt="2022-12-06T13:52:44.012" v="632" actId="478"/>
          <ac:picMkLst>
            <pc:docMk/>
            <pc:sldMk cId="669720593" sldId="1746"/>
            <ac:picMk id="3" creationId="{4883D3C7-0BFF-7E03-B734-EEF24CC10157}"/>
          </ac:picMkLst>
        </pc:picChg>
        <pc:picChg chg="add mod">
          <ac:chgData name="伊健 杜" userId="e69aded81da48593" providerId="LiveId" clId="{7F3AFDE1-C357-46BF-BC3D-9F4170648708}" dt="2022-12-06T13:52:47.371" v="636" actId="1076"/>
          <ac:picMkLst>
            <pc:docMk/>
            <pc:sldMk cId="669720593" sldId="1746"/>
            <ac:picMk id="7170" creationId="{F1C6C429-3B05-7BA1-18F5-3A5494F6A0B7}"/>
          </ac:picMkLst>
        </pc:picChg>
      </pc:sldChg>
      <pc:sldChg chg="addSp delSp modSp add mod">
        <pc:chgData name="伊健 杜" userId="e69aded81da48593" providerId="LiveId" clId="{7F3AFDE1-C357-46BF-BC3D-9F4170648708}" dt="2022-12-06T15:16:10.686" v="3319"/>
        <pc:sldMkLst>
          <pc:docMk/>
          <pc:sldMk cId="1582857976" sldId="1747"/>
        </pc:sldMkLst>
        <pc:spChg chg="del">
          <ac:chgData name="伊健 杜" userId="e69aded81da48593" providerId="LiveId" clId="{7F3AFDE1-C357-46BF-BC3D-9F4170648708}" dt="2022-12-06T13:53:43.495" v="671" actId="478"/>
          <ac:spMkLst>
            <pc:docMk/>
            <pc:sldMk cId="1582857976" sldId="1747"/>
            <ac:spMk id="2" creationId="{6658D019-E548-B250-4FCB-CCD2B74A88BC}"/>
          </ac:spMkLst>
        </pc:spChg>
        <pc:spChg chg="add mod">
          <ac:chgData name="伊健 杜" userId="e69aded81da48593" providerId="LiveId" clId="{7F3AFDE1-C357-46BF-BC3D-9F4170648708}" dt="2022-12-06T15:16:10.686" v="3319"/>
          <ac:spMkLst>
            <pc:docMk/>
            <pc:sldMk cId="1582857976" sldId="1747"/>
            <ac:spMk id="3" creationId="{B4060E5A-C986-14C9-75E2-C5B595787CFA}"/>
          </ac:spMkLst>
        </pc:spChg>
        <pc:spChg chg="mod">
          <ac:chgData name="伊健 杜" userId="e69aded81da48593" providerId="LiveId" clId="{7F3AFDE1-C357-46BF-BC3D-9F4170648708}" dt="2022-12-06T15:16:10.686" v="3319"/>
          <ac:spMkLst>
            <pc:docMk/>
            <pc:sldMk cId="1582857976" sldId="1747"/>
            <ac:spMk id="4" creationId="{2CD63A4E-E37B-41A6-9090-C7BF9F9D4BD7}"/>
          </ac:spMkLst>
        </pc:spChg>
        <pc:picChg chg="del">
          <ac:chgData name="伊健 杜" userId="e69aded81da48593" providerId="LiveId" clId="{7F3AFDE1-C357-46BF-BC3D-9F4170648708}" dt="2022-12-06T13:53:43.495" v="671" actId="478"/>
          <ac:picMkLst>
            <pc:docMk/>
            <pc:sldMk cId="1582857976" sldId="1747"/>
            <ac:picMk id="7170" creationId="{F1C6C429-3B05-7BA1-18F5-3A5494F6A0B7}"/>
          </ac:picMkLst>
        </pc:picChg>
      </pc:sldChg>
      <pc:sldChg chg="addSp delSp modSp add mod">
        <pc:chgData name="伊健 杜" userId="e69aded81da48593" providerId="LiveId" clId="{7F3AFDE1-C357-46BF-BC3D-9F4170648708}" dt="2022-12-06T14:07:23.144" v="871" actId="1076"/>
        <pc:sldMkLst>
          <pc:docMk/>
          <pc:sldMk cId="1901595544" sldId="1748"/>
        </pc:sldMkLst>
        <pc:spChg chg="mod">
          <ac:chgData name="伊健 杜" userId="e69aded81da48593" providerId="LiveId" clId="{7F3AFDE1-C357-46BF-BC3D-9F4170648708}" dt="2022-12-06T14:06:03.977" v="779"/>
          <ac:spMkLst>
            <pc:docMk/>
            <pc:sldMk cId="1901595544" sldId="1748"/>
            <ac:spMk id="2" creationId="{10304424-DB4A-36E7-9E0D-D32A5DD0F26C}"/>
          </ac:spMkLst>
        </pc:spChg>
        <pc:spChg chg="mod">
          <ac:chgData name="伊健 杜" userId="e69aded81da48593" providerId="LiveId" clId="{7F3AFDE1-C357-46BF-BC3D-9F4170648708}" dt="2022-12-06T14:06:26.505" v="863"/>
          <ac:spMkLst>
            <pc:docMk/>
            <pc:sldMk cId="1901595544" sldId="1748"/>
            <ac:spMk id="5" creationId="{E7287B0E-EF55-E721-8EFA-9A9183C0EDF9}"/>
          </ac:spMkLst>
        </pc:spChg>
        <pc:picChg chg="del mod">
          <ac:chgData name="伊健 杜" userId="e69aded81da48593" providerId="LiveId" clId="{7F3AFDE1-C357-46BF-BC3D-9F4170648708}" dt="2022-12-06T14:07:08.654" v="865" actId="478"/>
          <ac:picMkLst>
            <pc:docMk/>
            <pc:sldMk cId="1901595544" sldId="1748"/>
            <ac:picMk id="6" creationId="{B0D3DF95-4DA9-5EAE-3076-EBF6152BEE2E}"/>
          </ac:picMkLst>
        </pc:picChg>
        <pc:picChg chg="add mod">
          <ac:chgData name="伊健 杜" userId="e69aded81da48593" providerId="LiveId" clId="{7F3AFDE1-C357-46BF-BC3D-9F4170648708}" dt="2022-12-06T14:07:11.255" v="868" actId="14100"/>
          <ac:picMkLst>
            <pc:docMk/>
            <pc:sldMk cId="1901595544" sldId="1748"/>
            <ac:picMk id="9218" creationId="{989B5A3B-8DF1-0B0B-7C8C-F5E268581228}"/>
          </ac:picMkLst>
        </pc:picChg>
        <pc:picChg chg="add mod">
          <ac:chgData name="伊健 杜" userId="e69aded81da48593" providerId="LiveId" clId="{7F3AFDE1-C357-46BF-BC3D-9F4170648708}" dt="2022-12-06T14:07:23.144" v="871" actId="1076"/>
          <ac:picMkLst>
            <pc:docMk/>
            <pc:sldMk cId="1901595544" sldId="1748"/>
            <ac:picMk id="9220" creationId="{C4809E32-990B-E3FE-E42F-55C35F32B755}"/>
          </ac:picMkLst>
        </pc:picChg>
      </pc:sldChg>
      <pc:sldChg chg="addSp delSp modSp add mod">
        <pc:chgData name="伊健 杜" userId="e69aded81da48593" providerId="LiveId" clId="{7F3AFDE1-C357-46BF-BC3D-9F4170648708}" dt="2022-12-06T15:16:10.686" v="3319"/>
        <pc:sldMkLst>
          <pc:docMk/>
          <pc:sldMk cId="695947131" sldId="1749"/>
        </pc:sldMkLst>
        <pc:spChg chg="mod">
          <ac:chgData name="伊健 杜" userId="e69aded81da48593" providerId="LiveId" clId="{7F3AFDE1-C357-46BF-BC3D-9F4170648708}" dt="2022-12-06T15:16:10.686" v="3319"/>
          <ac:spMkLst>
            <pc:docMk/>
            <pc:sldMk cId="695947131" sldId="1749"/>
            <ac:spMk id="5" creationId="{E7287B0E-EF55-E721-8EFA-9A9183C0EDF9}"/>
          </ac:spMkLst>
        </pc:spChg>
        <pc:picChg chg="del">
          <ac:chgData name="伊健 杜" userId="e69aded81da48593" providerId="LiveId" clId="{7F3AFDE1-C357-46BF-BC3D-9F4170648708}" dt="2022-12-06T14:07:28.307" v="873" actId="478"/>
          <ac:picMkLst>
            <pc:docMk/>
            <pc:sldMk cId="695947131" sldId="1749"/>
            <ac:picMk id="9218" creationId="{989B5A3B-8DF1-0B0B-7C8C-F5E268581228}"/>
          </ac:picMkLst>
        </pc:picChg>
        <pc:picChg chg="del">
          <ac:chgData name="伊健 杜" userId="e69aded81da48593" providerId="LiveId" clId="{7F3AFDE1-C357-46BF-BC3D-9F4170648708}" dt="2022-12-06T14:07:28.307" v="873" actId="478"/>
          <ac:picMkLst>
            <pc:docMk/>
            <pc:sldMk cId="695947131" sldId="1749"/>
            <ac:picMk id="9220" creationId="{C4809E32-990B-E3FE-E42F-55C35F32B755}"/>
          </ac:picMkLst>
        </pc:picChg>
        <pc:picChg chg="add mod">
          <ac:chgData name="伊健 杜" userId="e69aded81da48593" providerId="LiveId" clId="{7F3AFDE1-C357-46BF-BC3D-9F4170648708}" dt="2022-12-06T14:09:00.609" v="1013" actId="1076"/>
          <ac:picMkLst>
            <pc:docMk/>
            <pc:sldMk cId="695947131" sldId="1749"/>
            <ac:picMk id="11266" creationId="{3DFD2355-ECC3-CEC1-4A56-E8C10476FA19}"/>
          </ac:picMkLst>
        </pc:picChg>
      </pc:sldChg>
      <pc:sldChg chg="addSp delSp modSp add mod ord">
        <pc:chgData name="伊健 杜" userId="e69aded81da48593" providerId="LiveId" clId="{7F3AFDE1-C357-46BF-BC3D-9F4170648708}" dt="2022-12-06T15:16:10.686" v="3319"/>
        <pc:sldMkLst>
          <pc:docMk/>
          <pc:sldMk cId="2474577579" sldId="1750"/>
        </pc:sldMkLst>
        <pc:spChg chg="del mod">
          <ac:chgData name="伊健 杜" userId="e69aded81da48593" providerId="LiveId" clId="{7F3AFDE1-C357-46BF-BC3D-9F4170648708}" dt="2022-12-06T14:27:45.721" v="2345" actId="478"/>
          <ac:spMkLst>
            <pc:docMk/>
            <pc:sldMk cId="2474577579" sldId="1750"/>
            <ac:spMk id="2" creationId="{10304424-DB4A-36E7-9E0D-D32A5DD0F26C}"/>
          </ac:spMkLst>
        </pc:spChg>
        <pc:spChg chg="add mod">
          <ac:chgData name="伊健 杜" userId="e69aded81da48593" providerId="LiveId" clId="{7F3AFDE1-C357-46BF-BC3D-9F4170648708}" dt="2022-12-06T15:16:10.686" v="3319"/>
          <ac:spMkLst>
            <pc:docMk/>
            <pc:sldMk cId="2474577579" sldId="1750"/>
            <ac:spMk id="3" creationId="{AFF80177-B508-486C-D283-AFDDC448C9C4}"/>
          </ac:spMkLst>
        </pc:spChg>
        <pc:spChg chg="mod">
          <ac:chgData name="伊健 杜" userId="e69aded81da48593" providerId="LiveId" clId="{7F3AFDE1-C357-46BF-BC3D-9F4170648708}" dt="2022-12-06T15:16:10.686" v="3319"/>
          <ac:spMkLst>
            <pc:docMk/>
            <pc:sldMk cId="2474577579" sldId="1750"/>
            <ac:spMk id="5" creationId="{E7287B0E-EF55-E721-8EFA-9A9183C0EDF9}"/>
          </ac:spMkLst>
        </pc:spChg>
        <pc:spChg chg="add del mod">
          <ac:chgData name="伊健 杜" userId="e69aded81da48593" providerId="LiveId" clId="{7F3AFDE1-C357-46BF-BC3D-9F4170648708}" dt="2022-12-06T14:27:47.388" v="2346" actId="478"/>
          <ac:spMkLst>
            <pc:docMk/>
            <pc:sldMk cId="2474577579" sldId="1750"/>
            <ac:spMk id="6" creationId="{722853E0-3D91-BA9B-3485-0280798E0460}"/>
          </ac:spMkLst>
        </pc:spChg>
        <pc:picChg chg="del mod">
          <ac:chgData name="伊健 杜" userId="e69aded81da48593" providerId="LiveId" clId="{7F3AFDE1-C357-46BF-BC3D-9F4170648708}" dt="2022-12-06T14:09:22.100" v="1035" actId="478"/>
          <ac:picMkLst>
            <pc:docMk/>
            <pc:sldMk cId="2474577579" sldId="1750"/>
            <ac:picMk id="9218" creationId="{989B5A3B-8DF1-0B0B-7C8C-F5E268581228}"/>
          </ac:picMkLst>
        </pc:picChg>
        <pc:picChg chg="del">
          <ac:chgData name="伊健 杜" userId="e69aded81da48593" providerId="LiveId" clId="{7F3AFDE1-C357-46BF-BC3D-9F4170648708}" dt="2022-12-06T14:09:22.100" v="1035" actId="478"/>
          <ac:picMkLst>
            <pc:docMk/>
            <pc:sldMk cId="2474577579" sldId="1750"/>
            <ac:picMk id="9220" creationId="{C4809E32-990B-E3FE-E42F-55C35F32B755}"/>
          </ac:picMkLst>
        </pc:picChg>
        <pc:picChg chg="add mod">
          <ac:chgData name="伊健 杜" userId="e69aded81da48593" providerId="LiveId" clId="{7F3AFDE1-C357-46BF-BC3D-9F4170648708}" dt="2022-12-06T14:11:14.659" v="1250" actId="1076"/>
          <ac:picMkLst>
            <pc:docMk/>
            <pc:sldMk cId="2474577579" sldId="1750"/>
            <ac:picMk id="12290" creationId="{D77A4410-2F98-BA33-78B9-1D6944B839AB}"/>
          </ac:picMkLst>
        </pc:picChg>
      </pc:sldChg>
      <pc:sldChg chg="addSp delSp modSp add mod ord">
        <pc:chgData name="伊健 杜" userId="e69aded81da48593" providerId="LiveId" clId="{7F3AFDE1-C357-46BF-BC3D-9F4170648708}" dt="2022-12-06T15:16:10.686" v="3319"/>
        <pc:sldMkLst>
          <pc:docMk/>
          <pc:sldMk cId="3424745315" sldId="1751"/>
        </pc:sldMkLst>
        <pc:spChg chg="del">
          <ac:chgData name="伊健 杜" userId="e69aded81da48593" providerId="LiveId" clId="{7F3AFDE1-C357-46BF-BC3D-9F4170648708}" dt="2022-12-06T14:28:13.666" v="2353" actId="478"/>
          <ac:spMkLst>
            <pc:docMk/>
            <pc:sldMk cId="3424745315" sldId="1751"/>
            <ac:spMk id="2" creationId="{10304424-DB4A-36E7-9E0D-D32A5DD0F26C}"/>
          </ac:spMkLst>
        </pc:spChg>
        <pc:spChg chg="add del mod">
          <ac:chgData name="伊健 杜" userId="e69aded81da48593" providerId="LiveId" clId="{7F3AFDE1-C357-46BF-BC3D-9F4170648708}" dt="2022-12-06T14:28:15.082" v="2354" actId="478"/>
          <ac:spMkLst>
            <pc:docMk/>
            <pc:sldMk cId="3424745315" sldId="1751"/>
            <ac:spMk id="4" creationId="{E8090ABD-C83D-7D8F-2340-E8E3216FA8E2}"/>
          </ac:spMkLst>
        </pc:spChg>
        <pc:spChg chg="mod">
          <ac:chgData name="伊健 杜" userId="e69aded81da48593" providerId="LiveId" clId="{7F3AFDE1-C357-46BF-BC3D-9F4170648708}" dt="2022-12-06T15:16:10.686" v="3319"/>
          <ac:spMkLst>
            <pc:docMk/>
            <pc:sldMk cId="3424745315" sldId="1751"/>
            <ac:spMk id="5" creationId="{E7287B0E-EF55-E721-8EFA-9A9183C0EDF9}"/>
          </ac:spMkLst>
        </pc:spChg>
        <pc:spChg chg="add mod">
          <ac:chgData name="伊健 杜" userId="e69aded81da48593" providerId="LiveId" clId="{7F3AFDE1-C357-46BF-BC3D-9F4170648708}" dt="2022-12-06T15:16:10.686" v="3319"/>
          <ac:spMkLst>
            <pc:docMk/>
            <pc:sldMk cId="3424745315" sldId="1751"/>
            <ac:spMk id="6" creationId="{8D5A2BAD-B58C-D573-0FEA-7125CF9E3ADE}"/>
          </ac:spMkLst>
        </pc:spChg>
        <pc:picChg chg="del">
          <ac:chgData name="伊健 杜" userId="e69aded81da48593" providerId="LiveId" clId="{7F3AFDE1-C357-46BF-BC3D-9F4170648708}" dt="2022-12-06T14:12:04.654" v="1259" actId="478"/>
          <ac:picMkLst>
            <pc:docMk/>
            <pc:sldMk cId="3424745315" sldId="1751"/>
            <ac:picMk id="12290" creationId="{D77A4410-2F98-BA33-78B9-1D6944B839AB}"/>
          </ac:picMkLst>
        </pc:picChg>
        <pc:picChg chg="add mod">
          <ac:chgData name="伊健 杜" userId="e69aded81da48593" providerId="LiveId" clId="{7F3AFDE1-C357-46BF-BC3D-9F4170648708}" dt="2022-12-06T14:13:44.331" v="1398" actId="1076"/>
          <ac:picMkLst>
            <pc:docMk/>
            <pc:sldMk cId="3424745315" sldId="1751"/>
            <ac:picMk id="13314" creationId="{DD4C26ED-C672-19F3-0023-AF7C2A2D0294}"/>
          </ac:picMkLst>
        </pc:picChg>
      </pc:sldChg>
      <pc:sldChg chg="delSp modSp add del mod">
        <pc:chgData name="伊健 杜" userId="e69aded81da48593" providerId="LiveId" clId="{7F3AFDE1-C357-46BF-BC3D-9F4170648708}" dt="2022-12-06T14:19:11.015" v="1850" actId="47"/>
        <pc:sldMkLst>
          <pc:docMk/>
          <pc:sldMk cId="2714280738" sldId="1752"/>
        </pc:sldMkLst>
        <pc:spChg chg="del">
          <ac:chgData name="伊健 杜" userId="e69aded81da48593" providerId="LiveId" clId="{7F3AFDE1-C357-46BF-BC3D-9F4170648708}" dt="2022-12-06T14:13:52.518" v="1400" actId="478"/>
          <ac:spMkLst>
            <pc:docMk/>
            <pc:sldMk cId="2714280738" sldId="1752"/>
            <ac:spMk id="3" creationId="{B4060E5A-C986-14C9-75E2-C5B595787CFA}"/>
          </ac:spMkLst>
        </pc:spChg>
        <pc:spChg chg="mod">
          <ac:chgData name="伊健 杜" userId="e69aded81da48593" providerId="LiveId" clId="{7F3AFDE1-C357-46BF-BC3D-9F4170648708}" dt="2022-12-06T14:14:00.721" v="1438"/>
          <ac:spMkLst>
            <pc:docMk/>
            <pc:sldMk cId="2714280738" sldId="1752"/>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879191903" sldId="1753"/>
        </pc:sldMkLst>
        <pc:spChg chg="mod">
          <ac:chgData name="伊健 杜" userId="e69aded81da48593" providerId="LiveId" clId="{7F3AFDE1-C357-46BF-BC3D-9F4170648708}" dt="2022-12-06T15:16:10.686" v="3319"/>
          <ac:spMkLst>
            <pc:docMk/>
            <pc:sldMk cId="3879191903" sldId="1753"/>
            <ac:spMk id="2" creationId="{10304424-DB4A-36E7-9E0D-D32A5DD0F26C}"/>
          </ac:spMkLst>
        </pc:spChg>
        <pc:spChg chg="mod">
          <ac:chgData name="伊健 杜" userId="e69aded81da48593" providerId="LiveId" clId="{7F3AFDE1-C357-46BF-BC3D-9F4170648708}" dt="2022-12-06T15:16:10.686" v="3319"/>
          <ac:spMkLst>
            <pc:docMk/>
            <pc:sldMk cId="3879191903" sldId="1753"/>
            <ac:spMk id="5" creationId="{E7287B0E-EF55-E721-8EFA-9A9183C0EDF9}"/>
          </ac:spMkLst>
        </pc:spChg>
        <pc:picChg chg="del">
          <ac:chgData name="伊健 杜" userId="e69aded81da48593" providerId="LiveId" clId="{7F3AFDE1-C357-46BF-BC3D-9F4170648708}" dt="2022-12-06T14:15:58.735" v="1653" actId="478"/>
          <ac:picMkLst>
            <pc:docMk/>
            <pc:sldMk cId="3879191903" sldId="1753"/>
            <ac:picMk id="12290" creationId="{D77A4410-2F98-BA33-78B9-1D6944B839AB}"/>
          </ac:picMkLst>
        </pc:picChg>
        <pc:picChg chg="add mod">
          <ac:chgData name="伊健 杜" userId="e69aded81da48593" providerId="LiveId" clId="{7F3AFDE1-C357-46BF-BC3D-9F4170648708}" dt="2022-12-06T14:16:35.292" v="1655" actId="1076"/>
          <ac:picMkLst>
            <pc:docMk/>
            <pc:sldMk cId="3879191903" sldId="1753"/>
            <ac:picMk id="15362" creationId="{9E0372B0-4853-3042-67DB-120625C4D406}"/>
          </ac:picMkLst>
        </pc:picChg>
      </pc:sldChg>
      <pc:sldChg chg="modSp add mod">
        <pc:chgData name="伊健 杜" userId="e69aded81da48593" providerId="LiveId" clId="{7F3AFDE1-C357-46BF-BC3D-9F4170648708}" dt="2022-12-06T15:16:10.686" v="3319"/>
        <pc:sldMkLst>
          <pc:docMk/>
          <pc:sldMk cId="1245748469" sldId="1754"/>
        </pc:sldMkLst>
        <pc:spChg chg="mod">
          <ac:chgData name="伊健 杜" userId="e69aded81da48593" providerId="LiveId" clId="{7F3AFDE1-C357-46BF-BC3D-9F4170648708}" dt="2022-12-06T15:16:10.686" v="3319"/>
          <ac:spMkLst>
            <pc:docMk/>
            <pc:sldMk cId="1245748469" sldId="1754"/>
            <ac:spMk id="4" creationId="{2CD63A4E-E37B-41A6-9090-C7BF9F9D4BD7}"/>
          </ac:spMkLst>
        </pc:spChg>
      </pc:sldChg>
      <pc:sldChg chg="new del">
        <pc:chgData name="伊健 杜" userId="e69aded81da48593" providerId="LiveId" clId="{7F3AFDE1-C357-46BF-BC3D-9F4170648708}" dt="2022-12-06T14:15:29.496" v="1555" actId="47"/>
        <pc:sldMkLst>
          <pc:docMk/>
          <pc:sldMk cId="123480950" sldId="1755"/>
        </pc:sldMkLst>
      </pc:sldChg>
      <pc:sldChg chg="modSp add mod">
        <pc:chgData name="伊健 杜" userId="e69aded81da48593" providerId="LiveId" clId="{7F3AFDE1-C357-46BF-BC3D-9F4170648708}" dt="2022-12-06T15:54:09.187" v="3327"/>
        <pc:sldMkLst>
          <pc:docMk/>
          <pc:sldMk cId="1872689665" sldId="1755"/>
        </pc:sldMkLst>
        <pc:spChg chg="mod">
          <ac:chgData name="伊健 杜" userId="e69aded81da48593" providerId="LiveId" clId="{7F3AFDE1-C357-46BF-BC3D-9F4170648708}" dt="2022-12-06T15:16:10.686" v="3319"/>
          <ac:spMkLst>
            <pc:docMk/>
            <pc:sldMk cId="1872689665" sldId="1755"/>
            <ac:spMk id="2" creationId="{10304424-DB4A-36E7-9E0D-D32A5DD0F26C}"/>
          </ac:spMkLst>
        </pc:spChg>
        <pc:spChg chg="mod">
          <ac:chgData name="伊健 杜" userId="e69aded81da48593" providerId="LiveId" clId="{7F3AFDE1-C357-46BF-BC3D-9F4170648708}" dt="2022-12-06T15:54:09.187" v="3327"/>
          <ac:spMkLst>
            <pc:docMk/>
            <pc:sldMk cId="1872689665" sldId="1755"/>
            <ac:spMk id="5" creationId="{E7287B0E-EF55-E721-8EFA-9A9183C0EDF9}"/>
          </ac:spMkLst>
        </pc:spChg>
      </pc:sldChg>
      <pc:sldChg chg="addSp delSp modSp add mod ord">
        <pc:chgData name="伊健 杜" userId="e69aded81da48593" providerId="LiveId" clId="{7F3AFDE1-C357-46BF-BC3D-9F4170648708}" dt="2022-12-06T15:16:10.686" v="3319"/>
        <pc:sldMkLst>
          <pc:docMk/>
          <pc:sldMk cId="3634200150" sldId="1756"/>
        </pc:sldMkLst>
        <pc:spChg chg="del">
          <ac:chgData name="伊健 杜" userId="e69aded81da48593" providerId="LiveId" clId="{7F3AFDE1-C357-46BF-BC3D-9F4170648708}" dt="2022-12-06T14:28:10" v="2351" actId="478"/>
          <ac:spMkLst>
            <pc:docMk/>
            <pc:sldMk cId="3634200150" sldId="1756"/>
            <ac:spMk id="2" creationId="{10304424-DB4A-36E7-9E0D-D32A5DD0F26C}"/>
          </ac:spMkLst>
        </pc:spChg>
        <pc:spChg chg="add del mod">
          <ac:chgData name="伊健 杜" userId="e69aded81da48593" providerId="LiveId" clId="{7F3AFDE1-C357-46BF-BC3D-9F4170648708}" dt="2022-12-06T14:28:11.693" v="2352" actId="478"/>
          <ac:spMkLst>
            <pc:docMk/>
            <pc:sldMk cId="3634200150" sldId="1756"/>
            <ac:spMk id="4" creationId="{3035F6F7-7957-758B-C939-27DA6EE0AED7}"/>
          </ac:spMkLst>
        </pc:spChg>
        <pc:spChg chg="mod">
          <ac:chgData name="伊健 杜" userId="e69aded81da48593" providerId="LiveId" clId="{7F3AFDE1-C357-46BF-BC3D-9F4170648708}" dt="2022-12-06T15:16:10.686" v="3319"/>
          <ac:spMkLst>
            <pc:docMk/>
            <pc:sldMk cId="3634200150" sldId="1756"/>
            <ac:spMk id="5" creationId="{E7287B0E-EF55-E721-8EFA-9A9183C0EDF9}"/>
          </ac:spMkLst>
        </pc:spChg>
        <pc:spChg chg="add mod">
          <ac:chgData name="伊健 杜" userId="e69aded81da48593" providerId="LiveId" clId="{7F3AFDE1-C357-46BF-BC3D-9F4170648708}" dt="2022-12-06T15:16:10.686" v="3319"/>
          <ac:spMkLst>
            <pc:docMk/>
            <pc:sldMk cId="3634200150" sldId="1756"/>
            <ac:spMk id="6" creationId="{9472865F-370D-FF1E-22ED-37DC49DF8C1D}"/>
          </ac:spMkLst>
        </pc:spChg>
        <pc:picChg chg="del">
          <ac:chgData name="伊健 杜" userId="e69aded81da48593" providerId="LiveId" clId="{7F3AFDE1-C357-46BF-BC3D-9F4170648708}" dt="2022-12-06T14:18:34.840" v="1845" actId="478"/>
          <ac:picMkLst>
            <pc:docMk/>
            <pc:sldMk cId="3634200150" sldId="1756"/>
            <ac:picMk id="15362" creationId="{9E0372B0-4853-3042-67DB-120625C4D406}"/>
          </ac:picMkLst>
        </pc:picChg>
        <pc:picChg chg="add mod">
          <ac:chgData name="伊健 杜" userId="e69aded81da48593" providerId="LiveId" clId="{7F3AFDE1-C357-46BF-BC3D-9F4170648708}" dt="2022-12-06T14:18:45.245" v="1848" actId="1076"/>
          <ac:picMkLst>
            <pc:docMk/>
            <pc:sldMk cId="3634200150" sldId="1756"/>
            <ac:picMk id="17410" creationId="{6EA15DB1-6B23-0192-DA84-8C71EF676902}"/>
          </ac:picMkLst>
        </pc:picChg>
      </pc:sldChg>
      <pc:sldChg chg="modSp add">
        <pc:chgData name="伊健 杜" userId="e69aded81da48593" providerId="LiveId" clId="{7F3AFDE1-C357-46BF-BC3D-9F4170648708}" dt="2022-12-06T15:16:10.686" v="3319"/>
        <pc:sldMkLst>
          <pc:docMk/>
          <pc:sldMk cId="868892606" sldId="1757"/>
        </pc:sldMkLst>
        <pc:spChg chg="mod">
          <ac:chgData name="伊健 杜" userId="e69aded81da48593" providerId="LiveId" clId="{7F3AFDE1-C357-46BF-BC3D-9F4170648708}" dt="2022-12-06T15:16:10.686" v="3319"/>
          <ac:spMkLst>
            <pc:docMk/>
            <pc:sldMk cId="868892606" sldId="1757"/>
            <ac:spMk id="4" creationId="{2CD63A4E-E37B-41A6-9090-C7BF9F9D4BD7}"/>
          </ac:spMkLst>
        </pc:spChg>
      </pc:sldChg>
      <pc:sldChg chg="addSp delSp modSp add mod ord">
        <pc:chgData name="伊健 杜" userId="e69aded81da48593" providerId="LiveId" clId="{7F3AFDE1-C357-46BF-BC3D-9F4170648708}" dt="2022-12-06T15:16:10.686" v="3319"/>
        <pc:sldMkLst>
          <pc:docMk/>
          <pc:sldMk cId="1442665877" sldId="1758"/>
        </pc:sldMkLst>
        <pc:spChg chg="mod">
          <ac:chgData name="伊健 杜" userId="e69aded81da48593" providerId="LiveId" clId="{7F3AFDE1-C357-46BF-BC3D-9F4170648708}" dt="2022-12-06T15:16:10.686" v="3319"/>
          <ac:spMkLst>
            <pc:docMk/>
            <pc:sldMk cId="1442665877" sldId="1758"/>
            <ac:spMk id="2" creationId="{10304424-DB4A-36E7-9E0D-D32A5DD0F26C}"/>
          </ac:spMkLst>
        </pc:spChg>
        <pc:spChg chg="mod">
          <ac:chgData name="伊健 杜" userId="e69aded81da48593" providerId="LiveId" clId="{7F3AFDE1-C357-46BF-BC3D-9F4170648708}" dt="2022-12-06T15:16:10.686" v="3319"/>
          <ac:spMkLst>
            <pc:docMk/>
            <pc:sldMk cId="1442665877" sldId="1758"/>
            <ac:spMk id="5" creationId="{E7287B0E-EF55-E721-8EFA-9A9183C0EDF9}"/>
          </ac:spMkLst>
        </pc:spChg>
        <pc:picChg chg="del">
          <ac:chgData name="伊健 杜" userId="e69aded81da48593" providerId="LiveId" clId="{7F3AFDE1-C357-46BF-BC3D-9F4170648708}" dt="2022-12-06T14:21:09.036" v="2052" actId="478"/>
          <ac:picMkLst>
            <pc:docMk/>
            <pc:sldMk cId="1442665877" sldId="1758"/>
            <ac:picMk id="17410" creationId="{6EA15DB1-6B23-0192-DA84-8C71EF676902}"/>
          </ac:picMkLst>
        </pc:picChg>
        <pc:picChg chg="add mod">
          <ac:chgData name="伊健 杜" userId="e69aded81da48593" providerId="LiveId" clId="{7F3AFDE1-C357-46BF-BC3D-9F4170648708}" dt="2022-12-06T14:22:01.324" v="2058" actId="1076"/>
          <ac:picMkLst>
            <pc:docMk/>
            <pc:sldMk cId="1442665877" sldId="1758"/>
            <ac:picMk id="20482" creationId="{766745A5-9F7E-03E6-9E24-422492EB5380}"/>
          </ac:picMkLst>
        </pc:picChg>
      </pc:sldChg>
      <pc:sldChg chg="modSp add mod ord">
        <pc:chgData name="伊健 杜" userId="e69aded81da48593" providerId="LiveId" clId="{7F3AFDE1-C357-46BF-BC3D-9F4170648708}" dt="2022-12-06T15:16:10.686" v="3319"/>
        <pc:sldMkLst>
          <pc:docMk/>
          <pc:sldMk cId="621066469" sldId="1759"/>
        </pc:sldMkLst>
        <pc:spChg chg="mod">
          <ac:chgData name="伊健 杜" userId="e69aded81da48593" providerId="LiveId" clId="{7F3AFDE1-C357-46BF-BC3D-9F4170648708}" dt="2022-12-06T15:16:10.686" v="3319"/>
          <ac:spMkLst>
            <pc:docMk/>
            <pc:sldMk cId="621066469" sldId="1759"/>
            <ac:spMk id="4" creationId="{2CD63A4E-E37B-41A6-9090-C7BF9F9D4BD7}"/>
          </ac:spMkLst>
        </pc:spChg>
      </pc:sldChg>
      <pc:sldChg chg="addSp delSp modSp add mod">
        <pc:chgData name="伊健 杜" userId="e69aded81da48593" providerId="LiveId" clId="{7F3AFDE1-C357-46BF-BC3D-9F4170648708}" dt="2022-12-06T15:16:10.686" v="3319"/>
        <pc:sldMkLst>
          <pc:docMk/>
          <pc:sldMk cId="2191808266" sldId="1760"/>
        </pc:sldMkLst>
        <pc:spChg chg="mod">
          <ac:chgData name="伊健 杜" userId="e69aded81da48593" providerId="LiveId" clId="{7F3AFDE1-C357-46BF-BC3D-9F4170648708}" dt="2022-12-06T15:16:10.686" v="3319"/>
          <ac:spMkLst>
            <pc:docMk/>
            <pc:sldMk cId="2191808266" sldId="1760"/>
            <ac:spMk id="2" creationId="{10304424-DB4A-36E7-9E0D-D32A5DD0F26C}"/>
          </ac:spMkLst>
        </pc:spChg>
        <pc:spChg chg="mod">
          <ac:chgData name="伊健 杜" userId="e69aded81da48593" providerId="LiveId" clId="{7F3AFDE1-C357-46BF-BC3D-9F4170648708}" dt="2022-12-06T15:16:10.686" v="3319"/>
          <ac:spMkLst>
            <pc:docMk/>
            <pc:sldMk cId="2191808266" sldId="1760"/>
            <ac:spMk id="5" creationId="{E7287B0E-EF55-E721-8EFA-9A9183C0EDF9}"/>
          </ac:spMkLst>
        </pc:spChg>
        <pc:picChg chg="del">
          <ac:chgData name="伊健 杜" userId="e69aded81da48593" providerId="LiveId" clId="{7F3AFDE1-C357-46BF-BC3D-9F4170648708}" dt="2022-12-06T14:22:06.532" v="2060" actId="478"/>
          <ac:picMkLst>
            <pc:docMk/>
            <pc:sldMk cId="2191808266" sldId="1760"/>
            <ac:picMk id="20482" creationId="{766745A5-9F7E-03E6-9E24-422492EB5380}"/>
          </ac:picMkLst>
        </pc:picChg>
        <pc:picChg chg="add mod">
          <ac:chgData name="伊健 杜" userId="e69aded81da48593" providerId="LiveId" clId="{7F3AFDE1-C357-46BF-BC3D-9F4170648708}" dt="2022-12-06T14:23:48.714" v="2168" actId="1076"/>
          <ac:picMkLst>
            <pc:docMk/>
            <pc:sldMk cId="2191808266" sldId="1760"/>
            <ac:picMk id="22530" creationId="{540587DE-6816-A5F6-1B8C-1C47DC2EC918}"/>
          </ac:picMkLst>
        </pc:picChg>
      </pc:sldChg>
      <pc:sldChg chg="addSp delSp modSp add mod">
        <pc:chgData name="伊健 杜" userId="e69aded81da48593" providerId="LiveId" clId="{7F3AFDE1-C357-46BF-BC3D-9F4170648708}" dt="2022-12-06T15:16:10.686" v="3319"/>
        <pc:sldMkLst>
          <pc:docMk/>
          <pc:sldMk cId="3332179650" sldId="1761"/>
        </pc:sldMkLst>
        <pc:spChg chg="mod">
          <ac:chgData name="伊健 杜" userId="e69aded81da48593" providerId="LiveId" clId="{7F3AFDE1-C357-46BF-BC3D-9F4170648708}" dt="2022-12-06T14:24:44.770" v="2185"/>
          <ac:spMkLst>
            <pc:docMk/>
            <pc:sldMk cId="3332179650" sldId="1761"/>
            <ac:spMk id="2" creationId="{10304424-DB4A-36E7-9E0D-D32A5DD0F26C}"/>
          </ac:spMkLst>
        </pc:spChg>
        <pc:spChg chg="mod">
          <ac:chgData name="伊健 杜" userId="e69aded81da48593" providerId="LiveId" clId="{7F3AFDE1-C357-46BF-BC3D-9F4170648708}" dt="2022-12-06T15:16:10.686" v="3319"/>
          <ac:spMkLst>
            <pc:docMk/>
            <pc:sldMk cId="3332179650" sldId="1761"/>
            <ac:spMk id="5" creationId="{E7287B0E-EF55-E721-8EFA-9A9183C0EDF9}"/>
          </ac:spMkLst>
        </pc:spChg>
        <pc:picChg chg="add mod">
          <ac:chgData name="伊健 杜" userId="e69aded81da48593" providerId="LiveId" clId="{7F3AFDE1-C357-46BF-BC3D-9F4170648708}" dt="2022-12-06T14:25:54.258" v="2239" actId="1076"/>
          <ac:picMkLst>
            <pc:docMk/>
            <pc:sldMk cId="3332179650" sldId="1761"/>
            <ac:picMk id="3" creationId="{E6EFF33E-7F6D-D992-D74A-4E247488C40C}"/>
          </ac:picMkLst>
        </pc:picChg>
        <pc:picChg chg="del mod">
          <ac:chgData name="伊健 杜" userId="e69aded81da48593" providerId="LiveId" clId="{7F3AFDE1-C357-46BF-BC3D-9F4170648708}" dt="2022-12-06T14:25:02.717" v="2232" actId="478"/>
          <ac:picMkLst>
            <pc:docMk/>
            <pc:sldMk cId="3332179650" sldId="1761"/>
            <ac:picMk id="22530" creationId="{540587DE-6816-A5F6-1B8C-1C47DC2EC918}"/>
          </ac:picMkLst>
        </pc:picChg>
        <pc:picChg chg="add mod">
          <ac:chgData name="伊健 杜" userId="e69aded81da48593" providerId="LiveId" clId="{7F3AFDE1-C357-46BF-BC3D-9F4170648708}" dt="2022-12-06T14:25:48.508" v="2235" actId="1076"/>
          <ac:picMkLst>
            <pc:docMk/>
            <pc:sldMk cId="3332179650" sldId="1761"/>
            <ac:picMk id="23554" creationId="{FF1F1676-2AFC-48B0-2B97-A26D6182C2B2}"/>
          </ac:picMkLst>
        </pc:picChg>
        <pc:picChg chg="add mod">
          <ac:chgData name="伊健 杜" userId="e69aded81da48593" providerId="LiveId" clId="{7F3AFDE1-C357-46BF-BC3D-9F4170648708}" dt="2022-12-06T14:26:35.984" v="2250" actId="1076"/>
          <ac:picMkLst>
            <pc:docMk/>
            <pc:sldMk cId="3332179650" sldId="1761"/>
            <ac:picMk id="23556" creationId="{65586B70-498B-0070-E109-D7C345209161}"/>
          </ac:picMkLst>
        </pc:picChg>
        <pc:picChg chg="add mod">
          <ac:chgData name="伊健 杜" userId="e69aded81da48593" providerId="LiveId" clId="{7F3AFDE1-C357-46BF-BC3D-9F4170648708}" dt="2022-12-06T14:26:35.138" v="2249" actId="1076"/>
          <ac:picMkLst>
            <pc:docMk/>
            <pc:sldMk cId="3332179650" sldId="1761"/>
            <ac:picMk id="23558" creationId="{FC98D5E3-E1F2-5142-3BA3-9029B9BDF965}"/>
          </ac:picMkLst>
        </pc:picChg>
      </pc:sldChg>
      <pc:sldChg chg="addSp delSp modSp add mod">
        <pc:chgData name="伊健 杜" userId="e69aded81da48593" providerId="LiveId" clId="{7F3AFDE1-C357-46BF-BC3D-9F4170648708}" dt="2022-12-06T15:16:10.686" v="3319"/>
        <pc:sldMkLst>
          <pc:docMk/>
          <pc:sldMk cId="586565132" sldId="1762"/>
        </pc:sldMkLst>
        <pc:spChg chg="mod">
          <ac:chgData name="伊健 杜" userId="e69aded81da48593" providerId="LiveId" clId="{7F3AFDE1-C357-46BF-BC3D-9F4170648708}" dt="2022-12-06T15:16:10.686" v="3319"/>
          <ac:spMkLst>
            <pc:docMk/>
            <pc:sldMk cId="586565132" sldId="1762"/>
            <ac:spMk id="5" creationId="{E7287B0E-EF55-E721-8EFA-9A9183C0EDF9}"/>
          </ac:spMkLst>
        </pc:spChg>
        <pc:picChg chg="del">
          <ac:chgData name="伊健 杜" userId="e69aded81da48593" providerId="LiveId" clId="{7F3AFDE1-C357-46BF-BC3D-9F4170648708}" dt="2022-12-06T14:26:41.055" v="2252" actId="478"/>
          <ac:picMkLst>
            <pc:docMk/>
            <pc:sldMk cId="586565132" sldId="1762"/>
            <ac:picMk id="3" creationId="{E6EFF33E-7F6D-D992-D74A-4E247488C40C}"/>
          </ac:picMkLst>
        </pc:picChg>
        <pc:picChg chg="del">
          <ac:chgData name="伊健 杜" userId="e69aded81da48593" providerId="LiveId" clId="{7F3AFDE1-C357-46BF-BC3D-9F4170648708}" dt="2022-12-06T14:26:41.055" v="2252" actId="478"/>
          <ac:picMkLst>
            <pc:docMk/>
            <pc:sldMk cId="586565132" sldId="1762"/>
            <ac:picMk id="23554" creationId="{FF1F1676-2AFC-48B0-2B97-A26D6182C2B2}"/>
          </ac:picMkLst>
        </pc:picChg>
        <pc:picChg chg="del">
          <ac:chgData name="伊健 杜" userId="e69aded81da48593" providerId="LiveId" clId="{7F3AFDE1-C357-46BF-BC3D-9F4170648708}" dt="2022-12-06T14:26:41.055" v="2252" actId="478"/>
          <ac:picMkLst>
            <pc:docMk/>
            <pc:sldMk cId="586565132" sldId="1762"/>
            <ac:picMk id="23556" creationId="{65586B70-498B-0070-E109-D7C345209161}"/>
          </ac:picMkLst>
        </pc:picChg>
        <pc:picChg chg="del">
          <ac:chgData name="伊健 杜" userId="e69aded81da48593" providerId="LiveId" clId="{7F3AFDE1-C357-46BF-BC3D-9F4170648708}" dt="2022-12-06T14:26:41.055" v="2252" actId="478"/>
          <ac:picMkLst>
            <pc:docMk/>
            <pc:sldMk cId="586565132" sldId="1762"/>
            <ac:picMk id="23558" creationId="{FC98D5E3-E1F2-5142-3BA3-9029B9BDF965}"/>
          </ac:picMkLst>
        </pc:picChg>
        <pc:picChg chg="add mod">
          <ac:chgData name="伊健 杜" userId="e69aded81da48593" providerId="LiveId" clId="{7F3AFDE1-C357-46BF-BC3D-9F4170648708}" dt="2022-12-06T14:27:21.332" v="2342" actId="1076"/>
          <ac:picMkLst>
            <pc:docMk/>
            <pc:sldMk cId="586565132" sldId="1762"/>
            <ac:picMk id="24578" creationId="{3B552D84-8667-14EE-2364-18095E444092}"/>
          </ac:picMkLst>
        </pc:picChg>
      </pc:sldChg>
      <pc:sldChg chg="addSp delSp modSp add mod">
        <pc:chgData name="伊健 杜" userId="e69aded81da48593" providerId="LiveId" clId="{7F3AFDE1-C357-46BF-BC3D-9F4170648708}" dt="2022-12-06T15:16:10.686" v="3319"/>
        <pc:sldMkLst>
          <pc:docMk/>
          <pc:sldMk cId="1560302308" sldId="1763"/>
        </pc:sldMkLst>
        <pc:spChg chg="mod">
          <ac:chgData name="伊健 杜" userId="e69aded81da48593" providerId="LiveId" clId="{7F3AFDE1-C357-46BF-BC3D-9F4170648708}" dt="2022-12-06T15:16:10.686" v="3319"/>
          <ac:spMkLst>
            <pc:docMk/>
            <pc:sldMk cId="1560302308" sldId="1763"/>
            <ac:spMk id="3" creationId="{AFF80177-B508-486C-D283-AFDDC448C9C4}"/>
          </ac:spMkLst>
        </pc:spChg>
        <pc:spChg chg="mod">
          <ac:chgData name="伊健 杜" userId="e69aded81da48593" providerId="LiveId" clId="{7F3AFDE1-C357-46BF-BC3D-9F4170648708}" dt="2022-12-06T15:16:10.686" v="3319"/>
          <ac:spMkLst>
            <pc:docMk/>
            <pc:sldMk cId="1560302308" sldId="1763"/>
            <ac:spMk id="5" creationId="{E7287B0E-EF55-E721-8EFA-9A9183C0EDF9}"/>
          </ac:spMkLst>
        </pc:spChg>
        <pc:picChg chg="add mod">
          <ac:chgData name="伊健 杜" userId="e69aded81da48593" providerId="LiveId" clId="{7F3AFDE1-C357-46BF-BC3D-9F4170648708}" dt="2022-12-06T14:31:34.596" v="2480" actId="1076"/>
          <ac:picMkLst>
            <pc:docMk/>
            <pc:sldMk cId="1560302308" sldId="1763"/>
            <ac:picMk id="4" creationId="{79CFF09D-EDC4-7D2D-F571-E1E84BB97CDE}"/>
          </ac:picMkLst>
        </pc:picChg>
        <pc:picChg chg="del">
          <ac:chgData name="伊健 杜" userId="e69aded81da48593" providerId="LiveId" clId="{7F3AFDE1-C357-46BF-BC3D-9F4170648708}" dt="2022-12-06T14:29:51.866" v="2476" actId="478"/>
          <ac:picMkLst>
            <pc:docMk/>
            <pc:sldMk cId="1560302308" sldId="1763"/>
            <ac:picMk id="12290" creationId="{D77A4410-2F98-BA33-78B9-1D6944B839AB}"/>
          </ac:picMkLst>
        </pc:picChg>
      </pc:sldChg>
      <pc:sldChg chg="addSp modSp add mod">
        <pc:chgData name="伊健 杜" userId="e69aded81da48593" providerId="LiveId" clId="{7F3AFDE1-C357-46BF-BC3D-9F4170648708}" dt="2022-12-06T16:17:19.025" v="3360"/>
        <pc:sldMkLst>
          <pc:docMk/>
          <pc:sldMk cId="855232527" sldId="1764"/>
        </pc:sldMkLst>
        <pc:spChg chg="add mod">
          <ac:chgData name="伊健 杜" userId="e69aded81da48593" providerId="LiveId" clId="{7F3AFDE1-C357-46BF-BC3D-9F4170648708}" dt="2022-12-06T15:16:10.686" v="3319"/>
          <ac:spMkLst>
            <pc:docMk/>
            <pc:sldMk cId="855232527" sldId="1764"/>
            <ac:spMk id="2" creationId="{D8C08E09-0A75-ECAB-5BEC-4290C53F23F9}"/>
          </ac:spMkLst>
        </pc:spChg>
        <pc:spChg chg="add mod">
          <ac:chgData name="伊健 杜" userId="e69aded81da48593" providerId="LiveId" clId="{7F3AFDE1-C357-46BF-BC3D-9F4170648708}" dt="2022-12-06T16:17:19.025" v="3360"/>
          <ac:spMkLst>
            <pc:docMk/>
            <pc:sldMk cId="855232527" sldId="1764"/>
            <ac:spMk id="3" creationId="{9F4947CA-AE61-E867-C892-EB13D4199836}"/>
          </ac:spMkLst>
        </pc:spChg>
        <pc:spChg chg="mod">
          <ac:chgData name="伊健 杜" userId="e69aded81da48593" providerId="LiveId" clId="{7F3AFDE1-C357-46BF-BC3D-9F4170648708}" dt="2022-12-06T14:42:30.142" v="2521" actId="20577"/>
          <ac:spMkLst>
            <pc:docMk/>
            <pc:sldMk cId="855232527" sldId="1764"/>
            <ac:spMk id="4" creationId="{2CD63A4E-E37B-41A6-9090-C7BF9F9D4BD7}"/>
          </ac:spMkLst>
        </pc:spChg>
        <pc:picChg chg="add mod">
          <ac:chgData name="伊健 杜" userId="e69aded81da48593" providerId="LiveId" clId="{7F3AFDE1-C357-46BF-BC3D-9F4170648708}" dt="2022-12-06T14:46:46.609" v="2754" actId="1076"/>
          <ac:picMkLst>
            <pc:docMk/>
            <pc:sldMk cId="855232527" sldId="1764"/>
            <ac:picMk id="27650" creationId="{69EA1D9F-8F38-6E95-5201-DA304FF98D0A}"/>
          </ac:picMkLst>
        </pc:picChg>
      </pc:sldChg>
      <pc:sldChg chg="addSp modSp add mod">
        <pc:chgData name="伊健 杜" userId="e69aded81da48593" providerId="LiveId" clId="{7F3AFDE1-C357-46BF-BC3D-9F4170648708}" dt="2022-12-06T15:16:10.686" v="3319"/>
        <pc:sldMkLst>
          <pc:docMk/>
          <pc:sldMk cId="1086137213" sldId="1765"/>
        </pc:sldMkLst>
        <pc:spChg chg="add mod">
          <ac:chgData name="伊健 杜" userId="e69aded81da48593" providerId="LiveId" clId="{7F3AFDE1-C357-46BF-BC3D-9F4170648708}" dt="2022-12-06T15:16:10.686" v="3319"/>
          <ac:spMkLst>
            <pc:docMk/>
            <pc:sldMk cId="1086137213" sldId="1765"/>
            <ac:spMk id="2" creationId="{C7114CEE-F26D-44AC-928C-AD0DA0D88B90}"/>
          </ac:spMkLst>
        </pc:spChg>
        <pc:spChg chg="mod">
          <ac:chgData name="伊健 杜" userId="e69aded81da48593" providerId="LiveId" clId="{7F3AFDE1-C357-46BF-BC3D-9F4170648708}" dt="2022-12-06T15:16:10.686" v="3319"/>
          <ac:spMkLst>
            <pc:docMk/>
            <pc:sldMk cId="1086137213" sldId="1765"/>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22042154" sldId="1766"/>
        </pc:sldMkLst>
        <pc:spChg chg="mod">
          <ac:chgData name="伊健 杜" userId="e69aded81da48593" providerId="LiveId" clId="{7F3AFDE1-C357-46BF-BC3D-9F4170648708}" dt="2022-12-06T15:16:10.686" v="3319"/>
          <ac:spMkLst>
            <pc:docMk/>
            <pc:sldMk cId="322042154" sldId="1766"/>
            <ac:spMk id="2" creationId="{10304424-DB4A-36E7-9E0D-D32A5DD0F26C}"/>
          </ac:spMkLst>
        </pc:spChg>
        <pc:spChg chg="add del">
          <ac:chgData name="伊健 杜" userId="e69aded81da48593" providerId="LiveId" clId="{7F3AFDE1-C357-46BF-BC3D-9F4170648708}" dt="2022-12-06T14:46:24.568" v="2747" actId="478"/>
          <ac:spMkLst>
            <pc:docMk/>
            <pc:sldMk cId="322042154" sldId="1766"/>
            <ac:spMk id="3" creationId="{727C2F05-CB8D-3FA0-E850-D731C92FF5BF}"/>
          </ac:spMkLst>
        </pc:spChg>
        <pc:spChg chg="mod">
          <ac:chgData name="伊健 杜" userId="e69aded81da48593" providerId="LiveId" clId="{7F3AFDE1-C357-46BF-BC3D-9F4170648708}" dt="2022-12-06T15:16:10.686" v="3319"/>
          <ac:spMkLst>
            <pc:docMk/>
            <pc:sldMk cId="322042154" sldId="1766"/>
            <ac:spMk id="5" creationId="{E7287B0E-EF55-E721-8EFA-9A9183C0EDF9}"/>
          </ac:spMkLst>
        </pc:spChg>
        <pc:picChg chg="add mod">
          <ac:chgData name="伊健 杜" userId="e69aded81da48593" providerId="LiveId" clId="{7F3AFDE1-C357-46BF-BC3D-9F4170648708}" dt="2022-12-06T14:46:38.119" v="2751" actId="1076"/>
          <ac:picMkLst>
            <pc:docMk/>
            <pc:sldMk cId="322042154" sldId="1766"/>
            <ac:picMk id="6" creationId="{BFDEE25E-155A-2DE4-5973-613FFE054158}"/>
          </ac:picMkLst>
        </pc:picChg>
        <pc:picChg chg="del">
          <ac:chgData name="伊健 杜" userId="e69aded81da48593" providerId="LiveId" clId="{7F3AFDE1-C357-46BF-BC3D-9F4170648708}" dt="2022-12-06T14:45:31.991" v="2742" actId="478"/>
          <ac:picMkLst>
            <pc:docMk/>
            <pc:sldMk cId="322042154" sldId="1766"/>
            <ac:picMk id="20482" creationId="{766745A5-9F7E-03E6-9E24-422492EB5380}"/>
          </ac:picMkLst>
        </pc:picChg>
      </pc:sldChg>
      <pc:sldChg chg="delSp modSp add mod">
        <pc:chgData name="伊健 杜" userId="e69aded81da48593" providerId="LiveId" clId="{7F3AFDE1-C357-46BF-BC3D-9F4170648708}" dt="2022-12-06T15:16:10.686" v="3319"/>
        <pc:sldMkLst>
          <pc:docMk/>
          <pc:sldMk cId="1976426888" sldId="1767"/>
        </pc:sldMkLst>
        <pc:spChg chg="del">
          <ac:chgData name="伊健 杜" userId="e69aded81da48593" providerId="LiveId" clId="{7F3AFDE1-C357-46BF-BC3D-9F4170648708}" dt="2022-12-06T14:47:04.419" v="2785" actId="478"/>
          <ac:spMkLst>
            <pc:docMk/>
            <pc:sldMk cId="1976426888" sldId="1767"/>
            <ac:spMk id="2" creationId="{C7114CEE-F26D-44AC-928C-AD0DA0D88B90}"/>
          </ac:spMkLst>
        </pc:spChg>
        <pc:spChg chg="mod">
          <ac:chgData name="伊健 杜" userId="e69aded81da48593" providerId="LiveId" clId="{7F3AFDE1-C357-46BF-BC3D-9F4170648708}" dt="2022-12-06T15:16:10.686" v="3319"/>
          <ac:spMkLst>
            <pc:docMk/>
            <pc:sldMk cId="1976426888" sldId="1767"/>
            <ac:spMk id="4" creationId="{2CD63A4E-E37B-41A6-9090-C7BF9F9D4BD7}"/>
          </ac:spMkLst>
        </pc:spChg>
      </pc:sldChg>
      <pc:sldChg chg="addSp delSp modSp add mod">
        <pc:chgData name="伊健 杜" userId="e69aded81da48593" providerId="LiveId" clId="{7F3AFDE1-C357-46BF-BC3D-9F4170648708}" dt="2022-12-06T15:16:10.686" v="3319"/>
        <pc:sldMkLst>
          <pc:docMk/>
          <pc:sldMk cId="974374568" sldId="1768"/>
        </pc:sldMkLst>
        <pc:spChg chg="mod">
          <ac:chgData name="伊健 杜" userId="e69aded81da48593" providerId="LiveId" clId="{7F3AFDE1-C357-46BF-BC3D-9F4170648708}" dt="2022-12-06T14:47:46.012" v="2873"/>
          <ac:spMkLst>
            <pc:docMk/>
            <pc:sldMk cId="974374568" sldId="1768"/>
            <ac:spMk id="2" creationId="{10304424-DB4A-36E7-9E0D-D32A5DD0F26C}"/>
          </ac:spMkLst>
        </pc:spChg>
        <pc:spChg chg="mod">
          <ac:chgData name="伊健 杜" userId="e69aded81da48593" providerId="LiveId" clId="{7F3AFDE1-C357-46BF-BC3D-9F4170648708}" dt="2022-12-06T15:16:10.686" v="3319"/>
          <ac:spMkLst>
            <pc:docMk/>
            <pc:sldMk cId="974374568" sldId="1768"/>
            <ac:spMk id="5" creationId="{E7287B0E-EF55-E721-8EFA-9A9183C0EDF9}"/>
          </ac:spMkLst>
        </pc:spChg>
        <pc:picChg chg="del">
          <ac:chgData name="伊健 杜" userId="e69aded81da48593" providerId="LiveId" clId="{7F3AFDE1-C357-46BF-BC3D-9F4170648708}" dt="2022-12-06T14:48:49.918" v="2939" actId="478"/>
          <ac:picMkLst>
            <pc:docMk/>
            <pc:sldMk cId="974374568" sldId="1768"/>
            <ac:picMk id="6" creationId="{BFDEE25E-155A-2DE4-5973-613FFE054158}"/>
          </ac:picMkLst>
        </pc:picChg>
        <pc:picChg chg="add mod">
          <ac:chgData name="伊健 杜" userId="e69aded81da48593" providerId="LiveId" clId="{7F3AFDE1-C357-46BF-BC3D-9F4170648708}" dt="2022-12-06T14:48:51.653" v="2941" actId="1076"/>
          <ac:picMkLst>
            <pc:docMk/>
            <pc:sldMk cId="974374568" sldId="1768"/>
            <ac:picMk id="29698" creationId="{2DB5C6FC-6491-9338-9F31-E901C900F966}"/>
          </ac:picMkLst>
        </pc:picChg>
      </pc:sldChg>
      <pc:sldChg chg="addSp delSp modSp add mod">
        <pc:chgData name="伊健 杜" userId="e69aded81da48593" providerId="LiveId" clId="{7F3AFDE1-C357-46BF-BC3D-9F4170648708}" dt="2022-12-06T15:16:10.686" v="3319"/>
        <pc:sldMkLst>
          <pc:docMk/>
          <pc:sldMk cId="1829306694" sldId="1769"/>
        </pc:sldMkLst>
        <pc:spChg chg="mod">
          <ac:chgData name="伊健 杜" userId="e69aded81da48593" providerId="LiveId" clId="{7F3AFDE1-C357-46BF-BC3D-9F4170648708}" dt="2022-12-06T15:16:10.686" v="3319"/>
          <ac:spMkLst>
            <pc:docMk/>
            <pc:sldMk cId="1829306694" sldId="1769"/>
            <ac:spMk id="5" creationId="{E7287B0E-EF55-E721-8EFA-9A9183C0EDF9}"/>
          </ac:spMkLst>
        </pc:spChg>
        <pc:picChg chg="del">
          <ac:chgData name="伊健 杜" userId="e69aded81da48593" providerId="LiveId" clId="{7F3AFDE1-C357-46BF-BC3D-9F4170648708}" dt="2022-12-06T14:49:52.272" v="3097" actId="478"/>
          <ac:picMkLst>
            <pc:docMk/>
            <pc:sldMk cId="1829306694" sldId="1769"/>
            <ac:picMk id="29698" creationId="{2DB5C6FC-6491-9338-9F31-E901C900F966}"/>
          </ac:picMkLst>
        </pc:picChg>
        <pc:picChg chg="add mod">
          <ac:chgData name="伊健 杜" userId="e69aded81da48593" providerId="LiveId" clId="{7F3AFDE1-C357-46BF-BC3D-9F4170648708}" dt="2022-12-06T14:50:25.005" v="3099" actId="1076"/>
          <ac:picMkLst>
            <pc:docMk/>
            <pc:sldMk cId="1829306694" sldId="1769"/>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185223128" sldId="1770"/>
        </pc:sldMkLst>
        <pc:spChg chg="mod">
          <ac:chgData name="伊健 杜" userId="e69aded81da48593" providerId="LiveId" clId="{7F3AFDE1-C357-46BF-BC3D-9F4170648708}" dt="2022-12-06T15:16:10.686" v="3319"/>
          <ac:spMkLst>
            <pc:docMk/>
            <pc:sldMk cId="185223128" sldId="1770"/>
            <ac:spMk id="2" creationId="{10304424-DB4A-36E7-9E0D-D32A5DD0F26C}"/>
          </ac:spMkLst>
        </pc:spChg>
        <pc:spChg chg="add del">
          <ac:chgData name="伊健 杜" userId="e69aded81da48593" providerId="LiveId" clId="{7F3AFDE1-C357-46BF-BC3D-9F4170648708}" dt="2022-12-06T14:52:02.323" v="3248" actId="478"/>
          <ac:spMkLst>
            <pc:docMk/>
            <pc:sldMk cId="185223128" sldId="1770"/>
            <ac:spMk id="3" creationId="{5731BC63-343D-FCCE-FF37-E1ADCED7BC98}"/>
          </ac:spMkLst>
        </pc:spChg>
        <pc:spChg chg="mod">
          <ac:chgData name="伊健 杜" userId="e69aded81da48593" providerId="LiveId" clId="{7F3AFDE1-C357-46BF-BC3D-9F4170648708}" dt="2022-12-06T15:16:10.686" v="3319"/>
          <ac:spMkLst>
            <pc:docMk/>
            <pc:sldMk cId="185223128" sldId="1770"/>
            <ac:spMk id="5" creationId="{E7287B0E-EF55-E721-8EFA-9A9183C0EDF9}"/>
          </ac:spMkLst>
        </pc:spChg>
        <pc:picChg chg="add mod">
          <ac:chgData name="伊健 杜" userId="e69aded81da48593" providerId="LiveId" clId="{7F3AFDE1-C357-46BF-BC3D-9F4170648708}" dt="2022-12-06T14:52:11.897" v="3252" actId="1076"/>
          <ac:picMkLst>
            <pc:docMk/>
            <pc:sldMk cId="185223128" sldId="1770"/>
            <ac:picMk id="6" creationId="{9D3806F7-8324-C7FC-BD09-AFA377DF06BD}"/>
          </ac:picMkLst>
        </pc:picChg>
        <pc:picChg chg="del">
          <ac:chgData name="伊健 杜" userId="e69aded81da48593" providerId="LiveId" clId="{7F3AFDE1-C357-46BF-BC3D-9F4170648708}" dt="2022-12-06T14:51:40.837" v="3246" actId="478"/>
          <ac:picMkLst>
            <pc:docMk/>
            <pc:sldMk cId="185223128" sldId="1770"/>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3505755174" sldId="1771"/>
        </pc:sldMkLst>
        <pc:spChg chg="mod">
          <ac:chgData name="伊健 杜" userId="e69aded81da48593" providerId="LiveId" clId="{7F3AFDE1-C357-46BF-BC3D-9F4170648708}" dt="2022-12-06T15:16:10.686" v="3319"/>
          <ac:spMkLst>
            <pc:docMk/>
            <pc:sldMk cId="3505755174" sldId="1771"/>
            <ac:spMk id="2" creationId="{10304424-DB4A-36E7-9E0D-D32A5DD0F26C}"/>
          </ac:spMkLst>
        </pc:spChg>
        <pc:spChg chg="mod">
          <ac:chgData name="伊健 杜" userId="e69aded81da48593" providerId="LiveId" clId="{7F3AFDE1-C357-46BF-BC3D-9F4170648708}" dt="2022-12-06T15:16:10.686" v="3319"/>
          <ac:spMkLst>
            <pc:docMk/>
            <pc:sldMk cId="3505755174" sldId="1771"/>
            <ac:spMk id="5" creationId="{E7287B0E-EF55-E721-8EFA-9A9183C0EDF9}"/>
          </ac:spMkLst>
        </pc:spChg>
        <pc:picChg chg="del">
          <ac:chgData name="伊健 杜" userId="e69aded81da48593" providerId="LiveId" clId="{7F3AFDE1-C357-46BF-BC3D-9F4170648708}" dt="2022-12-06T14:52:16.799" v="3254" actId="478"/>
          <ac:picMkLst>
            <pc:docMk/>
            <pc:sldMk cId="3505755174" sldId="1771"/>
            <ac:picMk id="6" creationId="{9D3806F7-8324-C7FC-BD09-AFA377DF06BD}"/>
          </ac:picMkLst>
        </pc:picChg>
        <pc:picChg chg="add mod">
          <ac:chgData name="伊健 杜" userId="e69aded81da48593" providerId="LiveId" clId="{7F3AFDE1-C357-46BF-BC3D-9F4170648708}" dt="2022-12-06T14:52:49.061" v="3318" actId="1076"/>
          <ac:picMkLst>
            <pc:docMk/>
            <pc:sldMk cId="3505755174" sldId="1771"/>
            <ac:picMk id="33794" creationId="{A7D574E1-9CE8-28B7-6082-CCCC3A6C6A70}"/>
          </ac:picMkLst>
        </pc:picChg>
      </pc:sldChg>
      <pc:sldChg chg="modSp add mod modNotesTx">
        <pc:chgData name="伊健 杜" userId="e69aded81da48593" providerId="LiveId" clId="{7F3AFDE1-C357-46BF-BC3D-9F4170648708}" dt="2022-12-07T14:19:20.642" v="6104"/>
        <pc:sldMkLst>
          <pc:docMk/>
          <pc:sldMk cId="3648116519" sldId="1772"/>
        </pc:sldMkLst>
        <pc:spChg chg="mod">
          <ac:chgData name="伊健 杜" userId="e69aded81da48593" providerId="LiveId" clId="{7F3AFDE1-C357-46BF-BC3D-9F4170648708}" dt="2022-12-07T14:19:20.642" v="6104"/>
          <ac:spMkLst>
            <pc:docMk/>
            <pc:sldMk cId="3648116519" sldId="177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58475834" sldId="1773"/>
        </pc:sldMkLst>
        <pc:spChg chg="mod">
          <ac:chgData name="伊健 杜" userId="e69aded81da48593" providerId="LiveId" clId="{7F3AFDE1-C357-46BF-BC3D-9F4170648708}" dt="2022-12-07T14:19:20.642" v="6104"/>
          <ac:spMkLst>
            <pc:docMk/>
            <pc:sldMk cId="858475834" sldId="1773"/>
            <ac:spMk id="2" creationId="{10304424-DB4A-36E7-9E0D-D32A5DD0F26C}"/>
          </ac:spMkLst>
        </pc:spChg>
        <pc:spChg chg="mod">
          <ac:chgData name="伊健 杜" userId="e69aded81da48593" providerId="LiveId" clId="{7F3AFDE1-C357-46BF-BC3D-9F4170648708}" dt="2022-12-07T14:19:20.642" v="6104"/>
          <ac:spMkLst>
            <pc:docMk/>
            <pc:sldMk cId="858475834" sldId="1773"/>
            <ac:spMk id="5" creationId="{E7287B0E-EF55-E721-8EFA-9A9183C0EDF9}"/>
          </ac:spMkLst>
        </pc:spChg>
        <pc:picChg chg="del">
          <ac:chgData name="伊健 杜" userId="e69aded81da48593" providerId="LiveId" clId="{7F3AFDE1-C357-46BF-BC3D-9F4170648708}" dt="2022-12-07T13:35:10.061" v="3562" actId="478"/>
          <ac:picMkLst>
            <pc:docMk/>
            <pc:sldMk cId="858475834" sldId="1773"/>
            <ac:picMk id="6" creationId="{9D3806F7-8324-C7FC-BD09-AFA377DF06BD}"/>
          </ac:picMkLst>
        </pc:picChg>
        <pc:picChg chg="add mod">
          <ac:chgData name="伊健 杜" userId="e69aded81da48593" providerId="LiveId" clId="{7F3AFDE1-C357-46BF-BC3D-9F4170648708}" dt="2022-12-07T13:37:49.043" v="3686" actId="1076"/>
          <ac:picMkLst>
            <pc:docMk/>
            <pc:sldMk cId="858475834" sldId="1773"/>
            <ac:picMk id="1026" creationId="{87032302-5165-57F8-857C-4BE3A7CB2D01}"/>
          </ac:picMkLst>
        </pc:picChg>
      </pc:sldChg>
      <pc:sldChg chg="addSp delSp modSp add mod">
        <pc:chgData name="伊健 杜" userId="e69aded81da48593" providerId="LiveId" clId="{7F3AFDE1-C357-46BF-BC3D-9F4170648708}" dt="2022-12-07T14:19:20.642" v="6104"/>
        <pc:sldMkLst>
          <pc:docMk/>
          <pc:sldMk cId="1581455296" sldId="1774"/>
        </pc:sldMkLst>
        <pc:spChg chg="mod">
          <ac:chgData name="伊健 杜" userId="e69aded81da48593" providerId="LiveId" clId="{7F3AFDE1-C357-46BF-BC3D-9F4170648708}" dt="2022-12-07T14:19:20.642" v="6104"/>
          <ac:spMkLst>
            <pc:docMk/>
            <pc:sldMk cId="1581455296" sldId="1774"/>
            <ac:spMk id="2" creationId="{10304424-DB4A-36E7-9E0D-D32A5DD0F26C}"/>
          </ac:spMkLst>
        </pc:spChg>
        <pc:spChg chg="mod">
          <ac:chgData name="伊健 杜" userId="e69aded81da48593" providerId="LiveId" clId="{7F3AFDE1-C357-46BF-BC3D-9F4170648708}" dt="2022-12-07T14:19:20.642" v="6104"/>
          <ac:spMkLst>
            <pc:docMk/>
            <pc:sldMk cId="1581455296" sldId="1774"/>
            <ac:spMk id="5" creationId="{E7287B0E-EF55-E721-8EFA-9A9183C0EDF9}"/>
          </ac:spMkLst>
        </pc:spChg>
        <pc:picChg chg="del">
          <ac:chgData name="伊健 杜" userId="e69aded81da48593" providerId="LiveId" clId="{7F3AFDE1-C357-46BF-BC3D-9F4170648708}" dt="2022-12-07T13:38:41.182" v="3802" actId="478"/>
          <ac:picMkLst>
            <pc:docMk/>
            <pc:sldMk cId="1581455296" sldId="1774"/>
            <ac:picMk id="1026" creationId="{87032302-5165-57F8-857C-4BE3A7CB2D01}"/>
          </ac:picMkLst>
        </pc:picChg>
        <pc:picChg chg="add mod">
          <ac:chgData name="伊健 杜" userId="e69aded81da48593" providerId="LiveId" clId="{7F3AFDE1-C357-46BF-BC3D-9F4170648708}" dt="2022-12-07T13:40:45.742" v="3823" actId="1076"/>
          <ac:picMkLst>
            <pc:docMk/>
            <pc:sldMk cId="1581455296" sldId="1774"/>
            <ac:picMk id="2050" creationId="{F21B7E77-C77F-0EF7-06CB-70A3D2A728B5}"/>
          </ac:picMkLst>
        </pc:picChg>
        <pc:picChg chg="add mod">
          <ac:chgData name="伊健 杜" userId="e69aded81da48593" providerId="LiveId" clId="{7F3AFDE1-C357-46BF-BC3D-9F4170648708}" dt="2022-12-07T13:40:45.742" v="3823" actId="1076"/>
          <ac:picMkLst>
            <pc:docMk/>
            <pc:sldMk cId="1581455296" sldId="1774"/>
            <ac:picMk id="2052" creationId="{ABC14D17-3899-F6EA-BF4F-92F96BB2656C}"/>
          </ac:picMkLst>
        </pc:picChg>
        <pc:picChg chg="add mod">
          <ac:chgData name="伊健 杜" userId="e69aded81da48593" providerId="LiveId" clId="{7F3AFDE1-C357-46BF-BC3D-9F4170648708}" dt="2022-12-07T13:40:45.742" v="3823" actId="1076"/>
          <ac:picMkLst>
            <pc:docMk/>
            <pc:sldMk cId="1581455296" sldId="1774"/>
            <ac:picMk id="2054" creationId="{8122791E-9A90-F64B-3729-00AB3FD3F931}"/>
          </ac:picMkLst>
        </pc:picChg>
      </pc:sldChg>
      <pc:sldChg chg="addSp delSp modSp add mod">
        <pc:chgData name="伊健 杜" userId="e69aded81da48593" providerId="LiveId" clId="{7F3AFDE1-C357-46BF-BC3D-9F4170648708}" dt="2022-12-07T14:19:20.642" v="6104"/>
        <pc:sldMkLst>
          <pc:docMk/>
          <pc:sldMk cId="3554929198" sldId="1775"/>
        </pc:sldMkLst>
        <pc:spChg chg="mod">
          <ac:chgData name="伊健 杜" userId="e69aded81da48593" providerId="LiveId" clId="{7F3AFDE1-C357-46BF-BC3D-9F4170648708}" dt="2022-12-07T14:19:20.642" v="6104"/>
          <ac:spMkLst>
            <pc:docMk/>
            <pc:sldMk cId="3554929198" sldId="1775"/>
            <ac:spMk id="2" creationId="{10304424-DB4A-36E7-9E0D-D32A5DD0F26C}"/>
          </ac:spMkLst>
        </pc:spChg>
        <pc:spChg chg="mod">
          <ac:chgData name="伊健 杜" userId="e69aded81da48593" providerId="LiveId" clId="{7F3AFDE1-C357-46BF-BC3D-9F4170648708}" dt="2022-12-07T14:19:20.642" v="6104"/>
          <ac:spMkLst>
            <pc:docMk/>
            <pc:sldMk cId="3554929198" sldId="1775"/>
            <ac:spMk id="5" creationId="{E7287B0E-EF55-E721-8EFA-9A9183C0EDF9}"/>
          </ac:spMkLst>
        </pc:spChg>
        <pc:picChg chg="del">
          <ac:chgData name="伊健 杜" userId="e69aded81da48593" providerId="LiveId" clId="{7F3AFDE1-C357-46BF-BC3D-9F4170648708}" dt="2022-12-07T13:43:19.769" v="4159" actId="478"/>
          <ac:picMkLst>
            <pc:docMk/>
            <pc:sldMk cId="3554929198" sldId="1775"/>
            <ac:picMk id="1026" creationId="{87032302-5165-57F8-857C-4BE3A7CB2D01}"/>
          </ac:picMkLst>
        </pc:picChg>
        <pc:picChg chg="add mod">
          <ac:chgData name="伊健 杜" userId="e69aded81da48593" providerId="LiveId" clId="{7F3AFDE1-C357-46BF-BC3D-9F4170648708}" dt="2022-12-07T13:43:32.951" v="4161" actId="1076"/>
          <ac:picMkLst>
            <pc:docMk/>
            <pc:sldMk cId="3554929198" sldId="1775"/>
            <ac:picMk id="3074" creationId="{FDBC47E0-32C9-0A40-9D22-E5A6482C04A6}"/>
          </ac:picMkLst>
        </pc:picChg>
      </pc:sldChg>
      <pc:sldChg chg="addSp delSp modSp add mod">
        <pc:chgData name="伊健 杜" userId="e69aded81da48593" providerId="LiveId" clId="{7F3AFDE1-C357-46BF-BC3D-9F4170648708}" dt="2022-12-07T14:19:20.642" v="6104"/>
        <pc:sldMkLst>
          <pc:docMk/>
          <pc:sldMk cId="3121117679" sldId="1776"/>
        </pc:sldMkLst>
        <pc:spChg chg="mod">
          <ac:chgData name="伊健 杜" userId="e69aded81da48593" providerId="LiveId" clId="{7F3AFDE1-C357-46BF-BC3D-9F4170648708}" dt="2022-12-07T14:19:20.642" v="6104"/>
          <ac:spMkLst>
            <pc:docMk/>
            <pc:sldMk cId="3121117679" sldId="1776"/>
            <ac:spMk id="2" creationId="{10304424-DB4A-36E7-9E0D-D32A5DD0F26C}"/>
          </ac:spMkLst>
        </pc:spChg>
        <pc:spChg chg="mod">
          <ac:chgData name="伊健 杜" userId="e69aded81da48593" providerId="LiveId" clId="{7F3AFDE1-C357-46BF-BC3D-9F4170648708}" dt="2022-12-07T14:19:20.642" v="6104"/>
          <ac:spMkLst>
            <pc:docMk/>
            <pc:sldMk cId="3121117679" sldId="1776"/>
            <ac:spMk id="5" creationId="{E7287B0E-EF55-E721-8EFA-9A9183C0EDF9}"/>
          </ac:spMkLst>
        </pc:spChg>
        <pc:picChg chg="del">
          <ac:chgData name="伊健 杜" userId="e69aded81da48593" providerId="LiveId" clId="{7F3AFDE1-C357-46BF-BC3D-9F4170648708}" dt="2022-12-07T13:44:42.825" v="4336" actId="478"/>
          <ac:picMkLst>
            <pc:docMk/>
            <pc:sldMk cId="3121117679" sldId="1776"/>
            <ac:picMk id="3074" creationId="{FDBC47E0-32C9-0A40-9D22-E5A6482C04A6}"/>
          </ac:picMkLst>
        </pc:picChg>
        <pc:picChg chg="add mod">
          <ac:chgData name="伊健 杜" userId="e69aded81da48593" providerId="LiveId" clId="{7F3AFDE1-C357-46BF-BC3D-9F4170648708}" dt="2022-12-07T13:45:30.119" v="4340" actId="1076"/>
          <ac:picMkLst>
            <pc:docMk/>
            <pc:sldMk cId="3121117679" sldId="1776"/>
            <ac:picMk id="4098" creationId="{9DE1D169-DDF0-34AA-9F39-CC7DA390ABB5}"/>
          </ac:picMkLst>
        </pc:picChg>
      </pc:sldChg>
      <pc:sldChg chg="addSp modSp add mod">
        <pc:chgData name="伊健 杜" userId="e69aded81da48593" providerId="LiveId" clId="{7F3AFDE1-C357-46BF-BC3D-9F4170648708}" dt="2022-12-07T14:19:20.642" v="6104"/>
        <pc:sldMkLst>
          <pc:docMk/>
          <pc:sldMk cId="2441960114" sldId="1777"/>
        </pc:sldMkLst>
        <pc:spChg chg="add mod">
          <ac:chgData name="伊健 杜" userId="e69aded81da48593" providerId="LiveId" clId="{7F3AFDE1-C357-46BF-BC3D-9F4170648708}" dt="2022-12-07T14:19:20.642" v="6104"/>
          <ac:spMkLst>
            <pc:docMk/>
            <pc:sldMk cId="2441960114" sldId="1777"/>
            <ac:spMk id="2" creationId="{F3928636-69EC-98B5-B456-6CA8E252B8F3}"/>
          </ac:spMkLst>
        </pc:spChg>
        <pc:spChg chg="mod">
          <ac:chgData name="伊健 杜" userId="e69aded81da48593" providerId="LiveId" clId="{7F3AFDE1-C357-46BF-BC3D-9F4170648708}" dt="2022-12-07T14:19:20.642" v="6104"/>
          <ac:spMkLst>
            <pc:docMk/>
            <pc:sldMk cId="2441960114" sldId="1777"/>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65327309" sldId="1778"/>
        </pc:sldMkLst>
        <pc:spChg chg="mod">
          <ac:chgData name="伊健 杜" userId="e69aded81da48593" providerId="LiveId" clId="{7F3AFDE1-C357-46BF-BC3D-9F4170648708}" dt="2022-12-07T14:19:20.642" v="6104"/>
          <ac:spMkLst>
            <pc:docMk/>
            <pc:sldMk cId="865327309" sldId="1778"/>
            <ac:spMk id="2" creationId="{10304424-DB4A-36E7-9E0D-D32A5DD0F26C}"/>
          </ac:spMkLst>
        </pc:spChg>
        <pc:spChg chg="mod">
          <ac:chgData name="伊健 杜" userId="e69aded81da48593" providerId="LiveId" clId="{7F3AFDE1-C357-46BF-BC3D-9F4170648708}" dt="2022-12-07T14:19:20.642" v="6104"/>
          <ac:spMkLst>
            <pc:docMk/>
            <pc:sldMk cId="865327309" sldId="1778"/>
            <ac:spMk id="5" creationId="{E7287B0E-EF55-E721-8EFA-9A9183C0EDF9}"/>
          </ac:spMkLst>
        </pc:spChg>
        <pc:picChg chg="del">
          <ac:chgData name="伊健 杜" userId="e69aded81da48593" providerId="LiveId" clId="{7F3AFDE1-C357-46BF-BC3D-9F4170648708}" dt="2022-12-07T13:48:16.826" v="4672" actId="478"/>
          <ac:picMkLst>
            <pc:docMk/>
            <pc:sldMk cId="865327309" sldId="1778"/>
            <ac:picMk id="3074" creationId="{FDBC47E0-32C9-0A40-9D22-E5A6482C04A6}"/>
          </ac:picMkLst>
        </pc:picChg>
        <pc:picChg chg="add mod">
          <ac:chgData name="伊健 杜" userId="e69aded81da48593" providerId="LiveId" clId="{7F3AFDE1-C357-46BF-BC3D-9F4170648708}" dt="2022-12-07T13:48:22.811" v="4675" actId="1076"/>
          <ac:picMkLst>
            <pc:docMk/>
            <pc:sldMk cId="865327309" sldId="1778"/>
            <ac:picMk id="5122" creationId="{A296F7E0-7CC9-BF06-3F16-E825503D16F4}"/>
          </ac:picMkLst>
        </pc:picChg>
      </pc:sldChg>
      <pc:sldChg chg="addSp delSp modSp add mod">
        <pc:chgData name="伊健 杜" userId="e69aded81da48593" providerId="LiveId" clId="{7F3AFDE1-C357-46BF-BC3D-9F4170648708}" dt="2022-12-07T14:19:20.642" v="6104"/>
        <pc:sldMkLst>
          <pc:docMk/>
          <pc:sldMk cId="1643365898" sldId="1779"/>
        </pc:sldMkLst>
        <pc:spChg chg="mod">
          <ac:chgData name="伊健 杜" userId="e69aded81da48593" providerId="LiveId" clId="{7F3AFDE1-C357-46BF-BC3D-9F4170648708}" dt="2022-12-07T14:19:20.642" v="6104"/>
          <ac:spMkLst>
            <pc:docMk/>
            <pc:sldMk cId="1643365898" sldId="1779"/>
            <ac:spMk id="2" creationId="{10304424-DB4A-36E7-9E0D-D32A5DD0F26C}"/>
          </ac:spMkLst>
        </pc:spChg>
        <pc:spChg chg="mod">
          <ac:chgData name="伊健 杜" userId="e69aded81da48593" providerId="LiveId" clId="{7F3AFDE1-C357-46BF-BC3D-9F4170648708}" dt="2022-12-07T14:19:20.642" v="6104"/>
          <ac:spMkLst>
            <pc:docMk/>
            <pc:sldMk cId="1643365898" sldId="1779"/>
            <ac:spMk id="5" creationId="{E7287B0E-EF55-E721-8EFA-9A9183C0EDF9}"/>
          </ac:spMkLst>
        </pc:spChg>
        <pc:picChg chg="del">
          <ac:chgData name="伊健 杜" userId="e69aded81da48593" providerId="LiveId" clId="{7F3AFDE1-C357-46BF-BC3D-9F4170648708}" dt="2022-12-07T13:50:51.628" v="4677" actId="478"/>
          <ac:picMkLst>
            <pc:docMk/>
            <pc:sldMk cId="1643365898" sldId="1779"/>
            <ac:picMk id="5122" creationId="{A296F7E0-7CC9-BF06-3F16-E825503D16F4}"/>
          </ac:picMkLst>
        </pc:picChg>
        <pc:picChg chg="add del mod">
          <ac:chgData name="伊健 杜" userId="e69aded81da48593" providerId="LiveId" clId="{7F3AFDE1-C357-46BF-BC3D-9F4170648708}" dt="2022-12-07T13:52:37.822" v="4802" actId="478"/>
          <ac:picMkLst>
            <pc:docMk/>
            <pc:sldMk cId="1643365898" sldId="1779"/>
            <ac:picMk id="6146" creationId="{987020C4-2247-B9B4-DF0D-CDFD74CCC1F3}"/>
          </ac:picMkLst>
        </pc:picChg>
        <pc:picChg chg="add mod">
          <ac:chgData name="伊健 杜" userId="e69aded81da48593" providerId="LiveId" clId="{7F3AFDE1-C357-46BF-BC3D-9F4170648708}" dt="2022-12-07T13:52:56.108" v="4807" actId="1076"/>
          <ac:picMkLst>
            <pc:docMk/>
            <pc:sldMk cId="1643365898" sldId="1779"/>
            <ac:picMk id="6148" creationId="{5BD2F8FB-FE0E-4FB2-745E-7CDBFB647983}"/>
          </ac:picMkLst>
        </pc:picChg>
      </pc:sldChg>
      <pc:sldChg chg="addSp delSp modSp add mod">
        <pc:chgData name="伊健 杜" userId="e69aded81da48593" providerId="LiveId" clId="{7F3AFDE1-C357-46BF-BC3D-9F4170648708}" dt="2022-12-07T14:19:20.642" v="6104"/>
        <pc:sldMkLst>
          <pc:docMk/>
          <pc:sldMk cId="3842037390" sldId="1780"/>
        </pc:sldMkLst>
        <pc:spChg chg="mod">
          <ac:chgData name="伊健 杜" userId="e69aded81da48593" providerId="LiveId" clId="{7F3AFDE1-C357-46BF-BC3D-9F4170648708}" dt="2022-12-07T14:19:20.642" v="6104"/>
          <ac:spMkLst>
            <pc:docMk/>
            <pc:sldMk cId="3842037390" sldId="1780"/>
            <ac:spMk id="2" creationId="{10304424-DB4A-36E7-9E0D-D32A5DD0F26C}"/>
          </ac:spMkLst>
        </pc:spChg>
        <pc:spChg chg="mod">
          <ac:chgData name="伊健 杜" userId="e69aded81da48593" providerId="LiveId" clId="{7F3AFDE1-C357-46BF-BC3D-9F4170648708}" dt="2022-12-07T14:19:20.642" v="6104"/>
          <ac:spMkLst>
            <pc:docMk/>
            <pc:sldMk cId="3842037390" sldId="1780"/>
            <ac:spMk id="5" creationId="{E7287B0E-EF55-E721-8EFA-9A9183C0EDF9}"/>
          </ac:spMkLst>
        </pc:spChg>
        <pc:picChg chg="del">
          <ac:chgData name="伊健 杜" userId="e69aded81da48593" providerId="LiveId" clId="{7F3AFDE1-C357-46BF-BC3D-9F4170648708}" dt="2022-12-07T13:54:03.032" v="4830" actId="478"/>
          <ac:picMkLst>
            <pc:docMk/>
            <pc:sldMk cId="3842037390" sldId="1780"/>
            <ac:picMk id="5122" creationId="{A296F7E0-7CC9-BF06-3F16-E825503D16F4}"/>
          </ac:picMkLst>
        </pc:picChg>
        <pc:picChg chg="add mod">
          <ac:chgData name="伊健 杜" userId="e69aded81da48593" providerId="LiveId" clId="{7F3AFDE1-C357-46BF-BC3D-9F4170648708}" dt="2022-12-07T13:55:48.992" v="5032" actId="1076"/>
          <ac:picMkLst>
            <pc:docMk/>
            <pc:sldMk cId="3842037390" sldId="1780"/>
            <ac:picMk id="7170" creationId="{A273AA73-E28A-D40A-8523-AD77ADB84A45}"/>
          </ac:picMkLst>
        </pc:picChg>
      </pc:sldChg>
      <pc:sldChg chg="addSp delSp modSp add mod">
        <pc:chgData name="伊健 杜" userId="e69aded81da48593" providerId="LiveId" clId="{7F3AFDE1-C357-46BF-BC3D-9F4170648708}" dt="2022-12-07T14:19:20.642" v="6104"/>
        <pc:sldMkLst>
          <pc:docMk/>
          <pc:sldMk cId="2521910337" sldId="1781"/>
        </pc:sldMkLst>
        <pc:spChg chg="mod">
          <ac:chgData name="伊健 杜" userId="e69aded81da48593" providerId="LiveId" clId="{7F3AFDE1-C357-46BF-BC3D-9F4170648708}" dt="2022-12-07T14:19:20.642" v="6104"/>
          <ac:spMkLst>
            <pc:docMk/>
            <pc:sldMk cId="2521910337" sldId="1781"/>
            <ac:spMk id="2" creationId="{10304424-DB4A-36E7-9E0D-D32A5DD0F26C}"/>
          </ac:spMkLst>
        </pc:spChg>
        <pc:spChg chg="mod">
          <ac:chgData name="伊健 杜" userId="e69aded81da48593" providerId="LiveId" clId="{7F3AFDE1-C357-46BF-BC3D-9F4170648708}" dt="2022-12-07T14:19:20.642" v="6104"/>
          <ac:spMkLst>
            <pc:docMk/>
            <pc:sldMk cId="2521910337" sldId="1781"/>
            <ac:spMk id="5" creationId="{E7287B0E-EF55-E721-8EFA-9A9183C0EDF9}"/>
          </ac:spMkLst>
        </pc:spChg>
        <pc:picChg chg="del">
          <ac:chgData name="伊健 杜" userId="e69aded81da48593" providerId="LiveId" clId="{7F3AFDE1-C357-46BF-BC3D-9F4170648708}" dt="2022-12-07T13:57:57.134" v="5348" actId="478"/>
          <ac:picMkLst>
            <pc:docMk/>
            <pc:sldMk cId="2521910337" sldId="1781"/>
            <ac:picMk id="7170" creationId="{A273AA73-E28A-D40A-8523-AD77ADB84A45}"/>
          </ac:picMkLst>
        </pc:picChg>
        <pc:picChg chg="add mod">
          <ac:chgData name="伊健 杜" userId="e69aded81da48593" providerId="LiveId" clId="{7F3AFDE1-C357-46BF-BC3D-9F4170648708}" dt="2022-12-07T13:58:49.763" v="5352" actId="1076"/>
          <ac:picMkLst>
            <pc:docMk/>
            <pc:sldMk cId="2521910337" sldId="1781"/>
            <ac:picMk id="8194" creationId="{29455DBE-7AC5-505C-D628-8725BC27BB0B}"/>
          </ac:picMkLst>
        </pc:picChg>
      </pc:sldChg>
      <pc:sldChg chg="delSp modSp add mod modNotesTx">
        <pc:chgData name="伊健 杜" userId="e69aded81da48593" providerId="LiveId" clId="{7F3AFDE1-C357-46BF-BC3D-9F4170648708}" dt="2022-12-07T16:30:41.482" v="6106" actId="20577"/>
        <pc:sldMkLst>
          <pc:docMk/>
          <pc:sldMk cId="4260492322" sldId="1782"/>
        </pc:sldMkLst>
        <pc:spChg chg="del">
          <ac:chgData name="伊健 杜" userId="e69aded81da48593" providerId="LiveId" clId="{7F3AFDE1-C357-46BF-BC3D-9F4170648708}" dt="2022-12-07T14:02:05.077" v="5408" actId="478"/>
          <ac:spMkLst>
            <pc:docMk/>
            <pc:sldMk cId="4260492322" sldId="1782"/>
            <ac:spMk id="2" creationId="{F3928636-69EC-98B5-B456-6CA8E252B8F3}"/>
          </ac:spMkLst>
        </pc:spChg>
        <pc:spChg chg="mod">
          <ac:chgData name="伊健 杜" userId="e69aded81da48593" providerId="LiveId" clId="{7F3AFDE1-C357-46BF-BC3D-9F4170648708}" dt="2022-12-07T14:19:20.642" v="6104"/>
          <ac:spMkLst>
            <pc:docMk/>
            <pc:sldMk cId="4260492322" sldId="178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3856165884" sldId="1783"/>
        </pc:sldMkLst>
        <pc:spChg chg="mod">
          <ac:chgData name="伊健 杜" userId="e69aded81da48593" providerId="LiveId" clId="{7F3AFDE1-C357-46BF-BC3D-9F4170648708}" dt="2022-12-07T14:03:20.922" v="5501" actId="1076"/>
          <ac:spMkLst>
            <pc:docMk/>
            <pc:sldMk cId="3856165884" sldId="1783"/>
            <ac:spMk id="3" creationId="{AFF80177-B508-486C-D283-AFDDC448C9C4}"/>
          </ac:spMkLst>
        </pc:spChg>
        <pc:spChg chg="mod">
          <ac:chgData name="伊健 杜" userId="e69aded81da48593" providerId="LiveId" clId="{7F3AFDE1-C357-46BF-BC3D-9F4170648708}" dt="2022-12-07T14:19:20.642" v="6104"/>
          <ac:spMkLst>
            <pc:docMk/>
            <pc:sldMk cId="3856165884" sldId="1783"/>
            <ac:spMk id="5" creationId="{E7287B0E-EF55-E721-8EFA-9A9183C0EDF9}"/>
          </ac:spMkLst>
        </pc:spChg>
        <pc:picChg chg="add mod">
          <ac:chgData name="伊健 杜" userId="e69aded81da48593" providerId="LiveId" clId="{7F3AFDE1-C357-46BF-BC3D-9F4170648708}" dt="2022-12-07T14:07:28.319" v="5626" actId="14100"/>
          <ac:picMkLst>
            <pc:docMk/>
            <pc:sldMk cId="3856165884" sldId="1783"/>
            <ac:picMk id="9218" creationId="{16042FC7-1AE0-A98C-7931-89437A3C2D99}"/>
          </ac:picMkLst>
        </pc:picChg>
        <pc:picChg chg="add mod">
          <ac:chgData name="伊健 杜" userId="e69aded81da48593" providerId="LiveId" clId="{7F3AFDE1-C357-46BF-BC3D-9F4170648708}" dt="2022-12-07T14:07:41.927" v="5632" actId="1076"/>
          <ac:picMkLst>
            <pc:docMk/>
            <pc:sldMk cId="3856165884" sldId="1783"/>
            <ac:picMk id="9220" creationId="{70344E29-2A41-6350-4D37-F553779715FC}"/>
          </ac:picMkLst>
        </pc:picChg>
        <pc:picChg chg="del">
          <ac:chgData name="伊健 杜" userId="e69aded81da48593" providerId="LiveId" clId="{7F3AFDE1-C357-46BF-BC3D-9F4170648708}" dt="2022-12-07T14:05:57.128" v="5621" actId="478"/>
          <ac:picMkLst>
            <pc:docMk/>
            <pc:sldMk cId="3856165884" sldId="1783"/>
            <ac:picMk id="12290" creationId="{D77A4410-2F98-BA33-78B9-1D6944B839AB}"/>
          </ac:picMkLst>
        </pc:picChg>
      </pc:sldChg>
      <pc:sldChg chg="addSp delSp modSp add mod">
        <pc:chgData name="伊健 杜" userId="e69aded81da48593" providerId="LiveId" clId="{7F3AFDE1-C357-46BF-BC3D-9F4170648708}" dt="2022-12-07T14:19:20.642" v="6104"/>
        <pc:sldMkLst>
          <pc:docMk/>
          <pc:sldMk cId="4264163503" sldId="1784"/>
        </pc:sldMkLst>
        <pc:spChg chg="mod">
          <ac:chgData name="伊健 杜" userId="e69aded81da48593" providerId="LiveId" clId="{7F3AFDE1-C357-46BF-BC3D-9F4170648708}" dt="2022-12-07T14:19:20.642" v="6104"/>
          <ac:spMkLst>
            <pc:docMk/>
            <pc:sldMk cId="4264163503" sldId="1784"/>
            <ac:spMk id="5" creationId="{E7287B0E-EF55-E721-8EFA-9A9183C0EDF9}"/>
          </ac:spMkLst>
        </pc:spChg>
        <pc:picChg chg="del">
          <ac:chgData name="伊健 杜" userId="e69aded81da48593" providerId="LiveId" clId="{7F3AFDE1-C357-46BF-BC3D-9F4170648708}" dt="2022-12-07T14:07:55.439" v="5634" actId="478"/>
          <ac:picMkLst>
            <pc:docMk/>
            <pc:sldMk cId="4264163503" sldId="1784"/>
            <ac:picMk id="9218" creationId="{16042FC7-1AE0-A98C-7931-89437A3C2D99}"/>
          </ac:picMkLst>
        </pc:picChg>
        <pc:picChg chg="del">
          <ac:chgData name="伊健 杜" userId="e69aded81da48593" providerId="LiveId" clId="{7F3AFDE1-C357-46BF-BC3D-9F4170648708}" dt="2022-12-07T14:07:55.439" v="5634" actId="478"/>
          <ac:picMkLst>
            <pc:docMk/>
            <pc:sldMk cId="4264163503" sldId="1784"/>
            <ac:picMk id="9220" creationId="{70344E29-2A41-6350-4D37-F553779715FC}"/>
          </ac:picMkLst>
        </pc:picChg>
        <pc:picChg chg="add mod">
          <ac:chgData name="伊健 杜" userId="e69aded81da48593" providerId="LiveId" clId="{7F3AFDE1-C357-46BF-BC3D-9F4170648708}" dt="2022-12-07T14:10:36.755" v="5787" actId="1076"/>
          <ac:picMkLst>
            <pc:docMk/>
            <pc:sldMk cId="4264163503" sldId="1784"/>
            <ac:picMk id="10242" creationId="{217B7070-DC39-0C90-47EF-26F7BE6BED6A}"/>
          </ac:picMkLst>
        </pc:picChg>
      </pc:sldChg>
      <pc:sldChg chg="addSp delSp modSp add mod">
        <pc:chgData name="伊健 杜" userId="e69aded81da48593" providerId="LiveId" clId="{7F3AFDE1-C357-46BF-BC3D-9F4170648708}" dt="2022-12-07T14:19:20.642" v="6104"/>
        <pc:sldMkLst>
          <pc:docMk/>
          <pc:sldMk cId="2043182941" sldId="1785"/>
        </pc:sldMkLst>
        <pc:spChg chg="mod">
          <ac:chgData name="伊健 杜" userId="e69aded81da48593" providerId="LiveId" clId="{7F3AFDE1-C357-46BF-BC3D-9F4170648708}" dt="2022-12-07T14:19:20.642" v="6104"/>
          <ac:spMkLst>
            <pc:docMk/>
            <pc:sldMk cId="2043182941" sldId="1785"/>
            <ac:spMk id="5" creationId="{E7287B0E-EF55-E721-8EFA-9A9183C0EDF9}"/>
          </ac:spMkLst>
        </pc:spChg>
        <pc:picChg chg="del">
          <ac:chgData name="伊健 杜" userId="e69aded81da48593" providerId="LiveId" clId="{7F3AFDE1-C357-46BF-BC3D-9F4170648708}" dt="2022-12-07T14:10:41.713" v="5789" actId="478"/>
          <ac:picMkLst>
            <pc:docMk/>
            <pc:sldMk cId="2043182941" sldId="1785"/>
            <ac:picMk id="10242" creationId="{217B7070-DC39-0C90-47EF-26F7BE6BED6A}"/>
          </ac:picMkLst>
        </pc:picChg>
        <pc:picChg chg="add mod">
          <ac:chgData name="伊健 杜" userId="e69aded81da48593" providerId="LiveId" clId="{7F3AFDE1-C357-46BF-BC3D-9F4170648708}" dt="2022-12-07T14:12:02.054" v="5887" actId="1076"/>
          <ac:picMkLst>
            <pc:docMk/>
            <pc:sldMk cId="2043182941" sldId="1785"/>
            <ac:picMk id="11266" creationId="{7072C9D6-BF7E-9504-ADF6-6749649BBCDE}"/>
          </ac:picMkLst>
        </pc:picChg>
      </pc:sldChg>
      <pc:sldChg chg="modSp add mod">
        <pc:chgData name="伊健 杜" userId="e69aded81da48593" providerId="LiveId" clId="{7F3AFDE1-C357-46BF-BC3D-9F4170648708}" dt="2022-12-07T14:19:20.642" v="6104"/>
        <pc:sldMkLst>
          <pc:docMk/>
          <pc:sldMk cId="2956189665" sldId="1786"/>
        </pc:sldMkLst>
        <pc:spChg chg="mod">
          <ac:chgData name="伊健 杜" userId="e69aded81da48593" providerId="LiveId" clId="{7F3AFDE1-C357-46BF-BC3D-9F4170648708}" dt="2022-12-07T14:19:20.642" v="6104"/>
          <ac:spMkLst>
            <pc:docMk/>
            <pc:sldMk cId="2956189665" sldId="1786"/>
            <ac:spMk id="4" creationId="{2CD63A4E-E37B-41A6-9090-C7BF9F9D4BD7}"/>
          </ac:spMkLst>
        </pc:spChg>
      </pc:sldChg>
      <pc:sldChg chg="modSp add mod">
        <pc:chgData name="伊健 杜" userId="e69aded81da48593" providerId="LiveId" clId="{7F3AFDE1-C357-46BF-BC3D-9F4170648708}" dt="2022-12-07T14:19:20.642" v="6104"/>
        <pc:sldMkLst>
          <pc:docMk/>
          <pc:sldMk cId="348466492" sldId="1787"/>
        </pc:sldMkLst>
        <pc:spChg chg="mod">
          <ac:chgData name="伊健 杜" userId="e69aded81da48593" providerId="LiveId" clId="{7F3AFDE1-C357-46BF-BC3D-9F4170648708}" dt="2022-12-07T14:19:20.642" v="6104"/>
          <ac:spMkLst>
            <pc:docMk/>
            <pc:sldMk cId="348466492" sldId="1787"/>
            <ac:spMk id="4" creationId="{2CD63A4E-E37B-41A6-9090-C7BF9F9D4BD7}"/>
          </ac:spMkLst>
        </pc:spChg>
      </pc:sldChg>
    </pc:docChg>
  </pc:docChgLst>
  <pc:docChgLst>
    <pc:chgData name="伊健 杜" userId="e69aded81da48593" providerId="LiveId" clId="{7877860C-AE32-43D9-BA8C-08CA567248A0}"/>
    <pc:docChg chg="undo custSel addSld delSld modSld sldOrd addSection modSection">
      <pc:chgData name="伊健 杜" userId="e69aded81da48593" providerId="LiveId" clId="{7877860C-AE32-43D9-BA8C-08CA567248A0}" dt="2022-11-02T16:12:34.799" v="5916"/>
      <pc:docMkLst>
        <pc:docMk/>
      </pc:docMkLst>
      <pc:sldChg chg="del">
        <pc:chgData name="伊健 杜" userId="e69aded81da48593" providerId="LiveId" clId="{7877860C-AE32-43D9-BA8C-08CA567248A0}" dt="2022-11-01T06:56:30.891" v="0" actId="47"/>
        <pc:sldMkLst>
          <pc:docMk/>
          <pc:sldMk cId="2248431918" sldId="1064"/>
        </pc:sldMkLst>
      </pc:sldChg>
      <pc:sldChg chg="add del">
        <pc:chgData name="伊健 杜" userId="e69aded81da48593" providerId="LiveId" clId="{7877860C-AE32-43D9-BA8C-08CA567248A0}" dt="2022-11-02T12:24:36.662" v="5887"/>
        <pc:sldMkLst>
          <pc:docMk/>
          <pc:sldMk cId="900656996" sldId="1095"/>
        </pc:sldMkLst>
      </pc:sldChg>
      <pc:sldChg chg="del">
        <pc:chgData name="伊健 杜" userId="e69aded81da48593" providerId="LiveId" clId="{7877860C-AE32-43D9-BA8C-08CA567248A0}" dt="2022-11-01T06:56:35.725" v="1" actId="47"/>
        <pc:sldMkLst>
          <pc:docMk/>
          <pc:sldMk cId="3660585106" sldId="1098"/>
        </pc:sldMkLst>
      </pc:sldChg>
      <pc:sldChg chg="addSp delSp modSp add mod">
        <pc:chgData name="伊健 杜" userId="e69aded81da48593" providerId="LiveId" clId="{7877860C-AE32-43D9-BA8C-08CA567248A0}" dt="2022-11-01T14:30:52.032" v="5793"/>
        <pc:sldMkLst>
          <pc:docMk/>
          <pc:sldMk cId="4293511164" sldId="1098"/>
        </pc:sldMkLst>
        <pc:spChg chg="mod">
          <ac:chgData name="伊健 杜" userId="e69aded81da48593" providerId="LiveId" clId="{7877860C-AE32-43D9-BA8C-08CA567248A0}" dt="2022-11-01T11:37:17.541" v="860"/>
          <ac:spMkLst>
            <pc:docMk/>
            <pc:sldMk cId="4293511164" sldId="1098"/>
            <ac:spMk id="2" creationId="{1302A11A-625D-774F-23B3-739301B530C3}"/>
          </ac:spMkLst>
        </pc:spChg>
        <pc:spChg chg="del">
          <ac:chgData name="伊健 杜" userId="e69aded81da48593" providerId="LiveId" clId="{7877860C-AE32-43D9-BA8C-08CA567248A0}" dt="2022-11-01T11:37:39.424" v="868" actId="478"/>
          <ac:spMkLst>
            <pc:docMk/>
            <pc:sldMk cId="4293511164" sldId="1098"/>
            <ac:spMk id="3" creationId="{A215FC4A-E6E8-CC97-2096-674B523A922B}"/>
          </ac:spMkLst>
        </pc:spChg>
        <pc:spChg chg="del">
          <ac:chgData name="伊健 杜" userId="e69aded81da48593" providerId="LiveId" clId="{7877860C-AE32-43D9-BA8C-08CA567248A0}" dt="2022-11-01T11:36:58.611" v="838" actId="478"/>
          <ac:spMkLst>
            <pc:docMk/>
            <pc:sldMk cId="4293511164" sldId="1098"/>
            <ac:spMk id="4" creationId="{B44205E2-554E-1E3A-A21C-FA415888C407}"/>
          </ac:spMkLst>
        </pc:spChg>
        <pc:spChg chg="del">
          <ac:chgData name="伊健 杜" userId="e69aded81da48593" providerId="LiveId" clId="{7877860C-AE32-43D9-BA8C-08CA567248A0}" dt="2022-11-01T11:36:58.611" v="838" actId="478"/>
          <ac:spMkLst>
            <pc:docMk/>
            <pc:sldMk cId="4293511164" sldId="1098"/>
            <ac:spMk id="5" creationId="{E51FA745-CB08-7A23-A702-435D99E57E65}"/>
          </ac:spMkLst>
        </pc:spChg>
        <pc:spChg chg="del">
          <ac:chgData name="伊健 杜" userId="e69aded81da48593" providerId="LiveId" clId="{7877860C-AE32-43D9-BA8C-08CA567248A0}" dt="2022-11-01T11:36:58.611" v="838" actId="478"/>
          <ac:spMkLst>
            <pc:docMk/>
            <pc:sldMk cId="4293511164" sldId="1098"/>
            <ac:spMk id="6" creationId="{F664CF38-32CE-F1ED-1F82-42C5B7FE6DC9}"/>
          </ac:spMkLst>
        </pc:spChg>
        <pc:spChg chg="del">
          <ac:chgData name="伊健 杜" userId="e69aded81da48593" providerId="LiveId" clId="{7877860C-AE32-43D9-BA8C-08CA567248A0}" dt="2022-11-01T11:37:39.424" v="868" actId="478"/>
          <ac:spMkLst>
            <pc:docMk/>
            <pc:sldMk cId="4293511164" sldId="1098"/>
            <ac:spMk id="7" creationId="{347B831C-B5E9-B92E-7B0C-CD12DC60AD1E}"/>
          </ac:spMkLst>
        </pc:spChg>
        <pc:spChg chg="add mod">
          <ac:chgData name="伊健 杜" userId="e69aded81da48593" providerId="LiveId" clId="{7877860C-AE32-43D9-BA8C-08CA567248A0}" dt="2022-11-01T14:30:52.032" v="5793"/>
          <ac:spMkLst>
            <pc:docMk/>
            <pc:sldMk cId="4293511164" sldId="1098"/>
            <ac:spMk id="8" creationId="{0438729B-0F82-A5C2-5BC7-7451302EC36A}"/>
          </ac:spMkLst>
        </pc:spChg>
        <pc:picChg chg="add mod">
          <ac:chgData name="伊健 杜" userId="e69aded81da48593" providerId="LiveId" clId="{7877860C-AE32-43D9-BA8C-08CA567248A0}" dt="2022-11-01T11:41:44.851" v="1006" actId="1076"/>
          <ac:picMkLst>
            <pc:docMk/>
            <pc:sldMk cId="4293511164" sldId="1098"/>
            <ac:picMk id="4098" creationId="{3588EF78-4023-5C74-3AB6-3C3B096DC6DA}"/>
          </ac:picMkLst>
        </pc:picChg>
        <pc:picChg chg="del">
          <ac:chgData name="伊健 杜" userId="e69aded81da48593" providerId="LiveId" clId="{7877860C-AE32-43D9-BA8C-08CA567248A0}" dt="2022-11-01T11:36:58.611" v="838" actId="478"/>
          <ac:picMkLst>
            <pc:docMk/>
            <pc:sldMk cId="4293511164" sldId="1098"/>
            <ac:picMk id="14338" creationId="{B64AAAE8-B68A-3F94-6B9D-D654DBFCB1F6}"/>
          </ac:picMkLst>
        </pc:picChg>
      </pc:sldChg>
      <pc:sldChg chg="add del">
        <pc:chgData name="伊健 杜" userId="e69aded81da48593" providerId="LiveId" clId="{7877860C-AE32-43D9-BA8C-08CA567248A0}" dt="2022-11-02T12:24:36.662" v="5887"/>
        <pc:sldMkLst>
          <pc:docMk/>
          <pc:sldMk cId="230979331" sldId="1099"/>
        </pc:sldMkLst>
      </pc:sldChg>
      <pc:sldChg chg="add del">
        <pc:chgData name="伊健 杜" userId="e69aded81da48593" providerId="LiveId" clId="{7877860C-AE32-43D9-BA8C-08CA567248A0}" dt="2022-11-02T12:24:36.662" v="5887"/>
        <pc:sldMkLst>
          <pc:docMk/>
          <pc:sldMk cId="3873620914" sldId="1102"/>
        </pc:sldMkLst>
      </pc:sldChg>
      <pc:sldChg chg="delSp modSp add mod delAnim">
        <pc:chgData name="伊健 杜" userId="e69aded81da48593" providerId="LiveId" clId="{7877860C-AE32-43D9-BA8C-08CA567248A0}" dt="2022-11-01T14:27:27.628" v="5395" actId="207"/>
        <pc:sldMkLst>
          <pc:docMk/>
          <pc:sldMk cId="993268252" sldId="1159"/>
        </pc:sldMkLst>
        <pc:spChg chg="mod">
          <ac:chgData name="伊健 杜" userId="e69aded81da48593" providerId="LiveId" clId="{7877860C-AE32-43D9-BA8C-08CA567248A0}" dt="2022-11-01T13:12:13.198" v="2676" actId="20577"/>
          <ac:spMkLst>
            <pc:docMk/>
            <pc:sldMk cId="993268252" sldId="1159"/>
            <ac:spMk id="2" creationId="{10304424-DB4A-36E7-9E0D-D32A5DD0F26C}"/>
          </ac:spMkLst>
        </pc:spChg>
        <pc:spChg chg="del">
          <ac:chgData name="伊健 杜" userId="e69aded81da48593" providerId="LiveId" clId="{7877860C-AE32-43D9-BA8C-08CA567248A0}" dt="2022-11-01T13:12:08.548" v="2671" actId="478"/>
          <ac:spMkLst>
            <pc:docMk/>
            <pc:sldMk cId="993268252" sldId="1159"/>
            <ac:spMk id="3" creationId="{BAB82766-BDC2-26FC-C2D3-3468B609A4DA}"/>
          </ac:spMkLst>
        </pc:spChg>
        <pc:spChg chg="mod">
          <ac:chgData name="伊健 杜" userId="e69aded81da48593" providerId="LiveId" clId="{7877860C-AE32-43D9-BA8C-08CA567248A0}" dt="2022-11-01T14:27:27.628" v="5395" actId="207"/>
          <ac:spMkLst>
            <pc:docMk/>
            <pc:sldMk cId="993268252" sldId="1159"/>
            <ac:spMk id="4" creationId="{31C54457-A652-33B2-24D8-5DECBD68E2B4}"/>
          </ac:spMkLst>
        </pc:spChg>
        <pc:spChg chg="del">
          <ac:chgData name="伊健 杜" userId="e69aded81da48593" providerId="LiveId" clId="{7877860C-AE32-43D9-BA8C-08CA567248A0}" dt="2022-11-01T14:27:24.537" v="5394" actId="478"/>
          <ac:spMkLst>
            <pc:docMk/>
            <pc:sldMk cId="993268252" sldId="1159"/>
            <ac:spMk id="10" creationId="{11F496ED-779F-9CC8-09F1-17CE4E90E749}"/>
          </ac:spMkLst>
        </pc:spChg>
        <pc:spChg chg="del">
          <ac:chgData name="伊健 杜" userId="e69aded81da48593" providerId="LiveId" clId="{7877860C-AE32-43D9-BA8C-08CA567248A0}" dt="2022-11-01T14:27:24.537" v="5394" actId="478"/>
          <ac:spMkLst>
            <pc:docMk/>
            <pc:sldMk cId="993268252" sldId="1159"/>
            <ac:spMk id="11" creationId="{12E53FDA-9BCC-0E78-0D3F-91F4AB4BD687}"/>
          </ac:spMkLst>
        </pc:spChg>
      </pc:sldChg>
      <pc:sldChg chg="modSp add mod">
        <pc:chgData name="伊健 杜" userId="e69aded81da48593" providerId="LiveId" clId="{7877860C-AE32-43D9-BA8C-08CA567248A0}" dt="2022-11-01T13:12:16.396" v="2677" actId="20577"/>
        <pc:sldMkLst>
          <pc:docMk/>
          <pc:sldMk cId="2509427992" sldId="1160"/>
        </pc:sldMkLst>
        <pc:spChg chg="mod">
          <ac:chgData name="伊健 杜" userId="e69aded81da48593" providerId="LiveId" clId="{7877860C-AE32-43D9-BA8C-08CA567248A0}" dt="2022-11-01T13:12:16.396" v="2677" actId="20577"/>
          <ac:spMkLst>
            <pc:docMk/>
            <pc:sldMk cId="2509427992" sldId="1160"/>
            <ac:spMk id="2" creationId="{10304424-DB4A-36E7-9E0D-D32A5DD0F26C}"/>
          </ac:spMkLst>
        </pc:spChg>
      </pc:sldChg>
      <pc:sldChg chg="add">
        <pc:chgData name="伊健 杜" userId="e69aded81da48593" providerId="LiveId" clId="{7877860C-AE32-43D9-BA8C-08CA567248A0}" dt="2022-11-01T13:12:03.860" v="2670"/>
        <pc:sldMkLst>
          <pc:docMk/>
          <pc:sldMk cId="2987288418" sldId="1161"/>
        </pc:sldMkLst>
      </pc:sldChg>
      <pc:sldChg chg="add">
        <pc:chgData name="伊健 杜" userId="e69aded81da48593" providerId="LiveId" clId="{7877860C-AE32-43D9-BA8C-08CA567248A0}" dt="2022-11-01T13:12:03.860" v="2670"/>
        <pc:sldMkLst>
          <pc:docMk/>
          <pc:sldMk cId="2342297900" sldId="1163"/>
        </pc:sldMkLst>
      </pc:sldChg>
      <pc:sldChg chg="del">
        <pc:chgData name="伊健 杜" userId="e69aded81da48593" providerId="LiveId" clId="{7877860C-AE32-43D9-BA8C-08CA567248A0}" dt="2022-11-01T06:56:30.891" v="0" actId="47"/>
        <pc:sldMkLst>
          <pc:docMk/>
          <pc:sldMk cId="1525390715" sldId="1187"/>
        </pc:sldMkLst>
      </pc:sldChg>
      <pc:sldChg chg="del">
        <pc:chgData name="伊健 杜" userId="e69aded81da48593" providerId="LiveId" clId="{7877860C-AE32-43D9-BA8C-08CA567248A0}" dt="2022-11-01T06:56:30.891" v="0" actId="47"/>
        <pc:sldMkLst>
          <pc:docMk/>
          <pc:sldMk cId="1226478650" sldId="1188"/>
        </pc:sldMkLst>
      </pc:sldChg>
      <pc:sldChg chg="del">
        <pc:chgData name="伊健 杜" userId="e69aded81da48593" providerId="LiveId" clId="{7877860C-AE32-43D9-BA8C-08CA567248A0}" dt="2022-11-01T06:56:30.891" v="0" actId="47"/>
        <pc:sldMkLst>
          <pc:docMk/>
          <pc:sldMk cId="1364664454" sldId="1189"/>
        </pc:sldMkLst>
      </pc:sldChg>
      <pc:sldChg chg="del">
        <pc:chgData name="伊健 杜" userId="e69aded81da48593" providerId="LiveId" clId="{7877860C-AE32-43D9-BA8C-08CA567248A0}" dt="2022-11-01T06:56:30.891" v="0" actId="47"/>
        <pc:sldMkLst>
          <pc:docMk/>
          <pc:sldMk cId="2638500765" sldId="1190"/>
        </pc:sldMkLst>
      </pc:sldChg>
      <pc:sldChg chg="del">
        <pc:chgData name="伊健 杜" userId="e69aded81da48593" providerId="LiveId" clId="{7877860C-AE32-43D9-BA8C-08CA567248A0}" dt="2022-11-01T06:56:30.891" v="0" actId="47"/>
        <pc:sldMkLst>
          <pc:docMk/>
          <pc:sldMk cId="1624870771" sldId="1191"/>
        </pc:sldMkLst>
      </pc:sldChg>
      <pc:sldChg chg="del">
        <pc:chgData name="伊健 杜" userId="e69aded81da48593" providerId="LiveId" clId="{7877860C-AE32-43D9-BA8C-08CA567248A0}" dt="2022-11-01T06:56:30.891" v="0" actId="47"/>
        <pc:sldMkLst>
          <pc:docMk/>
          <pc:sldMk cId="620394089" sldId="1192"/>
        </pc:sldMkLst>
      </pc:sldChg>
      <pc:sldChg chg="del">
        <pc:chgData name="伊健 杜" userId="e69aded81da48593" providerId="LiveId" clId="{7877860C-AE32-43D9-BA8C-08CA567248A0}" dt="2022-11-01T06:56:30.891" v="0" actId="47"/>
        <pc:sldMkLst>
          <pc:docMk/>
          <pc:sldMk cId="608013632" sldId="1193"/>
        </pc:sldMkLst>
      </pc:sldChg>
      <pc:sldChg chg="del">
        <pc:chgData name="伊健 杜" userId="e69aded81da48593" providerId="LiveId" clId="{7877860C-AE32-43D9-BA8C-08CA567248A0}" dt="2022-11-01T06:56:30.891" v="0" actId="47"/>
        <pc:sldMkLst>
          <pc:docMk/>
          <pc:sldMk cId="3948998332" sldId="1194"/>
        </pc:sldMkLst>
      </pc:sldChg>
      <pc:sldChg chg="del">
        <pc:chgData name="伊健 杜" userId="e69aded81da48593" providerId="LiveId" clId="{7877860C-AE32-43D9-BA8C-08CA567248A0}" dt="2022-11-01T06:56:30.891" v="0" actId="47"/>
        <pc:sldMkLst>
          <pc:docMk/>
          <pc:sldMk cId="248384475" sldId="1195"/>
        </pc:sldMkLst>
      </pc:sldChg>
      <pc:sldChg chg="del">
        <pc:chgData name="伊健 杜" userId="e69aded81da48593" providerId="LiveId" clId="{7877860C-AE32-43D9-BA8C-08CA567248A0}" dt="2022-11-01T06:56:30.891" v="0" actId="47"/>
        <pc:sldMkLst>
          <pc:docMk/>
          <pc:sldMk cId="376007014" sldId="1196"/>
        </pc:sldMkLst>
      </pc:sldChg>
      <pc:sldChg chg="del">
        <pc:chgData name="伊健 杜" userId="e69aded81da48593" providerId="LiveId" clId="{7877860C-AE32-43D9-BA8C-08CA567248A0}" dt="2022-11-01T06:56:30.891" v="0" actId="47"/>
        <pc:sldMkLst>
          <pc:docMk/>
          <pc:sldMk cId="4038712685" sldId="1197"/>
        </pc:sldMkLst>
      </pc:sldChg>
      <pc:sldChg chg="del">
        <pc:chgData name="伊健 杜" userId="e69aded81da48593" providerId="LiveId" clId="{7877860C-AE32-43D9-BA8C-08CA567248A0}" dt="2022-11-01T06:56:30.891" v="0" actId="47"/>
        <pc:sldMkLst>
          <pc:docMk/>
          <pc:sldMk cId="2824224933" sldId="1198"/>
        </pc:sldMkLst>
      </pc:sldChg>
      <pc:sldChg chg="del">
        <pc:chgData name="伊健 杜" userId="e69aded81da48593" providerId="LiveId" clId="{7877860C-AE32-43D9-BA8C-08CA567248A0}" dt="2022-11-01T06:56:30.891" v="0" actId="47"/>
        <pc:sldMkLst>
          <pc:docMk/>
          <pc:sldMk cId="813897728" sldId="1199"/>
        </pc:sldMkLst>
      </pc:sldChg>
      <pc:sldChg chg="del">
        <pc:chgData name="伊健 杜" userId="e69aded81da48593" providerId="LiveId" clId="{7877860C-AE32-43D9-BA8C-08CA567248A0}" dt="2022-11-01T06:56:30.891" v="0" actId="47"/>
        <pc:sldMkLst>
          <pc:docMk/>
          <pc:sldMk cId="880918612" sldId="1200"/>
        </pc:sldMkLst>
      </pc:sldChg>
      <pc:sldChg chg="del">
        <pc:chgData name="伊健 杜" userId="e69aded81da48593" providerId="LiveId" clId="{7877860C-AE32-43D9-BA8C-08CA567248A0}" dt="2022-11-01T06:56:30.891" v="0" actId="47"/>
        <pc:sldMkLst>
          <pc:docMk/>
          <pc:sldMk cId="1933900340" sldId="1201"/>
        </pc:sldMkLst>
      </pc:sldChg>
      <pc:sldChg chg="del">
        <pc:chgData name="伊健 杜" userId="e69aded81da48593" providerId="LiveId" clId="{7877860C-AE32-43D9-BA8C-08CA567248A0}" dt="2022-11-01T06:56:30.891" v="0" actId="47"/>
        <pc:sldMkLst>
          <pc:docMk/>
          <pc:sldMk cId="3321005890" sldId="1202"/>
        </pc:sldMkLst>
      </pc:sldChg>
      <pc:sldChg chg="del">
        <pc:chgData name="伊健 杜" userId="e69aded81da48593" providerId="LiveId" clId="{7877860C-AE32-43D9-BA8C-08CA567248A0}" dt="2022-11-01T06:56:30.891" v="0" actId="47"/>
        <pc:sldMkLst>
          <pc:docMk/>
          <pc:sldMk cId="2018195363" sldId="1203"/>
        </pc:sldMkLst>
      </pc:sldChg>
      <pc:sldChg chg="del">
        <pc:chgData name="伊健 杜" userId="e69aded81da48593" providerId="LiveId" clId="{7877860C-AE32-43D9-BA8C-08CA567248A0}" dt="2022-11-01T06:56:30.891" v="0" actId="47"/>
        <pc:sldMkLst>
          <pc:docMk/>
          <pc:sldMk cId="3351977639" sldId="1204"/>
        </pc:sldMkLst>
      </pc:sldChg>
      <pc:sldChg chg="del">
        <pc:chgData name="伊健 杜" userId="e69aded81da48593" providerId="LiveId" clId="{7877860C-AE32-43D9-BA8C-08CA567248A0}" dt="2022-11-01T06:56:30.891" v="0" actId="47"/>
        <pc:sldMkLst>
          <pc:docMk/>
          <pc:sldMk cId="3966239167" sldId="1205"/>
        </pc:sldMkLst>
      </pc:sldChg>
      <pc:sldChg chg="del">
        <pc:chgData name="伊健 杜" userId="e69aded81da48593" providerId="LiveId" clId="{7877860C-AE32-43D9-BA8C-08CA567248A0}" dt="2022-11-01T06:56:30.891" v="0" actId="47"/>
        <pc:sldMkLst>
          <pc:docMk/>
          <pc:sldMk cId="3806668738" sldId="1206"/>
        </pc:sldMkLst>
      </pc:sldChg>
      <pc:sldChg chg="del">
        <pc:chgData name="伊健 杜" userId="e69aded81da48593" providerId="LiveId" clId="{7877860C-AE32-43D9-BA8C-08CA567248A0}" dt="2022-11-01T06:56:30.891" v="0" actId="47"/>
        <pc:sldMkLst>
          <pc:docMk/>
          <pc:sldMk cId="2798968364" sldId="1207"/>
        </pc:sldMkLst>
      </pc:sldChg>
      <pc:sldChg chg="del">
        <pc:chgData name="伊健 杜" userId="e69aded81da48593" providerId="LiveId" clId="{7877860C-AE32-43D9-BA8C-08CA567248A0}" dt="2022-11-01T06:56:30.891" v="0" actId="47"/>
        <pc:sldMkLst>
          <pc:docMk/>
          <pc:sldMk cId="916981999" sldId="1208"/>
        </pc:sldMkLst>
      </pc:sldChg>
      <pc:sldChg chg="del">
        <pc:chgData name="伊健 杜" userId="e69aded81da48593" providerId="LiveId" clId="{7877860C-AE32-43D9-BA8C-08CA567248A0}" dt="2022-11-01T06:56:30.891" v="0" actId="47"/>
        <pc:sldMkLst>
          <pc:docMk/>
          <pc:sldMk cId="2288537678" sldId="1209"/>
        </pc:sldMkLst>
      </pc:sldChg>
      <pc:sldChg chg="del">
        <pc:chgData name="伊健 杜" userId="e69aded81da48593" providerId="LiveId" clId="{7877860C-AE32-43D9-BA8C-08CA567248A0}" dt="2022-11-01T06:56:30.891" v="0" actId="47"/>
        <pc:sldMkLst>
          <pc:docMk/>
          <pc:sldMk cId="3763299699" sldId="1210"/>
        </pc:sldMkLst>
      </pc:sldChg>
      <pc:sldChg chg="del">
        <pc:chgData name="伊健 杜" userId="e69aded81da48593" providerId="LiveId" clId="{7877860C-AE32-43D9-BA8C-08CA567248A0}" dt="2022-11-01T06:56:30.891" v="0" actId="47"/>
        <pc:sldMkLst>
          <pc:docMk/>
          <pc:sldMk cId="2089601915" sldId="1211"/>
        </pc:sldMkLst>
      </pc:sldChg>
      <pc:sldChg chg="addSp delSp modSp mod">
        <pc:chgData name="伊健 杜" userId="e69aded81da48593" providerId="LiveId" clId="{7877860C-AE32-43D9-BA8C-08CA567248A0}" dt="2022-11-01T14:30:52.032" v="5793"/>
        <pc:sldMkLst>
          <pc:docMk/>
          <pc:sldMk cId="3100996690" sldId="1212"/>
        </pc:sldMkLst>
        <pc:spChg chg="add del mod">
          <ac:chgData name="伊健 杜" userId="e69aded81da48593" providerId="LiveId" clId="{7877860C-AE32-43D9-BA8C-08CA567248A0}" dt="2022-11-01T11:31:14.682" v="750" actId="478"/>
          <ac:spMkLst>
            <pc:docMk/>
            <pc:sldMk cId="3100996690" sldId="1212"/>
            <ac:spMk id="2" creationId="{003365A8-9C66-EB68-D4BF-705F3E4B9004}"/>
          </ac:spMkLst>
        </pc:spChg>
        <pc:spChg chg="mod">
          <ac:chgData name="伊健 杜" userId="e69aded81da48593" providerId="LiveId" clId="{7877860C-AE32-43D9-BA8C-08CA567248A0}" dt="2022-11-01T14:30:52.032" v="5793"/>
          <ac:spMkLst>
            <pc:docMk/>
            <pc:sldMk cId="3100996690" sldId="1212"/>
            <ac:spMk id="4" creationId="{C71A3027-DB34-AAEA-D73D-30F79D0DA1B1}"/>
          </ac:spMkLst>
        </pc:spChg>
      </pc:sldChg>
      <pc:sldChg chg="del">
        <pc:chgData name="伊健 杜" userId="e69aded81da48593" providerId="LiveId" clId="{7877860C-AE32-43D9-BA8C-08CA567248A0}" dt="2022-11-01T06:56:30.891" v="0" actId="47"/>
        <pc:sldMkLst>
          <pc:docMk/>
          <pc:sldMk cId="341064078" sldId="1213"/>
        </pc:sldMkLst>
      </pc:sldChg>
      <pc:sldChg chg="del">
        <pc:chgData name="伊健 杜" userId="e69aded81da48593" providerId="LiveId" clId="{7877860C-AE32-43D9-BA8C-08CA567248A0}" dt="2022-11-01T06:56:30.891" v="0" actId="47"/>
        <pc:sldMkLst>
          <pc:docMk/>
          <pc:sldMk cId="2685749623" sldId="1214"/>
        </pc:sldMkLst>
      </pc:sldChg>
      <pc:sldChg chg="del">
        <pc:chgData name="伊健 杜" userId="e69aded81da48593" providerId="LiveId" clId="{7877860C-AE32-43D9-BA8C-08CA567248A0}" dt="2022-11-01T06:56:30.891" v="0" actId="47"/>
        <pc:sldMkLst>
          <pc:docMk/>
          <pc:sldMk cId="1196049209" sldId="1215"/>
        </pc:sldMkLst>
      </pc:sldChg>
      <pc:sldChg chg="del">
        <pc:chgData name="伊健 杜" userId="e69aded81da48593" providerId="LiveId" clId="{7877860C-AE32-43D9-BA8C-08CA567248A0}" dt="2022-11-01T06:56:30.891" v="0" actId="47"/>
        <pc:sldMkLst>
          <pc:docMk/>
          <pc:sldMk cId="2820159699" sldId="1216"/>
        </pc:sldMkLst>
      </pc:sldChg>
      <pc:sldChg chg="del">
        <pc:chgData name="伊健 杜" userId="e69aded81da48593" providerId="LiveId" clId="{7877860C-AE32-43D9-BA8C-08CA567248A0}" dt="2022-11-01T06:56:30.891" v="0" actId="47"/>
        <pc:sldMkLst>
          <pc:docMk/>
          <pc:sldMk cId="1202325873" sldId="1217"/>
        </pc:sldMkLst>
      </pc:sldChg>
      <pc:sldChg chg="del">
        <pc:chgData name="伊健 杜" userId="e69aded81da48593" providerId="LiveId" clId="{7877860C-AE32-43D9-BA8C-08CA567248A0}" dt="2022-11-01T06:56:30.891" v="0" actId="47"/>
        <pc:sldMkLst>
          <pc:docMk/>
          <pc:sldMk cId="3929882168" sldId="1218"/>
        </pc:sldMkLst>
      </pc:sldChg>
      <pc:sldChg chg="del">
        <pc:chgData name="伊健 杜" userId="e69aded81da48593" providerId="LiveId" clId="{7877860C-AE32-43D9-BA8C-08CA567248A0}" dt="2022-11-01T06:56:30.891" v="0" actId="47"/>
        <pc:sldMkLst>
          <pc:docMk/>
          <pc:sldMk cId="2692741177" sldId="1220"/>
        </pc:sldMkLst>
      </pc:sldChg>
      <pc:sldChg chg="del">
        <pc:chgData name="伊健 杜" userId="e69aded81da48593" providerId="LiveId" clId="{7877860C-AE32-43D9-BA8C-08CA567248A0}" dt="2022-11-01T06:56:30.891" v="0" actId="47"/>
        <pc:sldMkLst>
          <pc:docMk/>
          <pc:sldMk cId="1994791163" sldId="1221"/>
        </pc:sldMkLst>
      </pc:sldChg>
      <pc:sldChg chg="del">
        <pc:chgData name="伊健 杜" userId="e69aded81da48593" providerId="LiveId" clId="{7877860C-AE32-43D9-BA8C-08CA567248A0}" dt="2022-11-01T06:56:30.891" v="0" actId="47"/>
        <pc:sldMkLst>
          <pc:docMk/>
          <pc:sldMk cId="3997683623" sldId="1222"/>
        </pc:sldMkLst>
      </pc:sldChg>
      <pc:sldChg chg="del">
        <pc:chgData name="伊健 杜" userId="e69aded81da48593" providerId="LiveId" clId="{7877860C-AE32-43D9-BA8C-08CA567248A0}" dt="2022-11-01T06:56:30.891" v="0" actId="47"/>
        <pc:sldMkLst>
          <pc:docMk/>
          <pc:sldMk cId="1530082706" sldId="1223"/>
        </pc:sldMkLst>
      </pc:sldChg>
      <pc:sldChg chg="del">
        <pc:chgData name="伊健 杜" userId="e69aded81da48593" providerId="LiveId" clId="{7877860C-AE32-43D9-BA8C-08CA567248A0}" dt="2022-11-01T06:56:30.891" v="0" actId="47"/>
        <pc:sldMkLst>
          <pc:docMk/>
          <pc:sldMk cId="1998794184" sldId="1224"/>
        </pc:sldMkLst>
      </pc:sldChg>
      <pc:sldChg chg="del">
        <pc:chgData name="伊健 杜" userId="e69aded81da48593" providerId="LiveId" clId="{7877860C-AE32-43D9-BA8C-08CA567248A0}" dt="2022-11-01T06:56:30.891" v="0" actId="47"/>
        <pc:sldMkLst>
          <pc:docMk/>
          <pc:sldMk cId="3495936381" sldId="1225"/>
        </pc:sldMkLst>
      </pc:sldChg>
      <pc:sldChg chg="del">
        <pc:chgData name="伊健 杜" userId="e69aded81da48593" providerId="LiveId" clId="{7877860C-AE32-43D9-BA8C-08CA567248A0}" dt="2022-11-01T06:56:30.891" v="0" actId="47"/>
        <pc:sldMkLst>
          <pc:docMk/>
          <pc:sldMk cId="1267607187" sldId="1226"/>
        </pc:sldMkLst>
      </pc:sldChg>
      <pc:sldChg chg="del">
        <pc:chgData name="伊健 杜" userId="e69aded81da48593" providerId="LiveId" clId="{7877860C-AE32-43D9-BA8C-08CA567248A0}" dt="2022-11-01T06:56:30.891" v="0" actId="47"/>
        <pc:sldMkLst>
          <pc:docMk/>
          <pc:sldMk cId="2963553372" sldId="1227"/>
        </pc:sldMkLst>
      </pc:sldChg>
      <pc:sldChg chg="del">
        <pc:chgData name="伊健 杜" userId="e69aded81da48593" providerId="LiveId" clId="{7877860C-AE32-43D9-BA8C-08CA567248A0}" dt="2022-11-01T06:56:30.891" v="0" actId="47"/>
        <pc:sldMkLst>
          <pc:docMk/>
          <pc:sldMk cId="409941511" sldId="1228"/>
        </pc:sldMkLst>
      </pc:sldChg>
      <pc:sldChg chg="del">
        <pc:chgData name="伊健 杜" userId="e69aded81da48593" providerId="LiveId" clId="{7877860C-AE32-43D9-BA8C-08CA567248A0}" dt="2022-11-01T06:56:30.891" v="0" actId="47"/>
        <pc:sldMkLst>
          <pc:docMk/>
          <pc:sldMk cId="3273127428" sldId="1229"/>
        </pc:sldMkLst>
      </pc:sldChg>
      <pc:sldChg chg="del">
        <pc:chgData name="伊健 杜" userId="e69aded81da48593" providerId="LiveId" clId="{7877860C-AE32-43D9-BA8C-08CA567248A0}" dt="2022-11-01T06:56:30.891" v="0" actId="47"/>
        <pc:sldMkLst>
          <pc:docMk/>
          <pc:sldMk cId="1425141135" sldId="1230"/>
        </pc:sldMkLst>
      </pc:sldChg>
      <pc:sldChg chg="del">
        <pc:chgData name="伊健 杜" userId="e69aded81da48593" providerId="LiveId" clId="{7877860C-AE32-43D9-BA8C-08CA567248A0}" dt="2022-11-01T06:56:30.891" v="0" actId="47"/>
        <pc:sldMkLst>
          <pc:docMk/>
          <pc:sldMk cId="4273661211" sldId="1231"/>
        </pc:sldMkLst>
      </pc:sldChg>
      <pc:sldChg chg="del">
        <pc:chgData name="伊健 杜" userId="e69aded81da48593" providerId="LiveId" clId="{7877860C-AE32-43D9-BA8C-08CA567248A0}" dt="2022-11-01T06:56:30.891" v="0" actId="47"/>
        <pc:sldMkLst>
          <pc:docMk/>
          <pc:sldMk cId="4288022191" sldId="1232"/>
        </pc:sldMkLst>
      </pc:sldChg>
      <pc:sldChg chg="del">
        <pc:chgData name="伊健 杜" userId="e69aded81da48593" providerId="LiveId" clId="{7877860C-AE32-43D9-BA8C-08CA567248A0}" dt="2022-11-01T06:56:30.891" v="0" actId="47"/>
        <pc:sldMkLst>
          <pc:docMk/>
          <pc:sldMk cId="2621434723" sldId="1233"/>
        </pc:sldMkLst>
      </pc:sldChg>
      <pc:sldChg chg="addSp delSp modSp mod">
        <pc:chgData name="伊健 杜" userId="e69aded81da48593" providerId="LiveId" clId="{7877860C-AE32-43D9-BA8C-08CA567248A0}" dt="2022-11-01T14:30:52.032" v="5793"/>
        <pc:sldMkLst>
          <pc:docMk/>
          <pc:sldMk cId="3354899845" sldId="1234"/>
        </pc:sldMkLst>
        <pc:spChg chg="mod">
          <ac:chgData name="伊健 杜" userId="e69aded81da48593" providerId="LiveId" clId="{7877860C-AE32-43D9-BA8C-08CA567248A0}" dt="2022-11-01T06:57:29.332" v="16" actId="20577"/>
          <ac:spMkLst>
            <pc:docMk/>
            <pc:sldMk cId="3354899845" sldId="1234"/>
            <ac:spMk id="6" creationId="{F83A6AC8-56F1-EB9E-DD47-C1CFF9753BBA}"/>
          </ac:spMkLst>
        </pc:spChg>
        <pc:spChg chg="mod">
          <ac:chgData name="伊健 杜" userId="e69aded81da48593" providerId="LiveId" clId="{7877860C-AE32-43D9-BA8C-08CA567248A0}" dt="2022-11-01T14:30:52.032" v="5793"/>
          <ac:spMkLst>
            <pc:docMk/>
            <pc:sldMk cId="3354899845" sldId="1234"/>
            <ac:spMk id="7" creationId="{8A134A8E-94C3-0EE7-C065-45DB3136BA45}"/>
          </ac:spMkLst>
        </pc:spChg>
        <pc:picChg chg="del">
          <ac:chgData name="伊健 杜" userId="e69aded81da48593" providerId="LiveId" clId="{7877860C-AE32-43D9-BA8C-08CA567248A0}" dt="2022-11-01T06:57:32.406" v="17" actId="478"/>
          <ac:picMkLst>
            <pc:docMk/>
            <pc:sldMk cId="3354899845" sldId="1234"/>
            <ac:picMk id="3" creationId="{0C087344-8CCB-7D45-B321-386A8D995D7E}"/>
          </ac:picMkLst>
        </pc:picChg>
        <pc:picChg chg="add mod">
          <ac:chgData name="伊健 杜" userId="e69aded81da48593" providerId="LiveId" clId="{7877860C-AE32-43D9-BA8C-08CA567248A0}" dt="2022-11-01T11:04:11.366" v="335" actId="1076"/>
          <ac:picMkLst>
            <pc:docMk/>
            <pc:sldMk cId="3354899845" sldId="1234"/>
            <ac:picMk id="1026" creationId="{1255E699-2F29-248D-6E24-45FDA6D4CB70}"/>
          </ac:picMkLst>
        </pc:picChg>
        <pc:picChg chg="add mod">
          <ac:chgData name="伊健 杜" userId="e69aded81da48593" providerId="LiveId" clId="{7877860C-AE32-43D9-BA8C-08CA567248A0}" dt="2022-11-01T11:04:10.352" v="334" actId="1076"/>
          <ac:picMkLst>
            <pc:docMk/>
            <pc:sldMk cId="3354899845" sldId="1234"/>
            <ac:picMk id="1028" creationId="{32AB1960-657A-5186-3E59-92D039FB04DB}"/>
          </ac:picMkLst>
        </pc:picChg>
      </pc:sldChg>
      <pc:sldChg chg="del">
        <pc:chgData name="伊健 杜" userId="e69aded81da48593" providerId="LiveId" clId="{7877860C-AE32-43D9-BA8C-08CA567248A0}" dt="2022-11-01T06:58:12.716" v="18" actId="47"/>
        <pc:sldMkLst>
          <pc:docMk/>
          <pc:sldMk cId="2304138078" sldId="1235"/>
        </pc:sldMkLst>
      </pc:sldChg>
      <pc:sldChg chg="addSp delSp modSp add del mod">
        <pc:chgData name="伊健 杜" userId="e69aded81da48593" providerId="LiveId" clId="{7877860C-AE32-43D9-BA8C-08CA567248A0}" dt="2022-11-01T15:26:57.072" v="5809" actId="21"/>
        <pc:sldMkLst>
          <pc:docMk/>
          <pc:sldMk cId="4068274745" sldId="1236"/>
        </pc:sldMkLst>
        <pc:spChg chg="add del mod">
          <ac:chgData name="伊健 杜" userId="e69aded81da48593" providerId="LiveId" clId="{7877860C-AE32-43D9-BA8C-08CA567248A0}" dt="2022-11-01T15:26:57.072" v="5809" actId="21"/>
          <ac:spMkLst>
            <pc:docMk/>
            <pc:sldMk cId="4068274745" sldId="1236"/>
            <ac:spMk id="2" creationId="{7E458385-5380-A452-D464-67EECF7DD7C0}"/>
          </ac:spMkLst>
        </pc:spChg>
      </pc:sldChg>
      <pc:sldChg chg="modSp mod ord">
        <pc:chgData name="伊健 杜" userId="e69aded81da48593" providerId="LiveId" clId="{7877860C-AE32-43D9-BA8C-08CA567248A0}" dt="2022-11-02T16:12:34.799" v="5916"/>
        <pc:sldMkLst>
          <pc:docMk/>
          <pc:sldMk cId="2451956726" sldId="1237"/>
        </pc:sldMkLst>
        <pc:spChg chg="mod">
          <ac:chgData name="伊健 杜" userId="e69aded81da48593" providerId="LiveId" clId="{7877860C-AE32-43D9-BA8C-08CA567248A0}" dt="2022-11-02T16:12:34.799" v="5916"/>
          <ac:spMkLst>
            <pc:docMk/>
            <pc:sldMk cId="2451956726" sldId="1237"/>
            <ac:spMk id="4" creationId="{C71A3027-DB34-AAEA-D73D-30F79D0DA1B1}"/>
          </ac:spMkLst>
        </pc:spChg>
      </pc:sldChg>
      <pc:sldChg chg="del">
        <pc:chgData name="伊健 杜" userId="e69aded81da48593" providerId="LiveId" clId="{7877860C-AE32-43D9-BA8C-08CA567248A0}" dt="2022-11-01T06:56:30.891" v="0" actId="47"/>
        <pc:sldMkLst>
          <pc:docMk/>
          <pc:sldMk cId="2941564556" sldId="1238"/>
        </pc:sldMkLst>
      </pc:sldChg>
      <pc:sldChg chg="addSp modSp add mod">
        <pc:chgData name="伊健 杜" userId="e69aded81da48593" providerId="LiveId" clId="{7877860C-AE32-43D9-BA8C-08CA567248A0}" dt="2022-11-01T14:30:52.032" v="5793"/>
        <pc:sldMkLst>
          <pc:docMk/>
          <pc:sldMk cId="4066109111" sldId="1238"/>
        </pc:sldMkLst>
        <pc:spChg chg="mod">
          <ac:chgData name="伊健 杜" userId="e69aded81da48593" providerId="LiveId" clId="{7877860C-AE32-43D9-BA8C-08CA567248A0}" dt="2022-11-01T10:31:00.890" v="114" actId="20577"/>
          <ac:spMkLst>
            <pc:docMk/>
            <pc:sldMk cId="4066109111" sldId="1238"/>
            <ac:spMk id="6" creationId="{F83A6AC8-56F1-EB9E-DD47-C1CFF9753BBA}"/>
          </ac:spMkLst>
        </pc:spChg>
        <pc:spChg chg="mod">
          <ac:chgData name="伊健 杜" userId="e69aded81da48593" providerId="LiveId" clId="{7877860C-AE32-43D9-BA8C-08CA567248A0}" dt="2022-11-01T14:30:52.032" v="5793"/>
          <ac:spMkLst>
            <pc:docMk/>
            <pc:sldMk cId="4066109111" sldId="1238"/>
            <ac:spMk id="7" creationId="{8A134A8E-94C3-0EE7-C065-45DB3136BA45}"/>
          </ac:spMkLst>
        </pc:spChg>
        <pc:picChg chg="add mod">
          <ac:chgData name="伊健 杜" userId="e69aded81da48593" providerId="LiveId" clId="{7877860C-AE32-43D9-BA8C-08CA567248A0}" dt="2022-11-01T11:19:34.159" v="663" actId="1076"/>
          <ac:picMkLst>
            <pc:docMk/>
            <pc:sldMk cId="4066109111" sldId="1238"/>
            <ac:picMk id="3" creationId="{79066EC5-F56C-A027-C498-BA487D6DAACB}"/>
          </ac:picMkLst>
        </pc:picChg>
        <pc:picChg chg="add mod">
          <ac:chgData name="伊健 杜" userId="e69aded81da48593" providerId="LiveId" clId="{7877860C-AE32-43D9-BA8C-08CA567248A0}" dt="2022-11-01T11:21:55.098" v="665" actId="1076"/>
          <ac:picMkLst>
            <pc:docMk/>
            <pc:sldMk cId="4066109111" sldId="1238"/>
            <ac:picMk id="5" creationId="{9C90C750-88F5-4506-40C6-EC4B516A1D00}"/>
          </ac:picMkLst>
        </pc:picChg>
      </pc:sldChg>
      <pc:sldChg chg="del">
        <pc:chgData name="伊健 杜" userId="e69aded81da48593" providerId="LiveId" clId="{7877860C-AE32-43D9-BA8C-08CA567248A0}" dt="2022-11-01T06:56:30.891" v="0" actId="47"/>
        <pc:sldMkLst>
          <pc:docMk/>
          <pc:sldMk cId="335293795" sldId="1239"/>
        </pc:sldMkLst>
      </pc:sldChg>
      <pc:sldChg chg="addSp delSp modSp add mod">
        <pc:chgData name="伊健 杜" userId="e69aded81da48593" providerId="LiveId" clId="{7877860C-AE32-43D9-BA8C-08CA567248A0}" dt="2022-11-01T14:30:52.032" v="5793"/>
        <pc:sldMkLst>
          <pc:docMk/>
          <pc:sldMk cId="856961088" sldId="1239"/>
        </pc:sldMkLst>
        <pc:spChg chg="mod">
          <ac:chgData name="伊健 杜" userId="e69aded81da48593" providerId="LiveId" clId="{7877860C-AE32-43D9-BA8C-08CA567248A0}" dt="2022-11-01T14:30:52.032" v="5793"/>
          <ac:spMkLst>
            <pc:docMk/>
            <pc:sldMk cId="856961088" sldId="1239"/>
            <ac:spMk id="7" creationId="{8A134A8E-94C3-0EE7-C065-45DB3136BA45}"/>
          </ac:spMkLst>
        </pc:spChg>
        <pc:picChg chg="del mod">
          <ac:chgData name="伊健 杜" userId="e69aded81da48593" providerId="LiveId" clId="{7877860C-AE32-43D9-BA8C-08CA567248A0}" dt="2022-11-01T11:08:03.147" v="338" actId="478"/>
          <ac:picMkLst>
            <pc:docMk/>
            <pc:sldMk cId="856961088" sldId="1239"/>
            <ac:picMk id="3" creationId="{79066EC5-F56C-A027-C498-BA487D6DAACB}"/>
          </ac:picMkLst>
        </pc:picChg>
        <pc:picChg chg="add mod">
          <ac:chgData name="伊健 杜" userId="e69aded81da48593" providerId="LiveId" clId="{7877860C-AE32-43D9-BA8C-08CA567248A0}" dt="2022-11-01T11:08:07.035" v="341" actId="1076"/>
          <ac:picMkLst>
            <pc:docMk/>
            <pc:sldMk cId="856961088" sldId="1239"/>
            <ac:picMk id="2050" creationId="{E8DA224B-F147-6F32-B0D4-CEF9786703CD}"/>
          </ac:picMkLst>
        </pc:picChg>
      </pc:sldChg>
      <pc:sldChg chg="del">
        <pc:chgData name="伊健 杜" userId="e69aded81da48593" providerId="LiveId" clId="{7877860C-AE32-43D9-BA8C-08CA567248A0}" dt="2022-11-01T06:56:30.891" v="0" actId="47"/>
        <pc:sldMkLst>
          <pc:docMk/>
          <pc:sldMk cId="1037413965" sldId="1240"/>
        </pc:sldMkLst>
      </pc:sldChg>
      <pc:sldChg chg="addSp delSp modSp add mod">
        <pc:chgData name="伊健 杜" userId="e69aded81da48593" providerId="LiveId" clId="{7877860C-AE32-43D9-BA8C-08CA567248A0}" dt="2022-11-01T14:30:52.032" v="5793"/>
        <pc:sldMkLst>
          <pc:docMk/>
          <pc:sldMk cId="1649517297" sldId="1240"/>
        </pc:sldMkLst>
        <pc:spChg chg="mod">
          <ac:chgData name="伊健 杜" userId="e69aded81da48593" providerId="LiveId" clId="{7877860C-AE32-43D9-BA8C-08CA567248A0}" dt="2022-11-01T14:30:52.032" v="5793"/>
          <ac:spMkLst>
            <pc:docMk/>
            <pc:sldMk cId="1649517297" sldId="1240"/>
            <ac:spMk id="7" creationId="{8A134A8E-94C3-0EE7-C065-45DB3136BA45}"/>
          </ac:spMkLst>
        </pc:spChg>
        <pc:picChg chg="del">
          <ac:chgData name="伊健 杜" userId="e69aded81da48593" providerId="LiveId" clId="{7877860C-AE32-43D9-BA8C-08CA567248A0}" dt="2022-11-01T11:18:43.431" v="539" actId="478"/>
          <ac:picMkLst>
            <pc:docMk/>
            <pc:sldMk cId="1649517297" sldId="1240"/>
            <ac:picMk id="2050" creationId="{E8DA224B-F147-6F32-B0D4-CEF9786703CD}"/>
          </ac:picMkLst>
        </pc:picChg>
        <pc:picChg chg="add mod">
          <ac:chgData name="伊健 杜" userId="e69aded81da48593" providerId="LiveId" clId="{7877860C-AE32-43D9-BA8C-08CA567248A0}" dt="2022-11-01T11:18:51.571" v="546" actId="1076"/>
          <ac:picMkLst>
            <pc:docMk/>
            <pc:sldMk cId="1649517297" sldId="1240"/>
            <ac:picMk id="3074" creationId="{CEF53C51-A9D3-CCE2-0A95-E0D76F247AA5}"/>
          </ac:picMkLst>
        </pc:picChg>
      </pc:sldChg>
      <pc:sldChg chg="modSp add mod">
        <pc:chgData name="伊健 杜" userId="e69aded81da48593" providerId="LiveId" clId="{7877860C-AE32-43D9-BA8C-08CA567248A0}" dt="2022-11-01T14:30:52.032" v="5793"/>
        <pc:sldMkLst>
          <pc:docMk/>
          <pc:sldMk cId="3156649371" sldId="1241"/>
        </pc:sldMkLst>
        <pc:spChg chg="mod">
          <ac:chgData name="伊健 杜" userId="e69aded81da48593" providerId="LiveId" clId="{7877860C-AE32-43D9-BA8C-08CA567248A0}" dt="2022-11-01T14:30:52.032" v="5793"/>
          <ac:spMkLst>
            <pc:docMk/>
            <pc:sldMk cId="3156649371" sldId="1241"/>
            <ac:spMk id="4" creationId="{C71A3027-DB34-AAEA-D73D-30F79D0DA1B1}"/>
          </ac:spMkLst>
        </pc:spChg>
      </pc:sldChg>
      <pc:sldChg chg="del">
        <pc:chgData name="伊健 杜" userId="e69aded81da48593" providerId="LiveId" clId="{7877860C-AE32-43D9-BA8C-08CA567248A0}" dt="2022-11-01T06:56:30.891" v="0" actId="47"/>
        <pc:sldMkLst>
          <pc:docMk/>
          <pc:sldMk cId="3648862933" sldId="1241"/>
        </pc:sldMkLst>
      </pc:sldChg>
      <pc:sldChg chg="addSp delSp modSp add mod">
        <pc:chgData name="伊健 杜" userId="e69aded81da48593" providerId="LiveId" clId="{7877860C-AE32-43D9-BA8C-08CA567248A0}" dt="2022-11-01T14:30:52.032" v="5793"/>
        <pc:sldMkLst>
          <pc:docMk/>
          <pc:sldMk cId="2218782668" sldId="1242"/>
        </pc:sldMkLst>
        <pc:spChg chg="add del">
          <ac:chgData name="伊健 杜" userId="e69aded81da48593" providerId="LiveId" clId="{7877860C-AE32-43D9-BA8C-08CA567248A0}" dt="2022-11-01T12:47:25.542" v="2513" actId="478"/>
          <ac:spMkLst>
            <pc:docMk/>
            <pc:sldMk cId="2218782668" sldId="1242"/>
            <ac:spMk id="2" creationId="{FFF220A4-1827-92B6-9C88-5A387AD7DDB0}"/>
          </ac:spMkLst>
        </pc:spChg>
        <pc:spChg chg="mod">
          <ac:chgData name="伊健 杜" userId="e69aded81da48593" providerId="LiveId" clId="{7877860C-AE32-43D9-BA8C-08CA567248A0}" dt="2022-11-01T14:30:52.032" v="5793"/>
          <ac:spMkLst>
            <pc:docMk/>
            <pc:sldMk cId="2218782668" sldId="1242"/>
            <ac:spMk id="6" creationId="{F83A6AC8-56F1-EB9E-DD47-C1CFF9753BBA}"/>
          </ac:spMkLst>
        </pc:spChg>
        <pc:spChg chg="mod">
          <ac:chgData name="伊健 杜" userId="e69aded81da48593" providerId="LiveId" clId="{7877860C-AE32-43D9-BA8C-08CA567248A0}" dt="2022-11-01T14:30:52.032" v="5793"/>
          <ac:spMkLst>
            <pc:docMk/>
            <pc:sldMk cId="2218782668" sldId="1242"/>
            <ac:spMk id="7" creationId="{8A134A8E-94C3-0EE7-C065-45DB3136BA45}"/>
          </ac:spMkLst>
        </pc:spChg>
        <pc:picChg chg="del">
          <ac:chgData name="伊健 杜" userId="e69aded81da48593" providerId="LiveId" clId="{7877860C-AE32-43D9-BA8C-08CA567248A0}" dt="2022-11-01T12:46:52.686" v="2511" actId="478"/>
          <ac:picMkLst>
            <pc:docMk/>
            <pc:sldMk cId="2218782668" sldId="1242"/>
            <ac:picMk id="1026" creationId="{1255E699-2F29-248D-6E24-45FDA6D4CB70}"/>
          </ac:picMkLst>
        </pc:picChg>
        <pc:picChg chg="del">
          <ac:chgData name="伊健 杜" userId="e69aded81da48593" providerId="LiveId" clId="{7877860C-AE32-43D9-BA8C-08CA567248A0}" dt="2022-11-01T12:46:52.686" v="2511" actId="478"/>
          <ac:picMkLst>
            <pc:docMk/>
            <pc:sldMk cId="2218782668" sldId="1242"/>
            <ac:picMk id="1028" creationId="{32AB1960-657A-5186-3E59-92D039FB04DB}"/>
          </ac:picMkLst>
        </pc:picChg>
        <pc:picChg chg="add mod">
          <ac:chgData name="伊健 杜" userId="e69aded81da48593" providerId="LiveId" clId="{7877860C-AE32-43D9-BA8C-08CA567248A0}" dt="2022-11-01T12:47:38.831" v="2516" actId="1076"/>
          <ac:picMkLst>
            <pc:docMk/>
            <pc:sldMk cId="2218782668" sldId="1242"/>
            <ac:picMk id="7172" creationId="{28469003-11FC-A509-495D-8BDDD666E276}"/>
          </ac:picMkLst>
        </pc:picChg>
      </pc:sldChg>
      <pc:sldChg chg="del">
        <pc:chgData name="伊健 杜" userId="e69aded81da48593" providerId="LiveId" clId="{7877860C-AE32-43D9-BA8C-08CA567248A0}" dt="2022-11-01T06:56:30.891" v="0" actId="47"/>
        <pc:sldMkLst>
          <pc:docMk/>
          <pc:sldMk cId="3082647770" sldId="1242"/>
        </pc:sldMkLst>
      </pc:sldChg>
      <pc:sldChg chg="add del">
        <pc:chgData name="伊健 杜" userId="e69aded81da48593" providerId="LiveId" clId="{7877860C-AE32-43D9-BA8C-08CA567248A0}" dt="2022-11-01T11:37:25.168" v="862"/>
        <pc:sldMkLst>
          <pc:docMk/>
          <pc:sldMk cId="1996114651" sldId="1243"/>
        </pc:sldMkLst>
      </pc:sldChg>
      <pc:sldChg chg="addSp delSp modSp add mod">
        <pc:chgData name="伊健 杜" userId="e69aded81da48593" providerId="LiveId" clId="{7877860C-AE32-43D9-BA8C-08CA567248A0}" dt="2022-11-01T12:28:47.565" v="1789"/>
        <pc:sldMkLst>
          <pc:docMk/>
          <pc:sldMk cId="2541015691" sldId="1243"/>
        </pc:sldMkLst>
        <pc:spChg chg="mod">
          <ac:chgData name="伊健 杜" userId="e69aded81da48593" providerId="LiveId" clId="{7877860C-AE32-43D9-BA8C-08CA567248A0}" dt="2022-11-01T12:21:26.326" v="1551" actId="1076"/>
          <ac:spMkLst>
            <pc:docMk/>
            <pc:sldMk cId="2541015691" sldId="1243"/>
            <ac:spMk id="2" creationId="{1302A11A-625D-774F-23B3-739301B530C3}"/>
          </ac:spMkLst>
        </pc:spChg>
        <pc:spChg chg="del">
          <ac:chgData name="伊健 杜" userId="e69aded81da48593" providerId="LiveId" clId="{7877860C-AE32-43D9-BA8C-08CA567248A0}" dt="2022-11-01T11:37:42.092" v="869" actId="478"/>
          <ac:spMkLst>
            <pc:docMk/>
            <pc:sldMk cId="2541015691" sldId="1243"/>
            <ac:spMk id="3" creationId="{A215FC4A-E6E8-CC97-2096-674B523A922B}"/>
          </ac:spMkLst>
        </pc:spChg>
        <pc:spChg chg="add del mod">
          <ac:chgData name="伊健 杜" userId="e69aded81da48593" providerId="LiveId" clId="{7877860C-AE32-43D9-BA8C-08CA567248A0}" dt="2022-11-01T12:21:25.747" v="1550" actId="767"/>
          <ac:spMkLst>
            <pc:docMk/>
            <pc:sldMk cId="2541015691" sldId="1243"/>
            <ac:spMk id="3" creationId="{BF451784-795F-E596-1D57-423952E63433}"/>
          </ac:spMkLst>
        </pc:spChg>
        <pc:spChg chg="add mod">
          <ac:chgData name="伊健 杜" userId="e69aded81da48593" providerId="LiveId" clId="{7877860C-AE32-43D9-BA8C-08CA567248A0}" dt="2022-11-01T12:28:47.565" v="1789"/>
          <ac:spMkLst>
            <pc:docMk/>
            <pc:sldMk cId="2541015691" sldId="1243"/>
            <ac:spMk id="4" creationId="{9D0B9745-2931-AA0C-223B-E42D3CFE768C}"/>
          </ac:spMkLst>
        </pc:spChg>
        <pc:spChg chg="del">
          <ac:chgData name="伊健 杜" userId="e69aded81da48593" providerId="LiveId" clId="{7877860C-AE32-43D9-BA8C-08CA567248A0}" dt="2022-11-01T11:37:42.092" v="869" actId="478"/>
          <ac:spMkLst>
            <pc:docMk/>
            <pc:sldMk cId="2541015691" sldId="1243"/>
            <ac:spMk id="7" creationId="{347B831C-B5E9-B92E-7B0C-CD12DC60AD1E}"/>
          </ac:spMkLst>
        </pc:spChg>
        <pc:picChg chg="add del mod">
          <ac:chgData name="伊健 杜" userId="e69aded81da48593" providerId="LiveId" clId="{7877860C-AE32-43D9-BA8C-08CA567248A0}" dt="2022-11-01T12:27:42.809" v="1748" actId="478"/>
          <ac:picMkLst>
            <pc:docMk/>
            <pc:sldMk cId="2541015691" sldId="1243"/>
            <ac:picMk id="5" creationId="{4F51096D-50A2-2FA3-128D-CDA6C7934904}"/>
          </ac:picMkLst>
        </pc:picChg>
        <pc:picChg chg="add del mod">
          <ac:chgData name="伊健 杜" userId="e69aded81da48593" providerId="LiveId" clId="{7877860C-AE32-43D9-BA8C-08CA567248A0}" dt="2022-11-01T12:28:35.447" v="1753" actId="478"/>
          <ac:picMkLst>
            <pc:docMk/>
            <pc:sldMk cId="2541015691" sldId="1243"/>
            <ac:picMk id="4098" creationId="{74A2B27C-DD63-A26E-91E9-F81C0618DAF8}"/>
          </ac:picMkLst>
        </pc:picChg>
        <pc:picChg chg="add mod">
          <ac:chgData name="伊健 杜" userId="e69aded81da48593" providerId="LiveId" clId="{7877860C-AE32-43D9-BA8C-08CA567248A0}" dt="2022-11-01T12:28:37.366" v="1755" actId="1076"/>
          <ac:picMkLst>
            <pc:docMk/>
            <pc:sldMk cId="2541015691" sldId="1243"/>
            <ac:picMk id="4100" creationId="{849F071E-9513-45DC-D06D-1125EE25015E}"/>
          </ac:picMkLst>
        </pc:picChg>
      </pc:sldChg>
      <pc:sldChg chg="addSp delSp modSp add mod">
        <pc:chgData name="伊健 杜" userId="e69aded81da48593" providerId="LiveId" clId="{7877860C-AE32-43D9-BA8C-08CA567248A0}" dt="2022-11-01T14:30:52.032" v="5793"/>
        <pc:sldMkLst>
          <pc:docMk/>
          <pc:sldMk cId="407098240" sldId="1244"/>
        </pc:sldMkLst>
        <pc:spChg chg="mod">
          <ac:chgData name="伊健 杜" userId="e69aded81da48593" providerId="LiveId" clId="{7877860C-AE32-43D9-BA8C-08CA567248A0}" dt="2022-11-01T14:30:52.032" v="5793"/>
          <ac:spMkLst>
            <pc:docMk/>
            <pc:sldMk cId="407098240" sldId="1244"/>
            <ac:spMk id="8" creationId="{0438729B-0F82-A5C2-5BC7-7451302EC36A}"/>
          </ac:spMkLst>
        </pc:spChg>
        <pc:picChg chg="add mod">
          <ac:chgData name="伊健 杜" userId="e69aded81da48593" providerId="LiveId" clId="{7877860C-AE32-43D9-BA8C-08CA567248A0}" dt="2022-11-01T12:15:27.592" v="1340" actId="1076"/>
          <ac:picMkLst>
            <pc:docMk/>
            <pc:sldMk cId="407098240" sldId="1244"/>
            <ac:picMk id="1026" creationId="{79595A8B-2A2F-3AA6-69B1-BCEE03939562}"/>
          </ac:picMkLst>
        </pc:picChg>
        <pc:picChg chg="del">
          <ac:chgData name="伊健 杜" userId="e69aded81da48593" providerId="LiveId" clId="{7877860C-AE32-43D9-BA8C-08CA567248A0}" dt="2022-11-01T12:14:17.603" v="1336" actId="478"/>
          <ac:picMkLst>
            <pc:docMk/>
            <pc:sldMk cId="407098240" sldId="1244"/>
            <ac:picMk id="4098" creationId="{3588EF78-4023-5C74-3AB6-3C3B096DC6DA}"/>
          </ac:picMkLst>
        </pc:picChg>
      </pc:sldChg>
      <pc:sldChg chg="addSp delSp modSp add mod">
        <pc:chgData name="伊健 杜" userId="e69aded81da48593" providerId="LiveId" clId="{7877860C-AE32-43D9-BA8C-08CA567248A0}" dt="2022-11-01T14:30:52.032" v="5793"/>
        <pc:sldMkLst>
          <pc:docMk/>
          <pc:sldMk cId="3292851783" sldId="1245"/>
        </pc:sldMkLst>
        <pc:spChg chg="mod">
          <ac:chgData name="伊健 杜" userId="e69aded81da48593" providerId="LiveId" clId="{7877860C-AE32-43D9-BA8C-08CA567248A0}" dt="2022-11-01T14:30:52.032" v="5793"/>
          <ac:spMkLst>
            <pc:docMk/>
            <pc:sldMk cId="3292851783" sldId="1245"/>
            <ac:spMk id="8" creationId="{0438729B-0F82-A5C2-5BC7-7451302EC36A}"/>
          </ac:spMkLst>
        </pc:spChg>
        <pc:picChg chg="del">
          <ac:chgData name="伊健 杜" userId="e69aded81da48593" providerId="LiveId" clId="{7877860C-AE32-43D9-BA8C-08CA567248A0}" dt="2022-11-01T12:16:24.278" v="1485" actId="478"/>
          <ac:picMkLst>
            <pc:docMk/>
            <pc:sldMk cId="3292851783" sldId="1245"/>
            <ac:picMk id="1026" creationId="{79595A8B-2A2F-3AA6-69B1-BCEE03939562}"/>
          </ac:picMkLst>
        </pc:picChg>
        <pc:picChg chg="add mod">
          <ac:chgData name="伊健 杜" userId="e69aded81da48593" providerId="LiveId" clId="{7877860C-AE32-43D9-BA8C-08CA567248A0}" dt="2022-11-01T12:17:15.126" v="1489" actId="1076"/>
          <ac:picMkLst>
            <pc:docMk/>
            <pc:sldMk cId="3292851783" sldId="1245"/>
            <ac:picMk id="2050" creationId="{CBC16CA7-26B2-9BD4-6375-1945959436DD}"/>
          </ac:picMkLst>
        </pc:picChg>
      </pc:sldChg>
      <pc:sldChg chg="addSp delSp modSp add mod">
        <pc:chgData name="伊健 杜" userId="e69aded81da48593" providerId="LiveId" clId="{7877860C-AE32-43D9-BA8C-08CA567248A0}" dt="2022-11-01T14:30:52.032" v="5793"/>
        <pc:sldMkLst>
          <pc:docMk/>
          <pc:sldMk cId="4090366481" sldId="1246"/>
        </pc:sldMkLst>
        <pc:spChg chg="mod">
          <ac:chgData name="伊健 杜" userId="e69aded81da48593" providerId="LiveId" clId="{7877860C-AE32-43D9-BA8C-08CA567248A0}" dt="2022-11-01T14:30:52.032" v="5793"/>
          <ac:spMkLst>
            <pc:docMk/>
            <pc:sldMk cId="4090366481" sldId="1246"/>
            <ac:spMk id="8" creationId="{0438729B-0F82-A5C2-5BC7-7451302EC36A}"/>
          </ac:spMkLst>
        </pc:spChg>
        <pc:picChg chg="del">
          <ac:chgData name="伊健 杜" userId="e69aded81da48593" providerId="LiveId" clId="{7877860C-AE32-43D9-BA8C-08CA567248A0}" dt="2022-11-01T12:25:25.900" v="1631" actId="478"/>
          <ac:picMkLst>
            <pc:docMk/>
            <pc:sldMk cId="4090366481" sldId="1246"/>
            <ac:picMk id="2050" creationId="{CBC16CA7-26B2-9BD4-6375-1945959436DD}"/>
          </ac:picMkLst>
        </pc:picChg>
        <pc:picChg chg="add mod">
          <ac:chgData name="伊健 杜" userId="e69aded81da48593" providerId="LiveId" clId="{7877860C-AE32-43D9-BA8C-08CA567248A0}" dt="2022-11-01T12:25:35.787" v="1635" actId="1076"/>
          <ac:picMkLst>
            <pc:docMk/>
            <pc:sldMk cId="4090366481" sldId="1246"/>
            <ac:picMk id="3074" creationId="{ED5C8389-914B-43E3-DF85-9606AB7FC017}"/>
          </ac:picMkLst>
        </pc:picChg>
      </pc:sldChg>
      <pc:sldChg chg="addSp delSp modSp add mod">
        <pc:chgData name="伊健 杜" userId="e69aded81da48593" providerId="LiveId" clId="{7877860C-AE32-43D9-BA8C-08CA567248A0}" dt="2022-11-01T14:30:52.032" v="5793"/>
        <pc:sldMkLst>
          <pc:docMk/>
          <pc:sldMk cId="1085291340" sldId="1247"/>
        </pc:sldMkLst>
        <pc:spChg chg="mod">
          <ac:chgData name="伊健 杜" userId="e69aded81da48593" providerId="LiveId" clId="{7877860C-AE32-43D9-BA8C-08CA567248A0}" dt="2022-11-01T14:30:52.032" v="5793"/>
          <ac:spMkLst>
            <pc:docMk/>
            <pc:sldMk cId="1085291340" sldId="1247"/>
            <ac:spMk id="4" creationId="{9D0B9745-2931-AA0C-223B-E42D3CFE768C}"/>
          </ac:spMkLst>
        </pc:spChg>
        <pc:picChg chg="del">
          <ac:chgData name="伊健 杜" userId="e69aded81da48593" providerId="LiveId" clId="{7877860C-AE32-43D9-BA8C-08CA567248A0}" dt="2022-11-01T12:39:24.357" v="1874" actId="478"/>
          <ac:picMkLst>
            <pc:docMk/>
            <pc:sldMk cId="1085291340" sldId="1247"/>
            <ac:picMk id="4100" creationId="{849F071E-9513-45DC-D06D-1125EE25015E}"/>
          </ac:picMkLst>
        </pc:picChg>
        <pc:picChg chg="add mod">
          <ac:chgData name="伊健 杜" userId="e69aded81da48593" providerId="LiveId" clId="{7877860C-AE32-43D9-BA8C-08CA567248A0}" dt="2022-11-01T12:44:08.595" v="2306" actId="1076"/>
          <ac:picMkLst>
            <pc:docMk/>
            <pc:sldMk cId="1085291340" sldId="1247"/>
            <ac:picMk id="6146" creationId="{7A54669A-C1BB-2304-04D8-B094E96EB700}"/>
          </ac:picMkLst>
        </pc:picChg>
      </pc:sldChg>
      <pc:sldChg chg="delSp modSp new mod">
        <pc:chgData name="伊健 杜" userId="e69aded81da48593" providerId="LiveId" clId="{7877860C-AE32-43D9-BA8C-08CA567248A0}" dt="2022-11-01T14:30:52.032" v="5793"/>
        <pc:sldMkLst>
          <pc:docMk/>
          <pc:sldMk cId="159294723" sldId="1248"/>
        </pc:sldMkLst>
        <pc:spChg chg="mod">
          <ac:chgData name="伊健 杜" userId="e69aded81da48593" providerId="LiveId" clId="{7877860C-AE32-43D9-BA8C-08CA567248A0}" dt="2022-11-01T14:30:52.032" v="5793"/>
          <ac:spMkLst>
            <pc:docMk/>
            <pc:sldMk cId="159294723" sldId="1248"/>
            <ac:spMk id="2" creationId="{0A014E1C-D4A3-FF7D-F6F5-94B477EABB5D}"/>
          </ac:spMkLst>
        </pc:spChg>
        <pc:spChg chg="del">
          <ac:chgData name="伊健 杜" userId="e69aded81da48593" providerId="LiveId" clId="{7877860C-AE32-43D9-BA8C-08CA567248A0}" dt="2022-11-01T12:45:29.260" v="2310" actId="478"/>
          <ac:spMkLst>
            <pc:docMk/>
            <pc:sldMk cId="159294723" sldId="1248"/>
            <ac:spMk id="3" creationId="{3F815166-C6A6-BDD3-D792-5DF162A26F39}"/>
          </ac:spMkLst>
        </pc:spChg>
      </pc:sldChg>
      <pc:sldChg chg="addSp modSp add mod">
        <pc:chgData name="伊健 杜" userId="e69aded81da48593" providerId="LiveId" clId="{7877860C-AE32-43D9-BA8C-08CA567248A0}" dt="2022-11-01T14:30:52.032" v="5793"/>
        <pc:sldMkLst>
          <pc:docMk/>
          <pc:sldMk cId="3819042625" sldId="1249"/>
        </pc:sldMkLst>
        <pc:spChg chg="mod">
          <ac:chgData name="伊健 杜" userId="e69aded81da48593" providerId="LiveId" clId="{7877860C-AE32-43D9-BA8C-08CA567248A0}" dt="2022-11-01T14:30:52.032" v="5793"/>
          <ac:spMkLst>
            <pc:docMk/>
            <pc:sldMk cId="3819042625" sldId="1249"/>
            <ac:spMk id="4" creationId="{9D0B9745-2931-AA0C-223B-E42D3CFE768C}"/>
          </ac:spMkLst>
        </pc:spChg>
        <pc:picChg chg="add mod">
          <ac:chgData name="伊健 杜" userId="e69aded81da48593" providerId="LiveId" clId="{7877860C-AE32-43D9-BA8C-08CA567248A0}" dt="2022-11-01T12:45:23.179" v="2309" actId="1076"/>
          <ac:picMkLst>
            <pc:docMk/>
            <pc:sldMk cId="3819042625" sldId="1249"/>
            <ac:picMk id="5122" creationId="{860F1352-BA2F-A988-7D18-9A5993189B66}"/>
          </ac:picMkLst>
        </pc:picChg>
      </pc:sldChg>
      <pc:sldChg chg="addSp delSp modSp add mod setBg">
        <pc:chgData name="伊健 杜" userId="e69aded81da48593" providerId="LiveId" clId="{7877860C-AE32-43D9-BA8C-08CA567248A0}" dt="2022-11-01T14:30:52.032" v="5793"/>
        <pc:sldMkLst>
          <pc:docMk/>
          <pc:sldMk cId="2735072423" sldId="1250"/>
        </pc:sldMkLst>
        <pc:spChg chg="mod">
          <ac:chgData name="伊健 杜" userId="e69aded81da48593" providerId="LiveId" clId="{7877860C-AE32-43D9-BA8C-08CA567248A0}" dt="2022-11-01T14:30:52.032" v="5793"/>
          <ac:spMkLst>
            <pc:docMk/>
            <pc:sldMk cId="2735072423" sldId="1250"/>
            <ac:spMk id="6" creationId="{F83A6AC8-56F1-EB9E-DD47-C1CFF9753BBA}"/>
          </ac:spMkLst>
        </pc:spChg>
        <pc:spChg chg="mod">
          <ac:chgData name="伊健 杜" userId="e69aded81da48593" providerId="LiveId" clId="{7877860C-AE32-43D9-BA8C-08CA567248A0}" dt="2022-11-01T14:30:52.032" v="5793"/>
          <ac:spMkLst>
            <pc:docMk/>
            <pc:sldMk cId="2735072423" sldId="1250"/>
            <ac:spMk id="7" creationId="{8A134A8E-94C3-0EE7-C065-45DB3136BA45}"/>
          </ac:spMkLst>
        </pc:spChg>
        <pc:spChg chg="add del">
          <ac:chgData name="伊健 杜" userId="e69aded81da48593" providerId="LiveId" clId="{7877860C-AE32-43D9-BA8C-08CA567248A0}" dt="2022-11-01T13:00:59.303" v="2669" actId="26606"/>
          <ac:spMkLst>
            <pc:docMk/>
            <pc:sldMk cId="2735072423" sldId="1250"/>
            <ac:spMk id="8199" creationId="{2B566528-1B12-4246-9431-5C2D7D081168}"/>
          </ac:spMkLst>
        </pc:spChg>
        <pc:grpChg chg="add del">
          <ac:chgData name="伊健 杜" userId="e69aded81da48593" providerId="LiveId" clId="{7877860C-AE32-43D9-BA8C-08CA567248A0}" dt="2022-11-01T13:00:59.303" v="2669" actId="26606"/>
          <ac:grpSpMkLst>
            <pc:docMk/>
            <pc:sldMk cId="2735072423" sldId="1250"/>
            <ac:grpSpMk id="8201" creationId="{828A5161-06F1-46CF-8AD7-844680A59E13}"/>
          </ac:grpSpMkLst>
        </pc:grpChg>
        <pc:grpChg chg="add del">
          <ac:chgData name="伊健 杜" userId="e69aded81da48593" providerId="LiveId" clId="{7877860C-AE32-43D9-BA8C-08CA567248A0}" dt="2022-11-01T13:00:59.303" v="2669" actId="26606"/>
          <ac:grpSpMkLst>
            <pc:docMk/>
            <pc:sldMk cId="2735072423" sldId="1250"/>
            <ac:grpSpMk id="8205" creationId="{5995D10D-E9C9-47DB-AE7E-801FEF38F5C9}"/>
          </ac:grpSpMkLst>
        </pc:grpChg>
        <pc:picChg chg="del">
          <ac:chgData name="伊健 杜" userId="e69aded81da48593" providerId="LiveId" clId="{7877860C-AE32-43D9-BA8C-08CA567248A0}" dt="2022-11-01T12:49:13.374" v="2663" actId="478"/>
          <ac:picMkLst>
            <pc:docMk/>
            <pc:sldMk cId="2735072423" sldId="1250"/>
            <ac:picMk id="7172" creationId="{28469003-11FC-A509-495D-8BDDD666E276}"/>
          </ac:picMkLst>
        </pc:picChg>
        <pc:picChg chg="add mod">
          <ac:chgData name="伊健 杜" userId="e69aded81da48593" providerId="LiveId" clId="{7877860C-AE32-43D9-BA8C-08CA567248A0}" dt="2022-11-01T13:00:59.303" v="2669" actId="26606"/>
          <ac:picMkLst>
            <pc:docMk/>
            <pc:sldMk cId="2735072423" sldId="1250"/>
            <ac:picMk id="8194" creationId="{AAEDD41D-1230-9DB0-EE62-5BCF7120B536}"/>
          </ac:picMkLst>
        </pc:picChg>
      </pc:sldChg>
      <pc:sldChg chg="delSp modSp new mod">
        <pc:chgData name="伊健 杜" userId="e69aded81da48593" providerId="LiveId" clId="{7877860C-AE32-43D9-BA8C-08CA567248A0}" dt="2022-11-01T14:30:52.032" v="5793"/>
        <pc:sldMkLst>
          <pc:docMk/>
          <pc:sldMk cId="611974265" sldId="1251"/>
        </pc:sldMkLst>
        <pc:spChg chg="mod">
          <ac:chgData name="伊健 杜" userId="e69aded81da48593" providerId="LiveId" clId="{7877860C-AE32-43D9-BA8C-08CA567248A0}" dt="2022-11-01T14:30:52.032" v="5793"/>
          <ac:spMkLst>
            <pc:docMk/>
            <pc:sldMk cId="611974265" sldId="1251"/>
            <ac:spMk id="2" creationId="{4EED75C4-2C54-8C42-E864-FAD6FB07DE74}"/>
          </ac:spMkLst>
        </pc:spChg>
        <pc:spChg chg="del">
          <ac:chgData name="伊健 杜" userId="e69aded81da48593" providerId="LiveId" clId="{7877860C-AE32-43D9-BA8C-08CA567248A0}" dt="2022-11-01T13:33:59.439" v="3228" actId="478"/>
          <ac:spMkLst>
            <pc:docMk/>
            <pc:sldMk cId="611974265" sldId="1251"/>
            <ac:spMk id="3" creationId="{E5F7DDD2-46B1-BEF6-9FF7-C897939C5875}"/>
          </ac:spMkLst>
        </pc:spChg>
      </pc:sldChg>
      <pc:sldChg chg="addSp delSp modSp add mod">
        <pc:chgData name="伊健 杜" userId="e69aded81da48593" providerId="LiveId" clId="{7877860C-AE32-43D9-BA8C-08CA567248A0}" dt="2022-11-02T12:26:35.167" v="5907" actId="20577"/>
        <pc:sldMkLst>
          <pc:docMk/>
          <pc:sldMk cId="929818660" sldId="1252"/>
        </pc:sldMkLst>
        <pc:spChg chg="mod">
          <ac:chgData name="伊健 杜" userId="e69aded81da48593" providerId="LiveId" clId="{7877860C-AE32-43D9-BA8C-08CA567248A0}" dt="2022-11-01T14:30:52.032" v="5793"/>
          <ac:spMkLst>
            <pc:docMk/>
            <pc:sldMk cId="929818660" sldId="1252"/>
            <ac:spMk id="6" creationId="{F83A6AC8-56F1-EB9E-DD47-C1CFF9753BBA}"/>
          </ac:spMkLst>
        </pc:spChg>
        <pc:spChg chg="mod">
          <ac:chgData name="伊健 杜" userId="e69aded81da48593" providerId="LiveId" clId="{7877860C-AE32-43D9-BA8C-08CA567248A0}" dt="2022-11-02T12:26:35.167" v="5907" actId="20577"/>
          <ac:spMkLst>
            <pc:docMk/>
            <pc:sldMk cId="929818660" sldId="1252"/>
            <ac:spMk id="7" creationId="{8A134A8E-94C3-0EE7-C065-45DB3136BA45}"/>
          </ac:spMkLst>
        </pc:spChg>
        <pc:picChg chg="del">
          <ac:chgData name="伊健 杜" userId="e69aded81da48593" providerId="LiveId" clId="{7877860C-AE32-43D9-BA8C-08CA567248A0}" dt="2022-11-01T13:13:17.577" v="2809" actId="478"/>
          <ac:picMkLst>
            <pc:docMk/>
            <pc:sldMk cId="929818660" sldId="1252"/>
            <ac:picMk id="8194" creationId="{AAEDD41D-1230-9DB0-EE62-5BCF7120B536}"/>
          </ac:picMkLst>
        </pc:picChg>
        <pc:picChg chg="add del mod">
          <ac:chgData name="伊健 杜" userId="e69aded81da48593" providerId="LiveId" clId="{7877860C-AE32-43D9-BA8C-08CA567248A0}" dt="2022-11-01T13:26:46.010" v="2863" actId="478"/>
          <ac:picMkLst>
            <pc:docMk/>
            <pc:sldMk cId="929818660" sldId="1252"/>
            <ac:picMk id="9218" creationId="{4493144C-9F5B-C611-611A-37AFFDD3FA89}"/>
          </ac:picMkLst>
        </pc:picChg>
        <pc:picChg chg="add mod">
          <ac:chgData name="伊健 杜" userId="e69aded81da48593" providerId="LiveId" clId="{7877860C-AE32-43D9-BA8C-08CA567248A0}" dt="2022-11-01T13:26:48.771" v="2866" actId="14100"/>
          <ac:picMkLst>
            <pc:docMk/>
            <pc:sldMk cId="929818660" sldId="1252"/>
            <ac:picMk id="9220" creationId="{10CAD43D-8282-CCD8-9581-6AFAB018B655}"/>
          </ac:picMkLst>
        </pc:picChg>
        <pc:inkChg chg="add del">
          <ac:chgData name="伊健 杜" userId="e69aded81da48593" providerId="LiveId" clId="{7877860C-AE32-43D9-BA8C-08CA567248A0}" dt="2022-11-02T12:26:34.043" v="5906" actId="478"/>
          <ac:inkMkLst>
            <pc:docMk/>
            <pc:sldMk cId="929818660" sldId="1252"/>
            <ac:inkMk id="2" creationId="{631EB41F-E9DB-7C4C-0EB4-2AC59A99E82E}"/>
          </ac:inkMkLst>
        </pc:inkChg>
      </pc:sldChg>
      <pc:sldChg chg="modSp add mod">
        <pc:chgData name="伊健 杜" userId="e69aded81da48593" providerId="LiveId" clId="{7877860C-AE32-43D9-BA8C-08CA567248A0}" dt="2022-11-01T14:30:52.032" v="5793"/>
        <pc:sldMkLst>
          <pc:docMk/>
          <pc:sldMk cId="4004199486" sldId="1253"/>
        </pc:sldMkLst>
        <pc:spChg chg="mod">
          <ac:chgData name="伊健 杜" userId="e69aded81da48593" providerId="LiveId" clId="{7877860C-AE32-43D9-BA8C-08CA567248A0}" dt="2022-11-01T14:30:52.032" v="5793"/>
          <ac:spMkLst>
            <pc:docMk/>
            <pc:sldMk cId="4004199486" sldId="1253"/>
            <ac:spMk id="2" creationId="{4865DEAE-8CE3-76E6-7469-B1FACA5DB929}"/>
          </ac:spMkLst>
        </pc:spChg>
      </pc:sldChg>
      <pc:sldChg chg="addSp delSp modSp add mod">
        <pc:chgData name="伊健 杜" userId="e69aded81da48593" providerId="LiveId" clId="{7877860C-AE32-43D9-BA8C-08CA567248A0}" dt="2022-11-02T12:26:30.803" v="5905" actId="478"/>
        <pc:sldMkLst>
          <pc:docMk/>
          <pc:sldMk cId="850429110" sldId="1254"/>
        </pc:sldMkLst>
        <pc:spChg chg="mod">
          <ac:chgData name="伊健 杜" userId="e69aded81da48593" providerId="LiveId" clId="{7877860C-AE32-43D9-BA8C-08CA567248A0}" dt="2022-11-01T14:30:52.032" v="5793"/>
          <ac:spMkLst>
            <pc:docMk/>
            <pc:sldMk cId="850429110" sldId="1254"/>
            <ac:spMk id="2" creationId="{4865DEAE-8CE3-76E6-7469-B1FACA5DB929}"/>
          </ac:spMkLst>
        </pc:spChg>
        <pc:spChg chg="add del mod">
          <ac:chgData name="伊健 杜" userId="e69aded81da48593" providerId="LiveId" clId="{7877860C-AE32-43D9-BA8C-08CA567248A0}" dt="2022-11-02T12:26:30.803" v="5905" actId="478"/>
          <ac:spMkLst>
            <pc:docMk/>
            <pc:sldMk cId="850429110" sldId="1254"/>
            <ac:spMk id="3" creationId="{BC67A338-DB5F-7DD1-056F-C15F6E22F580}"/>
          </ac:spMkLst>
        </pc:spChg>
        <pc:inkChg chg="add del">
          <ac:chgData name="伊健 杜" userId="e69aded81da48593" providerId="LiveId" clId="{7877860C-AE32-43D9-BA8C-08CA567248A0}" dt="2022-11-02T12:26:30.803" v="5905" actId="478"/>
          <ac:inkMkLst>
            <pc:docMk/>
            <pc:sldMk cId="850429110" sldId="1254"/>
            <ac:inkMk id="4" creationId="{09167D9C-B13A-F050-6A94-825D41CA23FB}"/>
          </ac:inkMkLst>
        </pc:inkChg>
      </pc:sldChg>
      <pc:sldChg chg="add del">
        <pc:chgData name="伊健 杜" userId="e69aded81da48593" providerId="LiveId" clId="{7877860C-AE32-43D9-BA8C-08CA567248A0}" dt="2022-11-01T13:28:30.562" v="3009"/>
        <pc:sldMkLst>
          <pc:docMk/>
          <pc:sldMk cId="385425179" sldId="1255"/>
        </pc:sldMkLst>
      </pc:sldChg>
      <pc:sldChg chg="addSp delSp modSp add mod">
        <pc:chgData name="伊健 杜" userId="e69aded81da48593" providerId="LiveId" clId="{7877860C-AE32-43D9-BA8C-08CA567248A0}" dt="2022-11-01T14:30:52.032" v="5793"/>
        <pc:sldMkLst>
          <pc:docMk/>
          <pc:sldMk cId="2038545547" sldId="1255"/>
        </pc:sldMkLst>
        <pc:spChg chg="mod">
          <ac:chgData name="伊健 杜" userId="e69aded81da48593" providerId="LiveId" clId="{7877860C-AE32-43D9-BA8C-08CA567248A0}" dt="2022-11-01T13:28:47.618" v="3020"/>
          <ac:spMkLst>
            <pc:docMk/>
            <pc:sldMk cId="2038545547" sldId="1255"/>
            <ac:spMk id="6" creationId="{F83A6AC8-56F1-EB9E-DD47-C1CFF9753BBA}"/>
          </ac:spMkLst>
        </pc:spChg>
        <pc:spChg chg="mod">
          <ac:chgData name="伊健 杜" userId="e69aded81da48593" providerId="LiveId" clId="{7877860C-AE32-43D9-BA8C-08CA567248A0}" dt="2022-11-01T14:30:52.032" v="5793"/>
          <ac:spMkLst>
            <pc:docMk/>
            <pc:sldMk cId="2038545547" sldId="1255"/>
            <ac:spMk id="7" creationId="{8A134A8E-94C3-0EE7-C065-45DB3136BA45}"/>
          </ac:spMkLst>
        </pc:spChg>
        <pc:picChg chg="del">
          <ac:chgData name="伊健 杜" userId="e69aded81da48593" providerId="LiveId" clId="{7877860C-AE32-43D9-BA8C-08CA567248A0}" dt="2022-11-01T13:30:42.164" v="3092" actId="478"/>
          <ac:picMkLst>
            <pc:docMk/>
            <pc:sldMk cId="2038545547" sldId="1255"/>
            <ac:picMk id="7172" creationId="{28469003-11FC-A509-495D-8BDDD666E276}"/>
          </ac:picMkLst>
        </pc:picChg>
        <pc:picChg chg="add mod">
          <ac:chgData name="伊健 杜" userId="e69aded81da48593" providerId="LiveId" clId="{7877860C-AE32-43D9-BA8C-08CA567248A0}" dt="2022-11-01T13:31:48.247" v="3128" actId="1076"/>
          <ac:picMkLst>
            <pc:docMk/>
            <pc:sldMk cId="2038545547" sldId="1255"/>
            <ac:picMk id="10242" creationId="{F68C6D2F-D62F-CCD3-80F8-60F50A4A3A4B}"/>
          </ac:picMkLst>
        </pc:picChg>
      </pc:sldChg>
      <pc:sldChg chg="add del">
        <pc:chgData name="伊健 杜" userId="e69aded81da48593" providerId="LiveId" clId="{7877860C-AE32-43D9-BA8C-08CA567248A0}" dt="2022-11-01T13:28:30.019" v="3008"/>
        <pc:sldMkLst>
          <pc:docMk/>
          <pc:sldMk cId="840580929" sldId="1256"/>
        </pc:sldMkLst>
      </pc:sldChg>
      <pc:sldChg chg="addSp delSp modSp add mod">
        <pc:chgData name="伊健 杜" userId="e69aded81da48593" providerId="LiveId" clId="{7877860C-AE32-43D9-BA8C-08CA567248A0}" dt="2022-11-01T14:30:52.032" v="5793"/>
        <pc:sldMkLst>
          <pc:docMk/>
          <pc:sldMk cId="907992443" sldId="1256"/>
        </pc:sldMkLst>
        <pc:spChg chg="mod">
          <ac:chgData name="伊健 杜" userId="e69aded81da48593" providerId="LiveId" clId="{7877860C-AE32-43D9-BA8C-08CA567248A0}" dt="2022-11-01T13:31:52.972" v="3132" actId="20577"/>
          <ac:spMkLst>
            <pc:docMk/>
            <pc:sldMk cId="907992443" sldId="1256"/>
            <ac:spMk id="6" creationId="{F83A6AC8-56F1-EB9E-DD47-C1CFF9753BBA}"/>
          </ac:spMkLst>
        </pc:spChg>
        <pc:spChg chg="mod">
          <ac:chgData name="伊健 杜" userId="e69aded81da48593" providerId="LiveId" clId="{7877860C-AE32-43D9-BA8C-08CA567248A0}" dt="2022-11-01T14:30:52.032" v="5793"/>
          <ac:spMkLst>
            <pc:docMk/>
            <pc:sldMk cId="907992443" sldId="1256"/>
            <ac:spMk id="7" creationId="{8A134A8E-94C3-0EE7-C065-45DB3136BA45}"/>
          </ac:spMkLst>
        </pc:spChg>
        <pc:picChg chg="del">
          <ac:chgData name="伊健 杜" userId="e69aded81da48593" providerId="LiveId" clId="{7877860C-AE32-43D9-BA8C-08CA567248A0}" dt="2022-11-01T13:31:50.995" v="3130" actId="478"/>
          <ac:picMkLst>
            <pc:docMk/>
            <pc:sldMk cId="907992443" sldId="1256"/>
            <ac:picMk id="10242" creationId="{F68C6D2F-D62F-CCD3-80F8-60F50A4A3A4B}"/>
          </ac:picMkLst>
        </pc:picChg>
        <pc:picChg chg="add mod">
          <ac:chgData name="伊健 杜" userId="e69aded81da48593" providerId="LiveId" clId="{7877860C-AE32-43D9-BA8C-08CA567248A0}" dt="2022-11-01T13:33:16.933" v="3219" actId="1076"/>
          <ac:picMkLst>
            <pc:docMk/>
            <pc:sldMk cId="907992443" sldId="1256"/>
            <ac:picMk id="11266" creationId="{F656E6EF-AE11-649D-926B-2AE02CE7271B}"/>
          </ac:picMkLst>
        </pc:picChg>
        <pc:picChg chg="add mod">
          <ac:chgData name="伊健 杜" userId="e69aded81da48593" providerId="LiveId" clId="{7877860C-AE32-43D9-BA8C-08CA567248A0}" dt="2022-11-01T13:33:38.743" v="3222" actId="1076"/>
          <ac:picMkLst>
            <pc:docMk/>
            <pc:sldMk cId="907992443" sldId="1256"/>
            <ac:picMk id="11268" creationId="{0C87ED7E-F08F-B648-FA12-545FEC85EB88}"/>
          </ac:picMkLst>
        </pc:picChg>
        <pc:picChg chg="add mod">
          <ac:chgData name="伊健 杜" userId="e69aded81da48593" providerId="LiveId" clId="{7877860C-AE32-43D9-BA8C-08CA567248A0}" dt="2022-11-01T13:33:55.297" v="3227" actId="1076"/>
          <ac:picMkLst>
            <pc:docMk/>
            <pc:sldMk cId="907992443" sldId="1256"/>
            <ac:picMk id="11270" creationId="{C5751103-0527-98AC-E69F-4F88AAA84B49}"/>
          </ac:picMkLst>
        </pc:picChg>
      </pc:sldChg>
      <pc:sldChg chg="addSp delSp modSp add mod">
        <pc:chgData name="伊健 杜" userId="e69aded81da48593" providerId="LiveId" clId="{7877860C-AE32-43D9-BA8C-08CA567248A0}" dt="2022-11-01T14:31:16.260" v="5794"/>
        <pc:sldMkLst>
          <pc:docMk/>
          <pc:sldMk cId="3161479001" sldId="1257"/>
        </pc:sldMkLst>
        <pc:spChg chg="mod">
          <ac:chgData name="伊健 杜" userId="e69aded81da48593" providerId="LiveId" clId="{7877860C-AE32-43D9-BA8C-08CA567248A0}" dt="2022-11-01T14:31:16.260" v="5794"/>
          <ac:spMkLst>
            <pc:docMk/>
            <pc:sldMk cId="3161479001" sldId="1257"/>
            <ac:spMk id="2" creationId="{4EED75C4-2C54-8C42-E864-FAD6FB07DE74}"/>
          </ac:spMkLst>
        </pc:spChg>
        <pc:picChg chg="add del mod">
          <ac:chgData name="伊健 杜" userId="e69aded81da48593" providerId="LiveId" clId="{7877860C-AE32-43D9-BA8C-08CA567248A0}" dt="2022-11-01T14:08:33.617" v="4417"/>
          <ac:picMkLst>
            <pc:docMk/>
            <pc:sldMk cId="3161479001" sldId="1257"/>
            <ac:picMk id="3" creationId="{E7175DEF-400D-B64B-5971-05379BECE640}"/>
          </ac:picMkLst>
        </pc:picChg>
      </pc:sldChg>
      <pc:sldChg chg="addSp delSp modSp add mod">
        <pc:chgData name="伊健 杜" userId="e69aded81da48593" providerId="LiveId" clId="{7877860C-AE32-43D9-BA8C-08CA567248A0}" dt="2022-11-01T14:30:52.032" v="5793"/>
        <pc:sldMkLst>
          <pc:docMk/>
          <pc:sldMk cId="2958852280" sldId="1258"/>
        </pc:sldMkLst>
        <pc:spChg chg="mod">
          <ac:chgData name="伊健 杜" userId="e69aded81da48593" providerId="LiveId" clId="{7877860C-AE32-43D9-BA8C-08CA567248A0}" dt="2022-11-01T13:44:26.464" v="3402" actId="20577"/>
          <ac:spMkLst>
            <pc:docMk/>
            <pc:sldMk cId="2958852280" sldId="1258"/>
            <ac:spMk id="6" creationId="{F83A6AC8-56F1-EB9E-DD47-C1CFF9753BBA}"/>
          </ac:spMkLst>
        </pc:spChg>
        <pc:spChg chg="mod">
          <ac:chgData name="伊健 杜" userId="e69aded81da48593" providerId="LiveId" clId="{7877860C-AE32-43D9-BA8C-08CA567248A0}" dt="2022-11-01T14:30:52.032" v="5793"/>
          <ac:spMkLst>
            <pc:docMk/>
            <pc:sldMk cId="2958852280" sldId="1258"/>
            <ac:spMk id="7" creationId="{8A134A8E-94C3-0EE7-C065-45DB3136BA45}"/>
          </ac:spMkLst>
        </pc:spChg>
        <pc:picChg chg="del">
          <ac:chgData name="伊健 杜" userId="e69aded81da48593" providerId="LiveId" clId="{7877860C-AE32-43D9-BA8C-08CA567248A0}" dt="2022-11-01T13:58:11.156" v="3558" actId="478"/>
          <ac:picMkLst>
            <pc:docMk/>
            <pc:sldMk cId="2958852280" sldId="1258"/>
            <ac:picMk id="10242" creationId="{F68C6D2F-D62F-CCD3-80F8-60F50A4A3A4B}"/>
          </ac:picMkLst>
        </pc:picChg>
        <pc:picChg chg="add mod">
          <ac:chgData name="伊健 杜" userId="e69aded81da48593" providerId="LiveId" clId="{7877860C-AE32-43D9-BA8C-08CA567248A0}" dt="2022-11-01T13:58:40.854" v="3562" actId="1076"/>
          <ac:picMkLst>
            <pc:docMk/>
            <pc:sldMk cId="2958852280" sldId="1258"/>
            <ac:picMk id="12290" creationId="{439939D9-277B-AA20-BA45-374533A595AC}"/>
          </ac:picMkLst>
        </pc:picChg>
      </pc:sldChg>
      <pc:sldChg chg="addSp delSp modSp add mod">
        <pc:chgData name="伊健 杜" userId="e69aded81da48593" providerId="LiveId" clId="{7877860C-AE32-43D9-BA8C-08CA567248A0}" dt="2022-11-01T14:30:52.032" v="5793"/>
        <pc:sldMkLst>
          <pc:docMk/>
          <pc:sldMk cId="3081380646" sldId="1259"/>
        </pc:sldMkLst>
        <pc:spChg chg="mod">
          <ac:chgData name="伊健 杜" userId="e69aded81da48593" providerId="LiveId" clId="{7877860C-AE32-43D9-BA8C-08CA567248A0}" dt="2022-11-01T13:58:51.956" v="3581" actId="20577"/>
          <ac:spMkLst>
            <pc:docMk/>
            <pc:sldMk cId="3081380646" sldId="1259"/>
            <ac:spMk id="6" creationId="{F83A6AC8-56F1-EB9E-DD47-C1CFF9753BBA}"/>
          </ac:spMkLst>
        </pc:spChg>
        <pc:spChg chg="mod">
          <ac:chgData name="伊健 杜" userId="e69aded81da48593" providerId="LiveId" clId="{7877860C-AE32-43D9-BA8C-08CA567248A0}" dt="2022-11-01T14:30:52.032" v="5793"/>
          <ac:spMkLst>
            <pc:docMk/>
            <pc:sldMk cId="3081380646" sldId="1259"/>
            <ac:spMk id="7" creationId="{8A134A8E-94C3-0EE7-C065-45DB3136BA45}"/>
          </ac:spMkLst>
        </pc:spChg>
        <pc:picChg chg="del">
          <ac:chgData name="伊健 杜" userId="e69aded81da48593" providerId="LiveId" clId="{7877860C-AE32-43D9-BA8C-08CA567248A0}" dt="2022-11-01T13:59:11.374" v="3659" actId="478"/>
          <ac:picMkLst>
            <pc:docMk/>
            <pc:sldMk cId="3081380646" sldId="1259"/>
            <ac:picMk id="12290" creationId="{439939D9-277B-AA20-BA45-374533A595AC}"/>
          </ac:picMkLst>
        </pc:picChg>
        <pc:picChg chg="add mod">
          <ac:chgData name="伊健 杜" userId="e69aded81da48593" providerId="LiveId" clId="{7877860C-AE32-43D9-BA8C-08CA567248A0}" dt="2022-11-01T13:59:45.958" v="3689" actId="1076"/>
          <ac:picMkLst>
            <pc:docMk/>
            <pc:sldMk cId="3081380646" sldId="1259"/>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3061403476" sldId="1260"/>
        </pc:sldMkLst>
        <pc:spChg chg="mod">
          <ac:chgData name="伊健 杜" userId="e69aded81da48593" providerId="LiveId" clId="{7877860C-AE32-43D9-BA8C-08CA567248A0}" dt="2022-11-01T14:30:52.032" v="5793"/>
          <ac:spMkLst>
            <pc:docMk/>
            <pc:sldMk cId="3061403476" sldId="1260"/>
            <ac:spMk id="7" creationId="{8A134A8E-94C3-0EE7-C065-45DB3136BA45}"/>
          </ac:spMkLst>
        </pc:spChg>
        <pc:picChg chg="del">
          <ac:chgData name="伊健 杜" userId="e69aded81da48593" providerId="LiveId" clId="{7877860C-AE32-43D9-BA8C-08CA567248A0}" dt="2022-11-01T13:59:49.649" v="3691" actId="478"/>
          <ac:picMkLst>
            <pc:docMk/>
            <pc:sldMk cId="3061403476" sldId="1260"/>
            <ac:picMk id="13314" creationId="{4F4B6F71-7FEC-ED83-28D8-E853633CF333}"/>
          </ac:picMkLst>
        </pc:picChg>
        <pc:picChg chg="add mod">
          <ac:chgData name="伊健 杜" userId="e69aded81da48593" providerId="LiveId" clId="{7877860C-AE32-43D9-BA8C-08CA567248A0}" dt="2022-11-01T14:01:03.289" v="3805" actId="14100"/>
          <ac:picMkLst>
            <pc:docMk/>
            <pc:sldMk cId="3061403476" sldId="1260"/>
            <ac:picMk id="14338" creationId="{C4B57164-89B1-ECE0-F79F-45E4EFCE8882}"/>
          </ac:picMkLst>
        </pc:picChg>
      </pc:sldChg>
      <pc:sldChg chg="addSp delSp modSp add mod ord">
        <pc:chgData name="伊健 杜" userId="e69aded81da48593" providerId="LiveId" clId="{7877860C-AE32-43D9-BA8C-08CA567248A0}" dt="2022-11-01T15:53:34.528" v="5853" actId="14100"/>
        <pc:sldMkLst>
          <pc:docMk/>
          <pc:sldMk cId="809527922" sldId="1261"/>
        </pc:sldMkLst>
        <pc:spChg chg="mod">
          <ac:chgData name="伊健 杜" userId="e69aded81da48593" providerId="LiveId" clId="{7877860C-AE32-43D9-BA8C-08CA567248A0}" dt="2022-11-01T15:53:34.528" v="5853" actId="14100"/>
          <ac:spMkLst>
            <pc:docMk/>
            <pc:sldMk cId="809527922" sldId="1261"/>
            <ac:spMk id="2" creationId="{4EED75C4-2C54-8C42-E864-FAD6FB07DE74}"/>
          </ac:spMkLst>
        </pc:spChg>
        <pc:spChg chg="add mod">
          <ac:chgData name="伊健 杜" userId="e69aded81da48593" providerId="LiveId" clId="{7877860C-AE32-43D9-BA8C-08CA567248A0}" dt="2022-11-01T15:53:29.053" v="5847" actId="20577"/>
          <ac:spMkLst>
            <pc:docMk/>
            <pc:sldMk cId="809527922" sldId="1261"/>
            <ac:spMk id="3" creationId="{4A34EEAE-314B-F263-9EB9-6F8F131F0F7E}"/>
          </ac:spMkLst>
        </pc:spChg>
        <pc:spChg chg="add del mod">
          <ac:chgData name="伊健 杜" userId="e69aded81da48593" providerId="LiveId" clId="{7877860C-AE32-43D9-BA8C-08CA567248A0}" dt="2022-11-01T14:02:35.512" v="4036" actId="478"/>
          <ac:spMkLst>
            <pc:docMk/>
            <pc:sldMk cId="809527922" sldId="1261"/>
            <ac:spMk id="3" creationId="{8E2797DD-C33F-1E57-D7FD-1DBBB3D1EBAE}"/>
          </ac:spMkLst>
        </pc:spChg>
      </pc:sldChg>
      <pc:sldChg chg="modSp add mod">
        <pc:chgData name="伊健 杜" userId="e69aded81da48593" providerId="LiveId" clId="{7877860C-AE32-43D9-BA8C-08CA567248A0}" dt="2022-11-01T14:30:52.032" v="5793"/>
        <pc:sldMkLst>
          <pc:docMk/>
          <pc:sldMk cId="3993614530" sldId="1262"/>
        </pc:sldMkLst>
        <pc:spChg chg="mod">
          <ac:chgData name="伊健 杜" userId="e69aded81da48593" providerId="LiveId" clId="{7877860C-AE32-43D9-BA8C-08CA567248A0}" dt="2022-11-01T14:30:52.032" v="5793"/>
          <ac:spMkLst>
            <pc:docMk/>
            <pc:sldMk cId="3993614530" sldId="1262"/>
            <ac:spMk id="2" creationId="{4EED75C4-2C54-8C42-E864-FAD6FB07DE74}"/>
          </ac:spMkLst>
        </pc:spChg>
      </pc:sldChg>
      <pc:sldChg chg="addSp delSp modSp add mod">
        <pc:chgData name="伊健 杜" userId="e69aded81da48593" providerId="LiveId" clId="{7877860C-AE32-43D9-BA8C-08CA567248A0}" dt="2022-11-01T14:30:52.032" v="5793"/>
        <pc:sldMkLst>
          <pc:docMk/>
          <pc:sldMk cId="3169806581" sldId="1263"/>
        </pc:sldMkLst>
        <pc:spChg chg="mod">
          <ac:chgData name="伊健 杜" userId="e69aded81da48593" providerId="LiveId" clId="{7877860C-AE32-43D9-BA8C-08CA567248A0}" dt="2022-11-01T14:30:52.032" v="5793"/>
          <ac:spMkLst>
            <pc:docMk/>
            <pc:sldMk cId="3169806581" sldId="1263"/>
            <ac:spMk id="6" creationId="{F83A6AC8-56F1-EB9E-DD47-C1CFF9753BBA}"/>
          </ac:spMkLst>
        </pc:spChg>
        <pc:spChg chg="mod">
          <ac:chgData name="伊健 杜" userId="e69aded81da48593" providerId="LiveId" clId="{7877860C-AE32-43D9-BA8C-08CA567248A0}" dt="2022-11-01T14:30:52.032" v="5793"/>
          <ac:spMkLst>
            <pc:docMk/>
            <pc:sldMk cId="3169806581" sldId="1263"/>
            <ac:spMk id="7" creationId="{8A134A8E-94C3-0EE7-C065-45DB3136BA45}"/>
          </ac:spMkLst>
        </pc:spChg>
        <pc:picChg chg="add mod">
          <ac:chgData name="伊健 杜" userId="e69aded81da48593" providerId="LiveId" clId="{7877860C-AE32-43D9-BA8C-08CA567248A0}" dt="2022-11-01T14:05:36.079" v="4264"/>
          <ac:picMkLst>
            <pc:docMk/>
            <pc:sldMk cId="3169806581" sldId="1263"/>
            <ac:picMk id="2" creationId="{DE9556F4-7104-E204-74C9-832E7A306459}"/>
          </ac:picMkLst>
        </pc:picChg>
        <pc:picChg chg="del mod">
          <ac:chgData name="伊健 杜" userId="e69aded81da48593" providerId="LiveId" clId="{7877860C-AE32-43D9-BA8C-08CA567248A0}" dt="2022-11-01T14:05:05.858" v="4254" actId="478"/>
          <ac:picMkLst>
            <pc:docMk/>
            <pc:sldMk cId="3169806581" sldId="1263"/>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1106462493" sldId="1264"/>
        </pc:sldMkLst>
        <pc:spChg chg="mod">
          <ac:chgData name="伊健 杜" userId="e69aded81da48593" providerId="LiveId" clId="{7877860C-AE32-43D9-BA8C-08CA567248A0}" dt="2022-11-01T14:30:52.032" v="5793"/>
          <ac:spMkLst>
            <pc:docMk/>
            <pc:sldMk cId="1106462493" sldId="1264"/>
            <ac:spMk id="6" creationId="{F83A6AC8-56F1-EB9E-DD47-C1CFF9753BBA}"/>
          </ac:spMkLst>
        </pc:spChg>
        <pc:spChg chg="mod">
          <ac:chgData name="伊健 杜" userId="e69aded81da48593" providerId="LiveId" clId="{7877860C-AE32-43D9-BA8C-08CA567248A0}" dt="2022-11-01T14:30:52.032" v="5793"/>
          <ac:spMkLst>
            <pc:docMk/>
            <pc:sldMk cId="1106462493" sldId="1264"/>
            <ac:spMk id="7" creationId="{8A134A8E-94C3-0EE7-C065-45DB3136BA45}"/>
          </ac:spMkLst>
        </pc:spChg>
        <pc:picChg chg="add del mod">
          <ac:chgData name="伊健 杜" userId="e69aded81da48593" providerId="LiveId" clId="{7877860C-AE32-43D9-BA8C-08CA567248A0}" dt="2022-11-01T14:05:35.438" v="4263" actId="21"/>
          <ac:picMkLst>
            <pc:docMk/>
            <pc:sldMk cId="1106462493" sldId="1264"/>
            <ac:picMk id="15362" creationId="{D01738D5-4B15-19AF-041D-A4E71A47813F}"/>
          </ac:picMkLst>
        </pc:picChg>
        <pc:picChg chg="add del mod">
          <ac:chgData name="伊健 杜" userId="e69aded81da48593" providerId="LiveId" clId="{7877860C-AE32-43D9-BA8C-08CA567248A0}" dt="2022-11-01T14:08:30.555" v="4415" actId="21"/>
          <ac:picMkLst>
            <pc:docMk/>
            <pc:sldMk cId="1106462493" sldId="1264"/>
            <ac:picMk id="15364" creationId="{DB667FDA-FCFC-522C-98C7-EABCB5D72B24}"/>
          </ac:picMkLst>
        </pc:picChg>
        <pc:picChg chg="add mod">
          <ac:chgData name="伊健 杜" userId="e69aded81da48593" providerId="LiveId" clId="{7877860C-AE32-43D9-BA8C-08CA567248A0}" dt="2022-11-01T14:09:58.376" v="4421" actId="1076"/>
          <ac:picMkLst>
            <pc:docMk/>
            <pc:sldMk cId="1106462493" sldId="1264"/>
            <ac:picMk id="15366" creationId="{67AAC88A-1777-FCB4-A4ED-F49A0C675844}"/>
          </ac:picMkLst>
        </pc:picChg>
      </pc:sldChg>
      <pc:sldChg chg="addSp delSp modSp add mod">
        <pc:chgData name="伊健 杜" userId="e69aded81da48593" providerId="LiveId" clId="{7877860C-AE32-43D9-BA8C-08CA567248A0}" dt="2022-11-01T14:30:52.032" v="5793"/>
        <pc:sldMkLst>
          <pc:docMk/>
          <pc:sldMk cId="2745132951" sldId="1265"/>
        </pc:sldMkLst>
        <pc:spChg chg="mod">
          <ac:chgData name="伊健 杜" userId="e69aded81da48593" providerId="LiveId" clId="{7877860C-AE32-43D9-BA8C-08CA567248A0}" dt="2022-11-01T14:30:52.032" v="5793"/>
          <ac:spMkLst>
            <pc:docMk/>
            <pc:sldMk cId="2745132951" sldId="1265"/>
            <ac:spMk id="6" creationId="{F83A6AC8-56F1-EB9E-DD47-C1CFF9753BBA}"/>
          </ac:spMkLst>
        </pc:spChg>
        <pc:spChg chg="mod">
          <ac:chgData name="伊健 杜" userId="e69aded81da48593" providerId="LiveId" clId="{7877860C-AE32-43D9-BA8C-08CA567248A0}" dt="2022-11-01T14:30:52.032" v="5793"/>
          <ac:spMkLst>
            <pc:docMk/>
            <pc:sldMk cId="2745132951" sldId="1265"/>
            <ac:spMk id="7" creationId="{8A134A8E-94C3-0EE7-C065-45DB3136BA45}"/>
          </ac:spMkLst>
        </pc:spChg>
        <pc:picChg chg="add mod">
          <ac:chgData name="伊健 杜" userId="e69aded81da48593" providerId="LiveId" clId="{7877860C-AE32-43D9-BA8C-08CA567248A0}" dt="2022-11-01T14:08:35.738" v="4418"/>
          <ac:picMkLst>
            <pc:docMk/>
            <pc:sldMk cId="2745132951" sldId="1265"/>
            <ac:picMk id="2" creationId="{F190D30B-94A4-88AC-7191-8C1209CB4075}"/>
          </ac:picMkLst>
        </pc:picChg>
        <pc:picChg chg="del">
          <ac:chgData name="伊健 杜" userId="e69aded81da48593" providerId="LiveId" clId="{7877860C-AE32-43D9-BA8C-08CA567248A0}" dt="2022-11-01T14:06:47.449" v="4413" actId="478"/>
          <ac:picMkLst>
            <pc:docMk/>
            <pc:sldMk cId="2745132951" sldId="1265"/>
            <ac:picMk id="15362" creationId="{D01738D5-4B15-19AF-041D-A4E71A47813F}"/>
          </ac:picMkLst>
        </pc:picChg>
      </pc:sldChg>
      <pc:sldChg chg="addSp delSp modSp new mod">
        <pc:chgData name="伊健 杜" userId="e69aded81da48593" providerId="LiveId" clId="{7877860C-AE32-43D9-BA8C-08CA567248A0}" dt="2022-11-02T12:26:15.722" v="5897" actId="478"/>
        <pc:sldMkLst>
          <pc:docMk/>
          <pc:sldMk cId="1683612155" sldId="1266"/>
        </pc:sldMkLst>
        <pc:spChg chg="mod">
          <ac:chgData name="伊健 杜" userId="e69aded81da48593" providerId="LiveId" clId="{7877860C-AE32-43D9-BA8C-08CA567248A0}" dt="2022-11-02T12:26:13.563" v="5896"/>
          <ac:spMkLst>
            <pc:docMk/>
            <pc:sldMk cId="1683612155" sldId="1266"/>
            <ac:spMk id="2" creationId="{D9BF7EAC-E589-20B6-27D2-34B6C662759F}"/>
          </ac:spMkLst>
        </pc:spChg>
        <pc:spChg chg="add mod">
          <ac:chgData name="伊健 杜" userId="e69aded81da48593" providerId="LiveId" clId="{7877860C-AE32-43D9-BA8C-08CA567248A0}" dt="2022-11-01T16:13:20.609" v="5885" actId="403"/>
          <ac:spMkLst>
            <pc:docMk/>
            <pc:sldMk cId="1683612155" sldId="1266"/>
            <ac:spMk id="3" creationId="{3A23393E-478B-FC8D-919A-FBD82F94F183}"/>
          </ac:spMkLst>
        </pc:spChg>
        <pc:spChg chg="del">
          <ac:chgData name="伊健 杜" userId="e69aded81da48593" providerId="LiveId" clId="{7877860C-AE32-43D9-BA8C-08CA567248A0}" dt="2022-11-01T14:29:58.416" v="5617" actId="478"/>
          <ac:spMkLst>
            <pc:docMk/>
            <pc:sldMk cId="1683612155" sldId="1266"/>
            <ac:spMk id="3" creationId="{3EF04040-2667-CD86-DB18-AB937D810BBA}"/>
          </ac:spMkLst>
        </pc:spChg>
        <pc:inkChg chg="add del">
          <ac:chgData name="伊健 杜" userId="e69aded81da48593" providerId="LiveId" clId="{7877860C-AE32-43D9-BA8C-08CA567248A0}" dt="2022-11-02T12:26:15.722" v="5897" actId="478"/>
          <ac:inkMkLst>
            <pc:docMk/>
            <pc:sldMk cId="1683612155" sldId="1266"/>
            <ac:inkMk id="4" creationId="{F66B624B-AF64-B3BB-B8EA-9D8AE63A1234}"/>
          </ac:inkMkLst>
        </pc:inkChg>
      </pc:sldChg>
      <pc:sldChg chg="addSp delSp modSp add mod">
        <pc:chgData name="伊健 杜" userId="e69aded81da48593" providerId="LiveId" clId="{7877860C-AE32-43D9-BA8C-08CA567248A0}" dt="2022-11-01T14:13:47.344" v="4586"/>
        <pc:sldMkLst>
          <pc:docMk/>
          <pc:sldMk cId="3105828670" sldId="1267"/>
        </pc:sldMkLst>
        <pc:spChg chg="add del mod">
          <ac:chgData name="伊健 杜" userId="e69aded81da48593" providerId="LiveId" clId="{7877860C-AE32-43D9-BA8C-08CA567248A0}" dt="2022-11-01T14:13:29.367" v="4585" actId="478"/>
          <ac:spMkLst>
            <pc:docMk/>
            <pc:sldMk cId="3105828670" sldId="1267"/>
            <ac:spMk id="3" creationId="{524BA2B7-FB82-119D-ACFF-450048FCB135}"/>
          </ac:spMkLst>
        </pc:spChg>
        <pc:spChg chg="del mod">
          <ac:chgData name="伊健 杜" userId="e69aded81da48593" providerId="LiveId" clId="{7877860C-AE32-43D9-BA8C-08CA567248A0}" dt="2022-11-01T14:13:26.709" v="4584" actId="478"/>
          <ac:spMkLst>
            <pc:docMk/>
            <pc:sldMk cId="3105828670" sldId="1267"/>
            <ac:spMk id="4" creationId="{C71A3027-DB34-AAEA-D73D-30F79D0DA1B1}"/>
          </ac:spMkLst>
        </pc:spChg>
        <pc:picChg chg="add">
          <ac:chgData name="伊健 杜" userId="e69aded81da48593" providerId="LiveId" clId="{7877860C-AE32-43D9-BA8C-08CA567248A0}" dt="2022-11-01T14:13:47.344" v="4586"/>
          <ac:picMkLst>
            <pc:docMk/>
            <pc:sldMk cId="3105828670" sldId="1267"/>
            <ac:picMk id="20482" creationId="{4A5DDCF8-22BF-B20B-2A86-C7014916D0D9}"/>
          </ac:picMkLst>
        </pc:picChg>
      </pc:sldChg>
      <pc:sldChg chg="addSp delSp modSp add mod">
        <pc:chgData name="伊健 杜" userId="e69aded81da48593" providerId="LiveId" clId="{7877860C-AE32-43D9-BA8C-08CA567248A0}" dt="2022-11-01T14:30:52.032" v="5793"/>
        <pc:sldMkLst>
          <pc:docMk/>
          <pc:sldMk cId="3286146781" sldId="1268"/>
        </pc:sldMkLst>
        <pc:spChg chg="mod">
          <ac:chgData name="伊健 杜" userId="e69aded81da48593" providerId="LiveId" clId="{7877860C-AE32-43D9-BA8C-08CA567248A0}" dt="2022-11-01T14:30:52.032" v="5793"/>
          <ac:spMkLst>
            <pc:docMk/>
            <pc:sldMk cId="3286146781" sldId="1268"/>
            <ac:spMk id="6" creationId="{F83A6AC8-56F1-EB9E-DD47-C1CFF9753BBA}"/>
          </ac:spMkLst>
        </pc:spChg>
        <pc:spChg chg="mod">
          <ac:chgData name="伊健 杜" userId="e69aded81da48593" providerId="LiveId" clId="{7877860C-AE32-43D9-BA8C-08CA567248A0}" dt="2022-11-01T14:30:52.032" v="5793"/>
          <ac:spMkLst>
            <pc:docMk/>
            <pc:sldMk cId="3286146781" sldId="1268"/>
            <ac:spMk id="7" creationId="{8A134A8E-94C3-0EE7-C065-45DB3136BA45}"/>
          </ac:spMkLst>
        </pc:spChg>
        <pc:picChg chg="del">
          <ac:chgData name="伊健 杜" userId="e69aded81da48593" providerId="LiveId" clId="{7877860C-AE32-43D9-BA8C-08CA567248A0}" dt="2022-11-01T14:12:42.543" v="4525" actId="478"/>
          <ac:picMkLst>
            <pc:docMk/>
            <pc:sldMk cId="3286146781" sldId="1268"/>
            <ac:picMk id="2" creationId="{F190D30B-94A4-88AC-7191-8C1209CB4075}"/>
          </ac:picMkLst>
        </pc:picChg>
        <pc:picChg chg="add mod">
          <ac:chgData name="伊健 杜" userId="e69aded81da48593" providerId="LiveId" clId="{7877860C-AE32-43D9-BA8C-08CA567248A0}" dt="2022-11-01T14:13:18.104" v="4580" actId="1076"/>
          <ac:picMkLst>
            <pc:docMk/>
            <pc:sldMk cId="3286146781" sldId="1268"/>
            <ac:picMk id="19458" creationId="{907578AA-B09D-7372-99F0-4DD2B21F2310}"/>
          </ac:picMkLst>
        </pc:picChg>
      </pc:sldChg>
      <pc:sldChg chg="addSp delSp new mod">
        <pc:chgData name="伊健 杜" userId="e69aded81da48593" providerId="LiveId" clId="{7877860C-AE32-43D9-BA8C-08CA567248A0}" dt="2022-11-01T14:16:55.962" v="4589"/>
        <pc:sldMkLst>
          <pc:docMk/>
          <pc:sldMk cId="3471338662" sldId="1269"/>
        </pc:sldMkLst>
        <pc:spChg chg="del">
          <ac:chgData name="伊健 杜" userId="e69aded81da48593" providerId="LiveId" clId="{7877860C-AE32-43D9-BA8C-08CA567248A0}" dt="2022-11-01T14:13:51.359" v="4588" actId="478"/>
          <ac:spMkLst>
            <pc:docMk/>
            <pc:sldMk cId="3471338662" sldId="1269"/>
            <ac:spMk id="2" creationId="{FF89249E-E6AC-9AE2-2BC7-EF119DFECF4A}"/>
          </ac:spMkLst>
        </pc:spChg>
        <pc:spChg chg="del">
          <ac:chgData name="伊健 杜" userId="e69aded81da48593" providerId="LiveId" clId="{7877860C-AE32-43D9-BA8C-08CA567248A0}" dt="2022-11-01T14:13:51.359" v="4588" actId="478"/>
          <ac:spMkLst>
            <pc:docMk/>
            <pc:sldMk cId="3471338662" sldId="1269"/>
            <ac:spMk id="3" creationId="{701CCC69-27AF-BF09-31FB-CFC231A0E448}"/>
          </ac:spMkLst>
        </pc:spChg>
        <pc:picChg chg="add">
          <ac:chgData name="伊健 杜" userId="e69aded81da48593" providerId="LiveId" clId="{7877860C-AE32-43D9-BA8C-08CA567248A0}" dt="2022-11-01T14:16:55.962" v="4589"/>
          <ac:picMkLst>
            <pc:docMk/>
            <pc:sldMk cId="3471338662" sldId="1269"/>
            <ac:picMk id="21506" creationId="{A53F7951-A69C-2F2B-2424-C9C5E5DC7F26}"/>
          </ac:picMkLst>
        </pc:picChg>
      </pc:sldChg>
      <pc:sldChg chg="addSp delSp modSp new mod">
        <pc:chgData name="伊健 杜" userId="e69aded81da48593" providerId="LiveId" clId="{7877860C-AE32-43D9-BA8C-08CA567248A0}" dt="2022-11-01T14:18:16.315" v="4714" actId="1076"/>
        <pc:sldMkLst>
          <pc:docMk/>
          <pc:sldMk cId="807681268" sldId="1270"/>
        </pc:sldMkLst>
        <pc:spChg chg="del">
          <ac:chgData name="伊健 杜" userId="e69aded81da48593" providerId="LiveId" clId="{7877860C-AE32-43D9-BA8C-08CA567248A0}" dt="2022-11-01T14:17:03.898" v="4591" actId="478"/>
          <ac:spMkLst>
            <pc:docMk/>
            <pc:sldMk cId="807681268" sldId="1270"/>
            <ac:spMk id="2" creationId="{491C6F0A-D9E3-9270-01DE-BAA957B91C25}"/>
          </ac:spMkLst>
        </pc:spChg>
        <pc:spChg chg="del">
          <ac:chgData name="伊健 杜" userId="e69aded81da48593" providerId="LiveId" clId="{7877860C-AE32-43D9-BA8C-08CA567248A0}" dt="2022-11-01T14:17:03.898" v="4591" actId="478"/>
          <ac:spMkLst>
            <pc:docMk/>
            <pc:sldMk cId="807681268" sldId="1270"/>
            <ac:spMk id="3" creationId="{4837A3F6-0788-FA8E-E170-1E031FDC37E8}"/>
          </ac:spMkLst>
        </pc:spChg>
        <pc:spChg chg="add del mod">
          <ac:chgData name="伊健 杜" userId="e69aded81da48593" providerId="LiveId" clId="{7877860C-AE32-43D9-BA8C-08CA567248A0}" dt="2022-11-01T14:18:14.125" v="4713"/>
          <ac:spMkLst>
            <pc:docMk/>
            <pc:sldMk cId="807681268" sldId="1270"/>
            <ac:spMk id="4" creationId="{FC39A3B9-062A-2EB1-B795-7BCE51B7EB66}"/>
          </ac:spMkLst>
        </pc:spChg>
        <pc:picChg chg="add mod">
          <ac:chgData name="伊健 杜" userId="e69aded81da48593" providerId="LiveId" clId="{7877860C-AE32-43D9-BA8C-08CA567248A0}" dt="2022-11-01T14:18:16.315" v="4714" actId="1076"/>
          <ac:picMkLst>
            <pc:docMk/>
            <pc:sldMk cId="807681268" sldId="1270"/>
            <ac:picMk id="22530" creationId="{F0B28036-155D-72FD-AD83-1A963057E48D}"/>
          </ac:picMkLst>
        </pc:picChg>
        <pc:picChg chg="add del">
          <ac:chgData name="伊健 杜" userId="e69aded81da48593" providerId="LiveId" clId="{7877860C-AE32-43D9-BA8C-08CA567248A0}" dt="2022-11-01T14:18:06.176" v="4707"/>
          <ac:picMkLst>
            <pc:docMk/>
            <pc:sldMk cId="807681268" sldId="1270"/>
            <ac:picMk id="22532" creationId="{949F0EE4-8220-1410-D0BA-C30884D0B7CD}"/>
          </ac:picMkLst>
        </pc:picChg>
      </pc:sldChg>
      <pc:sldChg chg="modSp add mod">
        <pc:chgData name="伊健 杜" userId="e69aded81da48593" providerId="LiveId" clId="{7877860C-AE32-43D9-BA8C-08CA567248A0}" dt="2022-11-01T14:30:52.032" v="5793"/>
        <pc:sldMkLst>
          <pc:docMk/>
          <pc:sldMk cId="1607989992" sldId="1271"/>
        </pc:sldMkLst>
        <pc:spChg chg="mod">
          <ac:chgData name="伊健 杜" userId="e69aded81da48593" providerId="LiveId" clId="{7877860C-AE32-43D9-BA8C-08CA567248A0}" dt="2022-11-01T14:30:52.032" v="5793"/>
          <ac:spMkLst>
            <pc:docMk/>
            <pc:sldMk cId="1607989992" sldId="1271"/>
            <ac:spMk id="4" creationId="{C71A3027-DB34-AAEA-D73D-30F79D0DA1B1}"/>
          </ac:spMkLst>
        </pc:spChg>
      </pc:sldChg>
      <pc:sldChg chg="addSp delSp modSp add">
        <pc:chgData name="伊健 杜" userId="e69aded81da48593" providerId="LiveId" clId="{7877860C-AE32-43D9-BA8C-08CA567248A0}" dt="2022-11-01T14:18:47.646" v="4720" actId="1076"/>
        <pc:sldMkLst>
          <pc:docMk/>
          <pc:sldMk cId="3735724881" sldId="1272"/>
        </pc:sldMkLst>
        <pc:picChg chg="del">
          <ac:chgData name="伊健 杜" userId="e69aded81da48593" providerId="LiveId" clId="{7877860C-AE32-43D9-BA8C-08CA567248A0}" dt="2022-11-01T14:18:24.347" v="4716" actId="478"/>
          <ac:picMkLst>
            <pc:docMk/>
            <pc:sldMk cId="3735724881" sldId="1272"/>
            <ac:picMk id="21506" creationId="{A53F7951-A69C-2F2B-2424-C9C5E5DC7F26}"/>
          </ac:picMkLst>
        </pc:picChg>
        <pc:picChg chg="add mod">
          <ac:chgData name="伊健 杜" userId="e69aded81da48593" providerId="LiveId" clId="{7877860C-AE32-43D9-BA8C-08CA567248A0}" dt="2022-11-01T14:18:47.646" v="4720" actId="1076"/>
          <ac:picMkLst>
            <pc:docMk/>
            <pc:sldMk cId="3735724881" sldId="1272"/>
            <ac:picMk id="23554" creationId="{EA9CF77C-7843-BBF7-9C53-C0637C2979C7}"/>
          </ac:picMkLst>
        </pc:picChg>
      </pc:sldChg>
      <pc:sldChg chg="addSp delSp modSp add mod">
        <pc:chgData name="伊健 杜" userId="e69aded81da48593" providerId="LiveId" clId="{7877860C-AE32-43D9-BA8C-08CA567248A0}" dt="2022-11-01T14:30:52.032" v="5793"/>
        <pc:sldMkLst>
          <pc:docMk/>
          <pc:sldMk cId="1836030221" sldId="1273"/>
        </pc:sldMkLst>
        <pc:spChg chg="mod">
          <ac:chgData name="伊健 杜" userId="e69aded81da48593" providerId="LiveId" clId="{7877860C-AE32-43D9-BA8C-08CA567248A0}" dt="2022-11-01T14:28:44.798" v="5509"/>
          <ac:spMkLst>
            <pc:docMk/>
            <pc:sldMk cId="1836030221" sldId="1273"/>
            <ac:spMk id="6" creationId="{F83A6AC8-56F1-EB9E-DD47-C1CFF9753BBA}"/>
          </ac:spMkLst>
        </pc:spChg>
        <pc:spChg chg="mod">
          <ac:chgData name="伊健 杜" userId="e69aded81da48593" providerId="LiveId" clId="{7877860C-AE32-43D9-BA8C-08CA567248A0}" dt="2022-11-01T14:30:52.032" v="5793"/>
          <ac:spMkLst>
            <pc:docMk/>
            <pc:sldMk cId="1836030221" sldId="1273"/>
            <ac:spMk id="7" creationId="{8A134A8E-94C3-0EE7-C065-45DB3136BA45}"/>
          </ac:spMkLst>
        </pc:spChg>
        <pc:picChg chg="del">
          <ac:chgData name="伊健 杜" userId="e69aded81da48593" providerId="LiveId" clId="{7877860C-AE32-43D9-BA8C-08CA567248A0}" dt="2022-11-01T14:23:25.147" v="4912" actId="478"/>
          <ac:picMkLst>
            <pc:docMk/>
            <pc:sldMk cId="1836030221" sldId="1273"/>
            <ac:picMk id="2" creationId="{DE9556F4-7104-E204-74C9-832E7A306459}"/>
          </ac:picMkLst>
        </pc:picChg>
        <pc:picChg chg="add del mod">
          <ac:chgData name="伊健 杜" userId="e69aded81da48593" providerId="LiveId" clId="{7877860C-AE32-43D9-BA8C-08CA567248A0}" dt="2022-11-01T14:23:38.942" v="4923" actId="478"/>
          <ac:picMkLst>
            <pc:docMk/>
            <pc:sldMk cId="1836030221" sldId="1273"/>
            <ac:picMk id="24578" creationId="{8934B209-5C0D-FF42-047E-0EBFE022123B}"/>
          </ac:picMkLst>
        </pc:picChg>
        <pc:picChg chg="add del">
          <ac:chgData name="伊健 杜" userId="e69aded81da48593" providerId="LiveId" clId="{7877860C-AE32-43D9-BA8C-08CA567248A0}" dt="2022-11-01T14:23:35.963" v="4920"/>
          <ac:picMkLst>
            <pc:docMk/>
            <pc:sldMk cId="1836030221" sldId="1273"/>
            <ac:picMk id="24580" creationId="{E6E10505-47FC-081B-9129-A626B9244B92}"/>
          </ac:picMkLst>
        </pc:picChg>
        <pc:picChg chg="add mod">
          <ac:chgData name="伊健 杜" userId="e69aded81da48593" providerId="LiveId" clId="{7877860C-AE32-43D9-BA8C-08CA567248A0}" dt="2022-11-01T14:25:05.710" v="5130" actId="14100"/>
          <ac:picMkLst>
            <pc:docMk/>
            <pc:sldMk cId="1836030221" sldId="1273"/>
            <ac:picMk id="24582" creationId="{A4DE1170-4481-F170-A4D4-099AE26C6985}"/>
          </ac:picMkLst>
        </pc:picChg>
      </pc:sldChg>
      <pc:sldChg chg="modSp add">
        <pc:chgData name="伊健 杜" userId="e69aded81da48593" providerId="LiveId" clId="{7877860C-AE32-43D9-BA8C-08CA567248A0}" dt="2022-11-01T14:30:52.032" v="5793"/>
        <pc:sldMkLst>
          <pc:docMk/>
          <pc:sldMk cId="3646406670" sldId="1274"/>
        </pc:sldMkLst>
        <pc:spChg chg="mod">
          <ac:chgData name="伊健 杜" userId="e69aded81da48593" providerId="LiveId" clId="{7877860C-AE32-43D9-BA8C-08CA567248A0}" dt="2022-11-01T14:30:52.032" v="5793"/>
          <ac:spMkLst>
            <pc:docMk/>
            <pc:sldMk cId="3646406670" sldId="1274"/>
            <ac:spMk id="6" creationId="{F83A6AC8-56F1-EB9E-DD47-C1CFF9753BBA}"/>
          </ac:spMkLst>
        </pc:spChg>
        <pc:spChg chg="mod">
          <ac:chgData name="伊健 杜" userId="e69aded81da48593" providerId="LiveId" clId="{7877860C-AE32-43D9-BA8C-08CA567248A0}" dt="2022-11-01T14:30:52.032" v="5793"/>
          <ac:spMkLst>
            <pc:docMk/>
            <pc:sldMk cId="3646406670" sldId="1274"/>
            <ac:spMk id="7" creationId="{8A134A8E-94C3-0EE7-C065-45DB3136BA45}"/>
          </ac:spMkLst>
        </pc:spChg>
      </pc:sldChg>
      <pc:sldChg chg="addSp delSp modSp add mod">
        <pc:chgData name="伊健 杜" userId="e69aded81da48593" providerId="LiveId" clId="{7877860C-AE32-43D9-BA8C-08CA567248A0}" dt="2022-11-01T14:30:52.032" v="5793"/>
        <pc:sldMkLst>
          <pc:docMk/>
          <pc:sldMk cId="2207033399" sldId="1275"/>
        </pc:sldMkLst>
        <pc:spChg chg="mod">
          <ac:chgData name="伊健 杜" userId="e69aded81da48593" providerId="LiveId" clId="{7877860C-AE32-43D9-BA8C-08CA567248A0}" dt="2022-11-01T14:25:14.400" v="5133" actId="20577"/>
          <ac:spMkLst>
            <pc:docMk/>
            <pc:sldMk cId="2207033399" sldId="1275"/>
            <ac:spMk id="6" creationId="{F83A6AC8-56F1-EB9E-DD47-C1CFF9753BBA}"/>
          </ac:spMkLst>
        </pc:spChg>
        <pc:spChg chg="mod">
          <ac:chgData name="伊健 杜" userId="e69aded81da48593" providerId="LiveId" clId="{7877860C-AE32-43D9-BA8C-08CA567248A0}" dt="2022-11-01T14:30:52.032" v="5793"/>
          <ac:spMkLst>
            <pc:docMk/>
            <pc:sldMk cId="2207033399" sldId="1275"/>
            <ac:spMk id="7" creationId="{8A134A8E-94C3-0EE7-C065-45DB3136BA45}"/>
          </ac:spMkLst>
        </pc:spChg>
        <pc:picChg chg="del">
          <ac:chgData name="伊健 杜" userId="e69aded81da48593" providerId="LiveId" clId="{7877860C-AE32-43D9-BA8C-08CA567248A0}" dt="2022-11-01T14:26:34.191" v="5362" actId="478"/>
          <ac:picMkLst>
            <pc:docMk/>
            <pc:sldMk cId="2207033399" sldId="1275"/>
            <ac:picMk id="24582" creationId="{A4DE1170-4481-F170-A4D4-099AE26C6985}"/>
          </ac:picMkLst>
        </pc:picChg>
        <pc:picChg chg="add mod">
          <ac:chgData name="伊健 杜" userId="e69aded81da48593" providerId="LiveId" clId="{7877860C-AE32-43D9-BA8C-08CA567248A0}" dt="2022-11-01T14:26:50.544" v="5366" actId="1076"/>
          <ac:picMkLst>
            <pc:docMk/>
            <pc:sldMk cId="2207033399" sldId="1275"/>
            <ac:picMk id="26626" creationId="{20634232-A845-4F13-2983-5E8BC8F5B457}"/>
          </ac:picMkLst>
        </pc:picChg>
      </pc:sldChg>
      <pc:sldChg chg="addSp delSp modSp add mod setBg">
        <pc:chgData name="伊健 杜" userId="e69aded81da48593" providerId="LiveId" clId="{7877860C-AE32-43D9-BA8C-08CA567248A0}" dt="2022-11-01T14:30:52.032" v="5793"/>
        <pc:sldMkLst>
          <pc:docMk/>
          <pc:sldMk cId="2050648359" sldId="1276"/>
        </pc:sldMkLst>
        <pc:spChg chg="mod">
          <ac:chgData name="伊健 杜" userId="e69aded81da48593" providerId="LiveId" clId="{7877860C-AE32-43D9-BA8C-08CA567248A0}" dt="2022-11-01T14:28:29.631" v="5506" actId="26606"/>
          <ac:spMkLst>
            <pc:docMk/>
            <pc:sldMk cId="2050648359" sldId="1276"/>
            <ac:spMk id="6" creationId="{F83A6AC8-56F1-EB9E-DD47-C1CFF9753BBA}"/>
          </ac:spMkLst>
        </pc:spChg>
        <pc:spChg chg="mod">
          <ac:chgData name="伊健 杜" userId="e69aded81da48593" providerId="LiveId" clId="{7877860C-AE32-43D9-BA8C-08CA567248A0}" dt="2022-11-01T14:30:52.032" v="5793"/>
          <ac:spMkLst>
            <pc:docMk/>
            <pc:sldMk cId="2050648359" sldId="1276"/>
            <ac:spMk id="7" creationId="{8A134A8E-94C3-0EE7-C065-45DB3136BA45}"/>
          </ac:spMkLst>
        </pc:spChg>
        <pc:spChg chg="add del">
          <ac:chgData name="伊健 杜" userId="e69aded81da48593" providerId="LiveId" clId="{7877860C-AE32-43D9-BA8C-08CA567248A0}" dt="2022-11-01T14:28:29.631" v="5506" actId="26606"/>
          <ac:spMkLst>
            <pc:docMk/>
            <pc:sldMk cId="2050648359" sldId="1276"/>
            <ac:spMk id="27655" creationId="{3CD9DF72-87A3-404E-A828-84CBF11A8303}"/>
          </ac:spMkLst>
        </pc:spChg>
        <pc:picChg chg="del">
          <ac:chgData name="伊健 杜" userId="e69aded81da48593" providerId="LiveId" clId="{7877860C-AE32-43D9-BA8C-08CA567248A0}" dt="2022-11-01T14:28:02.901" v="5502" actId="478"/>
          <ac:picMkLst>
            <pc:docMk/>
            <pc:sldMk cId="2050648359" sldId="1276"/>
            <ac:picMk id="26626" creationId="{20634232-A845-4F13-2983-5E8BC8F5B457}"/>
          </ac:picMkLst>
        </pc:picChg>
        <pc:picChg chg="add mod ord">
          <ac:chgData name="伊健 杜" userId="e69aded81da48593" providerId="LiveId" clId="{7877860C-AE32-43D9-BA8C-08CA567248A0}" dt="2022-11-01T14:28:29.631" v="5506" actId="26606"/>
          <ac:picMkLst>
            <pc:docMk/>
            <pc:sldMk cId="2050648359" sldId="1276"/>
            <ac:picMk id="27650" creationId="{8F8C95D2-87C9-51AB-BED6-F0EAC6809BAE}"/>
          </ac:picMkLst>
        </pc:picChg>
        <pc:cxnChg chg="add del">
          <ac:chgData name="伊健 杜" userId="e69aded81da48593" providerId="LiveId" clId="{7877860C-AE32-43D9-BA8C-08CA567248A0}" dt="2022-11-01T14:28:29.631" v="5506" actId="26606"/>
          <ac:cxnSpMkLst>
            <pc:docMk/>
            <pc:sldMk cId="2050648359" sldId="1276"/>
            <ac:cxnSpMk id="27657" creationId="{20E3A342-4D61-4E3F-AF90-1AB42AEB96CC}"/>
          </ac:cxnSpMkLst>
        </pc:cxnChg>
      </pc:sldChg>
      <pc:sldChg chg="addSp delSp modSp add mod">
        <pc:chgData name="伊健 杜" userId="e69aded81da48593" providerId="LiveId" clId="{7877860C-AE32-43D9-BA8C-08CA567248A0}" dt="2022-11-02T12:26:21.495" v="5904"/>
        <pc:sldMkLst>
          <pc:docMk/>
          <pc:sldMk cId="826354534" sldId="1277"/>
        </pc:sldMkLst>
        <pc:spChg chg="mod">
          <ac:chgData name="伊健 杜" userId="e69aded81da48593" providerId="LiveId" clId="{7877860C-AE32-43D9-BA8C-08CA567248A0}" dt="2022-11-01T14:30:52.032" v="5793"/>
          <ac:spMkLst>
            <pc:docMk/>
            <pc:sldMk cId="826354534" sldId="1277"/>
            <ac:spMk id="6" creationId="{F83A6AC8-56F1-EB9E-DD47-C1CFF9753BBA}"/>
          </ac:spMkLst>
        </pc:spChg>
        <pc:spChg chg="mod">
          <ac:chgData name="伊健 杜" userId="e69aded81da48593" providerId="LiveId" clId="{7877860C-AE32-43D9-BA8C-08CA567248A0}" dt="2022-11-02T12:26:21.495" v="5904"/>
          <ac:spMkLst>
            <pc:docMk/>
            <pc:sldMk cId="826354534" sldId="1277"/>
            <ac:spMk id="7" creationId="{8A134A8E-94C3-0EE7-C065-45DB3136BA45}"/>
          </ac:spMkLst>
        </pc:spChg>
        <pc:picChg chg="del mod">
          <ac:chgData name="伊健 杜" userId="e69aded81da48593" providerId="LiveId" clId="{7877860C-AE32-43D9-BA8C-08CA567248A0}" dt="2022-11-01T14:29:18.154" v="5613" actId="478"/>
          <ac:picMkLst>
            <pc:docMk/>
            <pc:sldMk cId="826354534" sldId="1277"/>
            <ac:picMk id="24578" creationId="{8934B209-5C0D-FF42-047E-0EBFE022123B}"/>
          </ac:picMkLst>
        </pc:picChg>
        <pc:picChg chg="add mod">
          <ac:chgData name="伊健 杜" userId="e69aded81da48593" providerId="LiveId" clId="{7877860C-AE32-43D9-BA8C-08CA567248A0}" dt="2022-11-01T14:29:54.289" v="5616" actId="1076"/>
          <ac:picMkLst>
            <pc:docMk/>
            <pc:sldMk cId="826354534" sldId="1277"/>
            <ac:picMk id="28674" creationId="{219778CA-A3CD-681F-6C99-17BF5A5A2F3B}"/>
          </ac:picMkLst>
        </pc:picChg>
        <pc:inkChg chg="add del">
          <ac:chgData name="伊健 杜" userId="e69aded81da48593" providerId="LiveId" clId="{7877860C-AE32-43D9-BA8C-08CA567248A0}" dt="2022-11-02T12:26:19.476" v="5898" actId="478"/>
          <ac:inkMkLst>
            <pc:docMk/>
            <pc:sldMk cId="826354534" sldId="1277"/>
            <ac:inkMk id="2" creationId="{ADD21197-BEAF-66EE-3DF8-EC0D40A93EF0}"/>
          </ac:inkMkLst>
        </pc:inkChg>
      </pc:sldChg>
      <pc:sldChg chg="modSp add mod">
        <pc:chgData name="伊健 杜" userId="e69aded81da48593" providerId="LiveId" clId="{7877860C-AE32-43D9-BA8C-08CA567248A0}" dt="2022-11-01T14:30:52.032" v="5793"/>
        <pc:sldMkLst>
          <pc:docMk/>
          <pc:sldMk cId="3585451350" sldId="1278"/>
        </pc:sldMkLst>
        <pc:spChg chg="mod">
          <ac:chgData name="伊健 杜" userId="e69aded81da48593" providerId="LiveId" clId="{7877860C-AE32-43D9-BA8C-08CA567248A0}" dt="2022-11-01T14:30:52.032" v="5793"/>
          <ac:spMkLst>
            <pc:docMk/>
            <pc:sldMk cId="3585451350" sldId="1278"/>
            <ac:spMk id="2" creationId="{D9BF7EAC-E589-20B6-27D2-34B6C662759F}"/>
          </ac:spMkLst>
        </pc:spChg>
      </pc:sldChg>
      <pc:sldChg chg="add">
        <pc:chgData name="伊健 杜" userId="e69aded81da48593" providerId="LiveId" clId="{7877860C-AE32-43D9-BA8C-08CA567248A0}" dt="2022-11-02T12:24:36.662" v="5887"/>
        <pc:sldMkLst>
          <pc:docMk/>
          <pc:sldMk cId="3660585106" sldId="1279"/>
        </pc:sldMkLst>
      </pc:sldChg>
      <pc:sldChg chg="add del">
        <pc:chgData name="伊健 杜" userId="e69aded81da48593" providerId="LiveId" clId="{7877860C-AE32-43D9-BA8C-08CA567248A0}" dt="2022-11-02T12:24:39.789" v="5888" actId="47"/>
        <pc:sldMkLst>
          <pc:docMk/>
          <pc:sldMk cId="804182463" sldId="1280"/>
        </pc:sldMkLst>
      </pc:sldChg>
    </pc:docChg>
  </pc:docChgLst>
  <pc:docChgLst>
    <pc:chgData name="伊健 杜" userId="e69aded81da48593" providerId="LiveId" clId="{AF29B545-A78F-4B31-BA44-2FFE64763ADA}"/>
    <pc:docChg chg="undo custSel addSld delSld modSld sldOrd">
      <pc:chgData name="伊健 杜" userId="e69aded81da48593" providerId="LiveId" clId="{AF29B545-A78F-4B31-BA44-2FFE64763ADA}" dt="2023-02-21T16:16:14.017" v="5425" actId="1076"/>
      <pc:docMkLst>
        <pc:docMk/>
      </pc:docMkLst>
      <pc:sldChg chg="modSp mod">
        <pc:chgData name="伊健 杜" userId="e69aded81da48593" providerId="LiveId" clId="{AF29B545-A78F-4B31-BA44-2FFE64763ADA}" dt="2023-02-20T12:12:38.727" v="5"/>
        <pc:sldMkLst>
          <pc:docMk/>
          <pc:sldMk cId="1206195055" sldId="1836"/>
        </pc:sldMkLst>
        <pc:spChg chg="mod">
          <ac:chgData name="伊健 杜" userId="e69aded81da48593" providerId="LiveId" clId="{AF29B545-A78F-4B31-BA44-2FFE64763ADA}" dt="2023-02-20T12:12:38.727" v="5"/>
          <ac:spMkLst>
            <pc:docMk/>
            <pc:sldMk cId="1206195055" sldId="1836"/>
            <ac:spMk id="2" creationId="{3D78739E-41E8-236E-E230-B8B23241333A}"/>
          </ac:spMkLst>
        </pc:spChg>
      </pc:sldChg>
      <pc:sldChg chg="del">
        <pc:chgData name="伊健 杜" userId="e69aded81da48593" providerId="LiveId" clId="{AF29B545-A78F-4B31-BA44-2FFE64763ADA}" dt="2023-02-20T12:12:46.405" v="6" actId="47"/>
        <pc:sldMkLst>
          <pc:docMk/>
          <pc:sldMk cId="2578987838" sldId="1862"/>
        </pc:sldMkLst>
      </pc:sldChg>
      <pc:sldChg chg="delSp modSp mod">
        <pc:chgData name="伊健 杜" userId="e69aded81da48593" providerId="LiveId" clId="{AF29B545-A78F-4B31-BA44-2FFE64763ADA}" dt="2023-02-21T13:04:26.179" v="5248"/>
        <pc:sldMkLst>
          <pc:docMk/>
          <pc:sldMk cId="601978743" sldId="1866"/>
        </pc:sldMkLst>
        <pc:spChg chg="mod">
          <ac:chgData name="伊健 杜" userId="e69aded81da48593" providerId="LiveId" clId="{AF29B545-A78F-4B31-BA44-2FFE64763ADA}" dt="2023-02-21T13:04:26.179" v="5248"/>
          <ac:spMkLst>
            <pc:docMk/>
            <pc:sldMk cId="601978743" sldId="1866"/>
            <ac:spMk id="2" creationId="{10304424-DB4A-36E7-9E0D-D32A5DD0F26C}"/>
          </ac:spMkLst>
        </pc:spChg>
        <pc:spChg chg="del">
          <ac:chgData name="伊健 杜" userId="e69aded81da48593" providerId="LiveId" clId="{AF29B545-A78F-4B31-BA44-2FFE64763ADA}" dt="2023-02-20T13:52:49.002" v="500" actId="478"/>
          <ac:spMkLst>
            <pc:docMk/>
            <pc:sldMk cId="601978743" sldId="1866"/>
            <ac:spMk id="3" creationId="{05FB0C38-112D-1A50-C154-EAC673B0AFA7}"/>
          </ac:spMkLst>
        </pc:spChg>
      </pc:sldChg>
      <pc:sldChg chg="addSp delSp modSp mod">
        <pc:chgData name="伊健 杜" userId="e69aded81da48593" providerId="LiveId" clId="{AF29B545-A78F-4B31-BA44-2FFE64763ADA}" dt="2023-02-21T14:40:09.179" v="5298" actId="1076"/>
        <pc:sldMkLst>
          <pc:docMk/>
          <pc:sldMk cId="1185750856" sldId="1870"/>
        </pc:sldMkLst>
        <pc:spChg chg="mod">
          <ac:chgData name="伊健 杜" userId="e69aded81da48593" providerId="LiveId" clId="{AF29B545-A78F-4B31-BA44-2FFE64763ADA}" dt="2023-02-20T13:49:26.169" v="17"/>
          <ac:spMkLst>
            <pc:docMk/>
            <pc:sldMk cId="1185750856" sldId="1870"/>
            <ac:spMk id="2" creationId="{10304424-DB4A-36E7-9E0D-D32A5DD0F26C}"/>
          </ac:spMkLst>
        </pc:spChg>
        <pc:spChg chg="mod">
          <ac:chgData name="伊健 杜" userId="e69aded81da48593" providerId="LiveId" clId="{AF29B545-A78F-4B31-BA44-2FFE64763ADA}" dt="2023-02-21T13:04:26.179" v="5248"/>
          <ac:spMkLst>
            <pc:docMk/>
            <pc:sldMk cId="1185750856" sldId="1870"/>
            <ac:spMk id="5" creationId="{E7287B0E-EF55-E721-8EFA-9A9183C0EDF9}"/>
          </ac:spMkLst>
        </pc:spChg>
        <pc:picChg chg="add mod">
          <ac:chgData name="伊健 杜" userId="e69aded81da48593" providerId="LiveId" clId="{AF29B545-A78F-4B31-BA44-2FFE64763ADA}" dt="2023-02-21T14:40:09.179" v="5298" actId="1076"/>
          <ac:picMkLst>
            <pc:docMk/>
            <pc:sldMk cId="1185750856" sldId="1870"/>
            <ac:picMk id="1026" creationId="{54C21841-146E-1CF6-47E7-668B4F278DDC}"/>
          </ac:picMkLst>
        </pc:picChg>
        <pc:picChg chg="del">
          <ac:chgData name="伊健 杜" userId="e69aded81da48593" providerId="LiveId" clId="{AF29B545-A78F-4B31-BA44-2FFE64763ADA}" dt="2023-02-20T13:51:16.223" v="180" actId="478"/>
          <ac:picMkLst>
            <pc:docMk/>
            <pc:sldMk cId="1185750856" sldId="1870"/>
            <ac:picMk id="14338" creationId="{27C5A3CF-88B7-60A2-3901-EB420682918A}"/>
          </ac:picMkLst>
        </pc:picChg>
      </pc:sldChg>
      <pc:sldChg chg="del">
        <pc:chgData name="伊健 杜" userId="e69aded81da48593" providerId="LiveId" clId="{AF29B545-A78F-4B31-BA44-2FFE64763ADA}" dt="2023-02-20T12:12:46.405" v="6" actId="47"/>
        <pc:sldMkLst>
          <pc:docMk/>
          <pc:sldMk cId="1558680889" sldId="2182"/>
        </pc:sldMkLst>
      </pc:sldChg>
      <pc:sldChg chg="addSp delSp modSp mod">
        <pc:chgData name="伊健 杜" userId="e69aded81da48593" providerId="LiveId" clId="{AF29B545-A78F-4B31-BA44-2FFE64763ADA}" dt="2023-02-21T14:41:36.549" v="5305" actId="1076"/>
        <pc:sldMkLst>
          <pc:docMk/>
          <pc:sldMk cId="4147731477" sldId="2189"/>
        </pc:sldMkLst>
        <pc:spChg chg="mod">
          <ac:chgData name="伊健 杜" userId="e69aded81da48593" providerId="LiveId" clId="{AF29B545-A78F-4B31-BA44-2FFE64763ADA}" dt="2023-02-20T13:51:24.092" v="201"/>
          <ac:spMkLst>
            <pc:docMk/>
            <pc:sldMk cId="4147731477" sldId="2189"/>
            <ac:spMk id="2" creationId="{10304424-DB4A-36E7-9E0D-D32A5DD0F26C}"/>
          </ac:spMkLst>
        </pc:spChg>
        <pc:spChg chg="mod">
          <ac:chgData name="伊健 杜" userId="e69aded81da48593" providerId="LiveId" clId="{AF29B545-A78F-4B31-BA44-2FFE64763ADA}" dt="2023-02-21T13:04:26.179" v="5248"/>
          <ac:spMkLst>
            <pc:docMk/>
            <pc:sldMk cId="4147731477" sldId="2189"/>
            <ac:spMk id="5" creationId="{E7287B0E-EF55-E721-8EFA-9A9183C0EDF9}"/>
          </ac:spMkLst>
        </pc:spChg>
        <pc:picChg chg="add mod">
          <ac:chgData name="伊健 杜" userId="e69aded81da48593" providerId="LiveId" clId="{AF29B545-A78F-4B31-BA44-2FFE64763ADA}" dt="2023-02-21T14:41:36.549" v="5305" actId="1076"/>
          <ac:picMkLst>
            <pc:docMk/>
            <pc:sldMk cId="4147731477" sldId="2189"/>
            <ac:picMk id="2050" creationId="{8D5951DB-C515-D967-72AF-01138DBDA92C}"/>
          </ac:picMkLst>
        </pc:picChg>
        <pc:picChg chg="add mod">
          <ac:chgData name="伊健 杜" userId="e69aded81da48593" providerId="LiveId" clId="{AF29B545-A78F-4B31-BA44-2FFE64763ADA}" dt="2023-02-21T14:41:35.170" v="5304" actId="1076"/>
          <ac:picMkLst>
            <pc:docMk/>
            <pc:sldMk cId="4147731477" sldId="2189"/>
            <ac:picMk id="2052" creationId="{604FD102-C136-7AF4-8ED9-631142714EE5}"/>
          </ac:picMkLst>
        </pc:picChg>
        <pc:picChg chg="del">
          <ac:chgData name="伊健 杜" userId="e69aded81da48593" providerId="LiveId" clId="{AF29B545-A78F-4B31-BA44-2FFE64763ADA}" dt="2023-02-20T13:51:19.346" v="181" actId="478"/>
          <ac:picMkLst>
            <pc:docMk/>
            <pc:sldMk cId="4147731477" sldId="2189"/>
            <ac:picMk id="15362" creationId="{283B6A79-9CA3-9C49-AEA8-3D29DA8ECFBC}"/>
          </ac:picMkLst>
        </pc:picChg>
      </pc:sldChg>
      <pc:sldChg chg="modSp mod ord">
        <pc:chgData name="伊健 杜" userId="e69aded81da48593" providerId="LiveId" clId="{AF29B545-A78F-4B31-BA44-2FFE64763ADA}" dt="2023-02-21T13:04:26.179" v="5248"/>
        <pc:sldMkLst>
          <pc:docMk/>
          <pc:sldMk cId="3251590188" sldId="2190"/>
        </pc:sldMkLst>
        <pc:spChg chg="mod">
          <ac:chgData name="伊健 杜" userId="e69aded81da48593" providerId="LiveId" clId="{AF29B545-A78F-4B31-BA44-2FFE64763ADA}" dt="2023-02-21T13:04:26.179" v="5248"/>
          <ac:spMkLst>
            <pc:docMk/>
            <pc:sldMk cId="3251590188" sldId="2190"/>
            <ac:spMk id="2" creationId="{10304424-DB4A-36E7-9E0D-D32A5DD0F26C}"/>
          </ac:spMkLst>
        </pc:spChg>
      </pc:sldChg>
      <pc:sldChg chg="modSp mod">
        <pc:chgData name="伊健 杜" userId="e69aded81da48593" providerId="LiveId" clId="{AF29B545-A78F-4B31-BA44-2FFE64763ADA}" dt="2023-02-21T13:04:26.179" v="5248"/>
        <pc:sldMkLst>
          <pc:docMk/>
          <pc:sldMk cId="3959936085" sldId="2191"/>
        </pc:sldMkLst>
        <pc:spChg chg="mod">
          <ac:chgData name="伊健 杜" userId="e69aded81da48593" providerId="LiveId" clId="{AF29B545-A78F-4B31-BA44-2FFE64763ADA}" dt="2023-02-21T13:04:26.179" v="5248"/>
          <ac:spMkLst>
            <pc:docMk/>
            <pc:sldMk cId="3959936085" sldId="2191"/>
            <ac:spMk id="2" creationId="{10304424-DB4A-36E7-9E0D-D32A5DD0F26C}"/>
          </ac:spMkLst>
        </pc:spChg>
      </pc:sldChg>
      <pc:sldChg chg="del">
        <pc:chgData name="伊健 杜" userId="e69aded81da48593" providerId="LiveId" clId="{AF29B545-A78F-4B31-BA44-2FFE64763ADA}" dt="2023-02-20T12:12:46.405" v="6" actId="47"/>
        <pc:sldMkLst>
          <pc:docMk/>
          <pc:sldMk cId="27160520" sldId="2192"/>
        </pc:sldMkLst>
      </pc:sldChg>
      <pc:sldChg chg="del">
        <pc:chgData name="伊健 杜" userId="e69aded81da48593" providerId="LiveId" clId="{AF29B545-A78F-4B31-BA44-2FFE64763ADA}" dt="2023-02-20T12:12:46.405" v="6" actId="47"/>
        <pc:sldMkLst>
          <pc:docMk/>
          <pc:sldMk cId="969433406" sldId="2193"/>
        </pc:sldMkLst>
      </pc:sldChg>
      <pc:sldChg chg="del">
        <pc:chgData name="伊健 杜" userId="e69aded81da48593" providerId="LiveId" clId="{AF29B545-A78F-4B31-BA44-2FFE64763ADA}" dt="2023-02-20T12:12:46.405" v="6" actId="47"/>
        <pc:sldMkLst>
          <pc:docMk/>
          <pc:sldMk cId="3790299663" sldId="2194"/>
        </pc:sldMkLst>
      </pc:sldChg>
      <pc:sldChg chg="del">
        <pc:chgData name="伊健 杜" userId="e69aded81da48593" providerId="LiveId" clId="{AF29B545-A78F-4B31-BA44-2FFE64763ADA}" dt="2023-02-20T12:12:46.405" v="6" actId="47"/>
        <pc:sldMkLst>
          <pc:docMk/>
          <pc:sldMk cId="3890512020" sldId="2195"/>
        </pc:sldMkLst>
      </pc:sldChg>
      <pc:sldChg chg="del">
        <pc:chgData name="伊健 杜" userId="e69aded81da48593" providerId="LiveId" clId="{AF29B545-A78F-4B31-BA44-2FFE64763ADA}" dt="2023-02-20T12:12:46.405" v="6" actId="47"/>
        <pc:sldMkLst>
          <pc:docMk/>
          <pc:sldMk cId="3674171102" sldId="2196"/>
        </pc:sldMkLst>
      </pc:sldChg>
      <pc:sldChg chg="del">
        <pc:chgData name="伊健 杜" userId="e69aded81da48593" providerId="LiveId" clId="{AF29B545-A78F-4B31-BA44-2FFE64763ADA}" dt="2023-02-20T12:12:46.405" v="6" actId="47"/>
        <pc:sldMkLst>
          <pc:docMk/>
          <pc:sldMk cId="808160760" sldId="2197"/>
        </pc:sldMkLst>
      </pc:sldChg>
      <pc:sldChg chg="del">
        <pc:chgData name="伊健 杜" userId="e69aded81da48593" providerId="LiveId" clId="{AF29B545-A78F-4B31-BA44-2FFE64763ADA}" dt="2023-02-20T12:12:46.405" v="6" actId="47"/>
        <pc:sldMkLst>
          <pc:docMk/>
          <pc:sldMk cId="1740836471" sldId="2198"/>
        </pc:sldMkLst>
      </pc:sldChg>
      <pc:sldChg chg="del">
        <pc:chgData name="伊健 杜" userId="e69aded81da48593" providerId="LiveId" clId="{AF29B545-A78F-4B31-BA44-2FFE64763ADA}" dt="2023-02-20T12:12:46.405" v="6" actId="47"/>
        <pc:sldMkLst>
          <pc:docMk/>
          <pc:sldMk cId="1166958668" sldId="2199"/>
        </pc:sldMkLst>
      </pc:sldChg>
      <pc:sldChg chg="del">
        <pc:chgData name="伊健 杜" userId="e69aded81da48593" providerId="LiveId" clId="{AF29B545-A78F-4B31-BA44-2FFE64763ADA}" dt="2023-02-20T12:12:46.405" v="6" actId="47"/>
        <pc:sldMkLst>
          <pc:docMk/>
          <pc:sldMk cId="597644245" sldId="2201"/>
        </pc:sldMkLst>
      </pc:sldChg>
      <pc:sldChg chg="del">
        <pc:chgData name="伊健 杜" userId="e69aded81da48593" providerId="LiveId" clId="{AF29B545-A78F-4B31-BA44-2FFE64763ADA}" dt="2023-02-20T12:12:46.405" v="6" actId="47"/>
        <pc:sldMkLst>
          <pc:docMk/>
          <pc:sldMk cId="1454409968" sldId="2202"/>
        </pc:sldMkLst>
      </pc:sldChg>
      <pc:sldChg chg="del">
        <pc:chgData name="伊健 杜" userId="e69aded81da48593" providerId="LiveId" clId="{AF29B545-A78F-4B31-BA44-2FFE64763ADA}" dt="2023-02-20T12:12:46.405" v="6" actId="47"/>
        <pc:sldMkLst>
          <pc:docMk/>
          <pc:sldMk cId="1629607552" sldId="2203"/>
        </pc:sldMkLst>
      </pc:sldChg>
      <pc:sldChg chg="del">
        <pc:chgData name="伊健 杜" userId="e69aded81da48593" providerId="LiveId" clId="{AF29B545-A78F-4B31-BA44-2FFE64763ADA}" dt="2023-02-20T12:12:46.405" v="6" actId="47"/>
        <pc:sldMkLst>
          <pc:docMk/>
          <pc:sldMk cId="16590533" sldId="2204"/>
        </pc:sldMkLst>
      </pc:sldChg>
      <pc:sldChg chg="del">
        <pc:chgData name="伊健 杜" userId="e69aded81da48593" providerId="LiveId" clId="{AF29B545-A78F-4B31-BA44-2FFE64763ADA}" dt="2023-02-20T12:12:46.405" v="6" actId="47"/>
        <pc:sldMkLst>
          <pc:docMk/>
          <pc:sldMk cId="3858834854" sldId="2207"/>
        </pc:sldMkLst>
      </pc:sldChg>
      <pc:sldChg chg="del">
        <pc:chgData name="伊健 杜" userId="e69aded81da48593" providerId="LiveId" clId="{AF29B545-A78F-4B31-BA44-2FFE64763ADA}" dt="2023-02-20T12:12:46.405" v="6" actId="47"/>
        <pc:sldMkLst>
          <pc:docMk/>
          <pc:sldMk cId="763316903" sldId="2209"/>
        </pc:sldMkLst>
      </pc:sldChg>
      <pc:sldChg chg="del">
        <pc:chgData name="伊健 杜" userId="e69aded81da48593" providerId="LiveId" clId="{AF29B545-A78F-4B31-BA44-2FFE64763ADA}" dt="2023-02-20T12:12:46.405" v="6" actId="47"/>
        <pc:sldMkLst>
          <pc:docMk/>
          <pc:sldMk cId="790440907" sldId="2210"/>
        </pc:sldMkLst>
      </pc:sldChg>
      <pc:sldChg chg="del">
        <pc:chgData name="伊健 杜" userId="e69aded81da48593" providerId="LiveId" clId="{AF29B545-A78F-4B31-BA44-2FFE64763ADA}" dt="2023-02-20T12:12:46.405" v="6" actId="47"/>
        <pc:sldMkLst>
          <pc:docMk/>
          <pc:sldMk cId="2896833849" sldId="2213"/>
        </pc:sldMkLst>
      </pc:sldChg>
      <pc:sldChg chg="del">
        <pc:chgData name="伊健 杜" userId="e69aded81da48593" providerId="LiveId" clId="{AF29B545-A78F-4B31-BA44-2FFE64763ADA}" dt="2023-02-20T12:12:46.405" v="6" actId="47"/>
        <pc:sldMkLst>
          <pc:docMk/>
          <pc:sldMk cId="2818432767" sldId="2214"/>
        </pc:sldMkLst>
      </pc:sldChg>
      <pc:sldChg chg="del">
        <pc:chgData name="伊健 杜" userId="e69aded81da48593" providerId="LiveId" clId="{AF29B545-A78F-4B31-BA44-2FFE64763ADA}" dt="2023-02-20T12:12:46.405" v="6" actId="47"/>
        <pc:sldMkLst>
          <pc:docMk/>
          <pc:sldMk cId="3506899961" sldId="2215"/>
        </pc:sldMkLst>
      </pc:sldChg>
      <pc:sldChg chg="del">
        <pc:chgData name="伊健 杜" userId="e69aded81da48593" providerId="LiveId" clId="{AF29B545-A78F-4B31-BA44-2FFE64763ADA}" dt="2023-02-20T12:12:46.405" v="6" actId="47"/>
        <pc:sldMkLst>
          <pc:docMk/>
          <pc:sldMk cId="4116025087" sldId="2216"/>
        </pc:sldMkLst>
      </pc:sldChg>
      <pc:sldChg chg="del">
        <pc:chgData name="伊健 杜" userId="e69aded81da48593" providerId="LiveId" clId="{AF29B545-A78F-4B31-BA44-2FFE64763ADA}" dt="2023-02-20T12:12:46.405" v="6" actId="47"/>
        <pc:sldMkLst>
          <pc:docMk/>
          <pc:sldMk cId="582174220" sldId="2217"/>
        </pc:sldMkLst>
      </pc:sldChg>
      <pc:sldChg chg="del">
        <pc:chgData name="伊健 杜" userId="e69aded81da48593" providerId="LiveId" clId="{AF29B545-A78F-4B31-BA44-2FFE64763ADA}" dt="2023-02-20T12:12:46.405" v="6" actId="47"/>
        <pc:sldMkLst>
          <pc:docMk/>
          <pc:sldMk cId="2336277984" sldId="2218"/>
        </pc:sldMkLst>
      </pc:sldChg>
      <pc:sldChg chg="del">
        <pc:chgData name="伊健 杜" userId="e69aded81da48593" providerId="LiveId" clId="{AF29B545-A78F-4B31-BA44-2FFE64763ADA}" dt="2023-02-20T12:12:46.405" v="6" actId="47"/>
        <pc:sldMkLst>
          <pc:docMk/>
          <pc:sldMk cId="3129373842" sldId="2219"/>
        </pc:sldMkLst>
      </pc:sldChg>
      <pc:sldChg chg="del">
        <pc:chgData name="伊健 杜" userId="e69aded81da48593" providerId="LiveId" clId="{AF29B545-A78F-4B31-BA44-2FFE64763ADA}" dt="2023-02-20T12:12:46.405" v="6" actId="47"/>
        <pc:sldMkLst>
          <pc:docMk/>
          <pc:sldMk cId="1866296186" sldId="2220"/>
        </pc:sldMkLst>
      </pc:sldChg>
      <pc:sldChg chg="del">
        <pc:chgData name="伊健 杜" userId="e69aded81da48593" providerId="LiveId" clId="{AF29B545-A78F-4B31-BA44-2FFE64763ADA}" dt="2023-02-20T12:12:46.405" v="6" actId="47"/>
        <pc:sldMkLst>
          <pc:docMk/>
          <pc:sldMk cId="3165353237" sldId="2221"/>
        </pc:sldMkLst>
      </pc:sldChg>
      <pc:sldChg chg="addSp delSp modSp add del mod">
        <pc:chgData name="伊健 杜" userId="e69aded81da48593" providerId="LiveId" clId="{AF29B545-A78F-4B31-BA44-2FFE64763ADA}" dt="2023-02-21T14:44:49.384" v="5338" actId="1076"/>
        <pc:sldMkLst>
          <pc:docMk/>
          <pc:sldMk cId="1649950130" sldId="2222"/>
        </pc:sldMkLst>
        <pc:spChg chg="del mod">
          <ac:chgData name="伊健 杜" userId="e69aded81da48593" providerId="LiveId" clId="{AF29B545-A78F-4B31-BA44-2FFE64763ADA}" dt="2023-02-20T13:55:26.881" v="748" actId="478"/>
          <ac:spMkLst>
            <pc:docMk/>
            <pc:sldMk cId="1649950130" sldId="2222"/>
            <ac:spMk id="2" creationId="{6F5D48E3-621E-5820-8F71-2DEA5B11FA07}"/>
          </ac:spMkLst>
        </pc:spChg>
        <pc:spChg chg="add mod">
          <ac:chgData name="伊健 杜" userId="e69aded81da48593" providerId="LiveId" clId="{AF29B545-A78F-4B31-BA44-2FFE64763ADA}" dt="2023-02-21T14:44:19.383" v="5333"/>
          <ac:spMkLst>
            <pc:docMk/>
            <pc:sldMk cId="1649950130" sldId="2222"/>
            <ac:spMk id="2" creationId="{C0DDC4A4-8841-9717-4B2D-91F7B79965CB}"/>
          </ac:spMkLst>
        </pc:spChg>
        <pc:spChg chg="mod">
          <ac:chgData name="伊健 杜" userId="e69aded81da48593" providerId="LiveId" clId="{AF29B545-A78F-4B31-BA44-2FFE64763ADA}" dt="2023-02-20T13:58:53.668" v="980" actId="1076"/>
          <ac:spMkLst>
            <pc:docMk/>
            <pc:sldMk cId="1649950130" sldId="2222"/>
            <ac:spMk id="3" creationId="{AFF80177-B508-486C-D283-AFDDC448C9C4}"/>
          </ac:spMkLst>
        </pc:spChg>
        <pc:spChg chg="del mod">
          <ac:chgData name="伊健 杜" userId="e69aded81da48593" providerId="LiveId" clId="{AF29B545-A78F-4B31-BA44-2FFE64763ADA}" dt="2023-02-20T13:55:27.843" v="749" actId="478"/>
          <ac:spMkLst>
            <pc:docMk/>
            <pc:sldMk cId="1649950130" sldId="2222"/>
            <ac:spMk id="4" creationId="{17CA4060-4498-716D-D762-ADD92313E304}"/>
          </ac:spMkLst>
        </pc:spChg>
        <pc:spChg chg="mod">
          <ac:chgData name="伊健 杜" userId="e69aded81da48593" providerId="LiveId" clId="{AF29B545-A78F-4B31-BA44-2FFE64763ADA}" dt="2023-02-20T13:58:53.668" v="980" actId="1076"/>
          <ac:spMkLst>
            <pc:docMk/>
            <pc:sldMk cId="1649950130" sldId="2222"/>
            <ac:spMk id="5" creationId="{AE22C5B0-802A-DD21-6C99-331819EEBDCC}"/>
          </ac:spMkLst>
        </pc:spChg>
        <pc:spChg chg="add mod">
          <ac:chgData name="伊健 杜" userId="e69aded81da48593" providerId="LiveId" clId="{AF29B545-A78F-4B31-BA44-2FFE64763ADA}" dt="2023-02-20T13:58:53.668" v="980" actId="1076"/>
          <ac:spMkLst>
            <pc:docMk/>
            <pc:sldMk cId="1649950130" sldId="2222"/>
            <ac:spMk id="6" creationId="{DA04786D-3FE1-B0BF-2654-021227D4ECC0}"/>
          </ac:spMkLst>
        </pc:spChg>
        <pc:spChg chg="add mod">
          <ac:chgData name="伊健 杜" userId="e69aded81da48593" providerId="LiveId" clId="{AF29B545-A78F-4B31-BA44-2FFE64763ADA}" dt="2023-02-20T13:58:53.668" v="980" actId="1076"/>
          <ac:spMkLst>
            <pc:docMk/>
            <pc:sldMk cId="1649950130" sldId="2222"/>
            <ac:spMk id="7" creationId="{9D09D09D-0010-77F7-9F97-22B099F990B8}"/>
          </ac:spMkLst>
        </pc:spChg>
        <pc:spChg chg="mod">
          <ac:chgData name="伊健 杜" userId="e69aded81da48593" providerId="LiveId" clId="{AF29B545-A78F-4B31-BA44-2FFE64763ADA}" dt="2023-02-21T13:04:26.179" v="5248"/>
          <ac:spMkLst>
            <pc:docMk/>
            <pc:sldMk cId="1649950130" sldId="2222"/>
            <ac:spMk id="12" creationId="{566E938F-8B7F-45C0-0B4C-43DED0666BD4}"/>
          </ac:spMkLst>
        </pc:spChg>
        <pc:spChg chg="del">
          <ac:chgData name="伊健 杜" userId="e69aded81da48593" providerId="LiveId" clId="{AF29B545-A78F-4B31-BA44-2FFE64763ADA}" dt="2023-02-20T13:55:26.280" v="746" actId="478"/>
          <ac:spMkLst>
            <pc:docMk/>
            <pc:sldMk cId="1649950130" sldId="2222"/>
            <ac:spMk id="13" creationId="{446FB9A0-2B83-C230-06B3-1A4D8CD3C625}"/>
          </ac:spMkLst>
        </pc:spChg>
        <pc:picChg chg="add mod">
          <ac:chgData name="伊健 杜" userId="e69aded81da48593" providerId="LiveId" clId="{AF29B545-A78F-4B31-BA44-2FFE64763ADA}" dt="2023-02-21T14:44:19.116" v="5332" actId="1076"/>
          <ac:picMkLst>
            <pc:docMk/>
            <pc:sldMk cId="1649950130" sldId="2222"/>
            <ac:picMk id="4098" creationId="{8E3C29A0-FF15-DE7D-422A-4F199FC8192B}"/>
          </ac:picMkLst>
        </pc:picChg>
        <pc:picChg chg="add mod">
          <ac:chgData name="伊健 杜" userId="e69aded81da48593" providerId="LiveId" clId="{AF29B545-A78F-4B31-BA44-2FFE64763ADA}" dt="2023-02-21T14:44:49.384" v="5338" actId="1076"/>
          <ac:picMkLst>
            <pc:docMk/>
            <pc:sldMk cId="1649950130" sldId="2222"/>
            <ac:picMk id="4100" creationId="{0AA36CAC-D37C-4A68-CE8B-4B302F95CA01}"/>
          </ac:picMkLst>
        </pc:picChg>
        <pc:picChg chg="del mod">
          <ac:chgData name="伊健 杜" userId="e69aded81da48593" providerId="LiveId" clId="{AF29B545-A78F-4B31-BA44-2FFE64763ADA}" dt="2023-02-20T13:58:56.242" v="981" actId="478"/>
          <ac:picMkLst>
            <pc:docMk/>
            <pc:sldMk cId="1649950130" sldId="2222"/>
            <ac:picMk id="27650" creationId="{BC013BE0-30A8-1F7D-01EC-1783BC0463FA}"/>
          </ac:picMkLst>
        </pc:picChg>
      </pc:sldChg>
      <pc:sldChg chg="addSp modSp add mod">
        <pc:chgData name="伊健 杜" userId="e69aded81da48593" providerId="LiveId" clId="{AF29B545-A78F-4B31-BA44-2FFE64763ADA}" dt="2023-02-21T14:42:08.073" v="5308" actId="1076"/>
        <pc:sldMkLst>
          <pc:docMk/>
          <pc:sldMk cId="915865001" sldId="2223"/>
        </pc:sldMkLst>
        <pc:spChg chg="mod">
          <ac:chgData name="伊健 杜" userId="e69aded81da48593" providerId="LiveId" clId="{AF29B545-A78F-4B31-BA44-2FFE64763ADA}" dt="2023-02-21T13:04:26.179" v="5248"/>
          <ac:spMkLst>
            <pc:docMk/>
            <pc:sldMk cId="915865001" sldId="2223"/>
            <ac:spMk id="5" creationId="{E7287B0E-EF55-E721-8EFA-9A9183C0EDF9}"/>
          </ac:spMkLst>
        </pc:spChg>
        <pc:picChg chg="add mod">
          <ac:chgData name="伊健 杜" userId="e69aded81da48593" providerId="LiveId" clId="{AF29B545-A78F-4B31-BA44-2FFE64763ADA}" dt="2023-02-21T14:42:08.073" v="5308" actId="1076"/>
          <ac:picMkLst>
            <pc:docMk/>
            <pc:sldMk cId="915865001" sldId="2223"/>
            <ac:picMk id="3074" creationId="{5DC47857-D736-B5D5-DA4E-32AA3111BEC2}"/>
          </ac:picMkLst>
        </pc:picChg>
      </pc:sldChg>
      <pc:sldChg chg="del">
        <pc:chgData name="伊健 杜" userId="e69aded81da48593" providerId="LiveId" clId="{AF29B545-A78F-4B31-BA44-2FFE64763ADA}" dt="2023-02-20T12:12:46.405" v="6" actId="47"/>
        <pc:sldMkLst>
          <pc:docMk/>
          <pc:sldMk cId="2906934668" sldId="2223"/>
        </pc:sldMkLst>
      </pc:sldChg>
      <pc:sldChg chg="addSp modSp add mod">
        <pc:chgData name="伊健 杜" userId="e69aded81da48593" providerId="LiveId" clId="{AF29B545-A78F-4B31-BA44-2FFE64763ADA}" dt="2023-02-21T14:44:16.684" v="5331" actId="1076"/>
        <pc:sldMkLst>
          <pc:docMk/>
          <pc:sldMk cId="119649316" sldId="2224"/>
        </pc:sldMkLst>
        <pc:spChg chg="add mod">
          <ac:chgData name="伊健 杜" userId="e69aded81da48593" providerId="LiveId" clId="{AF29B545-A78F-4B31-BA44-2FFE64763ADA}" dt="2023-02-21T14:44:16.684" v="5331" actId="1076"/>
          <ac:spMkLst>
            <pc:docMk/>
            <pc:sldMk cId="119649316" sldId="2224"/>
            <ac:spMk id="2" creationId="{9FBA4802-CB73-C1A1-5A10-9704ECCE6841}"/>
          </ac:spMkLst>
        </pc:spChg>
        <pc:spChg chg="mod">
          <ac:chgData name="伊健 杜" userId="e69aded81da48593" providerId="LiveId" clId="{AF29B545-A78F-4B31-BA44-2FFE64763ADA}" dt="2023-02-21T13:04:26.179" v="5248"/>
          <ac:spMkLst>
            <pc:docMk/>
            <pc:sldMk cId="119649316" sldId="2224"/>
            <ac:spMk id="12" creationId="{566E938F-8B7F-45C0-0B4C-43DED0666BD4}"/>
          </ac:spMkLst>
        </pc:spChg>
        <pc:picChg chg="add mod">
          <ac:chgData name="伊健 杜" userId="e69aded81da48593" providerId="LiveId" clId="{AF29B545-A78F-4B31-BA44-2FFE64763ADA}" dt="2023-02-21T14:43:48.097" v="5324" actId="1076"/>
          <ac:picMkLst>
            <pc:docMk/>
            <pc:sldMk cId="119649316" sldId="2224"/>
            <ac:picMk id="5122" creationId="{04217D39-9F98-2272-4897-9110C349F859}"/>
          </ac:picMkLst>
        </pc:picChg>
        <pc:picChg chg="add mod">
          <ac:chgData name="伊健 杜" userId="e69aded81da48593" providerId="LiveId" clId="{AF29B545-A78F-4B31-BA44-2FFE64763ADA}" dt="2023-02-21T14:44:06.876" v="5328" actId="1076"/>
          <ac:picMkLst>
            <pc:docMk/>
            <pc:sldMk cId="119649316" sldId="2224"/>
            <ac:picMk id="5124" creationId="{5261A43F-AE65-2014-BBE0-D02A4E0FD009}"/>
          </ac:picMkLst>
        </pc:picChg>
      </pc:sldChg>
      <pc:sldChg chg="del">
        <pc:chgData name="伊健 杜" userId="e69aded81da48593" providerId="LiveId" clId="{AF29B545-A78F-4B31-BA44-2FFE64763ADA}" dt="2023-02-20T12:12:46.405" v="6" actId="47"/>
        <pc:sldMkLst>
          <pc:docMk/>
          <pc:sldMk cId="1408802875" sldId="2224"/>
        </pc:sldMkLst>
      </pc:sldChg>
      <pc:sldChg chg="del">
        <pc:chgData name="伊健 杜" userId="e69aded81da48593" providerId="LiveId" clId="{AF29B545-A78F-4B31-BA44-2FFE64763ADA}" dt="2023-02-20T12:12:46.405" v="6" actId="47"/>
        <pc:sldMkLst>
          <pc:docMk/>
          <pc:sldMk cId="586051971" sldId="2225"/>
        </pc:sldMkLst>
      </pc:sldChg>
      <pc:sldChg chg="addSp modSp add mod">
        <pc:chgData name="伊健 杜" userId="e69aded81da48593" providerId="LiveId" clId="{AF29B545-A78F-4B31-BA44-2FFE64763ADA}" dt="2023-02-21T14:44:23.745" v="5335" actId="1076"/>
        <pc:sldMkLst>
          <pc:docMk/>
          <pc:sldMk cId="2171478332" sldId="2225"/>
        </pc:sldMkLst>
        <pc:spChg chg="add mod">
          <ac:chgData name="伊健 杜" userId="e69aded81da48593" providerId="LiveId" clId="{AF29B545-A78F-4B31-BA44-2FFE64763ADA}" dt="2023-02-21T14:44:23.745" v="5335" actId="1076"/>
          <ac:spMkLst>
            <pc:docMk/>
            <pc:sldMk cId="2171478332" sldId="2225"/>
            <ac:spMk id="2" creationId="{98ED8715-F89C-156A-05A7-7C72701E7381}"/>
          </ac:spMkLst>
        </pc:spChg>
        <pc:spChg chg="mod">
          <ac:chgData name="伊健 杜" userId="e69aded81da48593" providerId="LiveId" clId="{AF29B545-A78F-4B31-BA44-2FFE64763ADA}" dt="2023-02-21T13:04:26.179" v="5248"/>
          <ac:spMkLst>
            <pc:docMk/>
            <pc:sldMk cId="2171478332" sldId="2225"/>
            <ac:spMk id="12" creationId="{566E938F-8B7F-45C0-0B4C-43DED0666BD4}"/>
          </ac:spMkLst>
        </pc:spChg>
        <pc:picChg chg="add mod">
          <ac:chgData name="伊健 杜" userId="e69aded81da48593" providerId="LiveId" clId="{AF29B545-A78F-4B31-BA44-2FFE64763ADA}" dt="2023-02-21T14:43:45.328" v="5323" actId="1076"/>
          <ac:picMkLst>
            <pc:docMk/>
            <pc:sldMk cId="2171478332" sldId="2225"/>
            <ac:picMk id="6146" creationId="{2DBE5408-7DB4-1BD9-0562-1A20BE33F73E}"/>
          </ac:picMkLst>
        </pc:picChg>
        <pc:picChg chg="add mod">
          <ac:chgData name="伊健 杜" userId="e69aded81da48593" providerId="LiveId" clId="{AF29B545-A78F-4B31-BA44-2FFE64763ADA}" dt="2023-02-21T14:43:44.343" v="5322" actId="1076"/>
          <ac:picMkLst>
            <pc:docMk/>
            <pc:sldMk cId="2171478332" sldId="2225"/>
            <ac:picMk id="6148" creationId="{C8840B87-F186-4B9B-FC66-0FB8B6D1B811}"/>
          </ac:picMkLst>
        </pc:picChg>
      </pc:sldChg>
      <pc:sldChg chg="del">
        <pc:chgData name="伊健 杜" userId="e69aded81da48593" providerId="LiveId" clId="{AF29B545-A78F-4B31-BA44-2FFE64763ADA}" dt="2023-02-20T12:12:46.405" v="6" actId="47"/>
        <pc:sldMkLst>
          <pc:docMk/>
          <pc:sldMk cId="84757200" sldId="2226"/>
        </pc:sldMkLst>
      </pc:sldChg>
      <pc:sldChg chg="addSp delSp modSp add mod">
        <pc:chgData name="伊健 杜" userId="e69aded81da48593" providerId="LiveId" clId="{AF29B545-A78F-4B31-BA44-2FFE64763ADA}" dt="2023-02-21T14:46:51.250" v="5351" actId="1076"/>
        <pc:sldMkLst>
          <pc:docMk/>
          <pc:sldMk cId="2212759090" sldId="2226"/>
        </pc:sldMkLst>
        <pc:spChg chg="mod">
          <ac:chgData name="伊健 杜" userId="e69aded81da48593" providerId="LiveId" clId="{AF29B545-A78F-4B31-BA44-2FFE64763ADA}" dt="2023-02-20T14:27:22.922" v="1417" actId="1076"/>
          <ac:spMkLst>
            <pc:docMk/>
            <pc:sldMk cId="2212759090" sldId="2226"/>
            <ac:spMk id="2" creationId="{10304424-DB4A-36E7-9E0D-D32A5DD0F26C}"/>
          </ac:spMkLst>
        </pc:spChg>
        <pc:picChg chg="add del mod">
          <ac:chgData name="伊健 杜" userId="e69aded81da48593" providerId="LiveId" clId="{AF29B545-A78F-4B31-BA44-2FFE64763ADA}" dt="2023-02-21T14:46:08.708" v="5346" actId="478"/>
          <ac:picMkLst>
            <pc:docMk/>
            <pc:sldMk cId="2212759090" sldId="2226"/>
            <ac:picMk id="8194" creationId="{58472619-CBC3-516C-6BBB-AD1F42314DD9}"/>
          </ac:picMkLst>
        </pc:picChg>
        <pc:picChg chg="add del">
          <ac:chgData name="伊健 杜" userId="e69aded81da48593" providerId="LiveId" clId="{AF29B545-A78F-4B31-BA44-2FFE64763ADA}" dt="2023-02-21T14:46:48.100" v="5348" actId="478"/>
          <ac:picMkLst>
            <pc:docMk/>
            <pc:sldMk cId="2212759090" sldId="2226"/>
            <ac:picMk id="8196" creationId="{57349EDA-9B90-5064-1894-39656D156322}"/>
          </ac:picMkLst>
        </pc:picChg>
        <pc:picChg chg="add mod">
          <ac:chgData name="伊健 杜" userId="e69aded81da48593" providerId="LiveId" clId="{AF29B545-A78F-4B31-BA44-2FFE64763ADA}" dt="2023-02-21T14:46:51.250" v="5351" actId="1076"/>
          <ac:picMkLst>
            <pc:docMk/>
            <pc:sldMk cId="2212759090" sldId="2226"/>
            <ac:picMk id="8198" creationId="{8814D2C6-294F-455D-5CD3-7E328DE4AF8C}"/>
          </ac:picMkLst>
        </pc:picChg>
      </pc:sldChg>
      <pc:sldChg chg="addSp modSp add mod modAnim">
        <pc:chgData name="伊健 杜" userId="e69aded81da48593" providerId="LiveId" clId="{AF29B545-A78F-4B31-BA44-2FFE64763ADA}" dt="2023-02-21T14:45:13.812" v="5342" actId="1076"/>
        <pc:sldMkLst>
          <pc:docMk/>
          <pc:sldMk cId="2375999010" sldId="2227"/>
        </pc:sldMkLst>
        <pc:spChg chg="add mod">
          <ac:chgData name="伊健 杜" userId="e69aded81da48593" providerId="LiveId" clId="{AF29B545-A78F-4B31-BA44-2FFE64763ADA}" dt="2023-02-21T13:04:26.179" v="5248"/>
          <ac:spMkLst>
            <pc:docMk/>
            <pc:sldMk cId="2375999010" sldId="2227"/>
            <ac:spMk id="2" creationId="{441E888C-03CB-5E27-2E41-C72AFBE575A0}"/>
          </ac:spMkLst>
        </pc:spChg>
        <pc:spChg chg="mod">
          <ac:chgData name="伊健 杜" userId="e69aded81da48593" providerId="LiveId" clId="{AF29B545-A78F-4B31-BA44-2FFE64763ADA}" dt="2023-02-21T13:04:26.179" v="5248"/>
          <ac:spMkLst>
            <pc:docMk/>
            <pc:sldMk cId="2375999010" sldId="2227"/>
            <ac:spMk id="12" creationId="{566E938F-8B7F-45C0-0B4C-43DED0666BD4}"/>
          </ac:spMkLst>
        </pc:spChg>
        <pc:picChg chg="add mod">
          <ac:chgData name="伊健 杜" userId="e69aded81da48593" providerId="LiveId" clId="{AF29B545-A78F-4B31-BA44-2FFE64763ADA}" dt="2023-02-21T14:45:13.812" v="5342" actId="1076"/>
          <ac:picMkLst>
            <pc:docMk/>
            <pc:sldMk cId="2375999010" sldId="2227"/>
            <ac:picMk id="7170" creationId="{75EBCBE8-EAC4-A087-2E9F-BE233C2FDB0E}"/>
          </ac:picMkLst>
        </pc:picChg>
      </pc:sldChg>
      <pc:sldChg chg="addSp modSp add mod">
        <pc:chgData name="伊健 杜" userId="e69aded81da48593" providerId="LiveId" clId="{AF29B545-A78F-4B31-BA44-2FFE64763ADA}" dt="2023-02-21T14:47:53.355" v="5359" actId="1076"/>
        <pc:sldMkLst>
          <pc:docMk/>
          <pc:sldMk cId="1667927401" sldId="2228"/>
        </pc:sldMkLst>
        <pc:spChg chg="add mod">
          <ac:chgData name="伊健 杜" userId="e69aded81da48593" providerId="LiveId" clId="{AF29B545-A78F-4B31-BA44-2FFE64763ADA}" dt="2023-02-21T14:47:53.355" v="5359" actId="1076"/>
          <ac:spMkLst>
            <pc:docMk/>
            <pc:sldMk cId="1667927401" sldId="2228"/>
            <ac:spMk id="3" creationId="{41F5E693-5EE7-42FB-136B-82066C4E1DBC}"/>
          </ac:spMkLst>
        </pc:spChg>
        <pc:picChg chg="add mod">
          <ac:chgData name="伊健 杜" userId="e69aded81da48593" providerId="LiveId" clId="{AF29B545-A78F-4B31-BA44-2FFE64763ADA}" dt="2023-02-21T14:47:34.484" v="5354" actId="1076"/>
          <ac:picMkLst>
            <pc:docMk/>
            <pc:sldMk cId="1667927401" sldId="2228"/>
            <ac:picMk id="9218" creationId="{69C2AFB4-CF02-5414-2705-4876C360FE28}"/>
          </ac:picMkLst>
        </pc:picChg>
        <pc:picChg chg="add mod">
          <ac:chgData name="伊健 杜" userId="e69aded81da48593" providerId="LiveId" clId="{AF29B545-A78F-4B31-BA44-2FFE64763ADA}" dt="2023-02-21T14:47:44.430" v="5357" actId="1076"/>
          <ac:picMkLst>
            <pc:docMk/>
            <pc:sldMk cId="1667927401" sldId="2228"/>
            <ac:picMk id="9220" creationId="{D824368F-8AD4-7C2A-A9D1-5F45F9B762E3}"/>
          </ac:picMkLst>
        </pc:picChg>
      </pc:sldChg>
      <pc:sldChg chg="del">
        <pc:chgData name="伊健 杜" userId="e69aded81da48593" providerId="LiveId" clId="{AF29B545-A78F-4B31-BA44-2FFE64763ADA}" dt="2023-02-20T12:12:46.405" v="6" actId="47"/>
        <pc:sldMkLst>
          <pc:docMk/>
          <pc:sldMk cId="3224536879" sldId="2228"/>
        </pc:sldMkLst>
      </pc:sldChg>
      <pc:sldChg chg="del">
        <pc:chgData name="伊健 杜" userId="e69aded81da48593" providerId="LiveId" clId="{AF29B545-A78F-4B31-BA44-2FFE64763ADA}" dt="2023-02-20T12:12:46.405" v="6" actId="47"/>
        <pc:sldMkLst>
          <pc:docMk/>
          <pc:sldMk cId="1566631976" sldId="2229"/>
        </pc:sldMkLst>
      </pc:sldChg>
      <pc:sldChg chg="addSp delSp modSp add">
        <pc:chgData name="伊健 杜" userId="e69aded81da48593" providerId="LiveId" clId="{AF29B545-A78F-4B31-BA44-2FFE64763ADA}" dt="2023-02-21T14:49:46.304" v="5367" actId="1076"/>
        <pc:sldMkLst>
          <pc:docMk/>
          <pc:sldMk cId="2961070994" sldId="2229"/>
        </pc:sldMkLst>
        <pc:picChg chg="add del mod">
          <ac:chgData name="伊健 杜" userId="e69aded81da48593" providerId="LiveId" clId="{AF29B545-A78F-4B31-BA44-2FFE64763ADA}" dt="2023-02-21T14:49:42.365" v="5364" actId="478"/>
          <ac:picMkLst>
            <pc:docMk/>
            <pc:sldMk cId="2961070994" sldId="2229"/>
            <ac:picMk id="10242" creationId="{33292B04-9661-4F00-B6C8-61A88ABFE262}"/>
          </ac:picMkLst>
        </pc:picChg>
        <pc:picChg chg="add mod">
          <ac:chgData name="伊健 杜" userId="e69aded81da48593" providerId="LiveId" clId="{AF29B545-A78F-4B31-BA44-2FFE64763ADA}" dt="2023-02-21T14:49:46.304" v="5367" actId="1076"/>
          <ac:picMkLst>
            <pc:docMk/>
            <pc:sldMk cId="2961070994" sldId="2229"/>
            <ac:picMk id="10244" creationId="{4B070165-788F-0836-FD79-F592BB93FBB6}"/>
          </ac:picMkLst>
        </pc:picChg>
      </pc:sldChg>
      <pc:sldChg chg="del">
        <pc:chgData name="伊健 杜" userId="e69aded81da48593" providerId="LiveId" clId="{AF29B545-A78F-4B31-BA44-2FFE64763ADA}" dt="2023-02-20T12:12:46.405" v="6" actId="47"/>
        <pc:sldMkLst>
          <pc:docMk/>
          <pc:sldMk cId="2315958477" sldId="2230"/>
        </pc:sldMkLst>
      </pc:sldChg>
      <pc:sldChg chg="addSp modSp add mod">
        <pc:chgData name="伊健 杜" userId="e69aded81da48593" providerId="LiveId" clId="{AF29B545-A78F-4B31-BA44-2FFE64763ADA}" dt="2023-02-21T14:51:23.261" v="5387" actId="1076"/>
        <pc:sldMkLst>
          <pc:docMk/>
          <pc:sldMk cId="3549436785" sldId="2230"/>
        </pc:sldMkLst>
        <pc:spChg chg="add mod ord">
          <ac:chgData name="伊健 杜" userId="e69aded81da48593" providerId="LiveId" clId="{AF29B545-A78F-4B31-BA44-2FFE64763ADA}" dt="2023-02-21T14:50:54.969" v="5384" actId="14100"/>
          <ac:spMkLst>
            <pc:docMk/>
            <pc:sldMk cId="3549436785" sldId="2230"/>
            <ac:spMk id="3" creationId="{84CC044F-483A-7632-D8D5-64C225FEA38B}"/>
          </ac:spMkLst>
        </pc:spChg>
        <pc:picChg chg="add mod">
          <ac:chgData name="伊健 杜" userId="e69aded81da48593" providerId="LiveId" clId="{AF29B545-A78F-4B31-BA44-2FFE64763ADA}" dt="2023-02-21T14:50:56.380" v="5385" actId="1076"/>
          <ac:picMkLst>
            <pc:docMk/>
            <pc:sldMk cId="3549436785" sldId="2230"/>
            <ac:picMk id="11266" creationId="{2998E6E3-5B15-D41B-A306-C76F274CF89A}"/>
          </ac:picMkLst>
        </pc:picChg>
        <pc:picChg chg="add mod">
          <ac:chgData name="伊健 杜" userId="e69aded81da48593" providerId="LiveId" clId="{AF29B545-A78F-4B31-BA44-2FFE64763ADA}" dt="2023-02-21T14:50:48.380" v="5381" actId="167"/>
          <ac:picMkLst>
            <pc:docMk/>
            <pc:sldMk cId="3549436785" sldId="2230"/>
            <ac:picMk id="11268" creationId="{20211DF3-2465-639C-6417-FF4C8B884130}"/>
          </ac:picMkLst>
        </pc:picChg>
        <pc:picChg chg="add mod">
          <ac:chgData name="伊健 杜" userId="e69aded81da48593" providerId="LiveId" clId="{AF29B545-A78F-4B31-BA44-2FFE64763ADA}" dt="2023-02-21T14:51:23.261" v="5387" actId="1076"/>
          <ac:picMkLst>
            <pc:docMk/>
            <pc:sldMk cId="3549436785" sldId="2230"/>
            <ac:picMk id="11270" creationId="{5B31A118-7B1C-FA66-3585-741AFDBCE61A}"/>
          </ac:picMkLst>
        </pc:picChg>
      </pc:sldChg>
      <pc:sldChg chg="modSp add mod">
        <pc:chgData name="伊健 杜" userId="e69aded81da48593" providerId="LiveId" clId="{AF29B545-A78F-4B31-BA44-2FFE64763ADA}" dt="2023-02-21T14:51:27.698" v="5388" actId="1076"/>
        <pc:sldMkLst>
          <pc:docMk/>
          <pc:sldMk cId="1673292072" sldId="2231"/>
        </pc:sldMkLst>
        <pc:spChg chg="mod">
          <ac:chgData name="伊健 杜" userId="e69aded81da48593" providerId="LiveId" clId="{AF29B545-A78F-4B31-BA44-2FFE64763ADA}" dt="2023-02-21T14:51:27.698" v="5388" actId="1076"/>
          <ac:spMkLst>
            <pc:docMk/>
            <pc:sldMk cId="1673292072" sldId="2231"/>
            <ac:spMk id="2" creationId="{10304424-DB4A-36E7-9E0D-D32A5DD0F26C}"/>
          </ac:spMkLst>
        </pc:spChg>
      </pc:sldChg>
      <pc:sldChg chg="del">
        <pc:chgData name="伊健 杜" userId="e69aded81da48593" providerId="LiveId" clId="{AF29B545-A78F-4B31-BA44-2FFE64763ADA}" dt="2023-02-20T12:12:46.405" v="6" actId="47"/>
        <pc:sldMkLst>
          <pc:docMk/>
          <pc:sldMk cId="1880165370" sldId="2231"/>
        </pc:sldMkLst>
      </pc:sldChg>
      <pc:sldChg chg="del">
        <pc:chgData name="伊健 杜" userId="e69aded81da48593" providerId="LiveId" clId="{AF29B545-A78F-4B31-BA44-2FFE64763ADA}" dt="2023-02-20T12:12:46.405" v="6" actId="47"/>
        <pc:sldMkLst>
          <pc:docMk/>
          <pc:sldMk cId="2907699073" sldId="2232"/>
        </pc:sldMkLst>
      </pc:sldChg>
      <pc:sldChg chg="addSp modSp add mod">
        <pc:chgData name="伊健 杜" userId="e69aded81da48593" providerId="LiveId" clId="{AF29B545-A78F-4B31-BA44-2FFE64763ADA}" dt="2023-02-21T14:51:53.725" v="5393" actId="1076"/>
        <pc:sldMkLst>
          <pc:docMk/>
          <pc:sldMk cId="3686662755" sldId="2232"/>
        </pc:sldMkLst>
        <pc:spChg chg="mod">
          <ac:chgData name="伊健 杜" userId="e69aded81da48593" providerId="LiveId" clId="{AF29B545-A78F-4B31-BA44-2FFE64763ADA}" dt="2023-02-20T14:29:52.684" v="1699"/>
          <ac:spMkLst>
            <pc:docMk/>
            <pc:sldMk cId="3686662755" sldId="2232"/>
            <ac:spMk id="2" creationId="{10304424-DB4A-36E7-9E0D-D32A5DD0F26C}"/>
          </ac:spMkLst>
        </pc:spChg>
        <pc:spChg chg="mod">
          <ac:chgData name="伊健 杜" userId="e69aded81da48593" providerId="LiveId" clId="{AF29B545-A78F-4B31-BA44-2FFE64763ADA}" dt="2023-02-21T13:04:26.179" v="5248"/>
          <ac:spMkLst>
            <pc:docMk/>
            <pc:sldMk cId="3686662755" sldId="2232"/>
            <ac:spMk id="5" creationId="{E7287B0E-EF55-E721-8EFA-9A9183C0EDF9}"/>
          </ac:spMkLst>
        </pc:spChg>
        <pc:picChg chg="add mod">
          <ac:chgData name="伊健 杜" userId="e69aded81da48593" providerId="LiveId" clId="{AF29B545-A78F-4B31-BA44-2FFE64763ADA}" dt="2023-02-21T14:51:53.725" v="5393" actId="1076"/>
          <ac:picMkLst>
            <pc:docMk/>
            <pc:sldMk cId="3686662755" sldId="2232"/>
            <ac:picMk id="12290" creationId="{2C476149-14BB-F818-FD27-3D3AE779E534}"/>
          </ac:picMkLst>
        </pc:picChg>
      </pc:sldChg>
      <pc:sldChg chg="addSp modSp add mod">
        <pc:chgData name="伊健 杜" userId="e69aded81da48593" providerId="LiveId" clId="{AF29B545-A78F-4B31-BA44-2FFE64763ADA}" dt="2023-02-21T14:52:32.207" v="5397" actId="1076"/>
        <pc:sldMkLst>
          <pc:docMk/>
          <pc:sldMk cId="1237289689" sldId="2233"/>
        </pc:sldMkLst>
        <pc:spChg chg="mod">
          <ac:chgData name="伊健 杜" userId="e69aded81da48593" providerId="LiveId" clId="{AF29B545-A78F-4B31-BA44-2FFE64763ADA}" dt="2023-02-20T14:29:57.014" v="1706"/>
          <ac:spMkLst>
            <pc:docMk/>
            <pc:sldMk cId="1237289689" sldId="2233"/>
            <ac:spMk id="2" creationId="{10304424-DB4A-36E7-9E0D-D32A5DD0F26C}"/>
          </ac:spMkLst>
        </pc:spChg>
        <pc:spChg chg="mod">
          <ac:chgData name="伊健 杜" userId="e69aded81da48593" providerId="LiveId" clId="{AF29B545-A78F-4B31-BA44-2FFE64763ADA}" dt="2023-02-21T13:04:26.179" v="5248"/>
          <ac:spMkLst>
            <pc:docMk/>
            <pc:sldMk cId="1237289689" sldId="2233"/>
            <ac:spMk id="5" creationId="{E7287B0E-EF55-E721-8EFA-9A9183C0EDF9}"/>
          </ac:spMkLst>
        </pc:spChg>
        <pc:picChg chg="add mod">
          <ac:chgData name="伊健 杜" userId="e69aded81da48593" providerId="LiveId" clId="{AF29B545-A78F-4B31-BA44-2FFE64763ADA}" dt="2023-02-21T14:52:32.207" v="5397" actId="1076"/>
          <ac:picMkLst>
            <pc:docMk/>
            <pc:sldMk cId="1237289689" sldId="2233"/>
            <ac:picMk id="13314" creationId="{80AE12BC-E9DA-CD39-B025-68C93C0430DB}"/>
          </ac:picMkLst>
        </pc:picChg>
      </pc:sldChg>
      <pc:sldChg chg="del">
        <pc:chgData name="伊健 杜" userId="e69aded81da48593" providerId="LiveId" clId="{AF29B545-A78F-4B31-BA44-2FFE64763ADA}" dt="2023-02-20T12:12:46.405" v="6" actId="47"/>
        <pc:sldMkLst>
          <pc:docMk/>
          <pc:sldMk cId="4138107381" sldId="2233"/>
        </pc:sldMkLst>
      </pc:sldChg>
      <pc:sldChg chg="modSp add mod">
        <pc:chgData name="伊健 杜" userId="e69aded81da48593" providerId="LiveId" clId="{AF29B545-A78F-4B31-BA44-2FFE64763ADA}" dt="2023-02-21T13:04:26.179" v="5248"/>
        <pc:sldMkLst>
          <pc:docMk/>
          <pc:sldMk cId="6844166" sldId="2234"/>
        </pc:sldMkLst>
        <pc:spChg chg="mod">
          <ac:chgData name="伊健 杜" userId="e69aded81da48593" providerId="LiveId" clId="{AF29B545-A78F-4B31-BA44-2FFE64763ADA}" dt="2023-02-21T13:04:26.179" v="5248"/>
          <ac:spMkLst>
            <pc:docMk/>
            <pc:sldMk cId="6844166" sldId="2234"/>
            <ac:spMk id="2" creationId="{10304424-DB4A-36E7-9E0D-D32A5DD0F26C}"/>
          </ac:spMkLst>
        </pc:spChg>
      </pc:sldChg>
      <pc:sldChg chg="del">
        <pc:chgData name="伊健 杜" userId="e69aded81da48593" providerId="LiveId" clId="{AF29B545-A78F-4B31-BA44-2FFE64763ADA}" dt="2023-02-20T12:12:46.405" v="6" actId="47"/>
        <pc:sldMkLst>
          <pc:docMk/>
          <pc:sldMk cId="2501672628" sldId="2234"/>
        </pc:sldMkLst>
      </pc:sldChg>
      <pc:sldChg chg="modSp add mod">
        <pc:chgData name="伊健 杜" userId="e69aded81da48593" providerId="LiveId" clId="{AF29B545-A78F-4B31-BA44-2FFE64763ADA}" dt="2023-02-21T13:04:26.179" v="5248"/>
        <pc:sldMkLst>
          <pc:docMk/>
          <pc:sldMk cId="3575517933" sldId="2235"/>
        </pc:sldMkLst>
        <pc:spChg chg="mod">
          <ac:chgData name="伊健 杜" userId="e69aded81da48593" providerId="LiveId" clId="{AF29B545-A78F-4B31-BA44-2FFE64763ADA}" dt="2023-02-21T13:04:26.179" v="5248"/>
          <ac:spMkLst>
            <pc:docMk/>
            <pc:sldMk cId="3575517933" sldId="2235"/>
            <ac:spMk id="2" creationId="{10304424-DB4A-36E7-9E0D-D32A5DD0F26C}"/>
          </ac:spMkLst>
        </pc:spChg>
      </pc:sldChg>
      <pc:sldChg chg="del">
        <pc:chgData name="伊健 杜" userId="e69aded81da48593" providerId="LiveId" clId="{AF29B545-A78F-4B31-BA44-2FFE64763ADA}" dt="2023-02-20T12:12:46.405" v="6" actId="47"/>
        <pc:sldMkLst>
          <pc:docMk/>
          <pc:sldMk cId="3879447943" sldId="2235"/>
        </pc:sldMkLst>
      </pc:sldChg>
      <pc:sldChg chg="del">
        <pc:chgData name="伊健 杜" userId="e69aded81da48593" providerId="LiveId" clId="{AF29B545-A78F-4B31-BA44-2FFE64763ADA}" dt="2023-02-20T12:12:46.405" v="6" actId="47"/>
        <pc:sldMkLst>
          <pc:docMk/>
          <pc:sldMk cId="1104921127" sldId="2236"/>
        </pc:sldMkLst>
      </pc:sldChg>
      <pc:sldChg chg="modSp add mod">
        <pc:chgData name="伊健 杜" userId="e69aded81da48593" providerId="LiveId" clId="{AF29B545-A78F-4B31-BA44-2FFE64763ADA}" dt="2023-02-21T13:04:26.179" v="5248"/>
        <pc:sldMkLst>
          <pc:docMk/>
          <pc:sldMk cId="3200574079" sldId="2236"/>
        </pc:sldMkLst>
        <pc:spChg chg="mod">
          <ac:chgData name="伊健 杜" userId="e69aded81da48593" providerId="LiveId" clId="{AF29B545-A78F-4B31-BA44-2FFE64763ADA}" dt="2023-02-21T13:04:26.179" v="5248"/>
          <ac:spMkLst>
            <pc:docMk/>
            <pc:sldMk cId="3200574079" sldId="2236"/>
            <ac:spMk id="2" creationId="{10304424-DB4A-36E7-9E0D-D32A5DD0F26C}"/>
          </ac:spMkLst>
        </pc:spChg>
      </pc:sldChg>
      <pc:sldChg chg="addSp modSp add mod">
        <pc:chgData name="伊健 杜" userId="e69aded81da48593" providerId="LiveId" clId="{AF29B545-A78F-4B31-BA44-2FFE64763ADA}" dt="2023-02-21T13:04:26.179" v="5248"/>
        <pc:sldMkLst>
          <pc:docMk/>
          <pc:sldMk cId="2848262092" sldId="2237"/>
        </pc:sldMkLst>
        <pc:spChg chg="mod">
          <ac:chgData name="伊健 杜" userId="e69aded81da48593" providerId="LiveId" clId="{AF29B545-A78F-4B31-BA44-2FFE64763ADA}" dt="2023-02-21T13:04:26.179" v="5248"/>
          <ac:spMkLst>
            <pc:docMk/>
            <pc:sldMk cId="2848262092" sldId="2237"/>
            <ac:spMk id="2" creationId="{10304424-DB4A-36E7-9E0D-D32A5DD0F26C}"/>
          </ac:spMkLst>
        </pc:spChg>
        <pc:spChg chg="mod">
          <ac:chgData name="伊健 杜" userId="e69aded81da48593" providerId="LiveId" clId="{AF29B545-A78F-4B31-BA44-2FFE64763ADA}" dt="2023-02-21T13:04:26.179" v="5248"/>
          <ac:spMkLst>
            <pc:docMk/>
            <pc:sldMk cId="2848262092" sldId="2237"/>
            <ac:spMk id="5" creationId="{E7287B0E-EF55-E721-8EFA-9A9183C0EDF9}"/>
          </ac:spMkLst>
        </pc:spChg>
        <pc:picChg chg="add mod">
          <ac:chgData name="伊健 杜" userId="e69aded81da48593" providerId="LiveId" clId="{AF29B545-A78F-4B31-BA44-2FFE64763ADA}" dt="2023-02-20T14:36:51.266" v="2373" actId="1076"/>
          <ac:picMkLst>
            <pc:docMk/>
            <pc:sldMk cId="2848262092" sldId="2237"/>
            <ac:picMk id="1026" creationId="{57C611B6-D17F-A271-0476-CBADC49761B2}"/>
          </ac:picMkLst>
        </pc:picChg>
      </pc:sldChg>
      <pc:sldChg chg="del">
        <pc:chgData name="伊健 杜" userId="e69aded81da48593" providerId="LiveId" clId="{AF29B545-A78F-4B31-BA44-2FFE64763ADA}" dt="2023-02-20T12:12:46.405" v="6" actId="47"/>
        <pc:sldMkLst>
          <pc:docMk/>
          <pc:sldMk cId="3692659260" sldId="2237"/>
        </pc:sldMkLst>
      </pc:sldChg>
      <pc:sldChg chg="del">
        <pc:chgData name="伊健 杜" userId="e69aded81da48593" providerId="LiveId" clId="{AF29B545-A78F-4B31-BA44-2FFE64763ADA}" dt="2023-02-20T12:12:46.405" v="6" actId="47"/>
        <pc:sldMkLst>
          <pc:docMk/>
          <pc:sldMk cId="1990614062" sldId="2238"/>
        </pc:sldMkLst>
      </pc:sldChg>
      <pc:sldChg chg="addSp delSp modSp add mod ord">
        <pc:chgData name="伊健 杜" userId="e69aded81da48593" providerId="LiveId" clId="{AF29B545-A78F-4B31-BA44-2FFE64763ADA}" dt="2023-02-21T14:52:45.778" v="5399" actId="1076"/>
        <pc:sldMkLst>
          <pc:docMk/>
          <pc:sldMk cId="3192034466" sldId="2238"/>
        </pc:sldMkLst>
        <pc:spChg chg="mod">
          <ac:chgData name="伊健 杜" userId="e69aded81da48593" providerId="LiveId" clId="{AF29B545-A78F-4B31-BA44-2FFE64763ADA}" dt="2023-02-21T13:04:26.179" v="5248"/>
          <ac:spMkLst>
            <pc:docMk/>
            <pc:sldMk cId="3192034466" sldId="2238"/>
            <ac:spMk id="2" creationId="{10304424-DB4A-36E7-9E0D-D32A5DD0F26C}"/>
          </ac:spMkLst>
        </pc:spChg>
        <pc:spChg chg="mod">
          <ac:chgData name="伊健 杜" userId="e69aded81da48593" providerId="LiveId" clId="{AF29B545-A78F-4B31-BA44-2FFE64763ADA}" dt="2023-02-21T13:04:26.179" v="5248"/>
          <ac:spMkLst>
            <pc:docMk/>
            <pc:sldMk cId="3192034466" sldId="2238"/>
            <ac:spMk id="5" creationId="{E7287B0E-EF55-E721-8EFA-9A9183C0EDF9}"/>
          </ac:spMkLst>
        </pc:spChg>
        <pc:picChg chg="del">
          <ac:chgData name="伊健 杜" userId="e69aded81da48593" providerId="LiveId" clId="{AF29B545-A78F-4B31-BA44-2FFE64763ADA}" dt="2023-02-20T14:37:03.268" v="2375" actId="478"/>
          <ac:picMkLst>
            <pc:docMk/>
            <pc:sldMk cId="3192034466" sldId="2238"/>
            <ac:picMk id="1026" creationId="{57C611B6-D17F-A271-0476-CBADC49761B2}"/>
          </ac:picMkLst>
        </pc:picChg>
        <pc:picChg chg="add mod">
          <ac:chgData name="伊健 杜" userId="e69aded81da48593" providerId="LiveId" clId="{AF29B545-A78F-4B31-BA44-2FFE64763ADA}" dt="2023-02-21T14:52:45.778" v="5399" actId="1076"/>
          <ac:picMkLst>
            <pc:docMk/>
            <pc:sldMk cId="3192034466" sldId="2238"/>
            <ac:picMk id="14338" creationId="{773ABCBB-D2DC-5AC2-89B5-75B1B3AB2296}"/>
          </ac:picMkLst>
        </pc:picChg>
      </pc:sldChg>
      <pc:sldChg chg="del">
        <pc:chgData name="伊健 杜" userId="e69aded81da48593" providerId="LiveId" clId="{AF29B545-A78F-4B31-BA44-2FFE64763ADA}" dt="2023-02-20T12:12:46.405" v="6" actId="47"/>
        <pc:sldMkLst>
          <pc:docMk/>
          <pc:sldMk cId="190861444" sldId="2239"/>
        </pc:sldMkLst>
      </pc:sldChg>
      <pc:sldChg chg="addSp modSp add mod">
        <pc:chgData name="伊健 杜" userId="e69aded81da48593" providerId="LiveId" clId="{AF29B545-A78F-4B31-BA44-2FFE64763ADA}" dt="2023-02-21T14:54:15.276" v="5402" actId="14100"/>
        <pc:sldMkLst>
          <pc:docMk/>
          <pc:sldMk cId="3880096558" sldId="2239"/>
        </pc:sldMkLst>
        <pc:spChg chg="mod">
          <ac:chgData name="伊健 杜" userId="e69aded81da48593" providerId="LiveId" clId="{AF29B545-A78F-4B31-BA44-2FFE64763ADA}" dt="2023-02-21T13:04:26.179" v="5248"/>
          <ac:spMkLst>
            <pc:docMk/>
            <pc:sldMk cId="3880096558" sldId="2239"/>
            <ac:spMk id="2" creationId="{10304424-DB4A-36E7-9E0D-D32A5DD0F26C}"/>
          </ac:spMkLst>
        </pc:spChg>
        <pc:spChg chg="mod">
          <ac:chgData name="伊健 杜" userId="e69aded81da48593" providerId="LiveId" clId="{AF29B545-A78F-4B31-BA44-2FFE64763ADA}" dt="2023-02-21T13:04:26.179" v="5248"/>
          <ac:spMkLst>
            <pc:docMk/>
            <pc:sldMk cId="3880096558" sldId="2239"/>
            <ac:spMk id="5" creationId="{E7287B0E-EF55-E721-8EFA-9A9183C0EDF9}"/>
          </ac:spMkLst>
        </pc:spChg>
        <pc:picChg chg="add mod">
          <ac:chgData name="伊健 杜" userId="e69aded81da48593" providerId="LiveId" clId="{AF29B545-A78F-4B31-BA44-2FFE64763ADA}" dt="2023-02-21T14:54:15.276" v="5402" actId="14100"/>
          <ac:picMkLst>
            <pc:docMk/>
            <pc:sldMk cId="3880096558" sldId="2239"/>
            <ac:picMk id="15362" creationId="{1F96EF18-A6FA-5996-0411-43AACF6915FF}"/>
          </ac:picMkLst>
        </pc:picChg>
      </pc:sldChg>
      <pc:sldChg chg="new del">
        <pc:chgData name="伊健 杜" userId="e69aded81da48593" providerId="LiveId" clId="{AF29B545-A78F-4B31-BA44-2FFE64763ADA}" dt="2023-02-20T14:38:57.739" v="2729" actId="47"/>
        <pc:sldMkLst>
          <pc:docMk/>
          <pc:sldMk cId="2318822515" sldId="2240"/>
        </pc:sldMkLst>
      </pc:sldChg>
      <pc:sldChg chg="modSp add mod">
        <pc:chgData name="伊健 杜" userId="e69aded81da48593" providerId="LiveId" clId="{AF29B545-A78F-4B31-BA44-2FFE64763ADA}" dt="2023-02-21T13:04:26.179" v="5248"/>
        <pc:sldMkLst>
          <pc:docMk/>
          <pc:sldMk cId="3083138883" sldId="2240"/>
        </pc:sldMkLst>
        <pc:spChg chg="mod">
          <ac:chgData name="伊健 杜" userId="e69aded81da48593" providerId="LiveId" clId="{AF29B545-A78F-4B31-BA44-2FFE64763ADA}" dt="2023-02-21T13:04:26.179" v="5248"/>
          <ac:spMkLst>
            <pc:docMk/>
            <pc:sldMk cId="3083138883" sldId="2240"/>
            <ac:spMk id="2" creationId="{10304424-DB4A-36E7-9E0D-D32A5DD0F26C}"/>
          </ac:spMkLst>
        </pc:spChg>
      </pc:sldChg>
      <pc:sldChg chg="modSp add mod">
        <pc:chgData name="伊健 杜" userId="e69aded81da48593" providerId="LiveId" clId="{AF29B545-A78F-4B31-BA44-2FFE64763ADA}" dt="2023-02-21T13:04:26.179" v="5248"/>
        <pc:sldMkLst>
          <pc:docMk/>
          <pc:sldMk cId="4266393787" sldId="2241"/>
        </pc:sldMkLst>
        <pc:spChg chg="mod">
          <ac:chgData name="伊健 杜" userId="e69aded81da48593" providerId="LiveId" clId="{AF29B545-A78F-4B31-BA44-2FFE64763ADA}" dt="2023-02-21T13:04:26.179" v="5248"/>
          <ac:spMkLst>
            <pc:docMk/>
            <pc:sldMk cId="4266393787" sldId="2241"/>
            <ac:spMk id="2" creationId="{10304424-DB4A-36E7-9E0D-D32A5DD0F26C}"/>
          </ac:spMkLst>
        </pc:spChg>
      </pc:sldChg>
      <pc:sldChg chg="modSp add del mod">
        <pc:chgData name="伊健 杜" userId="e69aded81da48593" providerId="LiveId" clId="{AF29B545-A78F-4B31-BA44-2FFE64763ADA}" dt="2023-02-20T14:39:53.940" v="2844" actId="47"/>
        <pc:sldMkLst>
          <pc:docMk/>
          <pc:sldMk cId="2042921065" sldId="2242"/>
        </pc:sldMkLst>
        <pc:spChg chg="mod">
          <ac:chgData name="伊健 杜" userId="e69aded81da48593" providerId="LiveId" clId="{AF29B545-A78F-4B31-BA44-2FFE64763ADA}" dt="2023-02-20T14:39:50.938" v="2843" actId="20577"/>
          <ac:spMkLst>
            <pc:docMk/>
            <pc:sldMk cId="2042921065" sldId="2242"/>
            <ac:spMk id="2" creationId="{10304424-DB4A-36E7-9E0D-D32A5DD0F26C}"/>
          </ac:spMkLst>
        </pc:spChg>
      </pc:sldChg>
      <pc:sldChg chg="addSp modSp add mod">
        <pc:chgData name="伊健 杜" userId="e69aded81da48593" providerId="LiveId" clId="{AF29B545-A78F-4B31-BA44-2FFE64763ADA}" dt="2023-02-21T14:54:41.490" v="5407" actId="1076"/>
        <pc:sldMkLst>
          <pc:docMk/>
          <pc:sldMk cId="3773866786" sldId="2242"/>
        </pc:sldMkLst>
        <pc:spChg chg="mod">
          <ac:chgData name="伊健 杜" userId="e69aded81da48593" providerId="LiveId" clId="{AF29B545-A78F-4B31-BA44-2FFE64763ADA}" dt="2023-02-20T14:42:58.316" v="2858"/>
          <ac:spMkLst>
            <pc:docMk/>
            <pc:sldMk cId="3773866786" sldId="2242"/>
            <ac:spMk id="2" creationId="{10304424-DB4A-36E7-9E0D-D32A5DD0F26C}"/>
          </ac:spMkLst>
        </pc:spChg>
        <pc:spChg chg="mod">
          <ac:chgData name="伊健 杜" userId="e69aded81da48593" providerId="LiveId" clId="{AF29B545-A78F-4B31-BA44-2FFE64763ADA}" dt="2023-02-21T13:04:26.179" v="5248"/>
          <ac:spMkLst>
            <pc:docMk/>
            <pc:sldMk cId="3773866786" sldId="2242"/>
            <ac:spMk id="5" creationId="{E7287B0E-EF55-E721-8EFA-9A9183C0EDF9}"/>
          </ac:spMkLst>
        </pc:spChg>
        <pc:picChg chg="add mod">
          <ac:chgData name="伊健 杜" userId="e69aded81da48593" providerId="LiveId" clId="{AF29B545-A78F-4B31-BA44-2FFE64763ADA}" dt="2023-02-21T14:54:41.490" v="5407" actId="1076"/>
          <ac:picMkLst>
            <pc:docMk/>
            <pc:sldMk cId="3773866786" sldId="2242"/>
            <ac:picMk id="16386" creationId="{BBC51E79-8594-19F3-43C4-583201187AEA}"/>
          </ac:picMkLst>
        </pc:picChg>
      </pc:sldChg>
      <pc:sldChg chg="addSp modSp add mod">
        <pc:chgData name="伊健 杜" userId="e69aded81da48593" providerId="LiveId" clId="{AF29B545-A78F-4B31-BA44-2FFE64763ADA}" dt="2023-02-21T14:55:23.908" v="5409" actId="1076"/>
        <pc:sldMkLst>
          <pc:docMk/>
          <pc:sldMk cId="4029286358" sldId="2243"/>
        </pc:sldMkLst>
        <pc:spChg chg="mod">
          <ac:chgData name="伊健 杜" userId="e69aded81da48593" providerId="LiveId" clId="{AF29B545-A78F-4B31-BA44-2FFE64763ADA}" dt="2023-02-21T13:04:26.179" v="5248"/>
          <ac:spMkLst>
            <pc:docMk/>
            <pc:sldMk cId="4029286358" sldId="2243"/>
            <ac:spMk id="5" creationId="{E7287B0E-EF55-E721-8EFA-9A9183C0EDF9}"/>
          </ac:spMkLst>
        </pc:spChg>
        <pc:picChg chg="add mod">
          <ac:chgData name="伊健 杜" userId="e69aded81da48593" providerId="LiveId" clId="{AF29B545-A78F-4B31-BA44-2FFE64763ADA}" dt="2023-02-21T14:55:23.908" v="5409" actId="1076"/>
          <ac:picMkLst>
            <pc:docMk/>
            <pc:sldMk cId="4029286358" sldId="2243"/>
            <ac:picMk id="17410" creationId="{13D61D96-4538-75B6-CDA1-6C4B3B9A7EF5}"/>
          </ac:picMkLst>
        </pc:picChg>
      </pc:sldChg>
      <pc:sldChg chg="del">
        <pc:chgData name="伊健 杜" userId="e69aded81da48593" providerId="LiveId" clId="{AF29B545-A78F-4B31-BA44-2FFE64763ADA}" dt="2023-02-20T12:12:46.405" v="6" actId="47"/>
        <pc:sldMkLst>
          <pc:docMk/>
          <pc:sldMk cId="1294235350" sldId="2244"/>
        </pc:sldMkLst>
      </pc:sldChg>
      <pc:sldChg chg="addSp modSp add mod">
        <pc:chgData name="伊健 杜" userId="e69aded81da48593" providerId="LiveId" clId="{AF29B545-A78F-4B31-BA44-2FFE64763ADA}" dt="2023-02-21T14:55:38.832" v="5411" actId="1076"/>
        <pc:sldMkLst>
          <pc:docMk/>
          <pc:sldMk cId="2737644136" sldId="2244"/>
        </pc:sldMkLst>
        <pc:spChg chg="mod">
          <ac:chgData name="伊健 杜" userId="e69aded81da48593" providerId="LiveId" clId="{AF29B545-A78F-4B31-BA44-2FFE64763ADA}" dt="2023-02-21T13:04:26.179" v="5248"/>
          <ac:spMkLst>
            <pc:docMk/>
            <pc:sldMk cId="2737644136" sldId="2244"/>
            <ac:spMk id="5" creationId="{E7287B0E-EF55-E721-8EFA-9A9183C0EDF9}"/>
          </ac:spMkLst>
        </pc:spChg>
        <pc:picChg chg="add mod">
          <ac:chgData name="伊健 杜" userId="e69aded81da48593" providerId="LiveId" clId="{AF29B545-A78F-4B31-BA44-2FFE64763ADA}" dt="2023-02-21T14:55:38.832" v="5411" actId="1076"/>
          <ac:picMkLst>
            <pc:docMk/>
            <pc:sldMk cId="2737644136" sldId="2244"/>
            <ac:picMk id="18434" creationId="{D312D9C8-75E9-F9AA-EC93-668CEBD7171F}"/>
          </ac:picMkLst>
        </pc:picChg>
      </pc:sldChg>
      <pc:sldChg chg="addSp modSp add mod">
        <pc:chgData name="伊健 杜" userId="e69aded81da48593" providerId="LiveId" clId="{AF29B545-A78F-4B31-BA44-2FFE64763ADA}" dt="2023-02-21T13:04:26.179" v="5248"/>
        <pc:sldMkLst>
          <pc:docMk/>
          <pc:sldMk cId="2012142691" sldId="2245"/>
        </pc:sldMkLst>
        <pc:spChg chg="mod">
          <ac:chgData name="伊健 杜" userId="e69aded81da48593" providerId="LiveId" clId="{AF29B545-A78F-4B31-BA44-2FFE64763ADA}" dt="2023-02-21T13:04:26.179" v="5248"/>
          <ac:spMkLst>
            <pc:docMk/>
            <pc:sldMk cId="2012142691" sldId="2245"/>
            <ac:spMk id="2" creationId="{10304424-DB4A-36E7-9E0D-D32A5DD0F26C}"/>
          </ac:spMkLst>
        </pc:spChg>
        <pc:picChg chg="add mod">
          <ac:chgData name="伊健 杜" userId="e69aded81da48593" providerId="LiveId" clId="{AF29B545-A78F-4B31-BA44-2FFE64763ADA}" dt="2023-02-21T05:14:07.047" v="3377" actId="1076"/>
          <ac:picMkLst>
            <pc:docMk/>
            <pc:sldMk cId="2012142691" sldId="2245"/>
            <ac:picMk id="1026" creationId="{C58790AC-099B-08AF-DAEF-B0EA81562601}"/>
          </ac:picMkLst>
        </pc:picChg>
      </pc:sldChg>
      <pc:sldChg chg="modSp add">
        <pc:chgData name="伊健 杜" userId="e69aded81da48593" providerId="LiveId" clId="{AF29B545-A78F-4B31-BA44-2FFE64763ADA}" dt="2023-02-21T13:04:26.179" v="5248"/>
        <pc:sldMkLst>
          <pc:docMk/>
          <pc:sldMk cId="1940879293" sldId="2246"/>
        </pc:sldMkLst>
        <pc:spChg chg="mod">
          <ac:chgData name="伊健 杜" userId="e69aded81da48593" providerId="LiveId" clId="{AF29B545-A78F-4B31-BA44-2FFE64763ADA}" dt="2023-02-21T13:04:26.179" v="5248"/>
          <ac:spMkLst>
            <pc:docMk/>
            <pc:sldMk cId="1940879293" sldId="2246"/>
            <ac:spMk id="2" creationId="{10304424-DB4A-36E7-9E0D-D32A5DD0F26C}"/>
          </ac:spMkLst>
        </pc:spChg>
      </pc:sldChg>
      <pc:sldChg chg="del">
        <pc:chgData name="伊健 杜" userId="e69aded81da48593" providerId="LiveId" clId="{AF29B545-A78F-4B31-BA44-2FFE64763ADA}" dt="2023-02-20T12:12:46.405" v="6" actId="47"/>
        <pc:sldMkLst>
          <pc:docMk/>
          <pc:sldMk cId="2420110277" sldId="2246"/>
        </pc:sldMkLst>
      </pc:sldChg>
      <pc:sldChg chg="del">
        <pc:chgData name="伊健 杜" userId="e69aded81da48593" providerId="LiveId" clId="{AF29B545-A78F-4B31-BA44-2FFE64763ADA}" dt="2023-02-20T12:12:46.405" v="6" actId="47"/>
        <pc:sldMkLst>
          <pc:docMk/>
          <pc:sldMk cId="252538624" sldId="2247"/>
        </pc:sldMkLst>
      </pc:sldChg>
      <pc:sldChg chg="addSp delSp modSp add mod">
        <pc:chgData name="伊健 杜" userId="e69aded81da48593" providerId="LiveId" clId="{AF29B545-A78F-4B31-BA44-2FFE64763ADA}" dt="2023-02-21T13:04:26.179" v="5248"/>
        <pc:sldMkLst>
          <pc:docMk/>
          <pc:sldMk cId="867876123" sldId="2247"/>
        </pc:sldMkLst>
        <pc:spChg chg="mod">
          <ac:chgData name="伊健 杜" userId="e69aded81da48593" providerId="LiveId" clId="{AF29B545-A78F-4B31-BA44-2FFE64763ADA}" dt="2023-02-21T13:04:26.179" v="5248"/>
          <ac:spMkLst>
            <pc:docMk/>
            <pc:sldMk cId="867876123" sldId="2247"/>
            <ac:spMk id="2" creationId="{10304424-DB4A-36E7-9E0D-D32A5DD0F26C}"/>
          </ac:spMkLst>
        </pc:spChg>
        <pc:picChg chg="del">
          <ac:chgData name="伊健 杜" userId="e69aded81da48593" providerId="LiveId" clId="{AF29B545-A78F-4B31-BA44-2FFE64763ADA}" dt="2023-02-21T05:14:44.261" v="3379" actId="478"/>
          <ac:picMkLst>
            <pc:docMk/>
            <pc:sldMk cId="867876123" sldId="2247"/>
            <ac:picMk id="1026" creationId="{C58790AC-099B-08AF-DAEF-B0EA81562601}"/>
          </ac:picMkLst>
        </pc:picChg>
        <pc:picChg chg="add mod">
          <ac:chgData name="伊健 杜" userId="e69aded81da48593" providerId="LiveId" clId="{AF29B545-A78F-4B31-BA44-2FFE64763ADA}" dt="2023-02-21T05:15:20.937" v="3387" actId="1076"/>
          <ac:picMkLst>
            <pc:docMk/>
            <pc:sldMk cId="867876123" sldId="2247"/>
            <ac:picMk id="2050" creationId="{EED027D8-F35C-AB12-34B0-52BD03F67E43}"/>
          </ac:picMkLst>
        </pc:picChg>
        <pc:picChg chg="add mod">
          <ac:chgData name="伊健 杜" userId="e69aded81da48593" providerId="LiveId" clId="{AF29B545-A78F-4B31-BA44-2FFE64763ADA}" dt="2023-02-21T05:15:26.964" v="3390" actId="1076"/>
          <ac:picMkLst>
            <pc:docMk/>
            <pc:sldMk cId="867876123" sldId="2247"/>
            <ac:picMk id="2052" creationId="{56AC1473-9165-BFFC-A036-078C718C7752}"/>
          </ac:picMkLst>
        </pc:picChg>
      </pc:sldChg>
      <pc:sldChg chg="addSp delSp modSp add mod">
        <pc:chgData name="伊健 杜" userId="e69aded81da48593" providerId="LiveId" clId="{AF29B545-A78F-4B31-BA44-2FFE64763ADA}" dt="2023-02-21T13:04:26.179" v="5248"/>
        <pc:sldMkLst>
          <pc:docMk/>
          <pc:sldMk cId="1206652299" sldId="2248"/>
        </pc:sldMkLst>
        <pc:spChg chg="mod">
          <ac:chgData name="伊健 杜" userId="e69aded81da48593" providerId="LiveId" clId="{AF29B545-A78F-4B31-BA44-2FFE64763ADA}" dt="2023-02-21T13:04:26.179" v="5248"/>
          <ac:spMkLst>
            <pc:docMk/>
            <pc:sldMk cId="1206652299" sldId="2248"/>
            <ac:spMk id="2" creationId="{10304424-DB4A-36E7-9E0D-D32A5DD0F26C}"/>
          </ac:spMkLst>
        </pc:spChg>
        <pc:picChg chg="del">
          <ac:chgData name="伊健 杜" userId="e69aded81da48593" providerId="LiveId" clId="{AF29B545-A78F-4B31-BA44-2FFE64763ADA}" dt="2023-02-21T05:15:58.886" v="3392" actId="478"/>
          <ac:picMkLst>
            <pc:docMk/>
            <pc:sldMk cId="1206652299" sldId="2248"/>
            <ac:picMk id="2050" creationId="{EED027D8-F35C-AB12-34B0-52BD03F67E43}"/>
          </ac:picMkLst>
        </pc:picChg>
        <pc:picChg chg="del">
          <ac:chgData name="伊健 杜" userId="e69aded81da48593" providerId="LiveId" clId="{AF29B545-A78F-4B31-BA44-2FFE64763ADA}" dt="2023-02-21T05:15:58.886" v="3392" actId="478"/>
          <ac:picMkLst>
            <pc:docMk/>
            <pc:sldMk cId="1206652299" sldId="2248"/>
            <ac:picMk id="2052" creationId="{56AC1473-9165-BFFC-A036-078C718C7752}"/>
          </ac:picMkLst>
        </pc:picChg>
        <pc:picChg chg="add mod">
          <ac:chgData name="伊健 杜" userId="e69aded81da48593" providerId="LiveId" clId="{AF29B545-A78F-4B31-BA44-2FFE64763ADA}" dt="2023-02-21T05:16:05.578" v="3396" actId="1076"/>
          <ac:picMkLst>
            <pc:docMk/>
            <pc:sldMk cId="1206652299" sldId="2248"/>
            <ac:picMk id="3074" creationId="{E09D2906-ED60-41BC-DEEB-058194CB94F2}"/>
          </ac:picMkLst>
        </pc:picChg>
      </pc:sldChg>
      <pc:sldChg chg="del">
        <pc:chgData name="伊健 杜" userId="e69aded81da48593" providerId="LiveId" clId="{AF29B545-A78F-4B31-BA44-2FFE64763ADA}" dt="2023-02-20T12:12:46.405" v="6" actId="47"/>
        <pc:sldMkLst>
          <pc:docMk/>
          <pc:sldMk cId="1415075018" sldId="2248"/>
        </pc:sldMkLst>
      </pc:sldChg>
      <pc:sldChg chg="del">
        <pc:chgData name="伊健 杜" userId="e69aded81da48593" providerId="LiveId" clId="{AF29B545-A78F-4B31-BA44-2FFE64763ADA}" dt="2023-02-20T12:12:46.405" v="6" actId="47"/>
        <pc:sldMkLst>
          <pc:docMk/>
          <pc:sldMk cId="711364460" sldId="2249"/>
        </pc:sldMkLst>
      </pc:sldChg>
      <pc:sldChg chg="addSp delSp modSp add mod">
        <pc:chgData name="伊健 杜" userId="e69aded81da48593" providerId="LiveId" clId="{AF29B545-A78F-4B31-BA44-2FFE64763ADA}" dt="2023-02-21T13:04:26.179" v="5248"/>
        <pc:sldMkLst>
          <pc:docMk/>
          <pc:sldMk cId="1402655408" sldId="2249"/>
        </pc:sldMkLst>
        <pc:spChg chg="mod">
          <ac:chgData name="伊健 杜" userId="e69aded81da48593" providerId="LiveId" clId="{AF29B545-A78F-4B31-BA44-2FFE64763ADA}" dt="2023-02-21T13:04:26.179" v="5248"/>
          <ac:spMkLst>
            <pc:docMk/>
            <pc:sldMk cId="1402655408" sldId="2249"/>
            <ac:spMk id="2" creationId="{10304424-DB4A-36E7-9E0D-D32A5DD0F26C}"/>
          </ac:spMkLst>
        </pc:spChg>
        <pc:picChg chg="add mod">
          <ac:chgData name="伊健 杜" userId="e69aded81da48593" providerId="LiveId" clId="{AF29B545-A78F-4B31-BA44-2FFE64763ADA}" dt="2023-02-21T05:16:51.481" v="3401" actId="1076"/>
          <ac:picMkLst>
            <pc:docMk/>
            <pc:sldMk cId="1402655408" sldId="2249"/>
            <ac:picMk id="4" creationId="{36A38500-A793-DA33-2068-03C3624E8FCC}"/>
          </ac:picMkLst>
        </pc:picChg>
        <pc:picChg chg="del">
          <ac:chgData name="伊健 杜" userId="e69aded81da48593" providerId="LiveId" clId="{AF29B545-A78F-4B31-BA44-2FFE64763ADA}" dt="2023-02-21T05:16:46.968" v="3398" actId="478"/>
          <ac:picMkLst>
            <pc:docMk/>
            <pc:sldMk cId="1402655408" sldId="2249"/>
            <ac:picMk id="3074" creationId="{E09D2906-ED60-41BC-DEEB-058194CB94F2}"/>
          </ac:picMkLst>
        </pc:picChg>
      </pc:sldChg>
      <pc:sldChg chg="del">
        <pc:chgData name="伊健 杜" userId="e69aded81da48593" providerId="LiveId" clId="{AF29B545-A78F-4B31-BA44-2FFE64763ADA}" dt="2023-02-20T12:12:46.405" v="6" actId="47"/>
        <pc:sldMkLst>
          <pc:docMk/>
          <pc:sldMk cId="1210530522" sldId="2250"/>
        </pc:sldMkLst>
      </pc:sldChg>
      <pc:sldChg chg="addSp delSp modSp add mod">
        <pc:chgData name="伊健 杜" userId="e69aded81da48593" providerId="LiveId" clId="{AF29B545-A78F-4B31-BA44-2FFE64763ADA}" dt="2023-02-21T13:04:26.179" v="5248"/>
        <pc:sldMkLst>
          <pc:docMk/>
          <pc:sldMk cId="3546783395" sldId="2250"/>
        </pc:sldMkLst>
        <pc:spChg chg="mod">
          <ac:chgData name="伊健 杜" userId="e69aded81da48593" providerId="LiveId" clId="{AF29B545-A78F-4B31-BA44-2FFE64763ADA}" dt="2023-02-21T13:04:26.179" v="5248"/>
          <ac:spMkLst>
            <pc:docMk/>
            <pc:sldMk cId="3546783395" sldId="2250"/>
            <ac:spMk id="2" creationId="{10304424-DB4A-36E7-9E0D-D32A5DD0F26C}"/>
          </ac:spMkLst>
        </pc:spChg>
        <pc:picChg chg="del">
          <ac:chgData name="伊健 杜" userId="e69aded81da48593" providerId="LiveId" clId="{AF29B545-A78F-4B31-BA44-2FFE64763ADA}" dt="2023-02-21T05:20:57.203" v="3436" actId="478"/>
          <ac:picMkLst>
            <pc:docMk/>
            <pc:sldMk cId="3546783395" sldId="2250"/>
            <ac:picMk id="4" creationId="{36A38500-A793-DA33-2068-03C3624E8FCC}"/>
          </ac:picMkLst>
        </pc:picChg>
        <pc:picChg chg="add mod">
          <ac:chgData name="伊健 杜" userId="e69aded81da48593" providerId="LiveId" clId="{AF29B545-A78F-4B31-BA44-2FFE64763ADA}" dt="2023-02-21T05:20:58.971" v="3438" actId="1076"/>
          <ac:picMkLst>
            <pc:docMk/>
            <pc:sldMk cId="3546783395" sldId="2250"/>
            <ac:picMk id="4098" creationId="{0CEE3A42-5D51-7E0B-9FF1-77CD51262E0D}"/>
          </ac:picMkLst>
        </pc:picChg>
      </pc:sldChg>
      <pc:sldChg chg="modSp add mod">
        <pc:chgData name="伊健 杜" userId="e69aded81da48593" providerId="LiveId" clId="{AF29B545-A78F-4B31-BA44-2FFE64763ADA}" dt="2023-02-21T13:04:26.179" v="5248"/>
        <pc:sldMkLst>
          <pc:docMk/>
          <pc:sldMk cId="364054386" sldId="2251"/>
        </pc:sldMkLst>
        <pc:spChg chg="mod">
          <ac:chgData name="伊健 杜" userId="e69aded81da48593" providerId="LiveId" clId="{AF29B545-A78F-4B31-BA44-2FFE64763ADA}" dt="2023-02-21T13:04:26.179" v="5248"/>
          <ac:spMkLst>
            <pc:docMk/>
            <pc:sldMk cId="364054386" sldId="2251"/>
            <ac:spMk id="2" creationId="{10304424-DB4A-36E7-9E0D-D32A5DD0F26C}"/>
          </ac:spMkLst>
        </pc:spChg>
      </pc:sldChg>
      <pc:sldChg chg="add del">
        <pc:chgData name="伊健 杜" userId="e69aded81da48593" providerId="LiveId" clId="{AF29B545-A78F-4B31-BA44-2FFE64763ADA}" dt="2023-02-21T05:21:06.596" v="3440" actId="47"/>
        <pc:sldMkLst>
          <pc:docMk/>
          <pc:sldMk cId="1293235614" sldId="2251"/>
        </pc:sldMkLst>
      </pc:sldChg>
      <pc:sldChg chg="del">
        <pc:chgData name="伊健 杜" userId="e69aded81da48593" providerId="LiveId" clId="{AF29B545-A78F-4B31-BA44-2FFE64763ADA}" dt="2023-02-20T12:12:46.405" v="6" actId="47"/>
        <pc:sldMkLst>
          <pc:docMk/>
          <pc:sldMk cId="1327051921" sldId="2251"/>
        </pc:sldMkLst>
      </pc:sldChg>
      <pc:sldChg chg="add del">
        <pc:chgData name="伊健 杜" userId="e69aded81da48593" providerId="LiveId" clId="{AF29B545-A78F-4B31-BA44-2FFE64763ADA}" dt="2023-02-21T05:23:40.335" v="3505" actId="47"/>
        <pc:sldMkLst>
          <pc:docMk/>
          <pc:sldMk cId="2743512211" sldId="2252"/>
        </pc:sldMkLst>
      </pc:sldChg>
      <pc:sldChg chg="addSp modSp add mod">
        <pc:chgData name="伊健 杜" userId="e69aded81da48593" providerId="LiveId" clId="{AF29B545-A78F-4B31-BA44-2FFE64763ADA}" dt="2023-02-21T14:56:04.211" v="5414" actId="1076"/>
        <pc:sldMkLst>
          <pc:docMk/>
          <pc:sldMk cId="3685489568" sldId="2252"/>
        </pc:sldMkLst>
        <pc:spChg chg="mod">
          <ac:chgData name="伊健 杜" userId="e69aded81da48593" providerId="LiveId" clId="{AF29B545-A78F-4B31-BA44-2FFE64763ADA}" dt="2023-02-21T13:04:26.179" v="5248"/>
          <ac:spMkLst>
            <pc:docMk/>
            <pc:sldMk cId="3685489568" sldId="2252"/>
            <ac:spMk id="2" creationId="{10304424-DB4A-36E7-9E0D-D32A5DD0F26C}"/>
          </ac:spMkLst>
        </pc:spChg>
        <pc:spChg chg="mod">
          <ac:chgData name="伊健 杜" userId="e69aded81da48593" providerId="LiveId" clId="{AF29B545-A78F-4B31-BA44-2FFE64763ADA}" dt="2023-02-21T13:04:26.179" v="5248"/>
          <ac:spMkLst>
            <pc:docMk/>
            <pc:sldMk cId="3685489568" sldId="2252"/>
            <ac:spMk id="5" creationId="{E7287B0E-EF55-E721-8EFA-9A9183C0EDF9}"/>
          </ac:spMkLst>
        </pc:spChg>
        <pc:picChg chg="add mod">
          <ac:chgData name="伊健 杜" userId="e69aded81da48593" providerId="LiveId" clId="{AF29B545-A78F-4B31-BA44-2FFE64763ADA}" dt="2023-02-21T14:56:04.211" v="5414" actId="1076"/>
          <ac:picMkLst>
            <pc:docMk/>
            <pc:sldMk cId="3685489568" sldId="2252"/>
            <ac:picMk id="19458" creationId="{79C41E4E-C9F2-5BC8-D058-DDB68C0DB02D}"/>
          </ac:picMkLst>
        </pc:picChg>
      </pc:sldChg>
      <pc:sldChg chg="del">
        <pc:chgData name="伊健 杜" userId="e69aded81da48593" providerId="LiveId" clId="{AF29B545-A78F-4B31-BA44-2FFE64763ADA}" dt="2023-02-20T12:12:46.405" v="6" actId="47"/>
        <pc:sldMkLst>
          <pc:docMk/>
          <pc:sldMk cId="4140817928" sldId="2252"/>
        </pc:sldMkLst>
      </pc:sldChg>
      <pc:sldChg chg="del">
        <pc:chgData name="伊健 杜" userId="e69aded81da48593" providerId="LiveId" clId="{AF29B545-A78F-4B31-BA44-2FFE64763ADA}" dt="2023-02-20T12:12:46.405" v="6" actId="47"/>
        <pc:sldMkLst>
          <pc:docMk/>
          <pc:sldMk cId="1041314455" sldId="2253"/>
        </pc:sldMkLst>
      </pc:sldChg>
      <pc:sldChg chg="modSp add del mod">
        <pc:chgData name="伊健 杜" userId="e69aded81da48593" providerId="LiveId" clId="{AF29B545-A78F-4B31-BA44-2FFE64763ADA}" dt="2023-02-21T13:04:26.179" v="5248"/>
        <pc:sldMkLst>
          <pc:docMk/>
          <pc:sldMk cId="3371019328" sldId="2253"/>
        </pc:sldMkLst>
        <pc:spChg chg="mod">
          <ac:chgData name="伊健 杜" userId="e69aded81da48593" providerId="LiveId" clId="{AF29B545-A78F-4B31-BA44-2FFE64763ADA}" dt="2023-02-21T13:04:26.179" v="5248"/>
          <ac:spMkLst>
            <pc:docMk/>
            <pc:sldMk cId="3371019328" sldId="2253"/>
            <ac:spMk id="2" creationId="{10304424-DB4A-36E7-9E0D-D32A5DD0F26C}"/>
          </ac:spMkLst>
        </pc:spChg>
        <pc:spChg chg="mod">
          <ac:chgData name="伊健 杜" userId="e69aded81da48593" providerId="LiveId" clId="{AF29B545-A78F-4B31-BA44-2FFE64763ADA}" dt="2023-02-21T13:04:26.179" v="5248"/>
          <ac:spMkLst>
            <pc:docMk/>
            <pc:sldMk cId="3371019328" sldId="2253"/>
            <ac:spMk id="5" creationId="{E7287B0E-EF55-E721-8EFA-9A9183C0EDF9}"/>
          </ac:spMkLst>
        </pc:spChg>
      </pc:sldChg>
      <pc:sldChg chg="del">
        <pc:chgData name="伊健 杜" userId="e69aded81da48593" providerId="LiveId" clId="{AF29B545-A78F-4B31-BA44-2FFE64763ADA}" dt="2023-02-20T12:12:46.405" v="6" actId="47"/>
        <pc:sldMkLst>
          <pc:docMk/>
          <pc:sldMk cId="244172812" sldId="2254"/>
        </pc:sldMkLst>
      </pc:sldChg>
      <pc:sldChg chg="modSp add mod">
        <pc:chgData name="伊健 杜" userId="e69aded81da48593" providerId="LiveId" clId="{AF29B545-A78F-4B31-BA44-2FFE64763ADA}" dt="2023-02-21T13:04:26.179" v="5248"/>
        <pc:sldMkLst>
          <pc:docMk/>
          <pc:sldMk cId="2638423198" sldId="2254"/>
        </pc:sldMkLst>
        <pc:spChg chg="mod">
          <ac:chgData name="伊健 杜" userId="e69aded81da48593" providerId="LiveId" clId="{AF29B545-A78F-4B31-BA44-2FFE64763ADA}" dt="2023-02-21T13:04:26.179" v="5248"/>
          <ac:spMkLst>
            <pc:docMk/>
            <pc:sldMk cId="2638423198" sldId="2254"/>
            <ac:spMk id="2" creationId="{10304424-DB4A-36E7-9E0D-D32A5DD0F26C}"/>
          </ac:spMkLst>
        </pc:spChg>
      </pc:sldChg>
      <pc:sldChg chg="modSp add del mod">
        <pc:chgData name="伊健 杜" userId="e69aded81da48593" providerId="LiveId" clId="{AF29B545-A78F-4B31-BA44-2FFE64763ADA}" dt="2023-02-21T05:27:17.957" v="3828" actId="47"/>
        <pc:sldMkLst>
          <pc:docMk/>
          <pc:sldMk cId="4194994687" sldId="2254"/>
        </pc:sldMkLst>
        <pc:spChg chg="mod">
          <ac:chgData name="伊健 杜" userId="e69aded81da48593" providerId="LiveId" clId="{AF29B545-A78F-4B31-BA44-2FFE64763ADA}" dt="2023-02-21T05:26:35.337" v="3827"/>
          <ac:spMkLst>
            <pc:docMk/>
            <pc:sldMk cId="4194994687" sldId="2254"/>
            <ac:spMk id="5" creationId="{E7287B0E-EF55-E721-8EFA-9A9183C0EDF9}"/>
          </ac:spMkLst>
        </pc:spChg>
      </pc:sldChg>
      <pc:sldChg chg="del">
        <pc:chgData name="伊健 杜" userId="e69aded81da48593" providerId="LiveId" clId="{AF29B545-A78F-4B31-BA44-2FFE64763ADA}" dt="2023-02-20T12:12:46.405" v="6" actId="47"/>
        <pc:sldMkLst>
          <pc:docMk/>
          <pc:sldMk cId="4054208821" sldId="2255"/>
        </pc:sldMkLst>
      </pc:sldChg>
      <pc:sldChg chg="modSp add mod">
        <pc:chgData name="伊健 杜" userId="e69aded81da48593" providerId="LiveId" clId="{AF29B545-A78F-4B31-BA44-2FFE64763ADA}" dt="2023-02-21T14:13:30.993" v="5270"/>
        <pc:sldMkLst>
          <pc:docMk/>
          <pc:sldMk cId="4116058296" sldId="2255"/>
        </pc:sldMkLst>
        <pc:spChg chg="mod">
          <ac:chgData name="伊健 杜" userId="e69aded81da48593" providerId="LiveId" clId="{AF29B545-A78F-4B31-BA44-2FFE64763ADA}" dt="2023-02-21T14:13:30.993" v="5270"/>
          <ac:spMkLst>
            <pc:docMk/>
            <pc:sldMk cId="4116058296" sldId="2255"/>
            <ac:spMk id="2" creationId="{10304424-DB4A-36E7-9E0D-D32A5DD0F26C}"/>
          </ac:spMkLst>
        </pc:spChg>
      </pc:sldChg>
      <pc:sldChg chg="addSp modSp add mod">
        <pc:chgData name="伊健 杜" userId="e69aded81da48593" providerId="LiveId" clId="{AF29B545-A78F-4B31-BA44-2FFE64763ADA}" dt="2023-02-21T16:12:25.412" v="5417" actId="1076"/>
        <pc:sldMkLst>
          <pc:docMk/>
          <pc:sldMk cId="4033524611" sldId="2256"/>
        </pc:sldMkLst>
        <pc:spChg chg="mod">
          <ac:chgData name="伊健 杜" userId="e69aded81da48593" providerId="LiveId" clId="{AF29B545-A78F-4B31-BA44-2FFE64763ADA}" dt="2023-02-21T05:39:18.899" v="4112"/>
          <ac:spMkLst>
            <pc:docMk/>
            <pc:sldMk cId="4033524611" sldId="2256"/>
            <ac:spMk id="2" creationId="{10304424-DB4A-36E7-9E0D-D32A5DD0F26C}"/>
          </ac:spMkLst>
        </pc:spChg>
        <pc:spChg chg="mod">
          <ac:chgData name="伊健 杜" userId="e69aded81da48593" providerId="LiveId" clId="{AF29B545-A78F-4B31-BA44-2FFE64763ADA}" dt="2023-02-21T13:04:26.179" v="5248"/>
          <ac:spMkLst>
            <pc:docMk/>
            <pc:sldMk cId="4033524611" sldId="2256"/>
            <ac:spMk id="5" creationId="{E7287B0E-EF55-E721-8EFA-9A9183C0EDF9}"/>
          </ac:spMkLst>
        </pc:spChg>
        <pc:picChg chg="add mod">
          <ac:chgData name="伊健 杜" userId="e69aded81da48593" providerId="LiveId" clId="{AF29B545-A78F-4B31-BA44-2FFE64763ADA}" dt="2023-02-21T16:12:25.412" v="5417" actId="1076"/>
          <ac:picMkLst>
            <pc:docMk/>
            <pc:sldMk cId="4033524611" sldId="2256"/>
            <ac:picMk id="1026" creationId="{F25FB7D6-A021-DB79-E903-C41EE377A47E}"/>
          </ac:picMkLst>
        </pc:picChg>
      </pc:sldChg>
      <pc:sldChg chg="addSp modSp add mod">
        <pc:chgData name="伊健 杜" userId="e69aded81da48593" providerId="LiveId" clId="{AF29B545-A78F-4B31-BA44-2FFE64763ADA}" dt="2023-02-21T16:13:52.685" v="5419" actId="1076"/>
        <pc:sldMkLst>
          <pc:docMk/>
          <pc:sldMk cId="2889901919" sldId="2257"/>
        </pc:sldMkLst>
        <pc:spChg chg="mod">
          <ac:chgData name="伊健 杜" userId="e69aded81da48593" providerId="LiveId" clId="{AF29B545-A78F-4B31-BA44-2FFE64763ADA}" dt="2023-02-21T13:04:26.179" v="5248"/>
          <ac:spMkLst>
            <pc:docMk/>
            <pc:sldMk cId="2889901919" sldId="2257"/>
            <ac:spMk id="5" creationId="{E7287B0E-EF55-E721-8EFA-9A9183C0EDF9}"/>
          </ac:spMkLst>
        </pc:spChg>
        <pc:picChg chg="add mod">
          <ac:chgData name="伊健 杜" userId="e69aded81da48593" providerId="LiveId" clId="{AF29B545-A78F-4B31-BA44-2FFE64763ADA}" dt="2023-02-21T16:13:52.685" v="5419" actId="1076"/>
          <ac:picMkLst>
            <pc:docMk/>
            <pc:sldMk cId="2889901919" sldId="2257"/>
            <ac:picMk id="2050" creationId="{769302F6-9305-668C-7F20-01C78D5C3226}"/>
          </ac:picMkLst>
        </pc:picChg>
      </pc:sldChg>
      <pc:sldChg chg="addSp modSp add mod">
        <pc:chgData name="伊健 杜" userId="e69aded81da48593" providerId="LiveId" clId="{AF29B545-A78F-4B31-BA44-2FFE64763ADA}" dt="2023-02-21T16:16:14.017" v="5425" actId="1076"/>
        <pc:sldMkLst>
          <pc:docMk/>
          <pc:sldMk cId="1476478785" sldId="2258"/>
        </pc:sldMkLst>
        <pc:spChg chg="mod">
          <ac:chgData name="伊健 杜" userId="e69aded81da48593" providerId="LiveId" clId="{AF29B545-A78F-4B31-BA44-2FFE64763ADA}" dt="2023-02-21T13:04:26.179" v="5248"/>
          <ac:spMkLst>
            <pc:docMk/>
            <pc:sldMk cId="1476478785" sldId="2258"/>
            <ac:spMk id="3" creationId="{AFF80177-B508-486C-D283-AFDDC448C9C4}"/>
          </ac:spMkLst>
        </pc:spChg>
        <pc:spChg chg="mod">
          <ac:chgData name="伊健 杜" userId="e69aded81da48593" providerId="LiveId" clId="{AF29B545-A78F-4B31-BA44-2FFE64763ADA}" dt="2023-02-21T05:49:24.873" v="4378" actId="1076"/>
          <ac:spMkLst>
            <pc:docMk/>
            <pc:sldMk cId="1476478785" sldId="2258"/>
            <ac:spMk id="6" creationId="{DA04786D-3FE1-B0BF-2654-021227D4ECC0}"/>
          </ac:spMkLst>
        </pc:spChg>
        <pc:spChg chg="mod">
          <ac:chgData name="伊健 杜" userId="e69aded81da48593" providerId="LiveId" clId="{AF29B545-A78F-4B31-BA44-2FFE64763ADA}" dt="2023-02-21T13:04:26.179" v="5248"/>
          <ac:spMkLst>
            <pc:docMk/>
            <pc:sldMk cId="1476478785" sldId="2258"/>
            <ac:spMk id="12" creationId="{566E938F-8B7F-45C0-0B4C-43DED0666BD4}"/>
          </ac:spMkLst>
        </pc:spChg>
        <pc:picChg chg="add mod">
          <ac:chgData name="伊健 杜" userId="e69aded81da48593" providerId="LiveId" clId="{AF29B545-A78F-4B31-BA44-2FFE64763ADA}" dt="2023-02-21T16:15:36.906" v="5422" actId="1076"/>
          <ac:picMkLst>
            <pc:docMk/>
            <pc:sldMk cId="1476478785" sldId="2258"/>
            <ac:picMk id="3074" creationId="{80B8BB67-D843-8E5A-BBA0-4C0316A644AB}"/>
          </ac:picMkLst>
        </pc:picChg>
        <pc:picChg chg="add mod">
          <ac:chgData name="伊健 杜" userId="e69aded81da48593" providerId="LiveId" clId="{AF29B545-A78F-4B31-BA44-2FFE64763ADA}" dt="2023-02-21T16:16:14.017" v="5425" actId="1076"/>
          <ac:picMkLst>
            <pc:docMk/>
            <pc:sldMk cId="1476478785" sldId="2258"/>
            <ac:picMk id="3076" creationId="{CC5C91BF-0C78-28C8-B2FD-1D6DCD512F32}"/>
          </ac:picMkLst>
        </pc:picChg>
      </pc:sldChg>
      <pc:sldChg chg="addSp delSp modSp add mod">
        <pc:chgData name="伊健 杜" userId="e69aded81da48593" providerId="LiveId" clId="{AF29B545-A78F-4B31-BA44-2FFE64763ADA}" dt="2023-02-21T16:14:36.521" v="5420" actId="478"/>
        <pc:sldMkLst>
          <pc:docMk/>
          <pc:sldMk cId="2963006058" sldId="2259"/>
        </pc:sldMkLst>
        <pc:spChg chg="mod">
          <ac:chgData name="伊健 杜" userId="e69aded81da48593" providerId="LiveId" clId="{AF29B545-A78F-4B31-BA44-2FFE64763ADA}" dt="2023-02-21T13:04:26.179" v="5248"/>
          <ac:spMkLst>
            <pc:docMk/>
            <pc:sldMk cId="2963006058" sldId="2259"/>
            <ac:spMk id="2" creationId="{10304424-DB4A-36E7-9E0D-D32A5DD0F26C}"/>
          </ac:spMkLst>
        </pc:spChg>
        <pc:spChg chg="add del mod">
          <ac:chgData name="伊健 杜" userId="e69aded81da48593" providerId="LiveId" clId="{AF29B545-A78F-4B31-BA44-2FFE64763ADA}" dt="2023-02-21T16:14:36.521" v="5420" actId="478"/>
          <ac:spMkLst>
            <pc:docMk/>
            <pc:sldMk cId="2963006058" sldId="2259"/>
            <ac:spMk id="3" creationId="{658BEE85-BB8F-7FA4-6672-051534D59EBA}"/>
          </ac:spMkLst>
        </pc:spChg>
      </pc:sldChg>
      <pc:sldChg chg="modSp add mod">
        <pc:chgData name="伊健 杜" userId="e69aded81da48593" providerId="LiveId" clId="{AF29B545-A78F-4B31-BA44-2FFE64763ADA}" dt="2023-02-21T13:04:26.179" v="5248"/>
        <pc:sldMkLst>
          <pc:docMk/>
          <pc:sldMk cId="2235023524" sldId="2260"/>
        </pc:sldMkLst>
        <pc:spChg chg="mod">
          <ac:chgData name="伊健 杜" userId="e69aded81da48593" providerId="LiveId" clId="{AF29B545-A78F-4B31-BA44-2FFE64763ADA}" dt="2023-02-21T13:04:26.179" v="5248"/>
          <ac:spMkLst>
            <pc:docMk/>
            <pc:sldMk cId="2235023524" sldId="2260"/>
            <ac:spMk id="3" creationId="{AFF80177-B508-486C-D283-AFDDC448C9C4}"/>
          </ac:spMkLst>
        </pc:spChg>
        <pc:spChg chg="mod">
          <ac:chgData name="伊健 杜" userId="e69aded81da48593" providerId="LiveId" clId="{AF29B545-A78F-4B31-BA44-2FFE64763ADA}" dt="2023-02-21T13:04:26.179" v="5248"/>
          <ac:spMkLst>
            <pc:docMk/>
            <pc:sldMk cId="2235023524" sldId="2260"/>
            <ac:spMk id="12" creationId="{566E938F-8B7F-45C0-0B4C-43DED0666BD4}"/>
          </ac:spMkLst>
        </pc:spChg>
      </pc:sldChg>
      <pc:sldChg chg="modSp add mod">
        <pc:chgData name="伊健 杜" userId="e69aded81da48593" providerId="LiveId" clId="{AF29B545-A78F-4B31-BA44-2FFE64763ADA}" dt="2023-02-21T13:04:26.179" v="5248"/>
        <pc:sldMkLst>
          <pc:docMk/>
          <pc:sldMk cId="1730605624" sldId="2261"/>
        </pc:sldMkLst>
        <pc:spChg chg="mod">
          <ac:chgData name="伊健 杜" userId="e69aded81da48593" providerId="LiveId" clId="{AF29B545-A78F-4B31-BA44-2FFE64763ADA}" dt="2023-02-21T13:04:26.179" v="5248"/>
          <ac:spMkLst>
            <pc:docMk/>
            <pc:sldMk cId="1730605624" sldId="2261"/>
            <ac:spMk id="3" creationId="{AFF80177-B508-486C-D283-AFDDC448C9C4}"/>
          </ac:spMkLst>
        </pc:spChg>
        <pc:spChg chg="mod">
          <ac:chgData name="伊健 杜" userId="e69aded81da48593" providerId="LiveId" clId="{AF29B545-A78F-4B31-BA44-2FFE64763ADA}" dt="2023-02-21T13:04:26.179" v="5248"/>
          <ac:spMkLst>
            <pc:docMk/>
            <pc:sldMk cId="1730605624" sldId="2261"/>
            <ac:spMk id="12" creationId="{566E938F-8B7F-45C0-0B4C-43DED0666BD4}"/>
          </ac:spMkLst>
        </pc:spChg>
      </pc:sldChg>
      <pc:sldChg chg="addSp modSp add mod">
        <pc:chgData name="伊健 杜" userId="e69aded81da48593" providerId="LiveId" clId="{AF29B545-A78F-4B31-BA44-2FFE64763ADA}" dt="2023-02-21T13:04:26.179" v="5248"/>
        <pc:sldMkLst>
          <pc:docMk/>
          <pc:sldMk cId="1055754642" sldId="2262"/>
        </pc:sldMkLst>
        <pc:spChg chg="mod">
          <ac:chgData name="伊健 杜" userId="e69aded81da48593" providerId="LiveId" clId="{AF29B545-A78F-4B31-BA44-2FFE64763ADA}" dt="2023-02-21T13:04:26.179" v="5248"/>
          <ac:spMkLst>
            <pc:docMk/>
            <pc:sldMk cId="1055754642" sldId="2262"/>
            <ac:spMk id="2" creationId="{10304424-DB4A-36E7-9E0D-D32A5DD0F26C}"/>
          </ac:spMkLst>
        </pc:spChg>
        <pc:spChg chg="add mod">
          <ac:chgData name="伊健 杜" userId="e69aded81da48593" providerId="LiveId" clId="{AF29B545-A78F-4B31-BA44-2FFE64763ADA}" dt="2023-02-21T13:04:26.179" v="5248"/>
          <ac:spMkLst>
            <pc:docMk/>
            <pc:sldMk cId="1055754642" sldId="2262"/>
            <ac:spMk id="3" creationId="{15B20989-A8E3-E362-3E90-D4FEBEBF9C32}"/>
          </ac:spMkLst>
        </pc:spChg>
        <pc:spChg chg="add mod">
          <ac:chgData name="伊健 杜" userId="e69aded81da48593" providerId="LiveId" clId="{AF29B545-A78F-4B31-BA44-2FFE64763ADA}" dt="2023-02-21T06:03:28.597" v="4962" actId="1076"/>
          <ac:spMkLst>
            <pc:docMk/>
            <pc:sldMk cId="1055754642" sldId="2262"/>
            <ac:spMk id="4" creationId="{14A85DD4-BCFD-B029-4D47-AC851DC1DF14}"/>
          </ac:spMkLst>
        </pc:spChg>
        <pc:spChg chg="add mod">
          <ac:chgData name="伊健 杜" userId="e69aded81da48593" providerId="LiveId" clId="{AF29B545-A78F-4B31-BA44-2FFE64763ADA}" dt="2023-02-21T06:03:28.597" v="4962" actId="1076"/>
          <ac:spMkLst>
            <pc:docMk/>
            <pc:sldMk cId="1055754642" sldId="2262"/>
            <ac:spMk id="5" creationId="{33299C7B-9164-2124-3C0E-79D84037C788}"/>
          </ac:spMkLst>
        </pc:spChg>
        <pc:spChg chg="add mod">
          <ac:chgData name="伊健 杜" userId="e69aded81da48593" providerId="LiveId" clId="{AF29B545-A78F-4B31-BA44-2FFE64763ADA}" dt="2023-02-21T06:03:28.597" v="4962" actId="1076"/>
          <ac:spMkLst>
            <pc:docMk/>
            <pc:sldMk cId="1055754642" sldId="2262"/>
            <ac:spMk id="6" creationId="{CCCDA294-B2F8-7B6E-D3DF-0ABB62677B90}"/>
          </ac:spMkLst>
        </pc:spChg>
        <pc:spChg chg="add mod">
          <ac:chgData name="伊健 杜" userId="e69aded81da48593" providerId="LiveId" clId="{AF29B545-A78F-4B31-BA44-2FFE64763ADA}" dt="2023-02-21T06:03:28.597" v="4962" actId="1076"/>
          <ac:spMkLst>
            <pc:docMk/>
            <pc:sldMk cId="1055754642" sldId="2262"/>
            <ac:spMk id="7" creationId="{0E90F0DE-E2FA-C7D6-D884-443A06F6AB8B}"/>
          </ac:spMkLst>
        </pc:spChg>
      </pc:sldChg>
      <pc:sldChg chg="modSp add mod">
        <pc:chgData name="伊健 杜" userId="e69aded81da48593" providerId="LiveId" clId="{AF29B545-A78F-4B31-BA44-2FFE64763ADA}" dt="2023-02-21T13:04:26.179" v="5248"/>
        <pc:sldMkLst>
          <pc:docMk/>
          <pc:sldMk cId="770163816" sldId="2263"/>
        </pc:sldMkLst>
        <pc:spChg chg="mod">
          <ac:chgData name="伊健 杜" userId="e69aded81da48593" providerId="LiveId" clId="{AF29B545-A78F-4B31-BA44-2FFE64763ADA}" dt="2023-02-21T13:04:26.179" v="5248"/>
          <ac:spMkLst>
            <pc:docMk/>
            <pc:sldMk cId="770163816" sldId="2263"/>
            <ac:spMk id="2" creationId="{10304424-DB4A-36E7-9E0D-D32A5DD0F26C}"/>
          </ac:spMkLst>
        </pc:spChg>
        <pc:spChg chg="mod">
          <ac:chgData name="伊健 杜" userId="e69aded81da48593" providerId="LiveId" clId="{AF29B545-A78F-4B31-BA44-2FFE64763ADA}" dt="2023-02-21T13:04:26.179" v="5248"/>
          <ac:spMkLst>
            <pc:docMk/>
            <pc:sldMk cId="770163816" sldId="2263"/>
            <ac:spMk id="3" creationId="{15B20989-A8E3-E362-3E90-D4FEBEBF9C32}"/>
          </ac:spMkLst>
        </pc:spChg>
      </pc:sldChg>
      <pc:sldChg chg="modSp add mod">
        <pc:chgData name="伊健 杜" userId="e69aded81da48593" providerId="LiveId" clId="{AF29B545-A78F-4B31-BA44-2FFE64763ADA}" dt="2023-02-21T13:04:26.179" v="5248"/>
        <pc:sldMkLst>
          <pc:docMk/>
          <pc:sldMk cId="123197649" sldId="2264"/>
        </pc:sldMkLst>
        <pc:spChg chg="mod">
          <ac:chgData name="伊健 杜" userId="e69aded81da48593" providerId="LiveId" clId="{AF29B545-A78F-4B31-BA44-2FFE64763ADA}" dt="2023-02-21T13:04:26.179" v="5248"/>
          <ac:spMkLst>
            <pc:docMk/>
            <pc:sldMk cId="123197649" sldId="2264"/>
            <ac:spMk id="2" creationId="{10304424-DB4A-36E7-9E0D-D32A5DD0F26C}"/>
          </ac:spMkLst>
        </pc:spChg>
        <pc:spChg chg="mod">
          <ac:chgData name="伊健 杜" userId="e69aded81da48593" providerId="LiveId" clId="{AF29B545-A78F-4B31-BA44-2FFE64763ADA}" dt="2023-02-21T13:04:26.179" v="5248"/>
          <ac:spMkLst>
            <pc:docMk/>
            <pc:sldMk cId="123197649" sldId="2264"/>
            <ac:spMk id="3" creationId="{15B20989-A8E3-E362-3E90-D4FEBEBF9C32}"/>
          </ac:spMkLst>
        </pc:spChg>
      </pc:sldChg>
      <pc:sldChg chg="modSp add mod">
        <pc:chgData name="伊健 杜" userId="e69aded81da48593" providerId="LiveId" clId="{AF29B545-A78F-4B31-BA44-2FFE64763ADA}" dt="2023-02-21T13:04:26.179" v="5248"/>
        <pc:sldMkLst>
          <pc:docMk/>
          <pc:sldMk cId="1162300324" sldId="2265"/>
        </pc:sldMkLst>
        <pc:spChg chg="mod">
          <ac:chgData name="伊健 杜" userId="e69aded81da48593" providerId="LiveId" clId="{AF29B545-A78F-4B31-BA44-2FFE64763ADA}" dt="2023-02-21T13:04:26.179" v="5248"/>
          <ac:spMkLst>
            <pc:docMk/>
            <pc:sldMk cId="1162300324" sldId="2265"/>
            <ac:spMk id="3" creationId="{AFF80177-B508-486C-D283-AFDDC448C9C4}"/>
          </ac:spMkLst>
        </pc:spChg>
        <pc:spChg chg="mod">
          <ac:chgData name="伊健 杜" userId="e69aded81da48593" providerId="LiveId" clId="{AF29B545-A78F-4B31-BA44-2FFE64763ADA}" dt="2023-02-21T06:04:17.768" v="5037" actId="1076"/>
          <ac:spMkLst>
            <pc:docMk/>
            <pc:sldMk cId="1162300324" sldId="2265"/>
            <ac:spMk id="7" creationId="{9D09D09D-0010-77F7-9F97-22B099F990B8}"/>
          </ac:spMkLst>
        </pc:spChg>
        <pc:spChg chg="mod">
          <ac:chgData name="伊健 杜" userId="e69aded81da48593" providerId="LiveId" clId="{AF29B545-A78F-4B31-BA44-2FFE64763ADA}" dt="2023-02-21T13:04:26.179" v="5248"/>
          <ac:spMkLst>
            <pc:docMk/>
            <pc:sldMk cId="1162300324" sldId="2265"/>
            <ac:spMk id="12" creationId="{566E938F-8B7F-45C0-0B4C-43DED0666BD4}"/>
          </ac:spMkLst>
        </pc:spChg>
      </pc:sldChg>
      <pc:sldChg chg="modSp add mod">
        <pc:chgData name="伊健 杜" userId="e69aded81da48593" providerId="LiveId" clId="{AF29B545-A78F-4B31-BA44-2FFE64763ADA}" dt="2023-02-21T13:04:26.179" v="5248"/>
        <pc:sldMkLst>
          <pc:docMk/>
          <pc:sldMk cId="91397980" sldId="2266"/>
        </pc:sldMkLst>
        <pc:spChg chg="mod">
          <ac:chgData name="伊健 杜" userId="e69aded81da48593" providerId="LiveId" clId="{AF29B545-A78F-4B31-BA44-2FFE64763ADA}" dt="2023-02-21T13:04:26.179" v="5248"/>
          <ac:spMkLst>
            <pc:docMk/>
            <pc:sldMk cId="91397980" sldId="2266"/>
            <ac:spMk id="3" creationId="{AFF80177-B508-486C-D283-AFDDC448C9C4}"/>
          </ac:spMkLst>
        </pc:spChg>
        <pc:spChg chg="mod">
          <ac:chgData name="伊健 杜" userId="e69aded81da48593" providerId="LiveId" clId="{AF29B545-A78F-4B31-BA44-2FFE64763ADA}" dt="2023-02-21T13:04:26.179" v="5248"/>
          <ac:spMkLst>
            <pc:docMk/>
            <pc:sldMk cId="91397980" sldId="2266"/>
            <ac:spMk id="12" creationId="{566E938F-8B7F-45C0-0B4C-43DED0666BD4}"/>
          </ac:spMkLst>
        </pc:spChg>
      </pc:sldChg>
      <pc:sldChg chg="addSp delSp modSp add mod">
        <pc:chgData name="伊健 杜" userId="e69aded81da48593" providerId="LiveId" clId="{AF29B545-A78F-4B31-BA44-2FFE64763ADA}" dt="2023-02-21T13:04:26.179" v="5248"/>
        <pc:sldMkLst>
          <pc:docMk/>
          <pc:sldMk cId="362356432" sldId="2267"/>
        </pc:sldMkLst>
        <pc:spChg chg="mod">
          <ac:chgData name="伊健 杜" userId="e69aded81da48593" providerId="LiveId" clId="{AF29B545-A78F-4B31-BA44-2FFE64763ADA}" dt="2023-02-21T13:04:26.179" v="5248"/>
          <ac:spMkLst>
            <pc:docMk/>
            <pc:sldMk cId="362356432" sldId="2267"/>
            <ac:spMk id="2" creationId="{10304424-DB4A-36E7-9E0D-D32A5DD0F26C}"/>
          </ac:spMkLst>
        </pc:spChg>
        <pc:spChg chg="del">
          <ac:chgData name="伊健 杜" userId="e69aded81da48593" providerId="LiveId" clId="{AF29B545-A78F-4B31-BA44-2FFE64763ADA}" dt="2023-02-21T06:06:50.982" v="5184" actId="478"/>
          <ac:spMkLst>
            <pc:docMk/>
            <pc:sldMk cId="362356432" sldId="2267"/>
            <ac:spMk id="3" creationId="{15B20989-A8E3-E362-3E90-D4FEBEBF9C32}"/>
          </ac:spMkLst>
        </pc:spChg>
        <pc:spChg chg="del">
          <ac:chgData name="伊健 杜" userId="e69aded81da48593" providerId="LiveId" clId="{AF29B545-A78F-4B31-BA44-2FFE64763ADA}" dt="2023-02-21T06:06:50.982" v="5184" actId="478"/>
          <ac:spMkLst>
            <pc:docMk/>
            <pc:sldMk cId="362356432" sldId="2267"/>
            <ac:spMk id="5" creationId="{33299C7B-9164-2124-3C0E-79D84037C788}"/>
          </ac:spMkLst>
        </pc:spChg>
        <pc:spChg chg="del">
          <ac:chgData name="伊健 杜" userId="e69aded81da48593" providerId="LiveId" clId="{AF29B545-A78F-4B31-BA44-2FFE64763ADA}" dt="2023-02-21T06:06:50.982" v="5184" actId="478"/>
          <ac:spMkLst>
            <pc:docMk/>
            <pc:sldMk cId="362356432" sldId="2267"/>
            <ac:spMk id="6" creationId="{CCCDA294-B2F8-7B6E-D3DF-0ABB62677B90}"/>
          </ac:spMkLst>
        </pc:spChg>
        <pc:spChg chg="del">
          <ac:chgData name="伊健 杜" userId="e69aded81da48593" providerId="LiveId" clId="{AF29B545-A78F-4B31-BA44-2FFE64763ADA}" dt="2023-02-21T06:06:50.982" v="5184" actId="478"/>
          <ac:spMkLst>
            <pc:docMk/>
            <pc:sldMk cId="362356432" sldId="2267"/>
            <ac:spMk id="7" creationId="{0E90F0DE-E2FA-C7D6-D884-443A06F6AB8B}"/>
          </ac:spMkLst>
        </pc:spChg>
        <pc:spChg chg="add mod">
          <ac:chgData name="伊健 杜" userId="e69aded81da48593" providerId="LiveId" clId="{AF29B545-A78F-4B31-BA44-2FFE64763ADA}" dt="2023-02-21T13:04:26.179" v="5248"/>
          <ac:spMkLst>
            <pc:docMk/>
            <pc:sldMk cId="362356432" sldId="2267"/>
            <ac:spMk id="8" creationId="{39858070-5B84-5651-235C-DEBF559AD577}"/>
          </ac:spMkLst>
        </pc:spChg>
        <pc:spChg chg="add mod">
          <ac:chgData name="伊健 杜" userId="e69aded81da48593" providerId="LiveId" clId="{AF29B545-A78F-4B31-BA44-2FFE64763ADA}" dt="2023-02-21T06:07:13.403" v="5242" actId="1076"/>
          <ac:spMkLst>
            <pc:docMk/>
            <pc:sldMk cId="362356432" sldId="2267"/>
            <ac:spMk id="9" creationId="{318CE0BB-57BF-9DC7-4CBF-25B1C71BD914}"/>
          </ac:spMkLst>
        </pc:spChg>
        <pc:spChg chg="add mod">
          <ac:chgData name="伊健 杜" userId="e69aded81da48593" providerId="LiveId" clId="{AF29B545-A78F-4B31-BA44-2FFE64763ADA}" dt="2023-02-21T06:07:13.403" v="5242" actId="1076"/>
          <ac:spMkLst>
            <pc:docMk/>
            <pc:sldMk cId="362356432" sldId="2267"/>
            <ac:spMk id="10" creationId="{912A5A7D-A11F-6040-FA1F-94A976A94006}"/>
          </ac:spMkLst>
        </pc:spChg>
        <pc:spChg chg="add mod">
          <ac:chgData name="伊健 杜" userId="e69aded81da48593" providerId="LiveId" clId="{AF29B545-A78F-4B31-BA44-2FFE64763ADA}" dt="2023-02-21T06:07:13.403" v="5242" actId="1076"/>
          <ac:spMkLst>
            <pc:docMk/>
            <pc:sldMk cId="362356432" sldId="2267"/>
            <ac:spMk id="11" creationId="{0674253C-B632-0D3A-6538-9E966DD5BA87}"/>
          </ac:spMkLst>
        </pc:spChg>
      </pc:sldChg>
      <pc:sldChg chg="addSp delSp modSp new mod">
        <pc:chgData name="伊健 杜" userId="e69aded81da48593" providerId="LiveId" clId="{AF29B545-A78F-4B31-BA44-2FFE64763ADA}" dt="2023-02-21T06:07:39.913" v="5247" actId="1076"/>
        <pc:sldMkLst>
          <pc:docMk/>
          <pc:sldMk cId="917048311" sldId="2268"/>
        </pc:sldMkLst>
        <pc:spChg chg="del">
          <ac:chgData name="伊健 杜" userId="e69aded81da48593" providerId="LiveId" clId="{AF29B545-A78F-4B31-BA44-2FFE64763ADA}" dt="2023-02-21T06:07:32.435" v="5244" actId="478"/>
          <ac:spMkLst>
            <pc:docMk/>
            <pc:sldMk cId="917048311" sldId="2268"/>
            <ac:spMk id="2" creationId="{28DBC7C3-1A75-D5EF-8197-3562BF00964D}"/>
          </ac:spMkLst>
        </pc:spChg>
        <pc:spChg chg="del">
          <ac:chgData name="伊健 杜" userId="e69aded81da48593" providerId="LiveId" clId="{AF29B545-A78F-4B31-BA44-2FFE64763ADA}" dt="2023-02-21T06:07:32.435" v="5244" actId="478"/>
          <ac:spMkLst>
            <pc:docMk/>
            <pc:sldMk cId="917048311" sldId="2268"/>
            <ac:spMk id="3" creationId="{D89D5888-AB66-1660-5D9F-D234F79B1A65}"/>
          </ac:spMkLst>
        </pc:spChg>
        <pc:picChg chg="add mod">
          <ac:chgData name="伊健 杜" userId="e69aded81da48593" providerId="LiveId" clId="{AF29B545-A78F-4B31-BA44-2FFE64763ADA}" dt="2023-02-21T06:07:39.913" v="5247" actId="1076"/>
          <ac:picMkLst>
            <pc:docMk/>
            <pc:sldMk cId="917048311" sldId="2268"/>
            <ac:picMk id="5" creationId="{AD98577A-7568-45ED-C2F5-DA54B0A770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F9070-1657-451E-8BFC-A6E754EC4A19}" type="datetimeFigureOut">
              <a:rPr lang="zh-TW" altLang="en-US" smtClean="0"/>
              <a:t>2023/3/16</a:t>
            </a:fld>
            <a:endParaRPr lang="zh-TW" alt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80A06-7AC2-46AA-936B-D875ABD9AA9B}" type="slidenum">
              <a:rPr lang="zh-TW" altLang="en-US" smtClean="0"/>
              <a:t>‹#›</a:t>
            </a:fld>
            <a:endParaRPr lang="zh-TW" altLang="en-US" dirty="0"/>
          </a:p>
        </p:txBody>
      </p:sp>
    </p:spTree>
    <p:extLst>
      <p:ext uri="{BB962C8B-B14F-4D97-AF65-F5344CB8AC3E}">
        <p14:creationId xmlns:p14="http://schemas.microsoft.com/office/powerpoint/2010/main" val="51556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5</a:t>
            </a:fld>
            <a:endParaRPr lang="zh-TW" altLang="en-US" dirty="0"/>
          </a:p>
        </p:txBody>
      </p:sp>
    </p:spTree>
    <p:extLst>
      <p:ext uri="{BB962C8B-B14F-4D97-AF65-F5344CB8AC3E}">
        <p14:creationId xmlns:p14="http://schemas.microsoft.com/office/powerpoint/2010/main" val="344279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22</a:t>
            </a:fld>
            <a:endParaRPr lang="zh-TW" altLang="en-US" dirty="0"/>
          </a:p>
        </p:txBody>
      </p:sp>
    </p:spTree>
    <p:extLst>
      <p:ext uri="{BB962C8B-B14F-4D97-AF65-F5344CB8AC3E}">
        <p14:creationId xmlns:p14="http://schemas.microsoft.com/office/powerpoint/2010/main" val="2645792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01</a:t>
            </a:r>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23</a:t>
            </a:fld>
            <a:endParaRPr lang="zh-TW" altLang="en-US" dirty="0"/>
          </a:p>
        </p:txBody>
      </p:sp>
    </p:spTree>
    <p:extLst>
      <p:ext uri="{BB962C8B-B14F-4D97-AF65-F5344CB8AC3E}">
        <p14:creationId xmlns:p14="http://schemas.microsoft.com/office/powerpoint/2010/main" val="3757607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24</a:t>
            </a:fld>
            <a:endParaRPr lang="zh-TW" altLang="en-US" dirty="0"/>
          </a:p>
        </p:txBody>
      </p:sp>
    </p:spTree>
    <p:extLst>
      <p:ext uri="{BB962C8B-B14F-4D97-AF65-F5344CB8AC3E}">
        <p14:creationId xmlns:p14="http://schemas.microsoft.com/office/powerpoint/2010/main" val="265529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27</a:t>
            </a:fld>
            <a:endParaRPr lang="zh-TW" altLang="en-US" dirty="0"/>
          </a:p>
        </p:txBody>
      </p:sp>
    </p:spTree>
    <p:extLst>
      <p:ext uri="{BB962C8B-B14F-4D97-AF65-F5344CB8AC3E}">
        <p14:creationId xmlns:p14="http://schemas.microsoft.com/office/powerpoint/2010/main" val="2640251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30</a:t>
            </a:fld>
            <a:endParaRPr lang="zh-TW" altLang="en-US" dirty="0"/>
          </a:p>
        </p:txBody>
      </p:sp>
    </p:spTree>
    <p:extLst>
      <p:ext uri="{BB962C8B-B14F-4D97-AF65-F5344CB8AC3E}">
        <p14:creationId xmlns:p14="http://schemas.microsoft.com/office/powerpoint/2010/main" val="341403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33</a:t>
            </a:fld>
            <a:endParaRPr lang="zh-TW" altLang="en-US" dirty="0"/>
          </a:p>
        </p:txBody>
      </p:sp>
    </p:spTree>
    <p:extLst>
      <p:ext uri="{BB962C8B-B14F-4D97-AF65-F5344CB8AC3E}">
        <p14:creationId xmlns:p14="http://schemas.microsoft.com/office/powerpoint/2010/main" val="152979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6</a:t>
            </a:fld>
            <a:endParaRPr lang="zh-TW" altLang="en-US" dirty="0"/>
          </a:p>
        </p:txBody>
      </p:sp>
    </p:spTree>
    <p:extLst>
      <p:ext uri="{BB962C8B-B14F-4D97-AF65-F5344CB8AC3E}">
        <p14:creationId xmlns:p14="http://schemas.microsoft.com/office/powerpoint/2010/main" val="270472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7</a:t>
            </a:fld>
            <a:endParaRPr lang="zh-TW" altLang="en-US" dirty="0"/>
          </a:p>
        </p:txBody>
      </p:sp>
    </p:spTree>
    <p:extLst>
      <p:ext uri="{BB962C8B-B14F-4D97-AF65-F5344CB8AC3E}">
        <p14:creationId xmlns:p14="http://schemas.microsoft.com/office/powerpoint/2010/main" val="2958954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8</a:t>
            </a:fld>
            <a:endParaRPr lang="zh-TW" altLang="en-US" dirty="0"/>
          </a:p>
        </p:txBody>
      </p:sp>
    </p:spTree>
    <p:extLst>
      <p:ext uri="{BB962C8B-B14F-4D97-AF65-F5344CB8AC3E}">
        <p14:creationId xmlns:p14="http://schemas.microsoft.com/office/powerpoint/2010/main" val="385630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10</a:t>
            </a:fld>
            <a:endParaRPr lang="zh-TW" altLang="en-US" dirty="0"/>
          </a:p>
        </p:txBody>
      </p:sp>
    </p:spTree>
    <p:extLst>
      <p:ext uri="{BB962C8B-B14F-4D97-AF65-F5344CB8AC3E}">
        <p14:creationId xmlns:p14="http://schemas.microsoft.com/office/powerpoint/2010/main" val="144395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11</a:t>
            </a:fld>
            <a:endParaRPr lang="zh-TW" altLang="en-US" dirty="0"/>
          </a:p>
        </p:txBody>
      </p:sp>
    </p:spTree>
    <p:extLst>
      <p:ext uri="{BB962C8B-B14F-4D97-AF65-F5344CB8AC3E}">
        <p14:creationId xmlns:p14="http://schemas.microsoft.com/office/powerpoint/2010/main" val="310766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12</a:t>
            </a:fld>
            <a:endParaRPr lang="zh-TW" altLang="en-US" dirty="0"/>
          </a:p>
        </p:txBody>
      </p:sp>
    </p:spTree>
    <p:extLst>
      <p:ext uri="{BB962C8B-B14F-4D97-AF65-F5344CB8AC3E}">
        <p14:creationId xmlns:p14="http://schemas.microsoft.com/office/powerpoint/2010/main" val="271014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15</a:t>
            </a:fld>
            <a:endParaRPr lang="zh-TW" altLang="en-US" dirty="0"/>
          </a:p>
        </p:txBody>
      </p:sp>
    </p:spTree>
    <p:extLst>
      <p:ext uri="{BB962C8B-B14F-4D97-AF65-F5344CB8AC3E}">
        <p14:creationId xmlns:p14="http://schemas.microsoft.com/office/powerpoint/2010/main" val="361612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21</a:t>
            </a:fld>
            <a:endParaRPr lang="zh-TW" altLang="en-US" dirty="0"/>
          </a:p>
        </p:txBody>
      </p:sp>
    </p:spTree>
    <p:extLst>
      <p:ext uri="{BB962C8B-B14F-4D97-AF65-F5344CB8AC3E}">
        <p14:creationId xmlns:p14="http://schemas.microsoft.com/office/powerpoint/2010/main" val="239463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39DAE3-7E78-4CEA-99AA-CDFF6FFD2BA9}"/>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38F5D7E-4064-4F68-9AF7-5EF837757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9FD4FF82-6502-4E5F-A87A-5EEE6474043B}"/>
              </a:ext>
            </a:extLst>
          </p:cNvPr>
          <p:cNvSpPr>
            <a:spLocks noGrp="1"/>
          </p:cNvSpPr>
          <p:nvPr>
            <p:ph type="dt" sz="half" idx="10"/>
          </p:nvPr>
        </p:nvSpPr>
        <p:spPr/>
        <p:txBody>
          <a:bodyPr/>
          <a:lstStyle/>
          <a:p>
            <a:fld id="{F22F2A8A-8F63-4558-9316-0552651B4252}" type="datetimeFigureOut">
              <a:rPr lang="zh-TW" altLang="en-US" smtClean="0"/>
              <a:t>2023/3/16</a:t>
            </a:fld>
            <a:endParaRPr lang="zh-TW" altLang="en-US" dirty="0"/>
          </a:p>
        </p:txBody>
      </p:sp>
      <p:sp>
        <p:nvSpPr>
          <p:cNvPr id="5" name="頁尾版面配置區 4">
            <a:extLst>
              <a:ext uri="{FF2B5EF4-FFF2-40B4-BE49-F238E27FC236}">
                <a16:creationId xmlns:a16="http://schemas.microsoft.com/office/drawing/2014/main" id="{4B0BBA92-3E84-45C9-BF45-3AB1B5C272B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DDF5E5-8655-4A36-8DDA-A56663962892}"/>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25553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CCCE45-EADF-4BF1-870F-70EB9F7FEDB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3AB9C5A-DA17-49B8-ACA1-8D034949611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F665C6F-D27C-4709-ADB8-0A88E9B33CF7}"/>
              </a:ext>
            </a:extLst>
          </p:cNvPr>
          <p:cNvSpPr>
            <a:spLocks noGrp="1"/>
          </p:cNvSpPr>
          <p:nvPr>
            <p:ph type="dt" sz="half" idx="10"/>
          </p:nvPr>
        </p:nvSpPr>
        <p:spPr/>
        <p:txBody>
          <a:bodyPr/>
          <a:lstStyle/>
          <a:p>
            <a:fld id="{F22F2A8A-8F63-4558-9316-0552651B4252}" type="datetimeFigureOut">
              <a:rPr lang="zh-TW" altLang="en-US" smtClean="0"/>
              <a:t>2023/3/16</a:t>
            </a:fld>
            <a:endParaRPr lang="zh-TW" altLang="en-US" dirty="0"/>
          </a:p>
        </p:txBody>
      </p:sp>
      <p:sp>
        <p:nvSpPr>
          <p:cNvPr id="5" name="頁尾版面配置區 4">
            <a:extLst>
              <a:ext uri="{FF2B5EF4-FFF2-40B4-BE49-F238E27FC236}">
                <a16:creationId xmlns:a16="http://schemas.microsoft.com/office/drawing/2014/main" id="{3E9E0AC0-7DFC-4063-B701-17BFB35E1AA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2C9251D-770A-417C-A7E7-6B669540C73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02803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4040F77-69A4-4ACF-AA03-37C94372EE5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FC437B8-DE69-4564-A7CA-1EFE78AD3BB8}"/>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F4ED19D-E2B6-4037-A980-42D2C8B2A323}"/>
              </a:ext>
            </a:extLst>
          </p:cNvPr>
          <p:cNvSpPr>
            <a:spLocks noGrp="1"/>
          </p:cNvSpPr>
          <p:nvPr>
            <p:ph type="dt" sz="half" idx="10"/>
          </p:nvPr>
        </p:nvSpPr>
        <p:spPr/>
        <p:txBody>
          <a:bodyPr/>
          <a:lstStyle/>
          <a:p>
            <a:fld id="{F22F2A8A-8F63-4558-9316-0552651B4252}" type="datetimeFigureOut">
              <a:rPr lang="zh-TW" altLang="en-US" smtClean="0"/>
              <a:t>2023/3/16</a:t>
            </a:fld>
            <a:endParaRPr lang="zh-TW" altLang="en-US" dirty="0"/>
          </a:p>
        </p:txBody>
      </p:sp>
      <p:sp>
        <p:nvSpPr>
          <p:cNvPr id="5" name="頁尾版面配置區 4">
            <a:extLst>
              <a:ext uri="{FF2B5EF4-FFF2-40B4-BE49-F238E27FC236}">
                <a16:creationId xmlns:a16="http://schemas.microsoft.com/office/drawing/2014/main" id="{B1813522-317E-4D64-B5C6-E61B6921CB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C02D6CF-06F5-4427-A637-AEC959CAADC7}"/>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63386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F3073B-AF4E-4101-82CF-F4DAA33997D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40BC630-1920-427B-BD5F-A51A9CE43E8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130B87A-5E35-459F-8340-201414A67E2C}"/>
              </a:ext>
            </a:extLst>
          </p:cNvPr>
          <p:cNvSpPr>
            <a:spLocks noGrp="1"/>
          </p:cNvSpPr>
          <p:nvPr>
            <p:ph type="dt" sz="half" idx="10"/>
          </p:nvPr>
        </p:nvSpPr>
        <p:spPr/>
        <p:txBody>
          <a:bodyPr/>
          <a:lstStyle/>
          <a:p>
            <a:fld id="{F22F2A8A-8F63-4558-9316-0552651B4252}" type="datetimeFigureOut">
              <a:rPr lang="zh-TW" altLang="en-US" smtClean="0"/>
              <a:t>2023/3/16</a:t>
            </a:fld>
            <a:endParaRPr lang="zh-TW" altLang="en-US" dirty="0"/>
          </a:p>
        </p:txBody>
      </p:sp>
      <p:sp>
        <p:nvSpPr>
          <p:cNvPr id="5" name="頁尾版面配置區 4">
            <a:extLst>
              <a:ext uri="{FF2B5EF4-FFF2-40B4-BE49-F238E27FC236}">
                <a16:creationId xmlns:a16="http://schemas.microsoft.com/office/drawing/2014/main" id="{B6724642-1483-48A9-8680-AFBA718D2F2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33F10A-6F5A-4842-8C7F-E05742342F08}"/>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83808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07F25C-E14C-4690-B4D9-C7C6C8E64DA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666DC28-2272-4E07-AF2A-40A2DD5FA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B00CCD5-6AB4-424F-9B24-5A62C840804A}"/>
              </a:ext>
            </a:extLst>
          </p:cNvPr>
          <p:cNvSpPr>
            <a:spLocks noGrp="1"/>
          </p:cNvSpPr>
          <p:nvPr>
            <p:ph type="dt" sz="half" idx="10"/>
          </p:nvPr>
        </p:nvSpPr>
        <p:spPr/>
        <p:txBody>
          <a:bodyPr/>
          <a:lstStyle/>
          <a:p>
            <a:fld id="{F22F2A8A-8F63-4558-9316-0552651B4252}" type="datetimeFigureOut">
              <a:rPr lang="zh-TW" altLang="en-US" smtClean="0"/>
              <a:t>2023/3/16</a:t>
            </a:fld>
            <a:endParaRPr lang="zh-TW" altLang="en-US" dirty="0"/>
          </a:p>
        </p:txBody>
      </p:sp>
      <p:sp>
        <p:nvSpPr>
          <p:cNvPr id="5" name="頁尾版面配置區 4">
            <a:extLst>
              <a:ext uri="{FF2B5EF4-FFF2-40B4-BE49-F238E27FC236}">
                <a16:creationId xmlns:a16="http://schemas.microsoft.com/office/drawing/2014/main" id="{970CBDF8-E01C-4E7B-80A3-78EB297AB23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99D3B9E-1CD3-4D94-806E-421BA409DFF1}"/>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924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DFD5E1-2C1D-4518-91BA-9AF3B2941F2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CF7EAC8-87FB-4499-96A2-FEEB7E08D7D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372F2DD-410D-4F00-84E8-7DA79C0ABAA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0ED2181-45E0-45BE-BC23-C627C574DE9C}"/>
              </a:ext>
            </a:extLst>
          </p:cNvPr>
          <p:cNvSpPr>
            <a:spLocks noGrp="1"/>
          </p:cNvSpPr>
          <p:nvPr>
            <p:ph type="dt" sz="half" idx="10"/>
          </p:nvPr>
        </p:nvSpPr>
        <p:spPr/>
        <p:txBody>
          <a:bodyPr/>
          <a:lstStyle/>
          <a:p>
            <a:fld id="{F22F2A8A-8F63-4558-9316-0552651B4252}" type="datetimeFigureOut">
              <a:rPr lang="zh-TW" altLang="en-US" smtClean="0"/>
              <a:t>2023/3/16</a:t>
            </a:fld>
            <a:endParaRPr lang="zh-TW" altLang="en-US" dirty="0"/>
          </a:p>
        </p:txBody>
      </p:sp>
      <p:sp>
        <p:nvSpPr>
          <p:cNvPr id="6" name="頁尾版面配置區 5">
            <a:extLst>
              <a:ext uri="{FF2B5EF4-FFF2-40B4-BE49-F238E27FC236}">
                <a16:creationId xmlns:a16="http://schemas.microsoft.com/office/drawing/2014/main" id="{C3E85B42-CC8B-46C0-B18F-C981AE74D72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63ED01A-1939-4760-9F2A-CEE627F9DC8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32710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B5E34C-2721-4EB4-9769-61E95C31309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CF7B875-1A6E-49E8-91E2-E1DBE356D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AE746D7-C09D-41F7-BA7C-4A19A549511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F60AEE2-8A82-4C80-A892-FF2F5141E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2ACA5C6C-4F95-49BC-9603-499E2C45F07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4A62790D-C336-466A-B7F6-AEDAC2BE6C53}"/>
              </a:ext>
            </a:extLst>
          </p:cNvPr>
          <p:cNvSpPr>
            <a:spLocks noGrp="1"/>
          </p:cNvSpPr>
          <p:nvPr>
            <p:ph type="dt" sz="half" idx="10"/>
          </p:nvPr>
        </p:nvSpPr>
        <p:spPr/>
        <p:txBody>
          <a:bodyPr/>
          <a:lstStyle/>
          <a:p>
            <a:fld id="{F22F2A8A-8F63-4558-9316-0552651B4252}" type="datetimeFigureOut">
              <a:rPr lang="zh-TW" altLang="en-US" smtClean="0"/>
              <a:t>2023/3/16</a:t>
            </a:fld>
            <a:endParaRPr lang="zh-TW" altLang="en-US" dirty="0"/>
          </a:p>
        </p:txBody>
      </p:sp>
      <p:sp>
        <p:nvSpPr>
          <p:cNvPr id="8" name="頁尾版面配置區 7">
            <a:extLst>
              <a:ext uri="{FF2B5EF4-FFF2-40B4-BE49-F238E27FC236}">
                <a16:creationId xmlns:a16="http://schemas.microsoft.com/office/drawing/2014/main" id="{7A4F020B-DC75-4875-AF35-E9966F27A87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B2DAC13-3F20-4DBB-81C5-69EFB9B069AA}"/>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93287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6F0D3C-28B2-4868-85A5-5B5601B22D0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55B87ED-B2B2-418E-B286-4BF7C7CAB888}"/>
              </a:ext>
            </a:extLst>
          </p:cNvPr>
          <p:cNvSpPr>
            <a:spLocks noGrp="1"/>
          </p:cNvSpPr>
          <p:nvPr>
            <p:ph type="dt" sz="half" idx="10"/>
          </p:nvPr>
        </p:nvSpPr>
        <p:spPr/>
        <p:txBody>
          <a:bodyPr/>
          <a:lstStyle/>
          <a:p>
            <a:fld id="{F22F2A8A-8F63-4558-9316-0552651B4252}" type="datetimeFigureOut">
              <a:rPr lang="zh-TW" altLang="en-US" smtClean="0"/>
              <a:t>2023/3/16</a:t>
            </a:fld>
            <a:endParaRPr lang="zh-TW" altLang="en-US" dirty="0"/>
          </a:p>
        </p:txBody>
      </p:sp>
      <p:sp>
        <p:nvSpPr>
          <p:cNvPr id="4" name="頁尾版面配置區 3">
            <a:extLst>
              <a:ext uri="{FF2B5EF4-FFF2-40B4-BE49-F238E27FC236}">
                <a16:creationId xmlns:a16="http://schemas.microsoft.com/office/drawing/2014/main" id="{08932B91-592C-4A98-8203-6F35C756D7D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B671E50-726A-450D-AC8B-2749B37274E6}"/>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48706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DDEAC34-BEF2-4CED-8679-487C263C328B}"/>
              </a:ext>
            </a:extLst>
          </p:cNvPr>
          <p:cNvSpPr>
            <a:spLocks noGrp="1"/>
          </p:cNvSpPr>
          <p:nvPr>
            <p:ph type="dt" sz="half" idx="10"/>
          </p:nvPr>
        </p:nvSpPr>
        <p:spPr/>
        <p:txBody>
          <a:bodyPr/>
          <a:lstStyle/>
          <a:p>
            <a:fld id="{F22F2A8A-8F63-4558-9316-0552651B4252}" type="datetimeFigureOut">
              <a:rPr lang="zh-TW" altLang="en-US" smtClean="0"/>
              <a:t>2023/3/16</a:t>
            </a:fld>
            <a:endParaRPr lang="zh-TW" altLang="en-US" dirty="0"/>
          </a:p>
        </p:txBody>
      </p:sp>
      <p:sp>
        <p:nvSpPr>
          <p:cNvPr id="3" name="頁尾版面配置區 2">
            <a:extLst>
              <a:ext uri="{FF2B5EF4-FFF2-40B4-BE49-F238E27FC236}">
                <a16:creationId xmlns:a16="http://schemas.microsoft.com/office/drawing/2014/main" id="{87C93964-CF72-497A-9B7F-EDA33D63B4A7}"/>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056BBB4-15FD-4876-8A9C-E463BD0215F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651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AC8262-1956-4948-A142-310FDC195D3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3705D35-25EF-44EE-9CAA-D1F060952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2C99153-0BD9-4D60-AADA-697FBA96A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234388D-7A8F-4D38-9BBD-BE262C09584E}"/>
              </a:ext>
            </a:extLst>
          </p:cNvPr>
          <p:cNvSpPr>
            <a:spLocks noGrp="1"/>
          </p:cNvSpPr>
          <p:nvPr>
            <p:ph type="dt" sz="half" idx="10"/>
          </p:nvPr>
        </p:nvSpPr>
        <p:spPr/>
        <p:txBody>
          <a:bodyPr/>
          <a:lstStyle/>
          <a:p>
            <a:fld id="{F22F2A8A-8F63-4558-9316-0552651B4252}" type="datetimeFigureOut">
              <a:rPr lang="zh-TW" altLang="en-US" smtClean="0"/>
              <a:t>2023/3/16</a:t>
            </a:fld>
            <a:endParaRPr lang="zh-TW" altLang="en-US" dirty="0"/>
          </a:p>
        </p:txBody>
      </p:sp>
      <p:sp>
        <p:nvSpPr>
          <p:cNvPr id="6" name="頁尾版面配置區 5">
            <a:extLst>
              <a:ext uri="{FF2B5EF4-FFF2-40B4-BE49-F238E27FC236}">
                <a16:creationId xmlns:a16="http://schemas.microsoft.com/office/drawing/2014/main" id="{65D30DD3-45C3-4FEE-A069-9AE5874155C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16B3C07-7DA8-4D4E-AD92-21E09D25E044}"/>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87143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F9FE4F-EE93-4D49-80D9-9F3AE9911D7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86B773F-2480-460E-85E8-A8DC879A8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4A0DC7D-A2F5-400C-A705-8D9E45BB2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2D560FF-F3DD-4220-9FDE-8FF35330F1CB}"/>
              </a:ext>
            </a:extLst>
          </p:cNvPr>
          <p:cNvSpPr>
            <a:spLocks noGrp="1"/>
          </p:cNvSpPr>
          <p:nvPr>
            <p:ph type="dt" sz="half" idx="10"/>
          </p:nvPr>
        </p:nvSpPr>
        <p:spPr/>
        <p:txBody>
          <a:bodyPr/>
          <a:lstStyle/>
          <a:p>
            <a:fld id="{F22F2A8A-8F63-4558-9316-0552651B4252}" type="datetimeFigureOut">
              <a:rPr lang="zh-TW" altLang="en-US" smtClean="0"/>
              <a:t>2023/3/16</a:t>
            </a:fld>
            <a:endParaRPr lang="zh-TW" altLang="en-US" dirty="0"/>
          </a:p>
        </p:txBody>
      </p:sp>
      <p:sp>
        <p:nvSpPr>
          <p:cNvPr id="6" name="頁尾版面配置區 5">
            <a:extLst>
              <a:ext uri="{FF2B5EF4-FFF2-40B4-BE49-F238E27FC236}">
                <a16:creationId xmlns:a16="http://schemas.microsoft.com/office/drawing/2014/main" id="{4105C6D1-D615-4B86-90B6-2DCCC768894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7F97F6D-637D-4333-9132-A0ABC625281E}"/>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7417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7A49CA8-3681-46FD-9B9F-8C9AD143C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FCAA116-3460-4EC2-9928-02E5267C0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E4982B0-4A73-49BB-AA98-D4A3A5885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F2A8A-8F63-4558-9316-0552651B4252}" type="datetimeFigureOut">
              <a:rPr lang="zh-TW" altLang="en-US" smtClean="0"/>
              <a:t>2023/3/16</a:t>
            </a:fld>
            <a:endParaRPr lang="zh-TW" altLang="en-US" dirty="0"/>
          </a:p>
        </p:txBody>
      </p:sp>
      <p:sp>
        <p:nvSpPr>
          <p:cNvPr id="5" name="頁尾版面配置區 4">
            <a:extLst>
              <a:ext uri="{FF2B5EF4-FFF2-40B4-BE49-F238E27FC236}">
                <a16:creationId xmlns:a16="http://schemas.microsoft.com/office/drawing/2014/main" id="{9A207DCD-601C-4291-901E-8AB48BF00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60BB402-7A0F-4E74-9546-1BB963482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7503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02C1390D-8BF2-080E-6243-D934E7302B7B}"/>
              </a:ext>
            </a:extLst>
          </p:cNvPr>
          <p:cNvSpPr txBox="1">
            <a:spLocks/>
          </p:cNvSpPr>
          <p:nvPr/>
        </p:nvSpPr>
        <p:spPr>
          <a:xfrm>
            <a:off x="237309" y="1330864"/>
            <a:ext cx="1171738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随着经济发展，这个国家大部分的人生活都变好了</a:t>
            </a:r>
            <a:endParaRPr lang="en-US" altLang="zh-TW" sz="3600" dirty="0"/>
          </a:p>
        </p:txBody>
      </p:sp>
      <p:sp>
        <p:nvSpPr>
          <p:cNvPr id="9" name="標題 1">
            <a:extLst>
              <a:ext uri="{FF2B5EF4-FFF2-40B4-BE49-F238E27FC236}">
                <a16:creationId xmlns:a16="http://schemas.microsoft.com/office/drawing/2014/main" id="{7C423D93-45E3-B2E3-10CF-ED853425F51E}"/>
              </a:ext>
            </a:extLst>
          </p:cNvPr>
          <p:cNvSpPr txBox="1">
            <a:spLocks/>
          </p:cNvSpPr>
          <p:nvPr/>
        </p:nvSpPr>
        <p:spPr>
          <a:xfrm>
            <a:off x="4212771" y="0"/>
            <a:ext cx="3766457" cy="18592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随着</a:t>
            </a:r>
            <a:r>
              <a:rPr lang="en-US" altLang="zh-TW" sz="5400" dirty="0"/>
              <a:t>.prep</a:t>
            </a:r>
            <a:endParaRPr lang="zh-TW" altLang="en-US" sz="5400" dirty="0"/>
          </a:p>
        </p:txBody>
      </p:sp>
      <p:pic>
        <p:nvPicPr>
          <p:cNvPr id="17410" name="Picture 2" descr="經濟學知識入門1 – 什麼是經濟學- NAI 500">
            <a:extLst>
              <a:ext uri="{FF2B5EF4-FFF2-40B4-BE49-F238E27FC236}">
                <a16:creationId xmlns:a16="http://schemas.microsoft.com/office/drawing/2014/main" id="{D086C012-B999-2A51-2989-DAE5F166A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441" y="3048000"/>
            <a:ext cx="6095118"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02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97058" y="1952069"/>
            <a:ext cx="11197883" cy="2953862"/>
          </a:xfrm>
        </p:spPr>
        <p:txBody>
          <a:bodyPr>
            <a:normAutofit/>
          </a:bodyPr>
          <a:lstStyle/>
          <a:p>
            <a:pPr algn="ctr"/>
            <a:r>
              <a:rPr lang="zh-TW" altLang="en-US" dirty="0"/>
              <a:t>现在的地球有哪些问题呢</a:t>
            </a:r>
            <a:r>
              <a:rPr lang="en-US" altLang="zh-TW" dirty="0"/>
              <a:t>?</a:t>
            </a:r>
            <a:endParaRPr lang="zh-TW" altLang="en-US" dirty="0"/>
          </a:p>
        </p:txBody>
      </p:sp>
    </p:spTree>
    <p:extLst>
      <p:ext uri="{BB962C8B-B14F-4D97-AF65-F5344CB8AC3E}">
        <p14:creationId xmlns:p14="http://schemas.microsoft.com/office/powerpoint/2010/main" val="197492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97058" y="1952069"/>
            <a:ext cx="11197883" cy="2953862"/>
          </a:xfrm>
        </p:spPr>
        <p:txBody>
          <a:bodyPr>
            <a:normAutofit/>
          </a:bodyPr>
          <a:lstStyle/>
          <a:p>
            <a:pPr algn="ctr"/>
            <a:r>
              <a:rPr lang="zh-TW" altLang="en-US" dirty="0"/>
              <a:t>你觉得地球未来的环境会有什么变化呢</a:t>
            </a:r>
            <a:r>
              <a:rPr lang="en-US" altLang="zh-TW" dirty="0"/>
              <a:t>?</a:t>
            </a:r>
            <a:endParaRPr lang="zh-TW" altLang="en-US" dirty="0"/>
          </a:p>
        </p:txBody>
      </p:sp>
    </p:spTree>
    <p:extLst>
      <p:ext uri="{BB962C8B-B14F-4D97-AF65-F5344CB8AC3E}">
        <p14:creationId xmlns:p14="http://schemas.microsoft.com/office/powerpoint/2010/main" val="240424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97058" y="1952069"/>
            <a:ext cx="11197883" cy="2953862"/>
          </a:xfrm>
        </p:spPr>
        <p:txBody>
          <a:bodyPr>
            <a:normAutofit/>
          </a:bodyPr>
          <a:lstStyle/>
          <a:p>
            <a:pPr algn="ctr"/>
            <a:r>
              <a:rPr lang="zh-TW" altLang="en-US" dirty="0"/>
              <a:t>我们能怎么保护地球环境呢</a:t>
            </a:r>
            <a:r>
              <a:rPr lang="en-US" altLang="zh-TW" dirty="0"/>
              <a:t>?</a:t>
            </a:r>
            <a:endParaRPr lang="zh-TW" altLang="en-US" dirty="0"/>
          </a:p>
        </p:txBody>
      </p:sp>
    </p:spTree>
    <p:extLst>
      <p:ext uri="{BB962C8B-B14F-4D97-AF65-F5344CB8AC3E}">
        <p14:creationId xmlns:p14="http://schemas.microsoft.com/office/powerpoint/2010/main" val="355445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出差</a:t>
            </a:r>
            <a:r>
              <a:rPr lang="en-US" altLang="zh-TW" sz="5400" dirty="0"/>
              <a:t>.V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他明天要去布拉格出差，大概要到星期六</a:t>
            </a:r>
            <a:endParaRPr lang="en-US" altLang="zh-TW" sz="3600" dirty="0"/>
          </a:p>
        </p:txBody>
      </p:sp>
      <p:pic>
        <p:nvPicPr>
          <p:cNvPr id="7170" name="Picture 2" descr="那些经常出差的工作，每天全国各地到处跑，你有没有羡慕呢？|出差|旅游|武侯祠_新浪新闻">
            <a:extLst>
              <a:ext uri="{FF2B5EF4-FFF2-40B4-BE49-F238E27FC236}">
                <a16:creationId xmlns:a16="http://schemas.microsoft.com/office/drawing/2014/main" id="{97E765D1-7A56-6E3A-3D12-E6A31E5D4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185" y="1904321"/>
            <a:ext cx="5929630" cy="481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25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出差</a:t>
            </a:r>
            <a:r>
              <a:rPr lang="en-US" altLang="zh-TW" sz="5400" dirty="0"/>
              <a:t>.V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她选择去印度出差，因为薪水比在国内更高</a:t>
            </a:r>
            <a:endParaRPr lang="en-US" altLang="zh-TW" sz="3600" dirty="0"/>
          </a:p>
        </p:txBody>
      </p:sp>
      <p:pic>
        <p:nvPicPr>
          <p:cNvPr id="8194" name="Picture 2" descr="同樣的一趟出差如何創造非凡意義？｜天下雜誌">
            <a:extLst>
              <a:ext uri="{FF2B5EF4-FFF2-40B4-BE49-F238E27FC236}">
                <a16:creationId xmlns:a16="http://schemas.microsoft.com/office/drawing/2014/main" id="{CC7C01BB-23B4-7CBC-8557-DDFBCA497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2470025"/>
            <a:ext cx="600075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43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97058" y="1952069"/>
            <a:ext cx="11197883" cy="2953862"/>
          </a:xfrm>
        </p:spPr>
        <p:txBody>
          <a:bodyPr>
            <a:normAutofit/>
          </a:bodyPr>
          <a:lstStyle/>
          <a:p>
            <a:pPr algn="ctr"/>
            <a:r>
              <a:rPr lang="zh-TW" altLang="en-US" dirty="0"/>
              <a:t>你如果未来出差去别的城市工作个几天，你会怎么安排呢</a:t>
            </a:r>
            <a:r>
              <a:rPr lang="en-US" altLang="zh-TW" dirty="0"/>
              <a:t>?</a:t>
            </a:r>
            <a:br>
              <a:rPr lang="en-US" altLang="zh-TW" dirty="0"/>
            </a:br>
            <a:r>
              <a:rPr lang="en-US" altLang="zh-TW" dirty="0"/>
              <a:t>(</a:t>
            </a:r>
            <a:r>
              <a:rPr lang="zh-TW" altLang="en-US" dirty="0"/>
              <a:t>住哪里</a:t>
            </a:r>
            <a:r>
              <a:rPr lang="en-US" altLang="zh-TW" dirty="0"/>
              <a:t>?</a:t>
            </a:r>
            <a:r>
              <a:rPr lang="zh-TW" altLang="en-US"/>
              <a:t>带些什么</a:t>
            </a:r>
            <a:r>
              <a:rPr lang="en-US" altLang="zh-TW" dirty="0"/>
              <a:t>?)</a:t>
            </a:r>
            <a:endParaRPr lang="zh-TW" altLang="en-US" dirty="0"/>
          </a:p>
        </p:txBody>
      </p:sp>
    </p:spTree>
    <p:extLst>
      <p:ext uri="{BB962C8B-B14F-4D97-AF65-F5344CB8AC3E}">
        <p14:creationId xmlns:p14="http://schemas.microsoft.com/office/powerpoint/2010/main" val="3415684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毛巾</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在一些旅馆里面，他们的毛巾是一次性的</a:t>
            </a:r>
            <a:endParaRPr lang="en-US" altLang="zh-TW" sz="3600" dirty="0"/>
          </a:p>
        </p:txBody>
      </p:sp>
      <p:pic>
        <p:nvPicPr>
          <p:cNvPr id="9218" name="Picture 2" descr="一次性毛巾浴巾_乾濕兩用| MINI YANG｜ 熱蠟除毛首選品牌">
            <a:extLst>
              <a:ext uri="{FF2B5EF4-FFF2-40B4-BE49-F238E27FC236}">
                <a16:creationId xmlns:a16="http://schemas.microsoft.com/office/drawing/2014/main" id="{0F7966F9-B282-13D7-A5E8-697FEE021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040" y="1925978"/>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53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毛巾</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她的那条毛巾已经用了好一段时间了</a:t>
            </a:r>
            <a:endParaRPr lang="en-US" altLang="zh-TW" sz="3600" dirty="0"/>
          </a:p>
        </p:txBody>
      </p:sp>
      <p:pic>
        <p:nvPicPr>
          <p:cNvPr id="10242" name="Picture 2" descr="毛巾美膚學|美肌保養-VOGUE時尚網| Vogue Taiwan">
            <a:extLst>
              <a:ext uri="{FF2B5EF4-FFF2-40B4-BE49-F238E27FC236}">
                <a16:creationId xmlns:a16="http://schemas.microsoft.com/office/drawing/2014/main" id="{F962AE30-BBE2-8C82-5FD9-1B11B947C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140" y="2606232"/>
            <a:ext cx="6903720" cy="388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91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牙膏</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他每次出差都会自己带牙膏，避免使用旅馆的一次性小牙膏</a:t>
            </a:r>
            <a:endParaRPr lang="en-US" altLang="zh-TW" sz="3600" dirty="0"/>
          </a:p>
        </p:txBody>
      </p:sp>
      <p:pic>
        <p:nvPicPr>
          <p:cNvPr id="11266" name="Picture 2" descr="供應酒店洗漱用品客房一次性牙膏3克酒店賓館旅行小牙膏系列批發| 蝦皮購物">
            <a:extLst>
              <a:ext uri="{FF2B5EF4-FFF2-40B4-BE49-F238E27FC236}">
                <a16:creationId xmlns:a16="http://schemas.microsoft.com/office/drawing/2014/main" id="{D28EA43C-0549-6C0C-CD2D-50C517B67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0" y="2634638"/>
            <a:ext cx="4220697" cy="422069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日本牙膏】藥妝店必買牙膏品牌與熱銷商品12款評比一次看- 完美行旅遊情報（WAmazing Discover）">
            <a:extLst>
              <a:ext uri="{FF2B5EF4-FFF2-40B4-BE49-F238E27FC236}">
                <a16:creationId xmlns:a16="http://schemas.microsoft.com/office/drawing/2014/main" id="{DFF52010-AAB2-6A6D-36B2-BF2129763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952" y="2634638"/>
            <a:ext cx="6082665" cy="405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4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牙膏</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他为了避免浪费，每条牙膏都会用到一点都不剩才换</a:t>
            </a:r>
            <a:endParaRPr lang="en-US" altLang="zh-TW" sz="3600" dirty="0"/>
          </a:p>
        </p:txBody>
      </p:sp>
      <p:pic>
        <p:nvPicPr>
          <p:cNvPr id="12290" name="Picture 2" descr="牙膏用完千万别扔一年下来能省好多钱！">
            <a:extLst>
              <a:ext uri="{FF2B5EF4-FFF2-40B4-BE49-F238E27FC236}">
                <a16:creationId xmlns:a16="http://schemas.microsoft.com/office/drawing/2014/main" id="{920F8E5A-C56B-B065-AF59-E3667A6B4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946278"/>
            <a:ext cx="6926580" cy="491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73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7C423D93-45E3-B2E3-10CF-ED853425F51E}"/>
              </a:ext>
            </a:extLst>
          </p:cNvPr>
          <p:cNvSpPr txBox="1">
            <a:spLocks/>
          </p:cNvSpPr>
          <p:nvPr/>
        </p:nvSpPr>
        <p:spPr>
          <a:xfrm>
            <a:off x="1286691" y="2164080"/>
            <a:ext cx="2370909" cy="17068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随着</a:t>
            </a:r>
          </a:p>
        </p:txBody>
      </p:sp>
      <p:sp>
        <p:nvSpPr>
          <p:cNvPr id="2" name="標題 1">
            <a:extLst>
              <a:ext uri="{FF2B5EF4-FFF2-40B4-BE49-F238E27FC236}">
                <a16:creationId xmlns:a16="http://schemas.microsoft.com/office/drawing/2014/main" id="{F7D6AF16-A480-14A9-F01E-62AD1CCC8969}"/>
              </a:ext>
            </a:extLst>
          </p:cNvPr>
          <p:cNvSpPr txBox="1">
            <a:spLocks/>
          </p:cNvSpPr>
          <p:nvPr/>
        </p:nvSpPr>
        <p:spPr>
          <a:xfrm>
            <a:off x="3657600" y="2164080"/>
            <a:ext cx="2370909" cy="17068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A</a:t>
            </a:r>
            <a:endParaRPr lang="zh-TW" altLang="en-US" sz="5400" dirty="0"/>
          </a:p>
        </p:txBody>
      </p:sp>
      <p:sp>
        <p:nvSpPr>
          <p:cNvPr id="3" name="標題 1">
            <a:extLst>
              <a:ext uri="{FF2B5EF4-FFF2-40B4-BE49-F238E27FC236}">
                <a16:creationId xmlns:a16="http://schemas.microsoft.com/office/drawing/2014/main" id="{4D97BC91-C146-47BF-15B0-D38961601FC8}"/>
              </a:ext>
            </a:extLst>
          </p:cNvPr>
          <p:cNvSpPr txBox="1">
            <a:spLocks/>
          </p:cNvSpPr>
          <p:nvPr/>
        </p:nvSpPr>
        <p:spPr>
          <a:xfrm>
            <a:off x="7833360" y="2164080"/>
            <a:ext cx="2370909" cy="17068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B</a:t>
            </a:r>
            <a:endParaRPr lang="zh-TW" altLang="en-US" sz="5400" dirty="0"/>
          </a:p>
        </p:txBody>
      </p:sp>
      <p:sp>
        <p:nvSpPr>
          <p:cNvPr id="5" name="標題 1">
            <a:extLst>
              <a:ext uri="{FF2B5EF4-FFF2-40B4-BE49-F238E27FC236}">
                <a16:creationId xmlns:a16="http://schemas.microsoft.com/office/drawing/2014/main" id="{8F7F2352-A255-3C76-9627-55F0141B56F8}"/>
              </a:ext>
            </a:extLst>
          </p:cNvPr>
          <p:cNvSpPr txBox="1">
            <a:spLocks/>
          </p:cNvSpPr>
          <p:nvPr/>
        </p:nvSpPr>
        <p:spPr>
          <a:xfrm>
            <a:off x="1075509" y="1958340"/>
            <a:ext cx="1171738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8800" dirty="0"/>
              <a:t>，</a:t>
            </a:r>
            <a:endParaRPr lang="en-US" altLang="zh-TW" sz="8800" dirty="0"/>
          </a:p>
        </p:txBody>
      </p:sp>
      <p:sp>
        <p:nvSpPr>
          <p:cNvPr id="6" name="標題 1">
            <a:extLst>
              <a:ext uri="{FF2B5EF4-FFF2-40B4-BE49-F238E27FC236}">
                <a16:creationId xmlns:a16="http://schemas.microsoft.com/office/drawing/2014/main" id="{9C4036F2-375E-9922-89D4-2B0ABD758D4B}"/>
              </a:ext>
            </a:extLst>
          </p:cNvPr>
          <p:cNvSpPr txBox="1">
            <a:spLocks/>
          </p:cNvSpPr>
          <p:nvPr/>
        </p:nvSpPr>
        <p:spPr>
          <a:xfrm>
            <a:off x="2995749" y="4432958"/>
            <a:ext cx="2370909" cy="1730681"/>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A</a:t>
            </a:r>
            <a:endParaRPr lang="zh-TW" altLang="en-US" sz="5400" dirty="0"/>
          </a:p>
        </p:txBody>
      </p:sp>
      <p:sp>
        <p:nvSpPr>
          <p:cNvPr id="7" name="箭號: 向右 6">
            <a:extLst>
              <a:ext uri="{FF2B5EF4-FFF2-40B4-BE49-F238E27FC236}">
                <a16:creationId xmlns:a16="http://schemas.microsoft.com/office/drawing/2014/main" id="{9CB0DD64-8985-1D5F-E5D9-C7AE34EBA30C}"/>
              </a:ext>
            </a:extLst>
          </p:cNvPr>
          <p:cNvSpPr/>
          <p:nvPr/>
        </p:nvSpPr>
        <p:spPr>
          <a:xfrm>
            <a:off x="5601789" y="4860620"/>
            <a:ext cx="1097280" cy="899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標題 1">
            <a:extLst>
              <a:ext uri="{FF2B5EF4-FFF2-40B4-BE49-F238E27FC236}">
                <a16:creationId xmlns:a16="http://schemas.microsoft.com/office/drawing/2014/main" id="{AE60590A-838E-8CF5-2E05-DBE0A9AA6BD1}"/>
              </a:ext>
            </a:extLst>
          </p:cNvPr>
          <p:cNvSpPr txBox="1">
            <a:spLocks/>
          </p:cNvSpPr>
          <p:nvPr/>
        </p:nvSpPr>
        <p:spPr>
          <a:xfrm>
            <a:off x="6934200" y="4456760"/>
            <a:ext cx="2370909" cy="17068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B</a:t>
            </a:r>
            <a:endParaRPr lang="zh-TW" altLang="en-US" sz="5400" dirty="0"/>
          </a:p>
        </p:txBody>
      </p:sp>
    </p:spTree>
    <p:extLst>
      <p:ext uri="{BB962C8B-B14F-4D97-AF65-F5344CB8AC3E}">
        <p14:creationId xmlns:p14="http://schemas.microsoft.com/office/powerpoint/2010/main" val="1564782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梳子</a:t>
            </a:r>
            <a:r>
              <a:rPr lang="en-US" altLang="zh-TW" sz="5400" dirty="0"/>
              <a:t>.N</a:t>
            </a:r>
            <a:br>
              <a:rPr lang="en-US" altLang="zh-TW" sz="5400" dirty="0"/>
            </a:br>
            <a:r>
              <a:rPr lang="en-US" altLang="zh-TW" sz="5400" dirty="0" err="1"/>
              <a:t>Shūzi</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18092" y="1169103"/>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他每次去宾馆，都不会用他们的一次性梳子和刮胡刀</a:t>
            </a:r>
            <a:endParaRPr lang="en-US" altLang="zh-TW" sz="3600" dirty="0"/>
          </a:p>
        </p:txBody>
      </p:sp>
      <p:sp>
        <p:nvSpPr>
          <p:cNvPr id="3" name="標題 1">
            <a:extLst>
              <a:ext uri="{FF2B5EF4-FFF2-40B4-BE49-F238E27FC236}">
                <a16:creationId xmlns:a16="http://schemas.microsoft.com/office/drawing/2014/main" id="{0ED44186-983D-2CF5-7925-6E6B9FA9F971}"/>
              </a:ext>
            </a:extLst>
          </p:cNvPr>
          <p:cNvSpPr txBox="1">
            <a:spLocks/>
          </p:cNvSpPr>
          <p:nvPr/>
        </p:nvSpPr>
        <p:spPr>
          <a:xfrm>
            <a:off x="3208020" y="0"/>
            <a:ext cx="10820400"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dirty="0"/>
              <a:t>刮胡刀</a:t>
            </a:r>
            <a:r>
              <a:rPr lang="en-US" altLang="zh-TW" sz="5400" dirty="0"/>
              <a:t>.N</a:t>
            </a:r>
          </a:p>
          <a:p>
            <a:r>
              <a:rPr lang="en-US" altLang="zh-TW" sz="5400" dirty="0" err="1"/>
              <a:t>Guā</a:t>
            </a:r>
            <a:r>
              <a:rPr lang="en-US" altLang="zh-TW" sz="5400" dirty="0"/>
              <a:t> </a:t>
            </a:r>
            <a:r>
              <a:rPr lang="en-US" altLang="zh-TW" sz="5400" dirty="0" err="1"/>
              <a:t>hú</a:t>
            </a:r>
            <a:r>
              <a:rPr lang="en-US" altLang="zh-TW" sz="5400" dirty="0"/>
              <a:t> </a:t>
            </a:r>
            <a:r>
              <a:rPr lang="en-US" altLang="zh-TW" sz="5400" dirty="0" err="1"/>
              <a:t>dāo</a:t>
            </a:r>
            <a:endParaRPr lang="zh-TW" altLang="en-US" sz="5400" dirty="0"/>
          </a:p>
        </p:txBody>
      </p:sp>
      <p:pic>
        <p:nvPicPr>
          <p:cNvPr id="1026" name="Picture 2" descr="剃鬚刀一次性剃須刀男士家用浴場手動刮胡刀刮毛刀須刨泡膏旅游OB8026【99購物節】 | 星空物語直營店| 樂天市場Rakuten">
            <a:extLst>
              <a:ext uri="{FF2B5EF4-FFF2-40B4-BE49-F238E27FC236}">
                <a16:creationId xmlns:a16="http://schemas.microsoft.com/office/drawing/2014/main" id="{CFECF90A-3A69-6650-D263-1380D3282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224" y="3233738"/>
            <a:ext cx="462915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一次性梳子_拋棄式梳子| MINI YANG｜ 熱蠟除毛首選品牌">
            <a:extLst>
              <a:ext uri="{FF2B5EF4-FFF2-40B4-BE49-F238E27FC236}">
                <a16:creationId xmlns:a16="http://schemas.microsoft.com/office/drawing/2014/main" id="{124E7DD9-5A0B-45A1-272E-53DC8A616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720" y="3008959"/>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815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97058" y="1952069"/>
            <a:ext cx="11197883" cy="2953862"/>
          </a:xfrm>
        </p:spPr>
        <p:txBody>
          <a:bodyPr>
            <a:normAutofit/>
          </a:bodyPr>
          <a:lstStyle/>
          <a:p>
            <a:pPr algn="ctr"/>
            <a:r>
              <a:rPr lang="zh-TW" altLang="en-US" dirty="0"/>
              <a:t>你如果未来要出差，要怎么避免浪费呢</a:t>
            </a:r>
            <a:r>
              <a:rPr lang="en-US" altLang="zh-TW" dirty="0"/>
              <a:t>?</a:t>
            </a:r>
            <a:endParaRPr lang="zh-TW" altLang="en-US" dirty="0"/>
          </a:p>
        </p:txBody>
      </p:sp>
    </p:spTree>
    <p:extLst>
      <p:ext uri="{BB962C8B-B14F-4D97-AF65-F5344CB8AC3E}">
        <p14:creationId xmlns:p14="http://schemas.microsoft.com/office/powerpoint/2010/main" val="3271518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省</a:t>
            </a:r>
            <a:r>
              <a:rPr lang="en-US" altLang="zh-TW" sz="5400" dirty="0"/>
              <a:t>.V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他每次洗澡都是用冲澡，而不是泡澡，因为这样比较省水</a:t>
            </a:r>
            <a:endParaRPr lang="en-US" altLang="zh-TW" sz="3600" dirty="0"/>
          </a:p>
        </p:txBody>
      </p:sp>
      <p:pic>
        <p:nvPicPr>
          <p:cNvPr id="13314" name="Picture 2" descr="從洗澡方法了解個性，沖澡兼刷牙的人根本未來CEO啊！ | 雙籽猩| 鍵盤大檸檬| ETtoday新聞雲">
            <a:extLst>
              <a:ext uri="{FF2B5EF4-FFF2-40B4-BE49-F238E27FC236}">
                <a16:creationId xmlns:a16="http://schemas.microsoft.com/office/drawing/2014/main" id="{94ABA7BF-D41D-158F-29E8-71D9DCAE1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40" y="2275692"/>
            <a:ext cx="4286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卡通洗澡泡澡的小男孩素材免费下载_觅元素">
            <a:extLst>
              <a:ext uri="{FF2B5EF4-FFF2-40B4-BE49-F238E27FC236}">
                <a16:creationId xmlns:a16="http://schemas.microsoft.com/office/drawing/2014/main" id="{CD90490E-19C4-79B2-8D51-F2D97DD06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198" y="2275692"/>
            <a:ext cx="4496560" cy="4496560"/>
          </a:xfrm>
          <a:prstGeom prst="rect">
            <a:avLst/>
          </a:prstGeom>
          <a:noFill/>
          <a:extLst>
            <a:ext uri="{909E8E84-426E-40DD-AFC4-6F175D3DCCD1}">
              <a14:hiddenFill xmlns:a14="http://schemas.microsoft.com/office/drawing/2010/main">
                <a:solidFill>
                  <a:srgbClr val="FFFFFF"/>
                </a:solidFill>
              </a14:hiddenFill>
            </a:ext>
          </a:extLst>
        </p:spPr>
      </p:pic>
      <p:sp>
        <p:nvSpPr>
          <p:cNvPr id="3" name="加號 2">
            <a:extLst>
              <a:ext uri="{FF2B5EF4-FFF2-40B4-BE49-F238E27FC236}">
                <a16:creationId xmlns:a16="http://schemas.microsoft.com/office/drawing/2014/main" id="{15589674-12AB-7C7A-A918-5098E5038338}"/>
              </a:ext>
            </a:extLst>
          </p:cNvPr>
          <p:cNvSpPr/>
          <p:nvPr/>
        </p:nvSpPr>
        <p:spPr>
          <a:xfrm rot="18316421">
            <a:off x="5941741" y="2067300"/>
            <a:ext cx="2746177" cy="2723399"/>
          </a:xfrm>
          <a:prstGeom prst="mathPlus">
            <a:avLst>
              <a:gd name="adj1" fmla="val 548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2285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省</a:t>
            </a:r>
            <a:r>
              <a:rPr lang="en-US" altLang="zh-TW" sz="5400" dirty="0"/>
              <a:t>.V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他为了省点钱，选择坐火车而不是飞机去旅行</a:t>
            </a:r>
            <a:endParaRPr lang="en-US" altLang="zh-TW" sz="3600" dirty="0"/>
          </a:p>
        </p:txBody>
      </p:sp>
      <p:pic>
        <p:nvPicPr>
          <p:cNvPr id="14338" name="Picture 2" descr="世界九大火车旅行路线沿途风景皆是“明信片”">
            <a:extLst>
              <a:ext uri="{FF2B5EF4-FFF2-40B4-BE49-F238E27FC236}">
                <a16:creationId xmlns:a16="http://schemas.microsoft.com/office/drawing/2014/main" id="{35003181-F4D3-001F-DFB2-D5638C595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015" y="2637303"/>
            <a:ext cx="619125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79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97058" y="1952069"/>
            <a:ext cx="11197883" cy="2953862"/>
          </a:xfrm>
        </p:spPr>
        <p:txBody>
          <a:bodyPr>
            <a:normAutofit/>
          </a:bodyPr>
          <a:lstStyle/>
          <a:p>
            <a:pPr algn="ctr"/>
            <a:r>
              <a:rPr lang="zh-TW" altLang="en-US" dirty="0"/>
              <a:t>如果你要去旅行，你会怎么省钱呢</a:t>
            </a:r>
            <a:r>
              <a:rPr lang="en-US" altLang="zh-TW" dirty="0"/>
              <a:t>?</a:t>
            </a:r>
            <a:endParaRPr lang="zh-TW" altLang="en-US" dirty="0"/>
          </a:p>
        </p:txBody>
      </p:sp>
    </p:spTree>
    <p:extLst>
      <p:ext uri="{BB962C8B-B14F-4D97-AF65-F5344CB8AC3E}">
        <p14:creationId xmlns:p14="http://schemas.microsoft.com/office/powerpoint/2010/main" val="998731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卫生间</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这间宾馆的卫生间非常漂亮且干净</a:t>
            </a:r>
            <a:endParaRPr lang="en-US" altLang="zh-TW" sz="3600" dirty="0"/>
          </a:p>
        </p:txBody>
      </p:sp>
      <p:pic>
        <p:nvPicPr>
          <p:cNvPr id="15364" name="Picture 4" descr="这才是漂亮的卫生间装修，你家的只能叫厕所，快学起来吧！_效果">
            <a:extLst>
              <a:ext uri="{FF2B5EF4-FFF2-40B4-BE49-F238E27FC236}">
                <a16:creationId xmlns:a16="http://schemas.microsoft.com/office/drawing/2014/main" id="{AC5D540A-2F56-AFFB-6149-9BE5A8993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390" y="2432685"/>
            <a:ext cx="55245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640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152400"/>
            <a:ext cx="10820400" cy="1822904"/>
          </a:xfrm>
        </p:spPr>
        <p:txBody>
          <a:bodyPr>
            <a:normAutofit/>
          </a:bodyPr>
          <a:lstStyle/>
          <a:p>
            <a:pPr algn="ctr"/>
            <a:r>
              <a:rPr lang="zh-TW" altLang="en-US" sz="5400" dirty="0"/>
              <a:t>民宿 </a:t>
            </a:r>
            <a:r>
              <a:rPr lang="en-US" altLang="zh-TW" sz="5400" dirty="0"/>
              <a:t>vs </a:t>
            </a:r>
            <a:r>
              <a:rPr lang="zh-TW" altLang="en-US" sz="5400" dirty="0"/>
              <a:t>宾馆 </a:t>
            </a:r>
            <a:r>
              <a:rPr lang="en-US" altLang="zh-TW" sz="5400" dirty="0"/>
              <a:t>vs </a:t>
            </a:r>
            <a:r>
              <a:rPr lang="zh-TW" altLang="en-US" sz="5400" dirty="0"/>
              <a:t>旅馆 </a:t>
            </a:r>
            <a:r>
              <a:rPr lang="en-US" altLang="zh-TW" sz="5400" dirty="0"/>
              <a:t>vs </a:t>
            </a:r>
            <a:r>
              <a:rPr lang="zh-TW" altLang="en-US" sz="5400" dirty="0"/>
              <a:t>酒店</a:t>
            </a:r>
          </a:p>
        </p:txBody>
      </p:sp>
      <p:pic>
        <p:nvPicPr>
          <p:cNvPr id="16386" name="Picture 2" descr="去日本要住哪裡？精選日本飯店、日本民宿，東京、大阪、京都、沖繩、北海道、福岡、名古屋住宿TOP5! @ 啾啾の旅行紀錄:: 痞客邦::">
            <a:extLst>
              <a:ext uri="{FF2B5EF4-FFF2-40B4-BE49-F238E27FC236}">
                <a16:creationId xmlns:a16="http://schemas.microsoft.com/office/drawing/2014/main" id="{E2A9B537-C87E-A9B5-401A-52E01B294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0504"/>
            <a:ext cx="3735024" cy="249001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航天賓館香港訂房旺角區平價賓館廉價酒店商務住宿網上預訂賓館房太子區賓館民宿月租賓館">
            <a:extLst>
              <a:ext uri="{FF2B5EF4-FFF2-40B4-BE49-F238E27FC236}">
                <a16:creationId xmlns:a16="http://schemas.microsoft.com/office/drawing/2014/main" id="{77DA2F90-DD46-354C-3D42-3938CB92D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75" y="4222023"/>
            <a:ext cx="3688080" cy="2677546"/>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2022汽車旅館攻略】嚴選全台９間汽車旅館。汽車旅館懶人包@黑皮的旅遊筆記">
            <a:extLst>
              <a:ext uri="{FF2B5EF4-FFF2-40B4-BE49-F238E27FC236}">
                <a16:creationId xmlns:a16="http://schemas.microsoft.com/office/drawing/2014/main" id="{E8C06162-CAE0-EB91-F684-8036668CA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142" y="1544477"/>
            <a:ext cx="4014359" cy="2677546"/>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新開店】網美必住「茹曦酒店」！16樓挑高吃到飽，揪團入住爽拿３張住宿券|ILLUME|王朝大酒店|飯店|食尚玩家">
            <a:extLst>
              <a:ext uri="{FF2B5EF4-FFF2-40B4-BE49-F238E27FC236}">
                <a16:creationId xmlns:a16="http://schemas.microsoft.com/office/drawing/2014/main" id="{29B5B821-5D6F-9863-1F93-63D550A7F6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398" y="4180453"/>
            <a:ext cx="4760084" cy="267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79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228600" y="1952069"/>
            <a:ext cx="11734800" cy="2953862"/>
          </a:xfrm>
        </p:spPr>
        <p:txBody>
          <a:bodyPr>
            <a:normAutofit/>
          </a:bodyPr>
          <a:lstStyle/>
          <a:p>
            <a:pPr algn="ctr"/>
            <a:r>
              <a:rPr lang="zh-TW" altLang="en-US" dirty="0"/>
              <a:t>小组</a:t>
            </a:r>
            <a:r>
              <a:rPr lang="en-US" altLang="zh-TW" dirty="0"/>
              <a:t>:</a:t>
            </a:r>
            <a:br>
              <a:rPr lang="en-US" altLang="zh-TW" dirty="0"/>
            </a:br>
            <a:r>
              <a:rPr lang="zh-TW" altLang="en-US" dirty="0"/>
              <a:t>如果你们要开一家旅馆，你们在卫生间会怎么设计来避免浪费呢</a:t>
            </a:r>
            <a:r>
              <a:rPr lang="en-US" altLang="zh-TW" dirty="0"/>
              <a:t>?</a:t>
            </a:r>
            <a:br>
              <a:rPr lang="en-US" altLang="zh-TW" dirty="0"/>
            </a:br>
            <a:endParaRPr lang="zh-TW" altLang="en-US" dirty="0"/>
          </a:p>
        </p:txBody>
      </p:sp>
    </p:spTree>
    <p:extLst>
      <p:ext uri="{BB962C8B-B14F-4D97-AF65-F5344CB8AC3E}">
        <p14:creationId xmlns:p14="http://schemas.microsoft.com/office/powerpoint/2010/main" val="1968462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重</a:t>
            </a:r>
            <a:r>
              <a:rPr lang="en-US" altLang="zh-TW" sz="5400" dirty="0"/>
              <a:t>.adj</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他的行李很重，他背得很累</a:t>
            </a:r>
            <a:endParaRPr lang="en-US" altLang="zh-TW" sz="3600" dirty="0"/>
          </a:p>
        </p:txBody>
      </p:sp>
      <p:pic>
        <p:nvPicPr>
          <p:cNvPr id="2050" name="Picture 2" descr="西班牙研究人员发现：书包重的孩子成绩可能差_手机新浪网">
            <a:extLst>
              <a:ext uri="{FF2B5EF4-FFF2-40B4-BE49-F238E27FC236}">
                <a16:creationId xmlns:a16="http://schemas.microsoft.com/office/drawing/2014/main" id="{D1630BF9-D754-F62A-2454-5BC9CDF05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635" y="3241550"/>
            <a:ext cx="4743450"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823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重</a:t>
            </a:r>
            <a:r>
              <a:rPr lang="en-US" altLang="zh-TW" sz="5400" dirty="0"/>
              <a:t>.adj</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0" y="59141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那只猫很重，现在已经</a:t>
            </a:r>
            <a:r>
              <a:rPr lang="en-US" altLang="zh-TW" sz="3600" dirty="0"/>
              <a:t>23</a:t>
            </a:r>
            <a:r>
              <a:rPr lang="zh-TW" altLang="en-US" sz="3600" dirty="0"/>
              <a:t>公斤了</a:t>
            </a:r>
            <a:endParaRPr lang="en-US" altLang="zh-TW" sz="3600" dirty="0"/>
          </a:p>
        </p:txBody>
      </p:sp>
      <p:pic>
        <p:nvPicPr>
          <p:cNvPr id="3074" name="Picture 2" descr="世界上最胖最重的貓23公斤重的俄羅斯凱蒂（一直減肥） - 閒談專區">
            <a:extLst>
              <a:ext uri="{FF2B5EF4-FFF2-40B4-BE49-F238E27FC236}">
                <a16:creationId xmlns:a16="http://schemas.microsoft.com/office/drawing/2014/main" id="{605013DE-6F31-4514-ECC0-3EE6188A1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860" y="2679575"/>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91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02C1390D-8BF2-080E-6243-D934E7302B7B}"/>
              </a:ext>
            </a:extLst>
          </p:cNvPr>
          <p:cNvSpPr txBox="1">
            <a:spLocks/>
          </p:cNvSpPr>
          <p:nvPr/>
        </p:nvSpPr>
        <p:spPr>
          <a:xfrm>
            <a:off x="237308" y="1605184"/>
            <a:ext cx="1171738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随着他对中国茶的认识增加，他越来越想喝了</a:t>
            </a:r>
            <a:endParaRPr lang="en-US" altLang="zh-TW" sz="3600" dirty="0"/>
          </a:p>
        </p:txBody>
      </p:sp>
      <p:sp>
        <p:nvSpPr>
          <p:cNvPr id="9" name="標題 1">
            <a:extLst>
              <a:ext uri="{FF2B5EF4-FFF2-40B4-BE49-F238E27FC236}">
                <a16:creationId xmlns:a16="http://schemas.microsoft.com/office/drawing/2014/main" id="{7C423D93-45E3-B2E3-10CF-ED853425F51E}"/>
              </a:ext>
            </a:extLst>
          </p:cNvPr>
          <p:cNvSpPr txBox="1">
            <a:spLocks/>
          </p:cNvSpPr>
          <p:nvPr/>
        </p:nvSpPr>
        <p:spPr>
          <a:xfrm>
            <a:off x="4212771" y="0"/>
            <a:ext cx="3766457" cy="18592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随着</a:t>
            </a:r>
            <a:r>
              <a:rPr lang="en-US" altLang="zh-TW" sz="5400" dirty="0"/>
              <a:t>.prep</a:t>
            </a:r>
            <a:endParaRPr lang="zh-TW" altLang="en-US" sz="5400" dirty="0"/>
          </a:p>
        </p:txBody>
      </p:sp>
      <p:pic>
        <p:nvPicPr>
          <p:cNvPr id="18434" name="Picture 2" descr="讓知識變得有趣又有挑戰性｜親子天下">
            <a:extLst>
              <a:ext uri="{FF2B5EF4-FFF2-40B4-BE49-F238E27FC236}">
                <a16:creationId xmlns:a16="http://schemas.microsoft.com/office/drawing/2014/main" id="{8A502C34-F646-92AB-5E70-E323496E6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320" y="3292793"/>
            <a:ext cx="6065520" cy="341185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你知道嗎？茶有六色各具不同養生功效| 烏龍茶| 紅茶| 綠茶| 大紀元">
            <a:extLst>
              <a:ext uri="{FF2B5EF4-FFF2-40B4-BE49-F238E27FC236}">
                <a16:creationId xmlns:a16="http://schemas.microsoft.com/office/drawing/2014/main" id="{D4EE171C-8BF0-0CCE-58FF-B65D62B83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740" y="3784696"/>
            <a:ext cx="2202180" cy="146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204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97058" y="1952069"/>
            <a:ext cx="11197883" cy="2953862"/>
          </a:xfrm>
        </p:spPr>
        <p:txBody>
          <a:bodyPr>
            <a:normAutofit/>
          </a:bodyPr>
          <a:lstStyle/>
          <a:p>
            <a:pPr algn="ctr"/>
            <a:r>
              <a:rPr lang="zh-TW" altLang="en-US" dirty="0"/>
              <a:t>你要去旅行前你会怎么为行李减重呢</a:t>
            </a:r>
            <a:r>
              <a:rPr lang="en-US" altLang="zh-TW" dirty="0"/>
              <a:t>?</a:t>
            </a:r>
            <a:endParaRPr lang="zh-TW" altLang="en-US" dirty="0"/>
          </a:p>
        </p:txBody>
      </p:sp>
    </p:spTree>
    <p:extLst>
      <p:ext uri="{BB962C8B-B14F-4D97-AF65-F5344CB8AC3E}">
        <p14:creationId xmlns:p14="http://schemas.microsoft.com/office/powerpoint/2010/main" val="2761153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污染</a:t>
            </a:r>
            <a:r>
              <a:rPr lang="en-US" altLang="zh-TW" sz="5400" dirty="0"/>
              <a:t>.V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人类的工厂污染了地球的空气和河流</a:t>
            </a:r>
            <a:endParaRPr lang="en-US" altLang="zh-TW" sz="3600" dirty="0"/>
          </a:p>
        </p:txBody>
      </p:sp>
      <p:pic>
        <p:nvPicPr>
          <p:cNvPr id="6146" name="Picture 2" descr="不要再紫爆！全球改善空氣污染3招- Greenpeace 綠色和平| 臺灣">
            <a:extLst>
              <a:ext uri="{FF2B5EF4-FFF2-40B4-BE49-F238E27FC236}">
                <a16:creationId xmlns:a16="http://schemas.microsoft.com/office/drawing/2014/main" id="{FA6EA7B1-1759-A15C-E8C6-0856943F2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85" y="3052763"/>
            <a:ext cx="5585115" cy="37252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你知道水污染對身體的危害有多大嗎？ | 全屋淨水推薦，可清洗的超濾膜，淨水器| ThinksMore 新世膜台灣頂級淨水新科技">
            <a:extLst>
              <a:ext uri="{FF2B5EF4-FFF2-40B4-BE49-F238E27FC236}">
                <a16:creationId xmlns:a16="http://schemas.microsoft.com/office/drawing/2014/main" id="{B3489A5E-BB34-ECC0-8F5F-0A58C3B37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148966"/>
            <a:ext cx="47625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748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污染</a:t>
            </a:r>
            <a:r>
              <a:rPr lang="en-US" altLang="zh-TW" sz="5400" dirty="0"/>
              <a:t>.V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这辆火车翻倒后，漏出来的东西污染了大地</a:t>
            </a:r>
            <a:endParaRPr lang="en-US" altLang="zh-TW" sz="3600" dirty="0"/>
          </a:p>
        </p:txBody>
      </p:sp>
      <p:pic>
        <p:nvPicPr>
          <p:cNvPr id="5122" name="Picture 2" descr="俄州火車脫軌洩毒致癌美主流媒體避重就輕- 亞洲週刊">
            <a:extLst>
              <a:ext uri="{FF2B5EF4-FFF2-40B4-BE49-F238E27FC236}">
                <a16:creationId xmlns:a16="http://schemas.microsoft.com/office/drawing/2014/main" id="{BAE065D6-60CE-EFB3-F10D-9AA9367CB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7" y="2191329"/>
            <a:ext cx="6905625"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71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97058" y="1952069"/>
            <a:ext cx="11197883" cy="2953862"/>
          </a:xfrm>
        </p:spPr>
        <p:txBody>
          <a:bodyPr>
            <a:normAutofit/>
          </a:bodyPr>
          <a:lstStyle/>
          <a:p>
            <a:pPr algn="ctr"/>
            <a:r>
              <a:rPr lang="zh-TW" altLang="en-US" dirty="0"/>
              <a:t>讨论</a:t>
            </a:r>
            <a:r>
              <a:rPr lang="en-US" altLang="zh-TW" dirty="0"/>
              <a:t>:</a:t>
            </a:r>
            <a:br>
              <a:rPr lang="en-US" altLang="zh-TW" dirty="0"/>
            </a:br>
            <a:r>
              <a:rPr lang="zh-TW" altLang="en-US" dirty="0"/>
              <a:t>人类目前怎么污染地球的呢</a:t>
            </a:r>
            <a:r>
              <a:rPr lang="en-US" altLang="zh-TW" dirty="0"/>
              <a:t>?</a:t>
            </a:r>
            <a:endParaRPr lang="zh-TW" altLang="en-US" dirty="0"/>
          </a:p>
        </p:txBody>
      </p:sp>
    </p:spTree>
    <p:extLst>
      <p:ext uri="{BB962C8B-B14F-4D97-AF65-F5344CB8AC3E}">
        <p14:creationId xmlns:p14="http://schemas.microsoft.com/office/powerpoint/2010/main" val="79343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02C1390D-8BF2-080E-6243-D934E7302B7B}"/>
              </a:ext>
            </a:extLst>
          </p:cNvPr>
          <p:cNvSpPr txBox="1">
            <a:spLocks/>
          </p:cNvSpPr>
          <p:nvPr/>
        </p:nvSpPr>
        <p:spPr>
          <a:xfrm>
            <a:off x="237308" y="1605184"/>
            <a:ext cx="1171738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随着时间的接近，死线也越来越近了</a:t>
            </a:r>
            <a:endParaRPr lang="en-US" altLang="zh-TW" sz="3600" dirty="0"/>
          </a:p>
        </p:txBody>
      </p:sp>
      <p:sp>
        <p:nvSpPr>
          <p:cNvPr id="9" name="標題 1">
            <a:extLst>
              <a:ext uri="{FF2B5EF4-FFF2-40B4-BE49-F238E27FC236}">
                <a16:creationId xmlns:a16="http://schemas.microsoft.com/office/drawing/2014/main" id="{7C423D93-45E3-B2E3-10CF-ED853425F51E}"/>
              </a:ext>
            </a:extLst>
          </p:cNvPr>
          <p:cNvSpPr txBox="1">
            <a:spLocks/>
          </p:cNvSpPr>
          <p:nvPr/>
        </p:nvSpPr>
        <p:spPr>
          <a:xfrm>
            <a:off x="4212771" y="0"/>
            <a:ext cx="3766457" cy="185928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随着</a:t>
            </a:r>
            <a:r>
              <a:rPr lang="en-US" altLang="zh-TW" sz="5400" dirty="0"/>
              <a:t>.prep</a:t>
            </a:r>
            <a:endParaRPr lang="zh-TW" altLang="en-US" sz="5400" dirty="0"/>
          </a:p>
        </p:txBody>
      </p:sp>
      <p:pic>
        <p:nvPicPr>
          <p:cNvPr id="19458" name="Picture 2" descr="Deadline快到了好崩潰！」掌握這５點，幫你的工作「死線」找出活路- Cheers快樂工作人">
            <a:extLst>
              <a:ext uri="{FF2B5EF4-FFF2-40B4-BE49-F238E27FC236}">
                <a16:creationId xmlns:a16="http://schemas.microsoft.com/office/drawing/2014/main" id="{2C9E9E9B-94B3-F2DC-F69E-8A81595A0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987" y="3208021"/>
            <a:ext cx="5343525"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Deadline 截止日期，爲什麼是“死線”？ - 雪花新闻">
            <a:extLst>
              <a:ext uri="{FF2B5EF4-FFF2-40B4-BE49-F238E27FC236}">
                <a16:creationId xmlns:a16="http://schemas.microsoft.com/office/drawing/2014/main" id="{F2A8AD6C-7248-D479-F2FA-CEF7893CF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770" y="3208021"/>
            <a:ext cx="285750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08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97058" y="1952069"/>
            <a:ext cx="11197883" cy="2953862"/>
          </a:xfrm>
        </p:spPr>
        <p:txBody>
          <a:bodyPr>
            <a:normAutofit/>
          </a:bodyPr>
          <a:lstStyle/>
          <a:p>
            <a:pPr algn="ctr"/>
            <a:r>
              <a:rPr lang="zh-TW" altLang="en-US" dirty="0"/>
              <a:t>讨论一下</a:t>
            </a:r>
            <a:r>
              <a:rPr lang="en-US" altLang="zh-TW" dirty="0"/>
              <a:t>:</a:t>
            </a:r>
            <a:br>
              <a:rPr lang="en-US" altLang="zh-TW" dirty="0"/>
            </a:br>
            <a:r>
              <a:rPr lang="zh-TW" altLang="en-US" dirty="0"/>
              <a:t>现在歌剧跟以前比发生了很多变化，也出现了很多新的戏剧和电影，你觉得随着时间的变化，未来戏剧会有什么变化呢</a:t>
            </a:r>
            <a:r>
              <a:rPr lang="en-US" altLang="zh-TW" dirty="0"/>
              <a:t>?</a:t>
            </a:r>
            <a:endParaRPr lang="zh-TW" altLang="en-US" dirty="0"/>
          </a:p>
        </p:txBody>
      </p:sp>
    </p:spTree>
    <p:extLst>
      <p:ext uri="{BB962C8B-B14F-4D97-AF65-F5344CB8AC3E}">
        <p14:creationId xmlns:p14="http://schemas.microsoft.com/office/powerpoint/2010/main" val="212303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07B1A054-80D0-D300-AC04-BDC6BCB0DDF7}"/>
              </a:ext>
            </a:extLst>
          </p:cNvPr>
          <p:cNvSpPr>
            <a:spLocks noGrp="1"/>
          </p:cNvSpPr>
          <p:nvPr>
            <p:ph type="title"/>
          </p:nvPr>
        </p:nvSpPr>
        <p:spPr/>
        <p:txBody>
          <a:bodyPr/>
          <a:lstStyle/>
          <a:p>
            <a:endParaRPr lang="zh-TW" altLang="en-US"/>
          </a:p>
        </p:txBody>
      </p:sp>
      <p:pic>
        <p:nvPicPr>
          <p:cNvPr id="6" name="圖片 5">
            <a:extLst>
              <a:ext uri="{FF2B5EF4-FFF2-40B4-BE49-F238E27FC236}">
                <a16:creationId xmlns:a16="http://schemas.microsoft.com/office/drawing/2014/main" id="{9286F209-12C5-873A-BC3B-466DF9C44A88}"/>
              </a:ext>
            </a:extLst>
          </p:cNvPr>
          <p:cNvPicPr>
            <a:picLocks noChangeAspect="1"/>
          </p:cNvPicPr>
          <p:nvPr/>
        </p:nvPicPr>
        <p:blipFill>
          <a:blip r:embed="rId3"/>
          <a:stretch>
            <a:fillRect/>
          </a:stretch>
        </p:blipFill>
        <p:spPr>
          <a:xfrm>
            <a:off x="1242259" y="365125"/>
            <a:ext cx="9707481" cy="6127750"/>
          </a:xfrm>
          <a:prstGeom prst="rect">
            <a:avLst/>
          </a:prstGeom>
        </p:spPr>
      </p:pic>
    </p:spTree>
    <p:extLst>
      <p:ext uri="{BB962C8B-B14F-4D97-AF65-F5344CB8AC3E}">
        <p14:creationId xmlns:p14="http://schemas.microsoft.com/office/powerpoint/2010/main" val="64133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97058" y="1952069"/>
            <a:ext cx="11197883" cy="2953862"/>
          </a:xfrm>
        </p:spPr>
        <p:txBody>
          <a:bodyPr>
            <a:normAutofit/>
          </a:bodyPr>
          <a:lstStyle/>
          <a:p>
            <a:pPr algn="ctr"/>
            <a:r>
              <a:rPr lang="zh-TW" altLang="en-US" dirty="0"/>
              <a:t>环保</a:t>
            </a:r>
          </a:p>
        </p:txBody>
      </p:sp>
    </p:spTree>
    <p:extLst>
      <p:ext uri="{BB962C8B-B14F-4D97-AF65-F5344CB8AC3E}">
        <p14:creationId xmlns:p14="http://schemas.microsoft.com/office/powerpoint/2010/main" val="61241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97058" y="1952069"/>
            <a:ext cx="11197883" cy="2953862"/>
          </a:xfrm>
        </p:spPr>
        <p:txBody>
          <a:bodyPr>
            <a:normAutofit/>
          </a:bodyPr>
          <a:lstStyle/>
          <a:p>
            <a:pPr algn="ctr"/>
            <a:r>
              <a:rPr lang="zh-TW" altLang="en-US" dirty="0"/>
              <a:t>你觉得捷克的环境怎么样呢</a:t>
            </a:r>
            <a:r>
              <a:rPr lang="en-US" altLang="zh-TW" dirty="0"/>
              <a:t>?</a:t>
            </a:r>
            <a:endParaRPr lang="zh-TW" altLang="en-US" dirty="0"/>
          </a:p>
        </p:txBody>
      </p:sp>
    </p:spTree>
    <p:extLst>
      <p:ext uri="{BB962C8B-B14F-4D97-AF65-F5344CB8AC3E}">
        <p14:creationId xmlns:p14="http://schemas.microsoft.com/office/powerpoint/2010/main" val="82064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地球</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很多人会觉得，地球是所有人的母亲</a:t>
            </a:r>
            <a:endParaRPr lang="en-US" altLang="zh-TW" sz="3600" dirty="0"/>
          </a:p>
        </p:txBody>
      </p:sp>
      <p:pic>
        <p:nvPicPr>
          <p:cNvPr id="4098" name="Picture 2" descr="地球- 维基百科，自由的百科全书">
            <a:extLst>
              <a:ext uri="{FF2B5EF4-FFF2-40B4-BE49-F238E27FC236}">
                <a16:creationId xmlns:a16="http://schemas.microsoft.com/office/drawing/2014/main" id="{A8E902AA-12A4-44DF-BE53-7B862DABD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305" y="2089003"/>
            <a:ext cx="4263390" cy="426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67910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16733</TotalTime>
  <Words>619</Words>
  <Application>Microsoft Office PowerPoint</Application>
  <PresentationFormat>寬螢幕</PresentationFormat>
  <Paragraphs>73</Paragraphs>
  <Slides>33</Slides>
  <Notes>15</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33</vt:i4>
      </vt:variant>
    </vt:vector>
  </HeadingPairs>
  <TitlesOfParts>
    <vt:vector size="37" baseType="lpstr">
      <vt:lpstr>Arial</vt:lpstr>
      <vt:lpstr>Calibri</vt:lpstr>
      <vt:lpstr>Calibri Light</vt:lpstr>
      <vt:lpstr>Office 佈景主題</vt:lpstr>
      <vt:lpstr>PowerPoint 簡報</vt:lpstr>
      <vt:lpstr>PowerPoint 簡報</vt:lpstr>
      <vt:lpstr>PowerPoint 簡報</vt:lpstr>
      <vt:lpstr>PowerPoint 簡報</vt:lpstr>
      <vt:lpstr>讨论一下: 现在歌剧跟以前比发生了很多变化，也出现了很多新的戏剧和电影，你觉得随着时间的变化，未来戏剧会有什么变化呢?</vt:lpstr>
      <vt:lpstr>PowerPoint 簡報</vt:lpstr>
      <vt:lpstr>环保</vt:lpstr>
      <vt:lpstr>你觉得捷克的环境怎么样呢?</vt:lpstr>
      <vt:lpstr>地球.N</vt:lpstr>
      <vt:lpstr>现在的地球有哪些问题呢?</vt:lpstr>
      <vt:lpstr>你觉得地球未来的环境会有什么变化呢?</vt:lpstr>
      <vt:lpstr>我们能怎么保护地球环境呢?</vt:lpstr>
      <vt:lpstr>出差.V</vt:lpstr>
      <vt:lpstr>出差.V</vt:lpstr>
      <vt:lpstr>你如果未来出差去别的城市工作个几天，你会怎么安排呢? (住哪里?带些什么?)</vt:lpstr>
      <vt:lpstr>毛巾.N</vt:lpstr>
      <vt:lpstr>毛巾.N</vt:lpstr>
      <vt:lpstr>牙膏.N</vt:lpstr>
      <vt:lpstr>牙膏.N</vt:lpstr>
      <vt:lpstr>梳子.N Shūzi</vt:lpstr>
      <vt:lpstr>你如果未来要出差，要怎么避免浪费呢?</vt:lpstr>
      <vt:lpstr>省.V</vt:lpstr>
      <vt:lpstr>省.V</vt:lpstr>
      <vt:lpstr>如果你要去旅行，你会怎么省钱呢?</vt:lpstr>
      <vt:lpstr>卫生间.N</vt:lpstr>
      <vt:lpstr>民宿 vs 宾馆 vs 旅馆 vs 酒店</vt:lpstr>
      <vt:lpstr>小组: 如果你们要开一家旅馆，你们在卫生间会怎么设计来避免浪费呢? </vt:lpstr>
      <vt:lpstr>重.adj</vt:lpstr>
      <vt:lpstr>重.adj</vt:lpstr>
      <vt:lpstr>你要去旅行前你会怎么为行李减重呢?</vt:lpstr>
      <vt:lpstr>污染.V</vt:lpstr>
      <vt:lpstr>污染.V</vt:lpstr>
      <vt:lpstr>讨论: 人类目前怎么污染地球的呢?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2021/11/26</dc:title>
  <dc:creator>伊健 杜</dc:creator>
  <cp:lastModifiedBy>伊健 杜</cp:lastModifiedBy>
  <cp:revision>22</cp:revision>
  <dcterms:created xsi:type="dcterms:W3CDTF">2021-11-24T06:42:27Z</dcterms:created>
  <dcterms:modified xsi:type="dcterms:W3CDTF">2023-03-16T10:33:31Z</dcterms:modified>
</cp:coreProperties>
</file>