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54" r:id="rId2"/>
    <p:sldId id="2562" r:id="rId3"/>
    <p:sldId id="2563" r:id="rId4"/>
    <p:sldId id="2564" r:id="rId5"/>
    <p:sldId id="2565" r:id="rId6"/>
    <p:sldId id="2566" r:id="rId7"/>
    <p:sldId id="2567" r:id="rId8"/>
    <p:sldId id="2468" r:id="rId9"/>
    <p:sldId id="2571" r:id="rId10"/>
    <p:sldId id="2577" r:id="rId11"/>
    <p:sldId id="2578" r:id="rId12"/>
    <p:sldId id="2576" r:id="rId13"/>
    <p:sldId id="2570" r:id="rId14"/>
    <p:sldId id="2572" r:id="rId15"/>
    <p:sldId id="2573" r:id="rId16"/>
    <p:sldId id="2579" r:id="rId17"/>
    <p:sldId id="2569" r:id="rId18"/>
    <p:sldId id="2580" r:id="rId19"/>
    <p:sldId id="2583" r:id="rId20"/>
    <p:sldId id="2582" r:id="rId21"/>
    <p:sldId id="2581" r:id="rId22"/>
    <p:sldId id="2584" r:id="rId23"/>
    <p:sldId id="2585" r:id="rId24"/>
    <p:sldId id="2587" r:id="rId25"/>
    <p:sldId id="2586" r:id="rId26"/>
    <p:sldId id="2588" r:id="rId27"/>
    <p:sldId id="2589" r:id="rId28"/>
    <p:sldId id="2590" r:id="rId29"/>
    <p:sldId id="2592" r:id="rId30"/>
    <p:sldId id="2591" r:id="rId31"/>
    <p:sldId id="2593" r:id="rId32"/>
    <p:sldId id="2595" r:id="rId33"/>
    <p:sldId id="2597" r:id="rId34"/>
    <p:sldId id="2596" r:id="rId35"/>
    <p:sldId id="2594" r:id="rId36"/>
    <p:sldId id="2598" r:id="rId37"/>
    <p:sldId id="2599" r:id="rId38"/>
    <p:sldId id="2600" r:id="rId39"/>
    <p:sldId id="2601" r:id="rId4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8FCA3-DF77-4CF4-97AF-0A6F897F96AD}" v="444" dt="2023-03-21T13:21:03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71522" autoAdjust="0"/>
  </p:normalViewPr>
  <p:slideViewPr>
    <p:cSldViewPr snapToGrid="0">
      <p:cViewPr varScale="1">
        <p:scale>
          <a:sx n="37" d="100"/>
          <a:sy n="37" d="100"/>
        </p:scale>
        <p:origin x="1656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21T13:21:19.508" v="3676" actId="1076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21T13:21:19.508" v="3676" actId="107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spChg chg="add mod">
          <ac:chgData name="伊健 杜" userId="e69aded81da48593" providerId="LiveId" clId="{3718FCA3-DF77-4CF4-97AF-0A6F897F96AD}" dt="2023-03-21T13:21:19.508" v="3676" actId="1076"/>
          <ac:spMkLst>
            <pc:docMk/>
            <pc:sldMk cId="3166146323" sldId="2597"/>
            <ac:spMk id="4" creationId="{DBB2235C-7EEB-F8B9-CF71-3B121C16D215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16T11:56:35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24005 1243 0,'28'0'31,"-28"27"-31,0 1 0,27-1 0,-27 1 15,28 0-15,0-1 0,-28 1 0,0-1 0,0 1 0,27 0 0,-27-1 16,28 29-16,-28-29 0,28 28 0,-1 1 0,-27-1 0,28-28 0,-28 1 0,27 55 16,1-83-16,0 55 0,-28-27 0,0 54 0,27-54 0,-27 0 0,28 27 15,0 0-15,-1 0 0,-27 28 0,0-28 0,28-27 0,-1 27 16,-27-27-16,0-1 0,28 29 0,-28-1 0,0-28 16,28-27-16,-28 28 0,27-28 0,-27 28 0,28-28 15,-28-28 16,28-27-31,-1 0 0,1 55 0,-28-28 0,0-27 16</inkml:trace>
  <inkml:trace contextRef="#ctx0" brushRef="#br0" timeOffset="668.13">25304 1463 0,'27'0'0,"1"-27"0,-1 27 16,1 0-16,0 0 16,-1 0-16,1 0 0,0 0 0,-1 0 0,1 0 15,27 0-15,-27 0 16,-28 27-16,27-27 0,1 0 0,0 0 15,-28 28-15,27-28 0,-27 28 16,28-28-16,-1 0 0,1 27 16,0-27-16,-28 28 0,27-28 0,-27 28 0,28-28 0,-28 27 31,0 1-31,0-1 16,0 1-16,0 0 0,0-1 0,-28-27 15,28 28-15,-27-1 0,27 1 0,-28 0 16,0-28-16,1 27 0,27 1 0,0-1 15,-28-27-15,1 0 0,27 28 16,0 0-16,0-1 47,0 1-47,0-1 0,27-27 0,1 28 16,-1 0-16,1-28 0,0 0 0,-1 27 15,1 1-15,0-28 0,-1 28 0,1-28 0,-1 0 0,-27 27 0,56 1 16,-56-1-16,55-27 0,-28 0 0,29 28 0,-56 0 15,27-28-15,-27 27 32,0 1-32,0-1 15,0 1-15,-27 0 0,-1-28 0,28 27 0,0 1 16,-55-28-16,27 27 0,28 1 0,-27 0 0,-1-28 0,0 0 16,28 27-16,-27 1 0,-1-28 0,28 27 0,-27-27 0,-1 0 15,0 0-15,1 0 0,-1 0 16,28 28-16,-28-28 0,1 0 15,-1 0-15,1 0 0,-1 0 16,-27 0 0,55-28-16</inkml:trace>
  <inkml:trace contextRef="#ctx0" brushRef="#br0" timeOffset="1187.71">26989 1960 0,'-28'0'31,"0"0"-31,1 0 16,-1 0-16,28 28 16,-28-28-16,28 55 0,0-27 0,0-1 15,-27-27-15,27 56 0,-28-29 0,28 1 16,0 0-16,0-1 0,0 1 0,0-1 0,28 1 15,-28 0-15,0-1 0,0 1 0,27-1 0,1-27 16,0 0-16,-28 28 0,27-28 16,1 0-16,0 0 0,-1 0 0,1 0 15,-1 0-15,1 0 0,0 0 16,27 0-16,-55-28 0,28 28 0,-1-27 16,1 27-16,-28-28 0,27 28 0,-27-27 0,0-1 0,28 0 15,-28 1-15,0-1 16,0 1-16,0-1 0,0 0 0,-28 28 15,1-27-15,27-1 0,-28 0 16,1 1-16,27-1 0,-28 28 0,0 0 0,1-27 16,27-1-16,-56 28 0,29 0 0,27-28 15,-55 28-15,55-27 0,-28-1 0,0 28 16,1 0-16,27-27 0</inkml:trace>
  <inkml:trace contextRef="#ctx0" brushRef="#br0" timeOffset="1788.66">29668 1574 0,'-28'0'0,"28"28"0,-27-28 0,27 27 16,0 1-16,-28-28 0,28 27 0,0 1 0,-27 0 0,27-1 0,-28 1 0,28-1 15,-28 1-15,28 0 0,0-1 0,-27 1 0,27-1 0,0 1 16,0 27-16,-28-55 0,28 28 0,-28-1 0,1 1 0,27 0 16,0-1-16,0 1 0,0 0 0,-28-1 0,28 1 15,0-1-15,-27-27 0,27 28 0,0 0 0,0-1 16,-28 1-16,28-1 0,-28 1 16,28 0-16,-27-1 0,27 1 0,0-1 15,0 1 1,-28-28-16,28 28 15,0-56 17,0-27-32,0 27 0</inkml:trace>
  <inkml:trace contextRef="#ctx0" brushRef="#br0" timeOffset="2274.6">29364 994 0,'-27'0'15,"-1"28"1,0-1-16,28 1 0,0 0 15,0-1-15,-27 1 0,27-1 0,-28-27 16,28 28-16,0 0 0,0-1 0,0 1 0,-28-1 16,28 1-16,0 27 0,0-27 0,0-1 15,0 1-15,0 0 0,0-1 16,0 1-16,28-28 16,0 0-16,-1 0 15,1 0-15,0-28 31,-1 28-31,-27-27 0,0-1 16,0 0-16,0 1 16,0-1-16,0 1 0,0-1 0,0 0 15,0-27-15,-27 55 16,27-27-16,-28-1 0,0 0 16,1 28-16,-1 0 15,0 0-15,28-27 0,-27 27 16,-1 0-1,1 0 1,27 27 0</inkml:trace>
  <inkml:trace contextRef="#ctx0" brushRef="#br0" timeOffset="2846.41">30055 2954 0,'-28'0'46,"1"0"-30,-29 28-16,56 0 0,0-1 16,0 1-16,0-1 0,0 1 0,-27-28 0,27 28 0,0-1 0,0 1 15,0-1-15,0 1 0,0 0 16,27-28 0,1 0-16,0 0 0,-28 27 0,27-27 0,1 0 15,-1 0-15,1 0 0,0 0 0,-1 0 16,1 0-16,-28-27 0,28 27 0,27-28 15,-55 0-15,27 28 0,1-27 0,0-1 0,-28 1 16,0-1-16,0 0 0,27 28 0,-27-27 16,0-1-16,0 1 0,0-1 0,0 0 15,0 1-15,0-1 0,-27 28 32,27-27-32,-28 27 0,0 0 15</inkml:trace>
  <inkml:trace contextRef="#ctx0" brushRef="#br0" timeOffset="3294.19">29447 4418 0,'28'0'16,"-1"55"0,-27-28-16,28 1 0,-28 0 0,0-1 0,0 1 0,0-1 0,28 1 0,-28 27 15,27 1-15,-27-29 0,0 28 0,28 1 0,-28-1 0,0 0 0,0-27 16,27 54-16,-27-26 0,0-29 0,0 28 0,28 1 0,-28-1 0,28 0 0,-28 0 16,0-27-16,0 27 0,0 0 0,0-27 0,0 0 0,0-1 0,27 1 0,-27-1 15,0 1-15,0 0 0,28-28 0,-28 55 0,28-55 0,-28 27 16,27-54 15,28-1-31,-55 1 16,0-1-16,0 0 0,0 1 0,0-1 0,28-27 0,0-28 0,-1 56 15,1-1-15,-28-27 0,0 27 0</inkml:trace>
  <inkml:trace contextRef="#ctx0" brushRef="#br0" timeOffset="3578.06">30193 4638 0,'0'28'32,"0"27"-32,0 1 0,0-29 15,0 1-15,0 55 0,0-56 0,28 1 0,-28-1 0,0 56 0,0-55 0,0-1 16,0 56-16,0-55 0,0-1 0,0 56 0,0-55 0,0 27 0,0 0 0,0-27 15,0 27-15,0 28 0,0-55 0,0 27 0,0-28 0,0 29 0,0-1 16,0-28-16,0 1 0,0 0 0,0-1 0,0 1 0,0 27 0,0-27 16,0-1-16,0 1 0,0 0 0,0-1 0,0 28 0,0-27 15,0 0-15,27-1 0,-27 1 16,0-1-16,28 1 16,-1 0-16,-27-1 0</inkml:trace>
  <inkml:trace contextRef="#ctx0" brushRef="#br0" timeOffset="5335.29">27790 10271 0,'0'27'47,"0"1"-47,0-1 0,0 1 0,0 0 15,0-1-15,0 29 0,0-29 0,0 1 16,0-1-16,27 1 0,-27 0 0,0-1 0,0 1 16,0 27-16,0 0 0,28-55 0,-28 28 15,0-1-15,0 1 0,0 0 16,0-1 0,28-27-16,-1 0 15,1 0 1,-1 0-16,1 0 0,0 0 0,-1 0 0,1 0 15,0 0-15,-1 0 0,1 0 16,-1 0-16,1 0 0,0 0 0,-1 0 16,1 0-16,0 0 0,-1 0 15,1 0-15,-1 0 16,1 28-16,0-28 0,-1 27 0,1 1 16,-28 0-16,28-1 0,-28 1 0,0 0 15,27-1-15,-27 1 0,0-1 0,28 1 0,-28 0 0,0 27 16,0-28-16,27-27 0,-27 28 0,0 0 15,0-1-15,0 1 0,0-1 0,0 1 16,0 0-16,0-1 0,0 1 16,0-1-16,-27-27 0,-1 56 0,28-29 0,-27-27 0,27 28 15,-28 0-15,0-1 0,28 1 16,-27-28-16,-1 27 0,0-27 0,1 0 16,-1 0-1,1 0-15,-1 0 16,0 0-16,1 0 0,27-27 15,-28 27-15,0-28 0,1 28 0,-1 0 0,28-27 16,-55 27-16,55-28 0,-28 0 0,1 1 0,-1-1 0,0 28 16,1 0-16,-1 0 0,28-28 0,0 1 0,-27-1 0,-1 28 15,28-27-15,0-1 16,-28 28-16,28-28 0,0 1 16,0-1-1,0 1-15,0-1 0</inkml:trace>
  <inkml:trace contextRef="#ctx0" brushRef="#br0" timeOffset="5702.03">28149 10409 0,'27'0'78,"1"0"-78,0-28 0,-28 0 15,27 28-15,1 0 0,0 0 0,-1-27 16,1-1-16,-1 1 0,29 27 0,-29-28 16,1 28-16,-28-28 0</inkml:trace>
  <inkml:trace contextRef="#ctx0" brushRef="#br0" timeOffset="6161.6">30911 9829 0,'0'28'15,"0"-1"-15,-27 1 0,-1-1 16,28 1-16,0 0 0,0-1 0,-28 1 0,28-1 0,-27 1 0,-1 27 15,28-27-15,-28 27 0,28-27 0,-27-1 0,27 28 0,-28-27 16,28 0-16,-27-1 0,27 29 0,0-29 0,-28 1 0,28-1 0,-28 29 16,28-1-16,-27-28 0,27 1 0,0 0 0,-28-1 0,28 1 15,-28-1-15,28 29 0,0-29 0,0 1 0,-27-28 0,27 55 16,-28-55-16,28 28 0,0-1 0,0 1 16,0 0-16,0-1 0,-27-27 0,-1 0 0,28 28 15,0-1-15,0-54 78</inkml:trace>
  <inkml:trace contextRef="#ctx0" brushRef="#br0" timeOffset="7257.28">28839 10519 0,'0'28'16,"0"-1"-1,0 1-15,28 0 0,-28-1 16,0 1-16,28-28 0,-28 27 0,0 1 0,27 0 0,1 27 16,-28-28-16,27-27 0,-27 28 0,0 0 0,0-1 15,28 1-15,-28-1 0,28 1 0,-28 0 0,0-1 16,27-27-16,-27 28 0,0 0 0,0-1 0,28-27 15,-28 28-15,28-28 0,-28 27 0,0 1 16,27 0 0,1-28 15,-1 0-31,1 0 0,0 0 0,-1 0 16,1 0-16,0-28 0,-28 0 15,27 1-15,1 27 0,-28-28 0,0 1 0,27-29 16,29 56-16,-56-27 0,27-1 0,-27 0 15,0 1-15,28 27 0,0 0 0,-28-28 0,0 1 0,0-1 16,27 0-16,-27 1 0,0-1 16,0 1-16,0-1 0,0 0 0,0 1 0,0-1 15,0 1-15,0-29 0,0 29 0,0-1 16,-27 1-16,-1 27 0,28-28 0,0 0 16,-28 28-16,28-27 0,-27 27 0,-1 0 0,0 0 15,28-28-15,-27 28 16,-1 0-16,28-28 0,-27 28 15,-1 0-15,0 0 32,1 0-32,-1 0 31,0 0-31,1 0 0,-1 0 0,1 0 16,27 28-16,-28-28 0</inkml:trace>
  <inkml:trace contextRef="#ctx0" brushRef="#br0" timeOffset="7758.32">30055 9525 0,'-28'28'47,"1"-1"-47,27 1 15,0 0-15,0-1 0,0 1 0,0-1 0,0 1 16,-28-28-16,28 55 0,0-27 0,0 0 15,28-1-15,-28 1 0,0-1 0,27-27 0,1 0 16,-28 28-16,27-28 0,1 0 16,0 0-16,-1 0 0,1 0 0,0 0 15,-1 0-15,-27-28 16,0 1-16,0-1 0,28 28 0,-28-27 0,0-1 0,0 0 0,0 1 16,0-1-16,0 0 0,0 1 0,0-1 15,0 1-15,0-1 0,0 0 0,0 1 16,-28 27-16,1-28 0,27 1 15,0-1-15,-28 28 0,0 0 0</inkml:trace>
  <inkml:trace contextRef="#ctx0" brushRef="#br0" timeOffset="8493.19">30994 11099 0,'0'28'16,"0"-1"-16,0 1 16,0-1-16,0 1 0,0 0 0,0-1 15,-28 1-15,28-1 0,0 1 0,0 0 0,0-1 16,0 1-16,-27-1 0,27 1 0,0 0 0,0-1 15,0 1-15,0-1 0,0 1 0,0 0 0,0 27 0,0-27 16,27-28-16,-27 55 0,0-28 0,28-27 0,-28 28 0,0 0 16,28-28-16,-28 27 0,27-27 0,-27 28 0,0-1 0,28-27 15,0 0-15,-1 0 16,1 0-16,-1 0 0,1 0 16,0 0-16,-1 0 0,1 0 15,0 0-15,-1 0 0,1 0 16,-28-55-16,27 28 0,-27-1 0,0 0 0,0 1 15,0-1-15,0 1 0,28-1 0,-28 0 0,0 1 16,0-1-16,0 0 0,0 1 0,0-1 16,0 1-16,0-1 0,0 0 15,0 1-15,0-1 0,-28 28 0,28-27 16,0-1-16,-27 0 0,27 1 16,-28-1-16,28 1 15,-27 27 1,27-28-16,-28 28 0,28-28 0,-28 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25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390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75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5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147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9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03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979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48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515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175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11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861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883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2023/3/21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1531"/>
            <a:ext cx="11734800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如果你们要开一家旅馆，你们在卫生间会怎么设计来避免浪费呢</a:t>
            </a:r>
            <a:r>
              <a:rPr lang="en-US" altLang="zh-TW" dirty="0"/>
              <a:t>?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5FA45E-4825-69E0-95EF-F180391C1C98}"/>
              </a:ext>
            </a:extLst>
          </p:cNvPr>
          <p:cNvSpPr txBox="1">
            <a:spLocks/>
          </p:cNvSpPr>
          <p:nvPr/>
        </p:nvSpPr>
        <p:spPr>
          <a:xfrm>
            <a:off x="2597727" y="251754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/>
              <a:t>省</a:t>
            </a:r>
            <a:r>
              <a:rPr lang="en-US" altLang="zh-TW" sz="5400"/>
              <a:t>.V</a:t>
            </a:r>
            <a:endParaRPr lang="zh-TW" altLang="en-US" sz="5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CFC1495-C113-DDC6-D438-9683487FFBB8}"/>
              </a:ext>
            </a:extLst>
          </p:cNvPr>
          <p:cNvSpPr txBox="1">
            <a:spLocks/>
          </p:cNvSpPr>
          <p:nvPr/>
        </p:nvSpPr>
        <p:spPr>
          <a:xfrm>
            <a:off x="2597727" y="4172777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梳子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DAF3940-0E27-3FF0-2FCB-FAF49B961152}"/>
              </a:ext>
            </a:extLst>
          </p:cNvPr>
          <p:cNvSpPr txBox="1">
            <a:spLocks/>
          </p:cNvSpPr>
          <p:nvPr/>
        </p:nvSpPr>
        <p:spPr>
          <a:xfrm>
            <a:off x="2597727" y="5130161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刮胡刀</a:t>
            </a:r>
            <a:r>
              <a:rPr lang="en-US" altLang="zh-TW" sz="5400" dirty="0"/>
              <a:t>.N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0297C2A-84FB-E483-54BC-B05735550E3C}"/>
              </a:ext>
            </a:extLst>
          </p:cNvPr>
          <p:cNvSpPr txBox="1">
            <a:spLocks/>
          </p:cNvSpPr>
          <p:nvPr/>
        </p:nvSpPr>
        <p:spPr>
          <a:xfrm>
            <a:off x="6837218" y="2517548"/>
            <a:ext cx="3304309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/>
              <a:t>牙膏</a:t>
            </a:r>
            <a:r>
              <a:rPr lang="en-US" altLang="zh-TW" sz="5400"/>
              <a:t>.N</a:t>
            </a:r>
            <a:endParaRPr lang="zh-TW" altLang="en-US" sz="54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6EEE581-C60E-B2C4-7E4D-313D3E9795E4}"/>
              </a:ext>
            </a:extLst>
          </p:cNvPr>
          <p:cNvSpPr txBox="1">
            <a:spLocks/>
          </p:cNvSpPr>
          <p:nvPr/>
        </p:nvSpPr>
        <p:spPr>
          <a:xfrm>
            <a:off x="6812972" y="3883358"/>
            <a:ext cx="2389909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/>
              <a:t>毛巾</a:t>
            </a:r>
            <a:r>
              <a:rPr lang="en-US" altLang="zh-TW" sz="5400"/>
              <a:t>.N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6846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她带够了衣服，出差的这几天应该不会没有衣服穿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V</a:t>
            </a:r>
            <a:endParaRPr lang="zh-TW" altLang="en-US" sz="5400" dirty="0"/>
          </a:p>
        </p:txBody>
      </p:sp>
      <p:pic>
        <p:nvPicPr>
          <p:cNvPr id="6146" name="Picture 2" descr="密碼十字捆箱帶使用教學- YouTube">
            <a:extLst>
              <a:ext uri="{FF2B5EF4-FFF2-40B4-BE49-F238E27FC236}">
                <a16:creationId xmlns:a16="http://schemas.microsoft.com/office/drawing/2014/main" id="{C5F936F8-9C9F-B6DD-D3E0-073427F7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37" y="2931795"/>
            <a:ext cx="6979920" cy="39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2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你去派对会喝多少酒呢</a:t>
            </a:r>
            <a:r>
              <a:rPr lang="en-US" altLang="zh-TW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A5F3799-5380-771F-2EE0-D8F244048450}"/>
              </a:ext>
            </a:extLst>
          </p:cNvPr>
          <p:cNvSpPr txBox="1">
            <a:spLocks/>
          </p:cNvSpPr>
          <p:nvPr/>
        </p:nvSpPr>
        <p:spPr>
          <a:xfrm>
            <a:off x="4655819" y="4212511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V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1363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他们做了很多饭，大家都够吃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adv</a:t>
            </a:r>
            <a:endParaRPr lang="zh-TW" altLang="en-US" sz="5400" dirty="0"/>
          </a:p>
        </p:txBody>
      </p:sp>
      <p:pic>
        <p:nvPicPr>
          <p:cNvPr id="7170" name="Picture 2" descr="節後保養｜派對暴飲暴食點補救? ﻿6個健康貼士要跟足！">
            <a:extLst>
              <a:ext uri="{FF2B5EF4-FFF2-40B4-BE49-F238E27FC236}">
                <a16:creationId xmlns:a16="http://schemas.microsoft.com/office/drawing/2014/main" id="{06B95C68-FC68-BA5A-C4C6-5201431D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5" y="2899743"/>
            <a:ext cx="5932805" cy="39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4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对她来说，睡眠时间要八小时以上才足够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ADV</a:t>
            </a:r>
            <a:endParaRPr lang="zh-TW" altLang="en-US" sz="5400" dirty="0"/>
          </a:p>
        </p:txBody>
      </p:sp>
      <p:pic>
        <p:nvPicPr>
          <p:cNvPr id="8194" name="Picture 2" descr="明明有睡覺卻感覺自己沒睡著醫師揭為何錯把睡眠當清醒原因｜吳佳璇｜名人｜元氣網">
            <a:extLst>
              <a:ext uri="{FF2B5EF4-FFF2-40B4-BE49-F238E27FC236}">
                <a16:creationId xmlns:a16="http://schemas.microsoft.com/office/drawing/2014/main" id="{A2C78E89-B85E-C800-2BA2-729859C9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46" y="2994811"/>
            <a:ext cx="5152707" cy="38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4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他已经喝了五杯啤酒了，但他还是觉得不够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ADV</a:t>
            </a:r>
            <a:endParaRPr lang="zh-TW" altLang="en-US" sz="5400" dirty="0"/>
          </a:p>
        </p:txBody>
      </p:sp>
      <p:pic>
        <p:nvPicPr>
          <p:cNvPr id="9218" name="Picture 2" descr="低溫喝酒驅寒少量飲酒仍傷肝- 今周刊">
            <a:extLst>
              <a:ext uri="{FF2B5EF4-FFF2-40B4-BE49-F238E27FC236}">
                <a16:creationId xmlns:a16="http://schemas.microsoft.com/office/drawing/2014/main" id="{F24C2606-AB6E-2C05-6C1A-65083033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7" y="2931476"/>
            <a:ext cx="5899785" cy="39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E1501CB6-1364-F703-FCE9-30B63DE1BB1A}"/>
                  </a:ext>
                </a:extLst>
              </p14:cNvPr>
              <p14:cNvContentPartPr/>
              <p14:nvPr/>
            </p14:nvContentPartPr>
            <p14:xfrm>
              <a:off x="8641800" y="357840"/>
              <a:ext cx="2675520" cy="39560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E1501CB6-1364-F703-FCE9-30B63DE1BB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2440" y="348480"/>
                <a:ext cx="2694240" cy="39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71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一个月要多少钱才够在布尔诺生活呢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A5F3799-5380-771F-2EE0-D8F244048450}"/>
              </a:ext>
            </a:extLst>
          </p:cNvPr>
          <p:cNvSpPr txBox="1">
            <a:spLocks/>
          </p:cNvSpPr>
          <p:nvPr/>
        </p:nvSpPr>
        <p:spPr>
          <a:xfrm>
            <a:off x="4655819" y="4212511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ADV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1495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小组</a:t>
            </a:r>
            <a:r>
              <a:rPr lang="en-US" altLang="zh-TW"/>
              <a:t>:</a:t>
            </a:r>
            <a:br>
              <a:rPr lang="en-US" altLang="zh-TW"/>
            </a:br>
            <a:r>
              <a:rPr lang="zh-TW" altLang="en-US"/>
              <a:t>如果你们要一起开一家旅馆，你们要准备些什么东西呢</a:t>
            </a:r>
            <a:r>
              <a:rPr lang="en-US" altLang="zh-TW"/>
              <a:t>?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D4060F9-0466-A78F-0E9A-0FF0CF6C63E9}"/>
              </a:ext>
            </a:extLst>
          </p:cNvPr>
          <p:cNvSpPr txBox="1">
            <a:spLocks/>
          </p:cNvSpPr>
          <p:nvPr/>
        </p:nvSpPr>
        <p:spPr>
          <a:xfrm>
            <a:off x="4655819" y="4797127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364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/>
              <a:t>脏</a:t>
            </a:r>
            <a:r>
              <a:rPr lang="en-US" altLang="zh-TW" sz="5400"/>
              <a:t>.</a:t>
            </a:r>
            <a:r>
              <a:rPr lang="en-US" altLang="zh-TW" sz="5400" dirty="0"/>
              <a:t>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71468" y="5208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他的衣服很脏，看来之前一定是发生了什么</a:t>
            </a:r>
            <a:endParaRPr lang="en-US" altLang="zh-TW" sz="3600" dirty="0"/>
          </a:p>
        </p:txBody>
      </p:sp>
      <p:pic>
        <p:nvPicPr>
          <p:cNvPr id="10242" name="Picture 2" descr="梦见弄脏衣服_周公解梦梦到弄脏衣服是什么意思_做梦梦见弄脏衣服好不好_周公解梦官网">
            <a:extLst>
              <a:ext uri="{FF2B5EF4-FFF2-40B4-BE49-F238E27FC236}">
                <a16:creationId xmlns:a16="http://schemas.microsoft.com/office/drawing/2014/main" id="{1687FCA8-12CC-D3AC-3C98-0461922F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63" y="2481107"/>
            <a:ext cx="6387474" cy="42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6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/>
              <a:t>脏</a:t>
            </a:r>
            <a:r>
              <a:rPr lang="en-US" altLang="zh-TW" sz="5400"/>
              <a:t>.</a:t>
            </a:r>
            <a:r>
              <a:rPr lang="en-US" altLang="zh-TW" sz="5400" dirty="0"/>
              <a:t>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71468" y="5208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他之前去的车站的卫生间不但要钱，还很脏</a:t>
            </a:r>
            <a:endParaRPr lang="en-US" altLang="zh-TW" sz="3600" dirty="0"/>
          </a:p>
        </p:txBody>
      </p:sp>
      <p:pic>
        <p:nvPicPr>
          <p:cNvPr id="11266" name="Picture 2" descr="海口人大会堂一公厕臭气熏天[图]_新闻中心_新浪网">
            <a:extLst>
              <a:ext uri="{FF2B5EF4-FFF2-40B4-BE49-F238E27FC236}">
                <a16:creationId xmlns:a16="http://schemas.microsoft.com/office/drawing/2014/main" id="{5590A21E-5146-3BFE-98BC-88065021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95" y="2454592"/>
            <a:ext cx="5871210" cy="44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2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/>
              <a:t>脏</a:t>
            </a:r>
            <a:r>
              <a:rPr lang="en-US" altLang="zh-TW" sz="5400"/>
              <a:t>.</a:t>
            </a:r>
            <a:r>
              <a:rPr lang="en-US" altLang="zh-TW" sz="5400" dirty="0"/>
              <a:t>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71468" y="5208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地球上很多河流因为污染变得很脏</a:t>
            </a:r>
            <a:endParaRPr lang="en-US" altLang="zh-TW" sz="3600" dirty="0"/>
          </a:p>
        </p:txBody>
      </p:sp>
      <p:pic>
        <p:nvPicPr>
          <p:cNvPr id="12290" name="Picture 2" descr="世界上最肮脏污浊的河流，印度恒河都自叹不如_凤凰网">
            <a:extLst>
              <a:ext uri="{FF2B5EF4-FFF2-40B4-BE49-F238E27FC236}">
                <a16:creationId xmlns:a16="http://schemas.microsoft.com/office/drawing/2014/main" id="{D102C749-D8C5-B458-BDB5-89DC645EA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36" y="2139908"/>
            <a:ext cx="6989127" cy="46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4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重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他的行李很重，他背得很累</a:t>
            </a:r>
            <a:endParaRPr lang="en-US" altLang="zh-TW" sz="3600" dirty="0"/>
          </a:p>
        </p:txBody>
      </p:sp>
      <p:pic>
        <p:nvPicPr>
          <p:cNvPr id="2050" name="Picture 2" descr="西班牙研究人员发现：书包重的孩子成绩可能差_手机新浪网">
            <a:extLst>
              <a:ext uri="{FF2B5EF4-FFF2-40B4-BE49-F238E27FC236}">
                <a16:creationId xmlns:a16="http://schemas.microsoft.com/office/drawing/2014/main" id="{D1630BF9-D754-F62A-2454-5BC9CDF0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35" y="3241550"/>
            <a:ext cx="47434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23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你去过最脏的地方是哪里呢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1959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你觉得你的房间在什么时候最脏呢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072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抱歉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71468" y="5208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他因为迟到了十几分钟，觉得很抱歉</a:t>
            </a:r>
            <a:endParaRPr lang="en-US" altLang="zh-TW" sz="3600" dirty="0"/>
          </a:p>
        </p:txBody>
      </p:sp>
      <p:pic>
        <p:nvPicPr>
          <p:cNvPr id="13314" name="Picture 2" descr="抱歉遲到了-插圖素材[7609328] - PIXTA圖庫">
            <a:extLst>
              <a:ext uri="{FF2B5EF4-FFF2-40B4-BE49-F238E27FC236}">
                <a16:creationId xmlns:a16="http://schemas.microsoft.com/office/drawing/2014/main" id="{EA8D6783-45B2-B6A6-E127-B2E9C15E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95" y="2191329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6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抱歉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71468" y="5208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他们都感到很抱歉</a:t>
            </a:r>
            <a:endParaRPr lang="en-US" altLang="zh-TW" sz="3600" dirty="0"/>
          </a:p>
        </p:txBody>
      </p:sp>
      <p:pic>
        <p:nvPicPr>
          <p:cNvPr id="1026" name="Picture 2" descr="可能是文字的卡通">
            <a:extLst>
              <a:ext uri="{FF2B5EF4-FFF2-40B4-BE49-F238E27FC236}">
                <a16:creationId xmlns:a16="http://schemas.microsoft.com/office/drawing/2014/main" id="{B8DE7C31-1B95-BB9D-4987-99CB051E8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/>
          <a:stretch/>
        </p:blipFill>
        <p:spPr bwMode="auto">
          <a:xfrm>
            <a:off x="2996791" y="2130018"/>
            <a:ext cx="6198417" cy="46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5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抱歉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91412"/>
            <a:ext cx="127558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对不小心造成污染的事情，那个老板在新闻上向大家表示</a:t>
            </a:r>
            <a:endParaRPr lang="en-US" altLang="zh-TW" sz="3600" dirty="0"/>
          </a:p>
          <a:p>
            <a:pPr algn="ctr"/>
            <a:r>
              <a:rPr lang="zh-TW" altLang="en-US" sz="3600" dirty="0"/>
              <a:t>抱歉</a:t>
            </a:r>
            <a:endParaRPr lang="en-US" altLang="zh-TW" sz="3600" dirty="0"/>
          </a:p>
        </p:txBody>
      </p:sp>
      <p:pic>
        <p:nvPicPr>
          <p:cNvPr id="3074" name="Picture 2" descr="快新聞／陳柏惟罷免案通過台灣基進致歉：抱歉沒有守好這一局- 民視新聞網">
            <a:extLst>
              <a:ext uri="{FF2B5EF4-FFF2-40B4-BE49-F238E27FC236}">
                <a16:creationId xmlns:a16="http://schemas.microsoft.com/office/drawing/2014/main" id="{5E6DCCEC-F3A1-2FCC-4B1A-4CDBAF41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86" y="2515179"/>
            <a:ext cx="6820627" cy="43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你对什么事情感到抱歉过呢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217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你有请别人道歉过吗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739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他的钱包空了，他觉得自己好穷</a:t>
            </a:r>
            <a:endParaRPr lang="en-US" altLang="zh-TW" sz="36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81F347D-331C-2E88-64BC-83A03EC3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39" y="2860290"/>
            <a:ext cx="4733925" cy="40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0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地上有一些空酒瓶，看来他真的喝了很多酒</a:t>
            </a:r>
            <a:endParaRPr lang="en-US" altLang="zh-TW" sz="3600" dirty="0"/>
          </a:p>
        </p:txBody>
      </p:sp>
      <p:pic>
        <p:nvPicPr>
          <p:cNvPr id="15362" name="Picture 2" descr="新空酒瓶- 比價撿便宜- 優惠與推薦- 2023年3月">
            <a:extLst>
              <a:ext uri="{FF2B5EF4-FFF2-40B4-BE49-F238E27FC236}">
                <a16:creationId xmlns:a16="http://schemas.microsoft.com/office/drawing/2014/main" id="{B7C4AD6C-36C3-3523-EA8F-C78268AA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79322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0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他觉得自己的肚子很空，太饿了</a:t>
            </a:r>
            <a:endParaRPr lang="en-US" altLang="zh-TW" sz="3600" dirty="0"/>
          </a:p>
        </p:txBody>
      </p:sp>
      <p:pic>
        <p:nvPicPr>
          <p:cNvPr id="16386" name="Picture 2" descr="睡前總是肚子餓、想吃東西？小心消化性潰瘍報到|胃潰瘍|十二指腸潰瘍|護胃｜健康2.0">
            <a:extLst>
              <a:ext uri="{FF2B5EF4-FFF2-40B4-BE49-F238E27FC236}">
                <a16:creationId xmlns:a16="http://schemas.microsoft.com/office/drawing/2014/main" id="{1345BAC8-65A4-90EC-18EA-C92A44D2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77" y="2191329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重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那只猫很重，现在已经</a:t>
            </a:r>
            <a:r>
              <a:rPr lang="en-US" altLang="zh-TW" sz="3600" dirty="0"/>
              <a:t>23</a:t>
            </a:r>
            <a:r>
              <a:rPr lang="zh-TW" altLang="en-US" sz="3600" dirty="0"/>
              <a:t>公斤了</a:t>
            </a:r>
            <a:endParaRPr lang="en-US" altLang="zh-TW" sz="3600" dirty="0"/>
          </a:p>
        </p:txBody>
      </p:sp>
      <p:pic>
        <p:nvPicPr>
          <p:cNvPr id="3074" name="Picture 2" descr="世界上最胖最重的貓23公斤重的俄羅斯凱蒂（一直減肥） - 閒談專區">
            <a:extLst>
              <a:ext uri="{FF2B5EF4-FFF2-40B4-BE49-F238E27FC236}">
                <a16:creationId xmlns:a16="http://schemas.microsoft.com/office/drawing/2014/main" id="{605013DE-6F31-4514-ECC0-3EE6188A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" y="26795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12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你觉得自己什么东西很空呢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67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盒子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他买了很多东西，房间里现在有很多空盒子</a:t>
            </a:r>
            <a:endParaRPr lang="en-US" altLang="zh-TW" sz="3600" dirty="0"/>
          </a:p>
        </p:txBody>
      </p:sp>
      <p:pic>
        <p:nvPicPr>
          <p:cNvPr id="17410" name="Picture 2" descr="房间里的空盒子插画-正版商用图片0lyzfd-摄图新视界">
            <a:extLst>
              <a:ext uri="{FF2B5EF4-FFF2-40B4-BE49-F238E27FC236}">
                <a16:creationId xmlns:a16="http://schemas.microsoft.com/office/drawing/2014/main" id="{509A719E-59B2-C20C-892F-00EA9BEF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52" y="2637303"/>
            <a:ext cx="6667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16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盒子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他去超市买了一个保鲜盒</a:t>
            </a:r>
            <a:endParaRPr lang="en-US" altLang="zh-TW" sz="3600" dirty="0"/>
          </a:p>
        </p:txBody>
      </p:sp>
      <p:pic>
        <p:nvPicPr>
          <p:cNvPr id="18434" name="Picture 2" descr="IKEA 365+ - 附蓋保鮮盒, 方形/塑膠, 750 毫升| IKEA 線上購物">
            <a:extLst>
              <a:ext uri="{FF2B5EF4-FFF2-40B4-BE49-F238E27FC236}">
                <a16:creationId xmlns:a16="http://schemas.microsoft.com/office/drawing/2014/main" id="{C46E4432-C4DB-76F3-327B-E86EA8E6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3" y="2191329"/>
            <a:ext cx="4343434" cy="43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46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扔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他被扔了鸡蛋</a:t>
            </a:r>
            <a:endParaRPr lang="en-US" altLang="zh-TW" sz="3600" dirty="0"/>
          </a:p>
        </p:txBody>
      </p:sp>
      <p:pic>
        <p:nvPicPr>
          <p:cNvPr id="19458" name="Picture 2" descr="英王查尔斯三世被人扔鸡蛋">
            <a:extLst>
              <a:ext uri="{FF2B5EF4-FFF2-40B4-BE49-F238E27FC236}">
                <a16:creationId xmlns:a16="http://schemas.microsoft.com/office/drawing/2014/main" id="{635B344D-59BC-1C06-7820-27D07508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" y="2637303"/>
            <a:ext cx="57816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英国国王查尔斯三世遭鸡蛋袭击，一名男子当场被捕- 要闻- 星岛环球网">
            <a:extLst>
              <a:ext uri="{FF2B5EF4-FFF2-40B4-BE49-F238E27FC236}">
                <a16:creationId xmlns:a16="http://schemas.microsoft.com/office/drawing/2014/main" id="{81029DAE-2D9C-81E8-022A-8B10B85F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80228"/>
            <a:ext cx="6477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DBB2235C-7EEB-F8B9-CF71-3B121C16D215}"/>
              </a:ext>
            </a:extLst>
          </p:cNvPr>
          <p:cNvSpPr txBox="1">
            <a:spLocks/>
          </p:cNvSpPr>
          <p:nvPr/>
        </p:nvSpPr>
        <p:spPr>
          <a:xfrm>
            <a:off x="2000268" y="196240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抛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166146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扔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他把空盒子都扔出去了，房间变得很干净</a:t>
            </a:r>
            <a:endParaRPr lang="en-US" altLang="zh-TW" sz="3600" dirty="0"/>
          </a:p>
        </p:txBody>
      </p:sp>
      <p:pic>
        <p:nvPicPr>
          <p:cNvPr id="20482" name="Picture 2" descr="干净的房间里，藏着你的福气_生活">
            <a:extLst>
              <a:ext uri="{FF2B5EF4-FFF2-40B4-BE49-F238E27FC236}">
                <a16:creationId xmlns:a16="http://schemas.microsoft.com/office/drawing/2014/main" id="{EE430E2E-00BD-D75F-7BA9-4F9D910E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2" y="2343976"/>
            <a:ext cx="6724015" cy="45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34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你最近扔了哪些东西呢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13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你扔东西之前会考虑些什么呢</a:t>
            </a:r>
            <a:r>
              <a:rPr lang="en-US" altLang="zh-TW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390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速度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</a:t>
            </a:r>
            <a:r>
              <a:rPr lang="zh-TW" altLang="en-US" sz="3600"/>
              <a:t>台摩托车的速度非常快，很快被警察盯上了</a:t>
            </a:r>
            <a:endParaRPr lang="en-US" altLang="zh-TW" sz="3600" dirty="0"/>
          </a:p>
        </p:txBody>
      </p:sp>
      <p:pic>
        <p:nvPicPr>
          <p:cNvPr id="21508" name="Picture 4" descr="飆車族｜ 標籤｜ 第1頁｜ 公視新聞網PNN">
            <a:extLst>
              <a:ext uri="{FF2B5EF4-FFF2-40B4-BE49-F238E27FC236}">
                <a16:creationId xmlns:a16="http://schemas.microsoft.com/office/drawing/2014/main" id="{33B4AC48-9F99-AA41-A64B-E0305ADB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941884"/>
            <a:ext cx="5582979" cy="31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出警-搞笑表情包-GIF动图表情包-表情包网站">
            <a:extLst>
              <a:ext uri="{FF2B5EF4-FFF2-40B4-BE49-F238E27FC236}">
                <a16:creationId xmlns:a16="http://schemas.microsoft.com/office/drawing/2014/main" id="{757F0BD4-2535-7597-836A-D0D1CBEF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2415822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27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速度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他们以最快的速度把房间打扫干净</a:t>
            </a:r>
            <a:endParaRPr lang="en-US" altLang="zh-TW" sz="3600" dirty="0"/>
          </a:p>
        </p:txBody>
      </p:sp>
      <p:pic>
        <p:nvPicPr>
          <p:cNvPr id="22532" name="Picture 4" descr="打扫房间插画图片下载-正版图片400126858-摄图网">
            <a:extLst>
              <a:ext uri="{FF2B5EF4-FFF2-40B4-BE49-F238E27FC236}">
                <a16:creationId xmlns:a16="http://schemas.microsoft.com/office/drawing/2014/main" id="{309ECAA7-DFA7-B2DB-BBC5-0EC04E3A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30" y="2637303"/>
            <a:ext cx="6146411" cy="42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78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071421"/>
            <a:ext cx="11197883" cy="4715157"/>
          </a:xfrm>
        </p:spPr>
        <p:txBody>
          <a:bodyPr>
            <a:normAutofit/>
          </a:bodyPr>
          <a:lstStyle/>
          <a:p>
            <a:pPr algn="ctr"/>
            <a:r>
              <a:rPr lang="zh-TW" altLang="en-US"/>
              <a:t>小组</a:t>
            </a:r>
            <a:r>
              <a:rPr lang="en-US" altLang="zh-TW"/>
              <a:t>:</a:t>
            </a:r>
            <a:br>
              <a:rPr lang="en-US" altLang="zh-TW"/>
            </a:br>
            <a:r>
              <a:rPr lang="zh-TW" altLang="en-US"/>
              <a:t>你们如果开一家旅馆，在整理退房的房间时，你们觉得会遇到什么问题呢</a:t>
            </a:r>
            <a:r>
              <a:rPr lang="en-US" altLang="zh-TW"/>
              <a:t>?</a:t>
            </a:r>
            <a:r>
              <a:rPr lang="zh-TW" altLang="en-US"/>
              <a:t>该怎么解决呢</a:t>
            </a:r>
            <a:r>
              <a:rPr lang="en-US" altLang="zh-TW"/>
              <a:t>?</a:t>
            </a:r>
            <a:br>
              <a:rPr lang="en-US" altLang="zh-TW" dirty="0"/>
            </a:br>
            <a:br>
              <a:rPr lang="en-US" altLang="zh-TW"/>
            </a:br>
            <a:r>
              <a:rPr lang="zh-TW" altLang="en-US"/>
              <a:t>至少想五个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 descr="拜託嘛">
            <a:extLst>
              <a:ext uri="{FF2B5EF4-FFF2-40B4-BE49-F238E27FC236}">
                <a16:creationId xmlns:a16="http://schemas.microsoft.com/office/drawing/2014/main" id="{09F09EC7-BDA0-991C-F479-EDDC22C0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4676915"/>
            <a:ext cx="2006169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你要去旅行前你会怎么为行李减重呢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15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污染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人类的工厂污染了地球的空气和河流</a:t>
            </a:r>
            <a:endParaRPr lang="en-US" altLang="zh-TW" sz="3600" dirty="0"/>
          </a:p>
        </p:txBody>
      </p:sp>
      <p:pic>
        <p:nvPicPr>
          <p:cNvPr id="6146" name="Picture 2" descr="不要再紫爆！全球改善空氣污染3招- Greenpeace 綠色和平| 臺灣">
            <a:extLst>
              <a:ext uri="{FF2B5EF4-FFF2-40B4-BE49-F238E27FC236}">
                <a16:creationId xmlns:a16="http://schemas.microsoft.com/office/drawing/2014/main" id="{FA6EA7B1-1759-A15C-E8C6-0856943F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5" y="3052763"/>
            <a:ext cx="5585115" cy="37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你知道水污染對身體的危害有多大嗎？ | 全屋淨水推薦，可清洗的超濾膜，淨水器| ThinksMore 新世膜台灣頂級淨水新科技">
            <a:extLst>
              <a:ext uri="{FF2B5EF4-FFF2-40B4-BE49-F238E27FC236}">
                <a16:creationId xmlns:a16="http://schemas.microsoft.com/office/drawing/2014/main" id="{B3489A5E-BB34-ECC0-8F5F-0A58C3B3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8966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4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污染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这辆火车翻倒后，漏出来的东西污染了大地</a:t>
            </a:r>
            <a:endParaRPr lang="en-US" altLang="zh-TW" sz="3600" dirty="0"/>
          </a:p>
        </p:txBody>
      </p:sp>
      <p:pic>
        <p:nvPicPr>
          <p:cNvPr id="5122" name="Picture 2" descr="俄州火車脫軌洩毒致癌美主流媒體避重就輕- 亞洲週刊">
            <a:extLst>
              <a:ext uri="{FF2B5EF4-FFF2-40B4-BE49-F238E27FC236}">
                <a16:creationId xmlns:a16="http://schemas.microsoft.com/office/drawing/2014/main" id="{BAE065D6-60CE-EFB3-F10D-9AA9367C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191329"/>
            <a:ext cx="69056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952069"/>
            <a:ext cx="11197883" cy="2953862"/>
          </a:xfrm>
        </p:spPr>
        <p:txBody>
          <a:bodyPr>
            <a:normAutofit/>
          </a:bodyPr>
          <a:lstStyle/>
          <a:p>
            <a:pPr algn="ctr"/>
            <a:br>
              <a:rPr lang="en-US" altLang="zh-TW" dirty="0"/>
            </a:br>
            <a:r>
              <a:rPr lang="zh-TW" altLang="en-US" dirty="0"/>
              <a:t>人类目前怎么污染地球的呢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343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她的在星期六日时，总是会睡够十小时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V</a:t>
            </a:r>
            <a:endParaRPr lang="zh-TW" altLang="en-US" sz="5400" dirty="0"/>
          </a:p>
        </p:txBody>
      </p:sp>
      <p:pic>
        <p:nvPicPr>
          <p:cNvPr id="2" name="Picture 2" descr="睡覺也能變美！變美無極限的「睡覺美容法」一定要學起來！ - BEAUTY美人圈">
            <a:extLst>
              <a:ext uri="{FF2B5EF4-FFF2-40B4-BE49-F238E27FC236}">
                <a16:creationId xmlns:a16="http://schemas.microsoft.com/office/drawing/2014/main" id="{A384BEC2-4EC8-6E0D-FFC6-13919BC8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97" y="284100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6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/>
              <a:t>去那家餐厅吃饭不需要带太多钱，带个两百块就够了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/>
              <a:t>够</a:t>
            </a:r>
            <a:r>
              <a:rPr lang="en-US" altLang="zh-TW" sz="5400"/>
              <a:t>.</a:t>
            </a:r>
            <a:r>
              <a:rPr lang="en-US" altLang="zh-TW" sz="5400" dirty="0"/>
              <a:t>V</a:t>
            </a:r>
            <a:endParaRPr lang="zh-TW" altLang="en-US" sz="5400" dirty="0"/>
          </a:p>
        </p:txBody>
      </p:sp>
      <p:pic>
        <p:nvPicPr>
          <p:cNvPr id="5122" name="Picture 2" descr="說好Go Dutch女卻忘帶錢1招證明「我不是佔便宜」 | ETtoday生活新聞| ETtoday新聞雲">
            <a:extLst>
              <a:ext uri="{FF2B5EF4-FFF2-40B4-BE49-F238E27FC236}">
                <a16:creationId xmlns:a16="http://schemas.microsoft.com/office/drawing/2014/main" id="{1F1230FD-8C1B-D86D-7180-EFC5186E2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/>
        </p:blipFill>
        <p:spPr bwMode="auto">
          <a:xfrm>
            <a:off x="3238500" y="3917411"/>
            <a:ext cx="5715000" cy="29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6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16877</TotalTime>
  <Words>706</Words>
  <Application>Microsoft Office PowerPoint</Application>
  <PresentationFormat>寬螢幕</PresentationFormat>
  <Paragraphs>89</Paragraphs>
  <Slides>39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佈景主題</vt:lpstr>
      <vt:lpstr>小组: 如果你们要开一家旅馆，你们在卫生间会怎么设计来避免浪费呢? </vt:lpstr>
      <vt:lpstr>重.adj</vt:lpstr>
      <vt:lpstr>重.adj</vt:lpstr>
      <vt:lpstr>你要去旅行前你会怎么为行李减重呢?</vt:lpstr>
      <vt:lpstr>污染.V</vt:lpstr>
      <vt:lpstr>污染.V</vt:lpstr>
      <vt:lpstr> 人类目前怎么污染地球的呢?</vt:lpstr>
      <vt:lpstr>PowerPoint 簡報</vt:lpstr>
      <vt:lpstr>PowerPoint 簡報</vt:lpstr>
      <vt:lpstr>PowerPoint 簡報</vt:lpstr>
      <vt:lpstr>你去派对会喝多少酒呢?</vt:lpstr>
      <vt:lpstr>PowerPoint 簡報</vt:lpstr>
      <vt:lpstr>PowerPoint 簡報</vt:lpstr>
      <vt:lpstr>PowerPoint 簡報</vt:lpstr>
      <vt:lpstr>一个月要多少钱才够在布尔诺生活呢?</vt:lpstr>
      <vt:lpstr>小组: 如果你们要一起开一家旅馆，你们要准备些什么东西呢?</vt:lpstr>
      <vt:lpstr>脏.ADJ</vt:lpstr>
      <vt:lpstr>脏.ADJ</vt:lpstr>
      <vt:lpstr>脏.ADJ</vt:lpstr>
      <vt:lpstr>你去过最脏的地方是哪里呢?</vt:lpstr>
      <vt:lpstr>你觉得你的房间在什么时候最脏呢?</vt:lpstr>
      <vt:lpstr>抱歉.V</vt:lpstr>
      <vt:lpstr>抱歉.V</vt:lpstr>
      <vt:lpstr>抱歉.V</vt:lpstr>
      <vt:lpstr>你对什么事情感到抱歉过呢?</vt:lpstr>
      <vt:lpstr>你有请别人道歉过吗?</vt:lpstr>
      <vt:lpstr>空.ADJ</vt:lpstr>
      <vt:lpstr>空.ADJ</vt:lpstr>
      <vt:lpstr>空.ADJ</vt:lpstr>
      <vt:lpstr>你觉得自己什么东西很空呢?</vt:lpstr>
      <vt:lpstr>盒子.N</vt:lpstr>
      <vt:lpstr>盒子.N</vt:lpstr>
      <vt:lpstr>扔.V</vt:lpstr>
      <vt:lpstr>扔.V</vt:lpstr>
      <vt:lpstr>你最近扔了哪些东西呢?</vt:lpstr>
      <vt:lpstr>你扔东西之前会考虑些什么呢?</vt:lpstr>
      <vt:lpstr>速度.N</vt:lpstr>
      <vt:lpstr>速度.N</vt:lpstr>
      <vt:lpstr>小组: 你们如果开一家旅馆，在整理退房的房间时，你们觉得会遇到什么问题呢?该怎么解决呢?  至少想五个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2023-03-21T13:21:22Z</dcterms:modified>
</cp:coreProperties>
</file>