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470" r:id="rId2"/>
    <p:sldId id="2626" r:id="rId3"/>
    <p:sldId id="2627" r:id="rId4"/>
    <p:sldId id="2624" r:id="rId5"/>
    <p:sldId id="2628" r:id="rId6"/>
    <p:sldId id="2629" r:id="rId7"/>
    <p:sldId id="2630" r:id="rId8"/>
    <p:sldId id="2631" r:id="rId9"/>
    <p:sldId id="2632" r:id="rId10"/>
    <p:sldId id="2634" r:id="rId11"/>
    <p:sldId id="2635" r:id="rId12"/>
    <p:sldId id="2633" r:id="rId13"/>
    <p:sldId id="2636" r:id="rId14"/>
    <p:sldId id="2637" r:id="rId15"/>
    <p:sldId id="2638" r:id="rId16"/>
    <p:sldId id="2639" r:id="rId17"/>
    <p:sldId id="2640" r:id="rId18"/>
    <p:sldId id="2642" r:id="rId19"/>
    <p:sldId id="2641" r:id="rId20"/>
    <p:sldId id="2643" r:id="rId21"/>
    <p:sldId id="2645" r:id="rId22"/>
    <p:sldId id="2646" r:id="rId23"/>
    <p:sldId id="2647" r:id="rId24"/>
    <p:sldId id="2644" r:id="rId25"/>
    <p:sldId id="2648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CA451-41FF-4163-A066-BE6F36198B91}" v="514" dt="2023-03-23T12:14:05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71522" autoAdjust="0"/>
  </p:normalViewPr>
  <p:slideViewPr>
    <p:cSldViewPr snapToGrid="0">
      <p:cViewPr varScale="1">
        <p:scale>
          <a:sx n="37" d="100"/>
          <a:sy n="37" d="100"/>
        </p:scale>
        <p:origin x="1656" y="-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8T10:51:52.675" v="3807" actId="4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del mod">
        <pc:chgData name="伊健 杜" userId="e69aded81da48593" providerId="LiveId" clId="{63DCA451-41FF-4163-A066-BE6F36198B91}" dt="2023-03-28T10:51:52.675" v="3807" actId="47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del mod">
        <pc:chgData name="伊健 杜" userId="e69aded81da48593" providerId="LiveId" clId="{63DCA451-41FF-4163-A066-BE6F36198B91}" dt="2023-03-28T10:51:52.675" v="3807" actId="47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del mod modNotesTx">
        <pc:chgData name="伊健 杜" userId="e69aded81da48593" providerId="LiveId" clId="{63DCA451-41FF-4163-A066-BE6F36198B91}" dt="2023-03-28T10:51:52.675" v="3807" actId="4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del mod">
        <pc:chgData name="伊健 杜" userId="e69aded81da48593" providerId="LiveId" clId="{63DCA451-41FF-4163-A066-BE6F36198B91}" dt="2023-03-28T10:51:52.675" v="3807" actId="47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del mod">
        <pc:chgData name="伊健 杜" userId="e69aded81da48593" providerId="LiveId" clId="{63DCA451-41FF-4163-A066-BE6F36198B91}" dt="2023-03-28T10:51:52.675" v="3807" actId="47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del mod ord">
        <pc:chgData name="伊健 杜" userId="e69aded81da48593" providerId="LiveId" clId="{63DCA451-41FF-4163-A066-BE6F36198B91}" dt="2023-03-28T10:51:52.675" v="3807" actId="47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3-23T11:06:51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31850 3700 0,'-27'0'47,"-1"0"-32,0 0-15,1 0 16,-1 0-16,1 0 0,-1 0 0,0 0 0,1 0 0,-1 0 0,0 0 16,1 0-16,-1 0 0,1 0 0,-1 0 0,0 0 0,1 0 0,-1 0 15,28 27-15,-27-27 0,-1 0 0,0 28 0,1-28 0,-1 0 0,0 0 0,1 0 0,-1 28 0,1-28 16,-1 27-16,0-27 0,1 0 0,-1 0 0,0 28 0,1-1 16,-1-27-16,1 28 0,-1-28 0,0 0 0,28 28 0,0-1 15,-27-27-15,-1 0 0,0 28 0,28-1 0,0 1 0,-27-28 16,27 28-16,-28-1 0,28 1 0,0 0 0,0-1 15,0 1-15,0-1 0,0 1 0,-27 0 16,27-1-16,0 1 0,0-1 0,0 1 0,0 0 16,0-1-16,0 1 0,0-1 0,0 1 0,0 0 15,0-1-15,0 1 0,0-1 0,0 1 16,27-28-16,-27 28 0,28-28 0,-28 27 0,27-27 0,-27 28 16,28-28-16,-28 28 0,28-28 0,-28 27 0,27-27 0,1 28 15,0-28-15,-1 0 0,1 0 0,-28 27 0,27-27 16,29 28-16,-29-28 0,29 28 15,-29-28-15,1 0 0,-1 0 16,29 0-16,-29 0 0,1 0 0,0 0 0,-1 0 0,1 0 0,27 0 16,-27 0-16,-1 0 0,1 0 0,-1-28 0,1 28 15,0-28-15,-1 28 0,1 0 0,-28-27 0,28-1 0,-1 28 0,1 0 16,-28-27-16,0-1 0,27 0 0,1 28 0,-28-27 0,28 27 0,-28-28 0,27 28 0,1 0 16,-28-28-16,0 1 0,28-1 0,-1 28 0,-27-27 0,0-1 0,28 28 0,-28-28 15,0 1-15,27 27 0,-27-28 0,28 28 0,-28-27 0,0-1 0,0 0 16,0 1-16,0-1 0,28 28 0,-28-27 0,0-1 15,27 28-15,-27-28 0,0 1 0,0-1 0,0 1 16,0-1-16,-27 28 0,-1 0 16,28-28-16,0 1 0,-28 27 0,28-28 0,-27 28 15,-1 0-15,28-28 0,-27 28 0,-1 0 16,28-27-16,-28 27 16,1 0-16,-1 0 0,0 0 15,1 0-15,27-28 16,-28 28-16,28-27 0,-27 27 0,27-28 15,-28 28-15,0-28 16,1 28-16,27-27 16,-28 27-16,0 0 0,1 0 15,-1 0-15,1 0 0,-1 0 16,0 0-16,1 0 16,-1 0-16</inkml:trace>
  <inkml:trace contextRef="#ctx0" brushRef="#br0" timeOffset="670.1">27348 3451 0,'-28'28'47,"28"0"-47,-28-28 0,1 27 0,27 1 0,-28-28 0,28 27 0,-27 1 0,-1-28 16,28 28-16,-28-1 0,1-27 0,27 28 0,-28-28 0,28 27 0,-28-27 0,28 28 0,-27-28 0,-1 28 0,1-28 15,27 27-15,-28 1 0,0-28 0,1 27 0,-1 1 0,0-28 0,28 28 0,-55-1 0,55 1 0,-27-28 0,-1 27 0,0 1 0,1-28 0,27 28 16,-56-28-16,29 27 0,27 1 0,-55 0 0,27-1 0,28 1 0,-55-28 0,27 27 0,0 1 0,-27 0 0,28-1 15,-1 1-15,0-1 0,-27-27 0,55 28 0,-28 0 0,1-28 0,27 27 0,-55 1 0,55-1 0,-56-27 0,29 28 0,-1 0 0,1-1 16,-1 1-16,0-28 0,1 27 0,-1-27 0,28 28 0,-28 0 0,1-1 0,-1-27 0,1 0 0,27 28 0,-28 0 0,0-28 0,1 27 0,-1 1 16,0-28-16,28 27 0,-27-27 0,-1 28 0,28 0 0,-27-28 0,-1 0 0,28 27 0,-28-27 0,28 28 15,-27-1-15,-1-27 0,28 28 0,-28-28 47</inkml:trace>
  <inkml:trace contextRef="#ctx0" brushRef="#br0" timeOffset="1101.93">25138 3865 0,'27'0'16,"1"0"-16,-28 28 0,28-28 0,-1 0 0,1 0 0,-28 28 15,28-1-15,-1-27 0,-27 28 0,28-28 0,-1 27 0,1 1 0,0 0 0,27-28 0,-55 27 0,55 1 0,-27 0 0,-1-1 0,29 28 0,-1-27 16,-27 0-16,-1-1 0,28-27 0,1 28 0,-56 27 0,27-27 0,29-1 0,-1 1 0,-55-1 0,55 1 0,0 0 0,-55-1 0,55 1 0,1 27 0,-1-27 16,0-1-16,-55 1 0,83 0 0,-55-1 0,-1 1 0,29-1 0,-29 1 0,28 0 0,-27 27 0,0-55 0,-1 0 0,1 27 0,0 1 0,-1 0 15,1-28-15,-1 27 0,1 1 0,0-28 0,-28 27 0,27-27 0,1 28 0,0 0 0,-1-28 0,-27 27 0,28-27 0,-1 0 0,-27 28 0,0-1 0,28-27 16,27 0-16,-55 28 0,28 0 0,0-28 0,-28 27 0,27-27 0,1 0 0,-1 0 0,-27 28 0,0 0 0,28-28 0,0 0 16,-1 0-16,-27 27 0,28-27 15,-28 28-15</inkml:trace>
  <inkml:trace contextRef="#ctx0" brushRef="#br0" timeOffset="51244.81">31629 6958 0,'-27'0'63,"-1"0"-63,28-28 0,-28 28 16,1-28-16,-28 1 0,27 27 0,0 0 0,1 0 0,-1-28 15,28 1-15,-27 27 0,-1 0 0,0 0 0,1 0 0,27-28 16,-28 28-16,0 0 0,1 0 0,27-28 0,-28 28 0,1 0 0,-1 0 15,0 0-15,1 0 0,-1 0 0,0 0 0,1 0 16,-1 0-16,1 0 0,-1 0 0,0 0 16,28 28-16,-27-28 0,-1 0 15,28 28-15,-28-28 0,28 27 16,-27-27-16,27 28 0,-28-1 0,1 1 16,-1 0-16,0-1 0,1-27 0,27 28 0,0-1 15,-28 1-15,0-28 0,28 28 0,0-1 16,-27-27-16,27 28 0,0-1 0,-28-27 0,28 28 0,0 0 15,0-1-15,0 1 0,0 0 16,0-1-16,-27-27 0,27 28 0,0-1 0,0 1 16,0 0-16,0-1 15,0 1-15,0-1 0,0 1 16,0 0-16,0-1 16,0 1-16,27-28 0,-27 27 0,0 1 15,28-28-15,-28 28 0,27-28 0,-27 27 0,0 1 0,28-1 16,0 1-16,-28 0 0,0-1 15,27-27-15,-27 28 0,28-28 0,-28 28 0,0-1 16,28-27-16,-28 28 0,27-28 0,-27 27 0,28-27 16,-28 28-16,27-28 0,-27 28 0,28-28 0,0 0 0,-1 0 15,-27 27-15,28-27 0,0 28 0,-1-28 0,1 0 16,27 0-16,-55 27 0,28-27 0,-1 0 0,1 28 0,0-28 0,-1 0 0,1 0 16,-1 0-16,1 28 0,0-28 0,-1 0 0,1 0 15,0 0-15,-1 0 0,1 0 16,-1 0-16,1 0 15,0 0-15,-1 0 16,1 0-16,-1 0 0,-27-28 0,28 28 0,-28-28 0,28 28 0,-1 0 16,-27-27-16,28-1 0,0 1 0,-1 27 15,1-28-15,-28 0 0,27 1 0,1-1 0,-28 1 16,28 27-16,-28-28 0,0 0 0,0 1 0,0-1 0,27 28 16,1 0-16,-28-28 0,0 1 0,0-1 0,0 1 15,0-1-15,0 0 0,28 28 0,-28-27 0,0-1 0,27 1 16,-27-1-16,0 0 0,0 1 15,0-1-15,0 1 0,28 27 0,-28-28 16,0 0-16,0 1 0,0-1 0,0 1 16,0-1-16,0 0 15,0 1 1,0-1-16,-28 28 16,28-28-16,0 1 15,-27 27-15,27-28 0,0 1 16,0-1-16,-28 28 0,0 0 15,28-28-15,-27 28 16,27-27-16,-28 27 0,0 0 0,28-28 16,-27 28-16,-1 0 0,28-27 0,-27 27 15,-1 0-15,0 0 32,28-28-32,-27 28 15,27-28-15,-28 28 16,28-27 62,-28 27-78</inkml:trace>
  <inkml:trace contextRef="#ctx0" brushRef="#br0" timeOffset="59906.12">26408 6433 0,'-27'0'63,"-1"0"-63,1 0 0,-1 0 16,28 28-16,-28-28 0,1 0 0,-1 27 0,28 1 0,-28-28 0,28 27 15,-27-27-15,-1 0 0,28 28 0,-27-28 0,-1 28 0,0-1 0,1-27 16,-1 28-16,28 0 0,-27-28 0,-1 0 0,28 27 0,-28-27 0,1 28 0,-1-28 0,28 27 15,0 1-15,-28-28 0,28 28 0,-27-28 0,27 27 0,-28-27 0,28 28 16,-27-28-16,-1 0 0,28 27 0,0 1 0,0 0 16,-28-28-16,28 27 0,0 1 15,0-1-15,0 1 16,0 0-16,0-1 0,0 1 0,0-1 16,0 1-16,0 0 0,0-1 15,28-27-15,-28 28 0,0 0 0,0-1 0,28-27 16,-28 28-16,27-1 0,-27 1 0,0 0 15,0-1-15,28-27 0,-1 0 0,-27 28 0,0-1 16,28-27-16,-28 28 0,28-28 0,-1 0 16,-27 28-16,28-28 0,0 27 0,-1-27 0,1 0 15,-1 0-15,-27 28 0,28-28 0,0 0 0,-1 0 16,1 0-16,-28 27 0,27-27 0,1 0 0,0 0 16,-1 0-16,1 0 0,0 0 0,-1 0 0,1 0 0,-1 0 15,1 0-15,0 0 0,-1 0 0,1 0 0,0 0 0,-1 0 16,1 0-16,-28-27 0,27 27 0,1 0 0,0 0 0,-1 0 0,1 0 15,-28-28-15,28 1 0,-1 27 0,-27-28 0,28 28 0,-1 0 16,1-28-16,-28 1 0,28 27 0,27 0 0,-55-28 16,0 1-16,0-1 0,28 28 0,-28-28 0,0 1 15,27 27-15,-27-28 0,0 1 0,0-1 0,0 0 16,28 1-16,-28-1 0,0 0 0,0 1 16,0-1-16,27 28 0,-27-27 0,0-1 0,0 0 0,0 1 15,0-1-15,0 1 0,-27 27 0,27-28 16,0 0-16,0 1 0,-28-1 0,28 1 15,-27 27-15,27-28 0,0 0 0,-28 1 0,28-1 0,-28 1 16,1 27-16,27-28 0,0 0 0,-28 28 0,0 0 16,28-27-16,-27 27 0,27-28 0,-28 28 15,28-28-15,-27 28 0,-1 0 16,28-27-16,-28 27 0,1-28 16,-1 28-16,0 0 0,1-27 0,-1 27 0,28-28 15,-27 28-15,-1 0 0,28-28 0,-28 28 0,1 0 16,-1 0-16,28-27 15,-28 27-15,1 0 16,-1 0-16,28-28 0,-27 28 0,-1 0 16</inkml:trace>
  <inkml:trace contextRef="#ctx0" brushRef="#br0" timeOffset="179020.27">32458 9553 0,'-28'0'16,"28"27"-16,-27-27 15,27 28-15,-28-28 16,1 0-1,-1 0-15,0 28 0,1-28 16,-1 0-16,0 0 0,1 0 16,-1 0-16,1 0 15,-1 0-15,0 0 0,1 0 0,-1 0 0,0 0 16,1 0-16,-1 0 0,1 0 0,-1 0 0,0 0 0,28 27 0,-27-27 16,-1 0-16,0 0 0,1 0 0,-1 0 0,1 0 0,-1 0 0,0 0 15,1 0-15,-1 0 0,0 0 0,1 28 0,-1-28 0,1 0 0,-1 0 16,0 0-16,1 0 0,-1 0 0,1 0 0,27 27 0,-28-27 15,0 0-15,28 28 0,-27-28 0,-1 0 0,0 0 16,28 28-16,-27-28 0,27 27 16,-28-27-16,28 28 0,-27-28 0,-1 28 15,28-1-15,-28-27 16,28 28-16,0-1 0,0 1 0,0 0 16,0-1-16,0 1 0,0-1 15,0 1-15,0 0 0,0-1 0,0 1 16,0-1-16,0 1 0,0 0 0,0-1 0,0 1 15,0-1-15,0 1 0,0 0 0,0-1 16,28-27-16,-28 28 0,0 0 0,28-28 0,-28 27 0,0 1 16,0-1-16,27-27 0,-27 28 0,28-28 0,-28 28 15,27-28-15,-27 27 0,28-27 0,0 28 16,-1-28-16,1 0 16,0 27-16,-1-27 0,1 0 0,-1 0 0,1 0 0,0 0 15,-1 0-15,1 0 0,-1 0 0,1 0 16,0 0-16,-1 0 0,1 0 0,0 0 0,-1 0 0,1 0 0,-1 0 15,1 0-15,0 0 0,-1 0 0,1 0 0,0 0 16,-1 0-16,-27-27 0,28 27 0,-1 0 0,1 0 16,-28-28-16,28 1 0,-1 27 0,-27-28 0,28 28 15,0 0-15,-28-28 0,27 28 0,-27-27 16,28 27-16,-1 0 0,-27-28 16,0 1-16,28-1 15,0 28-15,-28-28 0,0 1 16,27 27-16,-27-28 0,0 0 15,0 1-15,0-1 0,28 1 0,-28-1 16,28 28-16,-28-28 0,0 1 0,0-1 16,0 1-16,27 27 0,-27-28 0,0 0 15,0 1-15,28 27 0,-28-28 16,0 1-16,0-1 16,0 0-1,0 1 1,0-1 15,0 1-31,0-1 16,-28 28-16,28-28 0,0 1 15,0-1-15,0 0 0,-27 28 16,27-27-16,0-1 0,-28 28 0,28-27 16,-28 27-16,28-28 0,0 0 0,-27 28 0,27-27 15,0-1-15,-28 28 0,28-27 0,0-1 0,-28 28 16,28-28-16,-27 28 0,27-27 0,-28 27 15,28-28-15,-27 28 0,-1 0 32</inkml:trace>
  <inkml:trace contextRef="#ctx0" brushRef="#br0" timeOffset="189251.09">26491 9470 0,'-27'0'0,"27"-28"16,-28 28-16,0 0 0,28-27 0,-27 27 15,-1 0 1,1 0 15,-1 0-15,0 0-16,1 0 15,-1 0 1,0 0 0,1 27-16,-1-27 15,28 28-15,-27-28 0,27 28 0,-28-1 0,28 1 16,-28-28-16,28 27 0,-27-27 0,-1 28 0,28 0 15,-27-28-15,27 27 0,-28-27 0,28 28 0,0-1 0,-28 1 16,28 0-16,0-1 0,-27-27 16,27 28-16,0 0 0,-28-1 15,28 1 1,0-1-16,0 1 31,0 0-31,0-1 16,0 1-16,28-1 0,-1 1 15,-27 0-15,28-28 0,-28 27 0,28 1 0,-1-28 16,-27 27-16,28-27 0,-28 28 0,27-28 0,-27 28 0,28-28 0,0 0 0,-28 27 16,27-27-16,-27 28 0,28-1 0,-1-27 0,1 28 15,0-28-15,-1 0 0,-27 28 0,28-28 0,0 0 0,-28 27 16,27-27-16,1 0 0,-1 0 16,-27 28-16,28-28 0,0 0 0,-1 0 0,1 0 15,0 0-15,-1 0 16,1 0-16,-1 0 0,1 0 15,0 0-15,-1 0 0,1 0 16,0-28 0,-1 1-16,-27-1 0,28 28 0,-28-28 0,0 1 15,0-1-15,0 1 0,0-1 0,0 0 0,27 28 16,-27-27-16,0-1 0,0 1 0,28 27 0,-28-28 16,0 0-16,0 1 0,0-1 0,0 1 15,0-1-15,0 0 0,0 1 0,0-1 0,0 1 16,0-1-16,0 0 0,0 1 15,0-1-15,-28 28 16,28-28-16,0 1 16,-27 27-16,27-28 0,0 1 31,0-1-31,-28 28 0,1 0 16,27-28-1,-28 28 1,0 0-1,28-27-15,-27 27 16,-1 0 15,0 0 1,1 0 14,-1 0-30,1 0 0,27-28 15,-28 28-15</inkml:trace>
  <inkml:trace contextRef="#ctx0" brushRef="#br0" timeOffset="-162537.62">31767 12203 0,'-27'0'16,"27"-27"-16,-28 27 15,1 0-15,-1 0 16,0 0-16,28-28 0,-27 28 0,-1 0 0,0 0 16,1 0-16,27-28 0,-55 28 0,27 0 15,0 0-15,28-27 0,-27 27 0,-1 0 16,1 0-16,-1 0 0,0 0 16,1 0-16,-1 0 0,0 0 0,1 0 0,-1 0 15,1 0-15,-1 0 0,0 0 0,28 27 0,-27-27 0,-1 0 16,0 0-16,1 28 0,-1-28 0,1 0 0,-1 0 0,28 28 15,-28-28-15,1 0 0,27 27 0,-28-27 0,0 28 16,1-28-16,27 27 0,-28-27 0,28 28 0,-27-28 16,-1 0-16,28 28 15,0 27 1,-28-27-16,28-1 16,0 1-16,0-1 0,0 1 0,-27-28 15,27 28-15,0-1 0,0 1 16,0-1-16,0 1 0,0 0 0,27-28 0,-27 27 15,0 1-15,28-1 0,-28 1 0,28 0 16,-1-28-16,-27 27 0,28 1 0,-1-28 0,-27 27 16,0 1-16,28-28 0,-28 28 0,28-28 0,-1 27 15,-27 1-15,28-28 0,-28 28 16,28-28-16,-28 27 0,27-27 16,1 0-16,-28 28 0,27-28 0,-27 27 0,28-27 15,0 0-15,-28 28 0,27-28 0,1 0 16,0 28-16,-1-28 0,1 0 15,-28 27-15,27-27 0,1 0 0,0 0 0,-28 28 16,27-28-16,1 0 0,0 0 0,-1 27 16,1-27-16,-1 0 0,1 0 0,0 0 15,-1 0 1,1 0-16,-1 0 0,1 0 16,0 0-16,-28-27 15,0-1-15,27 28 0,1 0 0,0-27 16,-1-1-16,-27 0 15,0 1-15,28 27 0,-28-28 0,27 28 0,-27-27 16,0-1-16,0 0 0,0 1 0,28-1 16,-28 0-16,28 1 0,-28-1 0,27 28 15,-27-27-15,0-1 0,0 0 0,0 1 0,0-1 16,0 1-16,28 27 0,-28-28 0,0 0 16,28 28-16,-28-27 0,0-1 0,0 1 15,0-1-15,0 0 0,0 1 16,0-1-16,-28 28 15,28-27-15,-28 27 16,28-28-16,-27 28 0,27-28 0,-28 28 0,28-27 16,-28 27-16,28-28 0,-27 28 0,27-28 15,-28 28-15,1 0 0,27-27 0,-28 27 16,0 0-16,28-28 0,-27 28 16,27-27-16,-28 27 15,0 0 1,1 0-16,-1 0 15,1 0-15,-1 0 16,0 0 0,1 0-16</inkml:trace>
  <inkml:trace contextRef="#ctx0" brushRef="#br0" timeOffset="-152941.03">26961 11623 0,'0'28'78,"0"0"-63,0-1-15,0 1 0,0 0 0,-28-28 0,28 27 16,-27-27-16,27 28 0,0-1 0,-28-27 0,28 28 0,0 0 0,-28-28 16,1 27-16,27 1 0,0-1 0,-28-27 0,1 28 0,27 0 0,-28-1 15,0 1-15,1-1 0,27 1 0,0 0 0,-28-28 0,0 0 0,28 27 16,0 1-16,0-1 0,-27-27 0,-1 28 0,1-28 0,27 28 0,-28-28 0,28 27 0,-28 1 0,28 0 0,-27-28 16,27 27-16,0 1 0,-28-28 0,28 27 0,-28 1 0,28 0 0,-27-28 0,-1 0 0,28 27 0,0 1 0,-27-28 15,27 27-15,-28 1 0,28 0 0,0-1 0,0 1 0,-28-28 0,28 27 0,0 1 0,-27-28 0,27 28 16,-28-28-16,28 27 0,0 1 0,-28-28 0,28 27 0,0 1 0,-27-28 0,27 28 15,0-1-15,0 1 0,-28-28 0,28 28 0,-27-1 0,-1 1 16,28-1-16,0 1 0,0 0 16,0-1-16,-28-27 0,28 28 15,0-1 1,-27-27 0</inkml:trace>
  <inkml:trace contextRef="#ctx0" brushRef="#br0" timeOffset="-152388.72">25331 12176 0,'0'-28'0,"28"28"16,-1 0-16,1 0 0,0 0 15,-1 0-15,1 0 0,-28 28 0,28-28 0,-1 0 0,1 0 16,-28 27-16,27-27 0,-27 28 0,28-28 0,0 0 0,-28 27 0,27-27 0,1 0 0,0 28 0,-1-28 0,1 28 16,-1-28-16,1 0 0,-28 27 0,28-27 0,-1 28 0,1-28 0,-28 28 0,28-28 0,-1 0 0,1 27 0,-1 1 0,1-28 15,0 0-15,-28 27 0,27-27 0,1 28 0,-1 0 0,1-28 0,0 27 0,-1 1 0,1-28 0,0 0 0,-1 0 0,-27 27 16,55 1-16,-27-28 0,0 28 0,-1-28 0,1 27 0,0 1 0,27-1 0,0-27 0,-27 28 0,-28 0 15,27-28-15,1 0 0,-28 27 0,28 1 0,-1-28 0,1 27 0,-1-27 0,1 0 0,-28 28 0,28 0 0,27-1 0,-27-27 16,-28 28-16,27-28 0,1 28 0,27-28 0,-55 27 0,28 1 0,-1-28 0,1 0 0,-28 27 0,28-27 16,-1 28-16,1 0 0,-1-28 0,1 0 0,-28 27 0,28-27 0,-28 28 0,27-28 0,1 0 15,-28 27-15,28-27 0,-28 28 0,27-28 0,-27 28 0,28-28 16,-1 0-16,-27 27 0,28-27 0,0 28 0,-1-28 16,1 0-16,0 0 15,-28 27-15,0 1 16,27-28-16,1 0 15,-1 0 17,1 0-17,0 0-15,-1 0 16,-27-28-16,28 28 0</inkml:trace>
  <inkml:trace contextRef="#ctx0" brushRef="#br0" timeOffset="-72486.34">26602 14881 0,'0'-27'16,"-28"27"-16,1 0 15,-1 0-15,0-28 16,1 28-16,-1 0 0,0 0 16,1 0-16,-1 0 15,1 0-15,-1 0 16,0 0-16,28 28 16,-27-28-16,-1 27 0,0-27 0,28 28 15,0 0-15,-27-28 0,27 27 0,-28-27 0,1 28 0,-1-28 16,28 27-16,-28-27 0,1 28 0,27 0 0,-28-28 0,28 27 15,-27-27-15,-1 28 0,0-1 0,28 1 16,-27-28-16,27 28 0,-28-28 0,28 27 0,0 1 16,0-1-16,-28-27 0,28 28 15,0 0-15,-27-28 0,27 27 0,0 1 16,0-1-16,0 1 0,0 0 0,0-1 16,0 1-16,0 0 0,0-1 0,0 1 15,0-1-15,0 1 0,0 0 0,0-1 16,0 1-16,27-28 0,-27 27 0,0 1 15,28-28-15,-28 28 0,28-28 0,-1 0 0,1 0 16,-28 27-16,28-27 0,-28 28 0,27-28 16,1 0-16,-1 0 0,1 0 0,0 0 15,-28 27-15,27-27 0,1 0 0,-1 0 16,-27 28-16,28-28 0,0 0 0,-1 0 0,1 0 16,0 0-16,-1 0 0,1 0 0,-1 0 0,1 0 15,0-28-15,-1 28 0,1 0 0,0 0 16,-28-27-16,27 27 0,-27-28 0,28 28 0,-28-27 0,27 27 0,1 0 0,0 0 15,-1 0-15,1-28 0,0 0 0,-1 28 0,28 0 16,-55-27-16,28 27 0,0-28 0,-1 28 0,-27-27 0,28 27 0,0 0 0,-28-28 16,27 28-16,1-28 0,-1 28 0,-27-27 0,28-1 0,-28 1 15,28 27-15,-1-28 0,-27 0 0,28 28 0,-28-27 16,0-1-16,28 28 0,-28-28 0,0 1 0,0-1 16,0 1-16,0-1 0,0 0 15,27 28-15,-27-27 0,0-1 16,0 1-16,0-1 0,-27 0 15,27 1-15,-28 27 0,28-28 0,0 1 0,-28 27 16,1-28-16,-1 28 0,0-28 0,28 1 0,-27 27 16,27-28-16,-28 28 0,1 0 0,-1-27 0,28-1 15,-28 28-15,1 0 0,27-28 0,-28 28 16,28-27-16,-28 27 0,1 0 0,27-28 0,-28 28 16,1 0-16,27-28 15,-28 28-15,0 0 16,1 0 46</inkml:trace>
  <inkml:trace contextRef="#ctx0" brushRef="#br0" timeOffset="-60497.82">31602 14605 0,'-28'0'47,"0"0"-47,1 0 0,-1 0 15,1 0-15,-1 0 0,0 0 0,1 0 16,-1 0-16,1 0 0,-1 0 0,0 0 0,1 0 15,27 28-15,-28-28 0,0 27 0,1-27 0,27 28 0,-28-28 0,1 0 0,27 28 16,-28-28-16,28 27 0,-28-27 0,1 28 0,-1-28 0,28 27 0,-28-27 16,28 28-16,-27-28 0,-1 0 0,28 28 0,-27-28 15,27 27-15,-28-27 0,28 28 0,-28-28 16,28 28 0,0-1-16,0 1 0,-27-28 0,27 27 15,-28 1-15,28 0 0,0-1 16,0 1-16,-28-28 0,28 27 0,-27-27 0,27 28 0,0 0 15,0-1-15,0 1 0,-28-28 16,28 27-16,0 1 0,-27-28 16,27 28-16,0-1 15,0 1-15,0-1 16,0 1 0,0 0-16,0-1 15,0 1-15,0 0 16,0-1-16,27-27 0,-27 28 15,28-28-15,-1 0 16,-27 27-16,28 1 0,0-28 16,-1 0-16,1 0 0,0 0 15,-28 28-15,27-28 0,1 0 0,-1 0 0,-27 27 0,28-27 16,0 0-16,-1 0 0,1 0 0,0 0 0,-1 0 16,1 0-16,-1 0 0,1 0 0,0 0 0,-1 0 15,1 0-15,0 0 0,-1 0 0,1 0 16,-1 0-16,1 0 0,0 0 0,-1 0 15,1 0-15,-1 0 0,1 0 0,0 0 0,-1 0 16,1 0-16,0 0 0,-1 0 0,1 0 16,-1 0-16,-27-27 0,28 27 0,0 0 15,-28-28-15,27 28 0,-27-28 0,28 28 0,0 0 16,-28-27-16,27 27 0,-27-28 0,28 28 0,-28-27 0,27 27 0,-27-28 16,28 28-16,-28-28 0,0 1 0,28 27 0,-28-28 15,0 0-15,0 1 0,27 27 0,-27-28 0,0 1 16,28-1-16,-28 0 0,0 1 0,28 27 15,-28-28-15,0 1 0,27-1 0,-27 0 0,0 1 16,28 27-16,-28-28 0,0 1 0,0-1 16,0 0-16,27 28 0,-27-27 0,0-1 0,0 1 15,28 27-15,-28-28 0,0 0 16,0 1 31,0-1-47,0 0 15,-28 28-15,28-27 16,-27 27-16,-1-28 16,1 28-16,-1 0 0,0 0 0,28-27 15,-27-1-15,-1 28 0,0-28 16,1 28-16,-1 0 16,28-27-16,-27 27 0,-1-28 0,0 28 0,1 0 15,27-27-15,-28 27 0,28-28 16,-28 28-16,1 0 15,27-28-15,-28 28 16,1 0-16,-1 0 16,0-27-1,1 27-15,-1 0 16,0 0 0,1 0-16,-1 0 15,1 0 1,-1 0-16,0 0 15,1 0-15,27 27 0,-28-27 16,1 28-16,27 0 16,-28-28-16,0 0 15,1 0-15,27 27 16,-28-27 0</inkml:trace>
  <inkml:trace contextRef="#ctx0" brushRef="#br0" timeOffset="-24635.31">31243 17118 0,'-28'0'32,"0"0"-17,1 0-15,27 27 0,-28 1 0,1-28 0,27 27 16,-28-27-16,0 0 0,28 28 0,-27-28 0,27 28 0,-28-28 0,0 0 16,1 27-16,-1 1 0,1-1 0,-1-27 0,28 28 0,-28-28 0,1 28 15,-1-1-15,0-27 0,28 28 0,-27 0 0,-1-28 0,1 27 16,27 1-16,-28-28 0,0 27 0,28 1 0,-27-28 15,27 28-15,-28-28 0,28 27 0,0 1 0,-28-1 16,28 1-16,-27 0 0,27-1 0,-28-27 0,28 28 0,0-1 16,0 1-16,0 0 0,0-1 15,0 1-15,0-1 0,0 1 0,0 0 16,0-1-16,0 1 0,0 0 0,0-1 0,0 1 16,0-1-16,0 1 0,0 0 0,0-1 15,0 1-15,28-28 0,-28 27 0,0 1 0,27-28 0,-27 28 16,0-1-16,28-27 0,-28 28 0,28-28 0,-1 27 0,-27 1 15,28-28-15,-28 28 0,28-28 0,-28 27 0,27-27 0,1 0 16,-1 0-16,-27 28 0,28-28 0,0 0 0,-28 27 0,27-27 16,1 0-16,-28 28 0,28-28 0,-1 0 0,1 0 15,-1 0-15,1 0 0,0 0 0,-1 0 0,1 0 16,0 0-16,-28 28 0,27-28 0,1 0 0,-1 0 16,1 0-16,0 0 0,-1 0 0,1 0 15,0 0-15,-1-28 16,1 28-16,-28-28 0,27 1 0,1 27 0,-28-28 15,0 1-15,28 27 0,-28-28 0,27 28 0,-27-28 0,0 1 16,28 27-16,-28-28 0,0 1 0,27 27 0,-27-28 0,0 0 0,0 1 0,28 27 16,-28-28-16,0 1 0,0-1 0,0 0 0,0 1 15,0-1-15,0 1 0,0-1 0,0 0 16,0 1-16,28 27 0,-28-28 0,0 0 0,0 1 16,0-1-16,0 1 0,0-1 0,0 0 15,0 1-15,0-1 0,0 1 0,0-1 16,0 0-16,0 1 0,0-1 0,0 1 15,0-1-15,0 0 0,-28 28 0,28-27 16,0-1-16,0 1 16,-28 27-16,28-28 0,-27 28 0,27-28 31,-28 28-31,1 0 16,-1 0-1,0 0 1,1 0 31,27-27-47,0-1 15,-28 28-15,28-28 16</inkml:trace>
  <inkml:trace contextRef="#ctx0" brushRef="#br0" timeOffset="-15489.05">26878 17062 0,'0'28'78,"0"0"-78,0-1 0,0 1 0,0-1 15,0 1-15,-28 0 0,28-1 0,0 1 0,0-1 0,0 1 0,-27 0 16,27-1-16,0 1 0,0 0 0,0-1 0,0 1 0,-28-1 16,28 1-16,0 0 0,-27-1 0,27 1 0,0-1 0,0 1 0,-28-28 15,28 28-15,0-1 0,0 1 0,0-1 0,0 1 0,-28-28 0,28 28 0,-27-1 16,27 1-16,0-1 0,0 1 0,0 0 0,-28-28 15,28 27-15,0 1 0,-28 0 0,28-1 0,-27 1 0,27-1 16,-28 1-16,28 0 0,-27-28 0,27 27 0,0 1 0,0-1 16,0 1-16,-28-28 0,0 28 0,28-1 0,-27-27 0,27 28 0,0-1 15,0 1-15,-28-28 0,28 28 16,-28-28-16,28 27 0,0 1 16,0-56 93,0 1-109,0-1 0,0 0 16,0 1-16,0-1 0,-27 28 0,27-27 0,0-1 0,0 0 0,0 1 0</inkml:trace>
  <inkml:trace contextRef="#ctx0" brushRef="#br0" timeOffset="-15071.57">26105 17477 0,'27'0'0,"1"0"0,-1 0 16,1 0-16,0 0 0,-1 27 0,1-27 0,0 28 15,-1-28-15,1 27 0,-1 1 0,1 0 16,0-28-16,-1 0 0,1 27 0,-28 1 0,28-28 0,-1 0 0,1 27 0,-1 1 16,1-28-16,0 28 0,-1-28 0,-27 27 0,28-27 0,0 28 0,-1-28 15,1 27-15,-1-27 0,-27 28 0,28-28 0,0 0 0,-28 28 16,27-28-16,-27 27 0,28-27 0,-28 28 0,28-28 0,-1 0 0,-27 27 0,28-27 0,-28 28 15,27-28-15,1 28 0,0-1 0,-28 1 0,27-28 16,1 0-16,0 0 0,-28 28 0,27-1 0,1-27 0,-1 0 16,1 0-16,-28 28 0,28-1 0,-1-27 0,1 28 0,0-28 15,-1 0-15,-27 28 0,28-28 0,-1 27 0,1-27 16,0 0-16,-1 0 0,1 0 16,0 0-16,-1 0 0,-27 28 15,28-28-15,-1 0 0,1 0 0,-28 27 0,28-27 0,-1 0 0,1 0 0,0 0 0,-1 0 16,-27 28-16,28-28 0,-1 0 0,1 0 0,0 0 0,-1 0 0,29 0 0,-56 28 0,27-1 15,28-27-15,-27 0 0,0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3-23T11:30:18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9254 2761 0,'-27'0'47,"-1"0"-47,0 28 15,1-28-15,-1 0 0,28 27 0,-28-27 0,1 28 0,-1-28 0,28 28 16,-55-28-16,27 27 0,1 1 0,-1-28 0,28 27 0,-28-27 0,28 28 0,-27-28 0,-1 0 0,28 28 0,0-1 0,-27-27 0,-1 0 0,0 28 15,1-1-15,27 1 0,-28-28 0,28 28 0,-28-1 0,1-27 0,27 28 0,-28-28 0,1 55 0,-1-55 0,28 28 16,-28-1-16,28 1 0,-27-28 0,27 27 0,-28 1 0,0-28 0,28 55 0,-27-55 0,27 28 0,-28 0 0,1-28 0,27 27 0,-28-27 0,28 28 16,-28-1-16,28 1 0,-27 0 0,27-1 0,-28-27 0,28 28 0,-28-1 0,28 1 0,-27 0 0,27-1 0,-28-27 15,28 55-15,0-27 0,-27 0 0,27-1 0,0 1 0,-28-1 0,28 1 0,-28 0 0,28-1 0,0 1 16,0 0-16,0-1 0,0 1 0,0-1 0,0 1 0,0 0 0,0-1 0,0 1 16,0-1-16,0 1 0,0 0 0,0-1 0,0 1 15,28-28-15,0 0 0,-28 27 0,27-27 0,1 0 16,-1 0-16,1 0 0,0 0 0,-1 0 0,1 0 0,0 0 15,-1 0-15,1 0 0,-28 28 0,27-28 0,1 0 0,0 0 0,-1 0 0,1 0 16,0 0-16,-1 0 0,1 0 0,-1 0 0,1 0 0,27 0 16,-27 0-16,0 0 0,-1 0 15,-27-28-15,0 1 0,28 27 16,-1 0-16,-27-28 0,0 1 0,0-1 0,0 0 16,0 1-16,28 27 0,-28-28 0,0 1 15,0-1-15,0 0 0,0 1 0,0-1 16,0 1-16,-28-1 0,1 28 0,27-28 15,-28 28-15,1 0 0,27-27 0,-28 27 0,0 0 0,1 0 16,27-28-16,-28 28 0,0 0 0,1-28 0,-1 28 0,1 0 0,-1-27 0,0 27 0,1 0 0,-1 0 16,-27 0-16,27 0 0,1 0 0,-1 0 0,0 0 0,1 0 0,-1 0 15,0 0-15,1 0 0,-1 0 0,1 0 0,-1 0 0,0 0 0,1 0 16,-1 0-16,0 0 0,1 0 0,-1 0 16</inkml:trace>
  <inkml:trace contextRef="#ctx0" brushRef="#br0" timeOffset="718.85">10276 3755 0,'28'0'31,"-1"0"-31,1 0 16,0 0-16,-1 0 0,1 0 0,0 0 0,-1 0 16,-27 28-16,28-28 0,-1 0 0,1 27 0,0-27 0,-1 0 0,1 0 0,0 0 15,-1 0-15,1 0 0,-1 28 0,1-28 0,0 0 0,-1 0 0,1 27 0,0-27 0,-1 0 0,1 0 0,-1 0 0,29 28 16,-29-28-16,29 0 0,-29 0 0,28 0 0,-27 0 0,27 0 0,1 0 0,-29 28 0,28-28 0,-27 0 15,27 0-15,1 27 0,-1-27 0,-28 0 0,1 0 0,0 0 0,-1 0 0,29 0 0,-29 0 0,1 0 0,-1 0 0,1 0 0,27 0 16,1 28-16,-29-28 0,28 0 0,-27 0 0,27 0 0,-27 0 0,0 0 0,-1 0 0,1 0 0,-1 0 0,1 0 0,27 0 16,-27 0-16,0 0 0,-1 0 0,1 0 0,-1 27 0,1-27 0,0 0 0,27 0 0,-27 0 0,-1 0 0,1 0 15,-1 0-15,1 0 0,0 0 0,-1 0 0,1 0 0,-1 0 16,1 0-16,-28-27 109,0-1-109,0 1 16,0-1-16,0 0 0,0 1 0,0-1 16,0 1-16,0-1 0,0 0 0,0 1 15,0-1-15,0 1 0,0-1 16,0 0-16,0 1 0,0-1 15</inkml:trace>
  <inkml:trace contextRef="#ctx0" brushRef="#br0" timeOffset="1139.58">13011 3921 0,'0'27'0,"0"1"0,0-1 0,0 1 15,0 0-15,-28-1 16,28 1-16,0 0 0,-27-28 0,27 27 0,0 1 15,0-1-15,0 1 0,-28-28 0,28 28 0,0-1 0,-28-27 16,28 28-16,-27-28 0,27 27 0,0 1 0,0 0 0,-28-28 16,28 27-16,0 1 0,-27-28 0,27 27 0,0 1 0,-28-28 0,28 28 0,-28-1 15,28 1-15,0-1 16,0 1-16</inkml:trace>
  <inkml:trace contextRef="#ctx0" brushRef="#br0" timeOffset="1860.85">14420 3341 0,'0'-28'16,"27"28"-16,-27-27 16,0-1-16,0 0 0,0 1 0,0-1 0,0 1 15,0-1-15,0 0 0,0 1 0,0-1 0,0 1 16,0-1-16,0 0 0,0 1 0,0-1 0,0 1 0,0-1 0,0 0 0,0 1 15,28-1-15,-28 0 0,0-27 0,0 28 0,28-1 0,-28 0 0,0 1 0,0-1 16,0 1-16,0-1 0,0 0 0,0 1 0,27 27 0,-27-28 0,0 1 0,0-1 16,0 0-16,0 1 0,0-1 0,28 28 15,-28-27-15,0-1 0,28 28 63,-1 0-63,1 0 0,-1 0 0,1 0 15,0 0-15,-1 0 0,1 0 0,0 0 0,-1 0 0,1 28 16,-1-28-16,1 0 0,0 0 0,-1 0 0,1 0 0,-28 27 0,28-27 16,-1 0-16,1 0 0,-1 0 0,1 0 0,0 0 0,-1 0 0,1 0 15,0 0-15,-1 28 0,1-28 0,-1 0 0,1 0 0,0 27 0,-1-27 16,1 0-16,-1 0 0,1 0 0,0 0 0,-1 0 0,-27 28 0,28-28 0,0 0 16,-28 28-16,27-28 0,1 0 0,-28 27 0,27-27 0,1 0 0,-28 28 15,28-28-15,-28 27 0,0 1 16,0 0-16,0-1 0,0 1 0,0-1 0,0 1 15,0 0-15,0-1 0,0 1 0,0-1 0,0 1 16,0 0-16,0-1 0,0 1 0,0 0 0,0-1 0,0 1 0,0-1 0,0 1 0,0 0 0,0-1 16,-28 1-16,28-1 0,0 29 0,-28-56 0,28 55 0,0-28 0,0 1 0,0 0 0,0-1 15,0 1-15,0-1 0,0 1 0,-27-28 0,27 28 0,0-1 0,-28-27 0,28 28 0,0 27 0,0-27 0,-27 27 0,27-27 16,0-1-16,0 1 0,0-1 0,0 1 0,0 27 0,-28 0 0,28-27 0,0 0 0,-28-28 0,28 27 0,0 1 16,0 27-16,-27-27 0,27-1 0,0 1 0,0 0 0,0-1 0,0 1 0,0-1 0,0 1 0,-28 0 0,28-1 0,0 1 0,0-1 0,0 1 15,0 0-15,-28-1 0,28 1 0,0-1 0,-27 1 0,27 0 0,0-1 0,0 28 0,0-27 0,0 0 0,0 27 0,0-27 16,0-1-16,0 1 0,0 27 0,0-27 0,0-1 0,0 1 0,0-1 0,-28 1 0,28 0 0,0-1 15,0 1-15,0-1 0,0-54 79</inkml:trace>
  <inkml:trace contextRef="#ctx0" brushRef="#br0" timeOffset="2859.4">9724 5329 0,'27'0'62,"1"0"-62,0 0 16,-1 0-16,-27 27 0,28-27 0,0 0 16,-1 0-16,1 0 0,-1 0 0,1 0 0,-28 28 15,28-28-15,-1 0 0,1 28 0,-1-28 16,-27 27-16,28-27 0,0 0 16,-28 28-1,0-1-15,0 1 16,0 0-16,0-1 0,-28 1 15,0-1-15,1 1 0,27 0 0,-28-28 0,1 0 0,27 27 0,0 1 0,-28-28 16,28 27-16,-28-27 0,1 0 0,27 28 0,-28-28 0,28 28 0,-27-28 0,-1 27 16,28 1-16,-28-28 0,28 27 0,-27-27 0,27 28 0,-28-28 15,28 28-15,-28-28 0,56 0 63,0 0-63,-1 0 15,1 0-15,0 0 0,-1 0 0,1 0 0,-28 27 16,27-27-16,1 28 0,-28 0 0,28-28 0,-1 0 16,1 0-16,-28 27 0,27-27 0,1 0 0,-28 28 0,28-28 15,-1 27-15,-27 1 0,28-28 0,-28 28 0,28-28 0,-28 27 16,27-27-16,-27 28 0,0-1 0,0 1 0,0 0 0,28-28 16,-28 27-16,0 1 0,0-1 0,0 1 0,0 0 15,0-1-15,0 1 0,0-1 0,-28 1 0,1-28 16,27 28-16,-28-1 0,28 1 0,-28-28 0,1 0 0,27 28 0,-28-1 0,0-27 0,1 28 0,-1-1 15,1 1-15,-1-28 0,0 28 0,1-28 0,-1 0 0,28 27 0,-27-27 0,27 28 0,-56-28 16,29 0-16,-1 27 0,28 1 0,-55-28 0,27 0 0,28 28 0,-27-28 0,-1 0 16,0 27-16,1-27 0,-1 0 0,0 28 0,1-28 0,-1 0 15,1 0-15,-1 0 0,0 0 0,1 0 0</inkml:trace>
  <inkml:trace contextRef="#ctx0" brushRef="#br0" timeOffset="3752.65">11354 5246 0,'-28'0'0,"0"0"0,1 0 0,-1 0 15,0 0-15,1 0 0,-1 0 0,1 0 16,-1 0-16,0 0 0,1 0 0,-1 0 0,0 0 0,1 0 16,-1 0-16,1 0 0,-1 0 0,0 0 0,1 0 0,-1 0 0,0 0 15,1 0-15,-1 0 0,-27 0 0,27 0 16,28 27-16,-27-27 0,-1 0 0,0 0 0,1 0 0,27 28 16,0 0-16,0-1 15,0 1-15,0 0 16,0-1-16,0 1 0,27-28 0,1 27 0,-28 1 0,0 0 15,28-28-15,-1 27 0,-27 1 0,28-28 0,0 0 0,-1 27 0,-27 1 16,28-28-16,-28 28 0,27-28 0,-27 27 0,28-27 0,0 28 0,-1-28 0,1 27 16,0-27-16,-28 28 0,27-28 0,1 28 0,-28-1 0,27-27 0,-27 28 0,28-28 0,0 0 0,-28 27 0,27-27 15,-27 28-15,28-28 0,0 28 0,-28-1 0,27-27 0,-27 28 0,28-28 0,-28 28 0,0-1 16,27-27-16,1 0 0,-28 28 0,0-1 0,28 1 0,-1 0 16,-27-1-16,28-27 0,-28 28 0,0-1 0,0 1 0,0 0 15,0-1-15,0 1 16,0-1-16,0 1 0,0 0 15,0-1-15,-28-27 16,28 28-16,-27-28 0,27 27 16,-28-27-16,0 0 0,1 0 0,27 28 0,-28-28 15,1 28-15,-1-28 0,0 0 0,28 27 0,-27-27 16,-1 0-16,0 0 0,1 0 16,-1 0-1,1 0 1,-1-27-16,28-1 0,-28 28 0,28-28 0,0 1 15,0-1-15,0 1 0,0-1 0,0 0 16,0 1-16,0-1 0,0 1 0,0-1 0,0 0 16,0 1-16,0-1 0,28 28 0,0-27 0,-28-1 15,27 28-15,-27-28 0,55 28 0,-55-27 0,28-1 0,0 28 0,-1-27 16,-27-1-16,28 28 0,0 0 0,-28-28 0,27 1 0,1 27 0,-1 0 16,-27-28-16,28 0 0,0 28 0,-28-27 0,27 27 0,1-28 0,-28 1 0,28 27 0,-1 0 15,1 0-15,-28-28 0,27 28 0,-27-28 0,28 28 0,-28-27 0,28 27 0,-1 0 0,1 0 16,-28-28-16,28 28 0,-28-27 0,27 27 0,-27-28 15,28 28-15,-1 0 0,-27-28 0,28 28 0,-28-27 0,28 27 0,-1 0 16,1 0-16,-28-28 0,28 28 16,-28-27-16</inkml:trace>
  <inkml:trace contextRef="#ctx0" brushRef="#br0" timeOffset="11836.87">13867 6267 0,'0'28'32,"28"0"-32,-28-1 0,28-27 0,-28 28 0,0-1 15,27-27-15,-27 28 0,28-28 0,-28 28 0,0-1 0,0 1 0,27-28 0,-27 27 16,0 1-16,28-28 0,-28 28 0,0-1 0,0 1 0,28-28 0,-28 28 16,27-1-16,1-27 0,-28 28 0,0-1 0,0 1 0,28-28 0,-1 0 15,-27 28-15,0-1 0,28-27 0,-1 0 16,-27 28-16,28-28 0</inkml:trace>
  <inkml:trace contextRef="#ctx0" brushRef="#br0" timeOffset="12245.06">13784 6930 0,'0'28'0,"0"-1"0,0 1 16,0-1-16,0 1 0,0 0 16,0-1-16,0 1 0,0-1 0,0 1 0,0 0 15,0-1-15,0 1 0,0 0 0,0-1 0,0 1 0,0-1 16,0 1-16,0 0 0,0-1 0,0 1 0,0-1 0,0 1 0,0 0 15,0-1-15,0 1 0,0-1 0,0 1 0,0 0 0,0-1 16,-27 1-16,27-1 0,0 1 0,0 0 0,0-1 16,-28 1-16,28 0 0,0-1 15,0 1-15</inkml:trace>
  <inkml:trace contextRef="#ctx0" brushRef="#br0" timeOffset="13075.89">14447 6378 0,'28'0'47,"0"0"-32,-1 0-15,1 0 0,0 0 0,-1 0 0,1 0 16,-1 0-16,1 0 0,0 0 0,-1 0 0,1 0 15,0 0-15,-1 0 0,1 0 0,-1 0 0,1 0 0,0 0 0,-1 0 0,29 0 0,-29 0 16,1 0-16,-1 0 0,1 0 0,0 0 0,-1 0 0,1 0 0,0 0 0,-1 0 16,1 0-16,-1 0 0,1 0 0,0 0 0,-28 27 0,27-27 15,1 0-15,-28 28 0,0 0 63,27-28-63,-27 27 0,0 1 0,0-1 15,0 1-15,0 0 0,0-1 0,0 1 16,0 0-16,0-1 0,0 1 0,0-1 0,0 1 16,0 0-16,0-1 0,0 1 0,0-1 0,0 1 0,28-28 0,-28 28 0,0-1 15,0 1-15,0-1 0,0 1 0,0 0 0,0-1 0,0 1 0,0-1 16,0 1-16,0 0 0,0-1 0,0 1 0,0 0 0,0-1 0,-28-27 0,28 28 0,0-1 16,0 1-16,0 0 0,0-1 0,0 1 0,0-1 0,0 1 0,0 0 0,-27-1 15,27 1-15,0-1 0,-28 1 0,28 0 0,0-1 0,0 1 0,0-1 16,0 1-16,0 0 0,0-1 0,0 1 0,0 0 0,0-1 0,0 1 15,0-1-15,0 1 0,0 0 0,0-1 0,0 1 0,0-1 16,0 1-16,0 0 0,0-1 16,0 1-16,0-1 0,0 1 15,-27-28-15,27-28 78,-28 28-78,28-27 0,-28 27 16,28-28-16,0 1 0,-27 27 16</inkml:trace>
  <inkml:trace contextRef="#ctx0" brushRef="#br0" timeOffset="13527.05">14116 7482 0,'0'28'16,"0"-1"-16,-28-27 0,1 0 0,27 28 15,-28-28-15,28 28 16,-28-28-16,28 27 16,-27-27-16,27 28 0,0-1 15</inkml:trace>
  <inkml:trace contextRef="#ctx0" brushRef="#br0" timeOffset="13929.98">14365 7703 0,'0'28'0,"0"-1"16,0 1-16,0-1 0,27 1 16,-27 0-16,0-1 0,28 1 0,-1-28 15,-27 28-15,0-1 0,0 1 0,28-28 16,-28 27-16,0 1 0,28-28 16,-1 0-16,-27 28 0,28-28 0,-28 27 15,28-27-15,-1 0 0,-27 28 16,28-28-16,-1 0 0,1 0 0,0 0 15,-1 0-15,1 0 0,-28-28 0,28 28 16,-1 0-16,-27-27 0,28 27 0,-1 0 0,-27-28 0,28 28 0,-28-28 16,28 28-16,-1 0 0,-27-27 0,28 27 0,-28-28 0,28 28 15,-28-27-15,27 27 0,-27-28 0,0 0 16,28 28-16,-28-27 16,27 27-1,-27-28-15,0 0 16,-27 28-1,-1-27 1</inkml:trace>
  <inkml:trace contextRef="#ctx0" brushRef="#br0" timeOffset="14212.12">14668 7482 0,'28'0'63,"0"0"-63,-1 0 15,1 0-15,0 0 0,-1 0 0,1 0 16,-1 0-16,1 0 0,0 0 16,-1 0-1</inkml:trace>
  <inkml:trace contextRef="#ctx0" brushRef="#br0" timeOffset="14429.9">15110 7482 0,'0'28'32,"28"-28"-17,-28 27 1,28-27 0,-28 28-16,0 0 0,27-28 0,1 0 31,-28 27-31,28-27 15,-28 28-15</inkml:trace>
  <inkml:trace contextRef="#ctx0" brushRef="#br0" timeOffset="16933.79">16768 6378 0,'27'0'31,"1"0"-31,0 0 15,-1 0-15,1 0 0,0 0 0,-1 0 16,1 0-16,-1 0 0,1 0 16,0 0-16,-1 0 0,1 0 0,0 0 15,-1 0-15,1 0 0,-1 0 0,1 0 0,0 0 16,-1 0-16,1 0 0,-28-28 0,28 28 0,-1 0 16,1 0-1</inkml:trace>
  <inkml:trace contextRef="#ctx0" brushRef="#br0" timeOffset="17271.8">16878 5936 0,'-27'0'0,"27"28"0,0-1 0,0 1 0,0 0 16,0-1-16,0 1 0,0-1 15,0 1-15,0 0 0,0-1 0,0 1 16,0-1-16,0 1 0,0 0 15,0-1-15,0 1 16,0-1-16,0 1 16,0 0-16,0-1 15,0 1-15,0-1 16,0 1 15,0 0-15</inkml:trace>
  <inkml:trace contextRef="#ctx0" brushRef="#br0" timeOffset="17613.75">16298 6626 0,'28'0'0,"-1"0"15,1 0-15,0 0 0,-1 0 0,1 0 0,0 0 16,-1 0-16,1 0 0,-1 0 0,1 0 0,0 0 16,-1 0-16,1 0 0,0 0 0,-1 0 0,1 0 0,-1 0 15,1 0-15,0 0 0,-1 0 0,1 0 0,0 0 16,-1 0-16,1 0 0,-1 0 15,1 0-15</inkml:trace>
  <inkml:trace contextRef="#ctx0" brushRef="#br0" timeOffset="17898.34">16464 6626 0,'0'28'15,"0"0"-15,0-1 16,0 1-16,0-1 16,-28-27-16,28 28 15,0 0-15,-27-28 16,27 27-16,0 1 0</inkml:trace>
  <inkml:trace contextRef="#ctx0" brushRef="#br0" timeOffset="18248.78">16795 6626 0,'28'0'31,"-28"28"-15,0 0-16,0-1 0,0 1 16,0-1-16,28-27 0,-28 28 15,0 0-15,27-28 16,1 0-1,0 0-15,-28 27 0,27-27 0,1 0 16,-1 0-16,1 0 0,0 0 0,-1 0 16,1 0-16,0 0 0,-1 0 0,1 0 0,-1 0 15,1 0-15,0 0 0</inkml:trace>
  <inkml:trace contextRef="#ctx0" brushRef="#br0" timeOffset="18582.79">16574 7096 0,'0'27'47,"28"-27"-47,0 0 0,-1 0 0,1 0 16,0 0-16,-1 0 0,1 0 0,-1 0 0,1 0 0,0 0 15,-1 0-15,1 28 0,0-28 0,-1 0 0,1 0 0,-1 0 16,1 0-16,0 0 0,-1 0 0,1 0 15</inkml:trace>
  <inkml:trace contextRef="#ctx0" brushRef="#br0" timeOffset="18855.4">16989 7040 0,'0'28'16,"0"0"-16,0-1 0,0 1 0,0-1 15,0 1-15,0 0 0,0-1 0,0 1 16,0 0-16,0-1 0,0 1 0,0-1 15,0 1-15,27-28 16</inkml:trace>
  <inkml:trace contextRef="#ctx0" brushRef="#br0" timeOffset="19165.98">16519 7372 0,'28'0'0,"-1"0"16,1 0-16,0 0 0,-1 0 15,1 0-15,0 0 0,-1 0 0,1 0 0,-1 0 0,1 0 0,0 0 16,-1 0-16,29 0 0,-29 0 0,1 0 0,-1 0 16,1 0-16,0 0 0,-1 0 0,1 0 0,0 0 15,-1 0-15,1 0 0,-1 0 0,1 0 16,-56 0 46</inkml:trace>
  <inkml:trace contextRef="#ctx0" brushRef="#br0" timeOffset="20364.3">17624 6350 0,'28'0'78,"-1"0"-78,1 0 0,0 0 0,-1 0 0,1 0 0,0 0 16,-1 0-16,1 0 0,27 0 0,-55-27 0,28 27 0,-1 0 15,1 0-15,-1-28 0,1 28 0,0 0 0,-1 0 0,29 0 0,-29 0 0,1 0 16,-1-28-16,1 28 0,0 0 0,-1 0 0,1-27 0,0 27 0,-1 0 0,1-28 16,-1 28-16,1 0 0,0 0 0,-1 0 0,1 0 0,0 0 15,-1 0-15,1 0 0,-28 28 63,0-1-63,-28-27 0,28 28 0,0 0 0,0-1 0,-27-27 0,27 28 0,0-1 0,0 1 15,0 0-15,0-1 0,-28-27 0,28 28 0,0-1 0,-28 1 0,28 0 0,-27-28 0,27 27 0,0 1 16,0 0-16,0 27 0,-28-28 0,28 1 0,0 0 0,-28-1 0,28 1 0,0-1 16,0 1-16,0 0 0,0-1 0,0 1 0,0-1 0,0 1 0,-27-28 0,27 28 0,0-1 15,0 1-15,0-1 0,0 1 0,0 0 0,0-1 16,0 1-16,27-28 16,-27 28-16,28-28 0,-28 27 0,28-27 0,-1 0 0,-27 28 15,28-28-15,0 0 0,-1 0 0,1 0 0,-1 0 16,1 0-16,0 0 0,-1 0 0,1 0 0,0 0 15,-1 0-15,1 0 0,-1 0 0,1 0 0,-28-28 16,28 28-16,-1 0 0,-27-27 0,28 27 0,0 0 16,-28-28-16,27 28 15,-27-28-15,0 1 16,0-1-16,0 0 0</inkml:trace>
  <inkml:trace contextRef="#ctx0" brushRef="#br0" timeOffset="20784.02">18342 5770 0,'0'28'0,"0"0"0,0-1 0,0 1 15,0-1-15,0 1 0,0 0 0,0-1 0,0 1 16,0 0-16,-27-1 0,27 1 0,0-1 0,0 1 0,0 0 0,0-1 16,-28 1-16,28-1 0,0 1 0,0 0 0,0-1 0,0 1 0,0-1 0,0 1 15,0 0-15,0-1 0,-28 1 0,28-1 0,0 1 0,-27 0 0,27-1 0,-28 1 0,28 0 16,0-1-16,0 1 0,0-1 0,0 1 0,-27-28 0,27 28 0,-28-28 0,28 27 0,0 1 0,-28-1 0,28 1 15,0 0-15,-27-1 0,27 1 0,0-1 0,-28-27 0,28 28 0,0 0 0,-28-28 16,28 27-16,-27-27 0,27 28 0,0-1 0,0-54 63,0-1-63,-28 28 0,1-27 0,27-1 15,0 0-15,-28 28 0,28-27 0,0-1 0,0 1 16,0-1-16</inkml:trace>
  <inkml:trace contextRef="#ctx0" brushRef="#br0" timeOffset="20998.62">17873 6737 0,'27'0'16,"-27"27"-16,56-27 0,-56 28 15,27-28-15,-27 28 0,28-28 0,-28 27 0,27-27 0,1 28 0,-28-1 16,28-27-16,-28 28 0,27-28 0,-27 28 0,28-28 15,0 27-15,-28 1 0,27-28 0,-27 27 0,28-27 16,-1 28-16,1 0 16,0-28-16</inkml:trace>
  <inkml:trace contextRef="#ctx0" brushRef="#br0" timeOffset="21312.75">16740 7841 0,'0'28'0,"-27"-28"0,27 27 16,-28-27-16,28 28 0,0 0 15,-28-28 1,28 27-16</inkml:trace>
  <inkml:trace contextRef="#ctx0" brushRef="#br0" timeOffset="21518.78">17265 7952 0,'28'0'0,"-1"0"16,1 0 15,0 0 1,-28 27-17,27-27-15</inkml:trace>
  <inkml:trace contextRef="#ctx0" brushRef="#br0" timeOffset="21702.96">17762 7979 0,'28'0'16,"0"0"-16,-1 0 15,1 0-15,-1 0 16,-27 28-16,28-28 15,0 0 1,-28 27 0</inkml:trace>
  <inkml:trace contextRef="#ctx0" brushRef="#br0" timeOffset="21902.78">18232 8034 0,'27'0'0,"1"0"16,0 0 0,-1 0-16,1 0 15,-28-27-15,28 27 0,27 0 16,-28 0 15,1 0-31</inkml:trace>
  <inkml:trace contextRef="#ctx0" brushRef="#br0" timeOffset="22104.81">18646 7979 0,'28'0'46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3-23T12:07:17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25083 2540 0,'27'0'32,"1"0"-32,-1 0 0,1 0 0,0 0 0,-1 0 15,1 0-15,0 0 0,-1 0 0,1 0 0,-1 0 0,1 0 16,0 0-16,-1 0 0,1 0 0,0 0 0,-1 0 15,1 0-15,-1 0 0,1 0 0,0 0 16,-1 0-16,1 0 0,0 0 0,-1 0 16,1 0-16,-1 0 0,1 0 0,0 0 15,-1 0-15,1 0 0,0 0 0,-1 0 16,1 0-16,-1 0 16</inkml:trace>
  <inkml:trace contextRef="#ctx0" brushRef="#br0" timeOffset="438.68">24392 3562 0,'28'0'0,"-1"0"16,1 0-16,-1 0 16,1 0-16,0 0 0,-1 0 0,1 0 15,0 0-15,-1 0 0,1 0 0,-1 0 16,1 0-16,0 0 0,-1 0 0,1 0 0,0 0 15,-1 0-15,1 0 0,-1 0 0,1 0 0,0 0 16,-1 0-16,1 0 0,0 0 0,-1 0 0,1 0 0,-1 0 0,1 0 16,0 0-16,-1 0 0,1 0 0,0 0 0,-1 0 15,1 0-15,-1 0 0,1 0 0,0 0 16,-1 0-16,1 0 0,0 0 0,-1 0 16,1 0-16,-1 0 0,29 0 0,-29 0 0,1 0 0,0 0 15,-1 0-15,1 0 0,-1 0 0,1 0 0,0 0 0,-1 0 0,-27-28 0,28 28 0,0 0 0,-1 0 16,1 0-16,-1 0 0,1 0 0,0 0 0,-1 0 0,1 0 0,-1 0 15,1 0-15</inkml:trace>
  <inkml:trace contextRef="#ctx0" brushRef="#br0" timeOffset="1107.28">27541 1022 0,'0'27'0,"0"1"15,0 0-15,0-1 0,0 1 0,0-1 16,0 1-16,0 0 0,-28-28 0,28 27 0,0 1 0,0-1 16,-27 1-16,27 0 0,-28-28 0,28 27 0,0 1 0,0-1 15,0 1-15,-27 0 0,27-1 0,-28 1 0,28 0 0,-28-28 16,28 27-16,0 1 0,0-1 0,-27-27 0,27 28 0,0 0 0,-28-28 0,28 27 15,0 1-15,-28-28 0,28 27 0,0 1 0,-27-28 0,27 28 0,-28-28 16,28 27-16,0 1 0,-27-28 0,27 27 16,-28-27-16,28 28 0,0 0 15,-28-28 1</inkml:trace>
  <inkml:trace contextRef="#ctx0" brushRef="#br0" timeOffset="1400.3">27734 1712 0,'28'0'15,"0"0"-15,-1 0 0,1-28 16,0 28-16,-1 0 0,1 0 16,-1-27-16,1 27 0,0 0 0,-1 0 0,-27-28 15,28 28-15,0 0 0,-1 0 0,1 0 0,-1 0 0,1 0 16,-28-27-16,28 27 0,-1 0 0,1 0 0,0 0 0,-28-28 16,27 28-16,1 0 0,-1 0 0,-27-28 0,28 28 0,0 0 0,-1 0 15,1 0-15,0-27 0,-28-1 0,27 28 0,1 0 0,-28-28 16</inkml:trace>
  <inkml:trace contextRef="#ctx0" brushRef="#br0" timeOffset="1762.76">27873 1960 0,'0'28'16,"0"0"-16,27-28 0,1 0 15,27 0-15,-55 27 0,28-27 16,-1 0-16,-27 28 0,28-28 0,0 0 0,-1 0 16,1 0-16,-1 0 0,1 0 0,0 0 0,-28 27 15,27-27-15,1 0 0,0 0 0,-1 0 0,1 0 16,-1 0-16,1 0 0,0 0 16,-1-27-16,1 27 0,-28-28 15,0 1-15,28 27 0,-1 0 0,1 0 0,-28-28 16</inkml:trace>
  <inkml:trace contextRef="#ctx0" brushRef="#br0" timeOffset="2135.94">28922 1077 0,'0'28'15,"0"-1"-15,0 1 0,0-1 0,0 1 16,0 0-16,0-1 0,0 1 0,0-1 0,0 1 0,0 0 0,0-1 15,0 1-15,0-1 0,28-27 0,-28 28 0,0 0 16,0-1-16,0 1 0,0 0 0,0-1 0,0 1 16,0-1-16,0 1 0,0 0 0,0-1 15,0 1-15,0-1 0,0 1 16,0 0-16,-28-28 0</inkml:trace>
  <inkml:trace contextRef="#ctx0" brushRef="#br0" timeOffset="2405.75">29060 1519 0,'28'0'0,"0"0"0,-1 0 0,-27-28 0,28 28 0,-1 0 16,1 0-16,0 0 0,-1 0 0,1 0 0,0 0 0,-1 0 0,1 0 0,-1 0 16,1 0-16,0 0 0,-1 0 0,1 0 15,0 0 1,-1 0 0</inkml:trace>
  <inkml:trace contextRef="#ctx0" brushRef="#br0" timeOffset="2703.76">29143 1878 0,'28'0'16,"-1"0"-16,1 0 16,0 0-16,-1 0 0,1 0 15,0 0-15,-28 27 0,27-27 0,1 0 16,-1 0-16,-27 28 0,28-28 15,0 0-15,-1 0 16,1 0-16,0 0 16</inkml:trace>
  <inkml:trace contextRef="#ctx0" brushRef="#br0" timeOffset="3145.73">28315 2623 0,'27'0'0,"1"0"0,-1 0 16,1 0-16,0 0 0,-1 0 0,1 0 0,0 0 15,-1 0-15,1 0 0,-1 0 0,1 0 0,0 0 16,-1 0-16,1 0 0,-1 0 0,1 0 0,0 0 0,-1 0 0,1 0 0,27 0 16,0-28-16,-27 28 0,0 0 0,-28-27 0,27 27 0,1 0 15,0 0-15,-1 0 0,1 0 0,-1-28 0,1 28 0,0 0 16,-28-27-16,27 27 0,1 0 0,-28-28 16,28 28-16,-1 0 15,1 0-15</inkml:trace>
  <inkml:trace contextRef="#ctx0" brushRef="#br0" timeOffset="3464.86">28867 2319 0,'0'28'0,"0"0"0,0-1 0,0 1 16,0-1-16,0 1 0,28 0 0,-28-1 15,0 1-15,0-1 0,0 1 16,0 0-16,0-1 0,0 1 0,0-1 15,27 1-15,-27 0 16,0-1 0</inkml:trace>
  <inkml:trace contextRef="#ctx0" brushRef="#br0" timeOffset="3865.91">28370 3258 0,'27'0'0,"1"0"15,-28-28-15,28 28 0,-1 0 0,1 0 0,-28-27 16,28 27-16,-1 0 0,-27-28 0,28 28 0,-1 0 0,1 0 0,0 0 16,-1 0-16,-27-27 0,28 27 0,-1 0 0,1 0 0,0 0 0,-28-28 0,27 28 0,1 0 15,0 0-15,-1 0 0,1-28 0,-1 28 0,1 0 0,0 0 0,-1 0 0,1 0 16,0 0-16,-1 0 0,1 0 0,-1 0 0,1 0 0,0-27 0,-1 27 15,1 0-15,0 0 0,-1 0 0,1 0 0,-28-28 16,27 28-16,1 0 0,0 0 0,-1 0 0,1 0 0,0 0 16,-1 0-16</inkml:trace>
  <inkml:trace contextRef="#ctx0" brushRef="#br0" timeOffset="4272.68">28508 3562 0,'28'0'47,"-1"0"-47,1 0 0,-1 0 0,1 0 15,0 0-15,-28-28 0,27 28 0,1 0 0,-28-27 0,27 27 16,1 0-16,0-28 0,-1 28 0,-27-28 0,28 28 0,0 0 0,-1 0 0,1 0 0,-1-27 16,1 27-16,0-28 0,-1 28 0,1 0 0,0 0 0,-1 0 0,-27-28 0,28 28 15,-1-27-15,1 27 0,0 0 0,-28-28 0,27 28 0,1 0 0,0 0 0,-1 0 0,1 0 16,-28-27-16,27 27 0,1 0 0,0 0 0,-28-28 0,27 28 16,-27-28-1</inkml:trace>
  <inkml:trace contextRef="#ctx0" brushRef="#br0" timeOffset="4679">29143 3230 0,'0'28'0,"0"0"0,0-1 16,0 1-16,0-1 0,0 29 0,0-29 0,28-27 0,-28 28 15,0 0-15,27-1 0,-27 1 0,0-1 0,0 1 16,0 0-16,0-1 0,0 1 0,0-1 0,28 1 16,-28 0-16,0-1 0,0 1 0,0-1 0,0 1 15,0 0-15,0-1 0,0 1 0,0-1 16,0 1-16,0 0 0,0-1 16,0 1-16,0 0 15,0-1-15,0 1 0,0-1 31,0 1-15</inkml:trace>
  <inkml:trace contextRef="#ctx0" brushRef="#br0" timeOffset="5007.49">28784 4086 0,'28'0'15,"-1"0"1,1 0-16,0 0 16,-1 0-1,1 0 1,-1 0 0,1 0-16,0 0 15,-1 0-15,-27-27 0,28 27 0,0 0 0,-1 0 16,-27-28-16,28 28 0</inkml:trace>
  <inkml:trace contextRef="#ctx0" brushRef="#br0" timeOffset="6199.75">24558 2513 0,'27'0'0,"1"0"16,0 0-16,-1 0 15,1 0-15,-1 0 16,1 0-16,0 0 15,-28-28-15,27 28 0,1 0 16,0 0 0,-1 0-16,1 0 15,-1 0-15,1 0 16,0 0-16,-1 28 0,1-28 0,0 0 0,-1 27 16,1-27-16,-1 0 0,1 0 0,0 0 0,-1 0 15,1 0-15,0 0 0,-1 0 0,1 0 16,-1 0-16,29 0 15,-29 0 17,1 0-17,-28-27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XO</a:t>
            </a:r>
          </a:p>
          <a:p>
            <a:r>
              <a:rPr lang="en-US" altLang="zh-TW" dirty="0"/>
              <a:t>OO</a:t>
            </a:r>
          </a:p>
          <a:p>
            <a:r>
              <a:rPr lang="en-US" altLang="zh-TW" dirty="0"/>
              <a:t>OO</a:t>
            </a:r>
          </a:p>
          <a:p>
            <a:r>
              <a:rPr lang="en-US" altLang="zh-TW" dirty="0"/>
              <a:t>XO</a:t>
            </a:r>
          </a:p>
          <a:p>
            <a:r>
              <a:rPr lang="en-US" altLang="zh-TW" dirty="0"/>
              <a:t>OO</a:t>
            </a:r>
          </a:p>
          <a:p>
            <a:r>
              <a:rPr lang="en-US" altLang="zh-TW" dirty="0"/>
              <a:t>XO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457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5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06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075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50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234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563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576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29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67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2023/3/28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C3A4B1B-E9C0-BD49-F822-00AE9F499746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940308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3CB467B-9096-21FC-3754-48482A856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49763"/>
              </p:ext>
            </p:extLst>
          </p:nvPr>
        </p:nvGraphicFramePr>
        <p:xfrm>
          <a:off x="1" y="71940"/>
          <a:ext cx="12191999" cy="682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481">
                  <a:extLst>
                    <a:ext uri="{9D8B030D-6E8A-4147-A177-3AD203B41FA5}">
                      <a16:colId xmlns:a16="http://schemas.microsoft.com/office/drawing/2014/main" val="268172665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21736471"/>
                    </a:ext>
                  </a:extLst>
                </a:gridCol>
                <a:gridCol w="1661158">
                  <a:extLst>
                    <a:ext uri="{9D8B030D-6E8A-4147-A177-3AD203B41FA5}">
                      <a16:colId xmlns:a16="http://schemas.microsoft.com/office/drawing/2014/main" val="3794701207"/>
                    </a:ext>
                  </a:extLst>
                </a:gridCol>
              </a:tblGrid>
              <a:tr h="103163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于是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因此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30027"/>
                  </a:ext>
                </a:extLst>
              </a:tr>
              <a:tr h="1100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很多事情发生的很突然。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，我们要做好准备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78490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她没有了工作，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被银行停了信用卡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39429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他最近开始试着每天跑步，不过很快她就感觉到无聊，</a:t>
                      </a:r>
                      <a:r>
                        <a:rPr lang="en-US" altLang="zh-TW" sz="2800" dirty="0"/>
                        <a:t>________</a:t>
                      </a:r>
                      <a:r>
                        <a:rPr lang="zh-TW" altLang="en-US" sz="2800" dirty="0"/>
                        <a:t>就放弃了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73194"/>
                  </a:ext>
                </a:extLst>
              </a:tr>
              <a:tr h="92773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他过去就很讨厌浪费，</a:t>
                      </a:r>
                      <a:r>
                        <a:rPr lang="en-US" altLang="zh-TW" sz="2800" dirty="0"/>
                        <a:t>________</a:t>
                      </a:r>
                      <a:r>
                        <a:rPr lang="zh-TW" altLang="en-US" sz="2800" dirty="0"/>
                        <a:t>他才不喜欢他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9142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他刚刚做了一件好事，</a:t>
                      </a:r>
                      <a:r>
                        <a:rPr lang="en-US" altLang="zh-TW" sz="2800" dirty="0"/>
                        <a:t>__________</a:t>
                      </a:r>
                      <a:r>
                        <a:rPr lang="zh-TW" altLang="en-US" sz="2800" dirty="0"/>
                        <a:t>他一整天心情都变得很好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75796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明天可能会更好，也可能会更糟，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这件事情有很大的看点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2606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D022FA66-1567-DAD7-FD6A-0EFCB52D8AC9}"/>
                  </a:ext>
                </a:extLst>
              </p14:cNvPr>
              <p14:cNvContentPartPr/>
              <p14:nvPr/>
            </p14:nvContentPartPr>
            <p14:xfrm>
              <a:off x="9049680" y="1242360"/>
              <a:ext cx="2635560" cy="547704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D022FA66-1567-DAD7-FD6A-0EFCB52D8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0320" y="1233000"/>
                <a:ext cx="2654280" cy="54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41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丢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这里不能乱丢垃圾</a:t>
            </a:r>
            <a:endParaRPr lang="en-US" altLang="zh-TW" sz="3600" dirty="0"/>
          </a:p>
        </p:txBody>
      </p:sp>
      <p:pic>
        <p:nvPicPr>
          <p:cNvPr id="1026" name="Picture 2" descr="丟垃圾圖片PNG去背圖| 矢量圖案素材| 免费下载| Pngtree">
            <a:extLst>
              <a:ext uri="{FF2B5EF4-FFF2-40B4-BE49-F238E27FC236}">
                <a16:creationId xmlns:a16="http://schemas.microsoft.com/office/drawing/2014/main" id="{3AECD16C-408A-80C4-2350-2F2E238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33" y="2475585"/>
            <a:ext cx="4407733" cy="44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5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丢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他很用力地把球丢了出去</a:t>
            </a:r>
            <a:endParaRPr lang="en-US" altLang="zh-TW" sz="3600" dirty="0"/>
          </a:p>
        </p:txBody>
      </p:sp>
      <p:pic>
        <p:nvPicPr>
          <p:cNvPr id="2050" name="Picture 2" descr="MLB／前賽揚巨投桑塔納本週開始丟球| ETtoday運動雲| ETtoday新聞雲">
            <a:extLst>
              <a:ext uri="{FF2B5EF4-FFF2-40B4-BE49-F238E27FC236}">
                <a16:creationId xmlns:a16="http://schemas.microsoft.com/office/drawing/2014/main" id="{F5A088DE-B6B6-3420-71A8-A6D79ABB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9549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9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丢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他的钱包丢了</a:t>
            </a:r>
            <a:endParaRPr lang="en-US" altLang="zh-TW" sz="3600" dirty="0"/>
          </a:p>
        </p:txBody>
      </p:sp>
      <p:pic>
        <p:nvPicPr>
          <p:cNvPr id="14338" name="Picture 2" descr="把钱包丢了，还没有找到，现在必须要回国。怎么办好呢？ 警視庁">
            <a:extLst>
              <a:ext uri="{FF2B5EF4-FFF2-40B4-BE49-F238E27FC236}">
                <a16:creationId xmlns:a16="http://schemas.microsoft.com/office/drawing/2014/main" id="{6B89C010-1F07-E55F-308B-52533717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83" y="2637303"/>
            <a:ext cx="5020633" cy="39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0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你丢过什么东西呢</a:t>
            </a:r>
            <a:r>
              <a:rPr lang="en-US" altLang="zh-TW" sz="5400" dirty="0"/>
              <a:t>?</a:t>
            </a:r>
            <a:r>
              <a:rPr lang="zh-TW" altLang="en-US" sz="5400" dirty="0"/>
              <a:t>有把它找回来吗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8924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B050"/>
                </a:solidFill>
              </a:rPr>
              <a:t>*丢人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他做了一件很丢人的事情，被带走了</a:t>
            </a:r>
            <a:endParaRPr lang="en-US" altLang="zh-TW" sz="3600" dirty="0"/>
          </a:p>
        </p:txBody>
      </p:sp>
      <p:pic>
        <p:nvPicPr>
          <p:cNvPr id="15362" name="Picture 2" descr="走吧。。。别丢人了！拖着猫咪表情包图片gif动图- 求表情网,斗图从此不求人!">
            <a:extLst>
              <a:ext uri="{FF2B5EF4-FFF2-40B4-BE49-F238E27FC236}">
                <a16:creationId xmlns:a16="http://schemas.microsoft.com/office/drawing/2014/main" id="{B44322FB-577E-104C-F0EC-9A8D703B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94" y="2433153"/>
            <a:ext cx="4360545" cy="43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5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垃圾桶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他把自己的脑袋丢进了垃圾桶</a:t>
            </a:r>
            <a:endParaRPr lang="en-US" altLang="zh-TW" sz="3600" dirty="0"/>
          </a:p>
        </p:txBody>
      </p:sp>
      <p:pic>
        <p:nvPicPr>
          <p:cNvPr id="5122" name="Picture 2" descr="放弃思考表情包_QQ搞笑表情_KanQQ个性网手机版">
            <a:extLst>
              <a:ext uri="{FF2B5EF4-FFF2-40B4-BE49-F238E27FC236}">
                <a16:creationId xmlns:a16="http://schemas.microsoft.com/office/drawing/2014/main" id="{832E2E59-000A-2C9B-1D13-17E52FDA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53320"/>
            <a:ext cx="5334000" cy="41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7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美丽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这个国家的大自然非常美丽</a:t>
            </a:r>
            <a:endParaRPr lang="en-US" altLang="zh-TW" sz="3600" dirty="0"/>
          </a:p>
        </p:txBody>
      </p:sp>
      <p:pic>
        <p:nvPicPr>
          <p:cNvPr id="4098" name="Picture 2" descr="加拿大8大自然奇觀讓你一見傾心終生難忘| 加拿大自然奇觀| 北極光| 亞省恐龍公園| 大紀元">
            <a:extLst>
              <a:ext uri="{FF2B5EF4-FFF2-40B4-BE49-F238E27FC236}">
                <a16:creationId xmlns:a16="http://schemas.microsoft.com/office/drawing/2014/main" id="{6451E626-58C5-F0DC-9C89-09EB5EB9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30" y="2191329"/>
            <a:ext cx="6911340" cy="46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9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97" y="0"/>
            <a:ext cx="3132944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美丽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B698113-22C1-0252-135E-F5B2B4D9998C}"/>
              </a:ext>
            </a:extLst>
          </p:cNvPr>
          <p:cNvSpPr txBox="1">
            <a:spLocks/>
          </p:cNvSpPr>
          <p:nvPr/>
        </p:nvSpPr>
        <p:spPr>
          <a:xfrm>
            <a:off x="7530061" y="0"/>
            <a:ext cx="313294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漂亮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49A3C7F-FC9D-0FD5-8997-A448AB6D7FC2}"/>
              </a:ext>
            </a:extLst>
          </p:cNvPr>
          <p:cNvSpPr txBox="1">
            <a:spLocks/>
          </p:cNvSpPr>
          <p:nvPr/>
        </p:nvSpPr>
        <p:spPr>
          <a:xfrm>
            <a:off x="5663324" y="0"/>
            <a:ext cx="88442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dirty="0"/>
              <a:t>VS</a:t>
            </a:r>
            <a:endParaRPr lang="zh-TW" altLang="en-US" sz="5400" dirty="0"/>
          </a:p>
        </p:txBody>
      </p:sp>
      <p:pic>
        <p:nvPicPr>
          <p:cNvPr id="3074" name="Picture 2" descr="美丽星空背景背景图片下载_800x800像素JPG格式_编号vgmfllppv_图精灵">
            <a:extLst>
              <a:ext uri="{FF2B5EF4-FFF2-40B4-BE49-F238E27FC236}">
                <a16:creationId xmlns:a16="http://schemas.microsoft.com/office/drawing/2014/main" id="{44F53D78-35CF-7235-CBF2-15B173AE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" y="1693889"/>
            <a:ext cx="5164111" cy="51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漂亮的女生简笔画画法，漂亮的女生简笔画教程图片- 高光网">
            <a:extLst>
              <a:ext uri="{FF2B5EF4-FFF2-40B4-BE49-F238E27FC236}">
                <a16:creationId xmlns:a16="http://schemas.microsoft.com/office/drawing/2014/main" id="{5B6E3F65-FFA2-07D3-A5A1-FDEBEDA45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4" t="375" r="24525" b="-375"/>
          <a:stretch/>
        </p:blipFill>
        <p:spPr bwMode="auto">
          <a:xfrm>
            <a:off x="7530061" y="1693889"/>
            <a:ext cx="4482059" cy="51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7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美丽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他见过很多美丽的景色，例如夜晚的长城、月光下的森林</a:t>
            </a:r>
            <a:endParaRPr lang="en-US" altLang="zh-TW" sz="3600" dirty="0"/>
          </a:p>
          <a:p>
            <a:pPr algn="ctr"/>
            <a:r>
              <a:rPr lang="zh-TW" altLang="en-US" sz="3600" dirty="0"/>
              <a:t>等等</a:t>
            </a:r>
            <a:endParaRPr lang="en-US" altLang="zh-TW" sz="3600" dirty="0"/>
          </a:p>
        </p:txBody>
      </p:sp>
      <p:pic>
        <p:nvPicPr>
          <p:cNvPr id="10242" name="Picture 2" descr="住「長城」沒聽過吧，入住長城上的機會來了！">
            <a:extLst>
              <a:ext uri="{FF2B5EF4-FFF2-40B4-BE49-F238E27FC236}">
                <a16:creationId xmlns:a16="http://schemas.microsoft.com/office/drawing/2014/main" id="{02CE90BC-4CBC-2569-7EDF-E991022A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35" y="280035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在月光下的夜晚，冬天森林。照片-正版商用图片0r7bu5-摄图新视界">
            <a:extLst>
              <a:ext uri="{FF2B5EF4-FFF2-40B4-BE49-F238E27FC236}">
                <a16:creationId xmlns:a16="http://schemas.microsoft.com/office/drawing/2014/main" id="{A9A428E9-2A0E-C3A7-583B-1416BDF4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64" y="2825931"/>
            <a:ext cx="6096000" cy="40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8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你看过哪些美丽的景色呢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5409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温度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这间房间的温度很高，非常热</a:t>
            </a:r>
            <a:endParaRPr lang="en-US" altLang="zh-TW" sz="3600" dirty="0"/>
          </a:p>
        </p:txBody>
      </p:sp>
      <p:pic>
        <p:nvPicPr>
          <p:cNvPr id="6146" name="Picture 2" descr="Old man of the heat stroke stock vector. Illustration of room - 72790924">
            <a:extLst>
              <a:ext uri="{FF2B5EF4-FFF2-40B4-BE49-F238E27FC236}">
                <a16:creationId xmlns:a16="http://schemas.microsoft.com/office/drawing/2014/main" id="{2D31C68C-633F-3851-90B1-421A779E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72" y="2362394"/>
            <a:ext cx="4509655" cy="45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4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3679371" y="283192"/>
            <a:ext cx="4833257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什么的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他的父母希望他多多出门，看看自然什么的，总之不要待在家里</a:t>
            </a:r>
            <a:endParaRPr lang="en-US" altLang="zh-TW" sz="3600" dirty="0"/>
          </a:p>
        </p:txBody>
      </p:sp>
      <p:pic>
        <p:nvPicPr>
          <p:cNvPr id="16390" name="Picture 6" descr="當父母生氣時| 草根影響力新視野">
            <a:extLst>
              <a:ext uri="{FF2B5EF4-FFF2-40B4-BE49-F238E27FC236}">
                <a16:creationId xmlns:a16="http://schemas.microsoft.com/office/drawing/2014/main" id="{F32E9991-5CD8-1CF3-FF84-744EB9AF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95" y="3413880"/>
            <a:ext cx="5644515" cy="31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AAD510F2-D985-129F-7FB6-500B807D1A7A}"/>
                  </a:ext>
                </a:extLst>
              </p14:cNvPr>
              <p14:cNvContentPartPr/>
              <p14:nvPr/>
            </p14:nvContentPartPr>
            <p14:xfrm>
              <a:off x="8781120" y="367920"/>
              <a:ext cx="1869840" cy="11631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AAD510F2-D985-129F-7FB6-500B807D1A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1760" y="358560"/>
                <a:ext cx="1888560" cy="11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94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3679371" y="283192"/>
            <a:ext cx="4833257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什么的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他已经吃了一个礼拜的牛肉了，他很想吃些别的，像是猪肉什么的</a:t>
            </a:r>
            <a:endParaRPr lang="en-US" altLang="zh-TW" sz="3600" dirty="0"/>
          </a:p>
        </p:txBody>
      </p:sp>
      <p:pic>
        <p:nvPicPr>
          <p:cNvPr id="17410" name="Picture 2" descr="为什么有时候生病，我们不想吃东西？ - 知乎">
            <a:extLst>
              <a:ext uri="{FF2B5EF4-FFF2-40B4-BE49-F238E27FC236}">
                <a16:creationId xmlns:a16="http://schemas.microsoft.com/office/drawing/2014/main" id="{48AA5946-7809-F534-3101-2206BDE9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79" y="3271990"/>
            <a:ext cx="4785361" cy="35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9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3679371" y="283192"/>
            <a:ext cx="4833257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什么的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他不想做这份工作了，他想换一份工作，警察、外送员什么的都好</a:t>
            </a:r>
            <a:endParaRPr lang="en-US" altLang="zh-TW" sz="3600" dirty="0"/>
          </a:p>
        </p:txBody>
      </p:sp>
      <p:pic>
        <p:nvPicPr>
          <p:cNvPr id="18434" name="Picture 2" descr="不想工作表情PSD圖案素材免費下載，圖片尺寸1500 × 1500px - Lovepik">
            <a:extLst>
              <a:ext uri="{FF2B5EF4-FFF2-40B4-BE49-F238E27FC236}">
                <a16:creationId xmlns:a16="http://schemas.microsoft.com/office/drawing/2014/main" id="{75165EA8-DE7E-642B-BEA1-49BFA5F3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291840"/>
            <a:ext cx="356616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4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塑料对地球有什么伤害呢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A6C6BC8-86BF-8E15-6E52-08DE712EDCAD}"/>
              </a:ext>
            </a:extLst>
          </p:cNvPr>
          <p:cNvSpPr txBox="1">
            <a:spLocks/>
          </p:cNvSpPr>
          <p:nvPr/>
        </p:nvSpPr>
        <p:spPr>
          <a:xfrm>
            <a:off x="3679371" y="4824712"/>
            <a:ext cx="4833257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什么的</a:t>
            </a:r>
          </a:p>
        </p:txBody>
      </p:sp>
    </p:spTree>
    <p:extLst>
      <p:ext uri="{BB962C8B-B14F-4D97-AF65-F5344CB8AC3E}">
        <p14:creationId xmlns:p14="http://schemas.microsoft.com/office/powerpoint/2010/main" val="62496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68F12-1D5A-5554-FED0-C204C5A9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909"/>
            <a:ext cx="10515600" cy="348218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小组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我们该怎么解决现在的环境问题呢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en-US" dirty="0"/>
              <a:t>该怎么做才能减少污染呢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212573-56CF-9A13-DBDE-7BD82D07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785" y="4398327"/>
            <a:ext cx="990686" cy="23928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5EEC8F8-35A0-E938-B100-CD443C578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5" y="4061798"/>
            <a:ext cx="1036410" cy="288823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D475782-4F8B-491D-342E-651C9ECF4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26" y="66786"/>
            <a:ext cx="1036409" cy="400683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E6C3AFE-9565-49B2-8202-552CC7108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833" y="30262"/>
            <a:ext cx="952583" cy="381033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57F759B-B0D6-DA0A-F068-4688F7050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404" y="3825557"/>
            <a:ext cx="769687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9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68F12-1D5A-5554-FED0-C204C5A9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9AA0DD-7A41-2F92-EA52-080517326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E2A9E0-87F7-5676-78AE-C2CB05C7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91" y="1173284"/>
            <a:ext cx="989161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温度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因为暖化的关系，地球的温度变得越来越高</a:t>
            </a:r>
            <a:endParaRPr lang="en-US" altLang="zh-TW" sz="3600" dirty="0"/>
          </a:p>
        </p:txBody>
      </p:sp>
      <p:pic>
        <p:nvPicPr>
          <p:cNvPr id="11266" name="Picture 2" descr="全球暖化危機－如何運用AR擴增實境保護地球？ | 宇萌數位科技arplanet">
            <a:extLst>
              <a:ext uri="{FF2B5EF4-FFF2-40B4-BE49-F238E27FC236}">
                <a16:creationId xmlns:a16="http://schemas.microsoft.com/office/drawing/2014/main" id="{8C60A784-F50E-ECF5-1066-E9673FCB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10" y="2318349"/>
            <a:ext cx="8450380" cy="47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4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你家乡在夏天的温度会到几度呢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409331C3-E12E-0AF8-5E56-A1201DD3B423}"/>
                  </a:ext>
                </a:extLst>
              </p14:cNvPr>
              <p14:cNvContentPartPr/>
              <p14:nvPr/>
            </p14:nvContentPartPr>
            <p14:xfrm>
              <a:off x="2854080" y="795240"/>
              <a:ext cx="4017960" cy="220680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409331C3-E12E-0AF8-5E56-A1201DD3B4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4720" y="785880"/>
                <a:ext cx="4036680" cy="22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26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室内温度多少你会受不了呢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4285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乘坐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那个国家的总统乘坐飞机到达了美国</a:t>
            </a:r>
            <a:endParaRPr lang="en-US" altLang="zh-TW" sz="3600" dirty="0"/>
          </a:p>
        </p:txBody>
      </p:sp>
      <p:pic>
        <p:nvPicPr>
          <p:cNvPr id="12290" name="Picture 2" descr="擔憂澤倫斯基人身安全訪美行程火車飛機並用- 華視新聞網">
            <a:extLst>
              <a:ext uri="{FF2B5EF4-FFF2-40B4-BE49-F238E27FC236}">
                <a16:creationId xmlns:a16="http://schemas.microsoft.com/office/drawing/2014/main" id="{3395288F-DC68-251B-3F13-0CC946D5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545163"/>
            <a:ext cx="7577570" cy="42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8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乘坐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大使乘坐着他的专车，到达了大使馆</a:t>
            </a:r>
            <a:endParaRPr lang="en-US" altLang="zh-TW" sz="3600" dirty="0"/>
          </a:p>
        </p:txBody>
      </p:sp>
      <p:pic>
        <p:nvPicPr>
          <p:cNvPr id="13314" name="Picture 2" descr="日本大使座车遭拔旗事件两名夺旗男子已获释|日本驻华大使|座驾|夺旗_新浪新闻">
            <a:extLst>
              <a:ext uri="{FF2B5EF4-FFF2-40B4-BE49-F238E27FC236}">
                <a16:creationId xmlns:a16="http://schemas.microsoft.com/office/drawing/2014/main" id="{A3FC1017-2B57-819B-2D7F-BF5B469C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40" y="2188983"/>
            <a:ext cx="6622719" cy="46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3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你们国家的前总统去</a:t>
            </a:r>
            <a:r>
              <a:rPr lang="zh-CN" altLang="en-US" sz="5400" dirty="0"/>
              <a:t>过</a:t>
            </a:r>
            <a:r>
              <a:rPr lang="zh-TW" altLang="en-US" sz="5400" dirty="0"/>
              <a:t>哪些国家访问呢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363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你们国家的前总统去</a:t>
            </a:r>
            <a:r>
              <a:rPr lang="zh-CN" altLang="en-US" sz="5400" dirty="0"/>
              <a:t>过</a:t>
            </a:r>
            <a:r>
              <a:rPr lang="zh-TW" altLang="en-US" sz="5400" dirty="0"/>
              <a:t>哪些国家访问呢</a:t>
            </a:r>
            <a:r>
              <a:rPr lang="en-US" altLang="zh-TW" sz="5400" dirty="0"/>
              <a:t>?</a:t>
            </a:r>
            <a:r>
              <a:rPr lang="zh-TW" altLang="en-US" sz="5400" dirty="0"/>
              <a:t>乘坐什么去的呢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792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17478</TotalTime>
  <Words>529</Words>
  <Application>Microsoft Office PowerPoint</Application>
  <PresentationFormat>寬螢幕</PresentationFormat>
  <Paragraphs>66</Paragraphs>
  <Slides>25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佈景主題</vt:lpstr>
      <vt:lpstr>PowerPoint 簡報</vt:lpstr>
      <vt:lpstr>温度.N</vt:lpstr>
      <vt:lpstr>温度.N</vt:lpstr>
      <vt:lpstr>你家乡在夏天的温度会到几度呢?</vt:lpstr>
      <vt:lpstr>室内温度多少你会受不了呢?</vt:lpstr>
      <vt:lpstr>乘坐.V</vt:lpstr>
      <vt:lpstr>乘坐.V</vt:lpstr>
      <vt:lpstr>你们国家的前总统去过哪些国家访问呢?</vt:lpstr>
      <vt:lpstr>你们国家的前总统去过哪些国家访问呢?乘坐什么去的呢?</vt:lpstr>
      <vt:lpstr>丢.V</vt:lpstr>
      <vt:lpstr>丢.V</vt:lpstr>
      <vt:lpstr>丢.V</vt:lpstr>
      <vt:lpstr>你丢过什么东西呢?有把它找回来吗?</vt:lpstr>
      <vt:lpstr>*丢人</vt:lpstr>
      <vt:lpstr>垃圾桶.N</vt:lpstr>
      <vt:lpstr>美丽.ADJ</vt:lpstr>
      <vt:lpstr>美丽.ADJ</vt:lpstr>
      <vt:lpstr>美丽.ADJ</vt:lpstr>
      <vt:lpstr>你看过哪些美丽的景色呢?</vt:lpstr>
      <vt:lpstr>PowerPoint 簡報</vt:lpstr>
      <vt:lpstr>PowerPoint 簡報</vt:lpstr>
      <vt:lpstr>PowerPoint 簡報</vt:lpstr>
      <vt:lpstr>塑料对地球有什么伤害呢?</vt:lpstr>
      <vt:lpstr>小组: 我们该怎么解决现在的环境问题呢? 该怎么做才能减少污染呢?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2023-03-28T10:52:01Z</dcterms:modified>
</cp:coreProperties>
</file>