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48" r:id="rId2"/>
    <p:sldId id="2649" r:id="rId3"/>
    <p:sldId id="2654" r:id="rId4"/>
    <p:sldId id="2650" r:id="rId5"/>
    <p:sldId id="2651" r:id="rId6"/>
    <p:sldId id="2652" r:id="rId7"/>
    <p:sldId id="2653" r:id="rId8"/>
    <p:sldId id="2655" r:id="rId9"/>
    <p:sldId id="2656" r:id="rId10"/>
    <p:sldId id="2657" r:id="rId11"/>
    <p:sldId id="2658" r:id="rId12"/>
    <p:sldId id="2659" r:id="rId13"/>
    <p:sldId id="2660" r:id="rId14"/>
    <p:sldId id="2661" r:id="rId15"/>
    <p:sldId id="2662" r:id="rId16"/>
    <p:sldId id="2663" r:id="rId17"/>
    <p:sldId id="2664" r:id="rId18"/>
    <p:sldId id="2665" r:id="rId19"/>
    <p:sldId id="2666" r:id="rId20"/>
    <p:sldId id="2643" r:id="rId21"/>
    <p:sldId id="2667" r:id="rId22"/>
    <p:sldId id="2668" r:id="rId23"/>
    <p:sldId id="2669" r:id="rId24"/>
    <p:sldId id="2670" r:id="rId25"/>
    <p:sldId id="2672" r:id="rId26"/>
    <p:sldId id="2671" r:id="rId27"/>
    <p:sldId id="2673" r:id="rId28"/>
    <p:sldId id="2674" r:id="rId29"/>
    <p:sldId id="2675" r:id="rId30"/>
    <p:sldId id="2676" r:id="rId31"/>
    <p:sldId id="2678"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54B80-6E0E-4F9A-B4D4-B13849BFD01E}" v="379" dt="2023-03-28T12:58:26.328"/>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4" autoAdjust="0"/>
    <p:restoredTop sz="88976" autoAdjust="0"/>
  </p:normalViewPr>
  <p:slideViewPr>
    <p:cSldViewPr snapToGrid="0">
      <p:cViewPr varScale="1">
        <p:scale>
          <a:sx n="73" d="100"/>
          <a:sy n="73" d="100"/>
        </p:scale>
        <p:origin x="1373" y="1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AF29B545-A78F-4B31-BA44-2FFE64763ADA}"/>
    <pc:docChg chg="undo custSel addSld delSld modSld sldOrd">
      <pc:chgData name="伊健 杜" userId="e69aded81da48593" providerId="LiveId" clId="{AF29B545-A78F-4B31-BA44-2FFE64763ADA}" dt="2023-02-21T16:16:14.017" v="5425" actId="1076"/>
      <pc:docMkLst>
        <pc:docMk/>
      </pc:docMkLst>
      <pc:sldChg chg="modSp mod">
        <pc:chgData name="伊健 杜" userId="e69aded81da48593" providerId="LiveId" clId="{AF29B545-A78F-4B31-BA44-2FFE64763ADA}" dt="2023-02-20T12:12:38.727" v="5"/>
        <pc:sldMkLst>
          <pc:docMk/>
          <pc:sldMk cId="1206195055" sldId="1836"/>
        </pc:sldMkLst>
        <pc:spChg chg="mod">
          <ac:chgData name="伊健 杜" userId="e69aded81da48593" providerId="LiveId" clId="{AF29B545-A78F-4B31-BA44-2FFE64763ADA}" dt="2023-02-20T12:12:38.727" v="5"/>
          <ac:spMkLst>
            <pc:docMk/>
            <pc:sldMk cId="1206195055" sldId="1836"/>
            <ac:spMk id="2" creationId="{3D78739E-41E8-236E-E230-B8B23241333A}"/>
          </ac:spMkLst>
        </pc:spChg>
      </pc:sldChg>
      <pc:sldChg chg="del">
        <pc:chgData name="伊健 杜" userId="e69aded81da48593" providerId="LiveId" clId="{AF29B545-A78F-4B31-BA44-2FFE64763ADA}" dt="2023-02-20T12:12:46.405" v="6" actId="47"/>
        <pc:sldMkLst>
          <pc:docMk/>
          <pc:sldMk cId="2578987838" sldId="1862"/>
        </pc:sldMkLst>
      </pc:sldChg>
      <pc:sldChg chg="delSp modSp mod">
        <pc:chgData name="伊健 杜" userId="e69aded81da48593" providerId="LiveId" clId="{AF29B545-A78F-4B31-BA44-2FFE64763ADA}" dt="2023-02-21T13:04:26.179" v="5248"/>
        <pc:sldMkLst>
          <pc:docMk/>
          <pc:sldMk cId="601978743" sldId="1866"/>
        </pc:sldMkLst>
        <pc:spChg chg="mod">
          <ac:chgData name="伊健 杜" userId="e69aded81da48593" providerId="LiveId" clId="{AF29B545-A78F-4B31-BA44-2FFE64763ADA}" dt="2023-02-21T13:04:26.179" v="5248"/>
          <ac:spMkLst>
            <pc:docMk/>
            <pc:sldMk cId="601978743" sldId="1866"/>
            <ac:spMk id="2" creationId="{10304424-DB4A-36E7-9E0D-D32A5DD0F26C}"/>
          </ac:spMkLst>
        </pc:spChg>
        <pc:spChg chg="del">
          <ac:chgData name="伊健 杜" userId="e69aded81da48593" providerId="LiveId" clId="{AF29B545-A78F-4B31-BA44-2FFE64763ADA}" dt="2023-02-20T13:52:49.002" v="500" actId="478"/>
          <ac:spMkLst>
            <pc:docMk/>
            <pc:sldMk cId="601978743" sldId="1866"/>
            <ac:spMk id="3" creationId="{05FB0C38-112D-1A50-C154-EAC673B0AFA7}"/>
          </ac:spMkLst>
        </pc:spChg>
      </pc:sldChg>
      <pc:sldChg chg="addSp delSp modSp mod">
        <pc:chgData name="伊健 杜" userId="e69aded81da48593" providerId="LiveId" clId="{AF29B545-A78F-4B31-BA44-2FFE64763ADA}" dt="2023-02-21T14:40:09.179" v="5298" actId="1076"/>
        <pc:sldMkLst>
          <pc:docMk/>
          <pc:sldMk cId="1185750856" sldId="1870"/>
        </pc:sldMkLst>
        <pc:spChg chg="mod">
          <ac:chgData name="伊健 杜" userId="e69aded81da48593" providerId="LiveId" clId="{AF29B545-A78F-4B31-BA44-2FFE64763ADA}" dt="2023-02-20T13:49:26.169" v="17"/>
          <ac:spMkLst>
            <pc:docMk/>
            <pc:sldMk cId="1185750856" sldId="1870"/>
            <ac:spMk id="2" creationId="{10304424-DB4A-36E7-9E0D-D32A5DD0F26C}"/>
          </ac:spMkLst>
        </pc:spChg>
        <pc:spChg chg="mod">
          <ac:chgData name="伊健 杜" userId="e69aded81da48593" providerId="LiveId" clId="{AF29B545-A78F-4B31-BA44-2FFE64763ADA}" dt="2023-02-21T13:04:26.179" v="5248"/>
          <ac:spMkLst>
            <pc:docMk/>
            <pc:sldMk cId="1185750856" sldId="1870"/>
            <ac:spMk id="5" creationId="{E7287B0E-EF55-E721-8EFA-9A9183C0EDF9}"/>
          </ac:spMkLst>
        </pc:spChg>
        <pc:picChg chg="add mod">
          <ac:chgData name="伊健 杜" userId="e69aded81da48593" providerId="LiveId" clId="{AF29B545-A78F-4B31-BA44-2FFE64763ADA}" dt="2023-02-21T14:40:09.179" v="5298" actId="1076"/>
          <ac:picMkLst>
            <pc:docMk/>
            <pc:sldMk cId="1185750856" sldId="1870"/>
            <ac:picMk id="1026" creationId="{54C21841-146E-1CF6-47E7-668B4F278DDC}"/>
          </ac:picMkLst>
        </pc:picChg>
        <pc:picChg chg="del">
          <ac:chgData name="伊健 杜" userId="e69aded81da48593" providerId="LiveId" clId="{AF29B545-A78F-4B31-BA44-2FFE64763ADA}" dt="2023-02-20T13:51:16.223" v="180" actId="478"/>
          <ac:picMkLst>
            <pc:docMk/>
            <pc:sldMk cId="1185750856" sldId="1870"/>
            <ac:picMk id="14338" creationId="{27C5A3CF-88B7-60A2-3901-EB420682918A}"/>
          </ac:picMkLst>
        </pc:picChg>
      </pc:sldChg>
      <pc:sldChg chg="del">
        <pc:chgData name="伊健 杜" userId="e69aded81da48593" providerId="LiveId" clId="{AF29B545-A78F-4B31-BA44-2FFE64763ADA}" dt="2023-02-20T12:12:46.405" v="6" actId="47"/>
        <pc:sldMkLst>
          <pc:docMk/>
          <pc:sldMk cId="1558680889" sldId="2182"/>
        </pc:sldMkLst>
      </pc:sldChg>
      <pc:sldChg chg="addSp delSp modSp mod">
        <pc:chgData name="伊健 杜" userId="e69aded81da48593" providerId="LiveId" clId="{AF29B545-A78F-4B31-BA44-2FFE64763ADA}" dt="2023-02-21T14:41:36.549" v="5305" actId="1076"/>
        <pc:sldMkLst>
          <pc:docMk/>
          <pc:sldMk cId="4147731477" sldId="2189"/>
        </pc:sldMkLst>
        <pc:spChg chg="mod">
          <ac:chgData name="伊健 杜" userId="e69aded81da48593" providerId="LiveId" clId="{AF29B545-A78F-4B31-BA44-2FFE64763ADA}" dt="2023-02-20T13:51:24.092" v="201"/>
          <ac:spMkLst>
            <pc:docMk/>
            <pc:sldMk cId="4147731477" sldId="2189"/>
            <ac:spMk id="2" creationId="{10304424-DB4A-36E7-9E0D-D32A5DD0F26C}"/>
          </ac:spMkLst>
        </pc:spChg>
        <pc:spChg chg="mod">
          <ac:chgData name="伊健 杜" userId="e69aded81da48593" providerId="LiveId" clId="{AF29B545-A78F-4B31-BA44-2FFE64763ADA}" dt="2023-02-21T13:04:26.179" v="5248"/>
          <ac:spMkLst>
            <pc:docMk/>
            <pc:sldMk cId="4147731477" sldId="2189"/>
            <ac:spMk id="5" creationId="{E7287B0E-EF55-E721-8EFA-9A9183C0EDF9}"/>
          </ac:spMkLst>
        </pc:spChg>
        <pc:picChg chg="add mod">
          <ac:chgData name="伊健 杜" userId="e69aded81da48593" providerId="LiveId" clId="{AF29B545-A78F-4B31-BA44-2FFE64763ADA}" dt="2023-02-21T14:41:36.549" v="5305" actId="1076"/>
          <ac:picMkLst>
            <pc:docMk/>
            <pc:sldMk cId="4147731477" sldId="2189"/>
            <ac:picMk id="2050" creationId="{8D5951DB-C515-D967-72AF-01138DBDA92C}"/>
          </ac:picMkLst>
        </pc:picChg>
        <pc:picChg chg="add mod">
          <ac:chgData name="伊健 杜" userId="e69aded81da48593" providerId="LiveId" clId="{AF29B545-A78F-4B31-BA44-2FFE64763ADA}" dt="2023-02-21T14:41:35.170" v="5304" actId="1076"/>
          <ac:picMkLst>
            <pc:docMk/>
            <pc:sldMk cId="4147731477" sldId="2189"/>
            <ac:picMk id="2052" creationId="{604FD102-C136-7AF4-8ED9-631142714EE5}"/>
          </ac:picMkLst>
        </pc:picChg>
        <pc:picChg chg="del">
          <ac:chgData name="伊健 杜" userId="e69aded81da48593" providerId="LiveId" clId="{AF29B545-A78F-4B31-BA44-2FFE64763ADA}" dt="2023-02-20T13:51:19.346" v="181" actId="478"/>
          <ac:picMkLst>
            <pc:docMk/>
            <pc:sldMk cId="4147731477" sldId="2189"/>
            <ac:picMk id="15362" creationId="{283B6A79-9CA3-9C49-AEA8-3D29DA8ECFBC}"/>
          </ac:picMkLst>
        </pc:picChg>
      </pc:sldChg>
      <pc:sldChg chg="modSp mod ord">
        <pc:chgData name="伊健 杜" userId="e69aded81da48593" providerId="LiveId" clId="{AF29B545-A78F-4B31-BA44-2FFE64763ADA}" dt="2023-02-21T13:04:26.179" v="5248"/>
        <pc:sldMkLst>
          <pc:docMk/>
          <pc:sldMk cId="3251590188" sldId="2190"/>
        </pc:sldMkLst>
        <pc:spChg chg="mod">
          <ac:chgData name="伊健 杜" userId="e69aded81da48593" providerId="LiveId" clId="{AF29B545-A78F-4B31-BA44-2FFE64763ADA}" dt="2023-02-21T13:04:26.179" v="5248"/>
          <ac:spMkLst>
            <pc:docMk/>
            <pc:sldMk cId="3251590188" sldId="2190"/>
            <ac:spMk id="2" creationId="{10304424-DB4A-36E7-9E0D-D32A5DD0F26C}"/>
          </ac:spMkLst>
        </pc:spChg>
      </pc:sldChg>
      <pc:sldChg chg="modSp mod">
        <pc:chgData name="伊健 杜" userId="e69aded81da48593" providerId="LiveId" clId="{AF29B545-A78F-4B31-BA44-2FFE64763ADA}" dt="2023-02-21T13:04:26.179" v="5248"/>
        <pc:sldMkLst>
          <pc:docMk/>
          <pc:sldMk cId="3959936085" sldId="2191"/>
        </pc:sldMkLst>
        <pc:spChg chg="mod">
          <ac:chgData name="伊健 杜" userId="e69aded81da48593" providerId="LiveId" clId="{AF29B545-A78F-4B31-BA44-2FFE64763ADA}" dt="2023-02-21T13:04:26.179" v="5248"/>
          <ac:spMkLst>
            <pc:docMk/>
            <pc:sldMk cId="3959936085" sldId="2191"/>
            <ac:spMk id="2" creationId="{10304424-DB4A-36E7-9E0D-D32A5DD0F26C}"/>
          </ac:spMkLst>
        </pc:spChg>
      </pc:sldChg>
      <pc:sldChg chg="del">
        <pc:chgData name="伊健 杜" userId="e69aded81da48593" providerId="LiveId" clId="{AF29B545-A78F-4B31-BA44-2FFE64763ADA}" dt="2023-02-20T12:12:46.405" v="6" actId="47"/>
        <pc:sldMkLst>
          <pc:docMk/>
          <pc:sldMk cId="27160520" sldId="2192"/>
        </pc:sldMkLst>
      </pc:sldChg>
      <pc:sldChg chg="del">
        <pc:chgData name="伊健 杜" userId="e69aded81da48593" providerId="LiveId" clId="{AF29B545-A78F-4B31-BA44-2FFE64763ADA}" dt="2023-02-20T12:12:46.405" v="6" actId="47"/>
        <pc:sldMkLst>
          <pc:docMk/>
          <pc:sldMk cId="969433406" sldId="2193"/>
        </pc:sldMkLst>
      </pc:sldChg>
      <pc:sldChg chg="del">
        <pc:chgData name="伊健 杜" userId="e69aded81da48593" providerId="LiveId" clId="{AF29B545-A78F-4B31-BA44-2FFE64763ADA}" dt="2023-02-20T12:12:46.405" v="6" actId="47"/>
        <pc:sldMkLst>
          <pc:docMk/>
          <pc:sldMk cId="3790299663" sldId="2194"/>
        </pc:sldMkLst>
      </pc:sldChg>
      <pc:sldChg chg="del">
        <pc:chgData name="伊健 杜" userId="e69aded81da48593" providerId="LiveId" clId="{AF29B545-A78F-4B31-BA44-2FFE64763ADA}" dt="2023-02-20T12:12:46.405" v="6" actId="47"/>
        <pc:sldMkLst>
          <pc:docMk/>
          <pc:sldMk cId="3890512020" sldId="2195"/>
        </pc:sldMkLst>
      </pc:sldChg>
      <pc:sldChg chg="del">
        <pc:chgData name="伊健 杜" userId="e69aded81da48593" providerId="LiveId" clId="{AF29B545-A78F-4B31-BA44-2FFE64763ADA}" dt="2023-02-20T12:12:46.405" v="6" actId="47"/>
        <pc:sldMkLst>
          <pc:docMk/>
          <pc:sldMk cId="3674171102" sldId="2196"/>
        </pc:sldMkLst>
      </pc:sldChg>
      <pc:sldChg chg="del">
        <pc:chgData name="伊健 杜" userId="e69aded81da48593" providerId="LiveId" clId="{AF29B545-A78F-4B31-BA44-2FFE64763ADA}" dt="2023-02-20T12:12:46.405" v="6" actId="47"/>
        <pc:sldMkLst>
          <pc:docMk/>
          <pc:sldMk cId="808160760" sldId="2197"/>
        </pc:sldMkLst>
      </pc:sldChg>
      <pc:sldChg chg="del">
        <pc:chgData name="伊健 杜" userId="e69aded81da48593" providerId="LiveId" clId="{AF29B545-A78F-4B31-BA44-2FFE64763ADA}" dt="2023-02-20T12:12:46.405" v="6" actId="47"/>
        <pc:sldMkLst>
          <pc:docMk/>
          <pc:sldMk cId="1740836471" sldId="2198"/>
        </pc:sldMkLst>
      </pc:sldChg>
      <pc:sldChg chg="del">
        <pc:chgData name="伊健 杜" userId="e69aded81da48593" providerId="LiveId" clId="{AF29B545-A78F-4B31-BA44-2FFE64763ADA}" dt="2023-02-20T12:12:46.405" v="6" actId="47"/>
        <pc:sldMkLst>
          <pc:docMk/>
          <pc:sldMk cId="1166958668" sldId="2199"/>
        </pc:sldMkLst>
      </pc:sldChg>
      <pc:sldChg chg="del">
        <pc:chgData name="伊健 杜" userId="e69aded81da48593" providerId="LiveId" clId="{AF29B545-A78F-4B31-BA44-2FFE64763ADA}" dt="2023-02-20T12:12:46.405" v="6" actId="47"/>
        <pc:sldMkLst>
          <pc:docMk/>
          <pc:sldMk cId="597644245" sldId="2201"/>
        </pc:sldMkLst>
      </pc:sldChg>
      <pc:sldChg chg="del">
        <pc:chgData name="伊健 杜" userId="e69aded81da48593" providerId="LiveId" clId="{AF29B545-A78F-4B31-BA44-2FFE64763ADA}" dt="2023-02-20T12:12:46.405" v="6" actId="47"/>
        <pc:sldMkLst>
          <pc:docMk/>
          <pc:sldMk cId="1454409968" sldId="2202"/>
        </pc:sldMkLst>
      </pc:sldChg>
      <pc:sldChg chg="del">
        <pc:chgData name="伊健 杜" userId="e69aded81da48593" providerId="LiveId" clId="{AF29B545-A78F-4B31-BA44-2FFE64763ADA}" dt="2023-02-20T12:12:46.405" v="6" actId="47"/>
        <pc:sldMkLst>
          <pc:docMk/>
          <pc:sldMk cId="1629607552" sldId="2203"/>
        </pc:sldMkLst>
      </pc:sldChg>
      <pc:sldChg chg="del">
        <pc:chgData name="伊健 杜" userId="e69aded81da48593" providerId="LiveId" clId="{AF29B545-A78F-4B31-BA44-2FFE64763ADA}" dt="2023-02-20T12:12:46.405" v="6" actId="47"/>
        <pc:sldMkLst>
          <pc:docMk/>
          <pc:sldMk cId="16590533" sldId="2204"/>
        </pc:sldMkLst>
      </pc:sldChg>
      <pc:sldChg chg="del">
        <pc:chgData name="伊健 杜" userId="e69aded81da48593" providerId="LiveId" clId="{AF29B545-A78F-4B31-BA44-2FFE64763ADA}" dt="2023-02-20T12:12:46.405" v="6" actId="47"/>
        <pc:sldMkLst>
          <pc:docMk/>
          <pc:sldMk cId="3858834854" sldId="2207"/>
        </pc:sldMkLst>
      </pc:sldChg>
      <pc:sldChg chg="del">
        <pc:chgData name="伊健 杜" userId="e69aded81da48593" providerId="LiveId" clId="{AF29B545-A78F-4B31-BA44-2FFE64763ADA}" dt="2023-02-20T12:12:46.405" v="6" actId="47"/>
        <pc:sldMkLst>
          <pc:docMk/>
          <pc:sldMk cId="763316903" sldId="2209"/>
        </pc:sldMkLst>
      </pc:sldChg>
      <pc:sldChg chg="del">
        <pc:chgData name="伊健 杜" userId="e69aded81da48593" providerId="LiveId" clId="{AF29B545-A78F-4B31-BA44-2FFE64763ADA}" dt="2023-02-20T12:12:46.405" v="6" actId="47"/>
        <pc:sldMkLst>
          <pc:docMk/>
          <pc:sldMk cId="790440907" sldId="2210"/>
        </pc:sldMkLst>
      </pc:sldChg>
      <pc:sldChg chg="del">
        <pc:chgData name="伊健 杜" userId="e69aded81da48593" providerId="LiveId" clId="{AF29B545-A78F-4B31-BA44-2FFE64763ADA}" dt="2023-02-20T12:12:46.405" v="6" actId="47"/>
        <pc:sldMkLst>
          <pc:docMk/>
          <pc:sldMk cId="2896833849" sldId="2213"/>
        </pc:sldMkLst>
      </pc:sldChg>
      <pc:sldChg chg="del">
        <pc:chgData name="伊健 杜" userId="e69aded81da48593" providerId="LiveId" clId="{AF29B545-A78F-4B31-BA44-2FFE64763ADA}" dt="2023-02-20T12:12:46.405" v="6" actId="47"/>
        <pc:sldMkLst>
          <pc:docMk/>
          <pc:sldMk cId="2818432767" sldId="2214"/>
        </pc:sldMkLst>
      </pc:sldChg>
      <pc:sldChg chg="del">
        <pc:chgData name="伊健 杜" userId="e69aded81da48593" providerId="LiveId" clId="{AF29B545-A78F-4B31-BA44-2FFE64763ADA}" dt="2023-02-20T12:12:46.405" v="6" actId="47"/>
        <pc:sldMkLst>
          <pc:docMk/>
          <pc:sldMk cId="3506899961" sldId="2215"/>
        </pc:sldMkLst>
      </pc:sldChg>
      <pc:sldChg chg="del">
        <pc:chgData name="伊健 杜" userId="e69aded81da48593" providerId="LiveId" clId="{AF29B545-A78F-4B31-BA44-2FFE64763ADA}" dt="2023-02-20T12:12:46.405" v="6" actId="47"/>
        <pc:sldMkLst>
          <pc:docMk/>
          <pc:sldMk cId="4116025087" sldId="2216"/>
        </pc:sldMkLst>
      </pc:sldChg>
      <pc:sldChg chg="del">
        <pc:chgData name="伊健 杜" userId="e69aded81da48593" providerId="LiveId" clId="{AF29B545-A78F-4B31-BA44-2FFE64763ADA}" dt="2023-02-20T12:12:46.405" v="6" actId="47"/>
        <pc:sldMkLst>
          <pc:docMk/>
          <pc:sldMk cId="582174220" sldId="2217"/>
        </pc:sldMkLst>
      </pc:sldChg>
      <pc:sldChg chg="del">
        <pc:chgData name="伊健 杜" userId="e69aded81da48593" providerId="LiveId" clId="{AF29B545-A78F-4B31-BA44-2FFE64763ADA}" dt="2023-02-20T12:12:46.405" v="6" actId="47"/>
        <pc:sldMkLst>
          <pc:docMk/>
          <pc:sldMk cId="2336277984" sldId="2218"/>
        </pc:sldMkLst>
      </pc:sldChg>
      <pc:sldChg chg="del">
        <pc:chgData name="伊健 杜" userId="e69aded81da48593" providerId="LiveId" clId="{AF29B545-A78F-4B31-BA44-2FFE64763ADA}" dt="2023-02-20T12:12:46.405" v="6" actId="47"/>
        <pc:sldMkLst>
          <pc:docMk/>
          <pc:sldMk cId="3129373842" sldId="2219"/>
        </pc:sldMkLst>
      </pc:sldChg>
      <pc:sldChg chg="del">
        <pc:chgData name="伊健 杜" userId="e69aded81da48593" providerId="LiveId" clId="{AF29B545-A78F-4B31-BA44-2FFE64763ADA}" dt="2023-02-20T12:12:46.405" v="6" actId="47"/>
        <pc:sldMkLst>
          <pc:docMk/>
          <pc:sldMk cId="1866296186" sldId="2220"/>
        </pc:sldMkLst>
      </pc:sldChg>
      <pc:sldChg chg="del">
        <pc:chgData name="伊健 杜" userId="e69aded81da48593" providerId="LiveId" clId="{AF29B545-A78F-4B31-BA44-2FFE64763ADA}" dt="2023-02-20T12:12:46.405" v="6" actId="47"/>
        <pc:sldMkLst>
          <pc:docMk/>
          <pc:sldMk cId="3165353237" sldId="2221"/>
        </pc:sldMkLst>
      </pc:sldChg>
      <pc:sldChg chg="addSp delSp modSp add del mod">
        <pc:chgData name="伊健 杜" userId="e69aded81da48593" providerId="LiveId" clId="{AF29B545-A78F-4B31-BA44-2FFE64763ADA}" dt="2023-02-21T14:44:49.384" v="5338" actId="1076"/>
        <pc:sldMkLst>
          <pc:docMk/>
          <pc:sldMk cId="1649950130" sldId="2222"/>
        </pc:sldMkLst>
        <pc:spChg chg="del mod">
          <ac:chgData name="伊健 杜" userId="e69aded81da48593" providerId="LiveId" clId="{AF29B545-A78F-4B31-BA44-2FFE64763ADA}" dt="2023-02-20T13:55:26.881" v="748" actId="478"/>
          <ac:spMkLst>
            <pc:docMk/>
            <pc:sldMk cId="1649950130" sldId="2222"/>
            <ac:spMk id="2" creationId="{6F5D48E3-621E-5820-8F71-2DEA5B11FA07}"/>
          </ac:spMkLst>
        </pc:spChg>
        <pc:spChg chg="add mod">
          <ac:chgData name="伊健 杜" userId="e69aded81da48593" providerId="LiveId" clId="{AF29B545-A78F-4B31-BA44-2FFE64763ADA}" dt="2023-02-21T14:44:19.383" v="5333"/>
          <ac:spMkLst>
            <pc:docMk/>
            <pc:sldMk cId="1649950130" sldId="2222"/>
            <ac:spMk id="2" creationId="{C0DDC4A4-8841-9717-4B2D-91F7B79965CB}"/>
          </ac:spMkLst>
        </pc:spChg>
        <pc:spChg chg="mod">
          <ac:chgData name="伊健 杜" userId="e69aded81da48593" providerId="LiveId" clId="{AF29B545-A78F-4B31-BA44-2FFE64763ADA}" dt="2023-02-20T13:58:53.668" v="980" actId="1076"/>
          <ac:spMkLst>
            <pc:docMk/>
            <pc:sldMk cId="1649950130" sldId="2222"/>
            <ac:spMk id="3" creationId="{AFF80177-B508-486C-D283-AFDDC448C9C4}"/>
          </ac:spMkLst>
        </pc:spChg>
        <pc:spChg chg="del mod">
          <ac:chgData name="伊健 杜" userId="e69aded81da48593" providerId="LiveId" clId="{AF29B545-A78F-4B31-BA44-2FFE64763ADA}" dt="2023-02-20T13:55:27.843" v="749" actId="478"/>
          <ac:spMkLst>
            <pc:docMk/>
            <pc:sldMk cId="1649950130" sldId="2222"/>
            <ac:spMk id="4" creationId="{17CA4060-4498-716D-D762-ADD92313E304}"/>
          </ac:spMkLst>
        </pc:spChg>
        <pc:spChg chg="mod">
          <ac:chgData name="伊健 杜" userId="e69aded81da48593" providerId="LiveId" clId="{AF29B545-A78F-4B31-BA44-2FFE64763ADA}" dt="2023-02-20T13:58:53.668" v="980" actId="1076"/>
          <ac:spMkLst>
            <pc:docMk/>
            <pc:sldMk cId="1649950130" sldId="2222"/>
            <ac:spMk id="5" creationId="{AE22C5B0-802A-DD21-6C99-331819EEBDCC}"/>
          </ac:spMkLst>
        </pc:spChg>
        <pc:spChg chg="add mod">
          <ac:chgData name="伊健 杜" userId="e69aded81da48593" providerId="LiveId" clId="{AF29B545-A78F-4B31-BA44-2FFE64763ADA}" dt="2023-02-20T13:58:53.668" v="980" actId="1076"/>
          <ac:spMkLst>
            <pc:docMk/>
            <pc:sldMk cId="1649950130" sldId="2222"/>
            <ac:spMk id="6" creationId="{DA04786D-3FE1-B0BF-2654-021227D4ECC0}"/>
          </ac:spMkLst>
        </pc:spChg>
        <pc:spChg chg="add mod">
          <ac:chgData name="伊健 杜" userId="e69aded81da48593" providerId="LiveId" clId="{AF29B545-A78F-4B31-BA44-2FFE64763ADA}" dt="2023-02-20T13:58:53.668" v="980" actId="1076"/>
          <ac:spMkLst>
            <pc:docMk/>
            <pc:sldMk cId="1649950130" sldId="2222"/>
            <ac:spMk id="7" creationId="{9D09D09D-0010-77F7-9F97-22B099F990B8}"/>
          </ac:spMkLst>
        </pc:spChg>
        <pc:spChg chg="mod">
          <ac:chgData name="伊健 杜" userId="e69aded81da48593" providerId="LiveId" clId="{AF29B545-A78F-4B31-BA44-2FFE64763ADA}" dt="2023-02-21T13:04:26.179" v="5248"/>
          <ac:spMkLst>
            <pc:docMk/>
            <pc:sldMk cId="1649950130" sldId="2222"/>
            <ac:spMk id="12" creationId="{566E938F-8B7F-45C0-0B4C-43DED0666BD4}"/>
          </ac:spMkLst>
        </pc:spChg>
        <pc:spChg chg="del">
          <ac:chgData name="伊健 杜" userId="e69aded81da48593" providerId="LiveId" clId="{AF29B545-A78F-4B31-BA44-2FFE64763ADA}" dt="2023-02-20T13:55:26.280" v="746" actId="478"/>
          <ac:spMkLst>
            <pc:docMk/>
            <pc:sldMk cId="1649950130" sldId="2222"/>
            <ac:spMk id="13" creationId="{446FB9A0-2B83-C230-06B3-1A4D8CD3C625}"/>
          </ac:spMkLst>
        </pc:spChg>
        <pc:picChg chg="add mod">
          <ac:chgData name="伊健 杜" userId="e69aded81da48593" providerId="LiveId" clId="{AF29B545-A78F-4B31-BA44-2FFE64763ADA}" dt="2023-02-21T14:44:19.116" v="5332" actId="1076"/>
          <ac:picMkLst>
            <pc:docMk/>
            <pc:sldMk cId="1649950130" sldId="2222"/>
            <ac:picMk id="4098" creationId="{8E3C29A0-FF15-DE7D-422A-4F199FC8192B}"/>
          </ac:picMkLst>
        </pc:picChg>
        <pc:picChg chg="add mod">
          <ac:chgData name="伊健 杜" userId="e69aded81da48593" providerId="LiveId" clId="{AF29B545-A78F-4B31-BA44-2FFE64763ADA}" dt="2023-02-21T14:44:49.384" v="5338" actId="1076"/>
          <ac:picMkLst>
            <pc:docMk/>
            <pc:sldMk cId="1649950130" sldId="2222"/>
            <ac:picMk id="4100" creationId="{0AA36CAC-D37C-4A68-CE8B-4B302F95CA01}"/>
          </ac:picMkLst>
        </pc:picChg>
        <pc:picChg chg="del mod">
          <ac:chgData name="伊健 杜" userId="e69aded81da48593" providerId="LiveId" clId="{AF29B545-A78F-4B31-BA44-2FFE64763ADA}" dt="2023-02-20T13:58:56.242" v="981" actId="478"/>
          <ac:picMkLst>
            <pc:docMk/>
            <pc:sldMk cId="1649950130" sldId="2222"/>
            <ac:picMk id="27650" creationId="{BC013BE0-30A8-1F7D-01EC-1783BC0463FA}"/>
          </ac:picMkLst>
        </pc:picChg>
      </pc:sldChg>
      <pc:sldChg chg="addSp modSp add mod">
        <pc:chgData name="伊健 杜" userId="e69aded81da48593" providerId="LiveId" clId="{AF29B545-A78F-4B31-BA44-2FFE64763ADA}" dt="2023-02-21T14:42:08.073" v="5308" actId="1076"/>
        <pc:sldMkLst>
          <pc:docMk/>
          <pc:sldMk cId="915865001" sldId="2223"/>
        </pc:sldMkLst>
        <pc:spChg chg="mod">
          <ac:chgData name="伊健 杜" userId="e69aded81da48593" providerId="LiveId" clId="{AF29B545-A78F-4B31-BA44-2FFE64763ADA}" dt="2023-02-21T13:04:26.179" v="5248"/>
          <ac:spMkLst>
            <pc:docMk/>
            <pc:sldMk cId="915865001" sldId="2223"/>
            <ac:spMk id="5" creationId="{E7287B0E-EF55-E721-8EFA-9A9183C0EDF9}"/>
          </ac:spMkLst>
        </pc:spChg>
        <pc:picChg chg="add mod">
          <ac:chgData name="伊健 杜" userId="e69aded81da48593" providerId="LiveId" clId="{AF29B545-A78F-4B31-BA44-2FFE64763ADA}" dt="2023-02-21T14:42:08.073" v="5308" actId="1076"/>
          <ac:picMkLst>
            <pc:docMk/>
            <pc:sldMk cId="915865001" sldId="2223"/>
            <ac:picMk id="3074" creationId="{5DC47857-D736-B5D5-DA4E-32AA3111BEC2}"/>
          </ac:picMkLst>
        </pc:picChg>
      </pc:sldChg>
      <pc:sldChg chg="del">
        <pc:chgData name="伊健 杜" userId="e69aded81da48593" providerId="LiveId" clId="{AF29B545-A78F-4B31-BA44-2FFE64763ADA}" dt="2023-02-20T12:12:46.405" v="6" actId="47"/>
        <pc:sldMkLst>
          <pc:docMk/>
          <pc:sldMk cId="2906934668" sldId="2223"/>
        </pc:sldMkLst>
      </pc:sldChg>
      <pc:sldChg chg="addSp modSp add mod">
        <pc:chgData name="伊健 杜" userId="e69aded81da48593" providerId="LiveId" clId="{AF29B545-A78F-4B31-BA44-2FFE64763ADA}" dt="2023-02-21T14:44:16.684" v="5331" actId="1076"/>
        <pc:sldMkLst>
          <pc:docMk/>
          <pc:sldMk cId="119649316" sldId="2224"/>
        </pc:sldMkLst>
        <pc:spChg chg="add mod">
          <ac:chgData name="伊健 杜" userId="e69aded81da48593" providerId="LiveId" clId="{AF29B545-A78F-4B31-BA44-2FFE64763ADA}" dt="2023-02-21T14:44:16.684" v="5331" actId="1076"/>
          <ac:spMkLst>
            <pc:docMk/>
            <pc:sldMk cId="119649316" sldId="2224"/>
            <ac:spMk id="2" creationId="{9FBA4802-CB73-C1A1-5A10-9704ECCE6841}"/>
          </ac:spMkLst>
        </pc:spChg>
        <pc:spChg chg="mod">
          <ac:chgData name="伊健 杜" userId="e69aded81da48593" providerId="LiveId" clId="{AF29B545-A78F-4B31-BA44-2FFE64763ADA}" dt="2023-02-21T13:04:26.179" v="5248"/>
          <ac:spMkLst>
            <pc:docMk/>
            <pc:sldMk cId="119649316" sldId="2224"/>
            <ac:spMk id="12" creationId="{566E938F-8B7F-45C0-0B4C-43DED0666BD4}"/>
          </ac:spMkLst>
        </pc:spChg>
        <pc:picChg chg="add mod">
          <ac:chgData name="伊健 杜" userId="e69aded81da48593" providerId="LiveId" clId="{AF29B545-A78F-4B31-BA44-2FFE64763ADA}" dt="2023-02-21T14:43:48.097" v="5324" actId="1076"/>
          <ac:picMkLst>
            <pc:docMk/>
            <pc:sldMk cId="119649316" sldId="2224"/>
            <ac:picMk id="5122" creationId="{04217D39-9F98-2272-4897-9110C349F859}"/>
          </ac:picMkLst>
        </pc:picChg>
        <pc:picChg chg="add mod">
          <ac:chgData name="伊健 杜" userId="e69aded81da48593" providerId="LiveId" clId="{AF29B545-A78F-4B31-BA44-2FFE64763ADA}" dt="2023-02-21T14:44:06.876" v="5328" actId="1076"/>
          <ac:picMkLst>
            <pc:docMk/>
            <pc:sldMk cId="119649316" sldId="2224"/>
            <ac:picMk id="5124" creationId="{5261A43F-AE65-2014-BBE0-D02A4E0FD009}"/>
          </ac:picMkLst>
        </pc:picChg>
      </pc:sldChg>
      <pc:sldChg chg="del">
        <pc:chgData name="伊健 杜" userId="e69aded81da48593" providerId="LiveId" clId="{AF29B545-A78F-4B31-BA44-2FFE64763ADA}" dt="2023-02-20T12:12:46.405" v="6" actId="47"/>
        <pc:sldMkLst>
          <pc:docMk/>
          <pc:sldMk cId="1408802875" sldId="2224"/>
        </pc:sldMkLst>
      </pc:sldChg>
      <pc:sldChg chg="del">
        <pc:chgData name="伊健 杜" userId="e69aded81da48593" providerId="LiveId" clId="{AF29B545-A78F-4B31-BA44-2FFE64763ADA}" dt="2023-02-20T12:12:46.405" v="6" actId="47"/>
        <pc:sldMkLst>
          <pc:docMk/>
          <pc:sldMk cId="586051971" sldId="2225"/>
        </pc:sldMkLst>
      </pc:sldChg>
      <pc:sldChg chg="addSp modSp add mod">
        <pc:chgData name="伊健 杜" userId="e69aded81da48593" providerId="LiveId" clId="{AF29B545-A78F-4B31-BA44-2FFE64763ADA}" dt="2023-02-21T14:44:23.745" v="5335" actId="1076"/>
        <pc:sldMkLst>
          <pc:docMk/>
          <pc:sldMk cId="2171478332" sldId="2225"/>
        </pc:sldMkLst>
        <pc:spChg chg="add mod">
          <ac:chgData name="伊健 杜" userId="e69aded81da48593" providerId="LiveId" clId="{AF29B545-A78F-4B31-BA44-2FFE64763ADA}" dt="2023-02-21T14:44:23.745" v="5335" actId="1076"/>
          <ac:spMkLst>
            <pc:docMk/>
            <pc:sldMk cId="2171478332" sldId="2225"/>
            <ac:spMk id="2" creationId="{98ED8715-F89C-156A-05A7-7C72701E7381}"/>
          </ac:spMkLst>
        </pc:spChg>
        <pc:spChg chg="mod">
          <ac:chgData name="伊健 杜" userId="e69aded81da48593" providerId="LiveId" clId="{AF29B545-A78F-4B31-BA44-2FFE64763ADA}" dt="2023-02-21T13:04:26.179" v="5248"/>
          <ac:spMkLst>
            <pc:docMk/>
            <pc:sldMk cId="2171478332" sldId="2225"/>
            <ac:spMk id="12" creationId="{566E938F-8B7F-45C0-0B4C-43DED0666BD4}"/>
          </ac:spMkLst>
        </pc:spChg>
        <pc:picChg chg="add mod">
          <ac:chgData name="伊健 杜" userId="e69aded81da48593" providerId="LiveId" clId="{AF29B545-A78F-4B31-BA44-2FFE64763ADA}" dt="2023-02-21T14:43:45.328" v="5323" actId="1076"/>
          <ac:picMkLst>
            <pc:docMk/>
            <pc:sldMk cId="2171478332" sldId="2225"/>
            <ac:picMk id="6146" creationId="{2DBE5408-7DB4-1BD9-0562-1A20BE33F73E}"/>
          </ac:picMkLst>
        </pc:picChg>
        <pc:picChg chg="add mod">
          <ac:chgData name="伊健 杜" userId="e69aded81da48593" providerId="LiveId" clId="{AF29B545-A78F-4B31-BA44-2FFE64763ADA}" dt="2023-02-21T14:43:44.343" v="5322" actId="1076"/>
          <ac:picMkLst>
            <pc:docMk/>
            <pc:sldMk cId="2171478332" sldId="2225"/>
            <ac:picMk id="6148" creationId="{C8840B87-F186-4B9B-FC66-0FB8B6D1B811}"/>
          </ac:picMkLst>
        </pc:picChg>
      </pc:sldChg>
      <pc:sldChg chg="del">
        <pc:chgData name="伊健 杜" userId="e69aded81da48593" providerId="LiveId" clId="{AF29B545-A78F-4B31-BA44-2FFE64763ADA}" dt="2023-02-20T12:12:46.405" v="6" actId="47"/>
        <pc:sldMkLst>
          <pc:docMk/>
          <pc:sldMk cId="84757200" sldId="2226"/>
        </pc:sldMkLst>
      </pc:sldChg>
      <pc:sldChg chg="addSp delSp modSp add mod">
        <pc:chgData name="伊健 杜" userId="e69aded81da48593" providerId="LiveId" clId="{AF29B545-A78F-4B31-BA44-2FFE64763ADA}" dt="2023-02-21T14:46:51.250" v="5351" actId="1076"/>
        <pc:sldMkLst>
          <pc:docMk/>
          <pc:sldMk cId="2212759090" sldId="2226"/>
        </pc:sldMkLst>
        <pc:spChg chg="mod">
          <ac:chgData name="伊健 杜" userId="e69aded81da48593" providerId="LiveId" clId="{AF29B545-A78F-4B31-BA44-2FFE64763ADA}" dt="2023-02-20T14:27:22.922" v="1417" actId="1076"/>
          <ac:spMkLst>
            <pc:docMk/>
            <pc:sldMk cId="2212759090" sldId="2226"/>
            <ac:spMk id="2" creationId="{10304424-DB4A-36E7-9E0D-D32A5DD0F26C}"/>
          </ac:spMkLst>
        </pc:spChg>
        <pc:picChg chg="add del mod">
          <ac:chgData name="伊健 杜" userId="e69aded81da48593" providerId="LiveId" clId="{AF29B545-A78F-4B31-BA44-2FFE64763ADA}" dt="2023-02-21T14:46:08.708" v="5346" actId="478"/>
          <ac:picMkLst>
            <pc:docMk/>
            <pc:sldMk cId="2212759090" sldId="2226"/>
            <ac:picMk id="8194" creationId="{58472619-CBC3-516C-6BBB-AD1F42314DD9}"/>
          </ac:picMkLst>
        </pc:picChg>
        <pc:picChg chg="add del">
          <ac:chgData name="伊健 杜" userId="e69aded81da48593" providerId="LiveId" clId="{AF29B545-A78F-4B31-BA44-2FFE64763ADA}" dt="2023-02-21T14:46:48.100" v="5348" actId="478"/>
          <ac:picMkLst>
            <pc:docMk/>
            <pc:sldMk cId="2212759090" sldId="2226"/>
            <ac:picMk id="8196" creationId="{57349EDA-9B90-5064-1894-39656D156322}"/>
          </ac:picMkLst>
        </pc:picChg>
        <pc:picChg chg="add mod">
          <ac:chgData name="伊健 杜" userId="e69aded81da48593" providerId="LiveId" clId="{AF29B545-A78F-4B31-BA44-2FFE64763ADA}" dt="2023-02-21T14:46:51.250" v="5351" actId="1076"/>
          <ac:picMkLst>
            <pc:docMk/>
            <pc:sldMk cId="2212759090" sldId="2226"/>
            <ac:picMk id="8198" creationId="{8814D2C6-294F-455D-5CD3-7E328DE4AF8C}"/>
          </ac:picMkLst>
        </pc:picChg>
      </pc:sldChg>
      <pc:sldChg chg="addSp modSp add mod modAnim">
        <pc:chgData name="伊健 杜" userId="e69aded81da48593" providerId="LiveId" clId="{AF29B545-A78F-4B31-BA44-2FFE64763ADA}" dt="2023-02-21T14:45:13.812" v="5342" actId="1076"/>
        <pc:sldMkLst>
          <pc:docMk/>
          <pc:sldMk cId="2375999010" sldId="2227"/>
        </pc:sldMkLst>
        <pc:spChg chg="add mod">
          <ac:chgData name="伊健 杜" userId="e69aded81da48593" providerId="LiveId" clId="{AF29B545-A78F-4B31-BA44-2FFE64763ADA}" dt="2023-02-21T13:04:26.179" v="5248"/>
          <ac:spMkLst>
            <pc:docMk/>
            <pc:sldMk cId="2375999010" sldId="2227"/>
            <ac:spMk id="2" creationId="{441E888C-03CB-5E27-2E41-C72AFBE575A0}"/>
          </ac:spMkLst>
        </pc:spChg>
        <pc:spChg chg="mod">
          <ac:chgData name="伊健 杜" userId="e69aded81da48593" providerId="LiveId" clId="{AF29B545-A78F-4B31-BA44-2FFE64763ADA}" dt="2023-02-21T13:04:26.179" v="5248"/>
          <ac:spMkLst>
            <pc:docMk/>
            <pc:sldMk cId="2375999010" sldId="2227"/>
            <ac:spMk id="12" creationId="{566E938F-8B7F-45C0-0B4C-43DED0666BD4}"/>
          </ac:spMkLst>
        </pc:spChg>
        <pc:picChg chg="add mod">
          <ac:chgData name="伊健 杜" userId="e69aded81da48593" providerId="LiveId" clId="{AF29B545-A78F-4B31-BA44-2FFE64763ADA}" dt="2023-02-21T14:45:13.812" v="5342" actId="1076"/>
          <ac:picMkLst>
            <pc:docMk/>
            <pc:sldMk cId="2375999010" sldId="2227"/>
            <ac:picMk id="7170" creationId="{75EBCBE8-EAC4-A087-2E9F-BE233C2FDB0E}"/>
          </ac:picMkLst>
        </pc:picChg>
      </pc:sldChg>
      <pc:sldChg chg="addSp modSp add mod">
        <pc:chgData name="伊健 杜" userId="e69aded81da48593" providerId="LiveId" clId="{AF29B545-A78F-4B31-BA44-2FFE64763ADA}" dt="2023-02-21T14:47:53.355" v="5359" actId="1076"/>
        <pc:sldMkLst>
          <pc:docMk/>
          <pc:sldMk cId="1667927401" sldId="2228"/>
        </pc:sldMkLst>
        <pc:spChg chg="add mod">
          <ac:chgData name="伊健 杜" userId="e69aded81da48593" providerId="LiveId" clId="{AF29B545-A78F-4B31-BA44-2FFE64763ADA}" dt="2023-02-21T14:47:53.355" v="5359" actId="1076"/>
          <ac:spMkLst>
            <pc:docMk/>
            <pc:sldMk cId="1667927401" sldId="2228"/>
            <ac:spMk id="3" creationId="{41F5E693-5EE7-42FB-136B-82066C4E1DBC}"/>
          </ac:spMkLst>
        </pc:spChg>
        <pc:picChg chg="add mod">
          <ac:chgData name="伊健 杜" userId="e69aded81da48593" providerId="LiveId" clId="{AF29B545-A78F-4B31-BA44-2FFE64763ADA}" dt="2023-02-21T14:47:34.484" v="5354" actId="1076"/>
          <ac:picMkLst>
            <pc:docMk/>
            <pc:sldMk cId="1667927401" sldId="2228"/>
            <ac:picMk id="9218" creationId="{69C2AFB4-CF02-5414-2705-4876C360FE28}"/>
          </ac:picMkLst>
        </pc:picChg>
        <pc:picChg chg="add mod">
          <ac:chgData name="伊健 杜" userId="e69aded81da48593" providerId="LiveId" clId="{AF29B545-A78F-4B31-BA44-2FFE64763ADA}" dt="2023-02-21T14:47:44.430" v="5357" actId="1076"/>
          <ac:picMkLst>
            <pc:docMk/>
            <pc:sldMk cId="1667927401" sldId="2228"/>
            <ac:picMk id="9220" creationId="{D824368F-8AD4-7C2A-A9D1-5F45F9B762E3}"/>
          </ac:picMkLst>
        </pc:picChg>
      </pc:sldChg>
      <pc:sldChg chg="del">
        <pc:chgData name="伊健 杜" userId="e69aded81da48593" providerId="LiveId" clId="{AF29B545-A78F-4B31-BA44-2FFE64763ADA}" dt="2023-02-20T12:12:46.405" v="6" actId="47"/>
        <pc:sldMkLst>
          <pc:docMk/>
          <pc:sldMk cId="3224536879" sldId="2228"/>
        </pc:sldMkLst>
      </pc:sldChg>
      <pc:sldChg chg="del">
        <pc:chgData name="伊健 杜" userId="e69aded81da48593" providerId="LiveId" clId="{AF29B545-A78F-4B31-BA44-2FFE64763ADA}" dt="2023-02-20T12:12:46.405" v="6" actId="47"/>
        <pc:sldMkLst>
          <pc:docMk/>
          <pc:sldMk cId="1566631976" sldId="2229"/>
        </pc:sldMkLst>
      </pc:sldChg>
      <pc:sldChg chg="addSp delSp modSp add">
        <pc:chgData name="伊健 杜" userId="e69aded81da48593" providerId="LiveId" clId="{AF29B545-A78F-4B31-BA44-2FFE64763ADA}" dt="2023-02-21T14:49:46.304" v="5367" actId="1076"/>
        <pc:sldMkLst>
          <pc:docMk/>
          <pc:sldMk cId="2961070994" sldId="2229"/>
        </pc:sldMkLst>
        <pc:picChg chg="add del mod">
          <ac:chgData name="伊健 杜" userId="e69aded81da48593" providerId="LiveId" clId="{AF29B545-A78F-4B31-BA44-2FFE64763ADA}" dt="2023-02-21T14:49:42.365" v="5364" actId="478"/>
          <ac:picMkLst>
            <pc:docMk/>
            <pc:sldMk cId="2961070994" sldId="2229"/>
            <ac:picMk id="10242" creationId="{33292B04-9661-4F00-B6C8-61A88ABFE262}"/>
          </ac:picMkLst>
        </pc:picChg>
        <pc:picChg chg="add mod">
          <ac:chgData name="伊健 杜" userId="e69aded81da48593" providerId="LiveId" clId="{AF29B545-A78F-4B31-BA44-2FFE64763ADA}" dt="2023-02-21T14:49:46.304" v="5367" actId="1076"/>
          <ac:picMkLst>
            <pc:docMk/>
            <pc:sldMk cId="2961070994" sldId="2229"/>
            <ac:picMk id="10244" creationId="{4B070165-788F-0836-FD79-F592BB93FBB6}"/>
          </ac:picMkLst>
        </pc:picChg>
      </pc:sldChg>
      <pc:sldChg chg="del">
        <pc:chgData name="伊健 杜" userId="e69aded81da48593" providerId="LiveId" clId="{AF29B545-A78F-4B31-BA44-2FFE64763ADA}" dt="2023-02-20T12:12:46.405" v="6" actId="47"/>
        <pc:sldMkLst>
          <pc:docMk/>
          <pc:sldMk cId="2315958477" sldId="2230"/>
        </pc:sldMkLst>
      </pc:sldChg>
      <pc:sldChg chg="addSp modSp add mod">
        <pc:chgData name="伊健 杜" userId="e69aded81da48593" providerId="LiveId" clId="{AF29B545-A78F-4B31-BA44-2FFE64763ADA}" dt="2023-02-21T14:51:23.261" v="5387" actId="1076"/>
        <pc:sldMkLst>
          <pc:docMk/>
          <pc:sldMk cId="3549436785" sldId="2230"/>
        </pc:sldMkLst>
        <pc:spChg chg="add mod ord">
          <ac:chgData name="伊健 杜" userId="e69aded81da48593" providerId="LiveId" clId="{AF29B545-A78F-4B31-BA44-2FFE64763ADA}" dt="2023-02-21T14:50:54.969" v="5384" actId="14100"/>
          <ac:spMkLst>
            <pc:docMk/>
            <pc:sldMk cId="3549436785" sldId="2230"/>
            <ac:spMk id="3" creationId="{84CC044F-483A-7632-D8D5-64C225FEA38B}"/>
          </ac:spMkLst>
        </pc:spChg>
        <pc:picChg chg="add mod">
          <ac:chgData name="伊健 杜" userId="e69aded81da48593" providerId="LiveId" clId="{AF29B545-A78F-4B31-BA44-2FFE64763ADA}" dt="2023-02-21T14:50:56.380" v="5385" actId="1076"/>
          <ac:picMkLst>
            <pc:docMk/>
            <pc:sldMk cId="3549436785" sldId="2230"/>
            <ac:picMk id="11266" creationId="{2998E6E3-5B15-D41B-A306-C76F274CF89A}"/>
          </ac:picMkLst>
        </pc:picChg>
        <pc:picChg chg="add mod">
          <ac:chgData name="伊健 杜" userId="e69aded81da48593" providerId="LiveId" clId="{AF29B545-A78F-4B31-BA44-2FFE64763ADA}" dt="2023-02-21T14:50:48.380" v="5381" actId="167"/>
          <ac:picMkLst>
            <pc:docMk/>
            <pc:sldMk cId="3549436785" sldId="2230"/>
            <ac:picMk id="11268" creationId="{20211DF3-2465-639C-6417-FF4C8B884130}"/>
          </ac:picMkLst>
        </pc:picChg>
        <pc:picChg chg="add mod">
          <ac:chgData name="伊健 杜" userId="e69aded81da48593" providerId="LiveId" clId="{AF29B545-A78F-4B31-BA44-2FFE64763ADA}" dt="2023-02-21T14:51:23.261" v="5387" actId="1076"/>
          <ac:picMkLst>
            <pc:docMk/>
            <pc:sldMk cId="3549436785" sldId="2230"/>
            <ac:picMk id="11270" creationId="{5B31A118-7B1C-FA66-3585-741AFDBCE61A}"/>
          </ac:picMkLst>
        </pc:picChg>
      </pc:sldChg>
      <pc:sldChg chg="modSp add mod">
        <pc:chgData name="伊健 杜" userId="e69aded81da48593" providerId="LiveId" clId="{AF29B545-A78F-4B31-BA44-2FFE64763ADA}" dt="2023-02-21T14:51:27.698" v="5388" actId="1076"/>
        <pc:sldMkLst>
          <pc:docMk/>
          <pc:sldMk cId="1673292072" sldId="2231"/>
        </pc:sldMkLst>
        <pc:spChg chg="mod">
          <ac:chgData name="伊健 杜" userId="e69aded81da48593" providerId="LiveId" clId="{AF29B545-A78F-4B31-BA44-2FFE64763ADA}" dt="2023-02-21T14:51:27.698" v="5388" actId="1076"/>
          <ac:spMkLst>
            <pc:docMk/>
            <pc:sldMk cId="1673292072" sldId="2231"/>
            <ac:spMk id="2" creationId="{10304424-DB4A-36E7-9E0D-D32A5DD0F26C}"/>
          </ac:spMkLst>
        </pc:spChg>
      </pc:sldChg>
      <pc:sldChg chg="del">
        <pc:chgData name="伊健 杜" userId="e69aded81da48593" providerId="LiveId" clId="{AF29B545-A78F-4B31-BA44-2FFE64763ADA}" dt="2023-02-20T12:12:46.405" v="6" actId="47"/>
        <pc:sldMkLst>
          <pc:docMk/>
          <pc:sldMk cId="1880165370" sldId="2231"/>
        </pc:sldMkLst>
      </pc:sldChg>
      <pc:sldChg chg="del">
        <pc:chgData name="伊健 杜" userId="e69aded81da48593" providerId="LiveId" clId="{AF29B545-A78F-4B31-BA44-2FFE64763ADA}" dt="2023-02-20T12:12:46.405" v="6" actId="47"/>
        <pc:sldMkLst>
          <pc:docMk/>
          <pc:sldMk cId="2907699073" sldId="2232"/>
        </pc:sldMkLst>
      </pc:sldChg>
      <pc:sldChg chg="addSp modSp add mod">
        <pc:chgData name="伊健 杜" userId="e69aded81da48593" providerId="LiveId" clId="{AF29B545-A78F-4B31-BA44-2FFE64763ADA}" dt="2023-02-21T14:51:53.725" v="5393" actId="1076"/>
        <pc:sldMkLst>
          <pc:docMk/>
          <pc:sldMk cId="3686662755" sldId="2232"/>
        </pc:sldMkLst>
        <pc:spChg chg="mod">
          <ac:chgData name="伊健 杜" userId="e69aded81da48593" providerId="LiveId" clId="{AF29B545-A78F-4B31-BA44-2FFE64763ADA}" dt="2023-02-20T14:29:52.684" v="1699"/>
          <ac:spMkLst>
            <pc:docMk/>
            <pc:sldMk cId="3686662755" sldId="2232"/>
            <ac:spMk id="2" creationId="{10304424-DB4A-36E7-9E0D-D32A5DD0F26C}"/>
          </ac:spMkLst>
        </pc:spChg>
        <pc:spChg chg="mod">
          <ac:chgData name="伊健 杜" userId="e69aded81da48593" providerId="LiveId" clId="{AF29B545-A78F-4B31-BA44-2FFE64763ADA}" dt="2023-02-21T13:04:26.179" v="5248"/>
          <ac:spMkLst>
            <pc:docMk/>
            <pc:sldMk cId="3686662755" sldId="2232"/>
            <ac:spMk id="5" creationId="{E7287B0E-EF55-E721-8EFA-9A9183C0EDF9}"/>
          </ac:spMkLst>
        </pc:spChg>
        <pc:picChg chg="add mod">
          <ac:chgData name="伊健 杜" userId="e69aded81da48593" providerId="LiveId" clId="{AF29B545-A78F-4B31-BA44-2FFE64763ADA}" dt="2023-02-21T14:51:53.725" v="5393" actId="1076"/>
          <ac:picMkLst>
            <pc:docMk/>
            <pc:sldMk cId="3686662755" sldId="2232"/>
            <ac:picMk id="12290" creationId="{2C476149-14BB-F818-FD27-3D3AE779E534}"/>
          </ac:picMkLst>
        </pc:picChg>
      </pc:sldChg>
      <pc:sldChg chg="addSp modSp add mod">
        <pc:chgData name="伊健 杜" userId="e69aded81da48593" providerId="LiveId" clId="{AF29B545-A78F-4B31-BA44-2FFE64763ADA}" dt="2023-02-21T14:52:32.207" v="5397" actId="1076"/>
        <pc:sldMkLst>
          <pc:docMk/>
          <pc:sldMk cId="1237289689" sldId="2233"/>
        </pc:sldMkLst>
        <pc:spChg chg="mod">
          <ac:chgData name="伊健 杜" userId="e69aded81da48593" providerId="LiveId" clId="{AF29B545-A78F-4B31-BA44-2FFE64763ADA}" dt="2023-02-20T14:29:57.014" v="1706"/>
          <ac:spMkLst>
            <pc:docMk/>
            <pc:sldMk cId="1237289689" sldId="2233"/>
            <ac:spMk id="2" creationId="{10304424-DB4A-36E7-9E0D-D32A5DD0F26C}"/>
          </ac:spMkLst>
        </pc:spChg>
        <pc:spChg chg="mod">
          <ac:chgData name="伊健 杜" userId="e69aded81da48593" providerId="LiveId" clId="{AF29B545-A78F-4B31-BA44-2FFE64763ADA}" dt="2023-02-21T13:04:26.179" v="5248"/>
          <ac:spMkLst>
            <pc:docMk/>
            <pc:sldMk cId="1237289689" sldId="2233"/>
            <ac:spMk id="5" creationId="{E7287B0E-EF55-E721-8EFA-9A9183C0EDF9}"/>
          </ac:spMkLst>
        </pc:spChg>
        <pc:picChg chg="add mod">
          <ac:chgData name="伊健 杜" userId="e69aded81da48593" providerId="LiveId" clId="{AF29B545-A78F-4B31-BA44-2FFE64763ADA}" dt="2023-02-21T14:52:32.207" v="5397" actId="1076"/>
          <ac:picMkLst>
            <pc:docMk/>
            <pc:sldMk cId="1237289689" sldId="2233"/>
            <ac:picMk id="13314" creationId="{80AE12BC-E9DA-CD39-B025-68C93C0430DB}"/>
          </ac:picMkLst>
        </pc:picChg>
      </pc:sldChg>
      <pc:sldChg chg="del">
        <pc:chgData name="伊健 杜" userId="e69aded81da48593" providerId="LiveId" clId="{AF29B545-A78F-4B31-BA44-2FFE64763ADA}" dt="2023-02-20T12:12:46.405" v="6" actId="47"/>
        <pc:sldMkLst>
          <pc:docMk/>
          <pc:sldMk cId="4138107381" sldId="2233"/>
        </pc:sldMkLst>
      </pc:sldChg>
      <pc:sldChg chg="modSp add mod">
        <pc:chgData name="伊健 杜" userId="e69aded81da48593" providerId="LiveId" clId="{AF29B545-A78F-4B31-BA44-2FFE64763ADA}" dt="2023-02-21T13:04:26.179" v="5248"/>
        <pc:sldMkLst>
          <pc:docMk/>
          <pc:sldMk cId="6844166" sldId="2234"/>
        </pc:sldMkLst>
        <pc:spChg chg="mod">
          <ac:chgData name="伊健 杜" userId="e69aded81da48593" providerId="LiveId" clId="{AF29B545-A78F-4B31-BA44-2FFE64763ADA}" dt="2023-02-21T13:04:26.179" v="5248"/>
          <ac:spMkLst>
            <pc:docMk/>
            <pc:sldMk cId="6844166" sldId="2234"/>
            <ac:spMk id="2" creationId="{10304424-DB4A-36E7-9E0D-D32A5DD0F26C}"/>
          </ac:spMkLst>
        </pc:spChg>
      </pc:sldChg>
      <pc:sldChg chg="del">
        <pc:chgData name="伊健 杜" userId="e69aded81da48593" providerId="LiveId" clId="{AF29B545-A78F-4B31-BA44-2FFE64763ADA}" dt="2023-02-20T12:12:46.405" v="6" actId="47"/>
        <pc:sldMkLst>
          <pc:docMk/>
          <pc:sldMk cId="2501672628" sldId="2234"/>
        </pc:sldMkLst>
      </pc:sldChg>
      <pc:sldChg chg="modSp add mod">
        <pc:chgData name="伊健 杜" userId="e69aded81da48593" providerId="LiveId" clId="{AF29B545-A78F-4B31-BA44-2FFE64763ADA}" dt="2023-02-21T13:04:26.179" v="5248"/>
        <pc:sldMkLst>
          <pc:docMk/>
          <pc:sldMk cId="3575517933" sldId="2235"/>
        </pc:sldMkLst>
        <pc:spChg chg="mod">
          <ac:chgData name="伊健 杜" userId="e69aded81da48593" providerId="LiveId" clId="{AF29B545-A78F-4B31-BA44-2FFE64763ADA}" dt="2023-02-21T13:04:26.179" v="5248"/>
          <ac:spMkLst>
            <pc:docMk/>
            <pc:sldMk cId="3575517933" sldId="2235"/>
            <ac:spMk id="2" creationId="{10304424-DB4A-36E7-9E0D-D32A5DD0F26C}"/>
          </ac:spMkLst>
        </pc:spChg>
      </pc:sldChg>
      <pc:sldChg chg="del">
        <pc:chgData name="伊健 杜" userId="e69aded81da48593" providerId="LiveId" clId="{AF29B545-A78F-4B31-BA44-2FFE64763ADA}" dt="2023-02-20T12:12:46.405" v="6" actId="47"/>
        <pc:sldMkLst>
          <pc:docMk/>
          <pc:sldMk cId="3879447943" sldId="2235"/>
        </pc:sldMkLst>
      </pc:sldChg>
      <pc:sldChg chg="del">
        <pc:chgData name="伊健 杜" userId="e69aded81da48593" providerId="LiveId" clId="{AF29B545-A78F-4B31-BA44-2FFE64763ADA}" dt="2023-02-20T12:12:46.405" v="6" actId="47"/>
        <pc:sldMkLst>
          <pc:docMk/>
          <pc:sldMk cId="1104921127" sldId="2236"/>
        </pc:sldMkLst>
      </pc:sldChg>
      <pc:sldChg chg="modSp add mod">
        <pc:chgData name="伊健 杜" userId="e69aded81da48593" providerId="LiveId" clId="{AF29B545-A78F-4B31-BA44-2FFE64763ADA}" dt="2023-02-21T13:04:26.179" v="5248"/>
        <pc:sldMkLst>
          <pc:docMk/>
          <pc:sldMk cId="3200574079" sldId="2236"/>
        </pc:sldMkLst>
        <pc:spChg chg="mod">
          <ac:chgData name="伊健 杜" userId="e69aded81da48593" providerId="LiveId" clId="{AF29B545-A78F-4B31-BA44-2FFE64763ADA}" dt="2023-02-21T13:04:26.179" v="5248"/>
          <ac:spMkLst>
            <pc:docMk/>
            <pc:sldMk cId="3200574079" sldId="2236"/>
            <ac:spMk id="2" creationId="{10304424-DB4A-36E7-9E0D-D32A5DD0F26C}"/>
          </ac:spMkLst>
        </pc:spChg>
      </pc:sldChg>
      <pc:sldChg chg="addSp modSp add mod">
        <pc:chgData name="伊健 杜" userId="e69aded81da48593" providerId="LiveId" clId="{AF29B545-A78F-4B31-BA44-2FFE64763ADA}" dt="2023-02-21T13:04:26.179" v="5248"/>
        <pc:sldMkLst>
          <pc:docMk/>
          <pc:sldMk cId="2848262092" sldId="2237"/>
        </pc:sldMkLst>
        <pc:spChg chg="mod">
          <ac:chgData name="伊健 杜" userId="e69aded81da48593" providerId="LiveId" clId="{AF29B545-A78F-4B31-BA44-2FFE64763ADA}" dt="2023-02-21T13:04:26.179" v="5248"/>
          <ac:spMkLst>
            <pc:docMk/>
            <pc:sldMk cId="2848262092" sldId="2237"/>
            <ac:spMk id="2" creationId="{10304424-DB4A-36E7-9E0D-D32A5DD0F26C}"/>
          </ac:spMkLst>
        </pc:spChg>
        <pc:spChg chg="mod">
          <ac:chgData name="伊健 杜" userId="e69aded81da48593" providerId="LiveId" clId="{AF29B545-A78F-4B31-BA44-2FFE64763ADA}" dt="2023-02-21T13:04:26.179" v="5248"/>
          <ac:spMkLst>
            <pc:docMk/>
            <pc:sldMk cId="2848262092" sldId="2237"/>
            <ac:spMk id="5" creationId="{E7287B0E-EF55-E721-8EFA-9A9183C0EDF9}"/>
          </ac:spMkLst>
        </pc:spChg>
        <pc:picChg chg="add mod">
          <ac:chgData name="伊健 杜" userId="e69aded81da48593" providerId="LiveId" clId="{AF29B545-A78F-4B31-BA44-2FFE64763ADA}" dt="2023-02-20T14:36:51.266" v="2373" actId="1076"/>
          <ac:picMkLst>
            <pc:docMk/>
            <pc:sldMk cId="2848262092" sldId="2237"/>
            <ac:picMk id="1026" creationId="{57C611B6-D17F-A271-0476-CBADC49761B2}"/>
          </ac:picMkLst>
        </pc:picChg>
      </pc:sldChg>
      <pc:sldChg chg="del">
        <pc:chgData name="伊健 杜" userId="e69aded81da48593" providerId="LiveId" clId="{AF29B545-A78F-4B31-BA44-2FFE64763ADA}" dt="2023-02-20T12:12:46.405" v="6" actId="47"/>
        <pc:sldMkLst>
          <pc:docMk/>
          <pc:sldMk cId="3692659260" sldId="2237"/>
        </pc:sldMkLst>
      </pc:sldChg>
      <pc:sldChg chg="del">
        <pc:chgData name="伊健 杜" userId="e69aded81da48593" providerId="LiveId" clId="{AF29B545-A78F-4B31-BA44-2FFE64763ADA}" dt="2023-02-20T12:12:46.405" v="6" actId="47"/>
        <pc:sldMkLst>
          <pc:docMk/>
          <pc:sldMk cId="1990614062" sldId="2238"/>
        </pc:sldMkLst>
      </pc:sldChg>
      <pc:sldChg chg="addSp delSp modSp add mod ord">
        <pc:chgData name="伊健 杜" userId="e69aded81da48593" providerId="LiveId" clId="{AF29B545-A78F-4B31-BA44-2FFE64763ADA}" dt="2023-02-21T14:52:45.778" v="5399" actId="1076"/>
        <pc:sldMkLst>
          <pc:docMk/>
          <pc:sldMk cId="3192034466" sldId="2238"/>
        </pc:sldMkLst>
        <pc:spChg chg="mod">
          <ac:chgData name="伊健 杜" userId="e69aded81da48593" providerId="LiveId" clId="{AF29B545-A78F-4B31-BA44-2FFE64763ADA}" dt="2023-02-21T13:04:26.179" v="5248"/>
          <ac:spMkLst>
            <pc:docMk/>
            <pc:sldMk cId="3192034466" sldId="2238"/>
            <ac:spMk id="2" creationId="{10304424-DB4A-36E7-9E0D-D32A5DD0F26C}"/>
          </ac:spMkLst>
        </pc:spChg>
        <pc:spChg chg="mod">
          <ac:chgData name="伊健 杜" userId="e69aded81da48593" providerId="LiveId" clId="{AF29B545-A78F-4B31-BA44-2FFE64763ADA}" dt="2023-02-21T13:04:26.179" v="5248"/>
          <ac:spMkLst>
            <pc:docMk/>
            <pc:sldMk cId="3192034466" sldId="2238"/>
            <ac:spMk id="5" creationId="{E7287B0E-EF55-E721-8EFA-9A9183C0EDF9}"/>
          </ac:spMkLst>
        </pc:spChg>
        <pc:picChg chg="del">
          <ac:chgData name="伊健 杜" userId="e69aded81da48593" providerId="LiveId" clId="{AF29B545-A78F-4B31-BA44-2FFE64763ADA}" dt="2023-02-20T14:37:03.268" v="2375" actId="478"/>
          <ac:picMkLst>
            <pc:docMk/>
            <pc:sldMk cId="3192034466" sldId="2238"/>
            <ac:picMk id="1026" creationId="{57C611B6-D17F-A271-0476-CBADC49761B2}"/>
          </ac:picMkLst>
        </pc:picChg>
        <pc:picChg chg="add mod">
          <ac:chgData name="伊健 杜" userId="e69aded81da48593" providerId="LiveId" clId="{AF29B545-A78F-4B31-BA44-2FFE64763ADA}" dt="2023-02-21T14:52:45.778" v="5399" actId="1076"/>
          <ac:picMkLst>
            <pc:docMk/>
            <pc:sldMk cId="3192034466" sldId="2238"/>
            <ac:picMk id="14338" creationId="{773ABCBB-D2DC-5AC2-89B5-75B1B3AB2296}"/>
          </ac:picMkLst>
        </pc:picChg>
      </pc:sldChg>
      <pc:sldChg chg="del">
        <pc:chgData name="伊健 杜" userId="e69aded81da48593" providerId="LiveId" clId="{AF29B545-A78F-4B31-BA44-2FFE64763ADA}" dt="2023-02-20T12:12:46.405" v="6" actId="47"/>
        <pc:sldMkLst>
          <pc:docMk/>
          <pc:sldMk cId="190861444" sldId="2239"/>
        </pc:sldMkLst>
      </pc:sldChg>
      <pc:sldChg chg="addSp modSp add mod">
        <pc:chgData name="伊健 杜" userId="e69aded81da48593" providerId="LiveId" clId="{AF29B545-A78F-4B31-BA44-2FFE64763ADA}" dt="2023-02-21T14:54:15.276" v="5402" actId="14100"/>
        <pc:sldMkLst>
          <pc:docMk/>
          <pc:sldMk cId="3880096558" sldId="2239"/>
        </pc:sldMkLst>
        <pc:spChg chg="mod">
          <ac:chgData name="伊健 杜" userId="e69aded81da48593" providerId="LiveId" clId="{AF29B545-A78F-4B31-BA44-2FFE64763ADA}" dt="2023-02-21T13:04:26.179" v="5248"/>
          <ac:spMkLst>
            <pc:docMk/>
            <pc:sldMk cId="3880096558" sldId="2239"/>
            <ac:spMk id="2" creationId="{10304424-DB4A-36E7-9E0D-D32A5DD0F26C}"/>
          </ac:spMkLst>
        </pc:spChg>
        <pc:spChg chg="mod">
          <ac:chgData name="伊健 杜" userId="e69aded81da48593" providerId="LiveId" clId="{AF29B545-A78F-4B31-BA44-2FFE64763ADA}" dt="2023-02-21T13:04:26.179" v="5248"/>
          <ac:spMkLst>
            <pc:docMk/>
            <pc:sldMk cId="3880096558" sldId="2239"/>
            <ac:spMk id="5" creationId="{E7287B0E-EF55-E721-8EFA-9A9183C0EDF9}"/>
          </ac:spMkLst>
        </pc:spChg>
        <pc:picChg chg="add mod">
          <ac:chgData name="伊健 杜" userId="e69aded81da48593" providerId="LiveId" clId="{AF29B545-A78F-4B31-BA44-2FFE64763ADA}" dt="2023-02-21T14:54:15.276" v="5402" actId="14100"/>
          <ac:picMkLst>
            <pc:docMk/>
            <pc:sldMk cId="3880096558" sldId="2239"/>
            <ac:picMk id="15362" creationId="{1F96EF18-A6FA-5996-0411-43AACF6915FF}"/>
          </ac:picMkLst>
        </pc:picChg>
      </pc:sldChg>
      <pc:sldChg chg="new del">
        <pc:chgData name="伊健 杜" userId="e69aded81da48593" providerId="LiveId" clId="{AF29B545-A78F-4B31-BA44-2FFE64763ADA}" dt="2023-02-20T14:38:57.739" v="2729" actId="47"/>
        <pc:sldMkLst>
          <pc:docMk/>
          <pc:sldMk cId="2318822515" sldId="2240"/>
        </pc:sldMkLst>
      </pc:sldChg>
      <pc:sldChg chg="modSp add mod">
        <pc:chgData name="伊健 杜" userId="e69aded81da48593" providerId="LiveId" clId="{AF29B545-A78F-4B31-BA44-2FFE64763ADA}" dt="2023-02-21T13:04:26.179" v="5248"/>
        <pc:sldMkLst>
          <pc:docMk/>
          <pc:sldMk cId="3083138883" sldId="2240"/>
        </pc:sldMkLst>
        <pc:spChg chg="mod">
          <ac:chgData name="伊健 杜" userId="e69aded81da48593" providerId="LiveId" clId="{AF29B545-A78F-4B31-BA44-2FFE64763ADA}" dt="2023-02-21T13:04:26.179" v="5248"/>
          <ac:spMkLst>
            <pc:docMk/>
            <pc:sldMk cId="3083138883" sldId="2240"/>
            <ac:spMk id="2" creationId="{10304424-DB4A-36E7-9E0D-D32A5DD0F26C}"/>
          </ac:spMkLst>
        </pc:spChg>
      </pc:sldChg>
      <pc:sldChg chg="modSp add mod">
        <pc:chgData name="伊健 杜" userId="e69aded81da48593" providerId="LiveId" clId="{AF29B545-A78F-4B31-BA44-2FFE64763ADA}" dt="2023-02-21T13:04:26.179" v="5248"/>
        <pc:sldMkLst>
          <pc:docMk/>
          <pc:sldMk cId="4266393787" sldId="2241"/>
        </pc:sldMkLst>
        <pc:spChg chg="mod">
          <ac:chgData name="伊健 杜" userId="e69aded81da48593" providerId="LiveId" clId="{AF29B545-A78F-4B31-BA44-2FFE64763ADA}" dt="2023-02-21T13:04:26.179" v="5248"/>
          <ac:spMkLst>
            <pc:docMk/>
            <pc:sldMk cId="4266393787" sldId="2241"/>
            <ac:spMk id="2" creationId="{10304424-DB4A-36E7-9E0D-D32A5DD0F26C}"/>
          </ac:spMkLst>
        </pc:spChg>
      </pc:sldChg>
      <pc:sldChg chg="modSp add del mod">
        <pc:chgData name="伊健 杜" userId="e69aded81da48593" providerId="LiveId" clId="{AF29B545-A78F-4B31-BA44-2FFE64763ADA}" dt="2023-02-20T14:39:53.940" v="2844" actId="47"/>
        <pc:sldMkLst>
          <pc:docMk/>
          <pc:sldMk cId="2042921065" sldId="2242"/>
        </pc:sldMkLst>
        <pc:spChg chg="mod">
          <ac:chgData name="伊健 杜" userId="e69aded81da48593" providerId="LiveId" clId="{AF29B545-A78F-4B31-BA44-2FFE64763ADA}" dt="2023-02-20T14:39:50.938" v="2843" actId="20577"/>
          <ac:spMkLst>
            <pc:docMk/>
            <pc:sldMk cId="2042921065" sldId="2242"/>
            <ac:spMk id="2" creationId="{10304424-DB4A-36E7-9E0D-D32A5DD0F26C}"/>
          </ac:spMkLst>
        </pc:spChg>
      </pc:sldChg>
      <pc:sldChg chg="addSp modSp add mod">
        <pc:chgData name="伊健 杜" userId="e69aded81da48593" providerId="LiveId" clId="{AF29B545-A78F-4B31-BA44-2FFE64763ADA}" dt="2023-02-21T14:54:41.490" v="5407" actId="1076"/>
        <pc:sldMkLst>
          <pc:docMk/>
          <pc:sldMk cId="3773866786" sldId="2242"/>
        </pc:sldMkLst>
        <pc:spChg chg="mod">
          <ac:chgData name="伊健 杜" userId="e69aded81da48593" providerId="LiveId" clId="{AF29B545-A78F-4B31-BA44-2FFE64763ADA}" dt="2023-02-20T14:42:58.316" v="2858"/>
          <ac:spMkLst>
            <pc:docMk/>
            <pc:sldMk cId="3773866786" sldId="2242"/>
            <ac:spMk id="2" creationId="{10304424-DB4A-36E7-9E0D-D32A5DD0F26C}"/>
          </ac:spMkLst>
        </pc:spChg>
        <pc:spChg chg="mod">
          <ac:chgData name="伊健 杜" userId="e69aded81da48593" providerId="LiveId" clId="{AF29B545-A78F-4B31-BA44-2FFE64763ADA}" dt="2023-02-21T13:04:26.179" v="5248"/>
          <ac:spMkLst>
            <pc:docMk/>
            <pc:sldMk cId="3773866786" sldId="2242"/>
            <ac:spMk id="5" creationId="{E7287B0E-EF55-E721-8EFA-9A9183C0EDF9}"/>
          </ac:spMkLst>
        </pc:spChg>
        <pc:picChg chg="add mod">
          <ac:chgData name="伊健 杜" userId="e69aded81da48593" providerId="LiveId" clId="{AF29B545-A78F-4B31-BA44-2FFE64763ADA}" dt="2023-02-21T14:54:41.490" v="5407" actId="1076"/>
          <ac:picMkLst>
            <pc:docMk/>
            <pc:sldMk cId="3773866786" sldId="2242"/>
            <ac:picMk id="16386" creationId="{BBC51E79-8594-19F3-43C4-583201187AEA}"/>
          </ac:picMkLst>
        </pc:picChg>
      </pc:sldChg>
      <pc:sldChg chg="addSp modSp add mod">
        <pc:chgData name="伊健 杜" userId="e69aded81da48593" providerId="LiveId" clId="{AF29B545-A78F-4B31-BA44-2FFE64763ADA}" dt="2023-02-21T14:55:23.908" v="5409" actId="1076"/>
        <pc:sldMkLst>
          <pc:docMk/>
          <pc:sldMk cId="4029286358" sldId="2243"/>
        </pc:sldMkLst>
        <pc:spChg chg="mod">
          <ac:chgData name="伊健 杜" userId="e69aded81da48593" providerId="LiveId" clId="{AF29B545-A78F-4B31-BA44-2FFE64763ADA}" dt="2023-02-21T13:04:26.179" v="5248"/>
          <ac:spMkLst>
            <pc:docMk/>
            <pc:sldMk cId="4029286358" sldId="2243"/>
            <ac:spMk id="5" creationId="{E7287B0E-EF55-E721-8EFA-9A9183C0EDF9}"/>
          </ac:spMkLst>
        </pc:spChg>
        <pc:picChg chg="add mod">
          <ac:chgData name="伊健 杜" userId="e69aded81da48593" providerId="LiveId" clId="{AF29B545-A78F-4B31-BA44-2FFE64763ADA}" dt="2023-02-21T14:55:23.908" v="5409" actId="1076"/>
          <ac:picMkLst>
            <pc:docMk/>
            <pc:sldMk cId="4029286358" sldId="2243"/>
            <ac:picMk id="17410" creationId="{13D61D96-4538-75B6-CDA1-6C4B3B9A7EF5}"/>
          </ac:picMkLst>
        </pc:picChg>
      </pc:sldChg>
      <pc:sldChg chg="del">
        <pc:chgData name="伊健 杜" userId="e69aded81da48593" providerId="LiveId" clId="{AF29B545-A78F-4B31-BA44-2FFE64763ADA}" dt="2023-02-20T12:12:46.405" v="6" actId="47"/>
        <pc:sldMkLst>
          <pc:docMk/>
          <pc:sldMk cId="1294235350" sldId="2244"/>
        </pc:sldMkLst>
      </pc:sldChg>
      <pc:sldChg chg="addSp modSp add mod">
        <pc:chgData name="伊健 杜" userId="e69aded81da48593" providerId="LiveId" clId="{AF29B545-A78F-4B31-BA44-2FFE64763ADA}" dt="2023-02-21T14:55:38.832" v="5411" actId="1076"/>
        <pc:sldMkLst>
          <pc:docMk/>
          <pc:sldMk cId="2737644136" sldId="2244"/>
        </pc:sldMkLst>
        <pc:spChg chg="mod">
          <ac:chgData name="伊健 杜" userId="e69aded81da48593" providerId="LiveId" clId="{AF29B545-A78F-4B31-BA44-2FFE64763ADA}" dt="2023-02-21T13:04:26.179" v="5248"/>
          <ac:spMkLst>
            <pc:docMk/>
            <pc:sldMk cId="2737644136" sldId="2244"/>
            <ac:spMk id="5" creationId="{E7287B0E-EF55-E721-8EFA-9A9183C0EDF9}"/>
          </ac:spMkLst>
        </pc:spChg>
        <pc:picChg chg="add mod">
          <ac:chgData name="伊健 杜" userId="e69aded81da48593" providerId="LiveId" clId="{AF29B545-A78F-4B31-BA44-2FFE64763ADA}" dt="2023-02-21T14:55:38.832" v="5411" actId="1076"/>
          <ac:picMkLst>
            <pc:docMk/>
            <pc:sldMk cId="2737644136" sldId="2244"/>
            <ac:picMk id="18434" creationId="{D312D9C8-75E9-F9AA-EC93-668CEBD7171F}"/>
          </ac:picMkLst>
        </pc:picChg>
      </pc:sldChg>
      <pc:sldChg chg="addSp modSp add mod">
        <pc:chgData name="伊健 杜" userId="e69aded81da48593" providerId="LiveId" clId="{AF29B545-A78F-4B31-BA44-2FFE64763ADA}" dt="2023-02-21T13:04:26.179" v="5248"/>
        <pc:sldMkLst>
          <pc:docMk/>
          <pc:sldMk cId="2012142691" sldId="2245"/>
        </pc:sldMkLst>
        <pc:spChg chg="mod">
          <ac:chgData name="伊健 杜" userId="e69aded81da48593" providerId="LiveId" clId="{AF29B545-A78F-4B31-BA44-2FFE64763ADA}" dt="2023-02-21T13:04:26.179" v="5248"/>
          <ac:spMkLst>
            <pc:docMk/>
            <pc:sldMk cId="2012142691" sldId="2245"/>
            <ac:spMk id="2" creationId="{10304424-DB4A-36E7-9E0D-D32A5DD0F26C}"/>
          </ac:spMkLst>
        </pc:spChg>
        <pc:picChg chg="add mod">
          <ac:chgData name="伊健 杜" userId="e69aded81da48593" providerId="LiveId" clId="{AF29B545-A78F-4B31-BA44-2FFE64763ADA}" dt="2023-02-21T05:14:07.047" v="3377" actId="1076"/>
          <ac:picMkLst>
            <pc:docMk/>
            <pc:sldMk cId="2012142691" sldId="2245"/>
            <ac:picMk id="1026" creationId="{C58790AC-099B-08AF-DAEF-B0EA81562601}"/>
          </ac:picMkLst>
        </pc:picChg>
      </pc:sldChg>
      <pc:sldChg chg="modSp add">
        <pc:chgData name="伊健 杜" userId="e69aded81da48593" providerId="LiveId" clId="{AF29B545-A78F-4B31-BA44-2FFE64763ADA}" dt="2023-02-21T13:04:26.179" v="5248"/>
        <pc:sldMkLst>
          <pc:docMk/>
          <pc:sldMk cId="1940879293" sldId="2246"/>
        </pc:sldMkLst>
        <pc:spChg chg="mod">
          <ac:chgData name="伊健 杜" userId="e69aded81da48593" providerId="LiveId" clId="{AF29B545-A78F-4B31-BA44-2FFE64763ADA}" dt="2023-02-21T13:04:26.179" v="5248"/>
          <ac:spMkLst>
            <pc:docMk/>
            <pc:sldMk cId="1940879293" sldId="2246"/>
            <ac:spMk id="2" creationId="{10304424-DB4A-36E7-9E0D-D32A5DD0F26C}"/>
          </ac:spMkLst>
        </pc:spChg>
      </pc:sldChg>
      <pc:sldChg chg="del">
        <pc:chgData name="伊健 杜" userId="e69aded81da48593" providerId="LiveId" clId="{AF29B545-A78F-4B31-BA44-2FFE64763ADA}" dt="2023-02-20T12:12:46.405" v="6" actId="47"/>
        <pc:sldMkLst>
          <pc:docMk/>
          <pc:sldMk cId="2420110277" sldId="2246"/>
        </pc:sldMkLst>
      </pc:sldChg>
      <pc:sldChg chg="del">
        <pc:chgData name="伊健 杜" userId="e69aded81da48593" providerId="LiveId" clId="{AF29B545-A78F-4B31-BA44-2FFE64763ADA}" dt="2023-02-20T12:12:46.405" v="6" actId="47"/>
        <pc:sldMkLst>
          <pc:docMk/>
          <pc:sldMk cId="252538624" sldId="2247"/>
        </pc:sldMkLst>
      </pc:sldChg>
      <pc:sldChg chg="addSp delSp modSp add mod">
        <pc:chgData name="伊健 杜" userId="e69aded81da48593" providerId="LiveId" clId="{AF29B545-A78F-4B31-BA44-2FFE64763ADA}" dt="2023-02-21T13:04:26.179" v="5248"/>
        <pc:sldMkLst>
          <pc:docMk/>
          <pc:sldMk cId="867876123" sldId="2247"/>
        </pc:sldMkLst>
        <pc:spChg chg="mod">
          <ac:chgData name="伊健 杜" userId="e69aded81da48593" providerId="LiveId" clId="{AF29B545-A78F-4B31-BA44-2FFE64763ADA}" dt="2023-02-21T13:04:26.179" v="5248"/>
          <ac:spMkLst>
            <pc:docMk/>
            <pc:sldMk cId="867876123" sldId="2247"/>
            <ac:spMk id="2" creationId="{10304424-DB4A-36E7-9E0D-D32A5DD0F26C}"/>
          </ac:spMkLst>
        </pc:spChg>
        <pc:picChg chg="del">
          <ac:chgData name="伊健 杜" userId="e69aded81da48593" providerId="LiveId" clId="{AF29B545-A78F-4B31-BA44-2FFE64763ADA}" dt="2023-02-21T05:14:44.261" v="3379" actId="478"/>
          <ac:picMkLst>
            <pc:docMk/>
            <pc:sldMk cId="867876123" sldId="2247"/>
            <ac:picMk id="1026" creationId="{C58790AC-099B-08AF-DAEF-B0EA81562601}"/>
          </ac:picMkLst>
        </pc:picChg>
        <pc:picChg chg="add mod">
          <ac:chgData name="伊健 杜" userId="e69aded81da48593" providerId="LiveId" clId="{AF29B545-A78F-4B31-BA44-2FFE64763ADA}" dt="2023-02-21T05:15:20.937" v="3387" actId="1076"/>
          <ac:picMkLst>
            <pc:docMk/>
            <pc:sldMk cId="867876123" sldId="2247"/>
            <ac:picMk id="2050" creationId="{EED027D8-F35C-AB12-34B0-52BD03F67E43}"/>
          </ac:picMkLst>
        </pc:picChg>
        <pc:picChg chg="add mod">
          <ac:chgData name="伊健 杜" userId="e69aded81da48593" providerId="LiveId" clId="{AF29B545-A78F-4B31-BA44-2FFE64763ADA}" dt="2023-02-21T05:15:26.964" v="3390" actId="1076"/>
          <ac:picMkLst>
            <pc:docMk/>
            <pc:sldMk cId="867876123" sldId="2247"/>
            <ac:picMk id="2052" creationId="{56AC1473-9165-BFFC-A036-078C718C7752}"/>
          </ac:picMkLst>
        </pc:picChg>
      </pc:sldChg>
      <pc:sldChg chg="addSp delSp modSp add mod">
        <pc:chgData name="伊健 杜" userId="e69aded81da48593" providerId="LiveId" clId="{AF29B545-A78F-4B31-BA44-2FFE64763ADA}" dt="2023-02-21T13:04:26.179" v="5248"/>
        <pc:sldMkLst>
          <pc:docMk/>
          <pc:sldMk cId="1206652299" sldId="2248"/>
        </pc:sldMkLst>
        <pc:spChg chg="mod">
          <ac:chgData name="伊健 杜" userId="e69aded81da48593" providerId="LiveId" clId="{AF29B545-A78F-4B31-BA44-2FFE64763ADA}" dt="2023-02-21T13:04:26.179" v="5248"/>
          <ac:spMkLst>
            <pc:docMk/>
            <pc:sldMk cId="1206652299" sldId="2248"/>
            <ac:spMk id="2" creationId="{10304424-DB4A-36E7-9E0D-D32A5DD0F26C}"/>
          </ac:spMkLst>
        </pc:spChg>
        <pc:picChg chg="del">
          <ac:chgData name="伊健 杜" userId="e69aded81da48593" providerId="LiveId" clId="{AF29B545-A78F-4B31-BA44-2FFE64763ADA}" dt="2023-02-21T05:15:58.886" v="3392" actId="478"/>
          <ac:picMkLst>
            <pc:docMk/>
            <pc:sldMk cId="1206652299" sldId="2248"/>
            <ac:picMk id="2050" creationId="{EED027D8-F35C-AB12-34B0-52BD03F67E43}"/>
          </ac:picMkLst>
        </pc:picChg>
        <pc:picChg chg="del">
          <ac:chgData name="伊健 杜" userId="e69aded81da48593" providerId="LiveId" clId="{AF29B545-A78F-4B31-BA44-2FFE64763ADA}" dt="2023-02-21T05:15:58.886" v="3392" actId="478"/>
          <ac:picMkLst>
            <pc:docMk/>
            <pc:sldMk cId="1206652299" sldId="2248"/>
            <ac:picMk id="2052" creationId="{56AC1473-9165-BFFC-A036-078C718C7752}"/>
          </ac:picMkLst>
        </pc:picChg>
        <pc:picChg chg="add mod">
          <ac:chgData name="伊健 杜" userId="e69aded81da48593" providerId="LiveId" clId="{AF29B545-A78F-4B31-BA44-2FFE64763ADA}" dt="2023-02-21T05:16:05.578" v="3396" actId="1076"/>
          <ac:picMkLst>
            <pc:docMk/>
            <pc:sldMk cId="1206652299" sldId="2248"/>
            <ac:picMk id="3074" creationId="{E09D2906-ED60-41BC-DEEB-058194CB94F2}"/>
          </ac:picMkLst>
        </pc:picChg>
      </pc:sldChg>
      <pc:sldChg chg="del">
        <pc:chgData name="伊健 杜" userId="e69aded81da48593" providerId="LiveId" clId="{AF29B545-A78F-4B31-BA44-2FFE64763ADA}" dt="2023-02-20T12:12:46.405" v="6" actId="47"/>
        <pc:sldMkLst>
          <pc:docMk/>
          <pc:sldMk cId="1415075018" sldId="2248"/>
        </pc:sldMkLst>
      </pc:sldChg>
      <pc:sldChg chg="del">
        <pc:chgData name="伊健 杜" userId="e69aded81da48593" providerId="LiveId" clId="{AF29B545-A78F-4B31-BA44-2FFE64763ADA}" dt="2023-02-20T12:12:46.405" v="6" actId="47"/>
        <pc:sldMkLst>
          <pc:docMk/>
          <pc:sldMk cId="711364460" sldId="2249"/>
        </pc:sldMkLst>
      </pc:sldChg>
      <pc:sldChg chg="addSp delSp modSp add mod">
        <pc:chgData name="伊健 杜" userId="e69aded81da48593" providerId="LiveId" clId="{AF29B545-A78F-4B31-BA44-2FFE64763ADA}" dt="2023-02-21T13:04:26.179" v="5248"/>
        <pc:sldMkLst>
          <pc:docMk/>
          <pc:sldMk cId="1402655408" sldId="2249"/>
        </pc:sldMkLst>
        <pc:spChg chg="mod">
          <ac:chgData name="伊健 杜" userId="e69aded81da48593" providerId="LiveId" clId="{AF29B545-A78F-4B31-BA44-2FFE64763ADA}" dt="2023-02-21T13:04:26.179" v="5248"/>
          <ac:spMkLst>
            <pc:docMk/>
            <pc:sldMk cId="1402655408" sldId="2249"/>
            <ac:spMk id="2" creationId="{10304424-DB4A-36E7-9E0D-D32A5DD0F26C}"/>
          </ac:spMkLst>
        </pc:spChg>
        <pc:picChg chg="add mod">
          <ac:chgData name="伊健 杜" userId="e69aded81da48593" providerId="LiveId" clId="{AF29B545-A78F-4B31-BA44-2FFE64763ADA}" dt="2023-02-21T05:16:51.481" v="3401" actId="1076"/>
          <ac:picMkLst>
            <pc:docMk/>
            <pc:sldMk cId="1402655408" sldId="2249"/>
            <ac:picMk id="4" creationId="{36A38500-A793-DA33-2068-03C3624E8FCC}"/>
          </ac:picMkLst>
        </pc:picChg>
        <pc:picChg chg="del">
          <ac:chgData name="伊健 杜" userId="e69aded81da48593" providerId="LiveId" clId="{AF29B545-A78F-4B31-BA44-2FFE64763ADA}" dt="2023-02-21T05:16:46.968" v="3398" actId="478"/>
          <ac:picMkLst>
            <pc:docMk/>
            <pc:sldMk cId="1402655408" sldId="2249"/>
            <ac:picMk id="3074" creationId="{E09D2906-ED60-41BC-DEEB-058194CB94F2}"/>
          </ac:picMkLst>
        </pc:picChg>
      </pc:sldChg>
      <pc:sldChg chg="del">
        <pc:chgData name="伊健 杜" userId="e69aded81da48593" providerId="LiveId" clId="{AF29B545-A78F-4B31-BA44-2FFE64763ADA}" dt="2023-02-20T12:12:46.405" v="6" actId="47"/>
        <pc:sldMkLst>
          <pc:docMk/>
          <pc:sldMk cId="1210530522" sldId="2250"/>
        </pc:sldMkLst>
      </pc:sldChg>
      <pc:sldChg chg="addSp delSp modSp add mod">
        <pc:chgData name="伊健 杜" userId="e69aded81da48593" providerId="LiveId" clId="{AF29B545-A78F-4B31-BA44-2FFE64763ADA}" dt="2023-02-21T13:04:26.179" v="5248"/>
        <pc:sldMkLst>
          <pc:docMk/>
          <pc:sldMk cId="3546783395" sldId="2250"/>
        </pc:sldMkLst>
        <pc:spChg chg="mod">
          <ac:chgData name="伊健 杜" userId="e69aded81da48593" providerId="LiveId" clId="{AF29B545-A78F-4B31-BA44-2FFE64763ADA}" dt="2023-02-21T13:04:26.179" v="5248"/>
          <ac:spMkLst>
            <pc:docMk/>
            <pc:sldMk cId="3546783395" sldId="2250"/>
            <ac:spMk id="2" creationId="{10304424-DB4A-36E7-9E0D-D32A5DD0F26C}"/>
          </ac:spMkLst>
        </pc:spChg>
        <pc:picChg chg="del">
          <ac:chgData name="伊健 杜" userId="e69aded81da48593" providerId="LiveId" clId="{AF29B545-A78F-4B31-BA44-2FFE64763ADA}" dt="2023-02-21T05:20:57.203" v="3436" actId="478"/>
          <ac:picMkLst>
            <pc:docMk/>
            <pc:sldMk cId="3546783395" sldId="2250"/>
            <ac:picMk id="4" creationId="{36A38500-A793-DA33-2068-03C3624E8FCC}"/>
          </ac:picMkLst>
        </pc:picChg>
        <pc:picChg chg="add mod">
          <ac:chgData name="伊健 杜" userId="e69aded81da48593" providerId="LiveId" clId="{AF29B545-A78F-4B31-BA44-2FFE64763ADA}" dt="2023-02-21T05:20:58.971" v="3438" actId="1076"/>
          <ac:picMkLst>
            <pc:docMk/>
            <pc:sldMk cId="3546783395" sldId="2250"/>
            <ac:picMk id="4098" creationId="{0CEE3A42-5D51-7E0B-9FF1-77CD51262E0D}"/>
          </ac:picMkLst>
        </pc:picChg>
      </pc:sldChg>
      <pc:sldChg chg="modSp add mod">
        <pc:chgData name="伊健 杜" userId="e69aded81da48593" providerId="LiveId" clId="{AF29B545-A78F-4B31-BA44-2FFE64763ADA}" dt="2023-02-21T13:04:26.179" v="5248"/>
        <pc:sldMkLst>
          <pc:docMk/>
          <pc:sldMk cId="364054386" sldId="2251"/>
        </pc:sldMkLst>
        <pc:spChg chg="mod">
          <ac:chgData name="伊健 杜" userId="e69aded81da48593" providerId="LiveId" clId="{AF29B545-A78F-4B31-BA44-2FFE64763ADA}" dt="2023-02-21T13:04:26.179" v="5248"/>
          <ac:spMkLst>
            <pc:docMk/>
            <pc:sldMk cId="364054386" sldId="2251"/>
            <ac:spMk id="2" creationId="{10304424-DB4A-36E7-9E0D-D32A5DD0F26C}"/>
          </ac:spMkLst>
        </pc:spChg>
      </pc:sldChg>
      <pc:sldChg chg="add del">
        <pc:chgData name="伊健 杜" userId="e69aded81da48593" providerId="LiveId" clId="{AF29B545-A78F-4B31-BA44-2FFE64763ADA}" dt="2023-02-21T05:21:06.596" v="3440" actId="47"/>
        <pc:sldMkLst>
          <pc:docMk/>
          <pc:sldMk cId="1293235614" sldId="2251"/>
        </pc:sldMkLst>
      </pc:sldChg>
      <pc:sldChg chg="del">
        <pc:chgData name="伊健 杜" userId="e69aded81da48593" providerId="LiveId" clId="{AF29B545-A78F-4B31-BA44-2FFE64763ADA}" dt="2023-02-20T12:12:46.405" v="6" actId="47"/>
        <pc:sldMkLst>
          <pc:docMk/>
          <pc:sldMk cId="1327051921" sldId="2251"/>
        </pc:sldMkLst>
      </pc:sldChg>
      <pc:sldChg chg="add del">
        <pc:chgData name="伊健 杜" userId="e69aded81da48593" providerId="LiveId" clId="{AF29B545-A78F-4B31-BA44-2FFE64763ADA}" dt="2023-02-21T05:23:40.335" v="3505" actId="47"/>
        <pc:sldMkLst>
          <pc:docMk/>
          <pc:sldMk cId="2743512211" sldId="2252"/>
        </pc:sldMkLst>
      </pc:sldChg>
      <pc:sldChg chg="addSp modSp add mod">
        <pc:chgData name="伊健 杜" userId="e69aded81da48593" providerId="LiveId" clId="{AF29B545-A78F-4B31-BA44-2FFE64763ADA}" dt="2023-02-21T14:56:04.211" v="5414" actId="1076"/>
        <pc:sldMkLst>
          <pc:docMk/>
          <pc:sldMk cId="3685489568" sldId="2252"/>
        </pc:sldMkLst>
        <pc:spChg chg="mod">
          <ac:chgData name="伊健 杜" userId="e69aded81da48593" providerId="LiveId" clId="{AF29B545-A78F-4B31-BA44-2FFE64763ADA}" dt="2023-02-21T13:04:26.179" v="5248"/>
          <ac:spMkLst>
            <pc:docMk/>
            <pc:sldMk cId="3685489568" sldId="2252"/>
            <ac:spMk id="2" creationId="{10304424-DB4A-36E7-9E0D-D32A5DD0F26C}"/>
          </ac:spMkLst>
        </pc:spChg>
        <pc:spChg chg="mod">
          <ac:chgData name="伊健 杜" userId="e69aded81da48593" providerId="LiveId" clId="{AF29B545-A78F-4B31-BA44-2FFE64763ADA}" dt="2023-02-21T13:04:26.179" v="5248"/>
          <ac:spMkLst>
            <pc:docMk/>
            <pc:sldMk cId="3685489568" sldId="2252"/>
            <ac:spMk id="5" creationId="{E7287B0E-EF55-E721-8EFA-9A9183C0EDF9}"/>
          </ac:spMkLst>
        </pc:spChg>
        <pc:picChg chg="add mod">
          <ac:chgData name="伊健 杜" userId="e69aded81da48593" providerId="LiveId" clId="{AF29B545-A78F-4B31-BA44-2FFE64763ADA}" dt="2023-02-21T14:56:04.211" v="5414" actId="1076"/>
          <ac:picMkLst>
            <pc:docMk/>
            <pc:sldMk cId="3685489568" sldId="2252"/>
            <ac:picMk id="19458" creationId="{79C41E4E-C9F2-5BC8-D058-DDB68C0DB02D}"/>
          </ac:picMkLst>
        </pc:picChg>
      </pc:sldChg>
      <pc:sldChg chg="del">
        <pc:chgData name="伊健 杜" userId="e69aded81da48593" providerId="LiveId" clId="{AF29B545-A78F-4B31-BA44-2FFE64763ADA}" dt="2023-02-20T12:12:46.405" v="6" actId="47"/>
        <pc:sldMkLst>
          <pc:docMk/>
          <pc:sldMk cId="4140817928" sldId="2252"/>
        </pc:sldMkLst>
      </pc:sldChg>
      <pc:sldChg chg="del">
        <pc:chgData name="伊健 杜" userId="e69aded81da48593" providerId="LiveId" clId="{AF29B545-A78F-4B31-BA44-2FFE64763ADA}" dt="2023-02-20T12:12:46.405" v="6" actId="47"/>
        <pc:sldMkLst>
          <pc:docMk/>
          <pc:sldMk cId="1041314455" sldId="2253"/>
        </pc:sldMkLst>
      </pc:sldChg>
      <pc:sldChg chg="modSp add del mod">
        <pc:chgData name="伊健 杜" userId="e69aded81da48593" providerId="LiveId" clId="{AF29B545-A78F-4B31-BA44-2FFE64763ADA}" dt="2023-02-21T13:04:26.179" v="5248"/>
        <pc:sldMkLst>
          <pc:docMk/>
          <pc:sldMk cId="3371019328" sldId="2253"/>
        </pc:sldMkLst>
        <pc:spChg chg="mod">
          <ac:chgData name="伊健 杜" userId="e69aded81da48593" providerId="LiveId" clId="{AF29B545-A78F-4B31-BA44-2FFE64763ADA}" dt="2023-02-21T13:04:26.179" v="5248"/>
          <ac:spMkLst>
            <pc:docMk/>
            <pc:sldMk cId="3371019328" sldId="2253"/>
            <ac:spMk id="2" creationId="{10304424-DB4A-36E7-9E0D-D32A5DD0F26C}"/>
          </ac:spMkLst>
        </pc:spChg>
        <pc:spChg chg="mod">
          <ac:chgData name="伊健 杜" userId="e69aded81da48593" providerId="LiveId" clId="{AF29B545-A78F-4B31-BA44-2FFE64763ADA}" dt="2023-02-21T13:04:26.179" v="5248"/>
          <ac:spMkLst>
            <pc:docMk/>
            <pc:sldMk cId="3371019328" sldId="2253"/>
            <ac:spMk id="5" creationId="{E7287B0E-EF55-E721-8EFA-9A9183C0EDF9}"/>
          </ac:spMkLst>
        </pc:spChg>
      </pc:sldChg>
      <pc:sldChg chg="del">
        <pc:chgData name="伊健 杜" userId="e69aded81da48593" providerId="LiveId" clId="{AF29B545-A78F-4B31-BA44-2FFE64763ADA}" dt="2023-02-20T12:12:46.405" v="6" actId="47"/>
        <pc:sldMkLst>
          <pc:docMk/>
          <pc:sldMk cId="244172812" sldId="2254"/>
        </pc:sldMkLst>
      </pc:sldChg>
      <pc:sldChg chg="modSp add mod">
        <pc:chgData name="伊健 杜" userId="e69aded81da48593" providerId="LiveId" clId="{AF29B545-A78F-4B31-BA44-2FFE64763ADA}" dt="2023-02-21T13:04:26.179" v="5248"/>
        <pc:sldMkLst>
          <pc:docMk/>
          <pc:sldMk cId="2638423198" sldId="2254"/>
        </pc:sldMkLst>
        <pc:spChg chg="mod">
          <ac:chgData name="伊健 杜" userId="e69aded81da48593" providerId="LiveId" clId="{AF29B545-A78F-4B31-BA44-2FFE64763ADA}" dt="2023-02-21T13:04:26.179" v="5248"/>
          <ac:spMkLst>
            <pc:docMk/>
            <pc:sldMk cId="2638423198" sldId="2254"/>
            <ac:spMk id="2" creationId="{10304424-DB4A-36E7-9E0D-D32A5DD0F26C}"/>
          </ac:spMkLst>
        </pc:spChg>
      </pc:sldChg>
      <pc:sldChg chg="modSp add del mod">
        <pc:chgData name="伊健 杜" userId="e69aded81da48593" providerId="LiveId" clId="{AF29B545-A78F-4B31-BA44-2FFE64763ADA}" dt="2023-02-21T05:27:17.957" v="3828" actId="47"/>
        <pc:sldMkLst>
          <pc:docMk/>
          <pc:sldMk cId="4194994687" sldId="2254"/>
        </pc:sldMkLst>
        <pc:spChg chg="mod">
          <ac:chgData name="伊健 杜" userId="e69aded81da48593" providerId="LiveId" clId="{AF29B545-A78F-4B31-BA44-2FFE64763ADA}" dt="2023-02-21T05:26:35.337" v="3827"/>
          <ac:spMkLst>
            <pc:docMk/>
            <pc:sldMk cId="4194994687" sldId="2254"/>
            <ac:spMk id="5" creationId="{E7287B0E-EF55-E721-8EFA-9A9183C0EDF9}"/>
          </ac:spMkLst>
        </pc:spChg>
      </pc:sldChg>
      <pc:sldChg chg="del">
        <pc:chgData name="伊健 杜" userId="e69aded81da48593" providerId="LiveId" clId="{AF29B545-A78F-4B31-BA44-2FFE64763ADA}" dt="2023-02-20T12:12:46.405" v="6" actId="47"/>
        <pc:sldMkLst>
          <pc:docMk/>
          <pc:sldMk cId="4054208821" sldId="2255"/>
        </pc:sldMkLst>
      </pc:sldChg>
      <pc:sldChg chg="modSp add mod">
        <pc:chgData name="伊健 杜" userId="e69aded81da48593" providerId="LiveId" clId="{AF29B545-A78F-4B31-BA44-2FFE64763ADA}" dt="2023-02-21T14:13:30.993" v="5270"/>
        <pc:sldMkLst>
          <pc:docMk/>
          <pc:sldMk cId="4116058296" sldId="2255"/>
        </pc:sldMkLst>
        <pc:spChg chg="mod">
          <ac:chgData name="伊健 杜" userId="e69aded81da48593" providerId="LiveId" clId="{AF29B545-A78F-4B31-BA44-2FFE64763ADA}" dt="2023-02-21T14:13:30.993" v="5270"/>
          <ac:spMkLst>
            <pc:docMk/>
            <pc:sldMk cId="4116058296" sldId="2255"/>
            <ac:spMk id="2" creationId="{10304424-DB4A-36E7-9E0D-D32A5DD0F26C}"/>
          </ac:spMkLst>
        </pc:spChg>
      </pc:sldChg>
      <pc:sldChg chg="addSp modSp add mod">
        <pc:chgData name="伊健 杜" userId="e69aded81da48593" providerId="LiveId" clId="{AF29B545-A78F-4B31-BA44-2FFE64763ADA}" dt="2023-02-21T16:12:25.412" v="5417" actId="1076"/>
        <pc:sldMkLst>
          <pc:docMk/>
          <pc:sldMk cId="4033524611" sldId="2256"/>
        </pc:sldMkLst>
        <pc:spChg chg="mod">
          <ac:chgData name="伊健 杜" userId="e69aded81da48593" providerId="LiveId" clId="{AF29B545-A78F-4B31-BA44-2FFE64763ADA}" dt="2023-02-21T05:39:18.899" v="4112"/>
          <ac:spMkLst>
            <pc:docMk/>
            <pc:sldMk cId="4033524611" sldId="2256"/>
            <ac:spMk id="2" creationId="{10304424-DB4A-36E7-9E0D-D32A5DD0F26C}"/>
          </ac:spMkLst>
        </pc:spChg>
        <pc:spChg chg="mod">
          <ac:chgData name="伊健 杜" userId="e69aded81da48593" providerId="LiveId" clId="{AF29B545-A78F-4B31-BA44-2FFE64763ADA}" dt="2023-02-21T13:04:26.179" v="5248"/>
          <ac:spMkLst>
            <pc:docMk/>
            <pc:sldMk cId="4033524611" sldId="2256"/>
            <ac:spMk id="5" creationId="{E7287B0E-EF55-E721-8EFA-9A9183C0EDF9}"/>
          </ac:spMkLst>
        </pc:spChg>
        <pc:picChg chg="add mod">
          <ac:chgData name="伊健 杜" userId="e69aded81da48593" providerId="LiveId" clId="{AF29B545-A78F-4B31-BA44-2FFE64763ADA}" dt="2023-02-21T16:12:25.412" v="5417" actId="1076"/>
          <ac:picMkLst>
            <pc:docMk/>
            <pc:sldMk cId="4033524611" sldId="2256"/>
            <ac:picMk id="1026" creationId="{F25FB7D6-A021-DB79-E903-C41EE377A47E}"/>
          </ac:picMkLst>
        </pc:picChg>
      </pc:sldChg>
      <pc:sldChg chg="addSp modSp add mod">
        <pc:chgData name="伊健 杜" userId="e69aded81da48593" providerId="LiveId" clId="{AF29B545-A78F-4B31-BA44-2FFE64763ADA}" dt="2023-02-21T16:13:52.685" v="5419" actId="1076"/>
        <pc:sldMkLst>
          <pc:docMk/>
          <pc:sldMk cId="2889901919" sldId="2257"/>
        </pc:sldMkLst>
        <pc:spChg chg="mod">
          <ac:chgData name="伊健 杜" userId="e69aded81da48593" providerId="LiveId" clId="{AF29B545-A78F-4B31-BA44-2FFE64763ADA}" dt="2023-02-21T13:04:26.179" v="5248"/>
          <ac:spMkLst>
            <pc:docMk/>
            <pc:sldMk cId="2889901919" sldId="2257"/>
            <ac:spMk id="5" creationId="{E7287B0E-EF55-E721-8EFA-9A9183C0EDF9}"/>
          </ac:spMkLst>
        </pc:spChg>
        <pc:picChg chg="add mod">
          <ac:chgData name="伊健 杜" userId="e69aded81da48593" providerId="LiveId" clId="{AF29B545-A78F-4B31-BA44-2FFE64763ADA}" dt="2023-02-21T16:13:52.685" v="5419" actId="1076"/>
          <ac:picMkLst>
            <pc:docMk/>
            <pc:sldMk cId="2889901919" sldId="2257"/>
            <ac:picMk id="2050" creationId="{769302F6-9305-668C-7F20-01C78D5C3226}"/>
          </ac:picMkLst>
        </pc:picChg>
      </pc:sldChg>
      <pc:sldChg chg="addSp modSp add mod">
        <pc:chgData name="伊健 杜" userId="e69aded81da48593" providerId="LiveId" clId="{AF29B545-A78F-4B31-BA44-2FFE64763ADA}" dt="2023-02-21T16:16:14.017" v="5425" actId="1076"/>
        <pc:sldMkLst>
          <pc:docMk/>
          <pc:sldMk cId="1476478785" sldId="2258"/>
        </pc:sldMkLst>
        <pc:spChg chg="mod">
          <ac:chgData name="伊健 杜" userId="e69aded81da48593" providerId="LiveId" clId="{AF29B545-A78F-4B31-BA44-2FFE64763ADA}" dt="2023-02-21T13:04:26.179" v="5248"/>
          <ac:spMkLst>
            <pc:docMk/>
            <pc:sldMk cId="1476478785" sldId="2258"/>
            <ac:spMk id="3" creationId="{AFF80177-B508-486C-D283-AFDDC448C9C4}"/>
          </ac:spMkLst>
        </pc:spChg>
        <pc:spChg chg="mod">
          <ac:chgData name="伊健 杜" userId="e69aded81da48593" providerId="LiveId" clId="{AF29B545-A78F-4B31-BA44-2FFE64763ADA}" dt="2023-02-21T05:49:24.873" v="4378" actId="1076"/>
          <ac:spMkLst>
            <pc:docMk/>
            <pc:sldMk cId="1476478785" sldId="2258"/>
            <ac:spMk id="6" creationId="{DA04786D-3FE1-B0BF-2654-021227D4ECC0}"/>
          </ac:spMkLst>
        </pc:spChg>
        <pc:spChg chg="mod">
          <ac:chgData name="伊健 杜" userId="e69aded81da48593" providerId="LiveId" clId="{AF29B545-A78F-4B31-BA44-2FFE64763ADA}" dt="2023-02-21T13:04:26.179" v="5248"/>
          <ac:spMkLst>
            <pc:docMk/>
            <pc:sldMk cId="1476478785" sldId="2258"/>
            <ac:spMk id="12" creationId="{566E938F-8B7F-45C0-0B4C-43DED0666BD4}"/>
          </ac:spMkLst>
        </pc:spChg>
        <pc:picChg chg="add mod">
          <ac:chgData name="伊健 杜" userId="e69aded81da48593" providerId="LiveId" clId="{AF29B545-A78F-4B31-BA44-2FFE64763ADA}" dt="2023-02-21T16:15:36.906" v="5422" actId="1076"/>
          <ac:picMkLst>
            <pc:docMk/>
            <pc:sldMk cId="1476478785" sldId="2258"/>
            <ac:picMk id="3074" creationId="{80B8BB67-D843-8E5A-BBA0-4C0316A644AB}"/>
          </ac:picMkLst>
        </pc:picChg>
        <pc:picChg chg="add mod">
          <ac:chgData name="伊健 杜" userId="e69aded81da48593" providerId="LiveId" clId="{AF29B545-A78F-4B31-BA44-2FFE64763ADA}" dt="2023-02-21T16:16:14.017" v="5425" actId="1076"/>
          <ac:picMkLst>
            <pc:docMk/>
            <pc:sldMk cId="1476478785" sldId="2258"/>
            <ac:picMk id="3076" creationId="{CC5C91BF-0C78-28C8-B2FD-1D6DCD512F32}"/>
          </ac:picMkLst>
        </pc:picChg>
      </pc:sldChg>
      <pc:sldChg chg="addSp delSp modSp add mod">
        <pc:chgData name="伊健 杜" userId="e69aded81da48593" providerId="LiveId" clId="{AF29B545-A78F-4B31-BA44-2FFE64763ADA}" dt="2023-02-21T16:14:36.521" v="5420" actId="478"/>
        <pc:sldMkLst>
          <pc:docMk/>
          <pc:sldMk cId="2963006058" sldId="2259"/>
        </pc:sldMkLst>
        <pc:spChg chg="mod">
          <ac:chgData name="伊健 杜" userId="e69aded81da48593" providerId="LiveId" clId="{AF29B545-A78F-4B31-BA44-2FFE64763ADA}" dt="2023-02-21T13:04:26.179" v="5248"/>
          <ac:spMkLst>
            <pc:docMk/>
            <pc:sldMk cId="2963006058" sldId="2259"/>
            <ac:spMk id="2" creationId="{10304424-DB4A-36E7-9E0D-D32A5DD0F26C}"/>
          </ac:spMkLst>
        </pc:spChg>
        <pc:spChg chg="add del mod">
          <ac:chgData name="伊健 杜" userId="e69aded81da48593" providerId="LiveId" clId="{AF29B545-A78F-4B31-BA44-2FFE64763ADA}" dt="2023-02-21T16:14:36.521" v="5420" actId="478"/>
          <ac:spMkLst>
            <pc:docMk/>
            <pc:sldMk cId="2963006058" sldId="2259"/>
            <ac:spMk id="3" creationId="{658BEE85-BB8F-7FA4-6672-051534D59EBA}"/>
          </ac:spMkLst>
        </pc:spChg>
      </pc:sldChg>
      <pc:sldChg chg="modSp add mod">
        <pc:chgData name="伊健 杜" userId="e69aded81da48593" providerId="LiveId" clId="{AF29B545-A78F-4B31-BA44-2FFE64763ADA}" dt="2023-02-21T13:04:26.179" v="5248"/>
        <pc:sldMkLst>
          <pc:docMk/>
          <pc:sldMk cId="2235023524" sldId="2260"/>
        </pc:sldMkLst>
        <pc:spChg chg="mod">
          <ac:chgData name="伊健 杜" userId="e69aded81da48593" providerId="LiveId" clId="{AF29B545-A78F-4B31-BA44-2FFE64763ADA}" dt="2023-02-21T13:04:26.179" v="5248"/>
          <ac:spMkLst>
            <pc:docMk/>
            <pc:sldMk cId="2235023524" sldId="2260"/>
            <ac:spMk id="3" creationId="{AFF80177-B508-486C-D283-AFDDC448C9C4}"/>
          </ac:spMkLst>
        </pc:spChg>
        <pc:spChg chg="mod">
          <ac:chgData name="伊健 杜" userId="e69aded81da48593" providerId="LiveId" clId="{AF29B545-A78F-4B31-BA44-2FFE64763ADA}" dt="2023-02-21T13:04:26.179" v="5248"/>
          <ac:spMkLst>
            <pc:docMk/>
            <pc:sldMk cId="2235023524" sldId="2260"/>
            <ac:spMk id="12" creationId="{566E938F-8B7F-45C0-0B4C-43DED0666BD4}"/>
          </ac:spMkLst>
        </pc:spChg>
      </pc:sldChg>
      <pc:sldChg chg="modSp add mod">
        <pc:chgData name="伊健 杜" userId="e69aded81da48593" providerId="LiveId" clId="{AF29B545-A78F-4B31-BA44-2FFE64763ADA}" dt="2023-02-21T13:04:26.179" v="5248"/>
        <pc:sldMkLst>
          <pc:docMk/>
          <pc:sldMk cId="1730605624" sldId="2261"/>
        </pc:sldMkLst>
        <pc:spChg chg="mod">
          <ac:chgData name="伊健 杜" userId="e69aded81da48593" providerId="LiveId" clId="{AF29B545-A78F-4B31-BA44-2FFE64763ADA}" dt="2023-02-21T13:04:26.179" v="5248"/>
          <ac:spMkLst>
            <pc:docMk/>
            <pc:sldMk cId="1730605624" sldId="2261"/>
            <ac:spMk id="3" creationId="{AFF80177-B508-486C-D283-AFDDC448C9C4}"/>
          </ac:spMkLst>
        </pc:spChg>
        <pc:spChg chg="mod">
          <ac:chgData name="伊健 杜" userId="e69aded81da48593" providerId="LiveId" clId="{AF29B545-A78F-4B31-BA44-2FFE64763ADA}" dt="2023-02-21T13:04:26.179" v="5248"/>
          <ac:spMkLst>
            <pc:docMk/>
            <pc:sldMk cId="1730605624" sldId="2261"/>
            <ac:spMk id="12" creationId="{566E938F-8B7F-45C0-0B4C-43DED0666BD4}"/>
          </ac:spMkLst>
        </pc:spChg>
      </pc:sldChg>
      <pc:sldChg chg="addSp modSp add mod">
        <pc:chgData name="伊健 杜" userId="e69aded81da48593" providerId="LiveId" clId="{AF29B545-A78F-4B31-BA44-2FFE64763ADA}" dt="2023-02-21T13:04:26.179" v="5248"/>
        <pc:sldMkLst>
          <pc:docMk/>
          <pc:sldMk cId="1055754642" sldId="2262"/>
        </pc:sldMkLst>
        <pc:spChg chg="mod">
          <ac:chgData name="伊健 杜" userId="e69aded81da48593" providerId="LiveId" clId="{AF29B545-A78F-4B31-BA44-2FFE64763ADA}" dt="2023-02-21T13:04:26.179" v="5248"/>
          <ac:spMkLst>
            <pc:docMk/>
            <pc:sldMk cId="1055754642" sldId="2262"/>
            <ac:spMk id="2" creationId="{10304424-DB4A-36E7-9E0D-D32A5DD0F26C}"/>
          </ac:spMkLst>
        </pc:spChg>
        <pc:spChg chg="add mod">
          <ac:chgData name="伊健 杜" userId="e69aded81da48593" providerId="LiveId" clId="{AF29B545-A78F-4B31-BA44-2FFE64763ADA}" dt="2023-02-21T13:04:26.179" v="5248"/>
          <ac:spMkLst>
            <pc:docMk/>
            <pc:sldMk cId="1055754642" sldId="2262"/>
            <ac:spMk id="3" creationId="{15B20989-A8E3-E362-3E90-D4FEBEBF9C32}"/>
          </ac:spMkLst>
        </pc:spChg>
        <pc:spChg chg="add mod">
          <ac:chgData name="伊健 杜" userId="e69aded81da48593" providerId="LiveId" clId="{AF29B545-A78F-4B31-BA44-2FFE64763ADA}" dt="2023-02-21T06:03:28.597" v="4962" actId="1076"/>
          <ac:spMkLst>
            <pc:docMk/>
            <pc:sldMk cId="1055754642" sldId="2262"/>
            <ac:spMk id="4" creationId="{14A85DD4-BCFD-B029-4D47-AC851DC1DF14}"/>
          </ac:spMkLst>
        </pc:spChg>
        <pc:spChg chg="add mod">
          <ac:chgData name="伊健 杜" userId="e69aded81da48593" providerId="LiveId" clId="{AF29B545-A78F-4B31-BA44-2FFE64763ADA}" dt="2023-02-21T06:03:28.597" v="4962" actId="1076"/>
          <ac:spMkLst>
            <pc:docMk/>
            <pc:sldMk cId="1055754642" sldId="2262"/>
            <ac:spMk id="5" creationId="{33299C7B-9164-2124-3C0E-79D84037C788}"/>
          </ac:spMkLst>
        </pc:spChg>
        <pc:spChg chg="add mod">
          <ac:chgData name="伊健 杜" userId="e69aded81da48593" providerId="LiveId" clId="{AF29B545-A78F-4B31-BA44-2FFE64763ADA}" dt="2023-02-21T06:03:28.597" v="4962" actId="1076"/>
          <ac:spMkLst>
            <pc:docMk/>
            <pc:sldMk cId="1055754642" sldId="2262"/>
            <ac:spMk id="6" creationId="{CCCDA294-B2F8-7B6E-D3DF-0ABB62677B90}"/>
          </ac:spMkLst>
        </pc:spChg>
        <pc:spChg chg="add mod">
          <ac:chgData name="伊健 杜" userId="e69aded81da48593" providerId="LiveId" clId="{AF29B545-A78F-4B31-BA44-2FFE64763ADA}" dt="2023-02-21T06:03:28.597" v="4962" actId="1076"/>
          <ac:spMkLst>
            <pc:docMk/>
            <pc:sldMk cId="1055754642" sldId="2262"/>
            <ac:spMk id="7" creationId="{0E90F0DE-E2FA-C7D6-D884-443A06F6AB8B}"/>
          </ac:spMkLst>
        </pc:spChg>
      </pc:sldChg>
      <pc:sldChg chg="modSp add mod">
        <pc:chgData name="伊健 杜" userId="e69aded81da48593" providerId="LiveId" clId="{AF29B545-A78F-4B31-BA44-2FFE64763ADA}" dt="2023-02-21T13:04:26.179" v="5248"/>
        <pc:sldMkLst>
          <pc:docMk/>
          <pc:sldMk cId="770163816" sldId="2263"/>
        </pc:sldMkLst>
        <pc:spChg chg="mod">
          <ac:chgData name="伊健 杜" userId="e69aded81da48593" providerId="LiveId" clId="{AF29B545-A78F-4B31-BA44-2FFE64763ADA}" dt="2023-02-21T13:04:26.179" v="5248"/>
          <ac:spMkLst>
            <pc:docMk/>
            <pc:sldMk cId="770163816" sldId="2263"/>
            <ac:spMk id="2" creationId="{10304424-DB4A-36E7-9E0D-D32A5DD0F26C}"/>
          </ac:spMkLst>
        </pc:spChg>
        <pc:spChg chg="mod">
          <ac:chgData name="伊健 杜" userId="e69aded81da48593" providerId="LiveId" clId="{AF29B545-A78F-4B31-BA44-2FFE64763ADA}" dt="2023-02-21T13:04:26.179" v="5248"/>
          <ac:spMkLst>
            <pc:docMk/>
            <pc:sldMk cId="770163816" sldId="2263"/>
            <ac:spMk id="3" creationId="{15B20989-A8E3-E362-3E90-D4FEBEBF9C32}"/>
          </ac:spMkLst>
        </pc:spChg>
      </pc:sldChg>
      <pc:sldChg chg="modSp add mod">
        <pc:chgData name="伊健 杜" userId="e69aded81da48593" providerId="LiveId" clId="{AF29B545-A78F-4B31-BA44-2FFE64763ADA}" dt="2023-02-21T13:04:26.179" v="5248"/>
        <pc:sldMkLst>
          <pc:docMk/>
          <pc:sldMk cId="123197649" sldId="2264"/>
        </pc:sldMkLst>
        <pc:spChg chg="mod">
          <ac:chgData name="伊健 杜" userId="e69aded81da48593" providerId="LiveId" clId="{AF29B545-A78F-4B31-BA44-2FFE64763ADA}" dt="2023-02-21T13:04:26.179" v="5248"/>
          <ac:spMkLst>
            <pc:docMk/>
            <pc:sldMk cId="123197649" sldId="2264"/>
            <ac:spMk id="2" creationId="{10304424-DB4A-36E7-9E0D-D32A5DD0F26C}"/>
          </ac:spMkLst>
        </pc:spChg>
        <pc:spChg chg="mod">
          <ac:chgData name="伊健 杜" userId="e69aded81da48593" providerId="LiveId" clId="{AF29B545-A78F-4B31-BA44-2FFE64763ADA}" dt="2023-02-21T13:04:26.179" v="5248"/>
          <ac:spMkLst>
            <pc:docMk/>
            <pc:sldMk cId="123197649" sldId="2264"/>
            <ac:spMk id="3" creationId="{15B20989-A8E3-E362-3E90-D4FEBEBF9C32}"/>
          </ac:spMkLst>
        </pc:spChg>
      </pc:sldChg>
      <pc:sldChg chg="modSp add mod">
        <pc:chgData name="伊健 杜" userId="e69aded81da48593" providerId="LiveId" clId="{AF29B545-A78F-4B31-BA44-2FFE64763ADA}" dt="2023-02-21T13:04:26.179" v="5248"/>
        <pc:sldMkLst>
          <pc:docMk/>
          <pc:sldMk cId="1162300324" sldId="2265"/>
        </pc:sldMkLst>
        <pc:spChg chg="mod">
          <ac:chgData name="伊健 杜" userId="e69aded81da48593" providerId="LiveId" clId="{AF29B545-A78F-4B31-BA44-2FFE64763ADA}" dt="2023-02-21T13:04:26.179" v="5248"/>
          <ac:spMkLst>
            <pc:docMk/>
            <pc:sldMk cId="1162300324" sldId="2265"/>
            <ac:spMk id="3" creationId="{AFF80177-B508-486C-D283-AFDDC448C9C4}"/>
          </ac:spMkLst>
        </pc:spChg>
        <pc:spChg chg="mod">
          <ac:chgData name="伊健 杜" userId="e69aded81da48593" providerId="LiveId" clId="{AF29B545-A78F-4B31-BA44-2FFE64763ADA}" dt="2023-02-21T06:04:17.768" v="5037" actId="1076"/>
          <ac:spMkLst>
            <pc:docMk/>
            <pc:sldMk cId="1162300324" sldId="2265"/>
            <ac:spMk id="7" creationId="{9D09D09D-0010-77F7-9F97-22B099F990B8}"/>
          </ac:spMkLst>
        </pc:spChg>
        <pc:spChg chg="mod">
          <ac:chgData name="伊健 杜" userId="e69aded81da48593" providerId="LiveId" clId="{AF29B545-A78F-4B31-BA44-2FFE64763ADA}" dt="2023-02-21T13:04:26.179" v="5248"/>
          <ac:spMkLst>
            <pc:docMk/>
            <pc:sldMk cId="1162300324" sldId="2265"/>
            <ac:spMk id="12" creationId="{566E938F-8B7F-45C0-0B4C-43DED0666BD4}"/>
          </ac:spMkLst>
        </pc:spChg>
      </pc:sldChg>
      <pc:sldChg chg="modSp add mod">
        <pc:chgData name="伊健 杜" userId="e69aded81da48593" providerId="LiveId" clId="{AF29B545-A78F-4B31-BA44-2FFE64763ADA}" dt="2023-02-21T13:04:26.179" v="5248"/>
        <pc:sldMkLst>
          <pc:docMk/>
          <pc:sldMk cId="91397980" sldId="2266"/>
        </pc:sldMkLst>
        <pc:spChg chg="mod">
          <ac:chgData name="伊健 杜" userId="e69aded81da48593" providerId="LiveId" clId="{AF29B545-A78F-4B31-BA44-2FFE64763ADA}" dt="2023-02-21T13:04:26.179" v="5248"/>
          <ac:spMkLst>
            <pc:docMk/>
            <pc:sldMk cId="91397980" sldId="2266"/>
            <ac:spMk id="3" creationId="{AFF80177-B508-486C-D283-AFDDC448C9C4}"/>
          </ac:spMkLst>
        </pc:spChg>
        <pc:spChg chg="mod">
          <ac:chgData name="伊健 杜" userId="e69aded81da48593" providerId="LiveId" clId="{AF29B545-A78F-4B31-BA44-2FFE64763ADA}" dt="2023-02-21T13:04:26.179" v="5248"/>
          <ac:spMkLst>
            <pc:docMk/>
            <pc:sldMk cId="91397980" sldId="2266"/>
            <ac:spMk id="12" creationId="{566E938F-8B7F-45C0-0B4C-43DED0666BD4}"/>
          </ac:spMkLst>
        </pc:spChg>
      </pc:sldChg>
      <pc:sldChg chg="addSp delSp modSp add mod">
        <pc:chgData name="伊健 杜" userId="e69aded81da48593" providerId="LiveId" clId="{AF29B545-A78F-4B31-BA44-2FFE64763ADA}" dt="2023-02-21T13:04:26.179" v="5248"/>
        <pc:sldMkLst>
          <pc:docMk/>
          <pc:sldMk cId="362356432" sldId="2267"/>
        </pc:sldMkLst>
        <pc:spChg chg="mod">
          <ac:chgData name="伊健 杜" userId="e69aded81da48593" providerId="LiveId" clId="{AF29B545-A78F-4B31-BA44-2FFE64763ADA}" dt="2023-02-21T13:04:26.179" v="5248"/>
          <ac:spMkLst>
            <pc:docMk/>
            <pc:sldMk cId="362356432" sldId="2267"/>
            <ac:spMk id="2" creationId="{10304424-DB4A-36E7-9E0D-D32A5DD0F26C}"/>
          </ac:spMkLst>
        </pc:spChg>
        <pc:spChg chg="del">
          <ac:chgData name="伊健 杜" userId="e69aded81da48593" providerId="LiveId" clId="{AF29B545-A78F-4B31-BA44-2FFE64763ADA}" dt="2023-02-21T06:06:50.982" v="5184" actId="478"/>
          <ac:spMkLst>
            <pc:docMk/>
            <pc:sldMk cId="362356432" sldId="2267"/>
            <ac:spMk id="3" creationId="{15B20989-A8E3-E362-3E90-D4FEBEBF9C32}"/>
          </ac:spMkLst>
        </pc:spChg>
        <pc:spChg chg="del">
          <ac:chgData name="伊健 杜" userId="e69aded81da48593" providerId="LiveId" clId="{AF29B545-A78F-4B31-BA44-2FFE64763ADA}" dt="2023-02-21T06:06:50.982" v="5184" actId="478"/>
          <ac:spMkLst>
            <pc:docMk/>
            <pc:sldMk cId="362356432" sldId="2267"/>
            <ac:spMk id="5" creationId="{33299C7B-9164-2124-3C0E-79D84037C788}"/>
          </ac:spMkLst>
        </pc:spChg>
        <pc:spChg chg="del">
          <ac:chgData name="伊健 杜" userId="e69aded81da48593" providerId="LiveId" clId="{AF29B545-A78F-4B31-BA44-2FFE64763ADA}" dt="2023-02-21T06:06:50.982" v="5184" actId="478"/>
          <ac:spMkLst>
            <pc:docMk/>
            <pc:sldMk cId="362356432" sldId="2267"/>
            <ac:spMk id="6" creationId="{CCCDA294-B2F8-7B6E-D3DF-0ABB62677B90}"/>
          </ac:spMkLst>
        </pc:spChg>
        <pc:spChg chg="del">
          <ac:chgData name="伊健 杜" userId="e69aded81da48593" providerId="LiveId" clId="{AF29B545-A78F-4B31-BA44-2FFE64763ADA}" dt="2023-02-21T06:06:50.982" v="5184" actId="478"/>
          <ac:spMkLst>
            <pc:docMk/>
            <pc:sldMk cId="362356432" sldId="2267"/>
            <ac:spMk id="7" creationId="{0E90F0DE-E2FA-C7D6-D884-443A06F6AB8B}"/>
          </ac:spMkLst>
        </pc:spChg>
        <pc:spChg chg="add mod">
          <ac:chgData name="伊健 杜" userId="e69aded81da48593" providerId="LiveId" clId="{AF29B545-A78F-4B31-BA44-2FFE64763ADA}" dt="2023-02-21T13:04:26.179" v="5248"/>
          <ac:spMkLst>
            <pc:docMk/>
            <pc:sldMk cId="362356432" sldId="2267"/>
            <ac:spMk id="8" creationId="{39858070-5B84-5651-235C-DEBF559AD577}"/>
          </ac:spMkLst>
        </pc:spChg>
        <pc:spChg chg="add mod">
          <ac:chgData name="伊健 杜" userId="e69aded81da48593" providerId="LiveId" clId="{AF29B545-A78F-4B31-BA44-2FFE64763ADA}" dt="2023-02-21T06:07:13.403" v="5242" actId="1076"/>
          <ac:spMkLst>
            <pc:docMk/>
            <pc:sldMk cId="362356432" sldId="2267"/>
            <ac:spMk id="9" creationId="{318CE0BB-57BF-9DC7-4CBF-25B1C71BD914}"/>
          </ac:spMkLst>
        </pc:spChg>
        <pc:spChg chg="add mod">
          <ac:chgData name="伊健 杜" userId="e69aded81da48593" providerId="LiveId" clId="{AF29B545-A78F-4B31-BA44-2FFE64763ADA}" dt="2023-02-21T06:07:13.403" v="5242" actId="1076"/>
          <ac:spMkLst>
            <pc:docMk/>
            <pc:sldMk cId="362356432" sldId="2267"/>
            <ac:spMk id="10" creationId="{912A5A7D-A11F-6040-FA1F-94A976A94006}"/>
          </ac:spMkLst>
        </pc:spChg>
        <pc:spChg chg="add mod">
          <ac:chgData name="伊健 杜" userId="e69aded81da48593" providerId="LiveId" clId="{AF29B545-A78F-4B31-BA44-2FFE64763ADA}" dt="2023-02-21T06:07:13.403" v="5242" actId="1076"/>
          <ac:spMkLst>
            <pc:docMk/>
            <pc:sldMk cId="362356432" sldId="2267"/>
            <ac:spMk id="11" creationId="{0674253C-B632-0D3A-6538-9E966DD5BA87}"/>
          </ac:spMkLst>
        </pc:spChg>
      </pc:sldChg>
      <pc:sldChg chg="addSp delSp modSp new mod">
        <pc:chgData name="伊健 杜" userId="e69aded81da48593" providerId="LiveId" clId="{AF29B545-A78F-4B31-BA44-2FFE64763ADA}" dt="2023-02-21T06:07:39.913" v="5247" actId="1076"/>
        <pc:sldMkLst>
          <pc:docMk/>
          <pc:sldMk cId="917048311" sldId="2268"/>
        </pc:sldMkLst>
        <pc:spChg chg="del">
          <ac:chgData name="伊健 杜" userId="e69aded81da48593" providerId="LiveId" clId="{AF29B545-A78F-4B31-BA44-2FFE64763ADA}" dt="2023-02-21T06:07:32.435" v="5244" actId="478"/>
          <ac:spMkLst>
            <pc:docMk/>
            <pc:sldMk cId="917048311" sldId="2268"/>
            <ac:spMk id="2" creationId="{28DBC7C3-1A75-D5EF-8197-3562BF00964D}"/>
          </ac:spMkLst>
        </pc:spChg>
        <pc:spChg chg="del">
          <ac:chgData name="伊健 杜" userId="e69aded81da48593" providerId="LiveId" clId="{AF29B545-A78F-4B31-BA44-2FFE64763ADA}" dt="2023-02-21T06:07:32.435" v="5244" actId="478"/>
          <ac:spMkLst>
            <pc:docMk/>
            <pc:sldMk cId="917048311" sldId="2268"/>
            <ac:spMk id="3" creationId="{D89D5888-AB66-1660-5D9F-D234F79B1A65}"/>
          </ac:spMkLst>
        </pc:spChg>
        <pc:picChg chg="add mod">
          <ac:chgData name="伊健 杜" userId="e69aded81da48593" providerId="LiveId" clId="{AF29B545-A78F-4B31-BA44-2FFE64763ADA}" dt="2023-02-21T06:07:39.913" v="5247" actId="1076"/>
          <ac:picMkLst>
            <pc:docMk/>
            <pc:sldMk cId="917048311" sldId="2268"/>
            <ac:picMk id="5" creationId="{AD98577A-7568-45ED-C2F5-DA54B0A770E7}"/>
          </ac:picMkLst>
        </pc:picChg>
      </pc:sldChg>
    </pc:docChg>
  </pc:docChgLst>
  <pc:docChgLst>
    <pc:chgData name="伊健 杜" userId="e69aded81da48593" providerId="LiveId" clId="{5062B4FA-9A38-4D89-AC38-9A89B73BE830}"/>
    <pc:docChg chg="custSel addSld delSld modSld sldOrd">
      <pc:chgData name="伊健 杜" userId="e69aded81da48593" providerId="LiveId" clId="{5062B4FA-9A38-4D89-AC38-9A89B73BE830}" dt="2023-03-14T12:55:09.134" v="3851"/>
      <pc:docMkLst>
        <pc:docMk/>
      </pc:docMkLst>
      <pc:sldChg chg="del">
        <pc:chgData name="伊健 杜" userId="e69aded81da48593" providerId="LiveId" clId="{5062B4FA-9A38-4D89-AC38-9A89B73BE830}" dt="2023-03-14T08:51:35.801" v="0" actId="47"/>
        <pc:sldMkLst>
          <pc:docMk/>
          <pc:sldMk cId="3118980260" sldId="2466"/>
        </pc:sldMkLst>
      </pc:sldChg>
      <pc:sldChg chg="addSp delSp modSp add del mod">
        <pc:chgData name="伊健 杜" userId="e69aded81da48593" providerId="LiveId" clId="{5062B4FA-9A38-4D89-AC38-9A89B73BE830}" dt="2023-03-14T12:55:09.134" v="3851"/>
        <pc:sldMkLst>
          <pc:docMk/>
          <pc:sldMk cId="1400167800" sldId="2468"/>
        </pc:sldMkLst>
        <pc:spChg chg="del mod">
          <ac:chgData name="伊健 杜" userId="e69aded81da48593" providerId="LiveId" clId="{5062B4FA-9A38-4D89-AC38-9A89B73BE830}" dt="2023-03-14T08:57:44.868" v="233" actId="478"/>
          <ac:spMkLst>
            <pc:docMk/>
            <pc:sldMk cId="1400167800" sldId="2468"/>
            <ac:spMk id="2" creationId="{10304424-DB4A-36E7-9E0D-D32A5DD0F26C}"/>
          </ac:spMkLst>
        </pc:spChg>
        <pc:spChg chg="add del mod">
          <ac:chgData name="伊健 杜" userId="e69aded81da48593" providerId="LiveId" clId="{5062B4FA-9A38-4D89-AC38-9A89B73BE830}" dt="2023-03-14T08:57:44.868" v="233" actId="478"/>
          <ac:spMkLst>
            <pc:docMk/>
            <pc:sldMk cId="1400167800" sldId="2468"/>
            <ac:spMk id="3" creationId="{0E21DBCF-0F08-CCCC-30D4-3FC6526CD655}"/>
          </ac:spMkLst>
        </pc:spChg>
        <pc:spChg chg="add mod">
          <ac:chgData name="伊健 杜" userId="e69aded81da48593" providerId="LiveId" clId="{5062B4FA-9A38-4D89-AC38-9A89B73BE830}" dt="2023-03-14T12:55:09.134" v="3851"/>
          <ac:spMkLst>
            <pc:docMk/>
            <pc:sldMk cId="1400167800" sldId="2468"/>
            <ac:spMk id="4" creationId="{02C1390D-8BF2-080E-6243-D934E7302B7B}"/>
          </ac:spMkLst>
        </pc:spChg>
        <pc:spChg chg="del">
          <ac:chgData name="伊健 杜" userId="e69aded81da48593" providerId="LiveId" clId="{5062B4FA-9A38-4D89-AC38-9A89B73BE830}" dt="2023-03-14T08:54:48.418" v="61" actId="478"/>
          <ac:spMkLst>
            <pc:docMk/>
            <pc:sldMk cId="1400167800" sldId="2468"/>
            <ac:spMk id="5" creationId="{E7287B0E-EF55-E721-8EFA-9A9183C0EDF9}"/>
          </ac:spMkLst>
        </pc:spChg>
        <pc:spChg chg="add del mod">
          <ac:chgData name="伊健 杜" userId="e69aded81da48593" providerId="LiveId" clId="{5062B4FA-9A38-4D89-AC38-9A89B73BE830}" dt="2023-03-14T08:57:44.868" v="233" actId="478"/>
          <ac:spMkLst>
            <pc:docMk/>
            <pc:sldMk cId="1400167800" sldId="2468"/>
            <ac:spMk id="6" creationId="{006B1102-E949-06C6-5825-A933E7FAFBE4}"/>
          </ac:spMkLst>
        </pc:spChg>
        <pc:spChg chg="add del mod">
          <ac:chgData name="伊健 杜" userId="e69aded81da48593" providerId="LiveId" clId="{5062B4FA-9A38-4D89-AC38-9A89B73BE830}" dt="2023-03-14T08:57:44.868" v="233" actId="478"/>
          <ac:spMkLst>
            <pc:docMk/>
            <pc:sldMk cId="1400167800" sldId="2468"/>
            <ac:spMk id="7" creationId="{78BC86A8-5052-E0F4-5AD0-F5CBCC696B8D}"/>
          </ac:spMkLst>
        </pc:spChg>
        <pc:spChg chg="add del mod">
          <ac:chgData name="伊健 杜" userId="e69aded81da48593" providerId="LiveId" clId="{5062B4FA-9A38-4D89-AC38-9A89B73BE830}" dt="2023-03-14T08:57:44.868" v="233" actId="478"/>
          <ac:spMkLst>
            <pc:docMk/>
            <pc:sldMk cId="1400167800" sldId="2468"/>
            <ac:spMk id="8" creationId="{3809C249-C3C4-C040-6EDC-6536C3984E33}"/>
          </ac:spMkLst>
        </pc:spChg>
        <pc:spChg chg="add mod">
          <ac:chgData name="伊健 杜" userId="e69aded81da48593" providerId="LiveId" clId="{5062B4FA-9A38-4D89-AC38-9A89B73BE830}" dt="2023-03-14T12:55:09.134" v="3851"/>
          <ac:spMkLst>
            <pc:docMk/>
            <pc:sldMk cId="1400167800" sldId="2468"/>
            <ac:spMk id="9" creationId="{7C423D93-45E3-B2E3-10CF-ED853425F51E}"/>
          </ac:spMkLst>
        </pc:spChg>
        <pc:spChg chg="add del mod">
          <ac:chgData name="伊健 杜" userId="e69aded81da48593" providerId="LiveId" clId="{5062B4FA-9A38-4D89-AC38-9A89B73BE830}" dt="2023-03-14T08:57:47.912" v="234" actId="478"/>
          <ac:spMkLst>
            <pc:docMk/>
            <pc:sldMk cId="1400167800" sldId="2468"/>
            <ac:spMk id="11" creationId="{F2AC54D7-A2E2-F9B3-67C2-129E1F6C5E36}"/>
          </ac:spMkLst>
        </pc:spChg>
        <pc:picChg chg="add mod">
          <ac:chgData name="伊健 杜" userId="e69aded81da48593" providerId="LiveId" clId="{5062B4FA-9A38-4D89-AC38-9A89B73BE830}" dt="2023-03-14T12:47:49.093" v="3777" actId="1076"/>
          <ac:picMkLst>
            <pc:docMk/>
            <pc:sldMk cId="1400167800" sldId="2468"/>
            <ac:picMk id="4098" creationId="{75792AEF-AA86-3AA4-56D8-A949638BCE65}"/>
          </ac:picMkLst>
        </pc:picChg>
        <pc:picChg chg="del mod">
          <ac:chgData name="伊健 杜" userId="e69aded81da48593" providerId="LiveId" clId="{5062B4FA-9A38-4D89-AC38-9A89B73BE830}" dt="2023-03-14T08:54:48.418" v="61" actId="478"/>
          <ac:picMkLst>
            <pc:docMk/>
            <pc:sldMk cId="1400167800" sldId="2468"/>
            <ac:picMk id="8194" creationId="{AE27D442-625D-6E6D-73B4-EAC9246F7689}"/>
          </ac:picMkLst>
        </pc:picChg>
        <pc:picChg chg="del">
          <ac:chgData name="伊健 杜" userId="e69aded81da48593" providerId="LiveId" clId="{5062B4FA-9A38-4D89-AC38-9A89B73BE830}" dt="2023-03-14T08:54:48.418" v="61" actId="478"/>
          <ac:picMkLst>
            <pc:docMk/>
            <pc:sldMk cId="1400167800" sldId="2468"/>
            <ac:picMk id="8196" creationId="{B8E02D52-E7E2-929A-52C9-0F0BAD466DD4}"/>
          </ac:picMkLst>
        </pc:picChg>
      </pc:sldChg>
      <pc:sldChg chg="del">
        <pc:chgData name="伊健 杜" userId="e69aded81da48593" providerId="LiveId" clId="{5062B4FA-9A38-4D89-AC38-9A89B73BE830}" dt="2023-03-14T08:51:35.801" v="0" actId="47"/>
        <pc:sldMkLst>
          <pc:docMk/>
          <pc:sldMk cId="1531884272" sldId="2476"/>
        </pc:sldMkLst>
      </pc:sldChg>
      <pc:sldChg chg="del">
        <pc:chgData name="伊健 杜" userId="e69aded81da48593" providerId="LiveId" clId="{5062B4FA-9A38-4D89-AC38-9A89B73BE830}" dt="2023-03-14T08:51:35.801" v="0" actId="47"/>
        <pc:sldMkLst>
          <pc:docMk/>
          <pc:sldMk cId="2211585152" sldId="2477"/>
        </pc:sldMkLst>
      </pc:sldChg>
      <pc:sldChg chg="del">
        <pc:chgData name="伊健 杜" userId="e69aded81da48593" providerId="LiveId" clId="{5062B4FA-9A38-4D89-AC38-9A89B73BE830}" dt="2023-03-14T08:51:35.801" v="0" actId="47"/>
        <pc:sldMkLst>
          <pc:docMk/>
          <pc:sldMk cId="2113281435" sldId="2478"/>
        </pc:sldMkLst>
      </pc:sldChg>
      <pc:sldChg chg="del">
        <pc:chgData name="伊健 杜" userId="e69aded81da48593" providerId="LiveId" clId="{5062B4FA-9A38-4D89-AC38-9A89B73BE830}" dt="2023-03-14T08:51:35.801" v="0" actId="47"/>
        <pc:sldMkLst>
          <pc:docMk/>
          <pc:sldMk cId="2625923879" sldId="2479"/>
        </pc:sldMkLst>
      </pc:sldChg>
      <pc:sldChg chg="del">
        <pc:chgData name="伊健 杜" userId="e69aded81da48593" providerId="LiveId" clId="{5062B4FA-9A38-4D89-AC38-9A89B73BE830}" dt="2023-03-14T08:51:35.801" v="0" actId="47"/>
        <pc:sldMkLst>
          <pc:docMk/>
          <pc:sldMk cId="725994867" sldId="2480"/>
        </pc:sldMkLst>
      </pc:sldChg>
      <pc:sldChg chg="del">
        <pc:chgData name="伊健 杜" userId="e69aded81da48593" providerId="LiveId" clId="{5062B4FA-9A38-4D89-AC38-9A89B73BE830}" dt="2023-03-14T08:51:35.801" v="0" actId="47"/>
        <pc:sldMkLst>
          <pc:docMk/>
          <pc:sldMk cId="732946154" sldId="2481"/>
        </pc:sldMkLst>
      </pc:sldChg>
      <pc:sldChg chg="del">
        <pc:chgData name="伊健 杜" userId="e69aded81da48593" providerId="LiveId" clId="{5062B4FA-9A38-4D89-AC38-9A89B73BE830}" dt="2023-03-14T08:51:35.801" v="0" actId="47"/>
        <pc:sldMkLst>
          <pc:docMk/>
          <pc:sldMk cId="1316292136" sldId="2482"/>
        </pc:sldMkLst>
      </pc:sldChg>
      <pc:sldChg chg="del">
        <pc:chgData name="伊健 杜" userId="e69aded81da48593" providerId="LiveId" clId="{5062B4FA-9A38-4D89-AC38-9A89B73BE830}" dt="2023-03-14T08:51:35.801" v="0" actId="47"/>
        <pc:sldMkLst>
          <pc:docMk/>
          <pc:sldMk cId="918724331" sldId="2483"/>
        </pc:sldMkLst>
      </pc:sldChg>
      <pc:sldChg chg="del">
        <pc:chgData name="伊健 杜" userId="e69aded81da48593" providerId="LiveId" clId="{5062B4FA-9A38-4D89-AC38-9A89B73BE830}" dt="2023-03-14T08:51:35.801" v="0" actId="47"/>
        <pc:sldMkLst>
          <pc:docMk/>
          <pc:sldMk cId="582315114" sldId="2484"/>
        </pc:sldMkLst>
      </pc:sldChg>
      <pc:sldChg chg="del">
        <pc:chgData name="伊健 杜" userId="e69aded81da48593" providerId="LiveId" clId="{5062B4FA-9A38-4D89-AC38-9A89B73BE830}" dt="2023-03-14T08:51:35.801" v="0" actId="47"/>
        <pc:sldMkLst>
          <pc:docMk/>
          <pc:sldMk cId="1784109651" sldId="2485"/>
        </pc:sldMkLst>
      </pc:sldChg>
      <pc:sldChg chg="del">
        <pc:chgData name="伊健 杜" userId="e69aded81da48593" providerId="LiveId" clId="{5062B4FA-9A38-4D89-AC38-9A89B73BE830}" dt="2023-03-14T08:51:35.801" v="0" actId="47"/>
        <pc:sldMkLst>
          <pc:docMk/>
          <pc:sldMk cId="3036612246" sldId="2486"/>
        </pc:sldMkLst>
      </pc:sldChg>
      <pc:sldChg chg="del">
        <pc:chgData name="伊健 杜" userId="e69aded81da48593" providerId="LiveId" clId="{5062B4FA-9A38-4D89-AC38-9A89B73BE830}" dt="2023-03-14T08:51:35.801" v="0" actId="47"/>
        <pc:sldMkLst>
          <pc:docMk/>
          <pc:sldMk cId="1970116090" sldId="2487"/>
        </pc:sldMkLst>
      </pc:sldChg>
      <pc:sldChg chg="del">
        <pc:chgData name="伊健 杜" userId="e69aded81da48593" providerId="LiveId" clId="{5062B4FA-9A38-4D89-AC38-9A89B73BE830}" dt="2023-03-14T08:51:35.801" v="0" actId="47"/>
        <pc:sldMkLst>
          <pc:docMk/>
          <pc:sldMk cId="3794512140" sldId="2488"/>
        </pc:sldMkLst>
      </pc:sldChg>
      <pc:sldChg chg="del">
        <pc:chgData name="伊健 杜" userId="e69aded81da48593" providerId="LiveId" clId="{5062B4FA-9A38-4D89-AC38-9A89B73BE830}" dt="2023-03-14T08:51:35.801" v="0" actId="47"/>
        <pc:sldMkLst>
          <pc:docMk/>
          <pc:sldMk cId="2199602173" sldId="2489"/>
        </pc:sldMkLst>
      </pc:sldChg>
      <pc:sldChg chg="del">
        <pc:chgData name="伊健 杜" userId="e69aded81da48593" providerId="LiveId" clId="{5062B4FA-9A38-4D89-AC38-9A89B73BE830}" dt="2023-03-14T08:51:35.801" v="0" actId="47"/>
        <pc:sldMkLst>
          <pc:docMk/>
          <pc:sldMk cId="1796485195" sldId="2490"/>
        </pc:sldMkLst>
      </pc:sldChg>
      <pc:sldChg chg="del">
        <pc:chgData name="伊健 杜" userId="e69aded81da48593" providerId="LiveId" clId="{5062B4FA-9A38-4D89-AC38-9A89B73BE830}" dt="2023-03-14T08:51:35.801" v="0" actId="47"/>
        <pc:sldMkLst>
          <pc:docMk/>
          <pc:sldMk cId="573801758" sldId="2491"/>
        </pc:sldMkLst>
      </pc:sldChg>
      <pc:sldChg chg="del">
        <pc:chgData name="伊健 杜" userId="e69aded81da48593" providerId="LiveId" clId="{5062B4FA-9A38-4D89-AC38-9A89B73BE830}" dt="2023-03-14T08:51:35.801" v="0" actId="47"/>
        <pc:sldMkLst>
          <pc:docMk/>
          <pc:sldMk cId="2231648212" sldId="2492"/>
        </pc:sldMkLst>
      </pc:sldChg>
      <pc:sldChg chg="del">
        <pc:chgData name="伊健 杜" userId="e69aded81da48593" providerId="LiveId" clId="{5062B4FA-9A38-4D89-AC38-9A89B73BE830}" dt="2023-03-14T08:51:35.801" v="0" actId="47"/>
        <pc:sldMkLst>
          <pc:docMk/>
          <pc:sldMk cId="495269332" sldId="2493"/>
        </pc:sldMkLst>
      </pc:sldChg>
      <pc:sldChg chg="del">
        <pc:chgData name="伊健 杜" userId="e69aded81da48593" providerId="LiveId" clId="{5062B4FA-9A38-4D89-AC38-9A89B73BE830}" dt="2023-03-14T08:51:35.801" v="0" actId="47"/>
        <pc:sldMkLst>
          <pc:docMk/>
          <pc:sldMk cId="1046792630" sldId="2494"/>
        </pc:sldMkLst>
      </pc:sldChg>
      <pc:sldChg chg="del">
        <pc:chgData name="伊健 杜" userId="e69aded81da48593" providerId="LiveId" clId="{5062B4FA-9A38-4D89-AC38-9A89B73BE830}" dt="2023-03-14T08:51:35.801" v="0" actId="47"/>
        <pc:sldMkLst>
          <pc:docMk/>
          <pc:sldMk cId="927583360" sldId="2495"/>
        </pc:sldMkLst>
      </pc:sldChg>
      <pc:sldChg chg="del">
        <pc:chgData name="伊健 杜" userId="e69aded81da48593" providerId="LiveId" clId="{5062B4FA-9A38-4D89-AC38-9A89B73BE830}" dt="2023-03-14T08:51:35.801" v="0" actId="47"/>
        <pc:sldMkLst>
          <pc:docMk/>
          <pc:sldMk cId="1946366018" sldId="2496"/>
        </pc:sldMkLst>
      </pc:sldChg>
      <pc:sldChg chg="del">
        <pc:chgData name="伊健 杜" userId="e69aded81da48593" providerId="LiveId" clId="{5062B4FA-9A38-4D89-AC38-9A89B73BE830}" dt="2023-03-14T08:51:35.801" v="0" actId="47"/>
        <pc:sldMkLst>
          <pc:docMk/>
          <pc:sldMk cId="4067938736" sldId="2497"/>
        </pc:sldMkLst>
      </pc:sldChg>
      <pc:sldChg chg="del">
        <pc:chgData name="伊健 杜" userId="e69aded81da48593" providerId="LiveId" clId="{5062B4FA-9A38-4D89-AC38-9A89B73BE830}" dt="2023-03-14T08:51:35.801" v="0" actId="47"/>
        <pc:sldMkLst>
          <pc:docMk/>
          <pc:sldMk cId="1413548341" sldId="2498"/>
        </pc:sldMkLst>
      </pc:sldChg>
      <pc:sldChg chg="del">
        <pc:chgData name="伊健 杜" userId="e69aded81da48593" providerId="LiveId" clId="{5062B4FA-9A38-4D89-AC38-9A89B73BE830}" dt="2023-03-14T08:51:35.801" v="0" actId="47"/>
        <pc:sldMkLst>
          <pc:docMk/>
          <pc:sldMk cId="2240756808" sldId="2499"/>
        </pc:sldMkLst>
      </pc:sldChg>
      <pc:sldChg chg="del">
        <pc:chgData name="伊健 杜" userId="e69aded81da48593" providerId="LiveId" clId="{5062B4FA-9A38-4D89-AC38-9A89B73BE830}" dt="2023-03-14T08:51:35.801" v="0" actId="47"/>
        <pc:sldMkLst>
          <pc:docMk/>
          <pc:sldMk cId="1432484873" sldId="2500"/>
        </pc:sldMkLst>
      </pc:sldChg>
      <pc:sldChg chg="del">
        <pc:chgData name="伊健 杜" userId="e69aded81da48593" providerId="LiveId" clId="{5062B4FA-9A38-4D89-AC38-9A89B73BE830}" dt="2023-03-14T08:51:35.801" v="0" actId="47"/>
        <pc:sldMkLst>
          <pc:docMk/>
          <pc:sldMk cId="334060241" sldId="2501"/>
        </pc:sldMkLst>
      </pc:sldChg>
      <pc:sldChg chg="del">
        <pc:chgData name="伊健 杜" userId="e69aded81da48593" providerId="LiveId" clId="{5062B4FA-9A38-4D89-AC38-9A89B73BE830}" dt="2023-03-14T08:51:35.801" v="0" actId="47"/>
        <pc:sldMkLst>
          <pc:docMk/>
          <pc:sldMk cId="899623207" sldId="2502"/>
        </pc:sldMkLst>
      </pc:sldChg>
      <pc:sldChg chg="del">
        <pc:chgData name="伊健 杜" userId="e69aded81da48593" providerId="LiveId" clId="{5062B4FA-9A38-4D89-AC38-9A89B73BE830}" dt="2023-03-14T08:51:35.801" v="0" actId="47"/>
        <pc:sldMkLst>
          <pc:docMk/>
          <pc:sldMk cId="1166779784" sldId="2503"/>
        </pc:sldMkLst>
      </pc:sldChg>
      <pc:sldChg chg="del">
        <pc:chgData name="伊健 杜" userId="e69aded81da48593" providerId="LiveId" clId="{5062B4FA-9A38-4D89-AC38-9A89B73BE830}" dt="2023-03-14T08:51:35.801" v="0" actId="47"/>
        <pc:sldMkLst>
          <pc:docMk/>
          <pc:sldMk cId="3928667178" sldId="2504"/>
        </pc:sldMkLst>
      </pc:sldChg>
      <pc:sldChg chg="del">
        <pc:chgData name="伊健 杜" userId="e69aded81da48593" providerId="LiveId" clId="{5062B4FA-9A38-4D89-AC38-9A89B73BE830}" dt="2023-03-14T08:51:35.801" v="0" actId="47"/>
        <pc:sldMkLst>
          <pc:docMk/>
          <pc:sldMk cId="2756890435" sldId="2505"/>
        </pc:sldMkLst>
      </pc:sldChg>
      <pc:sldChg chg="modSp mod ord">
        <pc:chgData name="伊健 杜" userId="e69aded81da48593" providerId="LiveId" clId="{5062B4FA-9A38-4D89-AC38-9A89B73BE830}" dt="2023-03-14T12:55:09.134" v="3851"/>
        <pc:sldMkLst>
          <pc:docMk/>
          <pc:sldMk cId="1524236957" sldId="2508"/>
        </pc:sldMkLst>
        <pc:spChg chg="mod">
          <ac:chgData name="伊健 杜" userId="e69aded81da48593" providerId="LiveId" clId="{5062B4FA-9A38-4D89-AC38-9A89B73BE830}" dt="2023-03-14T12:55:09.134" v="3851"/>
          <ac:spMkLst>
            <pc:docMk/>
            <pc:sldMk cId="1524236957" sldId="2508"/>
            <ac:spMk id="2" creationId="{10304424-DB4A-36E7-9E0D-D32A5DD0F26C}"/>
          </ac:spMkLst>
        </pc:spChg>
      </pc:sldChg>
      <pc:sldChg chg="del">
        <pc:chgData name="伊健 杜" userId="e69aded81da48593" providerId="LiveId" clId="{5062B4FA-9A38-4D89-AC38-9A89B73BE830}" dt="2023-03-14T08:51:35.801" v="0" actId="47"/>
        <pc:sldMkLst>
          <pc:docMk/>
          <pc:sldMk cId="1548785704" sldId="2509"/>
        </pc:sldMkLst>
      </pc:sldChg>
      <pc:sldChg chg="addSp delSp modSp add mod">
        <pc:chgData name="伊健 杜" userId="e69aded81da48593" providerId="LiveId" clId="{5062B4FA-9A38-4D89-AC38-9A89B73BE830}" dt="2023-03-14T12:55:09.134" v="3851"/>
        <pc:sldMkLst>
          <pc:docMk/>
          <pc:sldMk cId="1634185468" sldId="2511"/>
        </pc:sldMkLst>
        <pc:spChg chg="mod">
          <ac:chgData name="伊健 杜" userId="e69aded81da48593" providerId="LiveId" clId="{5062B4FA-9A38-4D89-AC38-9A89B73BE830}" dt="2023-03-14T11:39:28.965" v="743"/>
          <ac:spMkLst>
            <pc:docMk/>
            <pc:sldMk cId="1634185468" sldId="2511"/>
            <ac:spMk id="2" creationId="{10304424-DB4A-36E7-9E0D-D32A5DD0F26C}"/>
          </ac:spMkLst>
        </pc:spChg>
        <pc:spChg chg="mod">
          <ac:chgData name="伊健 杜" userId="e69aded81da48593" providerId="LiveId" clId="{5062B4FA-9A38-4D89-AC38-9A89B73BE830}" dt="2023-03-14T12:55:09.134" v="3851"/>
          <ac:spMkLst>
            <pc:docMk/>
            <pc:sldMk cId="1634185468" sldId="2511"/>
            <ac:spMk id="5" creationId="{E7287B0E-EF55-E721-8EFA-9A9183C0EDF9}"/>
          </ac:spMkLst>
        </pc:spChg>
        <pc:picChg chg="del">
          <ac:chgData name="伊健 杜" userId="e69aded81da48593" providerId="LiveId" clId="{5062B4FA-9A38-4D89-AC38-9A89B73BE830}" dt="2023-03-14T11:33:01.095" v="588" actId="478"/>
          <ac:picMkLst>
            <pc:docMk/>
            <pc:sldMk cId="1634185468" sldId="2511"/>
            <ac:picMk id="2050" creationId="{A1C53714-EA9B-D685-29A8-0EFEE273E4E6}"/>
          </ac:picMkLst>
        </pc:picChg>
        <pc:picChg chg="add mod">
          <ac:chgData name="伊健 杜" userId="e69aded81da48593" providerId="LiveId" clId="{5062B4FA-9A38-4D89-AC38-9A89B73BE830}" dt="2023-03-14T12:49:37.193" v="3796" actId="1076"/>
          <ac:picMkLst>
            <pc:docMk/>
            <pc:sldMk cId="1634185468" sldId="2511"/>
            <ac:picMk id="7170" creationId="{3CA7A24A-86EC-9F8F-99DF-E321BB0AE7AF}"/>
          </ac:picMkLst>
        </pc:picChg>
      </pc:sldChg>
      <pc:sldChg chg="addSp delSp modSp add mod">
        <pc:chgData name="伊健 杜" userId="e69aded81da48593" providerId="LiveId" clId="{5062B4FA-9A38-4D89-AC38-9A89B73BE830}" dt="2023-03-14T12:55:09.134" v="3851"/>
        <pc:sldMkLst>
          <pc:docMk/>
          <pc:sldMk cId="3561939474" sldId="2512"/>
        </pc:sldMkLst>
        <pc:spChg chg="del">
          <ac:chgData name="伊健 杜" userId="e69aded81da48593" providerId="LiveId" clId="{5062B4FA-9A38-4D89-AC38-9A89B73BE830}" dt="2023-03-14T08:55:37.070" v="90" actId="478"/>
          <ac:spMkLst>
            <pc:docMk/>
            <pc:sldMk cId="3561939474" sldId="2512"/>
            <ac:spMk id="2" creationId="{10304424-DB4A-36E7-9E0D-D32A5DD0F26C}"/>
          </ac:spMkLst>
        </pc:spChg>
        <pc:spChg chg="mod">
          <ac:chgData name="伊健 杜" userId="e69aded81da48593" providerId="LiveId" clId="{5062B4FA-9A38-4D89-AC38-9A89B73BE830}" dt="2023-03-14T12:55:09.134" v="3851"/>
          <ac:spMkLst>
            <pc:docMk/>
            <pc:sldMk cId="3561939474" sldId="2512"/>
            <ac:spMk id="3" creationId="{0E21DBCF-0F08-CCCC-30D4-3FC6526CD655}"/>
          </ac:spMkLst>
        </pc:spChg>
        <pc:spChg chg="del">
          <ac:chgData name="伊健 杜" userId="e69aded81da48593" providerId="LiveId" clId="{5062B4FA-9A38-4D89-AC38-9A89B73BE830}" dt="2023-03-14T08:55:37.070" v="90" actId="478"/>
          <ac:spMkLst>
            <pc:docMk/>
            <pc:sldMk cId="3561939474" sldId="2512"/>
            <ac:spMk id="4" creationId="{02C1390D-8BF2-080E-6243-D934E7302B7B}"/>
          </ac:spMkLst>
        </pc:spChg>
        <pc:spChg chg="del">
          <ac:chgData name="伊健 杜" userId="e69aded81da48593" providerId="LiveId" clId="{5062B4FA-9A38-4D89-AC38-9A89B73BE830}" dt="2023-03-14T08:55:37.070" v="90" actId="478"/>
          <ac:spMkLst>
            <pc:docMk/>
            <pc:sldMk cId="3561939474" sldId="2512"/>
            <ac:spMk id="6" creationId="{006B1102-E949-06C6-5825-A933E7FAFBE4}"/>
          </ac:spMkLst>
        </pc:spChg>
        <pc:spChg chg="del">
          <ac:chgData name="伊健 杜" userId="e69aded81da48593" providerId="LiveId" clId="{5062B4FA-9A38-4D89-AC38-9A89B73BE830}" dt="2023-03-14T08:55:37.070" v="90" actId="478"/>
          <ac:spMkLst>
            <pc:docMk/>
            <pc:sldMk cId="3561939474" sldId="2512"/>
            <ac:spMk id="7" creationId="{78BC86A8-5052-E0F4-5AD0-F5CBCC696B8D}"/>
          </ac:spMkLst>
        </pc:spChg>
        <pc:spChg chg="del">
          <ac:chgData name="伊健 杜" userId="e69aded81da48593" providerId="LiveId" clId="{5062B4FA-9A38-4D89-AC38-9A89B73BE830}" dt="2023-03-14T08:55:37.070" v="90" actId="478"/>
          <ac:spMkLst>
            <pc:docMk/>
            <pc:sldMk cId="3561939474" sldId="2512"/>
            <ac:spMk id="8" creationId="{3809C249-C3C4-C040-6EDC-6536C3984E33}"/>
          </ac:spMkLst>
        </pc:spChg>
        <pc:spChg chg="mod">
          <ac:chgData name="伊健 杜" userId="e69aded81da48593" providerId="LiveId" clId="{5062B4FA-9A38-4D89-AC38-9A89B73BE830}" dt="2023-03-14T12:55:09.134" v="3851"/>
          <ac:spMkLst>
            <pc:docMk/>
            <pc:sldMk cId="3561939474" sldId="2512"/>
            <ac:spMk id="9" creationId="{7C423D93-45E3-B2E3-10CF-ED853425F51E}"/>
          </ac:spMkLst>
        </pc:spChg>
        <pc:spChg chg="add mod">
          <ac:chgData name="伊健 杜" userId="e69aded81da48593" providerId="LiveId" clId="{5062B4FA-9A38-4D89-AC38-9A89B73BE830}" dt="2023-03-14T12:55:09.134" v="3851"/>
          <ac:spMkLst>
            <pc:docMk/>
            <pc:sldMk cId="3561939474" sldId="2512"/>
            <ac:spMk id="10" creationId="{EF095144-AF62-26BB-CCA5-821E18C2F5AE}"/>
          </ac:spMkLst>
        </pc:spChg>
        <pc:spChg chg="add del mod">
          <ac:chgData name="伊健 杜" userId="e69aded81da48593" providerId="LiveId" clId="{5062B4FA-9A38-4D89-AC38-9A89B73BE830}" dt="2023-03-14T08:58:40.394" v="375" actId="478"/>
          <ac:spMkLst>
            <pc:docMk/>
            <pc:sldMk cId="3561939474" sldId="2512"/>
            <ac:spMk id="11" creationId="{2A401CB6-843F-9A0C-BA17-71E36693E75B}"/>
          </ac:spMkLst>
        </pc:spChg>
      </pc:sldChg>
      <pc:sldChg chg="modSp add">
        <pc:chgData name="伊健 杜" userId="e69aded81da48593" providerId="LiveId" clId="{5062B4FA-9A38-4D89-AC38-9A89B73BE830}" dt="2023-03-14T12:55:09.134" v="3851"/>
        <pc:sldMkLst>
          <pc:docMk/>
          <pc:sldMk cId="4259980377" sldId="2513"/>
        </pc:sldMkLst>
        <pc:spChg chg="mod">
          <ac:chgData name="伊健 杜" userId="e69aded81da48593" providerId="LiveId" clId="{5062B4FA-9A38-4D89-AC38-9A89B73BE830}" dt="2023-03-14T12:55:09.134" v="3851"/>
          <ac:spMkLst>
            <pc:docMk/>
            <pc:sldMk cId="4259980377" sldId="2513"/>
            <ac:spMk id="2" creationId="{10304424-DB4A-36E7-9E0D-D32A5DD0F26C}"/>
          </ac:spMkLst>
        </pc:spChg>
        <pc:spChg chg="mod">
          <ac:chgData name="伊健 杜" userId="e69aded81da48593" providerId="LiveId" clId="{5062B4FA-9A38-4D89-AC38-9A89B73BE830}" dt="2023-03-14T12:55:09.134" v="3851"/>
          <ac:spMkLst>
            <pc:docMk/>
            <pc:sldMk cId="4259980377" sldId="2513"/>
            <ac:spMk id="3" creationId="{0E21DBCF-0F08-CCCC-30D4-3FC6526CD655}"/>
          </ac:spMkLst>
        </pc:spChg>
        <pc:spChg chg="mod">
          <ac:chgData name="伊健 杜" userId="e69aded81da48593" providerId="LiveId" clId="{5062B4FA-9A38-4D89-AC38-9A89B73BE830}" dt="2023-03-14T12:55:09.134" v="3851"/>
          <ac:spMkLst>
            <pc:docMk/>
            <pc:sldMk cId="4259980377" sldId="2513"/>
            <ac:spMk id="6" creationId="{006B1102-E949-06C6-5825-A933E7FAFBE4}"/>
          </ac:spMkLst>
        </pc:spChg>
        <pc:spChg chg="mod">
          <ac:chgData name="伊健 杜" userId="e69aded81da48593" providerId="LiveId" clId="{5062B4FA-9A38-4D89-AC38-9A89B73BE830}" dt="2023-03-14T12:55:09.134" v="3851"/>
          <ac:spMkLst>
            <pc:docMk/>
            <pc:sldMk cId="4259980377" sldId="2513"/>
            <ac:spMk id="7" creationId="{78BC86A8-5052-E0F4-5AD0-F5CBCC696B8D}"/>
          </ac:spMkLst>
        </pc:spChg>
        <pc:spChg chg="mod">
          <ac:chgData name="伊健 杜" userId="e69aded81da48593" providerId="LiveId" clId="{5062B4FA-9A38-4D89-AC38-9A89B73BE830}" dt="2023-03-14T12:55:09.134" v="3851"/>
          <ac:spMkLst>
            <pc:docMk/>
            <pc:sldMk cId="4259980377" sldId="2513"/>
            <ac:spMk id="9" creationId="{7C423D93-45E3-B2E3-10CF-ED853425F51E}"/>
          </ac:spMkLst>
        </pc:spChg>
      </pc:sldChg>
      <pc:sldChg chg="addSp delSp modSp add mod">
        <pc:chgData name="伊健 杜" userId="e69aded81da48593" providerId="LiveId" clId="{5062B4FA-9A38-4D89-AC38-9A89B73BE830}" dt="2023-03-14T12:55:09.134" v="3851"/>
        <pc:sldMkLst>
          <pc:docMk/>
          <pc:sldMk cId="2464792934" sldId="2514"/>
        </pc:sldMkLst>
        <pc:spChg chg="mod">
          <ac:chgData name="伊健 杜" userId="e69aded81da48593" providerId="LiveId" clId="{5062B4FA-9A38-4D89-AC38-9A89B73BE830}" dt="2023-03-14T12:55:09.134" v="3851"/>
          <ac:spMkLst>
            <pc:docMk/>
            <pc:sldMk cId="2464792934" sldId="2514"/>
            <ac:spMk id="4" creationId="{02C1390D-8BF2-080E-6243-D934E7302B7B}"/>
          </ac:spMkLst>
        </pc:spChg>
        <pc:spChg chg="mod">
          <ac:chgData name="伊健 杜" userId="e69aded81da48593" providerId="LiveId" clId="{5062B4FA-9A38-4D89-AC38-9A89B73BE830}" dt="2023-03-14T12:55:09.134" v="3851"/>
          <ac:spMkLst>
            <pc:docMk/>
            <pc:sldMk cId="2464792934" sldId="2514"/>
            <ac:spMk id="9" creationId="{7C423D93-45E3-B2E3-10CF-ED853425F51E}"/>
          </ac:spMkLst>
        </pc:spChg>
        <pc:picChg chg="add mod">
          <ac:chgData name="伊健 杜" userId="e69aded81da48593" providerId="LiveId" clId="{5062B4FA-9A38-4D89-AC38-9A89B73BE830}" dt="2023-03-14T12:48:49" v="3787" actId="1076"/>
          <ac:picMkLst>
            <pc:docMk/>
            <pc:sldMk cId="2464792934" sldId="2514"/>
            <ac:picMk id="5122" creationId="{CAD711AE-3541-2790-72B5-176BC3F28644}"/>
          </ac:picMkLst>
        </pc:picChg>
        <pc:picChg chg="add del">
          <ac:chgData name="伊健 杜" userId="e69aded81da48593" providerId="LiveId" clId="{5062B4FA-9A38-4D89-AC38-9A89B73BE830}" dt="2023-03-14T12:48:38.092" v="3782" actId="478"/>
          <ac:picMkLst>
            <pc:docMk/>
            <pc:sldMk cId="2464792934" sldId="2514"/>
            <ac:picMk id="5124" creationId="{873E017B-E11E-B98D-2DE0-09B61D17626B}"/>
          </ac:picMkLst>
        </pc:picChg>
        <pc:picChg chg="add mod">
          <ac:chgData name="伊健 杜" userId="e69aded81da48593" providerId="LiveId" clId="{5062B4FA-9A38-4D89-AC38-9A89B73BE830}" dt="2023-03-14T12:48:47.557" v="3786" actId="1076"/>
          <ac:picMkLst>
            <pc:docMk/>
            <pc:sldMk cId="2464792934" sldId="2514"/>
            <ac:picMk id="5126" creationId="{B9309967-8EBB-C704-C160-BBC6AE9A2DED}"/>
          </ac:picMkLst>
        </pc:picChg>
      </pc:sldChg>
      <pc:sldChg chg="addSp modSp add mod">
        <pc:chgData name="伊健 杜" userId="e69aded81da48593" providerId="LiveId" clId="{5062B4FA-9A38-4D89-AC38-9A89B73BE830}" dt="2023-03-14T12:55:09.134" v="3851"/>
        <pc:sldMkLst>
          <pc:docMk/>
          <pc:sldMk cId="1229989284" sldId="2515"/>
        </pc:sldMkLst>
        <pc:spChg chg="mod">
          <ac:chgData name="伊健 杜" userId="e69aded81da48593" providerId="LiveId" clId="{5062B4FA-9A38-4D89-AC38-9A89B73BE830}" dt="2023-03-14T12:55:09.134" v="3851"/>
          <ac:spMkLst>
            <pc:docMk/>
            <pc:sldMk cId="1229989284" sldId="2515"/>
            <ac:spMk id="4" creationId="{02C1390D-8BF2-080E-6243-D934E7302B7B}"/>
          </ac:spMkLst>
        </pc:spChg>
        <pc:spChg chg="mod">
          <ac:chgData name="伊健 杜" userId="e69aded81da48593" providerId="LiveId" clId="{5062B4FA-9A38-4D89-AC38-9A89B73BE830}" dt="2023-03-14T12:55:09.134" v="3851"/>
          <ac:spMkLst>
            <pc:docMk/>
            <pc:sldMk cId="1229989284" sldId="2515"/>
            <ac:spMk id="9" creationId="{7C423D93-45E3-B2E3-10CF-ED853425F51E}"/>
          </ac:spMkLst>
        </pc:spChg>
        <pc:picChg chg="add mod">
          <ac:chgData name="伊健 杜" userId="e69aded81da48593" providerId="LiveId" clId="{5062B4FA-9A38-4D89-AC38-9A89B73BE830}" dt="2023-03-14T12:49:15.228" v="3793" actId="1076"/>
          <ac:picMkLst>
            <pc:docMk/>
            <pc:sldMk cId="1229989284" sldId="2515"/>
            <ac:picMk id="6146" creationId="{92BB6D0B-261D-0EDE-807A-EF92CE7F1222}"/>
          </ac:picMkLst>
        </pc:picChg>
      </pc:sldChg>
      <pc:sldChg chg="addSp delSp modSp add mod">
        <pc:chgData name="伊健 杜" userId="e69aded81da48593" providerId="LiveId" clId="{5062B4FA-9A38-4D89-AC38-9A89B73BE830}" dt="2023-03-14T12:55:09.134" v="3851"/>
        <pc:sldMkLst>
          <pc:docMk/>
          <pc:sldMk cId="354083070" sldId="2516"/>
        </pc:sldMkLst>
        <pc:spChg chg="add mod">
          <ac:chgData name="伊健 杜" userId="e69aded81da48593" providerId="LiveId" clId="{5062B4FA-9A38-4D89-AC38-9A89B73BE830}" dt="2023-03-14T12:55:09.134" v="3851"/>
          <ac:spMkLst>
            <pc:docMk/>
            <pc:sldMk cId="354083070" sldId="2516"/>
            <ac:spMk id="2" creationId="{F0F9058A-5366-3453-6914-C04E1E78C2EE}"/>
          </ac:spMkLst>
        </pc:spChg>
        <pc:spChg chg="del">
          <ac:chgData name="伊健 杜" userId="e69aded81da48593" providerId="LiveId" clId="{5062B4FA-9A38-4D89-AC38-9A89B73BE830}" dt="2023-03-14T09:00:40.728" v="573" actId="478"/>
          <ac:spMkLst>
            <pc:docMk/>
            <pc:sldMk cId="354083070" sldId="2516"/>
            <ac:spMk id="4" creationId="{02C1390D-8BF2-080E-6243-D934E7302B7B}"/>
          </ac:spMkLst>
        </pc:spChg>
        <pc:spChg chg="del">
          <ac:chgData name="伊健 杜" userId="e69aded81da48593" providerId="LiveId" clId="{5062B4FA-9A38-4D89-AC38-9A89B73BE830}" dt="2023-03-14T09:00:41.901" v="574" actId="478"/>
          <ac:spMkLst>
            <pc:docMk/>
            <pc:sldMk cId="354083070" sldId="2516"/>
            <ac:spMk id="9" creationId="{7C423D93-45E3-B2E3-10CF-ED853425F51E}"/>
          </ac:spMkLst>
        </pc:spChg>
        <pc:picChg chg="add mod">
          <ac:chgData name="伊健 杜" userId="e69aded81da48593" providerId="LiveId" clId="{5062B4FA-9A38-4D89-AC38-9A89B73BE830}" dt="2023-03-14T11:26:03.618" v="581" actId="1076"/>
          <ac:picMkLst>
            <pc:docMk/>
            <pc:sldMk cId="354083070" sldId="2516"/>
            <ac:picMk id="1026" creationId="{DA0D403D-A245-62AF-64AD-1634B34CCB83}"/>
          </ac:picMkLst>
        </pc:picChg>
      </pc:sldChg>
      <pc:sldChg chg="addSp modSp add">
        <pc:chgData name="伊健 杜" userId="e69aded81da48593" providerId="LiveId" clId="{5062B4FA-9A38-4D89-AC38-9A89B73BE830}" dt="2023-03-14T12:55:09.134" v="3851"/>
        <pc:sldMkLst>
          <pc:docMk/>
          <pc:sldMk cId="1050754469" sldId="2517"/>
        </pc:sldMkLst>
        <pc:spChg chg="mod">
          <ac:chgData name="伊健 杜" userId="e69aded81da48593" providerId="LiveId" clId="{5062B4FA-9A38-4D89-AC38-9A89B73BE830}" dt="2023-03-14T12:55:09.134" v="3851"/>
          <ac:spMkLst>
            <pc:docMk/>
            <pc:sldMk cId="1050754469" sldId="2517"/>
            <ac:spMk id="2" creationId="{F0F9058A-5366-3453-6914-C04E1E78C2EE}"/>
          </ac:spMkLst>
        </pc:spChg>
        <pc:picChg chg="add mod">
          <ac:chgData name="伊健 杜" userId="e69aded81da48593" providerId="LiveId" clId="{5062B4FA-9A38-4D89-AC38-9A89B73BE830}" dt="2023-03-14T11:29:47.347" v="584" actId="1076"/>
          <ac:picMkLst>
            <pc:docMk/>
            <pc:sldMk cId="1050754469" sldId="2517"/>
            <ac:picMk id="2050" creationId="{0812CE7E-B7F9-586E-1E4F-325C8FACB390}"/>
          </ac:picMkLst>
        </pc:picChg>
      </pc:sldChg>
      <pc:sldChg chg="addSp modSp add">
        <pc:chgData name="伊健 杜" userId="e69aded81da48593" providerId="LiveId" clId="{5062B4FA-9A38-4D89-AC38-9A89B73BE830}" dt="2023-03-14T12:55:09.134" v="3851"/>
        <pc:sldMkLst>
          <pc:docMk/>
          <pc:sldMk cId="896828560" sldId="2518"/>
        </pc:sldMkLst>
        <pc:spChg chg="mod">
          <ac:chgData name="伊健 杜" userId="e69aded81da48593" providerId="LiveId" clId="{5062B4FA-9A38-4D89-AC38-9A89B73BE830}" dt="2023-03-14T12:55:09.134" v="3851"/>
          <ac:spMkLst>
            <pc:docMk/>
            <pc:sldMk cId="896828560" sldId="2518"/>
            <ac:spMk id="2" creationId="{F0F9058A-5366-3453-6914-C04E1E78C2EE}"/>
          </ac:spMkLst>
        </pc:spChg>
        <pc:picChg chg="add mod">
          <ac:chgData name="伊健 杜" userId="e69aded81da48593" providerId="LiveId" clId="{5062B4FA-9A38-4D89-AC38-9A89B73BE830}" dt="2023-03-14T11:32:48.229" v="587" actId="1076"/>
          <ac:picMkLst>
            <pc:docMk/>
            <pc:sldMk cId="896828560" sldId="2518"/>
            <ac:picMk id="3074" creationId="{41762326-CE21-4507-75FD-4A82E174C262}"/>
          </ac:picMkLst>
        </pc:picChg>
      </pc:sldChg>
      <pc:sldChg chg="addSp modSp add mod">
        <pc:chgData name="伊健 杜" userId="e69aded81da48593" providerId="LiveId" clId="{5062B4FA-9A38-4D89-AC38-9A89B73BE830}" dt="2023-03-14T12:55:09.134" v="3851"/>
        <pc:sldMkLst>
          <pc:docMk/>
          <pc:sldMk cId="3460186523" sldId="2519"/>
        </pc:sldMkLst>
        <pc:spChg chg="mod">
          <ac:chgData name="伊健 杜" userId="e69aded81da48593" providerId="LiveId" clId="{5062B4FA-9A38-4D89-AC38-9A89B73BE830}" dt="2023-03-14T12:55:09.134" v="3851"/>
          <ac:spMkLst>
            <pc:docMk/>
            <pc:sldMk cId="3460186523" sldId="2519"/>
            <ac:spMk id="5" creationId="{E7287B0E-EF55-E721-8EFA-9A9183C0EDF9}"/>
          </ac:spMkLst>
        </pc:spChg>
        <pc:picChg chg="add mod">
          <ac:chgData name="伊健 杜" userId="e69aded81da48593" providerId="LiveId" clId="{5062B4FA-9A38-4D89-AC38-9A89B73BE830}" dt="2023-03-14T12:49:55.081" v="3800" actId="1076"/>
          <ac:picMkLst>
            <pc:docMk/>
            <pc:sldMk cId="3460186523" sldId="2519"/>
            <ac:picMk id="8194" creationId="{8C756672-5610-21C1-2A6E-F32B385F85B1}"/>
          </ac:picMkLst>
        </pc:picChg>
      </pc:sldChg>
      <pc:sldChg chg="modSp add mod">
        <pc:chgData name="伊健 杜" userId="e69aded81da48593" providerId="LiveId" clId="{5062B4FA-9A38-4D89-AC38-9A89B73BE830}" dt="2023-03-14T12:55:09.134" v="3851"/>
        <pc:sldMkLst>
          <pc:docMk/>
          <pc:sldMk cId="542979487" sldId="2520"/>
        </pc:sldMkLst>
        <pc:spChg chg="mod">
          <ac:chgData name="伊健 杜" userId="e69aded81da48593" providerId="LiveId" clId="{5062B4FA-9A38-4D89-AC38-9A89B73BE830}" dt="2023-03-14T12:55:09.134" v="3851"/>
          <ac:spMkLst>
            <pc:docMk/>
            <pc:sldMk cId="542979487" sldId="2520"/>
            <ac:spMk id="2" creationId="{10304424-DB4A-36E7-9E0D-D32A5DD0F26C}"/>
          </ac:spMkLst>
        </pc:spChg>
      </pc:sldChg>
      <pc:sldChg chg="modSp add mod">
        <pc:chgData name="伊健 杜" userId="e69aded81da48593" providerId="LiveId" clId="{5062B4FA-9A38-4D89-AC38-9A89B73BE830}" dt="2023-03-14T12:55:09.134" v="3851"/>
        <pc:sldMkLst>
          <pc:docMk/>
          <pc:sldMk cId="3633661857" sldId="2521"/>
        </pc:sldMkLst>
        <pc:spChg chg="mod">
          <ac:chgData name="伊健 杜" userId="e69aded81da48593" providerId="LiveId" clId="{5062B4FA-9A38-4D89-AC38-9A89B73BE830}" dt="2023-03-14T12:55:09.134" v="3851"/>
          <ac:spMkLst>
            <pc:docMk/>
            <pc:sldMk cId="3633661857" sldId="2521"/>
            <ac:spMk id="2" creationId="{10304424-DB4A-36E7-9E0D-D32A5DD0F26C}"/>
          </ac:spMkLst>
        </pc:spChg>
      </pc:sldChg>
      <pc:sldChg chg="addSp modSp add mod">
        <pc:chgData name="伊健 杜" userId="e69aded81da48593" providerId="LiveId" clId="{5062B4FA-9A38-4D89-AC38-9A89B73BE830}" dt="2023-03-14T12:55:09.134" v="3851"/>
        <pc:sldMkLst>
          <pc:docMk/>
          <pc:sldMk cId="2570660867" sldId="2522"/>
        </pc:sldMkLst>
        <pc:spChg chg="mod">
          <ac:chgData name="伊健 杜" userId="e69aded81da48593" providerId="LiveId" clId="{5062B4FA-9A38-4D89-AC38-9A89B73BE830}" dt="2023-03-14T11:44:11.336" v="1204"/>
          <ac:spMkLst>
            <pc:docMk/>
            <pc:sldMk cId="2570660867" sldId="2522"/>
            <ac:spMk id="2" creationId="{10304424-DB4A-36E7-9E0D-D32A5DD0F26C}"/>
          </ac:spMkLst>
        </pc:spChg>
        <pc:spChg chg="mod">
          <ac:chgData name="伊健 杜" userId="e69aded81da48593" providerId="LiveId" clId="{5062B4FA-9A38-4D89-AC38-9A89B73BE830}" dt="2023-03-14T12:55:09.134" v="3851"/>
          <ac:spMkLst>
            <pc:docMk/>
            <pc:sldMk cId="2570660867" sldId="2522"/>
            <ac:spMk id="5" creationId="{E7287B0E-EF55-E721-8EFA-9A9183C0EDF9}"/>
          </ac:spMkLst>
        </pc:spChg>
        <pc:picChg chg="add mod">
          <ac:chgData name="伊健 杜" userId="e69aded81da48593" providerId="LiveId" clId="{5062B4FA-9A38-4D89-AC38-9A89B73BE830}" dt="2023-03-14T12:50:15.808" v="3802" actId="1076"/>
          <ac:picMkLst>
            <pc:docMk/>
            <pc:sldMk cId="2570660867" sldId="2522"/>
            <ac:picMk id="9218" creationId="{EE816F20-30C6-B2BC-7BFB-71B4BAC085F4}"/>
          </ac:picMkLst>
        </pc:picChg>
      </pc:sldChg>
      <pc:sldChg chg="addSp modSp add mod">
        <pc:chgData name="伊健 杜" userId="e69aded81da48593" providerId="LiveId" clId="{5062B4FA-9A38-4D89-AC38-9A89B73BE830}" dt="2023-03-14T12:55:09.134" v="3851"/>
        <pc:sldMkLst>
          <pc:docMk/>
          <pc:sldMk cId="2510356228" sldId="2523"/>
        </pc:sldMkLst>
        <pc:spChg chg="mod">
          <ac:chgData name="伊健 杜" userId="e69aded81da48593" providerId="LiveId" clId="{5062B4FA-9A38-4D89-AC38-9A89B73BE830}" dt="2023-03-14T12:55:09.134" v="3851"/>
          <ac:spMkLst>
            <pc:docMk/>
            <pc:sldMk cId="2510356228" sldId="2523"/>
            <ac:spMk id="5" creationId="{E7287B0E-EF55-E721-8EFA-9A9183C0EDF9}"/>
          </ac:spMkLst>
        </pc:spChg>
        <pc:picChg chg="add mod">
          <ac:chgData name="伊健 杜" userId="e69aded81da48593" providerId="LiveId" clId="{5062B4FA-9A38-4D89-AC38-9A89B73BE830}" dt="2023-03-14T12:50:37.010" v="3804" actId="1076"/>
          <ac:picMkLst>
            <pc:docMk/>
            <pc:sldMk cId="2510356228" sldId="2523"/>
            <ac:picMk id="10242" creationId="{4B570592-3D74-094C-A58E-DE6EE4E2D2EC}"/>
          </ac:picMkLst>
        </pc:picChg>
      </pc:sldChg>
      <pc:sldChg chg="modSp add mod">
        <pc:chgData name="伊健 杜" userId="e69aded81da48593" providerId="LiveId" clId="{5062B4FA-9A38-4D89-AC38-9A89B73BE830}" dt="2023-03-14T12:55:09.134" v="3851"/>
        <pc:sldMkLst>
          <pc:docMk/>
          <pc:sldMk cId="1496033850" sldId="2524"/>
        </pc:sldMkLst>
        <pc:spChg chg="mod">
          <ac:chgData name="伊健 杜" userId="e69aded81da48593" providerId="LiveId" clId="{5062B4FA-9A38-4D89-AC38-9A89B73BE830}" dt="2023-03-14T12:55:09.134" v="3851"/>
          <ac:spMkLst>
            <pc:docMk/>
            <pc:sldMk cId="1496033850" sldId="2524"/>
            <ac:spMk id="2" creationId="{10304424-DB4A-36E7-9E0D-D32A5DD0F26C}"/>
          </ac:spMkLst>
        </pc:spChg>
      </pc:sldChg>
      <pc:sldChg chg="modSp add mod">
        <pc:chgData name="伊健 杜" userId="e69aded81da48593" providerId="LiveId" clId="{5062B4FA-9A38-4D89-AC38-9A89B73BE830}" dt="2023-03-14T12:55:09.134" v="3851"/>
        <pc:sldMkLst>
          <pc:docMk/>
          <pc:sldMk cId="1950927279" sldId="2525"/>
        </pc:sldMkLst>
        <pc:spChg chg="mod">
          <ac:chgData name="伊健 杜" userId="e69aded81da48593" providerId="LiveId" clId="{5062B4FA-9A38-4D89-AC38-9A89B73BE830}" dt="2023-03-14T12:55:09.134" v="3851"/>
          <ac:spMkLst>
            <pc:docMk/>
            <pc:sldMk cId="1950927279" sldId="2525"/>
            <ac:spMk id="2" creationId="{10304424-DB4A-36E7-9E0D-D32A5DD0F26C}"/>
          </ac:spMkLst>
        </pc:spChg>
      </pc:sldChg>
      <pc:sldChg chg="addSp modSp add mod">
        <pc:chgData name="伊健 杜" userId="e69aded81da48593" providerId="LiveId" clId="{5062B4FA-9A38-4D89-AC38-9A89B73BE830}" dt="2023-03-14T12:55:09.134" v="3851"/>
        <pc:sldMkLst>
          <pc:docMk/>
          <pc:sldMk cId="982493487" sldId="2526"/>
        </pc:sldMkLst>
        <pc:spChg chg="mod">
          <ac:chgData name="伊健 杜" userId="e69aded81da48593" providerId="LiveId" clId="{5062B4FA-9A38-4D89-AC38-9A89B73BE830}" dt="2023-03-14T12:00:39.995" v="1705"/>
          <ac:spMkLst>
            <pc:docMk/>
            <pc:sldMk cId="982493487" sldId="2526"/>
            <ac:spMk id="2" creationId="{10304424-DB4A-36E7-9E0D-D32A5DD0F26C}"/>
          </ac:spMkLst>
        </pc:spChg>
        <pc:spChg chg="mod">
          <ac:chgData name="伊健 杜" userId="e69aded81da48593" providerId="LiveId" clId="{5062B4FA-9A38-4D89-AC38-9A89B73BE830}" dt="2023-03-14T12:55:09.134" v="3851"/>
          <ac:spMkLst>
            <pc:docMk/>
            <pc:sldMk cId="982493487" sldId="2526"/>
            <ac:spMk id="5" creationId="{E7287B0E-EF55-E721-8EFA-9A9183C0EDF9}"/>
          </ac:spMkLst>
        </pc:spChg>
        <pc:picChg chg="add mod">
          <ac:chgData name="伊健 杜" userId="e69aded81da48593" providerId="LiveId" clId="{5062B4FA-9A38-4D89-AC38-9A89B73BE830}" dt="2023-03-14T12:51:02.089" v="3807" actId="1076"/>
          <ac:picMkLst>
            <pc:docMk/>
            <pc:sldMk cId="982493487" sldId="2526"/>
            <ac:picMk id="11266" creationId="{A438120F-96AE-F8EE-5331-DF8978FF115C}"/>
          </ac:picMkLst>
        </pc:picChg>
      </pc:sldChg>
      <pc:sldChg chg="addSp delSp modSp add mod">
        <pc:chgData name="伊健 杜" userId="e69aded81da48593" providerId="LiveId" clId="{5062B4FA-9A38-4D89-AC38-9A89B73BE830}" dt="2023-03-14T12:51:26.606" v="3813" actId="1076"/>
        <pc:sldMkLst>
          <pc:docMk/>
          <pc:sldMk cId="2893297999" sldId="2527"/>
        </pc:sldMkLst>
        <pc:spChg chg="mod">
          <ac:chgData name="伊健 杜" userId="e69aded81da48593" providerId="LiveId" clId="{5062B4FA-9A38-4D89-AC38-9A89B73BE830}" dt="2023-03-14T12:03:30.199" v="1913"/>
          <ac:spMkLst>
            <pc:docMk/>
            <pc:sldMk cId="2893297999" sldId="2527"/>
            <ac:spMk id="5" creationId="{E7287B0E-EF55-E721-8EFA-9A9183C0EDF9}"/>
          </ac:spMkLst>
        </pc:spChg>
        <pc:picChg chg="add del mod">
          <ac:chgData name="伊健 杜" userId="e69aded81da48593" providerId="LiveId" clId="{5062B4FA-9A38-4D89-AC38-9A89B73BE830}" dt="2023-03-14T12:51:07.060" v="3809" actId="21"/>
          <ac:picMkLst>
            <pc:docMk/>
            <pc:sldMk cId="2893297999" sldId="2527"/>
            <ac:picMk id="3" creationId="{F911C10E-14AD-EE0C-CF74-B199878D15C8}"/>
          </ac:picMkLst>
        </pc:picChg>
        <pc:picChg chg="add mod">
          <ac:chgData name="伊健 杜" userId="e69aded81da48593" providerId="LiveId" clId="{5062B4FA-9A38-4D89-AC38-9A89B73BE830}" dt="2023-03-14T12:51:26.606" v="3813" actId="1076"/>
          <ac:picMkLst>
            <pc:docMk/>
            <pc:sldMk cId="2893297999" sldId="2527"/>
            <ac:picMk id="13314" creationId="{3914D4C2-3B5B-EAC6-E109-D2919FE16626}"/>
          </ac:picMkLst>
        </pc:picChg>
      </pc:sldChg>
      <pc:sldChg chg="modSp add mod">
        <pc:chgData name="伊健 杜" userId="e69aded81da48593" providerId="LiveId" clId="{5062B4FA-9A38-4D89-AC38-9A89B73BE830}" dt="2023-03-14T12:55:09.134" v="3851"/>
        <pc:sldMkLst>
          <pc:docMk/>
          <pc:sldMk cId="2877216074" sldId="2528"/>
        </pc:sldMkLst>
        <pc:spChg chg="mod">
          <ac:chgData name="伊健 杜" userId="e69aded81da48593" providerId="LiveId" clId="{5062B4FA-9A38-4D89-AC38-9A89B73BE830}" dt="2023-03-14T12:55:09.134" v="3851"/>
          <ac:spMkLst>
            <pc:docMk/>
            <pc:sldMk cId="2877216074" sldId="2528"/>
            <ac:spMk id="2" creationId="{10304424-DB4A-36E7-9E0D-D32A5DD0F26C}"/>
          </ac:spMkLst>
        </pc:spChg>
      </pc:sldChg>
      <pc:sldChg chg="modSp add">
        <pc:chgData name="伊健 杜" userId="e69aded81da48593" providerId="LiveId" clId="{5062B4FA-9A38-4D89-AC38-9A89B73BE830}" dt="2023-03-14T12:55:09.134" v="3851"/>
        <pc:sldMkLst>
          <pc:docMk/>
          <pc:sldMk cId="1536840927" sldId="2529"/>
        </pc:sldMkLst>
        <pc:spChg chg="mod">
          <ac:chgData name="伊健 杜" userId="e69aded81da48593" providerId="LiveId" clId="{5062B4FA-9A38-4D89-AC38-9A89B73BE830}" dt="2023-03-14T12:55:09.134" v="3851"/>
          <ac:spMkLst>
            <pc:docMk/>
            <pc:sldMk cId="1536840927" sldId="2529"/>
            <ac:spMk id="2" creationId="{10304424-DB4A-36E7-9E0D-D32A5DD0F26C}"/>
          </ac:spMkLst>
        </pc:spChg>
      </pc:sldChg>
      <pc:sldChg chg="addSp modSp add mod">
        <pc:chgData name="伊健 杜" userId="e69aded81da48593" providerId="LiveId" clId="{5062B4FA-9A38-4D89-AC38-9A89B73BE830}" dt="2023-03-14T12:55:09.134" v="3851"/>
        <pc:sldMkLst>
          <pc:docMk/>
          <pc:sldMk cId="1201839714" sldId="2530"/>
        </pc:sldMkLst>
        <pc:spChg chg="mod">
          <ac:chgData name="伊健 杜" userId="e69aded81da48593" providerId="LiveId" clId="{5062B4FA-9A38-4D89-AC38-9A89B73BE830}" dt="2023-03-14T12:55:09.134" v="3851"/>
          <ac:spMkLst>
            <pc:docMk/>
            <pc:sldMk cId="1201839714" sldId="2530"/>
            <ac:spMk id="5" creationId="{E7287B0E-EF55-E721-8EFA-9A9183C0EDF9}"/>
          </ac:spMkLst>
        </pc:spChg>
        <pc:picChg chg="add mod">
          <ac:chgData name="伊健 杜" userId="e69aded81da48593" providerId="LiveId" clId="{5062B4FA-9A38-4D89-AC38-9A89B73BE830}" dt="2023-03-14T12:52:06.940" v="3816" actId="1076"/>
          <ac:picMkLst>
            <pc:docMk/>
            <pc:sldMk cId="1201839714" sldId="2530"/>
            <ac:picMk id="14338" creationId="{01C5437C-36B6-5527-D0F7-F3E53988F49A}"/>
          </ac:picMkLst>
        </pc:picChg>
      </pc:sldChg>
      <pc:sldChg chg="addSp delSp modSp add mod">
        <pc:chgData name="伊健 杜" userId="e69aded81da48593" providerId="LiveId" clId="{5062B4FA-9A38-4D89-AC38-9A89B73BE830}" dt="2023-03-14T12:55:09.134" v="3851"/>
        <pc:sldMkLst>
          <pc:docMk/>
          <pc:sldMk cId="382359305" sldId="2531"/>
        </pc:sldMkLst>
        <pc:spChg chg="mod">
          <ac:chgData name="伊健 杜" userId="e69aded81da48593" providerId="LiveId" clId="{5062B4FA-9A38-4D89-AC38-9A89B73BE830}" dt="2023-03-14T12:15:16.058" v="2295"/>
          <ac:spMkLst>
            <pc:docMk/>
            <pc:sldMk cId="382359305" sldId="2531"/>
            <ac:spMk id="2" creationId="{10304424-DB4A-36E7-9E0D-D32A5DD0F26C}"/>
          </ac:spMkLst>
        </pc:spChg>
        <pc:spChg chg="add mod">
          <ac:chgData name="伊健 杜" userId="e69aded81da48593" providerId="LiveId" clId="{5062B4FA-9A38-4D89-AC38-9A89B73BE830}" dt="2023-03-14T12:53:15.895" v="3832" actId="1076"/>
          <ac:spMkLst>
            <pc:docMk/>
            <pc:sldMk cId="382359305" sldId="2531"/>
            <ac:spMk id="3" creationId="{F2EBF08D-A171-4548-C3A4-37DD039A4DE7}"/>
          </ac:spMkLst>
        </pc:spChg>
        <pc:spChg chg="mod">
          <ac:chgData name="伊健 杜" userId="e69aded81da48593" providerId="LiveId" clId="{5062B4FA-9A38-4D89-AC38-9A89B73BE830}" dt="2023-03-14T12:55:09.134" v="3851"/>
          <ac:spMkLst>
            <pc:docMk/>
            <pc:sldMk cId="382359305" sldId="2531"/>
            <ac:spMk id="5" creationId="{E7287B0E-EF55-E721-8EFA-9A9183C0EDF9}"/>
          </ac:spMkLst>
        </pc:spChg>
        <pc:picChg chg="add del mod">
          <ac:chgData name="伊健 杜" userId="e69aded81da48593" providerId="LiveId" clId="{5062B4FA-9A38-4D89-AC38-9A89B73BE830}" dt="2023-03-14T12:52:40.010" v="3820" actId="478"/>
          <ac:picMkLst>
            <pc:docMk/>
            <pc:sldMk cId="382359305" sldId="2531"/>
            <ac:picMk id="15362" creationId="{C81C62AD-50DF-3B88-6113-6017741C1902}"/>
          </ac:picMkLst>
        </pc:picChg>
        <pc:picChg chg="add mod">
          <ac:chgData name="伊健 杜" userId="e69aded81da48593" providerId="LiveId" clId="{5062B4FA-9A38-4D89-AC38-9A89B73BE830}" dt="2023-03-14T12:53:02.565" v="3828" actId="1076"/>
          <ac:picMkLst>
            <pc:docMk/>
            <pc:sldMk cId="382359305" sldId="2531"/>
            <ac:picMk id="15364" creationId="{CAFF535C-00B0-942D-511C-65BDF3C0C4A3}"/>
          </ac:picMkLst>
        </pc:picChg>
        <pc:picChg chg="add mod">
          <ac:chgData name="伊健 杜" userId="e69aded81da48593" providerId="LiveId" clId="{5062B4FA-9A38-4D89-AC38-9A89B73BE830}" dt="2023-03-14T12:53:03.853" v="3829" actId="1076"/>
          <ac:picMkLst>
            <pc:docMk/>
            <pc:sldMk cId="382359305" sldId="2531"/>
            <ac:picMk id="15366" creationId="{C9CA2934-D0B9-FE6D-F58A-ACA3C19975D8}"/>
          </ac:picMkLst>
        </pc:picChg>
      </pc:sldChg>
      <pc:sldChg chg="addSp modSp add mod">
        <pc:chgData name="伊健 杜" userId="e69aded81da48593" providerId="LiveId" clId="{5062B4FA-9A38-4D89-AC38-9A89B73BE830}" dt="2023-03-14T12:55:09.134" v="3851"/>
        <pc:sldMkLst>
          <pc:docMk/>
          <pc:sldMk cId="2195538303" sldId="2532"/>
        </pc:sldMkLst>
        <pc:spChg chg="mod">
          <ac:chgData name="伊健 杜" userId="e69aded81da48593" providerId="LiveId" clId="{5062B4FA-9A38-4D89-AC38-9A89B73BE830}" dt="2023-03-14T12:18:39.924" v="2733"/>
          <ac:spMkLst>
            <pc:docMk/>
            <pc:sldMk cId="2195538303" sldId="2532"/>
            <ac:spMk id="2" creationId="{10304424-DB4A-36E7-9E0D-D32A5DD0F26C}"/>
          </ac:spMkLst>
        </pc:spChg>
        <pc:spChg chg="mod">
          <ac:chgData name="伊健 杜" userId="e69aded81da48593" providerId="LiveId" clId="{5062B4FA-9A38-4D89-AC38-9A89B73BE830}" dt="2023-03-14T12:55:09.134" v="3851"/>
          <ac:spMkLst>
            <pc:docMk/>
            <pc:sldMk cId="2195538303" sldId="2532"/>
            <ac:spMk id="5" creationId="{E7287B0E-EF55-E721-8EFA-9A9183C0EDF9}"/>
          </ac:spMkLst>
        </pc:spChg>
        <pc:picChg chg="add mod">
          <ac:chgData name="伊健 杜" userId="e69aded81da48593" providerId="LiveId" clId="{5062B4FA-9A38-4D89-AC38-9A89B73BE830}" dt="2023-03-14T12:53:35.875" v="3836" actId="1076"/>
          <ac:picMkLst>
            <pc:docMk/>
            <pc:sldMk cId="2195538303" sldId="2532"/>
            <ac:picMk id="16386" creationId="{CE0257FC-5210-943F-2A42-488EB86C2EC4}"/>
          </ac:picMkLst>
        </pc:picChg>
      </pc:sldChg>
      <pc:sldChg chg="addSp modSp add mod">
        <pc:chgData name="伊健 杜" userId="e69aded81da48593" providerId="LiveId" clId="{5062B4FA-9A38-4D89-AC38-9A89B73BE830}" dt="2023-03-14T12:55:09.134" v="3851"/>
        <pc:sldMkLst>
          <pc:docMk/>
          <pc:sldMk cId="3127220989" sldId="2533"/>
        </pc:sldMkLst>
        <pc:spChg chg="mod">
          <ac:chgData name="伊健 杜" userId="e69aded81da48593" providerId="LiveId" clId="{5062B4FA-9A38-4D89-AC38-9A89B73BE830}" dt="2023-03-14T12:55:09.134" v="3851"/>
          <ac:spMkLst>
            <pc:docMk/>
            <pc:sldMk cId="3127220989" sldId="2533"/>
            <ac:spMk id="2" creationId="{10304424-DB4A-36E7-9E0D-D32A5DD0F26C}"/>
          </ac:spMkLst>
        </pc:spChg>
        <pc:spChg chg="add mod">
          <ac:chgData name="伊健 杜" userId="e69aded81da48593" providerId="LiveId" clId="{5062B4FA-9A38-4D89-AC38-9A89B73BE830}" dt="2023-03-14T12:18:26.185" v="2725" actId="1076"/>
          <ac:spMkLst>
            <pc:docMk/>
            <pc:sldMk cId="3127220989" sldId="2533"/>
            <ac:spMk id="3" creationId="{7ABBB3F8-8EDD-C776-02F7-DC0A79CC6725}"/>
          </ac:spMkLst>
        </pc:spChg>
      </pc:sldChg>
      <pc:sldChg chg="addSp modSp add mod">
        <pc:chgData name="伊健 杜" userId="e69aded81da48593" providerId="LiveId" clId="{5062B4FA-9A38-4D89-AC38-9A89B73BE830}" dt="2023-03-14T12:55:09.134" v="3851"/>
        <pc:sldMkLst>
          <pc:docMk/>
          <pc:sldMk cId="2000733566" sldId="2534"/>
        </pc:sldMkLst>
        <pc:spChg chg="mod">
          <ac:chgData name="伊健 杜" userId="e69aded81da48593" providerId="LiveId" clId="{5062B4FA-9A38-4D89-AC38-9A89B73BE830}" dt="2023-03-14T12:19:19" v="2745"/>
          <ac:spMkLst>
            <pc:docMk/>
            <pc:sldMk cId="2000733566" sldId="2534"/>
            <ac:spMk id="2" creationId="{10304424-DB4A-36E7-9E0D-D32A5DD0F26C}"/>
          </ac:spMkLst>
        </pc:spChg>
        <pc:spChg chg="mod">
          <ac:chgData name="伊健 杜" userId="e69aded81da48593" providerId="LiveId" clId="{5062B4FA-9A38-4D89-AC38-9A89B73BE830}" dt="2023-03-14T12:55:09.134" v="3851"/>
          <ac:spMkLst>
            <pc:docMk/>
            <pc:sldMk cId="2000733566" sldId="2534"/>
            <ac:spMk id="5" creationId="{E7287B0E-EF55-E721-8EFA-9A9183C0EDF9}"/>
          </ac:spMkLst>
        </pc:spChg>
        <pc:picChg chg="add mod">
          <ac:chgData name="伊健 杜" userId="e69aded81da48593" providerId="LiveId" clId="{5062B4FA-9A38-4D89-AC38-9A89B73BE830}" dt="2023-03-14T12:51:11.198" v="3810"/>
          <ac:picMkLst>
            <pc:docMk/>
            <pc:sldMk cId="2000733566" sldId="2534"/>
            <ac:picMk id="3" creationId="{A5F4DA67-BBDF-C023-970F-594C2AB4F028}"/>
          </ac:picMkLst>
        </pc:picChg>
      </pc:sldChg>
      <pc:sldChg chg="delSp modSp add mod">
        <pc:chgData name="伊健 杜" userId="e69aded81da48593" providerId="LiveId" clId="{5062B4FA-9A38-4D89-AC38-9A89B73BE830}" dt="2023-03-14T12:55:09.134" v="3851"/>
        <pc:sldMkLst>
          <pc:docMk/>
          <pc:sldMk cId="2383305413" sldId="2535"/>
        </pc:sldMkLst>
        <pc:spChg chg="mod">
          <ac:chgData name="伊健 杜" userId="e69aded81da48593" providerId="LiveId" clId="{5062B4FA-9A38-4D89-AC38-9A89B73BE830}" dt="2023-03-14T12:55:09.134" v="3851"/>
          <ac:spMkLst>
            <pc:docMk/>
            <pc:sldMk cId="2383305413" sldId="2535"/>
            <ac:spMk id="2" creationId="{10304424-DB4A-36E7-9E0D-D32A5DD0F26C}"/>
          </ac:spMkLst>
        </pc:spChg>
        <pc:spChg chg="del">
          <ac:chgData name="伊健 杜" userId="e69aded81da48593" providerId="LiveId" clId="{5062B4FA-9A38-4D89-AC38-9A89B73BE830}" dt="2023-03-14T12:23:31.610" v="2850" actId="478"/>
          <ac:spMkLst>
            <pc:docMk/>
            <pc:sldMk cId="2383305413" sldId="2535"/>
            <ac:spMk id="3" creationId="{7ABBB3F8-8EDD-C776-02F7-DC0A79CC6725}"/>
          </ac:spMkLst>
        </pc:spChg>
      </pc:sldChg>
      <pc:sldChg chg="addSp modSp add mod">
        <pc:chgData name="伊健 杜" userId="e69aded81da48593" providerId="LiveId" clId="{5062B4FA-9A38-4D89-AC38-9A89B73BE830}" dt="2023-03-14T12:55:09.134" v="3851"/>
        <pc:sldMkLst>
          <pc:docMk/>
          <pc:sldMk cId="541025328" sldId="2536"/>
        </pc:sldMkLst>
        <pc:spChg chg="mod">
          <ac:chgData name="伊健 杜" userId="e69aded81da48593" providerId="LiveId" clId="{5062B4FA-9A38-4D89-AC38-9A89B73BE830}" dt="2023-03-14T12:55:09.134" v="3851"/>
          <ac:spMkLst>
            <pc:docMk/>
            <pc:sldMk cId="541025328" sldId="2536"/>
            <ac:spMk id="4" creationId="{02C1390D-8BF2-080E-6243-D934E7302B7B}"/>
          </ac:spMkLst>
        </pc:spChg>
        <pc:spChg chg="mod">
          <ac:chgData name="伊健 杜" userId="e69aded81da48593" providerId="LiveId" clId="{5062B4FA-9A38-4D89-AC38-9A89B73BE830}" dt="2023-03-14T12:55:09.134" v="3851"/>
          <ac:spMkLst>
            <pc:docMk/>
            <pc:sldMk cId="541025328" sldId="2536"/>
            <ac:spMk id="9" creationId="{7C423D93-45E3-B2E3-10CF-ED853425F51E}"/>
          </ac:spMkLst>
        </pc:spChg>
        <pc:picChg chg="add mod">
          <ac:chgData name="伊健 杜" userId="e69aded81da48593" providerId="LiveId" clId="{5062B4FA-9A38-4D89-AC38-9A89B73BE830}" dt="2023-03-14T12:53:56.031" v="3839" actId="1076"/>
          <ac:picMkLst>
            <pc:docMk/>
            <pc:sldMk cId="541025328" sldId="2536"/>
            <ac:picMk id="17410" creationId="{D086C012-B999-2A51-2989-DAE5F166A818}"/>
          </ac:picMkLst>
        </pc:picChg>
      </pc:sldChg>
      <pc:sldChg chg="addSp delSp modSp add mod">
        <pc:chgData name="伊健 杜" userId="e69aded81da48593" providerId="LiveId" clId="{5062B4FA-9A38-4D89-AC38-9A89B73BE830}" dt="2023-03-14T12:55:09.134" v="3851"/>
        <pc:sldMkLst>
          <pc:docMk/>
          <pc:sldMk cId="1564782402" sldId="2537"/>
        </pc:sldMkLst>
        <pc:spChg chg="add mod">
          <ac:chgData name="伊健 杜" userId="e69aded81da48593" providerId="LiveId" clId="{5062B4FA-9A38-4D89-AC38-9A89B73BE830}" dt="2023-03-14T12:37:58.447" v="3110"/>
          <ac:spMkLst>
            <pc:docMk/>
            <pc:sldMk cId="1564782402" sldId="2537"/>
            <ac:spMk id="2" creationId="{F7D6AF16-A480-14A9-F01E-62AD1CCC8969}"/>
          </ac:spMkLst>
        </pc:spChg>
        <pc:spChg chg="add mod">
          <ac:chgData name="伊健 杜" userId="e69aded81da48593" providerId="LiveId" clId="{5062B4FA-9A38-4D89-AC38-9A89B73BE830}" dt="2023-03-14T12:38:03.320" v="3114"/>
          <ac:spMkLst>
            <pc:docMk/>
            <pc:sldMk cId="1564782402" sldId="2537"/>
            <ac:spMk id="3" creationId="{4D97BC91-C146-47BF-15B0-D38961601FC8}"/>
          </ac:spMkLst>
        </pc:spChg>
        <pc:spChg chg="del">
          <ac:chgData name="伊健 杜" userId="e69aded81da48593" providerId="LiveId" clId="{5062B4FA-9A38-4D89-AC38-9A89B73BE830}" dt="2023-03-14T12:37:43.761" v="3102" actId="478"/>
          <ac:spMkLst>
            <pc:docMk/>
            <pc:sldMk cId="1564782402" sldId="2537"/>
            <ac:spMk id="4" creationId="{02C1390D-8BF2-080E-6243-D934E7302B7B}"/>
          </ac:spMkLst>
        </pc:spChg>
        <pc:spChg chg="add mod">
          <ac:chgData name="伊健 杜" userId="e69aded81da48593" providerId="LiveId" clId="{5062B4FA-9A38-4D89-AC38-9A89B73BE830}" dt="2023-03-14T12:38:46.969" v="3137" actId="1076"/>
          <ac:spMkLst>
            <pc:docMk/>
            <pc:sldMk cId="1564782402" sldId="2537"/>
            <ac:spMk id="5" creationId="{8F7F2352-A255-3C76-9627-55F0141B56F8}"/>
          </ac:spMkLst>
        </pc:spChg>
        <pc:spChg chg="add mod">
          <ac:chgData name="伊健 杜" userId="e69aded81da48593" providerId="LiveId" clId="{5062B4FA-9A38-4D89-AC38-9A89B73BE830}" dt="2023-03-14T12:38:50.988" v="3138" actId="1076"/>
          <ac:spMkLst>
            <pc:docMk/>
            <pc:sldMk cId="1564782402" sldId="2537"/>
            <ac:spMk id="6" creationId="{9C4036F2-375E-9922-89D4-2B0ABD758D4B}"/>
          </ac:spMkLst>
        </pc:spChg>
        <pc:spChg chg="add mod">
          <ac:chgData name="伊健 杜" userId="e69aded81da48593" providerId="LiveId" clId="{5062B4FA-9A38-4D89-AC38-9A89B73BE830}" dt="2023-03-14T12:38:50.988" v="3138" actId="1076"/>
          <ac:spMkLst>
            <pc:docMk/>
            <pc:sldMk cId="1564782402" sldId="2537"/>
            <ac:spMk id="7" creationId="{9CB0DD64-8985-1D5F-E5D9-C7AE34EBA30C}"/>
          </ac:spMkLst>
        </pc:spChg>
        <pc:spChg chg="add mod">
          <ac:chgData name="伊健 杜" userId="e69aded81da48593" providerId="LiveId" clId="{5062B4FA-9A38-4D89-AC38-9A89B73BE830}" dt="2023-03-14T12:38:50.988" v="3138" actId="1076"/>
          <ac:spMkLst>
            <pc:docMk/>
            <pc:sldMk cId="1564782402" sldId="2537"/>
            <ac:spMk id="8" creationId="{AE60590A-838E-8CF5-2E05-DBE0A9AA6BD1}"/>
          </ac:spMkLst>
        </pc:spChg>
        <pc:spChg chg="mod">
          <ac:chgData name="伊健 杜" userId="e69aded81da48593" providerId="LiveId" clId="{5062B4FA-9A38-4D89-AC38-9A89B73BE830}" dt="2023-03-14T12:55:09.134" v="3851"/>
          <ac:spMkLst>
            <pc:docMk/>
            <pc:sldMk cId="1564782402" sldId="2537"/>
            <ac:spMk id="9" creationId="{7C423D93-45E3-B2E3-10CF-ED853425F51E}"/>
          </ac:spMkLst>
        </pc:spChg>
      </pc:sldChg>
      <pc:sldChg chg="addSp modSp add mod">
        <pc:chgData name="伊健 杜" userId="e69aded81da48593" providerId="LiveId" clId="{5062B4FA-9A38-4D89-AC38-9A89B73BE830}" dt="2023-03-14T12:55:09.134" v="3851"/>
        <pc:sldMkLst>
          <pc:docMk/>
          <pc:sldMk cId="3781204276" sldId="2538"/>
        </pc:sldMkLst>
        <pc:spChg chg="mod">
          <ac:chgData name="伊健 杜" userId="e69aded81da48593" providerId="LiveId" clId="{5062B4FA-9A38-4D89-AC38-9A89B73BE830}" dt="2023-03-14T12:55:09.134" v="3851"/>
          <ac:spMkLst>
            <pc:docMk/>
            <pc:sldMk cId="3781204276" sldId="2538"/>
            <ac:spMk id="4" creationId="{02C1390D-8BF2-080E-6243-D934E7302B7B}"/>
          </ac:spMkLst>
        </pc:spChg>
        <pc:spChg chg="mod">
          <ac:chgData name="伊健 杜" userId="e69aded81da48593" providerId="LiveId" clId="{5062B4FA-9A38-4D89-AC38-9A89B73BE830}" dt="2023-03-14T12:55:09.134" v="3851"/>
          <ac:spMkLst>
            <pc:docMk/>
            <pc:sldMk cId="3781204276" sldId="2538"/>
            <ac:spMk id="9" creationId="{7C423D93-45E3-B2E3-10CF-ED853425F51E}"/>
          </ac:spMkLst>
        </pc:spChg>
        <pc:picChg chg="add mod">
          <ac:chgData name="伊健 杜" userId="e69aded81da48593" providerId="LiveId" clId="{5062B4FA-9A38-4D89-AC38-9A89B73BE830}" dt="2023-03-14T12:54:14.714" v="3843" actId="1076"/>
          <ac:picMkLst>
            <pc:docMk/>
            <pc:sldMk cId="3781204276" sldId="2538"/>
            <ac:picMk id="18434" creationId="{8A502C34-F646-92AB-5E70-E323496E6FCF}"/>
          </ac:picMkLst>
        </pc:picChg>
        <pc:picChg chg="add mod">
          <ac:chgData name="伊健 杜" userId="e69aded81da48593" providerId="LiveId" clId="{5062B4FA-9A38-4D89-AC38-9A89B73BE830}" dt="2023-03-14T12:54:30.299" v="3846" actId="1076"/>
          <ac:picMkLst>
            <pc:docMk/>
            <pc:sldMk cId="3781204276" sldId="2538"/>
            <ac:picMk id="18436" creationId="{D4EE171C-8BF0-0CCE-58FF-B65D62B83F92}"/>
          </ac:picMkLst>
        </pc:picChg>
      </pc:sldChg>
      <pc:sldChg chg="addSp modSp add mod">
        <pc:chgData name="伊健 杜" userId="e69aded81da48593" providerId="LiveId" clId="{5062B4FA-9A38-4D89-AC38-9A89B73BE830}" dt="2023-03-14T12:55:09.134" v="3851"/>
        <pc:sldMkLst>
          <pc:docMk/>
          <pc:sldMk cId="1323087940" sldId="2539"/>
        </pc:sldMkLst>
        <pc:spChg chg="mod">
          <ac:chgData name="伊健 杜" userId="e69aded81da48593" providerId="LiveId" clId="{5062B4FA-9A38-4D89-AC38-9A89B73BE830}" dt="2023-03-14T12:55:09.134" v="3851"/>
          <ac:spMkLst>
            <pc:docMk/>
            <pc:sldMk cId="1323087940" sldId="2539"/>
            <ac:spMk id="4" creationId="{02C1390D-8BF2-080E-6243-D934E7302B7B}"/>
          </ac:spMkLst>
        </pc:spChg>
        <pc:spChg chg="mod">
          <ac:chgData name="伊健 杜" userId="e69aded81da48593" providerId="LiveId" clId="{5062B4FA-9A38-4D89-AC38-9A89B73BE830}" dt="2023-03-14T12:55:09.134" v="3851"/>
          <ac:spMkLst>
            <pc:docMk/>
            <pc:sldMk cId="1323087940" sldId="2539"/>
            <ac:spMk id="9" creationId="{7C423D93-45E3-B2E3-10CF-ED853425F51E}"/>
          </ac:spMkLst>
        </pc:spChg>
        <pc:picChg chg="add mod">
          <ac:chgData name="伊健 杜" userId="e69aded81da48593" providerId="LiveId" clId="{5062B4FA-9A38-4D89-AC38-9A89B73BE830}" dt="2023-03-14T12:55:00.075" v="3849" actId="1076"/>
          <ac:picMkLst>
            <pc:docMk/>
            <pc:sldMk cId="1323087940" sldId="2539"/>
            <ac:picMk id="19458" creationId="{2C9E9E9B-94B3-F2DC-F69E-8A81595A0115}"/>
          </ac:picMkLst>
        </pc:picChg>
        <pc:picChg chg="add mod">
          <ac:chgData name="伊健 杜" userId="e69aded81da48593" providerId="LiveId" clId="{5062B4FA-9A38-4D89-AC38-9A89B73BE830}" dt="2023-03-14T12:55:02.176" v="3850" actId="1076"/>
          <ac:picMkLst>
            <pc:docMk/>
            <pc:sldMk cId="1323087940" sldId="2539"/>
            <ac:picMk id="19460" creationId="{F2A8AD6C-7248-D479-F2FA-CEF7893CFC1B}"/>
          </ac:picMkLst>
        </pc:picChg>
      </pc:sldChg>
      <pc:sldChg chg="modSp add mod">
        <pc:chgData name="伊健 杜" userId="e69aded81da48593" providerId="LiveId" clId="{5062B4FA-9A38-4D89-AC38-9A89B73BE830}" dt="2023-03-14T12:55:09.134" v="3851"/>
        <pc:sldMkLst>
          <pc:docMk/>
          <pc:sldMk cId="2123031646" sldId="2540"/>
        </pc:sldMkLst>
        <pc:spChg chg="mod">
          <ac:chgData name="伊健 杜" userId="e69aded81da48593" providerId="LiveId" clId="{5062B4FA-9A38-4D89-AC38-9A89B73BE830}" dt="2023-03-14T12:55:09.134" v="3851"/>
          <ac:spMkLst>
            <pc:docMk/>
            <pc:sldMk cId="2123031646" sldId="2540"/>
            <ac:spMk id="2" creationId="{10304424-DB4A-36E7-9E0D-D32A5DD0F26C}"/>
          </ac:spMkLst>
        </pc:spChg>
      </pc:sldChg>
      <pc:sldChg chg="addSp delSp modSp add mod">
        <pc:chgData name="伊健 杜" userId="e69aded81da48593" providerId="LiveId" clId="{5062B4FA-9A38-4D89-AC38-9A89B73BE830}" dt="2023-03-14T12:47:03.260" v="3773" actId="1076"/>
        <pc:sldMkLst>
          <pc:docMk/>
          <pc:sldMk cId="641335736" sldId="2541"/>
        </pc:sldMkLst>
        <pc:spChg chg="del">
          <ac:chgData name="伊健 杜" userId="e69aded81da48593" providerId="LiveId" clId="{5062B4FA-9A38-4D89-AC38-9A89B73BE830}" dt="2023-03-14T12:46:56.922" v="3768" actId="478"/>
          <ac:spMkLst>
            <pc:docMk/>
            <pc:sldMk cId="641335736" sldId="2541"/>
            <ac:spMk id="2" creationId="{10304424-DB4A-36E7-9E0D-D32A5DD0F26C}"/>
          </ac:spMkLst>
        </pc:spChg>
        <pc:spChg chg="add mod">
          <ac:chgData name="伊健 杜" userId="e69aded81da48593" providerId="LiveId" clId="{5062B4FA-9A38-4D89-AC38-9A89B73BE830}" dt="2023-03-14T12:46:56.922" v="3768" actId="478"/>
          <ac:spMkLst>
            <pc:docMk/>
            <pc:sldMk cId="641335736" sldId="2541"/>
            <ac:spMk id="4" creationId="{07B1A054-80D0-D300-AC04-BDC6BCB0DDF7}"/>
          </ac:spMkLst>
        </pc:spChg>
        <pc:picChg chg="add mod">
          <ac:chgData name="伊健 杜" userId="e69aded81da48593" providerId="LiveId" clId="{5062B4FA-9A38-4D89-AC38-9A89B73BE830}" dt="2023-03-14T12:47:03.260" v="3773" actId="1076"/>
          <ac:picMkLst>
            <pc:docMk/>
            <pc:sldMk cId="641335736" sldId="2541"/>
            <ac:picMk id="6" creationId="{9286F209-12C5-873A-BC3B-466DF9C44A88}"/>
          </ac:picMkLst>
        </pc:picChg>
      </pc:sldChg>
    </pc:docChg>
  </pc:docChgLst>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CE93314B-C1A9-4A3A-BB9B-D49032D688A8}"/>
    <pc:docChg chg="undo custSel addSld delSld modSld sldOrd addSection delSection modSection">
      <pc:chgData name="伊健 杜" userId="e69aded81da48593" providerId="LiveId" clId="{CE93314B-C1A9-4A3A-BB9B-D49032D688A8}" dt="2023-02-15T16:01:35.742" v="4282" actId="20577"/>
      <pc:docMkLst>
        <pc:docMk/>
      </pc:docMkLst>
      <pc:sldChg chg="del">
        <pc:chgData name="伊健 杜" userId="e69aded81da48593" providerId="LiveId" clId="{CE93314B-C1A9-4A3A-BB9B-D49032D688A8}" dt="2023-02-15T05:05:09.571" v="4" actId="47"/>
        <pc:sldMkLst>
          <pc:docMk/>
          <pc:sldMk cId="1182784179" sldId="1816"/>
        </pc:sldMkLst>
      </pc:sldChg>
      <pc:sldChg chg="del">
        <pc:chgData name="伊健 杜" userId="e69aded81da48593" providerId="LiveId" clId="{CE93314B-C1A9-4A3A-BB9B-D49032D688A8}" dt="2023-02-15T05:05:09.571" v="4" actId="47"/>
        <pc:sldMkLst>
          <pc:docMk/>
          <pc:sldMk cId="3732309597" sldId="1818"/>
        </pc:sldMkLst>
      </pc:sldChg>
      <pc:sldChg chg="del">
        <pc:chgData name="伊健 杜" userId="e69aded81da48593" providerId="LiveId" clId="{CE93314B-C1A9-4A3A-BB9B-D49032D688A8}" dt="2023-02-15T05:05:09.571" v="4" actId="47"/>
        <pc:sldMkLst>
          <pc:docMk/>
          <pc:sldMk cId="2424331750" sldId="1819"/>
        </pc:sldMkLst>
      </pc:sldChg>
      <pc:sldChg chg="del">
        <pc:chgData name="伊健 杜" userId="e69aded81da48593" providerId="LiveId" clId="{CE93314B-C1A9-4A3A-BB9B-D49032D688A8}" dt="2023-02-15T05:05:09.571" v="4" actId="47"/>
        <pc:sldMkLst>
          <pc:docMk/>
          <pc:sldMk cId="469157231" sldId="1832"/>
        </pc:sldMkLst>
      </pc:sldChg>
      <pc:sldChg chg="del">
        <pc:chgData name="伊健 杜" userId="e69aded81da48593" providerId="LiveId" clId="{CE93314B-C1A9-4A3A-BB9B-D49032D688A8}" dt="2023-02-15T05:05:09.571" v="4" actId="47"/>
        <pc:sldMkLst>
          <pc:docMk/>
          <pc:sldMk cId="441302955" sldId="1834"/>
        </pc:sldMkLst>
      </pc:sldChg>
      <pc:sldChg chg="modSp mod">
        <pc:chgData name="伊健 杜" userId="e69aded81da48593" providerId="LiveId" clId="{CE93314B-C1A9-4A3A-BB9B-D49032D688A8}" dt="2023-02-15T05:04:58.562" v="3" actId="20577"/>
        <pc:sldMkLst>
          <pc:docMk/>
          <pc:sldMk cId="1206195055" sldId="1836"/>
        </pc:sldMkLst>
        <pc:spChg chg="mod">
          <ac:chgData name="伊健 杜" userId="e69aded81da48593" providerId="LiveId" clId="{CE93314B-C1A9-4A3A-BB9B-D49032D688A8}" dt="2023-02-15T05:04:58.562" v="3" actId="20577"/>
          <ac:spMkLst>
            <pc:docMk/>
            <pc:sldMk cId="1206195055" sldId="1836"/>
            <ac:spMk id="2" creationId="{3D78739E-41E8-236E-E230-B8B23241333A}"/>
          </ac:spMkLst>
        </pc:spChg>
      </pc:sldChg>
      <pc:sldChg chg="del">
        <pc:chgData name="伊健 杜" userId="e69aded81da48593" providerId="LiveId" clId="{CE93314B-C1A9-4A3A-BB9B-D49032D688A8}" dt="2023-02-15T05:05:09.571" v="4" actId="47"/>
        <pc:sldMkLst>
          <pc:docMk/>
          <pc:sldMk cId="559681157" sldId="1837"/>
        </pc:sldMkLst>
      </pc:sldChg>
      <pc:sldChg chg="del">
        <pc:chgData name="伊健 杜" userId="e69aded81da48593" providerId="LiveId" clId="{CE93314B-C1A9-4A3A-BB9B-D49032D688A8}" dt="2023-02-15T05:05:09.571" v="4" actId="47"/>
        <pc:sldMkLst>
          <pc:docMk/>
          <pc:sldMk cId="2276778235" sldId="1838"/>
        </pc:sldMkLst>
      </pc:sldChg>
      <pc:sldChg chg="del">
        <pc:chgData name="伊健 杜" userId="e69aded81da48593" providerId="LiveId" clId="{CE93314B-C1A9-4A3A-BB9B-D49032D688A8}" dt="2023-02-15T05:05:09.571" v="4" actId="47"/>
        <pc:sldMkLst>
          <pc:docMk/>
          <pc:sldMk cId="1118664200" sldId="1839"/>
        </pc:sldMkLst>
      </pc:sldChg>
      <pc:sldChg chg="del">
        <pc:chgData name="伊健 杜" userId="e69aded81da48593" providerId="LiveId" clId="{CE93314B-C1A9-4A3A-BB9B-D49032D688A8}" dt="2023-02-15T05:05:09.571" v="4" actId="47"/>
        <pc:sldMkLst>
          <pc:docMk/>
          <pc:sldMk cId="1082628279" sldId="1840"/>
        </pc:sldMkLst>
      </pc:sldChg>
      <pc:sldChg chg="del">
        <pc:chgData name="伊健 杜" userId="e69aded81da48593" providerId="LiveId" clId="{CE93314B-C1A9-4A3A-BB9B-D49032D688A8}" dt="2023-02-15T05:05:09.571" v="4" actId="47"/>
        <pc:sldMkLst>
          <pc:docMk/>
          <pc:sldMk cId="2816285143" sldId="1841"/>
        </pc:sldMkLst>
      </pc:sldChg>
      <pc:sldChg chg="del">
        <pc:chgData name="伊健 杜" userId="e69aded81da48593" providerId="LiveId" clId="{CE93314B-C1A9-4A3A-BB9B-D49032D688A8}" dt="2023-02-15T05:05:09.571" v="4" actId="47"/>
        <pc:sldMkLst>
          <pc:docMk/>
          <pc:sldMk cId="4008097233" sldId="1842"/>
        </pc:sldMkLst>
      </pc:sldChg>
      <pc:sldChg chg="del">
        <pc:chgData name="伊健 杜" userId="e69aded81da48593" providerId="LiveId" clId="{CE93314B-C1A9-4A3A-BB9B-D49032D688A8}" dt="2023-02-15T05:05:09.571" v="4" actId="47"/>
        <pc:sldMkLst>
          <pc:docMk/>
          <pc:sldMk cId="520123745" sldId="1843"/>
        </pc:sldMkLst>
      </pc:sldChg>
      <pc:sldChg chg="del">
        <pc:chgData name="伊健 杜" userId="e69aded81da48593" providerId="LiveId" clId="{CE93314B-C1A9-4A3A-BB9B-D49032D688A8}" dt="2023-02-15T05:05:09.571" v="4" actId="47"/>
        <pc:sldMkLst>
          <pc:docMk/>
          <pc:sldMk cId="943858495" sldId="1844"/>
        </pc:sldMkLst>
      </pc:sldChg>
      <pc:sldChg chg="del">
        <pc:chgData name="伊健 杜" userId="e69aded81da48593" providerId="LiveId" clId="{CE93314B-C1A9-4A3A-BB9B-D49032D688A8}" dt="2023-02-15T05:05:09.571" v="4" actId="47"/>
        <pc:sldMkLst>
          <pc:docMk/>
          <pc:sldMk cId="761785810" sldId="1845"/>
        </pc:sldMkLst>
      </pc:sldChg>
      <pc:sldChg chg="del">
        <pc:chgData name="伊健 杜" userId="e69aded81da48593" providerId="LiveId" clId="{CE93314B-C1A9-4A3A-BB9B-D49032D688A8}" dt="2023-02-15T05:05:09.571" v="4" actId="47"/>
        <pc:sldMkLst>
          <pc:docMk/>
          <pc:sldMk cId="4108740789" sldId="1846"/>
        </pc:sldMkLst>
      </pc:sldChg>
      <pc:sldChg chg="del">
        <pc:chgData name="伊健 杜" userId="e69aded81da48593" providerId="LiveId" clId="{CE93314B-C1A9-4A3A-BB9B-D49032D688A8}" dt="2023-02-15T05:05:09.571" v="4" actId="47"/>
        <pc:sldMkLst>
          <pc:docMk/>
          <pc:sldMk cId="1574584794" sldId="1847"/>
        </pc:sldMkLst>
      </pc:sldChg>
      <pc:sldChg chg="del">
        <pc:chgData name="伊健 杜" userId="e69aded81da48593" providerId="LiveId" clId="{CE93314B-C1A9-4A3A-BB9B-D49032D688A8}" dt="2023-02-15T05:05:09.571" v="4" actId="47"/>
        <pc:sldMkLst>
          <pc:docMk/>
          <pc:sldMk cId="2320414823" sldId="1848"/>
        </pc:sldMkLst>
      </pc:sldChg>
      <pc:sldChg chg="del">
        <pc:chgData name="伊健 杜" userId="e69aded81da48593" providerId="LiveId" clId="{CE93314B-C1A9-4A3A-BB9B-D49032D688A8}" dt="2023-02-15T05:05:09.571" v="4" actId="47"/>
        <pc:sldMkLst>
          <pc:docMk/>
          <pc:sldMk cId="2047851705" sldId="1849"/>
        </pc:sldMkLst>
      </pc:sldChg>
      <pc:sldChg chg="del">
        <pc:chgData name="伊健 杜" userId="e69aded81da48593" providerId="LiveId" clId="{CE93314B-C1A9-4A3A-BB9B-D49032D688A8}" dt="2023-02-15T05:05:09.571" v="4" actId="47"/>
        <pc:sldMkLst>
          <pc:docMk/>
          <pc:sldMk cId="2118042326" sldId="1850"/>
        </pc:sldMkLst>
      </pc:sldChg>
      <pc:sldChg chg="del">
        <pc:chgData name="伊健 杜" userId="e69aded81da48593" providerId="LiveId" clId="{CE93314B-C1A9-4A3A-BB9B-D49032D688A8}" dt="2023-02-15T05:05:09.571" v="4" actId="47"/>
        <pc:sldMkLst>
          <pc:docMk/>
          <pc:sldMk cId="546406609" sldId="1851"/>
        </pc:sldMkLst>
      </pc:sldChg>
      <pc:sldChg chg="del">
        <pc:chgData name="伊健 杜" userId="e69aded81da48593" providerId="LiveId" clId="{CE93314B-C1A9-4A3A-BB9B-D49032D688A8}" dt="2023-02-15T05:05:09.571" v="4" actId="47"/>
        <pc:sldMkLst>
          <pc:docMk/>
          <pc:sldMk cId="2260333010" sldId="1852"/>
        </pc:sldMkLst>
      </pc:sldChg>
      <pc:sldChg chg="del">
        <pc:chgData name="伊健 杜" userId="e69aded81da48593" providerId="LiveId" clId="{CE93314B-C1A9-4A3A-BB9B-D49032D688A8}" dt="2023-02-15T05:05:09.571" v="4" actId="47"/>
        <pc:sldMkLst>
          <pc:docMk/>
          <pc:sldMk cId="593841963" sldId="1853"/>
        </pc:sldMkLst>
      </pc:sldChg>
      <pc:sldChg chg="del">
        <pc:chgData name="伊健 杜" userId="e69aded81da48593" providerId="LiveId" clId="{CE93314B-C1A9-4A3A-BB9B-D49032D688A8}" dt="2023-02-15T05:05:09.571" v="4" actId="47"/>
        <pc:sldMkLst>
          <pc:docMk/>
          <pc:sldMk cId="3598124087" sldId="1854"/>
        </pc:sldMkLst>
      </pc:sldChg>
      <pc:sldChg chg="del">
        <pc:chgData name="伊健 杜" userId="e69aded81da48593" providerId="LiveId" clId="{CE93314B-C1A9-4A3A-BB9B-D49032D688A8}" dt="2023-02-15T05:05:09.571" v="4" actId="47"/>
        <pc:sldMkLst>
          <pc:docMk/>
          <pc:sldMk cId="3424883701" sldId="1855"/>
        </pc:sldMkLst>
      </pc:sldChg>
      <pc:sldChg chg="del">
        <pc:chgData name="伊健 杜" userId="e69aded81da48593" providerId="LiveId" clId="{CE93314B-C1A9-4A3A-BB9B-D49032D688A8}" dt="2023-02-15T05:05:09.571" v="4" actId="47"/>
        <pc:sldMkLst>
          <pc:docMk/>
          <pc:sldMk cId="1769131069" sldId="1856"/>
        </pc:sldMkLst>
      </pc:sldChg>
      <pc:sldChg chg="del">
        <pc:chgData name="伊健 杜" userId="e69aded81da48593" providerId="LiveId" clId="{CE93314B-C1A9-4A3A-BB9B-D49032D688A8}" dt="2023-02-15T05:05:09.571" v="4" actId="47"/>
        <pc:sldMkLst>
          <pc:docMk/>
          <pc:sldMk cId="1348994491" sldId="1857"/>
        </pc:sldMkLst>
      </pc:sldChg>
      <pc:sldChg chg="del">
        <pc:chgData name="伊健 杜" userId="e69aded81da48593" providerId="LiveId" clId="{CE93314B-C1A9-4A3A-BB9B-D49032D688A8}" dt="2023-02-15T05:05:09.571" v="4" actId="47"/>
        <pc:sldMkLst>
          <pc:docMk/>
          <pc:sldMk cId="985599936" sldId="1858"/>
        </pc:sldMkLst>
      </pc:sldChg>
      <pc:sldChg chg="del">
        <pc:chgData name="伊健 杜" userId="e69aded81da48593" providerId="LiveId" clId="{CE93314B-C1A9-4A3A-BB9B-D49032D688A8}" dt="2023-02-15T05:05:09.571" v="4" actId="47"/>
        <pc:sldMkLst>
          <pc:docMk/>
          <pc:sldMk cId="4045785956" sldId="1859"/>
        </pc:sldMkLst>
      </pc:sldChg>
      <pc:sldChg chg="del">
        <pc:chgData name="伊健 杜" userId="e69aded81da48593" providerId="LiveId" clId="{CE93314B-C1A9-4A3A-BB9B-D49032D688A8}" dt="2023-02-15T05:05:09.571" v="4" actId="47"/>
        <pc:sldMkLst>
          <pc:docMk/>
          <pc:sldMk cId="2348487570" sldId="1860"/>
        </pc:sldMkLst>
      </pc:sldChg>
      <pc:sldChg chg="addSp delSp modSp add del mod">
        <pc:chgData name="伊健 杜" userId="e69aded81da48593" providerId="LiveId" clId="{CE93314B-C1A9-4A3A-BB9B-D49032D688A8}" dt="2023-02-15T12:54:01.989" v="4209"/>
        <pc:sldMkLst>
          <pc:docMk/>
          <pc:sldMk cId="2578987838" sldId="1862"/>
        </pc:sldMkLst>
        <pc:spChg chg="del">
          <ac:chgData name="伊健 杜" userId="e69aded81da48593" providerId="LiveId" clId="{CE93314B-C1A9-4A3A-BB9B-D49032D688A8}" dt="2023-02-15T11:54:09.179" v="2352" actId="478"/>
          <ac:spMkLst>
            <pc:docMk/>
            <pc:sldMk cId="2578987838" sldId="1862"/>
            <ac:spMk id="2" creationId="{67909CFC-9978-E786-E794-1C64E9238F59}"/>
          </ac:spMkLst>
        </pc:spChg>
        <pc:spChg chg="mod">
          <ac:chgData name="伊健 杜" userId="e69aded81da48593" providerId="LiveId" clId="{CE93314B-C1A9-4A3A-BB9B-D49032D688A8}" dt="2023-02-15T11:55:28.213" v="2365" actId="1076"/>
          <ac:spMkLst>
            <pc:docMk/>
            <pc:sldMk cId="2578987838" sldId="1862"/>
            <ac:spMk id="3" creationId="{AFF80177-B508-486C-D283-AFDDC448C9C4}"/>
          </ac:spMkLst>
        </pc:spChg>
        <pc:spChg chg="mod">
          <ac:chgData name="伊健 杜" userId="e69aded81da48593" providerId="LiveId" clId="{CE93314B-C1A9-4A3A-BB9B-D49032D688A8}" dt="2023-02-15T11:56:34.675" v="2392" actId="1076"/>
          <ac:spMkLst>
            <pc:docMk/>
            <pc:sldMk cId="2578987838" sldId="1862"/>
            <ac:spMk id="4" creationId="{17CA4060-4498-716D-D762-ADD92313E304}"/>
          </ac:spMkLst>
        </pc:spChg>
        <pc:spChg chg="del">
          <ac:chgData name="伊健 杜" userId="e69aded81da48593" providerId="LiveId" clId="{CE93314B-C1A9-4A3A-BB9B-D49032D688A8}" dt="2023-02-15T11:53:33.281" v="2342" actId="478"/>
          <ac:spMkLst>
            <pc:docMk/>
            <pc:sldMk cId="2578987838" sldId="1862"/>
            <ac:spMk id="5" creationId="{E7287B0E-EF55-E721-8EFA-9A9183C0EDF9}"/>
          </ac:spMkLst>
        </pc:spChg>
        <pc:spChg chg="del mod">
          <ac:chgData name="伊健 杜" userId="e69aded81da48593" providerId="LiveId" clId="{CE93314B-C1A9-4A3A-BB9B-D49032D688A8}" dt="2023-02-15T11:54:09.179" v="2352" actId="478"/>
          <ac:spMkLst>
            <pc:docMk/>
            <pc:sldMk cId="2578987838" sldId="1862"/>
            <ac:spMk id="6" creationId="{B4A41A23-8C9E-5CED-E21C-05CE8E02A9DE}"/>
          </ac:spMkLst>
        </pc:spChg>
        <pc:spChg chg="del">
          <ac:chgData name="伊健 杜" userId="e69aded81da48593" providerId="LiveId" clId="{CE93314B-C1A9-4A3A-BB9B-D49032D688A8}" dt="2023-02-15T11:54:09.179" v="2352" actId="478"/>
          <ac:spMkLst>
            <pc:docMk/>
            <pc:sldMk cId="2578987838" sldId="1862"/>
            <ac:spMk id="7" creationId="{21B979C9-250E-85CE-2413-85B3FA14DECC}"/>
          </ac:spMkLst>
        </pc:spChg>
        <pc:spChg chg="mod">
          <ac:chgData name="伊健 杜" userId="e69aded81da48593" providerId="LiveId" clId="{CE93314B-C1A9-4A3A-BB9B-D49032D688A8}" dt="2023-02-15T12:11:35.073" v="2399" actId="1076"/>
          <ac:spMkLst>
            <pc:docMk/>
            <pc:sldMk cId="2578987838" sldId="1862"/>
            <ac:spMk id="8" creationId="{755DC383-E2A0-32C2-8340-1801810DE705}"/>
          </ac:spMkLst>
        </pc:spChg>
        <pc:spChg chg="add mod">
          <ac:chgData name="伊健 杜" userId="e69aded81da48593" providerId="LiveId" clId="{CE93314B-C1A9-4A3A-BB9B-D49032D688A8}" dt="2023-02-15T12:14:05.651" v="2401" actId="1076"/>
          <ac:spMkLst>
            <pc:docMk/>
            <pc:sldMk cId="2578987838" sldId="1862"/>
            <ac:spMk id="9" creationId="{6A82B541-CC19-C624-E036-CDA304BF9C0D}"/>
          </ac:spMkLst>
        </pc:spChg>
        <pc:spChg chg="add mod">
          <ac:chgData name="伊健 杜" userId="e69aded81da48593" providerId="LiveId" clId="{CE93314B-C1A9-4A3A-BB9B-D49032D688A8}" dt="2023-02-15T11:55:32.500" v="2370" actId="20577"/>
          <ac:spMkLst>
            <pc:docMk/>
            <pc:sldMk cId="2578987838" sldId="1862"/>
            <ac:spMk id="10" creationId="{775124FD-46F6-133D-886E-330114BE8359}"/>
          </ac:spMkLst>
        </pc:spChg>
        <pc:spChg chg="add mod">
          <ac:chgData name="伊健 杜" userId="e69aded81da48593" providerId="LiveId" clId="{CE93314B-C1A9-4A3A-BB9B-D49032D688A8}" dt="2023-02-15T11:56:29.440" v="2391"/>
          <ac:spMkLst>
            <pc:docMk/>
            <pc:sldMk cId="2578987838" sldId="1862"/>
            <ac:spMk id="11" creationId="{F715F366-1B62-8F7D-0BFD-738AFF121A22}"/>
          </ac:spMkLst>
        </pc:spChg>
        <pc:spChg chg="add mod">
          <ac:chgData name="伊健 杜" userId="e69aded81da48593" providerId="LiveId" clId="{CE93314B-C1A9-4A3A-BB9B-D49032D688A8}" dt="2023-02-15T12:54:01.989" v="4209"/>
          <ac:spMkLst>
            <pc:docMk/>
            <pc:sldMk cId="2578987838" sldId="1862"/>
            <ac:spMk id="12" creationId="{566E938F-8B7F-45C0-0B4C-43DED0666BD4}"/>
          </ac:spMkLst>
        </pc:spChg>
        <pc:spChg chg="add mod">
          <ac:chgData name="伊健 杜" userId="e69aded81da48593" providerId="LiveId" clId="{CE93314B-C1A9-4A3A-BB9B-D49032D688A8}" dt="2023-02-15T12:54:01.989" v="4209"/>
          <ac:spMkLst>
            <pc:docMk/>
            <pc:sldMk cId="2578987838" sldId="1862"/>
            <ac:spMk id="13" creationId="{446FB9A0-2B83-C230-06B3-1A4D8CD3C625}"/>
          </ac:spMkLst>
        </pc:spChg>
        <pc:picChg chg="del">
          <ac:chgData name="伊健 杜" userId="e69aded81da48593" providerId="LiveId" clId="{CE93314B-C1A9-4A3A-BB9B-D49032D688A8}" dt="2023-02-15T11:53:33.281" v="2342" actId="478"/>
          <ac:picMkLst>
            <pc:docMk/>
            <pc:sldMk cId="2578987838" sldId="1862"/>
            <ac:picMk id="1026" creationId="{39E586D3-EFD7-118E-4BD1-17B6652C451B}"/>
          </ac:picMkLst>
        </pc:picChg>
        <pc:picChg chg="add mod">
          <ac:chgData name="伊健 杜" userId="e69aded81da48593" providerId="LiveId" clId="{CE93314B-C1A9-4A3A-BB9B-D49032D688A8}" dt="2023-02-15T12:30:30.636" v="2803" actId="1076"/>
          <ac:picMkLst>
            <pc:docMk/>
            <pc:sldMk cId="2578987838" sldId="1862"/>
            <ac:picMk id="2050" creationId="{4DC7AE28-E74A-660D-C847-BEEC48719DE5}"/>
          </ac:picMkLst>
        </pc:picChg>
        <pc:picChg chg="add mod">
          <ac:chgData name="伊健 杜" userId="e69aded81da48593" providerId="LiveId" clId="{CE93314B-C1A9-4A3A-BB9B-D49032D688A8}" dt="2023-02-15T12:30:30.636" v="2803" actId="1076"/>
          <ac:picMkLst>
            <pc:docMk/>
            <pc:sldMk cId="2578987838" sldId="1862"/>
            <ac:picMk id="2052" creationId="{F27462C3-3BD6-71FE-86A9-0CEAEE1B4744}"/>
          </ac:picMkLst>
        </pc:picChg>
        <pc:picChg chg="add del mod">
          <ac:chgData name="伊健 杜" userId="e69aded81da48593" providerId="LiveId" clId="{CE93314B-C1A9-4A3A-BB9B-D49032D688A8}" dt="2023-02-15T12:30:26.176" v="2802" actId="478"/>
          <ac:picMkLst>
            <pc:docMk/>
            <pc:sldMk cId="2578987838" sldId="1862"/>
            <ac:picMk id="2054" creationId="{C5EF472A-612B-EF4D-1AF4-0C26B611DF55}"/>
          </ac:picMkLst>
        </pc:picChg>
      </pc:sldChg>
      <pc:sldChg chg="del">
        <pc:chgData name="伊健 杜" userId="e69aded81da48593" providerId="LiveId" clId="{CE93314B-C1A9-4A3A-BB9B-D49032D688A8}" dt="2023-02-15T05:05:09.571" v="4" actId="47"/>
        <pc:sldMkLst>
          <pc:docMk/>
          <pc:sldMk cId="1905041575" sldId="1863"/>
        </pc:sldMkLst>
      </pc:sldChg>
      <pc:sldChg chg="del">
        <pc:chgData name="伊健 杜" userId="e69aded81da48593" providerId="LiveId" clId="{CE93314B-C1A9-4A3A-BB9B-D49032D688A8}" dt="2023-02-15T05:05:09.571" v="4" actId="47"/>
        <pc:sldMkLst>
          <pc:docMk/>
          <pc:sldMk cId="3026010392" sldId="1864"/>
        </pc:sldMkLst>
      </pc:sldChg>
      <pc:sldChg chg="modSp mod">
        <pc:chgData name="伊健 杜" userId="e69aded81da48593" providerId="LiveId" clId="{CE93314B-C1A9-4A3A-BB9B-D49032D688A8}" dt="2023-02-15T14:20:34.985" v="4268"/>
        <pc:sldMkLst>
          <pc:docMk/>
          <pc:sldMk cId="1185750856" sldId="1870"/>
        </pc:sldMkLst>
        <pc:spChg chg="mod">
          <ac:chgData name="伊健 杜" userId="e69aded81da48593" providerId="LiveId" clId="{CE93314B-C1A9-4A3A-BB9B-D49032D688A8}" dt="2023-02-15T14:20:34.985" v="4268"/>
          <ac:spMkLst>
            <pc:docMk/>
            <pc:sldMk cId="1185750856" sldId="1870"/>
            <ac:spMk id="5" creationId="{E7287B0E-EF55-E721-8EFA-9A9183C0EDF9}"/>
          </ac:spMkLst>
        </pc:spChg>
      </pc:sldChg>
      <pc:sldChg chg="addSp modSp mod">
        <pc:chgData name="伊健 杜" userId="e69aded81da48593" providerId="LiveId" clId="{CE93314B-C1A9-4A3A-BB9B-D49032D688A8}" dt="2023-02-15T14:18:23.158" v="4259" actId="5793"/>
        <pc:sldMkLst>
          <pc:docMk/>
          <pc:sldMk cId="1934134787" sldId="1875"/>
        </pc:sldMkLst>
        <pc:spChg chg="add mod">
          <ac:chgData name="伊健 杜" userId="e69aded81da48593" providerId="LiveId" clId="{CE93314B-C1A9-4A3A-BB9B-D49032D688A8}" dt="2023-02-15T14:18:23.158" v="4259" actId="5793"/>
          <ac:spMkLst>
            <pc:docMk/>
            <pc:sldMk cId="1934134787" sldId="1875"/>
            <ac:spMk id="2" creationId="{938774E0-4576-FF87-EFB7-54383314DB83}"/>
          </ac:spMkLst>
        </pc:spChg>
      </pc:sldChg>
      <pc:sldChg chg="addSp modSp mod">
        <pc:chgData name="伊健 杜" userId="e69aded81da48593" providerId="LiveId" clId="{CE93314B-C1A9-4A3A-BB9B-D49032D688A8}" dt="2023-02-15T15:19:52.532" v="4270" actId="1036"/>
        <pc:sldMkLst>
          <pc:docMk/>
          <pc:sldMk cId="2000620399" sldId="1876"/>
        </pc:sldMkLst>
        <pc:spChg chg="add mod">
          <ac:chgData name="伊健 杜" userId="e69aded81da48593" providerId="LiveId" clId="{CE93314B-C1A9-4A3A-BB9B-D49032D688A8}" dt="2023-02-15T15:19:52.532" v="4270" actId="1036"/>
          <ac:spMkLst>
            <pc:docMk/>
            <pc:sldMk cId="2000620399" sldId="1876"/>
            <ac:spMk id="2" creationId="{855BF2D2-B314-885A-12E5-C6A2627B7205}"/>
          </ac:spMkLst>
        </pc:spChg>
      </pc:sldChg>
      <pc:sldChg chg="modSp mod">
        <pc:chgData name="伊健 杜" userId="e69aded81da48593" providerId="LiveId" clId="{CE93314B-C1A9-4A3A-BB9B-D49032D688A8}" dt="2023-02-15T12:54:01.989" v="4209"/>
        <pc:sldMkLst>
          <pc:docMk/>
          <pc:sldMk cId="3668235490" sldId="1881"/>
        </pc:sldMkLst>
        <pc:spChg chg="mod">
          <ac:chgData name="伊健 杜" userId="e69aded81da48593" providerId="LiveId" clId="{CE93314B-C1A9-4A3A-BB9B-D49032D688A8}" dt="2023-02-15T12:54:01.989" v="4209"/>
          <ac:spMkLst>
            <pc:docMk/>
            <pc:sldMk cId="3668235490" sldId="1881"/>
            <ac:spMk id="5" creationId="{E7287B0E-EF55-E721-8EFA-9A9183C0EDF9}"/>
          </ac:spMkLst>
        </pc:spChg>
      </pc:sldChg>
      <pc:sldChg chg="modSp add mod">
        <pc:chgData name="伊健 杜" userId="e69aded81da48593" providerId="LiveId" clId="{CE93314B-C1A9-4A3A-BB9B-D49032D688A8}" dt="2023-02-15T12:54:01.989" v="4209"/>
        <pc:sldMkLst>
          <pc:docMk/>
          <pc:sldMk cId="2982417036" sldId="1887"/>
        </pc:sldMkLst>
        <pc:spChg chg="mod">
          <ac:chgData name="伊健 杜" userId="e69aded81da48593" providerId="LiveId" clId="{CE93314B-C1A9-4A3A-BB9B-D49032D688A8}" dt="2023-02-15T12:54:01.989" v="4209"/>
          <ac:spMkLst>
            <pc:docMk/>
            <pc:sldMk cId="2982417036" sldId="1887"/>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337332577" sldId="1888"/>
        </pc:sldMkLst>
        <pc:spChg chg="mod">
          <ac:chgData name="伊健 杜" userId="e69aded81da48593" providerId="LiveId" clId="{CE93314B-C1A9-4A3A-BB9B-D49032D688A8}" dt="2023-02-15T05:15:57.235" v="177"/>
          <ac:spMkLst>
            <pc:docMk/>
            <pc:sldMk cId="2337332577" sldId="1888"/>
            <ac:spMk id="2" creationId="{10304424-DB4A-36E7-9E0D-D32A5DD0F26C}"/>
          </ac:spMkLst>
        </pc:spChg>
        <pc:spChg chg="mod">
          <ac:chgData name="伊健 杜" userId="e69aded81da48593" providerId="LiveId" clId="{CE93314B-C1A9-4A3A-BB9B-D49032D688A8}" dt="2023-02-15T12:54:01.989" v="4209"/>
          <ac:spMkLst>
            <pc:docMk/>
            <pc:sldMk cId="2337332577" sldId="1888"/>
            <ac:spMk id="5" creationId="{E7287B0E-EF55-E721-8EFA-9A9183C0EDF9}"/>
          </ac:spMkLst>
        </pc:spChg>
        <pc:picChg chg="add mod">
          <ac:chgData name="伊健 杜" userId="e69aded81da48593" providerId="LiveId" clId="{CE93314B-C1A9-4A3A-BB9B-D49032D688A8}" dt="2023-02-15T05:21:43.815" v="355" actId="1076"/>
          <ac:picMkLst>
            <pc:docMk/>
            <pc:sldMk cId="2337332577" sldId="1888"/>
            <ac:picMk id="1026" creationId="{C2AF1D4A-2FAF-3CE2-1404-D1FCFD19B360}"/>
          </ac:picMkLst>
        </pc:picChg>
        <pc:picChg chg="del">
          <ac:chgData name="伊健 杜" userId="e69aded81da48593" providerId="LiveId" clId="{CE93314B-C1A9-4A3A-BB9B-D49032D688A8}" dt="2023-02-15T05:20:51.313" v="352" actId="478"/>
          <ac:picMkLst>
            <pc:docMk/>
            <pc:sldMk cId="2337332577" sldId="1888"/>
            <ac:picMk id="4098" creationId="{2DE19289-8502-F91F-B7A9-E473250FE572}"/>
          </ac:picMkLst>
        </pc:picChg>
      </pc:sldChg>
      <pc:sldChg chg="add del ord">
        <pc:chgData name="伊健 杜" userId="e69aded81da48593" providerId="LiveId" clId="{CE93314B-C1A9-4A3A-BB9B-D49032D688A8}" dt="2023-02-15T05:15:26.725" v="164" actId="47"/>
        <pc:sldMkLst>
          <pc:docMk/>
          <pc:sldMk cId="2896134424" sldId="1888"/>
        </pc:sldMkLst>
      </pc:sldChg>
      <pc:sldChg chg="addSp delSp modSp add mod">
        <pc:chgData name="伊健 杜" userId="e69aded81da48593" providerId="LiveId" clId="{CE93314B-C1A9-4A3A-BB9B-D49032D688A8}" dt="2023-02-15T12:54:01.989" v="4209"/>
        <pc:sldMkLst>
          <pc:docMk/>
          <pc:sldMk cId="2071473413" sldId="1889"/>
        </pc:sldMkLst>
        <pc:spChg chg="mod">
          <ac:chgData name="伊健 杜" userId="e69aded81da48593" providerId="LiveId" clId="{CE93314B-C1A9-4A3A-BB9B-D49032D688A8}" dt="2023-02-15T12:54:01.989" v="4209"/>
          <ac:spMkLst>
            <pc:docMk/>
            <pc:sldMk cId="2071473413" sldId="1889"/>
            <ac:spMk id="5" creationId="{E7287B0E-EF55-E721-8EFA-9A9183C0EDF9}"/>
          </ac:spMkLst>
        </pc:spChg>
        <pc:picChg chg="del">
          <ac:chgData name="伊健 杜" userId="e69aded81da48593" providerId="LiveId" clId="{CE93314B-C1A9-4A3A-BB9B-D49032D688A8}" dt="2023-02-15T05:26:31.261" v="495" actId="478"/>
          <ac:picMkLst>
            <pc:docMk/>
            <pc:sldMk cId="2071473413" sldId="1889"/>
            <ac:picMk id="1026" creationId="{C2AF1D4A-2FAF-3CE2-1404-D1FCFD19B360}"/>
          </ac:picMkLst>
        </pc:picChg>
        <pc:picChg chg="add mod">
          <ac:chgData name="伊健 杜" userId="e69aded81da48593" providerId="LiveId" clId="{CE93314B-C1A9-4A3A-BB9B-D49032D688A8}" dt="2023-02-15T05:26:54.699" v="500" actId="1076"/>
          <ac:picMkLst>
            <pc:docMk/>
            <pc:sldMk cId="2071473413" sldId="1889"/>
            <ac:picMk id="2050" creationId="{80DDEC80-BBA1-B023-EF0E-5B8EBD60647E}"/>
          </ac:picMkLst>
        </pc:picChg>
      </pc:sldChg>
      <pc:sldChg chg="modSp add mod">
        <pc:chgData name="伊健 杜" userId="e69aded81da48593" providerId="LiveId" clId="{CE93314B-C1A9-4A3A-BB9B-D49032D688A8}" dt="2023-02-15T12:54:01.989" v="4209"/>
        <pc:sldMkLst>
          <pc:docMk/>
          <pc:sldMk cId="631760470" sldId="1890"/>
        </pc:sldMkLst>
        <pc:spChg chg="mod">
          <ac:chgData name="伊健 杜" userId="e69aded81da48593" providerId="LiveId" clId="{CE93314B-C1A9-4A3A-BB9B-D49032D688A8}" dt="2023-02-15T12:54:01.989" v="4209"/>
          <ac:spMkLst>
            <pc:docMk/>
            <pc:sldMk cId="631760470" sldId="1890"/>
            <ac:spMk id="5" creationId="{E7287B0E-EF55-E721-8EFA-9A9183C0EDF9}"/>
          </ac:spMkLst>
        </pc:spChg>
      </pc:sldChg>
      <pc:sldChg chg="modSp add mod">
        <pc:chgData name="伊健 杜" userId="e69aded81da48593" providerId="LiveId" clId="{CE93314B-C1A9-4A3A-BB9B-D49032D688A8}" dt="2023-02-15T12:54:01.989" v="4209"/>
        <pc:sldMkLst>
          <pc:docMk/>
          <pc:sldMk cId="141058418" sldId="1891"/>
        </pc:sldMkLst>
        <pc:spChg chg="mod">
          <ac:chgData name="伊健 杜" userId="e69aded81da48593" providerId="LiveId" clId="{CE93314B-C1A9-4A3A-BB9B-D49032D688A8}" dt="2023-02-15T12:54:01.989" v="4209"/>
          <ac:spMkLst>
            <pc:docMk/>
            <pc:sldMk cId="141058418" sldId="1891"/>
            <ac:spMk id="5" creationId="{E7287B0E-EF55-E721-8EFA-9A9183C0EDF9}"/>
          </ac:spMkLst>
        </pc:spChg>
      </pc:sldChg>
      <pc:sldChg chg="modSp add del mod">
        <pc:chgData name="伊健 杜" userId="e69aded81da48593" providerId="LiveId" clId="{CE93314B-C1A9-4A3A-BB9B-D49032D688A8}" dt="2023-02-15T11:37:36.839" v="2168" actId="47"/>
        <pc:sldMkLst>
          <pc:docMk/>
          <pc:sldMk cId="3312021721" sldId="1892"/>
        </pc:sldMkLst>
        <pc:spChg chg="mod">
          <ac:chgData name="伊健 杜" userId="e69aded81da48593" providerId="LiveId" clId="{CE93314B-C1A9-4A3A-BB9B-D49032D688A8}" dt="2023-02-15T11:37:31.639" v="2167" actId="20577"/>
          <ac:spMkLst>
            <pc:docMk/>
            <pc:sldMk cId="3312021721" sldId="1892"/>
            <ac:spMk id="5" creationId="{E7287B0E-EF55-E721-8EFA-9A9183C0EDF9}"/>
          </ac:spMkLst>
        </pc:spChg>
      </pc:sldChg>
      <pc:sldChg chg="addSp delSp modSp add mod">
        <pc:chgData name="伊健 杜" userId="e69aded81da48593" providerId="LiveId" clId="{CE93314B-C1A9-4A3A-BB9B-D49032D688A8}" dt="2023-02-15T12:54:01.989" v="4209"/>
        <pc:sldMkLst>
          <pc:docMk/>
          <pc:sldMk cId="372272706" sldId="1893"/>
        </pc:sldMkLst>
        <pc:spChg chg="mod">
          <ac:chgData name="伊健 杜" userId="e69aded81da48593" providerId="LiveId" clId="{CE93314B-C1A9-4A3A-BB9B-D49032D688A8}" dt="2023-02-15T05:41:37.410" v="766" actId="20577"/>
          <ac:spMkLst>
            <pc:docMk/>
            <pc:sldMk cId="372272706" sldId="1893"/>
            <ac:spMk id="2" creationId="{10304424-DB4A-36E7-9E0D-D32A5DD0F26C}"/>
          </ac:spMkLst>
        </pc:spChg>
        <pc:spChg chg="mod">
          <ac:chgData name="伊健 杜" userId="e69aded81da48593" providerId="LiveId" clId="{CE93314B-C1A9-4A3A-BB9B-D49032D688A8}" dt="2023-02-15T12:54:01.989" v="4209"/>
          <ac:spMkLst>
            <pc:docMk/>
            <pc:sldMk cId="372272706" sldId="1893"/>
            <ac:spMk id="5" creationId="{E7287B0E-EF55-E721-8EFA-9A9183C0EDF9}"/>
          </ac:spMkLst>
        </pc:spChg>
        <pc:picChg chg="del">
          <ac:chgData name="伊健 杜" userId="e69aded81da48593" providerId="LiveId" clId="{CE93314B-C1A9-4A3A-BB9B-D49032D688A8}" dt="2023-02-15T05:42:20.971" v="834" actId="478"/>
          <ac:picMkLst>
            <pc:docMk/>
            <pc:sldMk cId="372272706" sldId="1893"/>
            <ac:picMk id="1026" creationId="{C2AF1D4A-2FAF-3CE2-1404-D1FCFD19B360}"/>
          </ac:picMkLst>
        </pc:picChg>
        <pc:picChg chg="add mod">
          <ac:chgData name="伊健 杜" userId="e69aded81da48593" providerId="LiveId" clId="{CE93314B-C1A9-4A3A-BB9B-D49032D688A8}" dt="2023-02-15T05:42:43.365" v="837" actId="1076"/>
          <ac:picMkLst>
            <pc:docMk/>
            <pc:sldMk cId="372272706" sldId="1893"/>
            <ac:picMk id="3074" creationId="{8400E2ED-D678-8B14-F608-22B8865B0868}"/>
          </ac:picMkLst>
        </pc:picChg>
        <pc:picChg chg="add mod">
          <ac:chgData name="伊健 杜" userId="e69aded81da48593" providerId="LiveId" clId="{CE93314B-C1A9-4A3A-BB9B-D49032D688A8}" dt="2023-02-15T05:43:02.628" v="839" actId="1076"/>
          <ac:picMkLst>
            <pc:docMk/>
            <pc:sldMk cId="372272706" sldId="1893"/>
            <ac:picMk id="3076" creationId="{000EE619-B9EA-BD97-75D0-F87352627A31}"/>
          </ac:picMkLst>
        </pc:picChg>
      </pc:sldChg>
      <pc:sldChg chg="addSp delSp modSp add mod">
        <pc:chgData name="伊健 杜" userId="e69aded81da48593" providerId="LiveId" clId="{CE93314B-C1A9-4A3A-BB9B-D49032D688A8}" dt="2023-02-15T12:54:01.989" v="4209"/>
        <pc:sldMkLst>
          <pc:docMk/>
          <pc:sldMk cId="1453270692" sldId="1894"/>
        </pc:sldMkLst>
        <pc:spChg chg="mod">
          <ac:chgData name="伊健 杜" userId="e69aded81da48593" providerId="LiveId" clId="{CE93314B-C1A9-4A3A-BB9B-D49032D688A8}" dt="2023-02-15T12:54:01.989" v="4209"/>
          <ac:spMkLst>
            <pc:docMk/>
            <pc:sldMk cId="1453270692" sldId="1894"/>
            <ac:spMk id="5" creationId="{E7287B0E-EF55-E721-8EFA-9A9183C0EDF9}"/>
          </ac:spMkLst>
        </pc:spChg>
        <pc:picChg chg="del">
          <ac:chgData name="伊健 杜" userId="e69aded81da48593" providerId="LiveId" clId="{CE93314B-C1A9-4A3A-BB9B-D49032D688A8}" dt="2023-02-15T05:43:50.006" v="841" actId="478"/>
          <ac:picMkLst>
            <pc:docMk/>
            <pc:sldMk cId="1453270692" sldId="1894"/>
            <ac:picMk id="3074" creationId="{8400E2ED-D678-8B14-F608-22B8865B0868}"/>
          </ac:picMkLst>
        </pc:picChg>
        <pc:picChg chg="del">
          <ac:chgData name="伊健 杜" userId="e69aded81da48593" providerId="LiveId" clId="{CE93314B-C1A9-4A3A-BB9B-D49032D688A8}" dt="2023-02-15T05:43:50.493" v="842" actId="478"/>
          <ac:picMkLst>
            <pc:docMk/>
            <pc:sldMk cId="1453270692" sldId="1894"/>
            <ac:picMk id="3076" creationId="{000EE619-B9EA-BD97-75D0-F87352627A31}"/>
          </ac:picMkLst>
        </pc:picChg>
        <pc:picChg chg="add mod">
          <ac:chgData name="伊健 杜" userId="e69aded81da48593" providerId="LiveId" clId="{CE93314B-C1A9-4A3A-BB9B-D49032D688A8}" dt="2023-02-15T05:46:22.814" v="962" actId="1076"/>
          <ac:picMkLst>
            <pc:docMk/>
            <pc:sldMk cId="1453270692" sldId="1894"/>
            <ac:picMk id="4098" creationId="{9885E1FC-4E10-D4C2-E213-A74EFD4851DF}"/>
          </ac:picMkLst>
        </pc:picChg>
      </pc:sldChg>
      <pc:sldChg chg="modSp add mod">
        <pc:chgData name="伊健 杜" userId="e69aded81da48593" providerId="LiveId" clId="{CE93314B-C1A9-4A3A-BB9B-D49032D688A8}" dt="2023-02-15T12:54:01.989" v="4209"/>
        <pc:sldMkLst>
          <pc:docMk/>
          <pc:sldMk cId="408864245" sldId="1895"/>
        </pc:sldMkLst>
        <pc:spChg chg="mod">
          <ac:chgData name="伊健 杜" userId="e69aded81da48593" providerId="LiveId" clId="{CE93314B-C1A9-4A3A-BB9B-D49032D688A8}" dt="2023-02-15T12:54:01.989" v="4209"/>
          <ac:spMkLst>
            <pc:docMk/>
            <pc:sldMk cId="408864245" sldId="1895"/>
            <ac:spMk id="5" creationId="{E7287B0E-EF55-E721-8EFA-9A9183C0EDF9}"/>
          </ac:spMkLst>
        </pc:spChg>
      </pc:sldChg>
      <pc:sldChg chg="modSp add mod">
        <pc:chgData name="伊健 杜" userId="e69aded81da48593" providerId="LiveId" clId="{CE93314B-C1A9-4A3A-BB9B-D49032D688A8}" dt="2023-02-15T12:54:01.989" v="4209"/>
        <pc:sldMkLst>
          <pc:docMk/>
          <pc:sldMk cId="114702444" sldId="1896"/>
        </pc:sldMkLst>
        <pc:spChg chg="mod">
          <ac:chgData name="伊健 杜" userId="e69aded81da48593" providerId="LiveId" clId="{CE93314B-C1A9-4A3A-BB9B-D49032D688A8}" dt="2023-02-15T12:54:01.989" v="4209"/>
          <ac:spMkLst>
            <pc:docMk/>
            <pc:sldMk cId="114702444" sldId="1896"/>
            <ac:spMk id="5" creationId="{E7287B0E-EF55-E721-8EFA-9A9183C0EDF9}"/>
          </ac:spMkLst>
        </pc:spChg>
      </pc:sldChg>
      <pc:sldChg chg="addSp delSp modSp add mod modAnim">
        <pc:chgData name="伊健 杜" userId="e69aded81da48593" providerId="LiveId" clId="{CE93314B-C1A9-4A3A-BB9B-D49032D688A8}" dt="2023-02-15T13:43:48.079" v="4224" actId="20577"/>
        <pc:sldMkLst>
          <pc:docMk/>
          <pc:sldMk cId="3648769838" sldId="1897"/>
        </pc:sldMkLst>
        <pc:spChg chg="mod">
          <ac:chgData name="伊健 杜" userId="e69aded81da48593" providerId="LiveId" clId="{CE93314B-C1A9-4A3A-BB9B-D49032D688A8}" dt="2023-02-15T12:54:01.989" v="4209"/>
          <ac:spMkLst>
            <pc:docMk/>
            <pc:sldMk cId="3648769838" sldId="1897"/>
            <ac:spMk id="5" creationId="{E7287B0E-EF55-E721-8EFA-9A9183C0EDF9}"/>
          </ac:spMkLst>
        </pc:spChg>
        <pc:spChg chg="add mod">
          <ac:chgData name="伊健 杜" userId="e69aded81da48593" providerId="LiveId" clId="{CE93314B-C1A9-4A3A-BB9B-D49032D688A8}" dt="2023-02-15T13:43:48.079" v="4224" actId="20577"/>
          <ac:spMkLst>
            <pc:docMk/>
            <pc:sldMk cId="3648769838" sldId="1897"/>
            <ac:spMk id="7" creationId="{82A3D810-892E-43DE-2EAE-D60AE3775B6B}"/>
          </ac:spMkLst>
        </pc:spChg>
        <pc:spChg chg="add del">
          <ac:chgData name="伊健 杜" userId="e69aded81da48593" providerId="LiveId" clId="{CE93314B-C1A9-4A3A-BB9B-D49032D688A8}" dt="2023-02-15T06:12:51.203" v="1372"/>
          <ac:spMkLst>
            <pc:docMk/>
            <pc:sldMk cId="3648769838" sldId="1897"/>
            <ac:spMk id="8" creationId="{37BD1145-41FE-A59B-BDA4-0F0BD0F87C81}"/>
          </ac:spMkLst>
        </pc:spChg>
        <pc:picChg chg="add mod">
          <ac:chgData name="伊健 杜" userId="e69aded81da48593" providerId="LiveId" clId="{CE93314B-C1A9-4A3A-BB9B-D49032D688A8}" dt="2023-02-15T11:42:37.838" v="2172" actId="1076"/>
          <ac:picMkLst>
            <pc:docMk/>
            <pc:sldMk cId="3648769838" sldId="1897"/>
            <ac:picMk id="1026" creationId="{082A3372-8721-03F2-2D00-6707E511A8AC}"/>
          </ac:picMkLst>
        </pc:picChg>
        <pc:inkChg chg="add del">
          <ac:chgData name="伊健 杜" userId="e69aded81da48593" providerId="LiveId" clId="{CE93314B-C1A9-4A3A-BB9B-D49032D688A8}" dt="2023-02-15T06:08:06.980" v="1259" actId="9405"/>
          <ac:inkMkLst>
            <pc:docMk/>
            <pc:sldMk cId="3648769838" sldId="1897"/>
            <ac:inkMk id="2" creationId="{29CAAAA5-025E-856A-CF38-E779B73C6DFF}"/>
          </ac:inkMkLst>
        </pc:inkChg>
        <pc:inkChg chg="add del">
          <ac:chgData name="伊健 杜" userId="e69aded81da48593" providerId="LiveId" clId="{CE93314B-C1A9-4A3A-BB9B-D49032D688A8}" dt="2023-02-15T06:08:26.874" v="1264" actId="478"/>
          <ac:inkMkLst>
            <pc:docMk/>
            <pc:sldMk cId="3648769838" sldId="1897"/>
            <ac:inkMk id="3" creationId="{F8493F58-A1D0-A119-DBE9-D91377A00ACE}"/>
          </ac:inkMkLst>
        </pc:inkChg>
        <pc:inkChg chg="add del">
          <ac:chgData name="伊健 杜" userId="e69aded81da48593" providerId="LiveId" clId="{CE93314B-C1A9-4A3A-BB9B-D49032D688A8}" dt="2023-02-15T06:08:27.695" v="1265" actId="478"/>
          <ac:inkMkLst>
            <pc:docMk/>
            <pc:sldMk cId="3648769838" sldId="1897"/>
            <ac:inkMk id="4" creationId="{62CAEE0C-8003-1CDC-4EBB-DF32C2C44927}"/>
          </ac:inkMkLst>
        </pc:inkChg>
        <pc:inkChg chg="add del">
          <ac:chgData name="伊健 杜" userId="e69aded81da48593" providerId="LiveId" clId="{CE93314B-C1A9-4A3A-BB9B-D49032D688A8}" dt="2023-02-15T06:08:09.980" v="1263" actId="9405"/>
          <ac:inkMkLst>
            <pc:docMk/>
            <pc:sldMk cId="3648769838" sldId="1897"/>
            <ac:inkMk id="6" creationId="{FD9A97BB-0920-0250-35C6-199FBA3BAD1D}"/>
          </ac:inkMkLst>
        </pc:inkChg>
      </pc:sldChg>
      <pc:sldChg chg="addSp delSp modSp add mod">
        <pc:chgData name="伊健 杜" userId="e69aded81da48593" providerId="LiveId" clId="{CE93314B-C1A9-4A3A-BB9B-D49032D688A8}" dt="2023-02-15T12:54:01.989" v="4209"/>
        <pc:sldMkLst>
          <pc:docMk/>
          <pc:sldMk cId="516939739" sldId="1898"/>
        </pc:sldMkLst>
        <pc:spChg chg="mod">
          <ac:chgData name="伊健 杜" userId="e69aded81da48593" providerId="LiveId" clId="{CE93314B-C1A9-4A3A-BB9B-D49032D688A8}" dt="2023-02-15T06:14:17.808" v="1396"/>
          <ac:spMkLst>
            <pc:docMk/>
            <pc:sldMk cId="516939739" sldId="1898"/>
            <ac:spMk id="2" creationId="{10304424-DB4A-36E7-9E0D-D32A5DD0F26C}"/>
          </ac:spMkLst>
        </pc:spChg>
        <pc:spChg chg="mod">
          <ac:chgData name="伊健 杜" userId="e69aded81da48593" providerId="LiveId" clId="{CE93314B-C1A9-4A3A-BB9B-D49032D688A8}" dt="2023-02-15T12:54:01.989" v="4209"/>
          <ac:spMkLst>
            <pc:docMk/>
            <pc:sldMk cId="516939739" sldId="1898"/>
            <ac:spMk id="5" creationId="{E7287B0E-EF55-E721-8EFA-9A9183C0EDF9}"/>
          </ac:spMkLst>
        </pc:spChg>
        <pc:picChg chg="del">
          <ac:chgData name="伊健 杜" userId="e69aded81da48593" providerId="LiveId" clId="{CE93314B-C1A9-4A3A-BB9B-D49032D688A8}" dt="2023-02-15T06:14:25.916" v="1397" actId="478"/>
          <ac:picMkLst>
            <pc:docMk/>
            <pc:sldMk cId="516939739" sldId="1898"/>
            <ac:picMk id="3074" creationId="{8400E2ED-D678-8B14-F608-22B8865B0868}"/>
          </ac:picMkLst>
        </pc:picChg>
        <pc:picChg chg="del">
          <ac:chgData name="伊健 杜" userId="e69aded81da48593" providerId="LiveId" clId="{CE93314B-C1A9-4A3A-BB9B-D49032D688A8}" dt="2023-02-15T06:14:25.916" v="1397" actId="478"/>
          <ac:picMkLst>
            <pc:docMk/>
            <pc:sldMk cId="516939739" sldId="1898"/>
            <ac:picMk id="3076" creationId="{000EE619-B9EA-BD97-75D0-F87352627A31}"/>
          </ac:picMkLst>
        </pc:picChg>
        <pc:picChg chg="add mod">
          <ac:chgData name="伊健 杜" userId="e69aded81da48593" providerId="LiveId" clId="{CE93314B-C1A9-4A3A-BB9B-D49032D688A8}" dt="2023-02-15T06:20:31.567" v="1547" actId="1076"/>
          <ac:picMkLst>
            <pc:docMk/>
            <pc:sldMk cId="516939739" sldId="1898"/>
            <ac:picMk id="8194" creationId="{AD5DB548-3C5D-3670-3375-8C7FF7031A76}"/>
          </ac:picMkLst>
        </pc:picChg>
      </pc:sldChg>
      <pc:sldChg chg="addSp delSp modSp add mod">
        <pc:chgData name="伊健 杜" userId="e69aded81da48593" providerId="LiveId" clId="{CE93314B-C1A9-4A3A-BB9B-D49032D688A8}" dt="2023-02-15T12:54:01.989" v="4209"/>
        <pc:sldMkLst>
          <pc:docMk/>
          <pc:sldMk cId="3355960670" sldId="1899"/>
        </pc:sldMkLst>
        <pc:spChg chg="mod">
          <ac:chgData name="伊健 杜" userId="e69aded81da48593" providerId="LiveId" clId="{CE93314B-C1A9-4A3A-BB9B-D49032D688A8}" dt="2023-02-15T06:20:44.183" v="1562"/>
          <ac:spMkLst>
            <pc:docMk/>
            <pc:sldMk cId="3355960670" sldId="1899"/>
            <ac:spMk id="2" creationId="{10304424-DB4A-36E7-9E0D-D32A5DD0F26C}"/>
          </ac:spMkLst>
        </pc:spChg>
        <pc:spChg chg="mod">
          <ac:chgData name="伊健 杜" userId="e69aded81da48593" providerId="LiveId" clId="{CE93314B-C1A9-4A3A-BB9B-D49032D688A8}" dt="2023-02-15T12:54:01.989" v="4209"/>
          <ac:spMkLst>
            <pc:docMk/>
            <pc:sldMk cId="3355960670" sldId="1899"/>
            <ac:spMk id="5" creationId="{E7287B0E-EF55-E721-8EFA-9A9183C0EDF9}"/>
          </ac:spMkLst>
        </pc:spChg>
        <pc:picChg chg="del">
          <ac:chgData name="伊健 杜" userId="e69aded81da48593" providerId="LiveId" clId="{CE93314B-C1A9-4A3A-BB9B-D49032D688A8}" dt="2023-02-15T06:33:10.666" v="1679" actId="478"/>
          <ac:picMkLst>
            <pc:docMk/>
            <pc:sldMk cId="3355960670" sldId="1899"/>
            <ac:picMk id="4098" creationId="{9885E1FC-4E10-D4C2-E213-A74EFD4851DF}"/>
          </ac:picMkLst>
        </pc:picChg>
        <pc:picChg chg="add mod">
          <ac:chgData name="伊健 杜" userId="e69aded81da48593" providerId="LiveId" clId="{CE93314B-C1A9-4A3A-BB9B-D49032D688A8}" dt="2023-02-15T06:33:21.691" v="1683" actId="732"/>
          <ac:picMkLst>
            <pc:docMk/>
            <pc:sldMk cId="3355960670" sldId="1899"/>
            <ac:picMk id="7170" creationId="{B2B99E9A-5C7E-8293-E400-85E0C0946B88}"/>
          </ac:picMkLst>
        </pc:picChg>
        <pc:picChg chg="add del">
          <ac:chgData name="伊健 杜" userId="e69aded81da48593" providerId="LiveId" clId="{CE93314B-C1A9-4A3A-BB9B-D49032D688A8}" dt="2023-02-15T06:33:39.258" v="1685" actId="478"/>
          <ac:picMkLst>
            <pc:docMk/>
            <pc:sldMk cId="3355960670" sldId="1899"/>
            <ac:picMk id="7172" creationId="{6C45B597-2003-C865-E6C9-25C3CFDB1ACB}"/>
          </ac:picMkLst>
        </pc:picChg>
      </pc:sldChg>
      <pc:sldChg chg="modSp add del mod">
        <pc:chgData name="伊健 杜" userId="e69aded81da48593" providerId="LiveId" clId="{CE93314B-C1A9-4A3A-BB9B-D49032D688A8}" dt="2023-02-15T06:42:17.940" v="1882" actId="47"/>
        <pc:sldMkLst>
          <pc:docMk/>
          <pc:sldMk cId="2143617970" sldId="1900"/>
        </pc:sldMkLst>
        <pc:spChg chg="mod">
          <ac:chgData name="伊健 杜" userId="e69aded81da48593" providerId="LiveId" clId="{CE93314B-C1A9-4A3A-BB9B-D49032D688A8}" dt="2023-02-15T06:41:24.580" v="1845" actId="20577"/>
          <ac:spMkLst>
            <pc:docMk/>
            <pc:sldMk cId="2143617970" sldId="1900"/>
            <ac:spMk id="5" creationId="{E7287B0E-EF55-E721-8EFA-9A9183C0EDF9}"/>
          </ac:spMkLst>
        </pc:spChg>
      </pc:sldChg>
      <pc:sldChg chg="modSp add mod">
        <pc:chgData name="伊健 杜" userId="e69aded81da48593" providerId="LiveId" clId="{CE93314B-C1A9-4A3A-BB9B-D49032D688A8}" dt="2023-02-15T12:54:01.989" v="4209"/>
        <pc:sldMkLst>
          <pc:docMk/>
          <pc:sldMk cId="2208905731" sldId="1901"/>
        </pc:sldMkLst>
        <pc:spChg chg="mod">
          <ac:chgData name="伊健 杜" userId="e69aded81da48593" providerId="LiveId" clId="{CE93314B-C1A9-4A3A-BB9B-D49032D688A8}" dt="2023-02-15T12:54:01.989" v="4209"/>
          <ac:spMkLst>
            <pc:docMk/>
            <pc:sldMk cId="2208905731" sldId="1901"/>
            <ac:spMk id="5" creationId="{E7287B0E-EF55-E721-8EFA-9A9183C0EDF9}"/>
          </ac:spMkLst>
        </pc:spChg>
      </pc:sldChg>
      <pc:sldChg chg="add del">
        <pc:chgData name="伊健 杜" userId="e69aded81da48593" providerId="LiveId" clId="{CE93314B-C1A9-4A3A-BB9B-D49032D688A8}" dt="2023-02-15T11:50:51.264" v="2339" actId="47"/>
        <pc:sldMkLst>
          <pc:docMk/>
          <pc:sldMk cId="3254546213" sldId="1902"/>
        </pc:sldMkLst>
      </pc:sldChg>
      <pc:sldChg chg="addSp delSp modSp add mod ord modAnim">
        <pc:chgData name="伊健 杜" userId="e69aded81da48593" providerId="LiveId" clId="{CE93314B-C1A9-4A3A-BB9B-D49032D688A8}" dt="2023-02-15T12:54:01.989" v="4209"/>
        <pc:sldMkLst>
          <pc:docMk/>
          <pc:sldMk cId="2273743366" sldId="1903"/>
        </pc:sldMkLst>
        <pc:spChg chg="mod">
          <ac:chgData name="伊健 杜" userId="e69aded81da48593" providerId="LiveId" clId="{CE93314B-C1A9-4A3A-BB9B-D49032D688A8}" dt="2023-02-15T12:54:01.989" v="4209"/>
          <ac:spMkLst>
            <pc:docMk/>
            <pc:sldMk cId="2273743366" sldId="1903"/>
            <ac:spMk id="5" creationId="{E7287B0E-EF55-E721-8EFA-9A9183C0EDF9}"/>
          </ac:spMkLst>
        </pc:spChg>
        <pc:spChg chg="add mod">
          <ac:chgData name="伊健 杜" userId="e69aded81da48593" providerId="LiveId" clId="{CE93314B-C1A9-4A3A-BB9B-D49032D688A8}" dt="2023-02-15T12:54:01.989" v="4209"/>
          <ac:spMkLst>
            <pc:docMk/>
            <pc:sldMk cId="2273743366" sldId="1903"/>
            <ac:spMk id="6" creationId="{BEA763D6-CAB9-DE04-6FEB-5D67D32B108D}"/>
          </ac:spMkLst>
        </pc:spChg>
        <pc:spChg chg="add mod">
          <ac:chgData name="伊健 杜" userId="e69aded81da48593" providerId="LiveId" clId="{CE93314B-C1A9-4A3A-BB9B-D49032D688A8}" dt="2023-02-15T06:41:10.657" v="1838"/>
          <ac:spMkLst>
            <pc:docMk/>
            <pc:sldMk cId="2273743366" sldId="1903"/>
            <ac:spMk id="7" creationId="{414C02E1-89F2-E6E0-F3FE-515B78086FD1}"/>
          </ac:spMkLst>
        </pc:spChg>
        <pc:picChg chg="add del mod">
          <ac:chgData name="伊健 杜" userId="e69aded81da48593" providerId="LiveId" clId="{CE93314B-C1A9-4A3A-BB9B-D49032D688A8}" dt="2023-02-15T06:40:41.302" v="1825" actId="478"/>
          <ac:picMkLst>
            <pc:docMk/>
            <pc:sldMk cId="2273743366" sldId="1903"/>
            <ac:picMk id="4" creationId="{7FA4CC4A-55D3-D05B-9E8A-15EEFF775E5E}"/>
          </ac:picMkLst>
        </pc:picChg>
        <pc:picChg chg="del">
          <ac:chgData name="伊健 杜" userId="e69aded81da48593" providerId="LiveId" clId="{CE93314B-C1A9-4A3A-BB9B-D49032D688A8}" dt="2023-02-15T06:35:03.518" v="1762" actId="478"/>
          <ac:picMkLst>
            <pc:docMk/>
            <pc:sldMk cId="2273743366" sldId="1903"/>
            <ac:picMk id="7170" creationId="{B2B99E9A-5C7E-8293-E400-85E0C0946B88}"/>
          </ac:picMkLst>
        </pc:picChg>
        <pc:picChg chg="add mod">
          <ac:chgData name="伊健 杜" userId="e69aded81da48593" providerId="LiveId" clId="{CE93314B-C1A9-4A3A-BB9B-D49032D688A8}" dt="2023-02-15T06:40:16.139" v="1784" actId="1076"/>
          <ac:picMkLst>
            <pc:docMk/>
            <pc:sldMk cId="2273743366" sldId="1903"/>
            <ac:picMk id="9218" creationId="{8B703F7F-9529-D1F6-CD54-3A6AC350C4A7}"/>
          </ac:picMkLst>
        </pc:picChg>
      </pc:sldChg>
      <pc:sldChg chg="add del">
        <pc:chgData name="伊健 杜" userId="e69aded81da48593" providerId="LiveId" clId="{CE93314B-C1A9-4A3A-BB9B-D49032D688A8}" dt="2023-02-15T06:43:03.120" v="1965" actId="47"/>
        <pc:sldMkLst>
          <pc:docMk/>
          <pc:sldMk cId="922608436" sldId="1904"/>
        </pc:sldMkLst>
      </pc:sldChg>
      <pc:sldChg chg="modSp add del mod">
        <pc:chgData name="伊健 杜" userId="e69aded81da48593" providerId="LiveId" clId="{CE93314B-C1A9-4A3A-BB9B-D49032D688A8}" dt="2023-02-15T11:31:52.088" v="2133" actId="47"/>
        <pc:sldMkLst>
          <pc:docMk/>
          <pc:sldMk cId="1452153563" sldId="1905"/>
        </pc:sldMkLst>
        <pc:spChg chg="mod">
          <ac:chgData name="伊健 杜" userId="e69aded81da48593" providerId="LiveId" clId="{CE93314B-C1A9-4A3A-BB9B-D49032D688A8}" dt="2023-02-15T11:30:11.769" v="2110" actId="1076"/>
          <ac:spMkLst>
            <pc:docMk/>
            <pc:sldMk cId="1452153563" sldId="1905"/>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77486083" sldId="2149"/>
        </pc:sldMkLst>
        <pc:spChg chg="del">
          <ac:chgData name="伊健 杜" userId="e69aded81da48593" providerId="LiveId" clId="{CE93314B-C1A9-4A3A-BB9B-D49032D688A8}" dt="2023-02-15T11:31:42.113" v="2129"/>
          <ac:spMkLst>
            <pc:docMk/>
            <pc:sldMk cId="277486083" sldId="2149"/>
            <ac:spMk id="3" creationId="{0BEAC40D-C340-5A38-67B2-F6A8B6C2887F}"/>
          </ac:spMkLst>
        </pc:spChg>
        <pc:spChg chg="add mod">
          <ac:chgData name="伊健 杜" userId="e69aded81da48593" providerId="LiveId" clId="{CE93314B-C1A9-4A3A-BB9B-D49032D688A8}" dt="2023-02-15T12:54:01.989" v="4209"/>
          <ac:spMkLst>
            <pc:docMk/>
            <pc:sldMk cId="277486083" sldId="2149"/>
            <ac:spMk id="4" creationId="{7404B359-9F56-2311-1BBC-A4D69FDA7780}"/>
          </ac:spMkLst>
        </pc:spChg>
        <pc:picChg chg="mod">
          <ac:chgData name="伊健 杜" userId="e69aded81da48593" providerId="LiveId" clId="{CE93314B-C1A9-4A3A-BB9B-D49032D688A8}" dt="2023-02-15T11:31:41.226" v="2128" actId="1076"/>
          <ac:picMkLst>
            <pc:docMk/>
            <pc:sldMk cId="277486083" sldId="2149"/>
            <ac:picMk id="26626" creationId="{76A61D8F-99AA-3C4A-688F-FBCE6246346C}"/>
          </ac:picMkLst>
        </pc:picChg>
      </pc:sldChg>
      <pc:sldChg chg="addSp delSp modSp add mod delAnim">
        <pc:chgData name="伊健 杜" userId="e69aded81da48593" providerId="LiveId" clId="{CE93314B-C1A9-4A3A-BB9B-D49032D688A8}" dt="2023-02-15T12:54:01.989" v="4209"/>
        <pc:sldMkLst>
          <pc:docMk/>
          <pc:sldMk cId="1255134467" sldId="2173"/>
        </pc:sldMkLst>
        <pc:spChg chg="del">
          <ac:chgData name="伊健 杜" userId="e69aded81da48593" providerId="LiveId" clId="{CE93314B-C1A9-4A3A-BB9B-D49032D688A8}" dt="2023-02-15T11:31:02.107" v="2112" actId="478"/>
          <ac:spMkLst>
            <pc:docMk/>
            <pc:sldMk cId="1255134467" sldId="2173"/>
            <ac:spMk id="2" creationId="{10304424-DB4A-36E7-9E0D-D32A5DD0F26C}"/>
          </ac:spMkLst>
        </pc:spChg>
        <pc:spChg chg="del">
          <ac:chgData name="伊健 杜" userId="e69aded81da48593" providerId="LiveId" clId="{CE93314B-C1A9-4A3A-BB9B-D49032D688A8}" dt="2023-02-15T11:31:02.107" v="2112" actId="478"/>
          <ac:spMkLst>
            <pc:docMk/>
            <pc:sldMk cId="1255134467" sldId="2173"/>
            <ac:spMk id="3" creationId="{90D857A6-C700-A4CE-6C24-391DC4FBEE19}"/>
          </ac:spMkLst>
        </pc:spChg>
        <pc:spChg chg="del">
          <ac:chgData name="伊健 杜" userId="e69aded81da48593" providerId="LiveId" clId="{CE93314B-C1A9-4A3A-BB9B-D49032D688A8}" dt="2023-02-15T11:31:02.107" v="2112" actId="478"/>
          <ac:spMkLst>
            <pc:docMk/>
            <pc:sldMk cId="1255134467" sldId="2173"/>
            <ac:spMk id="5" creationId="{12133E31-EFD8-1428-E834-932512E03115}"/>
          </ac:spMkLst>
        </pc:spChg>
        <pc:spChg chg="add mod">
          <ac:chgData name="伊健 杜" userId="e69aded81da48593" providerId="LiveId" clId="{CE93314B-C1A9-4A3A-BB9B-D49032D688A8}" dt="2023-02-15T11:31:02.107" v="2112" actId="478"/>
          <ac:spMkLst>
            <pc:docMk/>
            <pc:sldMk cId="1255134467" sldId="2173"/>
            <ac:spMk id="6" creationId="{1D2BD230-621E-906A-0F0B-3D2C7049661E}"/>
          </ac:spMkLst>
        </pc:spChg>
        <pc:spChg chg="add mod">
          <ac:chgData name="伊健 杜" userId="e69aded81da48593" providerId="LiveId" clId="{CE93314B-C1A9-4A3A-BB9B-D49032D688A8}" dt="2023-02-15T12:54:01.989" v="4209"/>
          <ac:spMkLst>
            <pc:docMk/>
            <pc:sldMk cId="1255134467" sldId="2173"/>
            <ac:spMk id="7" creationId="{D1832914-5DCA-690B-8D90-38B48468FDB2}"/>
          </ac:spMkLst>
        </pc:spChg>
        <pc:picChg chg="mod">
          <ac:chgData name="伊健 杜" userId="e69aded81da48593" providerId="LiveId" clId="{CE93314B-C1A9-4A3A-BB9B-D49032D688A8}" dt="2023-02-15T11:31:06.843" v="2114" actId="1076"/>
          <ac:picMkLst>
            <pc:docMk/>
            <pc:sldMk cId="1255134467" sldId="2173"/>
            <ac:picMk id="20482" creationId="{D63AA756-7330-AC1A-0485-0E58B0E0B765}"/>
          </ac:picMkLst>
        </pc:picChg>
      </pc:sldChg>
      <pc:sldChg chg="addSp delSp modSp add mod">
        <pc:chgData name="伊健 杜" userId="e69aded81da48593" providerId="LiveId" clId="{CE93314B-C1A9-4A3A-BB9B-D49032D688A8}" dt="2023-02-15T12:54:01.989" v="4209"/>
        <pc:sldMkLst>
          <pc:docMk/>
          <pc:sldMk cId="2030568937" sldId="2176"/>
        </pc:sldMkLst>
        <pc:spChg chg="add mod">
          <ac:chgData name="伊健 杜" userId="e69aded81da48593" providerId="LiveId" clId="{CE93314B-C1A9-4A3A-BB9B-D49032D688A8}" dt="2023-02-15T12:54:01.989" v="4209"/>
          <ac:spMkLst>
            <pc:docMk/>
            <pc:sldMk cId="2030568937" sldId="2176"/>
            <ac:spMk id="2" creationId="{88BE7CE2-4D0D-CAD5-EEFA-CAD798A8A005}"/>
          </ac:spMkLst>
        </pc:spChg>
        <pc:spChg chg="add del mod">
          <ac:chgData name="伊健 杜" userId="e69aded81da48593" providerId="LiveId" clId="{CE93314B-C1A9-4A3A-BB9B-D49032D688A8}" dt="2023-02-15T11:31:15.118" v="2117"/>
          <ac:spMkLst>
            <pc:docMk/>
            <pc:sldMk cId="2030568937" sldId="2176"/>
            <ac:spMk id="3" creationId="{A153188E-21B7-900B-4A33-56862000C81E}"/>
          </ac:spMkLst>
        </pc:spChg>
        <pc:picChg chg="mod">
          <ac:chgData name="伊健 杜" userId="e69aded81da48593" providerId="LiveId" clId="{CE93314B-C1A9-4A3A-BB9B-D49032D688A8}" dt="2023-02-15T11:31:26.942" v="2122" actId="1076"/>
          <ac:picMkLst>
            <pc:docMk/>
            <pc:sldMk cId="2030568937" sldId="2176"/>
            <ac:picMk id="24578" creationId="{198BC2E4-D5A0-16B3-1883-3EF0933DA06D}"/>
          </ac:picMkLst>
        </pc:picChg>
      </pc:sldChg>
      <pc:sldChg chg="addSp modSp add">
        <pc:chgData name="伊健 杜" userId="e69aded81da48593" providerId="LiveId" clId="{CE93314B-C1A9-4A3A-BB9B-D49032D688A8}" dt="2023-02-15T12:54:01.989" v="4209"/>
        <pc:sldMkLst>
          <pc:docMk/>
          <pc:sldMk cId="546349013" sldId="2177"/>
        </pc:sldMkLst>
        <pc:spChg chg="add mod">
          <ac:chgData name="伊健 杜" userId="e69aded81da48593" providerId="LiveId" clId="{CE93314B-C1A9-4A3A-BB9B-D49032D688A8}" dt="2023-02-15T12:54:01.989" v="4209"/>
          <ac:spMkLst>
            <pc:docMk/>
            <pc:sldMk cId="546349013" sldId="2177"/>
            <ac:spMk id="2" creationId="{871FA661-223B-D200-8FF9-2F2F84E1757C}"/>
          </ac:spMkLst>
        </pc:spChg>
        <pc:picChg chg="mod">
          <ac:chgData name="伊健 杜" userId="e69aded81da48593" providerId="LiveId" clId="{CE93314B-C1A9-4A3A-BB9B-D49032D688A8}" dt="2023-02-15T11:31:30.095" v="2123" actId="1076"/>
          <ac:picMkLst>
            <pc:docMk/>
            <pc:sldMk cId="546349013" sldId="2177"/>
            <ac:picMk id="25602" creationId="{ACFA5ED3-EBE6-316A-D890-E723FBA6D3EB}"/>
          </ac:picMkLst>
        </pc:picChg>
      </pc:sldChg>
      <pc:sldChg chg="addSp modSp add">
        <pc:chgData name="伊健 杜" userId="e69aded81da48593" providerId="LiveId" clId="{CE93314B-C1A9-4A3A-BB9B-D49032D688A8}" dt="2023-02-15T12:54:01.989" v="4209"/>
        <pc:sldMkLst>
          <pc:docMk/>
          <pc:sldMk cId="2438513605" sldId="2178"/>
        </pc:sldMkLst>
        <pc:spChg chg="add mod">
          <ac:chgData name="伊健 杜" userId="e69aded81da48593" providerId="LiveId" clId="{CE93314B-C1A9-4A3A-BB9B-D49032D688A8}" dt="2023-02-15T12:54:01.989" v="4209"/>
          <ac:spMkLst>
            <pc:docMk/>
            <pc:sldMk cId="2438513605" sldId="2178"/>
            <ac:spMk id="4" creationId="{1AFCF2D2-6C87-6EAD-B934-A69DFDCBF9E8}"/>
          </ac:spMkLst>
        </pc:spChg>
        <pc:picChg chg="mod">
          <ac:chgData name="伊健 杜" userId="e69aded81da48593" providerId="LiveId" clId="{CE93314B-C1A9-4A3A-BB9B-D49032D688A8}" dt="2023-02-15T11:31:48.512" v="2131" actId="1076"/>
          <ac:picMkLst>
            <pc:docMk/>
            <pc:sldMk cId="2438513605" sldId="2178"/>
            <ac:picMk id="27650" creationId="{3FDA347A-770A-D863-B6CF-0071F54C0BF5}"/>
          </ac:picMkLst>
        </pc:picChg>
      </pc:sldChg>
      <pc:sldChg chg="addSp delSp modSp add mod">
        <pc:chgData name="伊健 杜" userId="e69aded81da48593" providerId="LiveId" clId="{CE93314B-C1A9-4A3A-BB9B-D49032D688A8}" dt="2023-02-15T16:01:35.742" v="4282" actId="20577"/>
        <pc:sldMkLst>
          <pc:docMk/>
          <pc:sldMk cId="648263798" sldId="2179"/>
        </pc:sldMkLst>
        <pc:spChg chg="mod">
          <ac:chgData name="伊健 杜" userId="e69aded81da48593" providerId="LiveId" clId="{CE93314B-C1A9-4A3A-BB9B-D49032D688A8}" dt="2023-02-15T16:01:35.742" v="4282" actId="20577"/>
          <ac:spMkLst>
            <pc:docMk/>
            <pc:sldMk cId="648263798" sldId="2179"/>
            <ac:spMk id="12" creationId="{566E938F-8B7F-45C0-0B4C-43DED0666BD4}"/>
          </ac:spMkLst>
        </pc:spChg>
        <pc:spChg chg="del">
          <ac:chgData name="伊健 杜" userId="e69aded81da48593" providerId="LiveId" clId="{CE93314B-C1A9-4A3A-BB9B-D49032D688A8}" dt="2023-02-15T12:26:44.133" v="2635" actId="478"/>
          <ac:spMkLst>
            <pc:docMk/>
            <pc:sldMk cId="648263798" sldId="2179"/>
            <ac:spMk id="13" creationId="{446FB9A0-2B83-C230-06B3-1A4D8CD3C625}"/>
          </ac:spMkLst>
        </pc:spChg>
        <pc:picChg chg="del">
          <ac:chgData name="伊健 杜" userId="e69aded81da48593" providerId="LiveId" clId="{CE93314B-C1A9-4A3A-BB9B-D49032D688A8}" dt="2023-02-15T12:26:42.538" v="2634" actId="478"/>
          <ac:picMkLst>
            <pc:docMk/>
            <pc:sldMk cId="648263798" sldId="2179"/>
            <ac:picMk id="2050" creationId="{4DC7AE28-E74A-660D-C847-BEEC48719DE5}"/>
          </ac:picMkLst>
        </pc:picChg>
        <pc:picChg chg="add mod">
          <ac:chgData name="伊健 杜" userId="e69aded81da48593" providerId="LiveId" clId="{CE93314B-C1A9-4A3A-BB9B-D49032D688A8}" dt="2023-02-15T12:37:21.947" v="2966" actId="1076"/>
          <ac:picMkLst>
            <pc:docMk/>
            <pc:sldMk cId="648263798" sldId="2179"/>
            <ac:picMk id="3074" creationId="{A6CC15FD-4339-A016-2CE8-FD4DF8F69E9D}"/>
          </ac:picMkLst>
        </pc:picChg>
        <pc:picChg chg="add mod">
          <ac:chgData name="伊健 杜" userId="e69aded81da48593" providerId="LiveId" clId="{CE93314B-C1A9-4A3A-BB9B-D49032D688A8}" dt="2023-02-15T12:37:15.557" v="2965" actId="1076"/>
          <ac:picMkLst>
            <pc:docMk/>
            <pc:sldMk cId="648263798" sldId="2179"/>
            <ac:picMk id="3076" creationId="{C56AED51-C5A9-029C-5463-3185AF92C472}"/>
          </ac:picMkLst>
        </pc:picChg>
      </pc:sldChg>
      <pc:sldChg chg="add del">
        <pc:chgData name="伊健 杜" userId="e69aded81da48593" providerId="LiveId" clId="{CE93314B-C1A9-4A3A-BB9B-D49032D688A8}" dt="2023-02-15T11:52:07.086" v="2340" actId="47"/>
        <pc:sldMkLst>
          <pc:docMk/>
          <pc:sldMk cId="1028272370" sldId="2179"/>
        </pc:sldMkLst>
      </pc:sldChg>
      <pc:sldChg chg="modSp add del mod">
        <pc:chgData name="伊健 杜" userId="e69aded81da48593" providerId="LiveId" clId="{CE93314B-C1A9-4A3A-BB9B-D49032D688A8}" dt="2023-02-15T11:49:57.888" v="2258" actId="47"/>
        <pc:sldMkLst>
          <pc:docMk/>
          <pc:sldMk cId="1277790008" sldId="2179"/>
        </pc:sldMkLst>
        <pc:spChg chg="mod">
          <ac:chgData name="伊健 杜" userId="e69aded81da48593" providerId="LiveId" clId="{CE93314B-C1A9-4A3A-BB9B-D49032D688A8}" dt="2023-02-15T11:47:50.400" v="2221" actId="20577"/>
          <ac:spMkLst>
            <pc:docMk/>
            <pc:sldMk cId="1277790008" sldId="2179"/>
            <ac:spMk id="5" creationId="{E7287B0E-EF55-E721-8EFA-9A9183C0EDF9}"/>
          </ac:spMkLst>
        </pc:spChg>
      </pc:sldChg>
      <pc:sldChg chg="modSp add del mod">
        <pc:chgData name="伊健 杜" userId="e69aded81da48593" providerId="LiveId" clId="{CE93314B-C1A9-4A3A-BB9B-D49032D688A8}" dt="2023-02-15T11:50:34.927" v="2337" actId="47"/>
        <pc:sldMkLst>
          <pc:docMk/>
          <pc:sldMk cId="3114696531" sldId="2179"/>
        </pc:sldMkLst>
        <pc:spChg chg="mod">
          <ac:chgData name="伊健 杜" userId="e69aded81da48593" providerId="LiveId" clId="{CE93314B-C1A9-4A3A-BB9B-D49032D688A8}" dt="2023-02-15T11:50:32.570" v="2336" actId="20577"/>
          <ac:spMkLst>
            <pc:docMk/>
            <pc:sldMk cId="3114696531" sldId="2179"/>
            <ac:spMk id="5" creationId="{E7287B0E-EF55-E721-8EFA-9A9183C0EDF9}"/>
          </ac:spMkLst>
        </pc:spChg>
      </pc:sldChg>
      <pc:sldChg chg="add del">
        <pc:chgData name="伊健 杜" userId="e69aded81da48593" providerId="LiveId" clId="{CE93314B-C1A9-4A3A-BB9B-D49032D688A8}" dt="2023-02-15T11:52:07.086" v="2340" actId="47"/>
        <pc:sldMkLst>
          <pc:docMk/>
          <pc:sldMk cId="1052432733" sldId="2180"/>
        </pc:sldMkLst>
      </pc:sldChg>
      <pc:sldChg chg="addSp delSp modSp add mod ord">
        <pc:chgData name="伊健 杜" userId="e69aded81da48593" providerId="LiveId" clId="{CE93314B-C1A9-4A3A-BB9B-D49032D688A8}" dt="2023-02-15T12:54:01.989" v="4209"/>
        <pc:sldMkLst>
          <pc:docMk/>
          <pc:sldMk cId="3381670655" sldId="2180"/>
        </pc:sldMkLst>
        <pc:spChg chg="mod">
          <ac:chgData name="伊健 杜" userId="e69aded81da48593" providerId="LiveId" clId="{CE93314B-C1A9-4A3A-BB9B-D49032D688A8}" dt="2023-02-15T12:54:01.989" v="4209"/>
          <ac:spMkLst>
            <pc:docMk/>
            <pc:sldMk cId="3381670655" sldId="2180"/>
            <ac:spMk id="12" creationId="{566E938F-8B7F-45C0-0B4C-43DED0666BD4}"/>
          </ac:spMkLst>
        </pc:spChg>
        <pc:picChg chg="del">
          <ac:chgData name="伊健 杜" userId="e69aded81da48593" providerId="LiveId" clId="{CE93314B-C1A9-4A3A-BB9B-D49032D688A8}" dt="2023-02-15T12:31:25.988" v="2805" actId="478"/>
          <ac:picMkLst>
            <pc:docMk/>
            <pc:sldMk cId="3381670655" sldId="2180"/>
            <ac:picMk id="3074" creationId="{A6CC15FD-4339-A016-2CE8-FD4DF8F69E9D}"/>
          </ac:picMkLst>
        </pc:picChg>
        <pc:picChg chg="add mod">
          <ac:chgData name="伊健 杜" userId="e69aded81da48593" providerId="LiveId" clId="{CE93314B-C1A9-4A3A-BB9B-D49032D688A8}" dt="2023-02-15T12:35:43.523" v="2950" actId="14100"/>
          <ac:picMkLst>
            <pc:docMk/>
            <pc:sldMk cId="3381670655" sldId="2180"/>
            <ac:picMk id="4098" creationId="{64328FC3-7A75-9954-8F2F-E69F141B90F8}"/>
          </ac:picMkLst>
        </pc:picChg>
        <pc:picChg chg="add mod">
          <ac:chgData name="伊健 杜" userId="e69aded81da48593" providerId="LiveId" clId="{CE93314B-C1A9-4A3A-BB9B-D49032D688A8}" dt="2023-02-15T12:36:17.884" v="2956" actId="1076"/>
          <ac:picMkLst>
            <pc:docMk/>
            <pc:sldMk cId="3381670655" sldId="2180"/>
            <ac:picMk id="4100" creationId="{675609D6-8D77-5BB5-E0D8-E3B7EB3D1C72}"/>
          </ac:picMkLst>
        </pc:picChg>
        <pc:picChg chg="add mod">
          <ac:chgData name="伊健 杜" userId="e69aded81da48593" providerId="LiveId" clId="{CE93314B-C1A9-4A3A-BB9B-D49032D688A8}" dt="2023-02-15T12:36:41.763" v="2958" actId="1076"/>
          <ac:picMkLst>
            <pc:docMk/>
            <pc:sldMk cId="3381670655" sldId="2180"/>
            <ac:picMk id="4102" creationId="{35FF31DA-0645-FE0D-8735-2CE36D05D117}"/>
          </ac:picMkLst>
        </pc:picChg>
      </pc:sldChg>
      <pc:sldChg chg="addSp delSp modSp add mod">
        <pc:chgData name="伊健 杜" userId="e69aded81da48593" providerId="LiveId" clId="{CE93314B-C1A9-4A3A-BB9B-D49032D688A8}" dt="2023-02-15T12:54:01.989" v="4209"/>
        <pc:sldMkLst>
          <pc:docMk/>
          <pc:sldMk cId="2944034175" sldId="2181"/>
        </pc:sldMkLst>
        <pc:spChg chg="add mod">
          <ac:chgData name="伊健 杜" userId="e69aded81da48593" providerId="LiveId" clId="{CE93314B-C1A9-4A3A-BB9B-D49032D688A8}" dt="2023-02-15T12:42:46.314" v="3358"/>
          <ac:spMkLst>
            <pc:docMk/>
            <pc:sldMk cId="2944034175" sldId="2181"/>
            <ac:spMk id="5" creationId="{F7F9F820-9B64-5EED-764B-8DEED8B25243}"/>
          </ac:spMkLst>
        </pc:spChg>
        <pc:spChg chg="mod">
          <ac:chgData name="伊健 杜" userId="e69aded81da48593" providerId="LiveId" clId="{CE93314B-C1A9-4A3A-BB9B-D49032D688A8}" dt="2023-02-15T12:54:01.989" v="4209"/>
          <ac:spMkLst>
            <pc:docMk/>
            <pc:sldMk cId="2944034175" sldId="2181"/>
            <ac:spMk id="12" creationId="{566E938F-8B7F-45C0-0B4C-43DED0666BD4}"/>
          </ac:spMkLst>
        </pc:spChg>
        <pc:spChg chg="mod">
          <ac:chgData name="伊健 杜" userId="e69aded81da48593" providerId="LiveId" clId="{CE93314B-C1A9-4A3A-BB9B-D49032D688A8}" dt="2023-02-15T12:54:01.989" v="4209"/>
          <ac:spMkLst>
            <pc:docMk/>
            <pc:sldMk cId="2944034175" sldId="2181"/>
            <ac:spMk id="13" creationId="{446FB9A0-2B83-C230-06B3-1A4D8CD3C625}"/>
          </ac:spMkLst>
        </pc:spChg>
        <pc:picChg chg="add mod">
          <ac:chgData name="伊健 杜" userId="e69aded81da48593" providerId="LiveId" clId="{CE93314B-C1A9-4A3A-BB9B-D49032D688A8}" dt="2023-02-15T12:42:49.775" v="3359" actId="14100"/>
          <ac:picMkLst>
            <pc:docMk/>
            <pc:sldMk cId="2944034175" sldId="2181"/>
            <ac:picMk id="2" creationId="{B2AE34C0-B7D5-2A85-7DF5-175E3FA3F0A9}"/>
          </ac:picMkLst>
        </pc:picChg>
        <pc:picChg chg="del mod">
          <ac:chgData name="伊健 杜" userId="e69aded81da48593" providerId="LiveId" clId="{CE93314B-C1A9-4A3A-BB9B-D49032D688A8}" dt="2023-02-15T12:42:33.488" v="3349" actId="478"/>
          <ac:picMkLst>
            <pc:docMk/>
            <pc:sldMk cId="2944034175" sldId="2181"/>
            <ac:picMk id="2050" creationId="{4DC7AE28-E74A-660D-C847-BEEC48719DE5}"/>
          </ac:picMkLst>
        </pc:picChg>
        <pc:picChg chg="del">
          <ac:chgData name="伊健 杜" userId="e69aded81da48593" providerId="LiveId" clId="{CE93314B-C1A9-4A3A-BB9B-D49032D688A8}" dt="2023-02-15T12:42:31.334" v="3347" actId="478"/>
          <ac:picMkLst>
            <pc:docMk/>
            <pc:sldMk cId="2944034175" sldId="2181"/>
            <ac:picMk id="2052" creationId="{F27462C3-3BD6-71FE-86A9-0CEAEE1B4744}"/>
          </ac:picMkLst>
        </pc:picChg>
        <pc:picChg chg="add mod">
          <ac:chgData name="伊健 杜" userId="e69aded81da48593" providerId="LiveId" clId="{CE93314B-C1A9-4A3A-BB9B-D49032D688A8}" dt="2023-02-15T12:43:32.848" v="3362" actId="1076"/>
          <ac:picMkLst>
            <pc:docMk/>
            <pc:sldMk cId="2944034175" sldId="2181"/>
            <ac:picMk id="6146" creationId="{18D978DD-B6A5-2BCB-B9BC-1ECA61805109}"/>
          </ac:picMkLst>
        </pc:picChg>
      </pc:sldChg>
      <pc:sldChg chg="add del">
        <pc:chgData name="伊健 杜" userId="e69aded81da48593" providerId="LiveId" clId="{CE93314B-C1A9-4A3A-BB9B-D49032D688A8}" dt="2023-02-15T12:37:32.122" v="2968" actId="47"/>
        <pc:sldMkLst>
          <pc:docMk/>
          <pc:sldMk cId="2968224264" sldId="2181"/>
        </pc:sldMkLst>
      </pc:sldChg>
      <pc:sldChg chg="addSp delSp modSp new mod">
        <pc:chgData name="伊健 杜" userId="e69aded81da48593" providerId="LiveId" clId="{CE93314B-C1A9-4A3A-BB9B-D49032D688A8}" dt="2023-02-15T12:54:01.989" v="4209"/>
        <pc:sldMkLst>
          <pc:docMk/>
          <pc:sldMk cId="1558680889" sldId="2182"/>
        </pc:sldMkLst>
        <pc:spChg chg="mod">
          <ac:chgData name="伊健 杜" userId="e69aded81da48593" providerId="LiveId" clId="{CE93314B-C1A9-4A3A-BB9B-D49032D688A8}" dt="2023-02-15T12:54:01.989" v="4209"/>
          <ac:spMkLst>
            <pc:docMk/>
            <pc:sldMk cId="1558680889" sldId="2182"/>
            <ac:spMk id="2" creationId="{8A5A4F86-1C71-C3CD-169C-D9D918C4A72C}"/>
          </ac:spMkLst>
        </pc:spChg>
        <pc:spChg chg="del">
          <ac:chgData name="伊健 杜" userId="e69aded81da48593" providerId="LiveId" clId="{CE93314B-C1A9-4A3A-BB9B-D49032D688A8}" dt="2023-02-15T12:37:41.652" v="2971" actId="478"/>
          <ac:spMkLst>
            <pc:docMk/>
            <pc:sldMk cId="1558680889" sldId="2182"/>
            <ac:spMk id="3" creationId="{3A4267B8-E4F7-3B2A-794F-56DC392D4CF1}"/>
          </ac:spMkLst>
        </pc:spChg>
        <pc:spChg chg="add mod">
          <ac:chgData name="伊健 杜" userId="e69aded81da48593" providerId="LiveId" clId="{CE93314B-C1A9-4A3A-BB9B-D49032D688A8}" dt="2023-02-15T12:38:27.803" v="3024" actId="1076"/>
          <ac:spMkLst>
            <pc:docMk/>
            <pc:sldMk cId="1558680889" sldId="2182"/>
            <ac:spMk id="4" creationId="{C54E9045-BED9-1983-64A1-51A09FE61821}"/>
          </ac:spMkLst>
        </pc:spChg>
        <pc:spChg chg="add mod">
          <ac:chgData name="伊健 杜" userId="e69aded81da48593" providerId="LiveId" clId="{CE93314B-C1A9-4A3A-BB9B-D49032D688A8}" dt="2023-02-15T12:38:27.803" v="3024" actId="1076"/>
          <ac:spMkLst>
            <pc:docMk/>
            <pc:sldMk cId="1558680889" sldId="2182"/>
            <ac:spMk id="5" creationId="{0D445CAE-F774-AB28-1BB2-6E04705F1515}"/>
          </ac:spMkLst>
        </pc:spChg>
        <pc:spChg chg="add mod">
          <ac:chgData name="伊健 杜" userId="e69aded81da48593" providerId="LiveId" clId="{CE93314B-C1A9-4A3A-BB9B-D49032D688A8}" dt="2023-02-15T12:38:27.803" v="3024" actId="1076"/>
          <ac:spMkLst>
            <pc:docMk/>
            <pc:sldMk cId="1558680889" sldId="2182"/>
            <ac:spMk id="6" creationId="{4E85E8FE-2B29-108C-4B8D-D1D6C3512C95}"/>
          </ac:spMkLst>
        </pc:spChg>
        <pc:spChg chg="add mod">
          <ac:chgData name="伊健 杜" userId="e69aded81da48593" providerId="LiveId" clId="{CE93314B-C1A9-4A3A-BB9B-D49032D688A8}" dt="2023-02-15T12:38:27.803" v="3024" actId="1076"/>
          <ac:spMkLst>
            <pc:docMk/>
            <pc:sldMk cId="1558680889" sldId="2182"/>
            <ac:spMk id="7" creationId="{2A5DD398-D560-FB7E-DD48-B25F24D56B3D}"/>
          </ac:spMkLst>
        </pc:spChg>
        <pc:spChg chg="add mod">
          <ac:chgData name="伊健 杜" userId="e69aded81da48593" providerId="LiveId" clId="{CE93314B-C1A9-4A3A-BB9B-D49032D688A8}" dt="2023-02-15T12:38:27.803" v="3024" actId="1076"/>
          <ac:spMkLst>
            <pc:docMk/>
            <pc:sldMk cId="1558680889" sldId="2182"/>
            <ac:spMk id="8" creationId="{2BB8914B-EDBC-CFD1-2705-DD1E4D76FE38}"/>
          </ac:spMkLst>
        </pc:spChg>
      </pc:sldChg>
      <pc:sldChg chg="addSp delSp modSp add mod">
        <pc:chgData name="伊健 杜" userId="e69aded81da48593" providerId="LiveId" clId="{CE93314B-C1A9-4A3A-BB9B-D49032D688A8}" dt="2023-02-15T12:54:01.989" v="4209"/>
        <pc:sldMkLst>
          <pc:docMk/>
          <pc:sldMk cId="10592743" sldId="2183"/>
        </pc:sldMkLst>
        <pc:spChg chg="mod">
          <ac:chgData name="伊健 杜" userId="e69aded81da48593" providerId="LiveId" clId="{CE93314B-C1A9-4A3A-BB9B-D49032D688A8}" dt="2023-02-15T12:47:21.816" v="3594" actId="1076"/>
          <ac:spMkLst>
            <pc:docMk/>
            <pc:sldMk cId="10592743" sldId="2183"/>
            <ac:spMk id="5" creationId="{F7F9F820-9B64-5EED-764B-8DEED8B25243}"/>
          </ac:spMkLst>
        </pc:spChg>
        <pc:spChg chg="mod">
          <ac:chgData name="伊健 杜" userId="e69aded81da48593" providerId="LiveId" clId="{CE93314B-C1A9-4A3A-BB9B-D49032D688A8}" dt="2023-02-15T12:54:01.989" v="4209"/>
          <ac:spMkLst>
            <pc:docMk/>
            <pc:sldMk cId="10592743" sldId="2183"/>
            <ac:spMk id="12" creationId="{566E938F-8B7F-45C0-0B4C-43DED0666BD4}"/>
          </ac:spMkLst>
        </pc:spChg>
        <pc:spChg chg="mod">
          <ac:chgData name="伊健 杜" userId="e69aded81da48593" providerId="LiveId" clId="{CE93314B-C1A9-4A3A-BB9B-D49032D688A8}" dt="2023-02-15T12:54:01.989" v="4209"/>
          <ac:spMkLst>
            <pc:docMk/>
            <pc:sldMk cId="10592743" sldId="2183"/>
            <ac:spMk id="13" creationId="{446FB9A0-2B83-C230-06B3-1A4D8CD3C625}"/>
          </ac:spMkLst>
        </pc:spChg>
        <pc:picChg chg="del">
          <ac:chgData name="伊健 杜" userId="e69aded81da48593" providerId="LiveId" clId="{CE93314B-C1A9-4A3A-BB9B-D49032D688A8}" dt="2023-02-15T12:46:46.924" v="3584" actId="478"/>
          <ac:picMkLst>
            <pc:docMk/>
            <pc:sldMk cId="10592743" sldId="2183"/>
            <ac:picMk id="2" creationId="{B2AE34C0-B7D5-2A85-7DF5-175E3FA3F0A9}"/>
          </ac:picMkLst>
        </pc:picChg>
        <pc:picChg chg="del">
          <ac:chgData name="伊健 杜" userId="e69aded81da48593" providerId="LiveId" clId="{CE93314B-C1A9-4A3A-BB9B-D49032D688A8}" dt="2023-02-15T12:46:47.428" v="3585" actId="478"/>
          <ac:picMkLst>
            <pc:docMk/>
            <pc:sldMk cId="10592743" sldId="2183"/>
            <ac:picMk id="6146" creationId="{18D978DD-B6A5-2BCB-B9BC-1ECA61805109}"/>
          </ac:picMkLst>
        </pc:picChg>
        <pc:picChg chg="add mod">
          <ac:chgData name="伊健 杜" userId="e69aded81da48593" providerId="LiveId" clId="{CE93314B-C1A9-4A3A-BB9B-D49032D688A8}" dt="2023-02-15T12:47:20.215" v="3593" actId="1076"/>
          <ac:picMkLst>
            <pc:docMk/>
            <pc:sldMk cId="10592743" sldId="2183"/>
            <ac:picMk id="7170" creationId="{F566CAD5-41B8-C4B1-877F-E61E19116ED6}"/>
          </ac:picMkLst>
        </pc:picChg>
        <pc:picChg chg="add mod">
          <ac:chgData name="伊健 杜" userId="e69aded81da48593" providerId="LiveId" clId="{CE93314B-C1A9-4A3A-BB9B-D49032D688A8}" dt="2023-02-15T12:47:18.884" v="3592" actId="1076"/>
          <ac:picMkLst>
            <pc:docMk/>
            <pc:sldMk cId="10592743" sldId="2183"/>
            <ac:picMk id="7172" creationId="{8E31A0F9-ABEB-EAF7-0458-E06D685C2255}"/>
          </ac:picMkLst>
        </pc:picChg>
      </pc:sldChg>
      <pc:sldChg chg="addSp delSp modSp add mod">
        <pc:chgData name="伊健 杜" userId="e69aded81da48593" providerId="LiveId" clId="{CE93314B-C1A9-4A3A-BB9B-D49032D688A8}" dt="2023-02-15T12:54:01.989" v="4209"/>
        <pc:sldMkLst>
          <pc:docMk/>
          <pc:sldMk cId="121467494" sldId="2184"/>
        </pc:sldMkLst>
        <pc:spChg chg="mod">
          <ac:chgData name="伊健 杜" userId="e69aded81da48593" providerId="LiveId" clId="{CE93314B-C1A9-4A3A-BB9B-D49032D688A8}" dt="2023-02-15T12:48:26.246" v="3724" actId="1076"/>
          <ac:spMkLst>
            <pc:docMk/>
            <pc:sldMk cId="121467494" sldId="2184"/>
            <ac:spMk id="5" creationId="{F7F9F820-9B64-5EED-764B-8DEED8B25243}"/>
          </ac:spMkLst>
        </pc:spChg>
        <pc:spChg chg="mod">
          <ac:chgData name="伊健 杜" userId="e69aded81da48593" providerId="LiveId" clId="{CE93314B-C1A9-4A3A-BB9B-D49032D688A8}" dt="2023-02-15T12:54:01.989" v="4209"/>
          <ac:spMkLst>
            <pc:docMk/>
            <pc:sldMk cId="121467494" sldId="2184"/>
            <ac:spMk id="12" creationId="{566E938F-8B7F-45C0-0B4C-43DED0666BD4}"/>
          </ac:spMkLst>
        </pc:spChg>
        <pc:spChg chg="mod">
          <ac:chgData name="伊健 杜" userId="e69aded81da48593" providerId="LiveId" clId="{CE93314B-C1A9-4A3A-BB9B-D49032D688A8}" dt="2023-02-15T12:54:01.989" v="4209"/>
          <ac:spMkLst>
            <pc:docMk/>
            <pc:sldMk cId="121467494" sldId="2184"/>
            <ac:spMk id="13" creationId="{446FB9A0-2B83-C230-06B3-1A4D8CD3C625}"/>
          </ac:spMkLst>
        </pc:spChg>
        <pc:picChg chg="del">
          <ac:chgData name="伊健 杜" userId="e69aded81da48593" providerId="LiveId" clId="{CE93314B-C1A9-4A3A-BB9B-D49032D688A8}" dt="2023-02-15T12:47:26.172" v="3596" actId="478"/>
          <ac:picMkLst>
            <pc:docMk/>
            <pc:sldMk cId="121467494" sldId="2184"/>
            <ac:picMk id="7170" creationId="{F566CAD5-41B8-C4B1-877F-E61E19116ED6}"/>
          </ac:picMkLst>
        </pc:picChg>
        <pc:picChg chg="del">
          <ac:chgData name="伊健 杜" userId="e69aded81da48593" providerId="LiveId" clId="{CE93314B-C1A9-4A3A-BB9B-D49032D688A8}" dt="2023-02-15T12:47:26.172" v="3596" actId="478"/>
          <ac:picMkLst>
            <pc:docMk/>
            <pc:sldMk cId="121467494" sldId="2184"/>
            <ac:picMk id="7172" creationId="{8E31A0F9-ABEB-EAF7-0458-E06D685C2255}"/>
          </ac:picMkLst>
        </pc:picChg>
        <pc:picChg chg="add mod">
          <ac:chgData name="伊健 杜" userId="e69aded81da48593" providerId="LiveId" clId="{CE93314B-C1A9-4A3A-BB9B-D49032D688A8}" dt="2023-02-15T12:48:45.905" v="3727" actId="1076"/>
          <ac:picMkLst>
            <pc:docMk/>
            <pc:sldMk cId="121467494" sldId="2184"/>
            <ac:picMk id="8194" creationId="{B9024BC3-6085-183B-E6BE-55B57639700F}"/>
          </ac:picMkLst>
        </pc:picChg>
        <pc:picChg chg="add mod">
          <ac:chgData name="伊健 杜" userId="e69aded81da48593" providerId="LiveId" clId="{CE93314B-C1A9-4A3A-BB9B-D49032D688A8}" dt="2023-02-15T12:49:10.882" v="3730" actId="1076"/>
          <ac:picMkLst>
            <pc:docMk/>
            <pc:sldMk cId="121467494" sldId="2184"/>
            <ac:picMk id="8196" creationId="{A9796141-4254-9A0C-0E07-16BC726CCBDC}"/>
          </ac:picMkLst>
        </pc:picChg>
      </pc:sldChg>
      <pc:sldChg chg="modSp add mod">
        <pc:chgData name="伊健 杜" userId="e69aded81da48593" providerId="LiveId" clId="{CE93314B-C1A9-4A3A-BB9B-D49032D688A8}" dt="2023-02-15T12:54:01.989" v="4209"/>
        <pc:sldMkLst>
          <pc:docMk/>
          <pc:sldMk cId="3577987202" sldId="2185"/>
        </pc:sldMkLst>
        <pc:spChg chg="mod">
          <ac:chgData name="伊健 杜" userId="e69aded81da48593" providerId="LiveId" clId="{CE93314B-C1A9-4A3A-BB9B-D49032D688A8}" dt="2023-02-15T12:54:01.989" v="4209"/>
          <ac:spMkLst>
            <pc:docMk/>
            <pc:sldMk cId="3577987202" sldId="2185"/>
            <ac:spMk id="2" creationId="{8A5A4F86-1C71-C3CD-169C-D9D918C4A72C}"/>
          </ac:spMkLst>
        </pc:spChg>
      </pc:sldChg>
      <pc:sldChg chg="modSp add mod">
        <pc:chgData name="伊健 杜" userId="e69aded81da48593" providerId="LiveId" clId="{CE93314B-C1A9-4A3A-BB9B-D49032D688A8}" dt="2023-02-15T12:54:01.989" v="4209"/>
        <pc:sldMkLst>
          <pc:docMk/>
          <pc:sldMk cId="1688577168" sldId="2186"/>
        </pc:sldMkLst>
        <pc:spChg chg="mod">
          <ac:chgData name="伊健 杜" userId="e69aded81da48593" providerId="LiveId" clId="{CE93314B-C1A9-4A3A-BB9B-D49032D688A8}" dt="2023-02-15T12:54:01.989" v="4209"/>
          <ac:spMkLst>
            <pc:docMk/>
            <pc:sldMk cId="1688577168" sldId="2186"/>
            <ac:spMk id="2" creationId="{8A5A4F86-1C71-C3CD-169C-D9D918C4A72C}"/>
          </ac:spMkLst>
        </pc:spChg>
      </pc:sldChg>
      <pc:sldChg chg="modSp add mod">
        <pc:chgData name="伊健 杜" userId="e69aded81da48593" providerId="LiveId" clId="{CE93314B-C1A9-4A3A-BB9B-D49032D688A8}" dt="2023-02-15T12:54:01.989" v="4209"/>
        <pc:sldMkLst>
          <pc:docMk/>
          <pc:sldMk cId="3001760340" sldId="2187"/>
        </pc:sldMkLst>
        <pc:spChg chg="mod">
          <ac:chgData name="伊健 杜" userId="e69aded81da48593" providerId="LiveId" clId="{CE93314B-C1A9-4A3A-BB9B-D49032D688A8}" dt="2023-02-15T12:54:01.989" v="4209"/>
          <ac:spMkLst>
            <pc:docMk/>
            <pc:sldMk cId="3001760340" sldId="2187"/>
            <ac:spMk id="2" creationId="{8A5A4F86-1C71-C3CD-169C-D9D918C4A72C}"/>
          </ac:spMkLst>
        </pc:spChg>
      </pc:sldChg>
      <pc:sldChg chg="addSp modSp add mod">
        <pc:chgData name="伊健 杜" userId="e69aded81da48593" providerId="LiveId" clId="{CE93314B-C1A9-4A3A-BB9B-D49032D688A8}" dt="2023-02-15T12:54:01.989" v="4209"/>
        <pc:sldMkLst>
          <pc:docMk/>
          <pc:sldMk cId="1880214568" sldId="2188"/>
        </pc:sldMkLst>
        <pc:spChg chg="add mod">
          <ac:chgData name="伊健 杜" userId="e69aded81da48593" providerId="LiveId" clId="{CE93314B-C1A9-4A3A-BB9B-D49032D688A8}" dt="2023-02-15T12:54:01.989" v="4209"/>
          <ac:spMkLst>
            <pc:docMk/>
            <pc:sldMk cId="1880214568" sldId="2188"/>
            <ac:spMk id="2" creationId="{AB802205-9ED9-A406-2A96-16D66A76A0C8}"/>
          </ac:spMkLst>
        </pc:spChg>
        <pc:spChg chg="mod">
          <ac:chgData name="伊健 杜" userId="e69aded81da48593" providerId="LiveId" clId="{CE93314B-C1A9-4A3A-BB9B-D49032D688A8}" dt="2023-02-15T12:54:01.989" v="4209"/>
          <ac:spMkLst>
            <pc:docMk/>
            <pc:sldMk cId="1880214568" sldId="2188"/>
            <ac:spMk id="5" creationId="{E7287B0E-EF55-E721-8EFA-9A9183C0EDF9}"/>
          </ac:spMkLst>
        </pc:spChg>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docChgLst>
    <pc:chgData name="伊健 杜" userId="e69aded81da48593" providerId="LiveId" clId="{6693BA3A-D9BF-41F1-A100-F2001A25A5BD}"/>
    <pc:docChg chg="undo custSel addSld delSld modSld sldOrd">
      <pc:chgData name="伊健 杜" userId="e69aded81da48593" providerId="LiveId" clId="{6693BA3A-D9BF-41F1-A100-F2001A25A5BD}" dt="2023-03-01T12:53:24.559" v="4430"/>
      <pc:docMkLst>
        <pc:docMk/>
      </pc:docMkLst>
      <pc:sldChg chg="del">
        <pc:chgData name="伊健 杜" userId="e69aded81da48593" providerId="LiveId" clId="{6693BA3A-D9BF-41F1-A100-F2001A25A5BD}" dt="2023-03-01T06:58:24.437" v="0" actId="47"/>
        <pc:sldMkLst>
          <pc:docMk/>
          <pc:sldMk cId="3963866622" sldId="2299"/>
        </pc:sldMkLst>
      </pc:sldChg>
      <pc:sldChg chg="del">
        <pc:chgData name="伊健 杜" userId="e69aded81da48593" providerId="LiveId" clId="{6693BA3A-D9BF-41F1-A100-F2001A25A5BD}" dt="2023-03-01T06:58:24.437" v="0" actId="47"/>
        <pc:sldMkLst>
          <pc:docMk/>
          <pc:sldMk cId="1132473216" sldId="2301"/>
        </pc:sldMkLst>
      </pc:sldChg>
      <pc:sldChg chg="del">
        <pc:chgData name="伊健 杜" userId="e69aded81da48593" providerId="LiveId" clId="{6693BA3A-D9BF-41F1-A100-F2001A25A5BD}" dt="2023-03-01T06:58:24.437" v="0" actId="47"/>
        <pc:sldMkLst>
          <pc:docMk/>
          <pc:sldMk cId="4233209896" sldId="2306"/>
        </pc:sldMkLst>
      </pc:sldChg>
      <pc:sldChg chg="del">
        <pc:chgData name="伊健 杜" userId="e69aded81da48593" providerId="LiveId" clId="{6693BA3A-D9BF-41F1-A100-F2001A25A5BD}" dt="2023-03-01T06:58:24.437" v="0" actId="47"/>
        <pc:sldMkLst>
          <pc:docMk/>
          <pc:sldMk cId="1593181623" sldId="2307"/>
        </pc:sldMkLst>
      </pc:sldChg>
      <pc:sldChg chg="del">
        <pc:chgData name="伊健 杜" userId="e69aded81da48593" providerId="LiveId" clId="{6693BA3A-D9BF-41F1-A100-F2001A25A5BD}" dt="2023-03-01T06:58:24.437" v="0" actId="47"/>
        <pc:sldMkLst>
          <pc:docMk/>
          <pc:sldMk cId="3945051099" sldId="2310"/>
        </pc:sldMkLst>
      </pc:sldChg>
      <pc:sldChg chg="del">
        <pc:chgData name="伊健 杜" userId="e69aded81da48593" providerId="LiveId" clId="{6693BA3A-D9BF-41F1-A100-F2001A25A5BD}" dt="2023-03-01T06:58:24.437" v="0" actId="47"/>
        <pc:sldMkLst>
          <pc:docMk/>
          <pc:sldMk cId="1027848832" sldId="2311"/>
        </pc:sldMkLst>
      </pc:sldChg>
      <pc:sldChg chg="del">
        <pc:chgData name="伊健 杜" userId="e69aded81da48593" providerId="LiveId" clId="{6693BA3A-D9BF-41F1-A100-F2001A25A5BD}" dt="2023-03-01T06:58:24.437" v="0" actId="47"/>
        <pc:sldMkLst>
          <pc:docMk/>
          <pc:sldMk cId="952692238" sldId="2312"/>
        </pc:sldMkLst>
      </pc:sldChg>
      <pc:sldChg chg="del">
        <pc:chgData name="伊健 杜" userId="e69aded81da48593" providerId="LiveId" clId="{6693BA3A-D9BF-41F1-A100-F2001A25A5BD}" dt="2023-03-01T06:58:24.437" v="0" actId="47"/>
        <pc:sldMkLst>
          <pc:docMk/>
          <pc:sldMk cId="1513756883" sldId="2314"/>
        </pc:sldMkLst>
      </pc:sldChg>
      <pc:sldChg chg="del">
        <pc:chgData name="伊健 杜" userId="e69aded81da48593" providerId="LiveId" clId="{6693BA3A-D9BF-41F1-A100-F2001A25A5BD}" dt="2023-03-01T06:58:24.437" v="0" actId="47"/>
        <pc:sldMkLst>
          <pc:docMk/>
          <pc:sldMk cId="1094530956" sldId="2315"/>
        </pc:sldMkLst>
      </pc:sldChg>
      <pc:sldChg chg="del">
        <pc:chgData name="伊健 杜" userId="e69aded81da48593" providerId="LiveId" clId="{6693BA3A-D9BF-41F1-A100-F2001A25A5BD}" dt="2023-03-01T06:58:24.437" v="0" actId="47"/>
        <pc:sldMkLst>
          <pc:docMk/>
          <pc:sldMk cId="2596875815" sldId="2316"/>
        </pc:sldMkLst>
      </pc:sldChg>
      <pc:sldChg chg="del">
        <pc:chgData name="伊健 杜" userId="e69aded81da48593" providerId="LiveId" clId="{6693BA3A-D9BF-41F1-A100-F2001A25A5BD}" dt="2023-03-01T06:58:24.437" v="0" actId="47"/>
        <pc:sldMkLst>
          <pc:docMk/>
          <pc:sldMk cId="358462328" sldId="2317"/>
        </pc:sldMkLst>
      </pc:sldChg>
      <pc:sldChg chg="del">
        <pc:chgData name="伊健 杜" userId="e69aded81da48593" providerId="LiveId" clId="{6693BA3A-D9BF-41F1-A100-F2001A25A5BD}" dt="2023-03-01T06:58:24.437" v="0" actId="47"/>
        <pc:sldMkLst>
          <pc:docMk/>
          <pc:sldMk cId="136064816" sldId="2318"/>
        </pc:sldMkLst>
      </pc:sldChg>
      <pc:sldChg chg="del">
        <pc:chgData name="伊健 杜" userId="e69aded81da48593" providerId="LiveId" clId="{6693BA3A-D9BF-41F1-A100-F2001A25A5BD}" dt="2023-03-01T06:58:24.437" v="0" actId="47"/>
        <pc:sldMkLst>
          <pc:docMk/>
          <pc:sldMk cId="2697946321" sldId="2319"/>
        </pc:sldMkLst>
      </pc:sldChg>
      <pc:sldChg chg="del">
        <pc:chgData name="伊健 杜" userId="e69aded81da48593" providerId="LiveId" clId="{6693BA3A-D9BF-41F1-A100-F2001A25A5BD}" dt="2023-03-01T06:58:24.437" v="0" actId="47"/>
        <pc:sldMkLst>
          <pc:docMk/>
          <pc:sldMk cId="3080894702" sldId="2320"/>
        </pc:sldMkLst>
      </pc:sldChg>
      <pc:sldChg chg="del">
        <pc:chgData name="伊健 杜" userId="e69aded81da48593" providerId="LiveId" clId="{6693BA3A-D9BF-41F1-A100-F2001A25A5BD}" dt="2023-03-01T06:58:24.437" v="0" actId="47"/>
        <pc:sldMkLst>
          <pc:docMk/>
          <pc:sldMk cId="2976547932" sldId="2321"/>
        </pc:sldMkLst>
      </pc:sldChg>
      <pc:sldChg chg="del">
        <pc:chgData name="伊健 杜" userId="e69aded81da48593" providerId="LiveId" clId="{6693BA3A-D9BF-41F1-A100-F2001A25A5BD}" dt="2023-03-01T06:58:24.437" v="0" actId="47"/>
        <pc:sldMkLst>
          <pc:docMk/>
          <pc:sldMk cId="4122714467" sldId="2323"/>
        </pc:sldMkLst>
      </pc:sldChg>
      <pc:sldChg chg="del">
        <pc:chgData name="伊健 杜" userId="e69aded81da48593" providerId="LiveId" clId="{6693BA3A-D9BF-41F1-A100-F2001A25A5BD}" dt="2023-03-01T06:58:24.437" v="0" actId="47"/>
        <pc:sldMkLst>
          <pc:docMk/>
          <pc:sldMk cId="1670619611" sldId="2324"/>
        </pc:sldMkLst>
      </pc:sldChg>
      <pc:sldChg chg="del">
        <pc:chgData name="伊健 杜" userId="e69aded81da48593" providerId="LiveId" clId="{6693BA3A-D9BF-41F1-A100-F2001A25A5BD}" dt="2023-03-01T06:58:24.437" v="0" actId="47"/>
        <pc:sldMkLst>
          <pc:docMk/>
          <pc:sldMk cId="3370330819" sldId="2325"/>
        </pc:sldMkLst>
      </pc:sldChg>
      <pc:sldChg chg="del">
        <pc:chgData name="伊健 杜" userId="e69aded81da48593" providerId="LiveId" clId="{6693BA3A-D9BF-41F1-A100-F2001A25A5BD}" dt="2023-03-01T06:58:24.437" v="0" actId="47"/>
        <pc:sldMkLst>
          <pc:docMk/>
          <pc:sldMk cId="3607352857" sldId="2326"/>
        </pc:sldMkLst>
      </pc:sldChg>
      <pc:sldChg chg="del">
        <pc:chgData name="伊健 杜" userId="e69aded81da48593" providerId="LiveId" clId="{6693BA3A-D9BF-41F1-A100-F2001A25A5BD}" dt="2023-03-01T06:58:24.437" v="0" actId="47"/>
        <pc:sldMkLst>
          <pc:docMk/>
          <pc:sldMk cId="2656300679" sldId="2327"/>
        </pc:sldMkLst>
      </pc:sldChg>
      <pc:sldChg chg="del">
        <pc:chgData name="伊健 杜" userId="e69aded81da48593" providerId="LiveId" clId="{6693BA3A-D9BF-41F1-A100-F2001A25A5BD}" dt="2023-03-01T06:58:24.437" v="0" actId="47"/>
        <pc:sldMkLst>
          <pc:docMk/>
          <pc:sldMk cId="1286899758" sldId="2328"/>
        </pc:sldMkLst>
      </pc:sldChg>
      <pc:sldChg chg="del">
        <pc:chgData name="伊健 杜" userId="e69aded81da48593" providerId="LiveId" clId="{6693BA3A-D9BF-41F1-A100-F2001A25A5BD}" dt="2023-03-01T06:58:24.437" v="0" actId="47"/>
        <pc:sldMkLst>
          <pc:docMk/>
          <pc:sldMk cId="3097404710" sldId="2329"/>
        </pc:sldMkLst>
      </pc:sldChg>
      <pc:sldChg chg="del">
        <pc:chgData name="伊健 杜" userId="e69aded81da48593" providerId="LiveId" clId="{6693BA3A-D9BF-41F1-A100-F2001A25A5BD}" dt="2023-03-01T06:58:24.437" v="0" actId="47"/>
        <pc:sldMkLst>
          <pc:docMk/>
          <pc:sldMk cId="3119458397" sldId="2330"/>
        </pc:sldMkLst>
      </pc:sldChg>
      <pc:sldChg chg="del">
        <pc:chgData name="伊健 杜" userId="e69aded81da48593" providerId="LiveId" clId="{6693BA3A-D9BF-41F1-A100-F2001A25A5BD}" dt="2023-03-01T06:58:24.437" v="0" actId="47"/>
        <pc:sldMkLst>
          <pc:docMk/>
          <pc:sldMk cId="2188673178" sldId="2331"/>
        </pc:sldMkLst>
      </pc:sldChg>
      <pc:sldChg chg="del">
        <pc:chgData name="伊健 杜" userId="e69aded81da48593" providerId="LiveId" clId="{6693BA3A-D9BF-41F1-A100-F2001A25A5BD}" dt="2023-03-01T06:58:24.437" v="0" actId="47"/>
        <pc:sldMkLst>
          <pc:docMk/>
          <pc:sldMk cId="1247394547" sldId="2332"/>
        </pc:sldMkLst>
      </pc:sldChg>
      <pc:sldChg chg="del">
        <pc:chgData name="伊健 杜" userId="e69aded81da48593" providerId="LiveId" clId="{6693BA3A-D9BF-41F1-A100-F2001A25A5BD}" dt="2023-03-01T06:58:24.437" v="0" actId="47"/>
        <pc:sldMkLst>
          <pc:docMk/>
          <pc:sldMk cId="2547820578" sldId="2333"/>
        </pc:sldMkLst>
      </pc:sldChg>
      <pc:sldChg chg="del">
        <pc:chgData name="伊健 杜" userId="e69aded81da48593" providerId="LiveId" clId="{6693BA3A-D9BF-41F1-A100-F2001A25A5BD}" dt="2023-03-01T06:58:24.437" v="0" actId="47"/>
        <pc:sldMkLst>
          <pc:docMk/>
          <pc:sldMk cId="629987025" sldId="2334"/>
        </pc:sldMkLst>
      </pc:sldChg>
      <pc:sldChg chg="del">
        <pc:chgData name="伊健 杜" userId="e69aded81da48593" providerId="LiveId" clId="{6693BA3A-D9BF-41F1-A100-F2001A25A5BD}" dt="2023-03-01T06:58:24.437" v="0" actId="47"/>
        <pc:sldMkLst>
          <pc:docMk/>
          <pc:sldMk cId="2838774259" sldId="2335"/>
        </pc:sldMkLst>
      </pc:sldChg>
      <pc:sldChg chg="del">
        <pc:chgData name="伊健 杜" userId="e69aded81da48593" providerId="LiveId" clId="{6693BA3A-D9BF-41F1-A100-F2001A25A5BD}" dt="2023-03-01T06:58:24.437" v="0" actId="47"/>
        <pc:sldMkLst>
          <pc:docMk/>
          <pc:sldMk cId="1346659539" sldId="2336"/>
        </pc:sldMkLst>
      </pc:sldChg>
      <pc:sldChg chg="del">
        <pc:chgData name="伊健 杜" userId="e69aded81da48593" providerId="LiveId" clId="{6693BA3A-D9BF-41F1-A100-F2001A25A5BD}" dt="2023-03-01T06:58:24.437" v="0" actId="47"/>
        <pc:sldMkLst>
          <pc:docMk/>
          <pc:sldMk cId="1878289010" sldId="2337"/>
        </pc:sldMkLst>
      </pc:sldChg>
      <pc:sldChg chg="del">
        <pc:chgData name="伊健 杜" userId="e69aded81da48593" providerId="LiveId" clId="{6693BA3A-D9BF-41F1-A100-F2001A25A5BD}" dt="2023-03-01T06:58:24.437" v="0" actId="47"/>
        <pc:sldMkLst>
          <pc:docMk/>
          <pc:sldMk cId="862892183" sldId="2338"/>
        </pc:sldMkLst>
      </pc:sldChg>
      <pc:sldChg chg="del">
        <pc:chgData name="伊健 杜" userId="e69aded81da48593" providerId="LiveId" clId="{6693BA3A-D9BF-41F1-A100-F2001A25A5BD}" dt="2023-03-01T06:58:24.437" v="0" actId="47"/>
        <pc:sldMkLst>
          <pc:docMk/>
          <pc:sldMk cId="780828729" sldId="2339"/>
        </pc:sldMkLst>
      </pc:sldChg>
      <pc:sldChg chg="del">
        <pc:chgData name="伊健 杜" userId="e69aded81da48593" providerId="LiveId" clId="{6693BA3A-D9BF-41F1-A100-F2001A25A5BD}" dt="2023-03-01T06:58:24.437" v="0" actId="47"/>
        <pc:sldMkLst>
          <pc:docMk/>
          <pc:sldMk cId="1581712605" sldId="2340"/>
        </pc:sldMkLst>
      </pc:sldChg>
      <pc:sldChg chg="del">
        <pc:chgData name="伊健 杜" userId="e69aded81da48593" providerId="LiveId" clId="{6693BA3A-D9BF-41F1-A100-F2001A25A5BD}" dt="2023-03-01T06:58:24.437" v="0" actId="47"/>
        <pc:sldMkLst>
          <pc:docMk/>
          <pc:sldMk cId="737522612" sldId="2341"/>
        </pc:sldMkLst>
      </pc:sldChg>
      <pc:sldChg chg="del">
        <pc:chgData name="伊健 杜" userId="e69aded81da48593" providerId="LiveId" clId="{6693BA3A-D9BF-41F1-A100-F2001A25A5BD}" dt="2023-03-01T06:58:24.437" v="0" actId="47"/>
        <pc:sldMkLst>
          <pc:docMk/>
          <pc:sldMk cId="3885683419" sldId="2342"/>
        </pc:sldMkLst>
      </pc:sldChg>
      <pc:sldChg chg="del">
        <pc:chgData name="伊健 杜" userId="e69aded81da48593" providerId="LiveId" clId="{6693BA3A-D9BF-41F1-A100-F2001A25A5BD}" dt="2023-03-01T06:58:24.437" v="0" actId="47"/>
        <pc:sldMkLst>
          <pc:docMk/>
          <pc:sldMk cId="986877793" sldId="2343"/>
        </pc:sldMkLst>
      </pc:sldChg>
      <pc:sldChg chg="del">
        <pc:chgData name="伊健 杜" userId="e69aded81da48593" providerId="LiveId" clId="{6693BA3A-D9BF-41F1-A100-F2001A25A5BD}" dt="2023-03-01T06:58:24.437" v="0" actId="47"/>
        <pc:sldMkLst>
          <pc:docMk/>
          <pc:sldMk cId="1592957617" sldId="2344"/>
        </pc:sldMkLst>
      </pc:sldChg>
      <pc:sldChg chg="del">
        <pc:chgData name="伊健 杜" userId="e69aded81da48593" providerId="LiveId" clId="{6693BA3A-D9BF-41F1-A100-F2001A25A5BD}" dt="2023-03-01T06:58:24.437" v="0" actId="47"/>
        <pc:sldMkLst>
          <pc:docMk/>
          <pc:sldMk cId="2889807493" sldId="2345"/>
        </pc:sldMkLst>
      </pc:sldChg>
      <pc:sldChg chg="addSp modSp mod">
        <pc:chgData name="伊健 杜" userId="e69aded81da48593" providerId="LiveId" clId="{6693BA3A-D9BF-41F1-A100-F2001A25A5BD}" dt="2023-03-01T12:53:24.559" v="4430"/>
        <pc:sldMkLst>
          <pc:docMk/>
          <pc:sldMk cId="2830053611" sldId="2362"/>
        </pc:sldMkLst>
        <pc:spChg chg="mod">
          <ac:chgData name="伊健 杜" userId="e69aded81da48593" providerId="LiveId" clId="{6693BA3A-D9BF-41F1-A100-F2001A25A5BD}" dt="2023-03-01T12:53:24.559" v="4430"/>
          <ac:spMkLst>
            <pc:docMk/>
            <pc:sldMk cId="2830053611" sldId="2362"/>
            <ac:spMk id="5" creationId="{E7287B0E-EF55-E721-8EFA-9A9183C0EDF9}"/>
          </ac:spMkLst>
        </pc:spChg>
        <pc:picChg chg="add mod">
          <ac:chgData name="伊健 杜" userId="e69aded81da48593" providerId="LiveId" clId="{6693BA3A-D9BF-41F1-A100-F2001A25A5BD}" dt="2023-03-01T12:25:14.357" v="3981" actId="14100"/>
          <ac:picMkLst>
            <pc:docMk/>
            <pc:sldMk cId="2830053611" sldId="2362"/>
            <ac:picMk id="1026" creationId="{9F69CC2F-BD9F-AB0E-E44A-594BADAE5913}"/>
          </ac:picMkLst>
        </pc:picChg>
        <pc:picChg chg="add mod">
          <ac:chgData name="伊健 杜" userId="e69aded81da48593" providerId="LiveId" clId="{6693BA3A-D9BF-41F1-A100-F2001A25A5BD}" dt="2023-03-01T12:25:26.608" v="3990" actId="1076"/>
          <ac:picMkLst>
            <pc:docMk/>
            <pc:sldMk cId="2830053611" sldId="2362"/>
            <ac:picMk id="1028" creationId="{9E2BBFB9-A014-F658-2541-01FB3B4D3066}"/>
          </ac:picMkLst>
        </pc:picChg>
      </pc:sldChg>
      <pc:sldChg chg="addSp modSp add mod">
        <pc:chgData name="伊健 杜" userId="e69aded81da48593" providerId="LiveId" clId="{6693BA3A-D9BF-41F1-A100-F2001A25A5BD}" dt="2023-03-01T12:53:24.559" v="4430"/>
        <pc:sldMkLst>
          <pc:docMk/>
          <pc:sldMk cId="995873167" sldId="2363"/>
        </pc:sldMkLst>
        <pc:spChg chg="mod">
          <ac:chgData name="伊健 杜" userId="e69aded81da48593" providerId="LiveId" clId="{6693BA3A-D9BF-41F1-A100-F2001A25A5BD}" dt="2023-03-01T12:53:24.559" v="4430"/>
          <ac:spMkLst>
            <pc:docMk/>
            <pc:sldMk cId="995873167" sldId="2363"/>
            <ac:spMk id="5" creationId="{E7287B0E-EF55-E721-8EFA-9A9183C0EDF9}"/>
          </ac:spMkLst>
        </pc:spChg>
        <pc:picChg chg="add mod">
          <ac:chgData name="伊健 杜" userId="e69aded81da48593" providerId="LiveId" clId="{6693BA3A-D9BF-41F1-A100-F2001A25A5BD}" dt="2023-03-01T12:25:59.944" v="3993" actId="1076"/>
          <ac:picMkLst>
            <pc:docMk/>
            <pc:sldMk cId="995873167" sldId="2363"/>
            <ac:picMk id="2050" creationId="{8C76E169-F6EC-21F0-41EE-7BEFB912748C}"/>
          </ac:picMkLst>
        </pc:picChg>
      </pc:sldChg>
      <pc:sldChg chg="delSp modSp new del mod ord">
        <pc:chgData name="伊健 杜" userId="e69aded81da48593" providerId="LiveId" clId="{6693BA3A-D9BF-41F1-A100-F2001A25A5BD}" dt="2023-03-01T11:45:01.566" v="1980" actId="47"/>
        <pc:sldMkLst>
          <pc:docMk/>
          <pc:sldMk cId="4146134886" sldId="2364"/>
        </pc:sldMkLst>
        <pc:spChg chg="mod">
          <ac:chgData name="伊健 杜" userId="e69aded81da48593" providerId="LiveId" clId="{6693BA3A-D9BF-41F1-A100-F2001A25A5BD}" dt="2023-03-01T11:34:25.519" v="1569" actId="122"/>
          <ac:spMkLst>
            <pc:docMk/>
            <pc:sldMk cId="4146134886" sldId="2364"/>
            <ac:spMk id="2" creationId="{E133D4E6-E0E2-F0AC-A132-149BAA76AE02}"/>
          </ac:spMkLst>
        </pc:spChg>
        <pc:spChg chg="del">
          <ac:chgData name="伊健 杜" userId="e69aded81da48593" providerId="LiveId" clId="{6693BA3A-D9BF-41F1-A100-F2001A25A5BD}" dt="2023-03-01T11:33:59.847" v="1480" actId="478"/>
          <ac:spMkLst>
            <pc:docMk/>
            <pc:sldMk cId="4146134886" sldId="2364"/>
            <ac:spMk id="3" creationId="{2433B5B5-CDE2-174B-4CB7-93933E886E28}"/>
          </ac:spMkLst>
        </pc:spChg>
      </pc:sldChg>
      <pc:sldChg chg="addSp modSp add mod">
        <pc:chgData name="伊健 杜" userId="e69aded81da48593" providerId="LiveId" clId="{6693BA3A-D9BF-41F1-A100-F2001A25A5BD}" dt="2023-03-01T12:53:24.559" v="4430"/>
        <pc:sldMkLst>
          <pc:docMk/>
          <pc:sldMk cId="4002240963" sldId="2365"/>
        </pc:sldMkLst>
        <pc:spChg chg="mod">
          <ac:chgData name="伊健 杜" userId="e69aded81da48593" providerId="LiveId" clId="{6693BA3A-D9BF-41F1-A100-F2001A25A5BD}" dt="2023-03-01T12:53:24.559" v="4430"/>
          <ac:spMkLst>
            <pc:docMk/>
            <pc:sldMk cId="4002240963" sldId="2365"/>
            <ac:spMk id="2" creationId="{10304424-DB4A-36E7-9E0D-D32A5DD0F26C}"/>
          </ac:spMkLst>
        </pc:spChg>
        <pc:spChg chg="add mod">
          <ac:chgData name="伊健 杜" userId="e69aded81da48593" providerId="LiveId" clId="{6693BA3A-D9BF-41F1-A100-F2001A25A5BD}" dt="2023-03-01T08:51:36.804" v="175" actId="403"/>
          <ac:spMkLst>
            <pc:docMk/>
            <pc:sldMk cId="4002240963" sldId="2365"/>
            <ac:spMk id="3" creationId="{349B4A14-34C0-AD7D-270D-003BC731D355}"/>
          </ac:spMkLst>
        </pc:spChg>
        <pc:spChg chg="mod">
          <ac:chgData name="伊健 杜" userId="e69aded81da48593" providerId="LiveId" clId="{6693BA3A-D9BF-41F1-A100-F2001A25A5BD}" dt="2023-03-01T12:53:24.559" v="4430"/>
          <ac:spMkLst>
            <pc:docMk/>
            <pc:sldMk cId="4002240963" sldId="2365"/>
            <ac:spMk id="5" creationId="{E7287B0E-EF55-E721-8EFA-9A9183C0EDF9}"/>
          </ac:spMkLst>
        </pc:spChg>
        <pc:picChg chg="add mod">
          <ac:chgData name="伊健 杜" userId="e69aded81da48593" providerId="LiveId" clId="{6693BA3A-D9BF-41F1-A100-F2001A25A5BD}" dt="2023-03-01T12:26:40.394" v="3995" actId="1076"/>
          <ac:picMkLst>
            <pc:docMk/>
            <pc:sldMk cId="4002240963" sldId="2365"/>
            <ac:picMk id="3074" creationId="{48B69E45-432D-7E0F-DCFC-16677886EA9E}"/>
          </ac:picMkLst>
        </pc:picChg>
      </pc:sldChg>
      <pc:sldChg chg="modSp add mod">
        <pc:chgData name="伊健 杜" userId="e69aded81da48593" providerId="LiveId" clId="{6693BA3A-D9BF-41F1-A100-F2001A25A5BD}" dt="2023-03-01T12:53:24.559" v="4430"/>
        <pc:sldMkLst>
          <pc:docMk/>
          <pc:sldMk cId="3595698323" sldId="2366"/>
        </pc:sldMkLst>
        <pc:spChg chg="mod">
          <ac:chgData name="伊健 杜" userId="e69aded81da48593" providerId="LiveId" clId="{6693BA3A-D9BF-41F1-A100-F2001A25A5BD}" dt="2023-03-01T12:53:24.559" v="4430"/>
          <ac:spMkLst>
            <pc:docMk/>
            <pc:sldMk cId="3595698323" sldId="2366"/>
            <ac:spMk id="5" creationId="{E7287B0E-EF55-E721-8EFA-9A9183C0EDF9}"/>
          </ac:spMkLst>
        </pc:spChg>
      </pc:sldChg>
      <pc:sldChg chg="modSp add mod">
        <pc:chgData name="伊健 杜" userId="e69aded81da48593" providerId="LiveId" clId="{6693BA3A-D9BF-41F1-A100-F2001A25A5BD}" dt="2023-03-01T12:53:24.559" v="4430"/>
        <pc:sldMkLst>
          <pc:docMk/>
          <pc:sldMk cId="45070460" sldId="2367"/>
        </pc:sldMkLst>
        <pc:spChg chg="mod">
          <ac:chgData name="伊健 杜" userId="e69aded81da48593" providerId="LiveId" clId="{6693BA3A-D9BF-41F1-A100-F2001A25A5BD}" dt="2023-03-01T12:53:24.559" v="4430"/>
          <ac:spMkLst>
            <pc:docMk/>
            <pc:sldMk cId="45070460" sldId="2367"/>
            <ac:spMk id="5" creationId="{E7287B0E-EF55-E721-8EFA-9A9183C0EDF9}"/>
          </ac:spMkLst>
        </pc:spChg>
      </pc:sldChg>
      <pc:sldChg chg="addSp modSp add mod">
        <pc:chgData name="伊健 杜" userId="e69aded81da48593" providerId="LiveId" clId="{6693BA3A-D9BF-41F1-A100-F2001A25A5BD}" dt="2023-03-01T12:53:24.559" v="4430"/>
        <pc:sldMkLst>
          <pc:docMk/>
          <pc:sldMk cId="2696650295" sldId="2368"/>
        </pc:sldMkLst>
        <pc:spChg chg="mod">
          <ac:chgData name="伊健 杜" userId="e69aded81da48593" providerId="LiveId" clId="{6693BA3A-D9BF-41F1-A100-F2001A25A5BD}" dt="2023-03-01T08:59:14.580" v="1176"/>
          <ac:spMkLst>
            <pc:docMk/>
            <pc:sldMk cId="2696650295" sldId="2368"/>
            <ac:spMk id="2" creationId="{10304424-DB4A-36E7-9E0D-D32A5DD0F26C}"/>
          </ac:spMkLst>
        </pc:spChg>
        <pc:spChg chg="mod">
          <ac:chgData name="伊健 杜" userId="e69aded81da48593" providerId="LiveId" clId="{6693BA3A-D9BF-41F1-A100-F2001A25A5BD}" dt="2023-03-01T12:53:24.559" v="4430"/>
          <ac:spMkLst>
            <pc:docMk/>
            <pc:sldMk cId="2696650295" sldId="2368"/>
            <ac:spMk id="5" creationId="{E7287B0E-EF55-E721-8EFA-9A9183C0EDF9}"/>
          </ac:spMkLst>
        </pc:spChg>
        <pc:picChg chg="add mod">
          <ac:chgData name="伊健 杜" userId="e69aded81da48593" providerId="LiveId" clId="{6693BA3A-D9BF-41F1-A100-F2001A25A5BD}" dt="2023-03-01T12:30:30.586" v="4094" actId="14100"/>
          <ac:picMkLst>
            <pc:docMk/>
            <pc:sldMk cId="2696650295" sldId="2368"/>
            <ac:picMk id="6146" creationId="{A3F3A7A7-2F04-B91D-2B38-436148D61FE4}"/>
          </ac:picMkLst>
        </pc:picChg>
        <pc:picChg chg="add mod">
          <ac:chgData name="伊健 杜" userId="e69aded81da48593" providerId="LiveId" clId="{6693BA3A-D9BF-41F1-A100-F2001A25A5BD}" dt="2023-03-01T12:30:31.780" v="4095" actId="1076"/>
          <ac:picMkLst>
            <pc:docMk/>
            <pc:sldMk cId="2696650295" sldId="2368"/>
            <ac:picMk id="6148" creationId="{2D5762E0-D104-3C60-029B-DB76F20E4DE4}"/>
          </ac:picMkLst>
        </pc:picChg>
      </pc:sldChg>
      <pc:sldChg chg="addSp modSp add mod ord">
        <pc:chgData name="伊健 杜" userId="e69aded81da48593" providerId="LiveId" clId="{6693BA3A-D9BF-41F1-A100-F2001A25A5BD}" dt="2023-03-01T12:53:24.559" v="4430"/>
        <pc:sldMkLst>
          <pc:docMk/>
          <pc:sldMk cId="4087563545" sldId="2369"/>
        </pc:sldMkLst>
        <pc:spChg chg="mod">
          <ac:chgData name="伊健 杜" userId="e69aded81da48593" providerId="LiveId" clId="{6693BA3A-D9BF-41F1-A100-F2001A25A5BD}" dt="2023-03-01T08:59:17.377" v="1179"/>
          <ac:spMkLst>
            <pc:docMk/>
            <pc:sldMk cId="4087563545" sldId="2369"/>
            <ac:spMk id="2" creationId="{10304424-DB4A-36E7-9E0D-D32A5DD0F26C}"/>
          </ac:spMkLst>
        </pc:spChg>
        <pc:spChg chg="mod">
          <ac:chgData name="伊健 杜" userId="e69aded81da48593" providerId="LiveId" clId="{6693BA3A-D9BF-41F1-A100-F2001A25A5BD}" dt="2023-03-01T12:53:24.559" v="4430"/>
          <ac:spMkLst>
            <pc:docMk/>
            <pc:sldMk cId="4087563545" sldId="2369"/>
            <ac:spMk id="5" creationId="{E7287B0E-EF55-E721-8EFA-9A9183C0EDF9}"/>
          </ac:spMkLst>
        </pc:spChg>
        <pc:picChg chg="add mod">
          <ac:chgData name="伊健 杜" userId="e69aded81da48593" providerId="LiveId" clId="{6693BA3A-D9BF-41F1-A100-F2001A25A5BD}" dt="2023-03-01T12:26:53.548" v="3997" actId="1076"/>
          <ac:picMkLst>
            <pc:docMk/>
            <pc:sldMk cId="4087563545" sldId="2369"/>
            <ac:picMk id="4098" creationId="{16A6421A-4AA2-6F80-FEFE-0D9A62754BDD}"/>
          </ac:picMkLst>
        </pc:picChg>
      </pc:sldChg>
      <pc:sldChg chg="addSp delSp modSp add mod">
        <pc:chgData name="伊健 杜" userId="e69aded81da48593" providerId="LiveId" clId="{6693BA3A-D9BF-41F1-A100-F2001A25A5BD}" dt="2023-03-01T12:53:24.559" v="4430"/>
        <pc:sldMkLst>
          <pc:docMk/>
          <pc:sldMk cId="3518088350" sldId="2370"/>
        </pc:sldMkLst>
        <pc:spChg chg="add mod">
          <ac:chgData name="伊健 杜" userId="e69aded81da48593" providerId="LiveId" clId="{6693BA3A-D9BF-41F1-A100-F2001A25A5BD}" dt="2023-03-01T12:53:24.559" v="4430"/>
          <ac:spMkLst>
            <pc:docMk/>
            <pc:sldMk cId="3518088350" sldId="2370"/>
            <ac:spMk id="2" creationId="{B0D122F6-5EBB-0418-860A-479F752688DE}"/>
          </ac:spMkLst>
        </pc:spChg>
        <pc:spChg chg="add mod">
          <ac:chgData name="伊健 杜" userId="e69aded81da48593" providerId="LiveId" clId="{6693BA3A-D9BF-41F1-A100-F2001A25A5BD}" dt="2023-03-01T12:53:24.559" v="4430"/>
          <ac:spMkLst>
            <pc:docMk/>
            <pc:sldMk cId="3518088350" sldId="2370"/>
            <ac:spMk id="3" creationId="{D2C5C566-75E5-BE1C-DFFC-65AA0A5B5929}"/>
          </ac:spMkLst>
        </pc:spChg>
        <pc:spChg chg="add del mod">
          <ac:chgData name="伊健 杜" userId="e69aded81da48593" providerId="LiveId" clId="{6693BA3A-D9BF-41F1-A100-F2001A25A5BD}" dt="2023-03-01T12:19:50.518" v="3457" actId="478"/>
          <ac:spMkLst>
            <pc:docMk/>
            <pc:sldMk cId="3518088350" sldId="2370"/>
            <ac:spMk id="4" creationId="{4D12B0D5-067B-DF5D-4FBF-7EDE8D0E32A2}"/>
          </ac:spMkLst>
        </pc:spChg>
        <pc:spChg chg="mod">
          <ac:chgData name="伊健 杜" userId="e69aded81da48593" providerId="LiveId" clId="{6693BA3A-D9BF-41F1-A100-F2001A25A5BD}" dt="2023-03-01T11:33:20.130" v="1479" actId="20577"/>
          <ac:spMkLst>
            <pc:docMk/>
            <pc:sldMk cId="3518088350" sldId="2370"/>
            <ac:spMk id="5" creationId="{E7287B0E-EF55-E721-8EFA-9A9183C0EDF9}"/>
          </ac:spMkLst>
        </pc:spChg>
        <pc:spChg chg="add del mod">
          <ac:chgData name="伊健 杜" userId="e69aded81da48593" providerId="LiveId" clId="{6693BA3A-D9BF-41F1-A100-F2001A25A5BD}" dt="2023-03-01T12:19:49.626" v="3456" actId="478"/>
          <ac:spMkLst>
            <pc:docMk/>
            <pc:sldMk cId="3518088350" sldId="2370"/>
            <ac:spMk id="6" creationId="{3295FB46-2648-0D09-13F1-3F8B2944F387}"/>
          </ac:spMkLst>
        </pc:spChg>
        <pc:picChg chg="add mod">
          <ac:chgData name="伊健 杜" userId="e69aded81da48593" providerId="LiveId" clId="{6693BA3A-D9BF-41F1-A100-F2001A25A5BD}" dt="2023-03-01T12:37:36.711" v="4129" actId="1076"/>
          <ac:picMkLst>
            <pc:docMk/>
            <pc:sldMk cId="3518088350" sldId="2370"/>
            <ac:picMk id="13314" creationId="{F9D13F11-C2B2-8A4E-009F-1A137510BC14}"/>
          </ac:picMkLst>
        </pc:picChg>
      </pc:sldChg>
      <pc:sldChg chg="addSp modSp add mod">
        <pc:chgData name="伊健 杜" userId="e69aded81da48593" providerId="LiveId" clId="{6693BA3A-D9BF-41F1-A100-F2001A25A5BD}" dt="2023-03-01T12:53:24.559" v="4430"/>
        <pc:sldMkLst>
          <pc:docMk/>
          <pc:sldMk cId="2164497695" sldId="2371"/>
        </pc:sldMkLst>
        <pc:spChg chg="mod">
          <ac:chgData name="伊健 杜" userId="e69aded81da48593" providerId="LiveId" clId="{6693BA3A-D9BF-41F1-A100-F2001A25A5BD}" dt="2023-03-01T12:53:24.559" v="4430"/>
          <ac:spMkLst>
            <pc:docMk/>
            <pc:sldMk cId="2164497695" sldId="2371"/>
            <ac:spMk id="2" creationId="{10304424-DB4A-36E7-9E0D-D32A5DD0F26C}"/>
          </ac:spMkLst>
        </pc:spChg>
        <pc:spChg chg="add mod">
          <ac:chgData name="伊健 杜" userId="e69aded81da48593" providerId="LiveId" clId="{6693BA3A-D9BF-41F1-A100-F2001A25A5BD}" dt="2023-03-01T12:30:49.448" v="4103" actId="1076"/>
          <ac:spMkLst>
            <pc:docMk/>
            <pc:sldMk cId="2164497695" sldId="2371"/>
            <ac:spMk id="4" creationId="{47762F65-6AF3-1352-D33C-E5A3DBCE23DF}"/>
          </ac:spMkLst>
        </pc:spChg>
        <pc:spChg chg="mod">
          <ac:chgData name="伊健 杜" userId="e69aded81da48593" providerId="LiveId" clId="{6693BA3A-D9BF-41F1-A100-F2001A25A5BD}" dt="2023-03-01T12:53:24.559" v="4430"/>
          <ac:spMkLst>
            <pc:docMk/>
            <pc:sldMk cId="2164497695" sldId="2371"/>
            <ac:spMk id="5" creationId="{E7287B0E-EF55-E721-8EFA-9A9183C0EDF9}"/>
          </ac:spMkLst>
        </pc:spChg>
      </pc:sldChg>
      <pc:sldChg chg="modSp add mod">
        <pc:chgData name="伊健 杜" userId="e69aded81da48593" providerId="LiveId" clId="{6693BA3A-D9BF-41F1-A100-F2001A25A5BD}" dt="2023-03-01T12:53:24.559" v="4430"/>
        <pc:sldMkLst>
          <pc:docMk/>
          <pc:sldMk cId="4194069032" sldId="2372"/>
        </pc:sldMkLst>
        <pc:spChg chg="mod">
          <ac:chgData name="伊健 杜" userId="e69aded81da48593" providerId="LiveId" clId="{6693BA3A-D9BF-41F1-A100-F2001A25A5BD}" dt="2023-03-01T12:53:24.559" v="4430"/>
          <ac:spMkLst>
            <pc:docMk/>
            <pc:sldMk cId="4194069032" sldId="2372"/>
            <ac:spMk id="5" creationId="{E7287B0E-EF55-E721-8EFA-9A9183C0EDF9}"/>
          </ac:spMkLst>
        </pc:spChg>
      </pc:sldChg>
      <pc:sldChg chg="addSp modSp add mod">
        <pc:chgData name="伊健 杜" userId="e69aded81da48593" providerId="LiveId" clId="{6693BA3A-D9BF-41F1-A100-F2001A25A5BD}" dt="2023-03-01T12:53:24.559" v="4430"/>
        <pc:sldMkLst>
          <pc:docMk/>
          <pc:sldMk cId="2670088997" sldId="2373"/>
        </pc:sldMkLst>
        <pc:spChg chg="mod">
          <ac:chgData name="伊健 杜" userId="e69aded81da48593" providerId="LiveId" clId="{6693BA3A-D9BF-41F1-A100-F2001A25A5BD}" dt="2023-03-01T12:53:24.559" v="4430"/>
          <ac:spMkLst>
            <pc:docMk/>
            <pc:sldMk cId="2670088997" sldId="2373"/>
            <ac:spMk id="2" creationId="{10304424-DB4A-36E7-9E0D-D32A5DD0F26C}"/>
          </ac:spMkLst>
        </pc:spChg>
        <pc:spChg chg="mod">
          <ac:chgData name="伊健 杜" userId="e69aded81da48593" providerId="LiveId" clId="{6693BA3A-D9BF-41F1-A100-F2001A25A5BD}" dt="2023-03-01T12:53:24.559" v="4430"/>
          <ac:spMkLst>
            <pc:docMk/>
            <pc:sldMk cId="2670088997" sldId="2373"/>
            <ac:spMk id="5" creationId="{E7287B0E-EF55-E721-8EFA-9A9183C0EDF9}"/>
          </ac:spMkLst>
        </pc:spChg>
        <pc:picChg chg="add mod">
          <ac:chgData name="伊健 杜" userId="e69aded81da48593" providerId="LiveId" clId="{6693BA3A-D9BF-41F1-A100-F2001A25A5BD}" dt="2023-03-01T12:31:34.836" v="4107" actId="1076"/>
          <ac:picMkLst>
            <pc:docMk/>
            <pc:sldMk cId="2670088997" sldId="2373"/>
            <ac:picMk id="7170" creationId="{8D63F5D9-6547-3215-D907-619F5BEF01BC}"/>
          </ac:picMkLst>
        </pc:picChg>
      </pc:sldChg>
      <pc:sldChg chg="addSp modSp add mod">
        <pc:chgData name="伊健 杜" userId="e69aded81da48593" providerId="LiveId" clId="{6693BA3A-D9BF-41F1-A100-F2001A25A5BD}" dt="2023-03-01T12:53:24.559" v="4430"/>
        <pc:sldMkLst>
          <pc:docMk/>
          <pc:sldMk cId="447619762" sldId="2374"/>
        </pc:sldMkLst>
        <pc:spChg chg="mod">
          <ac:chgData name="伊健 杜" userId="e69aded81da48593" providerId="LiveId" clId="{6693BA3A-D9BF-41F1-A100-F2001A25A5BD}" dt="2023-03-01T12:53:24.559" v="4430"/>
          <ac:spMkLst>
            <pc:docMk/>
            <pc:sldMk cId="447619762" sldId="2374"/>
            <ac:spMk id="5" creationId="{E7287B0E-EF55-E721-8EFA-9A9183C0EDF9}"/>
          </ac:spMkLst>
        </pc:spChg>
        <pc:picChg chg="add mod">
          <ac:chgData name="伊健 杜" userId="e69aded81da48593" providerId="LiveId" clId="{6693BA3A-D9BF-41F1-A100-F2001A25A5BD}" dt="2023-03-01T12:27:23.808" v="4000" actId="1076"/>
          <ac:picMkLst>
            <pc:docMk/>
            <pc:sldMk cId="447619762" sldId="2374"/>
            <ac:picMk id="5122" creationId="{FC74E34B-6132-ABF7-2A21-AA22B1838C20}"/>
          </ac:picMkLst>
        </pc:picChg>
      </pc:sldChg>
      <pc:sldChg chg="modSp add mod">
        <pc:chgData name="伊健 杜" userId="e69aded81da48593" providerId="LiveId" clId="{6693BA3A-D9BF-41F1-A100-F2001A25A5BD}" dt="2023-03-01T12:53:24.559" v="4430"/>
        <pc:sldMkLst>
          <pc:docMk/>
          <pc:sldMk cId="1169143549" sldId="2375"/>
        </pc:sldMkLst>
        <pc:spChg chg="mod">
          <ac:chgData name="伊健 杜" userId="e69aded81da48593" providerId="LiveId" clId="{6693BA3A-D9BF-41F1-A100-F2001A25A5BD}" dt="2023-03-01T12:53:24.559" v="4430"/>
          <ac:spMkLst>
            <pc:docMk/>
            <pc:sldMk cId="1169143549" sldId="2375"/>
            <ac:spMk id="5" creationId="{E7287B0E-EF55-E721-8EFA-9A9183C0EDF9}"/>
          </ac:spMkLst>
        </pc:spChg>
      </pc:sldChg>
      <pc:sldChg chg="addSp modSp add mod">
        <pc:chgData name="伊健 杜" userId="e69aded81da48593" providerId="LiveId" clId="{6693BA3A-D9BF-41F1-A100-F2001A25A5BD}" dt="2023-03-01T12:53:24.559" v="4430"/>
        <pc:sldMkLst>
          <pc:docMk/>
          <pc:sldMk cId="3299091750" sldId="2376"/>
        </pc:sldMkLst>
        <pc:spChg chg="mod">
          <ac:chgData name="伊健 杜" userId="e69aded81da48593" providerId="LiveId" clId="{6693BA3A-D9BF-41F1-A100-F2001A25A5BD}" dt="2023-03-01T12:53:24.559" v="4430"/>
          <ac:spMkLst>
            <pc:docMk/>
            <pc:sldMk cId="3299091750" sldId="2376"/>
            <ac:spMk id="2" creationId="{10304424-DB4A-36E7-9E0D-D32A5DD0F26C}"/>
          </ac:spMkLst>
        </pc:spChg>
        <pc:spChg chg="mod">
          <ac:chgData name="伊健 杜" userId="e69aded81da48593" providerId="LiveId" clId="{6693BA3A-D9BF-41F1-A100-F2001A25A5BD}" dt="2023-03-01T12:53:24.559" v="4430"/>
          <ac:spMkLst>
            <pc:docMk/>
            <pc:sldMk cId="3299091750" sldId="2376"/>
            <ac:spMk id="5" creationId="{E7287B0E-EF55-E721-8EFA-9A9183C0EDF9}"/>
          </ac:spMkLst>
        </pc:spChg>
        <pc:picChg chg="add mod">
          <ac:chgData name="伊健 杜" userId="e69aded81da48593" providerId="LiveId" clId="{6693BA3A-D9BF-41F1-A100-F2001A25A5BD}" dt="2023-03-01T12:35:49.902" v="4119" actId="1076"/>
          <ac:picMkLst>
            <pc:docMk/>
            <pc:sldMk cId="3299091750" sldId="2376"/>
            <ac:picMk id="10242" creationId="{6A8FF06A-4B65-6D68-EEEE-606DDDA47F49}"/>
          </ac:picMkLst>
        </pc:picChg>
      </pc:sldChg>
      <pc:sldChg chg="add del">
        <pc:chgData name="伊健 杜" userId="e69aded81da48593" providerId="LiveId" clId="{6693BA3A-D9BF-41F1-A100-F2001A25A5BD}" dt="2023-03-01T11:45:45.389" v="2007" actId="47"/>
        <pc:sldMkLst>
          <pc:docMk/>
          <pc:sldMk cId="216422590" sldId="2377"/>
        </pc:sldMkLst>
      </pc:sldChg>
      <pc:sldChg chg="addSp delSp modSp add mod ord">
        <pc:chgData name="伊健 杜" userId="e69aded81da48593" providerId="LiveId" clId="{6693BA3A-D9BF-41F1-A100-F2001A25A5BD}" dt="2023-03-01T12:53:24.559" v="4430"/>
        <pc:sldMkLst>
          <pc:docMk/>
          <pc:sldMk cId="4111015641" sldId="2377"/>
        </pc:sldMkLst>
        <pc:spChg chg="add del">
          <ac:chgData name="伊健 杜" userId="e69aded81da48593" providerId="LiveId" clId="{6693BA3A-D9BF-41F1-A100-F2001A25A5BD}" dt="2023-03-01T12:33:36.097" v="4109" actId="478"/>
          <ac:spMkLst>
            <pc:docMk/>
            <pc:sldMk cId="4111015641" sldId="2377"/>
            <ac:spMk id="3" creationId="{AEAE6672-87C1-7B03-FBDE-535879013FD3}"/>
          </ac:spMkLst>
        </pc:spChg>
        <pc:spChg chg="mod">
          <ac:chgData name="伊健 杜" userId="e69aded81da48593" providerId="LiveId" clId="{6693BA3A-D9BF-41F1-A100-F2001A25A5BD}" dt="2023-03-01T12:53:24.559" v="4430"/>
          <ac:spMkLst>
            <pc:docMk/>
            <pc:sldMk cId="4111015641" sldId="2377"/>
            <ac:spMk id="5" creationId="{E7287B0E-EF55-E721-8EFA-9A9183C0EDF9}"/>
          </ac:spMkLst>
        </pc:spChg>
        <pc:picChg chg="add mod">
          <ac:chgData name="伊健 杜" userId="e69aded81da48593" providerId="LiveId" clId="{6693BA3A-D9BF-41F1-A100-F2001A25A5BD}" dt="2023-03-01T12:33:48.119" v="4113" actId="1076"/>
          <ac:picMkLst>
            <pc:docMk/>
            <pc:sldMk cId="4111015641" sldId="2377"/>
            <ac:picMk id="6" creationId="{8DD5BA4D-EEE0-88C4-DD41-FF848BE52C64}"/>
          </ac:picMkLst>
        </pc:picChg>
      </pc:sldChg>
      <pc:sldChg chg="addSp modSp add mod">
        <pc:chgData name="伊健 杜" userId="e69aded81da48593" providerId="LiveId" clId="{6693BA3A-D9BF-41F1-A100-F2001A25A5BD}" dt="2023-03-01T12:53:24.559" v="4430"/>
        <pc:sldMkLst>
          <pc:docMk/>
          <pc:sldMk cId="1735282236" sldId="2378"/>
        </pc:sldMkLst>
        <pc:spChg chg="mod">
          <ac:chgData name="伊健 杜" userId="e69aded81da48593" providerId="LiveId" clId="{6693BA3A-D9BF-41F1-A100-F2001A25A5BD}" dt="2023-03-01T12:53:24.559" v="4430"/>
          <ac:spMkLst>
            <pc:docMk/>
            <pc:sldMk cId="1735282236" sldId="2378"/>
            <ac:spMk id="5" creationId="{E7287B0E-EF55-E721-8EFA-9A9183C0EDF9}"/>
          </ac:spMkLst>
        </pc:spChg>
        <pc:picChg chg="add mod">
          <ac:chgData name="伊健 杜" userId="e69aded81da48593" providerId="LiveId" clId="{6693BA3A-D9BF-41F1-A100-F2001A25A5BD}" dt="2023-03-01T12:34:05.292" v="4117" actId="1076"/>
          <ac:picMkLst>
            <pc:docMk/>
            <pc:sldMk cId="1735282236" sldId="2378"/>
            <ac:picMk id="9218" creationId="{CA18016A-A365-4B76-F2D4-E6B127C3B020}"/>
          </ac:picMkLst>
        </pc:picChg>
      </pc:sldChg>
      <pc:sldChg chg="modSp add mod">
        <pc:chgData name="伊健 杜" userId="e69aded81da48593" providerId="LiveId" clId="{6693BA3A-D9BF-41F1-A100-F2001A25A5BD}" dt="2023-03-01T12:53:24.559" v="4430"/>
        <pc:sldMkLst>
          <pc:docMk/>
          <pc:sldMk cId="4041850011" sldId="2379"/>
        </pc:sldMkLst>
        <pc:spChg chg="mod">
          <ac:chgData name="伊健 杜" userId="e69aded81da48593" providerId="LiveId" clId="{6693BA3A-D9BF-41F1-A100-F2001A25A5BD}" dt="2023-03-01T12:53:24.559" v="4430"/>
          <ac:spMkLst>
            <pc:docMk/>
            <pc:sldMk cId="4041850011" sldId="2379"/>
            <ac:spMk id="5" creationId="{E7287B0E-EF55-E721-8EFA-9A9183C0EDF9}"/>
          </ac:spMkLst>
        </pc:spChg>
      </pc:sldChg>
      <pc:sldChg chg="addSp modSp add mod">
        <pc:chgData name="伊健 杜" userId="e69aded81da48593" providerId="LiveId" clId="{6693BA3A-D9BF-41F1-A100-F2001A25A5BD}" dt="2023-03-01T12:53:24.559" v="4430"/>
        <pc:sldMkLst>
          <pc:docMk/>
          <pc:sldMk cId="1481782367" sldId="2380"/>
        </pc:sldMkLst>
        <pc:spChg chg="mod">
          <ac:chgData name="伊健 杜" userId="e69aded81da48593" providerId="LiveId" clId="{6693BA3A-D9BF-41F1-A100-F2001A25A5BD}" dt="2023-03-01T12:53:24.559" v="4430"/>
          <ac:spMkLst>
            <pc:docMk/>
            <pc:sldMk cId="1481782367" sldId="2380"/>
            <ac:spMk id="2" creationId="{10304424-DB4A-36E7-9E0D-D32A5DD0F26C}"/>
          </ac:spMkLst>
        </pc:spChg>
        <pc:spChg chg="mod">
          <ac:chgData name="伊健 杜" userId="e69aded81da48593" providerId="LiveId" clId="{6693BA3A-D9BF-41F1-A100-F2001A25A5BD}" dt="2023-03-01T12:53:24.559" v="4430"/>
          <ac:spMkLst>
            <pc:docMk/>
            <pc:sldMk cId="1481782367" sldId="2380"/>
            <ac:spMk id="5" creationId="{E7287B0E-EF55-E721-8EFA-9A9183C0EDF9}"/>
          </ac:spMkLst>
        </pc:spChg>
        <pc:picChg chg="add mod">
          <ac:chgData name="伊健 杜" userId="e69aded81da48593" providerId="LiveId" clId="{6693BA3A-D9BF-41F1-A100-F2001A25A5BD}" dt="2023-03-01T12:36:30.850" v="4121" actId="1076"/>
          <ac:picMkLst>
            <pc:docMk/>
            <pc:sldMk cId="1481782367" sldId="2380"/>
            <ac:picMk id="11266" creationId="{A084A93F-1838-6B4A-BA3E-1BED42A2A244}"/>
          </ac:picMkLst>
        </pc:picChg>
        <pc:picChg chg="add mod">
          <ac:chgData name="伊健 杜" userId="e69aded81da48593" providerId="LiveId" clId="{6693BA3A-D9BF-41F1-A100-F2001A25A5BD}" dt="2023-03-01T12:36:52.205" v="4125" actId="1076"/>
          <ac:picMkLst>
            <pc:docMk/>
            <pc:sldMk cId="1481782367" sldId="2380"/>
            <ac:picMk id="11268" creationId="{48736C7E-BE36-FE70-758F-DF64B68E1F7B}"/>
          </ac:picMkLst>
        </pc:picChg>
      </pc:sldChg>
      <pc:sldChg chg="addSp modSp add mod">
        <pc:chgData name="伊健 杜" userId="e69aded81da48593" providerId="LiveId" clId="{6693BA3A-D9BF-41F1-A100-F2001A25A5BD}" dt="2023-03-01T12:53:24.559" v="4430"/>
        <pc:sldMkLst>
          <pc:docMk/>
          <pc:sldMk cId="3154943659" sldId="2381"/>
        </pc:sldMkLst>
        <pc:spChg chg="add mod">
          <ac:chgData name="伊健 杜" userId="e69aded81da48593" providerId="LiveId" clId="{6693BA3A-D9BF-41F1-A100-F2001A25A5BD}" dt="2023-03-01T12:53:24.559" v="4430"/>
          <ac:spMkLst>
            <pc:docMk/>
            <pc:sldMk cId="3154943659" sldId="2381"/>
            <ac:spMk id="4" creationId="{0D56E891-3F4A-4A78-FD58-765215674675}"/>
          </ac:spMkLst>
        </pc:spChg>
        <pc:spChg chg="mod">
          <ac:chgData name="伊健 杜" userId="e69aded81da48593" providerId="LiveId" clId="{6693BA3A-D9BF-41F1-A100-F2001A25A5BD}" dt="2023-03-01T12:53:24.559" v="4430"/>
          <ac:spMkLst>
            <pc:docMk/>
            <pc:sldMk cId="3154943659" sldId="2381"/>
            <ac:spMk id="5" creationId="{E7287B0E-EF55-E721-8EFA-9A9183C0EDF9}"/>
          </ac:spMkLst>
        </pc:spChg>
        <pc:picChg chg="add mod">
          <ac:chgData name="伊健 杜" userId="e69aded81da48593" providerId="LiveId" clId="{6693BA3A-D9BF-41F1-A100-F2001A25A5BD}" dt="2023-03-01T12:12:03.116" v="3116" actId="1076"/>
          <ac:picMkLst>
            <pc:docMk/>
            <pc:sldMk cId="3154943659" sldId="2381"/>
            <ac:picMk id="3" creationId="{195198EA-7228-4402-2B45-0A9CF7D21941}"/>
          </ac:picMkLst>
        </pc:picChg>
      </pc:sldChg>
      <pc:sldChg chg="addSp delSp modSp add mod">
        <pc:chgData name="伊健 杜" userId="e69aded81da48593" providerId="LiveId" clId="{6693BA3A-D9BF-41F1-A100-F2001A25A5BD}" dt="2023-03-01T12:53:24.559" v="4430"/>
        <pc:sldMkLst>
          <pc:docMk/>
          <pc:sldMk cId="3036228478" sldId="2382"/>
        </pc:sldMkLst>
        <pc:spChg chg="del">
          <ac:chgData name="伊健 杜" userId="e69aded81da48593" providerId="LiveId" clId="{6693BA3A-D9BF-41F1-A100-F2001A25A5BD}" dt="2023-03-01T12:12:44.564" v="3118" actId="478"/>
          <ac:spMkLst>
            <pc:docMk/>
            <pc:sldMk cId="3036228478" sldId="2382"/>
            <ac:spMk id="2" creationId="{3D382A30-60D0-4A25-A5FA-F1E66379E5B6}"/>
          </ac:spMkLst>
        </pc:spChg>
        <pc:spChg chg="mod">
          <ac:chgData name="伊健 杜" userId="e69aded81da48593" providerId="LiveId" clId="{6693BA3A-D9BF-41F1-A100-F2001A25A5BD}" dt="2023-03-01T12:53:24.559" v="4430"/>
          <ac:spMkLst>
            <pc:docMk/>
            <pc:sldMk cId="3036228478" sldId="2382"/>
            <ac:spMk id="3" creationId="{AFF80177-B508-486C-D283-AFDDC448C9C4}"/>
          </ac:spMkLst>
        </pc:spChg>
        <pc:spChg chg="del">
          <ac:chgData name="伊健 杜" userId="e69aded81da48593" providerId="LiveId" clId="{6693BA3A-D9BF-41F1-A100-F2001A25A5BD}" dt="2023-03-01T12:12:44.564" v="3118" actId="478"/>
          <ac:spMkLst>
            <pc:docMk/>
            <pc:sldMk cId="3036228478" sldId="2382"/>
            <ac:spMk id="4" creationId="{0B4477EF-7D6F-298E-6AFD-67C51205E42A}"/>
          </ac:spMkLst>
        </pc:spChg>
        <pc:spChg chg="del">
          <ac:chgData name="伊健 杜" userId="e69aded81da48593" providerId="LiveId" clId="{6693BA3A-D9BF-41F1-A100-F2001A25A5BD}" dt="2023-03-01T12:12:44.564" v="3118" actId="478"/>
          <ac:spMkLst>
            <pc:docMk/>
            <pc:sldMk cId="3036228478" sldId="2382"/>
            <ac:spMk id="5" creationId="{F4455B84-6C49-588D-FA0B-AEB62D144FC0}"/>
          </ac:spMkLst>
        </pc:spChg>
        <pc:spChg chg="add del mod">
          <ac:chgData name="伊健 杜" userId="e69aded81da48593" providerId="LiveId" clId="{6693BA3A-D9BF-41F1-A100-F2001A25A5BD}" dt="2023-03-01T12:53:24.559" v="4430"/>
          <ac:spMkLst>
            <pc:docMk/>
            <pc:sldMk cId="3036228478" sldId="2382"/>
            <ac:spMk id="6" creationId="{7D1A9FAF-112C-E053-0347-56F14B18EF64}"/>
          </ac:spMkLst>
        </pc:spChg>
        <pc:spChg chg="del">
          <ac:chgData name="伊健 杜" userId="e69aded81da48593" providerId="LiveId" clId="{6693BA3A-D9BF-41F1-A100-F2001A25A5BD}" dt="2023-03-01T12:12:44.564" v="3118" actId="478"/>
          <ac:spMkLst>
            <pc:docMk/>
            <pc:sldMk cId="3036228478" sldId="2382"/>
            <ac:spMk id="7" creationId="{845EF9B6-31BB-CF16-A8B8-7FF4D021400B}"/>
          </ac:spMkLst>
        </pc:spChg>
        <pc:spChg chg="add del mod">
          <ac:chgData name="伊健 杜" userId="e69aded81da48593" providerId="LiveId" clId="{6693BA3A-D9BF-41F1-A100-F2001A25A5BD}" dt="2023-03-01T12:53:24.559" v="4430"/>
          <ac:spMkLst>
            <pc:docMk/>
            <pc:sldMk cId="3036228478" sldId="2382"/>
            <ac:spMk id="8" creationId="{539830B7-6B21-6D13-2564-B76549D1AD8C}"/>
          </ac:spMkLst>
        </pc:spChg>
        <pc:spChg chg="del">
          <ac:chgData name="伊健 杜" userId="e69aded81da48593" providerId="LiveId" clId="{6693BA3A-D9BF-41F1-A100-F2001A25A5BD}" dt="2023-03-01T12:12:44.564" v="3118" actId="478"/>
          <ac:spMkLst>
            <pc:docMk/>
            <pc:sldMk cId="3036228478" sldId="2382"/>
            <ac:spMk id="9" creationId="{474A4C30-CC31-9726-A763-8EC12CD5B1D2}"/>
          </ac:spMkLst>
        </pc:spChg>
        <pc:spChg chg="del">
          <ac:chgData name="伊健 杜" userId="e69aded81da48593" providerId="LiveId" clId="{6693BA3A-D9BF-41F1-A100-F2001A25A5BD}" dt="2023-03-01T12:12:44.564" v="3118" actId="478"/>
          <ac:spMkLst>
            <pc:docMk/>
            <pc:sldMk cId="3036228478" sldId="2382"/>
            <ac:spMk id="11" creationId="{D7463D58-93F5-00C6-2C1D-39F11CAC612D}"/>
          </ac:spMkLst>
        </pc:spChg>
        <pc:spChg chg="add del mod">
          <ac:chgData name="伊健 杜" userId="e69aded81da48593" providerId="LiveId" clId="{6693BA3A-D9BF-41F1-A100-F2001A25A5BD}" dt="2023-03-01T12:53:24.559" v="4430"/>
          <ac:spMkLst>
            <pc:docMk/>
            <pc:sldMk cId="3036228478" sldId="2382"/>
            <ac:spMk id="12" creationId="{37EB41C4-25E1-6146-79ED-16D505D8F753}"/>
          </ac:spMkLst>
        </pc:spChg>
        <pc:spChg chg="del">
          <ac:chgData name="伊健 杜" userId="e69aded81da48593" providerId="LiveId" clId="{6693BA3A-D9BF-41F1-A100-F2001A25A5BD}" dt="2023-03-01T12:12:44.564" v="3118" actId="478"/>
          <ac:spMkLst>
            <pc:docMk/>
            <pc:sldMk cId="3036228478" sldId="2382"/>
            <ac:spMk id="13" creationId="{C4B73D40-F2B2-4F1A-7962-8E6C637524C4}"/>
          </ac:spMkLst>
        </pc:spChg>
        <pc:spChg chg="add del mod">
          <ac:chgData name="伊健 杜" userId="e69aded81da48593" providerId="LiveId" clId="{6693BA3A-D9BF-41F1-A100-F2001A25A5BD}" dt="2023-03-01T12:16:12.752" v="3185" actId="478"/>
          <ac:spMkLst>
            <pc:docMk/>
            <pc:sldMk cId="3036228478" sldId="2382"/>
            <ac:spMk id="14" creationId="{2C0348D1-8CF3-8041-0885-468480C26619}"/>
          </ac:spMkLst>
        </pc:spChg>
        <pc:spChg chg="add mod">
          <ac:chgData name="伊健 杜" userId="e69aded81da48593" providerId="LiveId" clId="{6693BA3A-D9BF-41F1-A100-F2001A25A5BD}" dt="2023-03-01T12:53:24.559" v="4430"/>
          <ac:spMkLst>
            <pc:docMk/>
            <pc:sldMk cId="3036228478" sldId="2382"/>
            <ac:spMk id="15" creationId="{3CDDDA13-DD99-EA14-BC8E-CD07CC1098AF}"/>
          </ac:spMkLst>
        </pc:spChg>
        <pc:spChg chg="add mod">
          <ac:chgData name="伊健 杜" userId="e69aded81da48593" providerId="LiveId" clId="{6693BA3A-D9BF-41F1-A100-F2001A25A5BD}" dt="2023-03-01T12:53:24.559" v="4430"/>
          <ac:spMkLst>
            <pc:docMk/>
            <pc:sldMk cId="3036228478" sldId="2382"/>
            <ac:spMk id="16" creationId="{840761CE-C376-7FF5-64EB-4D367BAAEAF6}"/>
          </ac:spMkLst>
        </pc:spChg>
      </pc:sldChg>
      <pc:sldChg chg="addSp modSp add mod">
        <pc:chgData name="伊健 杜" userId="e69aded81da48593" providerId="LiveId" clId="{6693BA3A-D9BF-41F1-A100-F2001A25A5BD}" dt="2023-03-01T12:53:24.559" v="4430"/>
        <pc:sldMkLst>
          <pc:docMk/>
          <pc:sldMk cId="459982546" sldId="2383"/>
        </pc:sldMkLst>
        <pc:spChg chg="mod">
          <ac:chgData name="伊健 杜" userId="e69aded81da48593" providerId="LiveId" clId="{6693BA3A-D9BF-41F1-A100-F2001A25A5BD}" dt="2023-03-01T12:53:24.559" v="4430"/>
          <ac:spMkLst>
            <pc:docMk/>
            <pc:sldMk cId="459982546" sldId="2383"/>
            <ac:spMk id="2" creationId="{B0D122F6-5EBB-0418-860A-479F752688DE}"/>
          </ac:spMkLst>
        </pc:spChg>
        <pc:spChg chg="mod">
          <ac:chgData name="伊健 杜" userId="e69aded81da48593" providerId="LiveId" clId="{6693BA3A-D9BF-41F1-A100-F2001A25A5BD}" dt="2023-03-01T12:53:24.559" v="4430"/>
          <ac:spMkLst>
            <pc:docMk/>
            <pc:sldMk cId="459982546" sldId="2383"/>
            <ac:spMk id="3" creationId="{D2C5C566-75E5-BE1C-DFFC-65AA0A5B5929}"/>
          </ac:spMkLst>
        </pc:spChg>
        <pc:picChg chg="add mod">
          <ac:chgData name="伊健 杜" userId="e69aded81da48593" providerId="LiveId" clId="{6693BA3A-D9BF-41F1-A100-F2001A25A5BD}" dt="2023-03-01T12:38:21.723" v="4133" actId="1076"/>
          <ac:picMkLst>
            <pc:docMk/>
            <pc:sldMk cId="459982546" sldId="2383"/>
            <ac:picMk id="14338" creationId="{E9766B5A-7F6E-C7C9-3CE6-A707E79A6E67}"/>
          </ac:picMkLst>
        </pc:picChg>
      </pc:sldChg>
      <pc:sldChg chg="addSp modSp add mod">
        <pc:chgData name="伊健 杜" userId="e69aded81da48593" providerId="LiveId" clId="{6693BA3A-D9BF-41F1-A100-F2001A25A5BD}" dt="2023-03-01T12:53:24.559" v="4430"/>
        <pc:sldMkLst>
          <pc:docMk/>
          <pc:sldMk cId="1402866946" sldId="2384"/>
        </pc:sldMkLst>
        <pc:spChg chg="mod">
          <ac:chgData name="伊健 杜" userId="e69aded81da48593" providerId="LiveId" clId="{6693BA3A-D9BF-41F1-A100-F2001A25A5BD}" dt="2023-03-01T12:53:24.559" v="4430"/>
          <ac:spMkLst>
            <pc:docMk/>
            <pc:sldMk cId="1402866946" sldId="2384"/>
            <ac:spMk id="2" creationId="{B0D122F6-5EBB-0418-860A-479F752688DE}"/>
          </ac:spMkLst>
        </pc:spChg>
        <pc:spChg chg="mod">
          <ac:chgData name="伊健 杜" userId="e69aded81da48593" providerId="LiveId" clId="{6693BA3A-D9BF-41F1-A100-F2001A25A5BD}" dt="2023-03-01T12:53:24.559" v="4430"/>
          <ac:spMkLst>
            <pc:docMk/>
            <pc:sldMk cId="1402866946" sldId="2384"/>
            <ac:spMk id="3" creationId="{D2C5C566-75E5-BE1C-DFFC-65AA0A5B5929}"/>
          </ac:spMkLst>
        </pc:spChg>
        <pc:spChg chg="mod">
          <ac:chgData name="伊健 杜" userId="e69aded81da48593" providerId="LiveId" clId="{6693BA3A-D9BF-41F1-A100-F2001A25A5BD}" dt="2023-03-01T12:39:44.803" v="4135" actId="1076"/>
          <ac:spMkLst>
            <pc:docMk/>
            <pc:sldMk cId="1402866946" sldId="2384"/>
            <ac:spMk id="5" creationId="{E7287B0E-EF55-E721-8EFA-9A9183C0EDF9}"/>
          </ac:spMkLst>
        </pc:spChg>
        <pc:picChg chg="add mod">
          <ac:chgData name="伊健 杜" userId="e69aded81da48593" providerId="LiveId" clId="{6693BA3A-D9BF-41F1-A100-F2001A25A5BD}" dt="2023-03-01T12:39:44.803" v="4135" actId="1076"/>
          <ac:picMkLst>
            <pc:docMk/>
            <pc:sldMk cId="1402866946" sldId="2384"/>
            <ac:picMk id="15362" creationId="{847A70DB-E25E-BDF7-A013-0359FCCF1240}"/>
          </ac:picMkLst>
        </pc:picChg>
      </pc:sldChg>
      <pc:sldChg chg="addSp modSp add mod">
        <pc:chgData name="伊健 杜" userId="e69aded81da48593" providerId="LiveId" clId="{6693BA3A-D9BF-41F1-A100-F2001A25A5BD}" dt="2023-03-01T12:53:24.559" v="4430"/>
        <pc:sldMkLst>
          <pc:docMk/>
          <pc:sldMk cId="2023395980" sldId="2385"/>
        </pc:sldMkLst>
        <pc:spChg chg="mod">
          <ac:chgData name="伊健 杜" userId="e69aded81da48593" providerId="LiveId" clId="{6693BA3A-D9BF-41F1-A100-F2001A25A5BD}" dt="2023-03-01T12:53:24.559" v="4430"/>
          <ac:spMkLst>
            <pc:docMk/>
            <pc:sldMk cId="2023395980" sldId="2385"/>
            <ac:spMk id="2" creationId="{B0D122F6-5EBB-0418-860A-479F752688DE}"/>
          </ac:spMkLst>
        </pc:spChg>
        <pc:spChg chg="mod">
          <ac:chgData name="伊健 杜" userId="e69aded81da48593" providerId="LiveId" clId="{6693BA3A-D9BF-41F1-A100-F2001A25A5BD}" dt="2023-03-01T12:53:24.559" v="4430"/>
          <ac:spMkLst>
            <pc:docMk/>
            <pc:sldMk cId="2023395980" sldId="2385"/>
            <ac:spMk id="3" creationId="{D2C5C566-75E5-BE1C-DFFC-65AA0A5B5929}"/>
          </ac:spMkLst>
        </pc:spChg>
        <pc:picChg chg="add mod">
          <ac:chgData name="伊健 杜" userId="e69aded81da48593" providerId="LiveId" clId="{6693BA3A-D9BF-41F1-A100-F2001A25A5BD}" dt="2023-03-01T12:40:03.244" v="4138" actId="1076"/>
          <ac:picMkLst>
            <pc:docMk/>
            <pc:sldMk cId="2023395980" sldId="2385"/>
            <ac:picMk id="16386" creationId="{0EB7843B-2A61-0AE0-F9CA-09A9BCA4CBB5}"/>
          </ac:picMkLst>
        </pc:picChg>
      </pc:sldChg>
      <pc:sldChg chg="addSp modSp add mod">
        <pc:chgData name="伊健 杜" userId="e69aded81da48593" providerId="LiveId" clId="{6693BA3A-D9BF-41F1-A100-F2001A25A5BD}" dt="2023-03-01T12:53:24.559" v="4430"/>
        <pc:sldMkLst>
          <pc:docMk/>
          <pc:sldMk cId="2201681272" sldId="2386"/>
        </pc:sldMkLst>
        <pc:spChg chg="mod">
          <ac:chgData name="伊健 杜" userId="e69aded81da48593" providerId="LiveId" clId="{6693BA3A-D9BF-41F1-A100-F2001A25A5BD}" dt="2023-03-01T12:53:24.559" v="4430"/>
          <ac:spMkLst>
            <pc:docMk/>
            <pc:sldMk cId="2201681272" sldId="2386"/>
            <ac:spMk id="2" creationId="{B0D122F6-5EBB-0418-860A-479F752688DE}"/>
          </ac:spMkLst>
        </pc:spChg>
        <pc:spChg chg="mod">
          <ac:chgData name="伊健 杜" userId="e69aded81da48593" providerId="LiveId" clId="{6693BA3A-D9BF-41F1-A100-F2001A25A5BD}" dt="2023-03-01T12:53:24.559" v="4430"/>
          <ac:spMkLst>
            <pc:docMk/>
            <pc:sldMk cId="2201681272" sldId="2386"/>
            <ac:spMk id="3" creationId="{D2C5C566-75E5-BE1C-DFFC-65AA0A5B5929}"/>
          </ac:spMkLst>
        </pc:spChg>
        <pc:picChg chg="add mod">
          <ac:chgData name="伊健 杜" userId="e69aded81da48593" providerId="LiveId" clId="{6693BA3A-D9BF-41F1-A100-F2001A25A5BD}" dt="2023-03-01T12:41:12.518" v="4156" actId="1076"/>
          <ac:picMkLst>
            <pc:docMk/>
            <pc:sldMk cId="2201681272" sldId="2386"/>
            <ac:picMk id="17410" creationId="{CE92A232-9FD4-A562-BDC6-650C32D06C25}"/>
          </ac:picMkLst>
        </pc:picChg>
        <pc:picChg chg="add mod">
          <ac:chgData name="伊健 杜" userId="e69aded81da48593" providerId="LiveId" clId="{6693BA3A-D9BF-41F1-A100-F2001A25A5BD}" dt="2023-03-01T12:41:13.547" v="4157" actId="1076"/>
          <ac:picMkLst>
            <pc:docMk/>
            <pc:sldMk cId="2201681272" sldId="2386"/>
            <ac:picMk id="17412" creationId="{2C9E56CA-2E90-6637-0989-5A92AB1376F5}"/>
          </ac:picMkLst>
        </pc:picChg>
      </pc:sldChg>
      <pc:sldChg chg="addSp modSp add mod">
        <pc:chgData name="伊健 杜" userId="e69aded81da48593" providerId="LiveId" clId="{6693BA3A-D9BF-41F1-A100-F2001A25A5BD}" dt="2023-03-01T12:53:24.559" v="4430"/>
        <pc:sldMkLst>
          <pc:docMk/>
          <pc:sldMk cId="1923825496" sldId="2387"/>
        </pc:sldMkLst>
        <pc:spChg chg="mod">
          <ac:chgData name="伊健 杜" userId="e69aded81da48593" providerId="LiveId" clId="{6693BA3A-D9BF-41F1-A100-F2001A25A5BD}" dt="2023-03-01T12:53:24.559" v="4430"/>
          <ac:spMkLst>
            <pc:docMk/>
            <pc:sldMk cId="1923825496" sldId="2387"/>
            <ac:spMk id="2" creationId="{10304424-DB4A-36E7-9E0D-D32A5DD0F26C}"/>
          </ac:spMkLst>
        </pc:spChg>
        <pc:spChg chg="mod">
          <ac:chgData name="伊健 杜" userId="e69aded81da48593" providerId="LiveId" clId="{6693BA3A-D9BF-41F1-A100-F2001A25A5BD}" dt="2023-03-01T12:53:24.559" v="4430"/>
          <ac:spMkLst>
            <pc:docMk/>
            <pc:sldMk cId="1923825496" sldId="2387"/>
            <ac:spMk id="5" creationId="{E7287B0E-EF55-E721-8EFA-9A9183C0EDF9}"/>
          </ac:spMkLst>
        </pc:spChg>
        <pc:picChg chg="add mod">
          <ac:chgData name="伊健 杜" userId="e69aded81da48593" providerId="LiveId" clId="{6693BA3A-D9BF-41F1-A100-F2001A25A5BD}" dt="2023-03-01T12:37:19.281" v="4127" actId="1076"/>
          <ac:picMkLst>
            <pc:docMk/>
            <pc:sldMk cId="1923825496" sldId="2387"/>
            <ac:picMk id="12290" creationId="{00E6C542-A4BA-3219-A1D2-FB4FEE539EC6}"/>
          </ac:picMkLst>
        </pc:picChg>
      </pc:sldChg>
      <pc:sldChg chg="addSp modSp add mod">
        <pc:chgData name="伊健 杜" userId="e69aded81da48593" providerId="LiveId" clId="{6693BA3A-D9BF-41F1-A100-F2001A25A5BD}" dt="2023-03-01T12:53:24.559" v="4430"/>
        <pc:sldMkLst>
          <pc:docMk/>
          <pc:sldMk cId="2094141012" sldId="2388"/>
        </pc:sldMkLst>
        <pc:spChg chg="mod">
          <ac:chgData name="伊健 杜" userId="e69aded81da48593" providerId="LiveId" clId="{6693BA3A-D9BF-41F1-A100-F2001A25A5BD}" dt="2023-03-01T12:53:24.559" v="4430"/>
          <ac:spMkLst>
            <pc:docMk/>
            <pc:sldMk cId="2094141012" sldId="2388"/>
            <ac:spMk id="2" creationId="{B0D122F6-5EBB-0418-860A-479F752688DE}"/>
          </ac:spMkLst>
        </pc:spChg>
        <pc:spChg chg="mod">
          <ac:chgData name="伊健 杜" userId="e69aded81da48593" providerId="LiveId" clId="{6693BA3A-D9BF-41F1-A100-F2001A25A5BD}" dt="2023-03-01T12:53:24.559" v="4430"/>
          <ac:spMkLst>
            <pc:docMk/>
            <pc:sldMk cId="2094141012" sldId="2388"/>
            <ac:spMk id="3" creationId="{D2C5C566-75E5-BE1C-DFFC-65AA0A5B5929}"/>
          </ac:spMkLst>
        </pc:spChg>
        <pc:picChg chg="add mod">
          <ac:chgData name="伊健 杜" userId="e69aded81da48593" providerId="LiveId" clId="{6693BA3A-D9BF-41F1-A100-F2001A25A5BD}" dt="2023-03-01T12:42:10.655" v="4162" actId="1076"/>
          <ac:picMkLst>
            <pc:docMk/>
            <pc:sldMk cId="2094141012" sldId="2388"/>
            <ac:picMk id="18434" creationId="{0C51AFCB-43D8-447E-2C0F-0364FF438ACF}"/>
          </ac:picMkLst>
        </pc:picChg>
      </pc:sldChg>
      <pc:sldChg chg="addSp delSp modSp add mod">
        <pc:chgData name="伊健 杜" userId="e69aded81da48593" providerId="LiveId" clId="{6693BA3A-D9BF-41F1-A100-F2001A25A5BD}" dt="2023-03-01T12:53:24.559" v="4430"/>
        <pc:sldMkLst>
          <pc:docMk/>
          <pc:sldMk cId="4130767050" sldId="2389"/>
        </pc:sldMkLst>
        <pc:spChg chg="mod">
          <ac:chgData name="伊健 杜" userId="e69aded81da48593" providerId="LiveId" clId="{6693BA3A-D9BF-41F1-A100-F2001A25A5BD}" dt="2023-03-01T12:45:26.984" v="4182" actId="20577"/>
          <ac:spMkLst>
            <pc:docMk/>
            <pc:sldMk cId="4130767050" sldId="2389"/>
            <ac:spMk id="2" creationId="{10304424-DB4A-36E7-9E0D-D32A5DD0F26C}"/>
          </ac:spMkLst>
        </pc:spChg>
        <pc:spChg chg="mod">
          <ac:chgData name="伊健 杜" userId="e69aded81da48593" providerId="LiveId" clId="{6693BA3A-D9BF-41F1-A100-F2001A25A5BD}" dt="2023-03-01T12:53:24.559" v="4430"/>
          <ac:spMkLst>
            <pc:docMk/>
            <pc:sldMk cId="4130767050" sldId="2389"/>
            <ac:spMk id="5" creationId="{E7287B0E-EF55-E721-8EFA-9A9183C0EDF9}"/>
          </ac:spMkLst>
        </pc:spChg>
        <pc:picChg chg="del">
          <ac:chgData name="伊健 杜" userId="e69aded81da48593" providerId="LiveId" clId="{6693BA3A-D9BF-41F1-A100-F2001A25A5BD}" dt="2023-03-01T12:45:28.911" v="4183" actId="478"/>
          <ac:picMkLst>
            <pc:docMk/>
            <pc:sldMk cId="4130767050" sldId="2389"/>
            <ac:picMk id="11266" creationId="{A084A93F-1838-6B4A-BA3E-1BED42A2A244}"/>
          </ac:picMkLst>
        </pc:picChg>
        <pc:picChg chg="del">
          <ac:chgData name="伊健 杜" userId="e69aded81da48593" providerId="LiveId" clId="{6693BA3A-D9BF-41F1-A100-F2001A25A5BD}" dt="2023-03-01T12:45:29.287" v="4184" actId="478"/>
          <ac:picMkLst>
            <pc:docMk/>
            <pc:sldMk cId="4130767050" sldId="2389"/>
            <ac:picMk id="11268" creationId="{48736C7E-BE36-FE70-758F-DF64B68E1F7B}"/>
          </ac:picMkLst>
        </pc:picChg>
        <pc:picChg chg="add mod">
          <ac:chgData name="伊健 杜" userId="e69aded81da48593" providerId="LiveId" clId="{6693BA3A-D9BF-41F1-A100-F2001A25A5BD}" dt="2023-03-01T12:48:33.439" v="4361" actId="1076"/>
          <ac:picMkLst>
            <pc:docMk/>
            <pc:sldMk cId="4130767050" sldId="2389"/>
            <ac:picMk id="20482" creationId="{3327FAAA-3DD5-CDA4-F180-2E0F2D86C4E6}"/>
          </ac:picMkLst>
        </pc:picChg>
      </pc:sldChg>
      <pc:sldChg chg="addSp modSp add mod">
        <pc:chgData name="伊健 杜" userId="e69aded81da48593" providerId="LiveId" clId="{6693BA3A-D9BF-41F1-A100-F2001A25A5BD}" dt="2023-03-01T12:53:24.559" v="4430"/>
        <pc:sldMkLst>
          <pc:docMk/>
          <pc:sldMk cId="3829797887" sldId="2390"/>
        </pc:sldMkLst>
        <pc:spChg chg="mod">
          <ac:chgData name="伊健 杜" userId="e69aded81da48593" providerId="LiveId" clId="{6693BA3A-D9BF-41F1-A100-F2001A25A5BD}" dt="2023-03-01T12:53:24.559" v="4430"/>
          <ac:spMkLst>
            <pc:docMk/>
            <pc:sldMk cId="3829797887" sldId="2390"/>
            <ac:spMk id="5" creationId="{E7287B0E-EF55-E721-8EFA-9A9183C0EDF9}"/>
          </ac:spMkLst>
        </pc:spChg>
        <pc:picChg chg="add mod">
          <ac:chgData name="伊健 杜" userId="e69aded81da48593" providerId="LiveId" clId="{6693BA3A-D9BF-41F1-A100-F2001A25A5BD}" dt="2023-03-01T12:49:44.035" v="4369" actId="1076"/>
          <ac:picMkLst>
            <pc:docMk/>
            <pc:sldMk cId="3829797887" sldId="2390"/>
            <ac:picMk id="19458" creationId="{6B3FDD14-D66A-5E2D-D279-209D60F44D3F}"/>
          </ac:picMkLst>
        </pc:picChg>
      </pc:sldChg>
      <pc:sldChg chg="modSp add mod">
        <pc:chgData name="伊健 杜" userId="e69aded81da48593" providerId="LiveId" clId="{6693BA3A-D9BF-41F1-A100-F2001A25A5BD}" dt="2023-03-01T12:53:24.559" v="4430"/>
        <pc:sldMkLst>
          <pc:docMk/>
          <pc:sldMk cId="3514973378" sldId="2391"/>
        </pc:sldMkLst>
        <pc:spChg chg="mod">
          <ac:chgData name="伊健 杜" userId="e69aded81da48593" providerId="LiveId" clId="{6693BA3A-D9BF-41F1-A100-F2001A25A5BD}" dt="2023-03-01T12:53:24.559" v="4430"/>
          <ac:spMkLst>
            <pc:docMk/>
            <pc:sldMk cId="3514973378" sldId="2391"/>
            <ac:spMk id="5" creationId="{E7287B0E-EF55-E721-8EFA-9A9183C0EDF9}"/>
          </ac:spMkLst>
        </pc:spChg>
      </pc:sldChg>
      <pc:sldChg chg="modSp add mod">
        <pc:chgData name="伊健 杜" userId="e69aded81da48593" providerId="LiveId" clId="{6693BA3A-D9BF-41F1-A100-F2001A25A5BD}" dt="2023-03-01T12:53:24.559" v="4430"/>
        <pc:sldMkLst>
          <pc:docMk/>
          <pc:sldMk cId="3949187802" sldId="2392"/>
        </pc:sldMkLst>
        <pc:spChg chg="mod">
          <ac:chgData name="伊健 杜" userId="e69aded81da48593" providerId="LiveId" clId="{6693BA3A-D9BF-41F1-A100-F2001A25A5BD}" dt="2023-03-01T12:53:24.559" v="4430"/>
          <ac:spMkLst>
            <pc:docMk/>
            <pc:sldMk cId="3949187802" sldId="2392"/>
            <ac:spMk id="5" creationId="{E7287B0E-EF55-E721-8EFA-9A9183C0EDF9}"/>
          </ac:spMkLst>
        </pc:spChg>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797B5AC5-0C22-43F7-87C5-83E5A38BDB0F}"/>
    <pc:docChg chg="undo custSel addSld delSld modSld sldOrd">
      <pc:chgData name="伊健 杜" userId="e69aded81da48593" providerId="LiveId" clId="{797B5AC5-0C22-43F7-87C5-83E5A38BDB0F}" dt="2023-02-22T15:28:40.447" v="4895" actId="478"/>
      <pc:docMkLst>
        <pc:docMk/>
      </pc:docMkLst>
      <pc:sldChg chg="modSp mod">
        <pc:chgData name="伊健 杜" userId="e69aded81da48593" providerId="LiveId" clId="{797B5AC5-0C22-43F7-87C5-83E5A38BDB0F}" dt="2023-02-22T04:51:16.199" v="1" actId="20577"/>
        <pc:sldMkLst>
          <pc:docMk/>
          <pc:sldMk cId="1206195055" sldId="1836"/>
        </pc:sldMkLst>
        <pc:spChg chg="mod">
          <ac:chgData name="伊健 杜" userId="e69aded81da48593" providerId="LiveId" clId="{797B5AC5-0C22-43F7-87C5-83E5A38BDB0F}" dt="2023-02-22T04:51:16.199" v="1" actId="20577"/>
          <ac:spMkLst>
            <pc:docMk/>
            <pc:sldMk cId="1206195055" sldId="1836"/>
            <ac:spMk id="2" creationId="{3D78739E-41E8-236E-E230-B8B23241333A}"/>
          </ac:spMkLst>
        </pc:spChg>
      </pc:sldChg>
      <pc:sldChg chg="del">
        <pc:chgData name="伊健 杜" userId="e69aded81da48593" providerId="LiveId" clId="{797B5AC5-0C22-43F7-87C5-83E5A38BDB0F}" dt="2023-02-22T05:22:14.473" v="269" actId="47"/>
        <pc:sldMkLst>
          <pc:docMk/>
          <pc:sldMk cId="601978743" sldId="1866"/>
        </pc:sldMkLst>
      </pc:sldChg>
      <pc:sldChg chg="addSp delSp modSp mod">
        <pc:chgData name="伊健 杜" userId="e69aded81da48593" providerId="LiveId" clId="{797B5AC5-0C22-43F7-87C5-83E5A38BDB0F}" dt="2023-02-22T05:16:30.175" v="76" actId="1076"/>
        <pc:sldMkLst>
          <pc:docMk/>
          <pc:sldMk cId="1185750856" sldId="1870"/>
        </pc:sldMkLst>
        <pc:spChg chg="mod">
          <ac:chgData name="伊健 杜" userId="e69aded81da48593" providerId="LiveId" clId="{797B5AC5-0C22-43F7-87C5-83E5A38BDB0F}" dt="2023-02-22T04:59:16.147" v="45" actId="122"/>
          <ac:spMkLst>
            <pc:docMk/>
            <pc:sldMk cId="1185750856" sldId="1870"/>
            <ac:spMk id="2" creationId="{10304424-DB4A-36E7-9E0D-D32A5DD0F26C}"/>
          </ac:spMkLst>
        </pc:spChg>
        <pc:spChg chg="add mod">
          <ac:chgData name="伊健 杜" userId="e69aded81da48593" providerId="LiveId" clId="{797B5AC5-0C22-43F7-87C5-83E5A38BDB0F}" dt="2023-02-22T05:15:34.619" v="70" actId="1076"/>
          <ac:spMkLst>
            <pc:docMk/>
            <pc:sldMk cId="1185750856" sldId="1870"/>
            <ac:spMk id="3" creationId="{94F00586-F1E4-048E-EB82-823FE7B47C2D}"/>
          </ac:spMkLst>
        </pc:spChg>
        <pc:spChg chg="del">
          <ac:chgData name="伊健 杜" userId="e69aded81da48593" providerId="LiveId" clId="{797B5AC5-0C22-43F7-87C5-83E5A38BDB0F}" dt="2023-02-22T04:58:55.033" v="6" actId="478"/>
          <ac:spMkLst>
            <pc:docMk/>
            <pc:sldMk cId="1185750856" sldId="1870"/>
            <ac:spMk id="5" creationId="{E7287B0E-EF55-E721-8EFA-9A9183C0EDF9}"/>
          </ac:spMkLst>
        </pc:spChg>
        <pc:picChg chg="add mod">
          <ac:chgData name="伊健 杜" userId="e69aded81da48593" providerId="LiveId" clId="{797B5AC5-0C22-43F7-87C5-83E5A38BDB0F}" dt="2023-02-22T05:15:34.619" v="70" actId="1076"/>
          <ac:picMkLst>
            <pc:docMk/>
            <pc:sldMk cId="1185750856" sldId="1870"/>
            <ac:picMk id="4" creationId="{22B0189D-6293-E35D-E84B-A059AA59F1E9}"/>
          </ac:picMkLst>
        </pc:picChg>
        <pc:picChg chg="add mod">
          <ac:chgData name="伊健 杜" userId="e69aded81da48593" providerId="LiveId" clId="{797B5AC5-0C22-43F7-87C5-83E5A38BDB0F}" dt="2023-02-22T05:15:48.096" v="74" actId="1076"/>
          <ac:picMkLst>
            <pc:docMk/>
            <pc:sldMk cId="1185750856" sldId="1870"/>
            <ac:picMk id="6" creationId="{D999E142-3AAD-C966-7EA6-332C8654BFFA}"/>
          </ac:picMkLst>
        </pc:picChg>
        <pc:picChg chg="del">
          <ac:chgData name="伊健 杜" userId="e69aded81da48593" providerId="LiveId" clId="{797B5AC5-0C22-43F7-87C5-83E5A38BDB0F}" dt="2023-02-22T04:58:55.033" v="6" actId="478"/>
          <ac:picMkLst>
            <pc:docMk/>
            <pc:sldMk cId="1185750856" sldId="1870"/>
            <ac:picMk id="1026" creationId="{54C21841-146E-1CF6-47E7-668B4F278DDC}"/>
          </ac:picMkLst>
        </pc:picChg>
        <pc:picChg chg="add mod">
          <ac:chgData name="伊健 杜" userId="e69aded81da48593" providerId="LiveId" clId="{797B5AC5-0C22-43F7-87C5-83E5A38BDB0F}" dt="2023-02-22T05:16:30.175" v="76" actId="1076"/>
          <ac:picMkLst>
            <pc:docMk/>
            <pc:sldMk cId="1185750856" sldId="1870"/>
            <ac:picMk id="1028" creationId="{6BB02CF9-5EAA-7E7E-4A73-7A2106942F82}"/>
          </ac:picMkLst>
        </pc:picChg>
      </pc:sldChg>
      <pc:sldChg chg="del">
        <pc:chgData name="伊健 杜" userId="e69aded81da48593" providerId="LiveId" clId="{797B5AC5-0C22-43F7-87C5-83E5A38BDB0F}" dt="2023-02-22T04:53:39.921" v="2" actId="47"/>
        <pc:sldMkLst>
          <pc:docMk/>
          <pc:sldMk cId="4147731477" sldId="2189"/>
        </pc:sldMkLst>
      </pc:sldChg>
      <pc:sldChg chg="del">
        <pc:chgData name="伊健 杜" userId="e69aded81da48593" providerId="LiveId" clId="{797B5AC5-0C22-43F7-87C5-83E5A38BDB0F}" dt="2023-02-22T04:53:42.884" v="3" actId="47"/>
        <pc:sldMkLst>
          <pc:docMk/>
          <pc:sldMk cId="3251590188" sldId="2190"/>
        </pc:sldMkLst>
      </pc:sldChg>
      <pc:sldChg chg="del">
        <pc:chgData name="伊健 杜" userId="e69aded81da48593" providerId="LiveId" clId="{797B5AC5-0C22-43F7-87C5-83E5A38BDB0F}" dt="2023-02-22T04:53:42.884" v="3" actId="47"/>
        <pc:sldMkLst>
          <pc:docMk/>
          <pc:sldMk cId="3959936085" sldId="2191"/>
        </pc:sldMkLst>
      </pc:sldChg>
      <pc:sldChg chg="addSp delSp modSp add del mod">
        <pc:chgData name="伊健 杜" userId="e69aded81da48593" providerId="LiveId" clId="{797B5AC5-0C22-43F7-87C5-83E5A38BDB0F}" dt="2023-02-22T13:09:56.424" v="4871"/>
        <pc:sldMkLst>
          <pc:docMk/>
          <pc:sldMk cId="1649950130" sldId="2222"/>
        </pc:sldMkLst>
        <pc:spChg chg="del">
          <ac:chgData name="伊健 杜" userId="e69aded81da48593" providerId="LiveId" clId="{797B5AC5-0C22-43F7-87C5-83E5A38BDB0F}" dt="2023-02-22T12:28:24.918" v="3414" actId="478"/>
          <ac:spMkLst>
            <pc:docMk/>
            <pc:sldMk cId="1649950130" sldId="2222"/>
            <ac:spMk id="2" creationId="{C0DDC4A4-8841-9717-4B2D-91F7B79965CB}"/>
          </ac:spMkLst>
        </pc:spChg>
        <pc:spChg chg="mod">
          <ac:chgData name="伊健 杜" userId="e69aded81da48593" providerId="LiveId" clId="{797B5AC5-0C22-43F7-87C5-83E5A38BDB0F}" dt="2023-02-22T13:09:56.424" v="4871"/>
          <ac:spMkLst>
            <pc:docMk/>
            <pc:sldMk cId="1649950130" sldId="2222"/>
            <ac:spMk id="3" creationId="{AFF80177-B508-486C-D283-AFDDC448C9C4}"/>
          </ac:spMkLst>
        </pc:spChg>
        <pc:spChg chg="add mod">
          <ac:chgData name="伊健 杜" userId="e69aded81da48593" providerId="LiveId" clId="{797B5AC5-0C22-43F7-87C5-83E5A38BDB0F}" dt="2023-02-22T12:27:14.322" v="3300" actId="1076"/>
          <ac:spMkLst>
            <pc:docMk/>
            <pc:sldMk cId="1649950130" sldId="2222"/>
            <ac:spMk id="4" creationId="{AEB96B34-8719-6DA0-797F-9E7428EE09A9}"/>
          </ac:spMkLst>
        </pc:spChg>
        <pc:spChg chg="mod">
          <ac:chgData name="伊健 杜" userId="e69aded81da48593" providerId="LiveId" clId="{797B5AC5-0C22-43F7-87C5-83E5A38BDB0F}" dt="2023-02-22T12:27:11.217" v="3297" actId="1076"/>
          <ac:spMkLst>
            <pc:docMk/>
            <pc:sldMk cId="1649950130" sldId="2222"/>
            <ac:spMk id="5" creationId="{AE22C5B0-802A-DD21-6C99-331819EEBDCC}"/>
          </ac:spMkLst>
        </pc:spChg>
        <pc:spChg chg="del">
          <ac:chgData name="伊健 杜" userId="e69aded81da48593" providerId="LiveId" clId="{797B5AC5-0C22-43F7-87C5-83E5A38BDB0F}" dt="2023-02-22T12:27:07.767" v="3295" actId="478"/>
          <ac:spMkLst>
            <pc:docMk/>
            <pc:sldMk cId="1649950130" sldId="2222"/>
            <ac:spMk id="6" creationId="{DA04786D-3FE1-B0BF-2654-021227D4ECC0}"/>
          </ac:spMkLst>
        </pc:spChg>
        <pc:spChg chg="del">
          <ac:chgData name="伊健 杜" userId="e69aded81da48593" providerId="LiveId" clId="{797B5AC5-0C22-43F7-87C5-83E5A38BDB0F}" dt="2023-02-22T12:27:06.669" v="3294" actId="478"/>
          <ac:spMkLst>
            <pc:docMk/>
            <pc:sldMk cId="1649950130" sldId="2222"/>
            <ac:spMk id="7" creationId="{9D09D09D-0010-77F7-9F97-22B099F990B8}"/>
          </ac:spMkLst>
        </pc:spChg>
        <pc:spChg chg="add mod">
          <ac:chgData name="伊健 杜" userId="e69aded81da48593" providerId="LiveId" clId="{797B5AC5-0C22-43F7-87C5-83E5A38BDB0F}" dt="2023-02-22T12:27:41.148" v="3310" actId="1076"/>
          <ac:spMkLst>
            <pc:docMk/>
            <pc:sldMk cId="1649950130" sldId="2222"/>
            <ac:spMk id="8" creationId="{C16E707B-AA4F-0F03-2DF7-BEEF1C848814}"/>
          </ac:spMkLst>
        </pc:spChg>
        <pc:spChg chg="add del mod">
          <ac:chgData name="伊健 杜" userId="e69aded81da48593" providerId="LiveId" clId="{797B5AC5-0C22-43F7-87C5-83E5A38BDB0F}" dt="2023-02-22T12:28:47.265" v="3418"/>
          <ac:spMkLst>
            <pc:docMk/>
            <pc:sldMk cId="1649950130" sldId="2222"/>
            <ac:spMk id="9" creationId="{8AD13A3E-AA31-B7B1-43FE-D0FD9A987126}"/>
          </ac:spMkLst>
        </pc:spChg>
        <pc:spChg chg="mod">
          <ac:chgData name="伊健 杜" userId="e69aded81da48593" providerId="LiveId" clId="{797B5AC5-0C22-43F7-87C5-83E5A38BDB0F}" dt="2023-02-22T12:27:17.749" v="3301" actId="1076"/>
          <ac:spMkLst>
            <pc:docMk/>
            <pc:sldMk cId="1649950130" sldId="2222"/>
            <ac:spMk id="10" creationId="{775124FD-46F6-133D-886E-330114BE8359}"/>
          </ac:spMkLst>
        </pc:spChg>
        <pc:spChg chg="add mod">
          <ac:chgData name="伊健 杜" userId="e69aded81da48593" providerId="LiveId" clId="{797B5AC5-0C22-43F7-87C5-83E5A38BDB0F}" dt="2023-02-22T12:31:15.117" v="3548" actId="1076"/>
          <ac:spMkLst>
            <pc:docMk/>
            <pc:sldMk cId="1649950130" sldId="2222"/>
            <ac:spMk id="11" creationId="{1C76FED4-FCE9-602A-4591-CCA5C1A80B46}"/>
          </ac:spMkLst>
        </pc:spChg>
        <pc:spChg chg="mod">
          <ac:chgData name="伊健 杜" userId="e69aded81da48593" providerId="LiveId" clId="{797B5AC5-0C22-43F7-87C5-83E5A38BDB0F}" dt="2023-02-22T13:09:56.424" v="4871"/>
          <ac:spMkLst>
            <pc:docMk/>
            <pc:sldMk cId="1649950130" sldId="2222"/>
            <ac:spMk id="12" creationId="{566E938F-8B7F-45C0-0B4C-43DED0666BD4}"/>
          </ac:spMkLst>
        </pc:spChg>
        <pc:picChg chg="del">
          <ac:chgData name="伊健 杜" userId="e69aded81da48593" providerId="LiveId" clId="{797B5AC5-0C22-43F7-87C5-83E5A38BDB0F}" dt="2023-02-22T12:28:24.918" v="3414" actId="478"/>
          <ac:picMkLst>
            <pc:docMk/>
            <pc:sldMk cId="1649950130" sldId="2222"/>
            <ac:picMk id="4098" creationId="{8E3C29A0-FF15-DE7D-422A-4F199FC8192B}"/>
          </ac:picMkLst>
        </pc:picChg>
        <pc:picChg chg="del">
          <ac:chgData name="伊健 杜" userId="e69aded81da48593" providerId="LiveId" clId="{797B5AC5-0C22-43F7-87C5-83E5A38BDB0F}" dt="2023-02-22T12:28:24.918" v="3414" actId="478"/>
          <ac:picMkLst>
            <pc:docMk/>
            <pc:sldMk cId="1649950130" sldId="2222"/>
            <ac:picMk id="4100" creationId="{0AA36CAC-D37C-4A68-CE8B-4B302F95CA01}"/>
          </ac:picMkLst>
        </pc:picChg>
        <pc:picChg chg="add mod">
          <ac:chgData name="伊健 杜" userId="e69aded81da48593" providerId="LiveId" clId="{797B5AC5-0C22-43F7-87C5-83E5A38BDB0F}" dt="2023-02-22T13:00:43.070" v="4858" actId="1076"/>
          <ac:picMkLst>
            <pc:docMk/>
            <pc:sldMk cId="1649950130" sldId="2222"/>
            <ac:picMk id="15362" creationId="{19B06D4C-8B84-0AC2-F91E-F8375BA1F3A2}"/>
          </ac:picMkLst>
        </pc:picChg>
      </pc:sldChg>
      <pc:sldChg chg="del">
        <pc:chgData name="伊健 杜" userId="e69aded81da48593" providerId="LiveId" clId="{797B5AC5-0C22-43F7-87C5-83E5A38BDB0F}" dt="2023-02-22T04:53:39.921" v="2" actId="47"/>
        <pc:sldMkLst>
          <pc:docMk/>
          <pc:sldMk cId="915865001" sldId="2223"/>
        </pc:sldMkLst>
      </pc:sldChg>
      <pc:sldChg chg="del">
        <pc:chgData name="伊健 杜" userId="e69aded81da48593" providerId="LiveId" clId="{797B5AC5-0C22-43F7-87C5-83E5A38BDB0F}" dt="2023-02-22T04:53:53.374" v="4" actId="47"/>
        <pc:sldMkLst>
          <pc:docMk/>
          <pc:sldMk cId="119649316" sldId="2224"/>
        </pc:sldMkLst>
      </pc:sldChg>
      <pc:sldChg chg="del">
        <pc:chgData name="伊健 杜" userId="e69aded81da48593" providerId="LiveId" clId="{797B5AC5-0C22-43F7-87C5-83E5A38BDB0F}" dt="2023-02-22T04:53:53.374" v="4" actId="47"/>
        <pc:sldMkLst>
          <pc:docMk/>
          <pc:sldMk cId="2171478332" sldId="2225"/>
        </pc:sldMkLst>
      </pc:sldChg>
      <pc:sldChg chg="add del">
        <pc:chgData name="伊健 杜" userId="e69aded81da48593" providerId="LiveId" clId="{797B5AC5-0C22-43F7-87C5-83E5A38BDB0F}" dt="2023-02-22T13:02:45.793" v="4870"/>
        <pc:sldMkLst>
          <pc:docMk/>
          <pc:sldMk cId="2212759090" sldId="2226"/>
        </pc:sldMkLst>
      </pc:sldChg>
      <pc:sldChg chg="del">
        <pc:chgData name="伊健 杜" userId="e69aded81da48593" providerId="LiveId" clId="{797B5AC5-0C22-43F7-87C5-83E5A38BDB0F}" dt="2023-02-22T04:53:53.374" v="4" actId="47"/>
        <pc:sldMkLst>
          <pc:docMk/>
          <pc:sldMk cId="2375999010" sldId="2227"/>
        </pc:sldMkLst>
      </pc:sldChg>
      <pc:sldChg chg="add del">
        <pc:chgData name="伊健 杜" userId="e69aded81da48593" providerId="LiveId" clId="{797B5AC5-0C22-43F7-87C5-83E5A38BDB0F}" dt="2023-02-22T13:02:45.793" v="4870"/>
        <pc:sldMkLst>
          <pc:docMk/>
          <pc:sldMk cId="1667927401" sldId="2228"/>
        </pc:sldMkLst>
      </pc:sldChg>
      <pc:sldChg chg="add del">
        <pc:chgData name="伊健 杜" userId="e69aded81da48593" providerId="LiveId" clId="{797B5AC5-0C22-43F7-87C5-83E5A38BDB0F}" dt="2023-02-22T13:02:45.793" v="4870"/>
        <pc:sldMkLst>
          <pc:docMk/>
          <pc:sldMk cId="2961070994" sldId="2229"/>
        </pc:sldMkLst>
      </pc:sldChg>
      <pc:sldChg chg="add del">
        <pc:chgData name="伊健 杜" userId="e69aded81da48593" providerId="LiveId" clId="{797B5AC5-0C22-43F7-87C5-83E5A38BDB0F}" dt="2023-02-22T13:02:45.793" v="4870"/>
        <pc:sldMkLst>
          <pc:docMk/>
          <pc:sldMk cId="3549436785" sldId="2230"/>
        </pc:sldMkLst>
      </pc:sldChg>
      <pc:sldChg chg="del">
        <pc:chgData name="伊健 杜" userId="e69aded81da48593" providerId="LiveId" clId="{797B5AC5-0C22-43F7-87C5-83E5A38BDB0F}" dt="2023-02-22T04:53:53.374" v="4" actId="47"/>
        <pc:sldMkLst>
          <pc:docMk/>
          <pc:sldMk cId="1673292072" sldId="2231"/>
        </pc:sldMkLst>
      </pc:sldChg>
      <pc:sldChg chg="del">
        <pc:chgData name="伊健 杜" userId="e69aded81da48593" providerId="LiveId" clId="{797B5AC5-0C22-43F7-87C5-83E5A38BDB0F}" dt="2023-02-22T04:53:53.374" v="4" actId="47"/>
        <pc:sldMkLst>
          <pc:docMk/>
          <pc:sldMk cId="3686662755" sldId="2232"/>
        </pc:sldMkLst>
      </pc:sldChg>
      <pc:sldChg chg="del">
        <pc:chgData name="伊健 杜" userId="e69aded81da48593" providerId="LiveId" clId="{797B5AC5-0C22-43F7-87C5-83E5A38BDB0F}" dt="2023-02-22T04:53:53.374" v="4" actId="47"/>
        <pc:sldMkLst>
          <pc:docMk/>
          <pc:sldMk cId="1237289689" sldId="2233"/>
        </pc:sldMkLst>
      </pc:sldChg>
      <pc:sldChg chg="del">
        <pc:chgData name="伊健 杜" userId="e69aded81da48593" providerId="LiveId" clId="{797B5AC5-0C22-43F7-87C5-83E5A38BDB0F}" dt="2023-02-22T04:53:53.374" v="4" actId="47"/>
        <pc:sldMkLst>
          <pc:docMk/>
          <pc:sldMk cId="6844166" sldId="2234"/>
        </pc:sldMkLst>
      </pc:sldChg>
      <pc:sldChg chg="del">
        <pc:chgData name="伊健 杜" userId="e69aded81da48593" providerId="LiveId" clId="{797B5AC5-0C22-43F7-87C5-83E5A38BDB0F}" dt="2023-02-22T04:53:53.374" v="4" actId="47"/>
        <pc:sldMkLst>
          <pc:docMk/>
          <pc:sldMk cId="3575517933" sldId="2235"/>
        </pc:sldMkLst>
      </pc:sldChg>
      <pc:sldChg chg="del">
        <pc:chgData name="伊健 杜" userId="e69aded81da48593" providerId="LiveId" clId="{797B5AC5-0C22-43F7-87C5-83E5A38BDB0F}" dt="2023-02-22T04:53:53.374" v="4" actId="47"/>
        <pc:sldMkLst>
          <pc:docMk/>
          <pc:sldMk cId="3200574079" sldId="2236"/>
        </pc:sldMkLst>
      </pc:sldChg>
      <pc:sldChg chg="del">
        <pc:chgData name="伊健 杜" userId="e69aded81da48593" providerId="LiveId" clId="{797B5AC5-0C22-43F7-87C5-83E5A38BDB0F}" dt="2023-02-22T04:53:53.374" v="4" actId="47"/>
        <pc:sldMkLst>
          <pc:docMk/>
          <pc:sldMk cId="2848262092" sldId="2237"/>
        </pc:sldMkLst>
      </pc:sldChg>
      <pc:sldChg chg="del">
        <pc:chgData name="伊健 杜" userId="e69aded81da48593" providerId="LiveId" clId="{797B5AC5-0C22-43F7-87C5-83E5A38BDB0F}" dt="2023-02-22T04:53:53.374" v="4" actId="47"/>
        <pc:sldMkLst>
          <pc:docMk/>
          <pc:sldMk cId="3192034466" sldId="2238"/>
        </pc:sldMkLst>
      </pc:sldChg>
      <pc:sldChg chg="del">
        <pc:chgData name="伊健 杜" userId="e69aded81da48593" providerId="LiveId" clId="{797B5AC5-0C22-43F7-87C5-83E5A38BDB0F}" dt="2023-02-22T04:53:53.374" v="4" actId="47"/>
        <pc:sldMkLst>
          <pc:docMk/>
          <pc:sldMk cId="3880096558" sldId="2239"/>
        </pc:sldMkLst>
      </pc:sldChg>
      <pc:sldChg chg="del">
        <pc:chgData name="伊健 杜" userId="e69aded81da48593" providerId="LiveId" clId="{797B5AC5-0C22-43F7-87C5-83E5A38BDB0F}" dt="2023-02-22T04:53:53.374" v="4" actId="47"/>
        <pc:sldMkLst>
          <pc:docMk/>
          <pc:sldMk cId="3083138883" sldId="2240"/>
        </pc:sldMkLst>
      </pc:sldChg>
      <pc:sldChg chg="del">
        <pc:chgData name="伊健 杜" userId="e69aded81da48593" providerId="LiveId" clId="{797B5AC5-0C22-43F7-87C5-83E5A38BDB0F}" dt="2023-02-22T04:53:53.374" v="4" actId="47"/>
        <pc:sldMkLst>
          <pc:docMk/>
          <pc:sldMk cId="4266393787" sldId="2241"/>
        </pc:sldMkLst>
      </pc:sldChg>
      <pc:sldChg chg="del">
        <pc:chgData name="伊健 杜" userId="e69aded81da48593" providerId="LiveId" clId="{797B5AC5-0C22-43F7-87C5-83E5A38BDB0F}" dt="2023-02-22T04:53:53.374" v="4" actId="47"/>
        <pc:sldMkLst>
          <pc:docMk/>
          <pc:sldMk cId="3773866786" sldId="2242"/>
        </pc:sldMkLst>
      </pc:sldChg>
      <pc:sldChg chg="del">
        <pc:chgData name="伊健 杜" userId="e69aded81da48593" providerId="LiveId" clId="{797B5AC5-0C22-43F7-87C5-83E5A38BDB0F}" dt="2023-02-22T04:53:53.374" v="4" actId="47"/>
        <pc:sldMkLst>
          <pc:docMk/>
          <pc:sldMk cId="4029286358" sldId="2243"/>
        </pc:sldMkLst>
      </pc:sldChg>
      <pc:sldChg chg="del">
        <pc:chgData name="伊健 杜" userId="e69aded81da48593" providerId="LiveId" clId="{797B5AC5-0C22-43F7-87C5-83E5A38BDB0F}" dt="2023-02-22T04:53:53.374" v="4" actId="47"/>
        <pc:sldMkLst>
          <pc:docMk/>
          <pc:sldMk cId="2737644136" sldId="2244"/>
        </pc:sldMkLst>
      </pc:sldChg>
      <pc:sldChg chg="del">
        <pc:chgData name="伊健 杜" userId="e69aded81da48593" providerId="LiveId" clId="{797B5AC5-0C22-43F7-87C5-83E5A38BDB0F}" dt="2023-02-22T04:53:53.374" v="4" actId="47"/>
        <pc:sldMkLst>
          <pc:docMk/>
          <pc:sldMk cId="2012142691" sldId="2245"/>
        </pc:sldMkLst>
      </pc:sldChg>
      <pc:sldChg chg="del">
        <pc:chgData name="伊健 杜" userId="e69aded81da48593" providerId="LiveId" clId="{797B5AC5-0C22-43F7-87C5-83E5A38BDB0F}" dt="2023-02-22T04:53:53.374" v="4" actId="47"/>
        <pc:sldMkLst>
          <pc:docMk/>
          <pc:sldMk cId="1940879293" sldId="2246"/>
        </pc:sldMkLst>
      </pc:sldChg>
      <pc:sldChg chg="del">
        <pc:chgData name="伊健 杜" userId="e69aded81da48593" providerId="LiveId" clId="{797B5AC5-0C22-43F7-87C5-83E5A38BDB0F}" dt="2023-02-22T04:53:53.374" v="4" actId="47"/>
        <pc:sldMkLst>
          <pc:docMk/>
          <pc:sldMk cId="867876123" sldId="2247"/>
        </pc:sldMkLst>
      </pc:sldChg>
      <pc:sldChg chg="del">
        <pc:chgData name="伊健 杜" userId="e69aded81da48593" providerId="LiveId" clId="{797B5AC5-0C22-43F7-87C5-83E5A38BDB0F}" dt="2023-02-22T04:53:53.374" v="4" actId="47"/>
        <pc:sldMkLst>
          <pc:docMk/>
          <pc:sldMk cId="1206652299" sldId="2248"/>
        </pc:sldMkLst>
      </pc:sldChg>
      <pc:sldChg chg="del">
        <pc:chgData name="伊健 杜" userId="e69aded81da48593" providerId="LiveId" clId="{797B5AC5-0C22-43F7-87C5-83E5A38BDB0F}" dt="2023-02-22T04:53:53.374" v="4" actId="47"/>
        <pc:sldMkLst>
          <pc:docMk/>
          <pc:sldMk cId="1402655408" sldId="2249"/>
        </pc:sldMkLst>
      </pc:sldChg>
      <pc:sldChg chg="del">
        <pc:chgData name="伊健 杜" userId="e69aded81da48593" providerId="LiveId" clId="{797B5AC5-0C22-43F7-87C5-83E5A38BDB0F}" dt="2023-02-22T04:53:53.374" v="4" actId="47"/>
        <pc:sldMkLst>
          <pc:docMk/>
          <pc:sldMk cId="3546783395" sldId="2250"/>
        </pc:sldMkLst>
      </pc:sldChg>
      <pc:sldChg chg="del">
        <pc:chgData name="伊健 杜" userId="e69aded81da48593" providerId="LiveId" clId="{797B5AC5-0C22-43F7-87C5-83E5A38BDB0F}" dt="2023-02-22T04:53:53.374" v="4" actId="47"/>
        <pc:sldMkLst>
          <pc:docMk/>
          <pc:sldMk cId="364054386" sldId="2251"/>
        </pc:sldMkLst>
      </pc:sldChg>
      <pc:sldChg chg="del">
        <pc:chgData name="伊健 杜" userId="e69aded81da48593" providerId="LiveId" clId="{797B5AC5-0C22-43F7-87C5-83E5A38BDB0F}" dt="2023-02-22T04:53:53.374" v="4" actId="47"/>
        <pc:sldMkLst>
          <pc:docMk/>
          <pc:sldMk cId="3685489568" sldId="2252"/>
        </pc:sldMkLst>
      </pc:sldChg>
      <pc:sldChg chg="del">
        <pc:chgData name="伊健 杜" userId="e69aded81da48593" providerId="LiveId" clId="{797B5AC5-0C22-43F7-87C5-83E5A38BDB0F}" dt="2023-02-22T04:53:53.374" v="4" actId="47"/>
        <pc:sldMkLst>
          <pc:docMk/>
          <pc:sldMk cId="3371019328" sldId="2253"/>
        </pc:sldMkLst>
      </pc:sldChg>
      <pc:sldChg chg="del">
        <pc:chgData name="伊健 杜" userId="e69aded81da48593" providerId="LiveId" clId="{797B5AC5-0C22-43F7-87C5-83E5A38BDB0F}" dt="2023-02-22T04:53:53.374" v="4" actId="47"/>
        <pc:sldMkLst>
          <pc:docMk/>
          <pc:sldMk cId="2638423198" sldId="2254"/>
        </pc:sldMkLst>
      </pc:sldChg>
      <pc:sldChg chg="del">
        <pc:chgData name="伊健 杜" userId="e69aded81da48593" providerId="LiveId" clId="{797B5AC5-0C22-43F7-87C5-83E5A38BDB0F}" dt="2023-02-22T04:53:53.374" v="4" actId="47"/>
        <pc:sldMkLst>
          <pc:docMk/>
          <pc:sldMk cId="4116058296" sldId="2255"/>
        </pc:sldMkLst>
      </pc:sldChg>
      <pc:sldChg chg="del">
        <pc:chgData name="伊健 杜" userId="e69aded81da48593" providerId="LiveId" clId="{797B5AC5-0C22-43F7-87C5-83E5A38BDB0F}" dt="2023-02-22T04:53:53.374" v="4" actId="47"/>
        <pc:sldMkLst>
          <pc:docMk/>
          <pc:sldMk cId="4033524611" sldId="2256"/>
        </pc:sldMkLst>
      </pc:sldChg>
      <pc:sldChg chg="del">
        <pc:chgData name="伊健 杜" userId="e69aded81da48593" providerId="LiveId" clId="{797B5AC5-0C22-43F7-87C5-83E5A38BDB0F}" dt="2023-02-22T04:53:53.374" v="4" actId="47"/>
        <pc:sldMkLst>
          <pc:docMk/>
          <pc:sldMk cId="2889901919" sldId="2257"/>
        </pc:sldMkLst>
      </pc:sldChg>
      <pc:sldChg chg="del">
        <pc:chgData name="伊健 杜" userId="e69aded81da48593" providerId="LiveId" clId="{797B5AC5-0C22-43F7-87C5-83E5A38BDB0F}" dt="2023-02-22T04:53:53.374" v="4" actId="47"/>
        <pc:sldMkLst>
          <pc:docMk/>
          <pc:sldMk cId="1476478785" sldId="2258"/>
        </pc:sldMkLst>
      </pc:sldChg>
      <pc:sldChg chg="del">
        <pc:chgData name="伊健 杜" userId="e69aded81da48593" providerId="LiveId" clId="{797B5AC5-0C22-43F7-87C5-83E5A38BDB0F}" dt="2023-02-22T04:53:53.374" v="4" actId="47"/>
        <pc:sldMkLst>
          <pc:docMk/>
          <pc:sldMk cId="2963006058" sldId="2259"/>
        </pc:sldMkLst>
      </pc:sldChg>
      <pc:sldChg chg="del">
        <pc:chgData name="伊健 杜" userId="e69aded81da48593" providerId="LiveId" clId="{797B5AC5-0C22-43F7-87C5-83E5A38BDB0F}" dt="2023-02-22T04:53:53.374" v="4" actId="47"/>
        <pc:sldMkLst>
          <pc:docMk/>
          <pc:sldMk cId="2235023524" sldId="2260"/>
        </pc:sldMkLst>
      </pc:sldChg>
      <pc:sldChg chg="del">
        <pc:chgData name="伊健 杜" userId="e69aded81da48593" providerId="LiveId" clId="{797B5AC5-0C22-43F7-87C5-83E5A38BDB0F}" dt="2023-02-22T04:53:53.374" v="4" actId="47"/>
        <pc:sldMkLst>
          <pc:docMk/>
          <pc:sldMk cId="1730605624" sldId="2261"/>
        </pc:sldMkLst>
      </pc:sldChg>
      <pc:sldChg chg="del">
        <pc:chgData name="伊健 杜" userId="e69aded81da48593" providerId="LiveId" clId="{797B5AC5-0C22-43F7-87C5-83E5A38BDB0F}" dt="2023-02-22T04:53:53.374" v="4" actId="47"/>
        <pc:sldMkLst>
          <pc:docMk/>
          <pc:sldMk cId="1055754642" sldId="2262"/>
        </pc:sldMkLst>
      </pc:sldChg>
      <pc:sldChg chg="del">
        <pc:chgData name="伊健 杜" userId="e69aded81da48593" providerId="LiveId" clId="{797B5AC5-0C22-43F7-87C5-83E5A38BDB0F}" dt="2023-02-22T04:53:53.374" v="4" actId="47"/>
        <pc:sldMkLst>
          <pc:docMk/>
          <pc:sldMk cId="770163816" sldId="2263"/>
        </pc:sldMkLst>
      </pc:sldChg>
      <pc:sldChg chg="del">
        <pc:chgData name="伊健 杜" userId="e69aded81da48593" providerId="LiveId" clId="{797B5AC5-0C22-43F7-87C5-83E5A38BDB0F}" dt="2023-02-22T04:53:53.374" v="4" actId="47"/>
        <pc:sldMkLst>
          <pc:docMk/>
          <pc:sldMk cId="123197649" sldId="2264"/>
        </pc:sldMkLst>
      </pc:sldChg>
      <pc:sldChg chg="del">
        <pc:chgData name="伊健 杜" userId="e69aded81da48593" providerId="LiveId" clId="{797B5AC5-0C22-43F7-87C5-83E5A38BDB0F}" dt="2023-02-22T04:53:53.374" v="4" actId="47"/>
        <pc:sldMkLst>
          <pc:docMk/>
          <pc:sldMk cId="1162300324" sldId="2265"/>
        </pc:sldMkLst>
      </pc:sldChg>
      <pc:sldChg chg="del">
        <pc:chgData name="伊健 杜" userId="e69aded81da48593" providerId="LiveId" clId="{797B5AC5-0C22-43F7-87C5-83E5A38BDB0F}" dt="2023-02-22T04:53:53.374" v="4" actId="47"/>
        <pc:sldMkLst>
          <pc:docMk/>
          <pc:sldMk cId="91397980" sldId="2266"/>
        </pc:sldMkLst>
      </pc:sldChg>
      <pc:sldChg chg="del">
        <pc:chgData name="伊健 杜" userId="e69aded81da48593" providerId="LiveId" clId="{797B5AC5-0C22-43F7-87C5-83E5A38BDB0F}" dt="2023-02-22T04:53:53.374" v="4" actId="47"/>
        <pc:sldMkLst>
          <pc:docMk/>
          <pc:sldMk cId="362356432" sldId="2267"/>
        </pc:sldMkLst>
      </pc:sldChg>
      <pc:sldChg chg="add del">
        <pc:chgData name="伊健 杜" userId="e69aded81da48593" providerId="LiveId" clId="{797B5AC5-0C22-43F7-87C5-83E5A38BDB0F}" dt="2023-02-22T13:02:18.774" v="4869"/>
        <pc:sldMkLst>
          <pc:docMk/>
          <pc:sldMk cId="917048311" sldId="2268"/>
        </pc:sldMkLst>
      </pc:sldChg>
      <pc:sldChg chg="add del">
        <pc:chgData name="伊健 杜" userId="e69aded81da48593" providerId="LiveId" clId="{797B5AC5-0C22-43F7-87C5-83E5A38BDB0F}" dt="2023-02-22T05:22:14.473" v="269" actId="47"/>
        <pc:sldMkLst>
          <pc:docMk/>
          <pc:sldMk cId="1779876700" sldId="2269"/>
        </pc:sldMkLst>
      </pc:sldChg>
      <pc:sldChg chg="addSp delSp modSp add mod">
        <pc:chgData name="伊健 杜" userId="e69aded81da48593" providerId="LiveId" clId="{797B5AC5-0C22-43F7-87C5-83E5A38BDB0F}" dt="2023-02-22T05:18:36.406" v="104" actId="1076"/>
        <pc:sldMkLst>
          <pc:docMk/>
          <pc:sldMk cId="3081471045" sldId="2270"/>
        </pc:sldMkLst>
        <pc:spChg chg="mod">
          <ac:chgData name="伊健 杜" userId="e69aded81da48593" providerId="LiveId" clId="{797B5AC5-0C22-43F7-87C5-83E5A38BDB0F}" dt="2023-02-22T05:18:36.406" v="104" actId="1076"/>
          <ac:spMkLst>
            <pc:docMk/>
            <pc:sldMk cId="3081471045" sldId="2270"/>
            <ac:spMk id="2" creationId="{10304424-DB4A-36E7-9E0D-D32A5DD0F26C}"/>
          </ac:spMkLst>
        </pc:spChg>
        <pc:spChg chg="del mod">
          <ac:chgData name="伊健 杜" userId="e69aded81da48593" providerId="LiveId" clId="{797B5AC5-0C22-43F7-87C5-83E5A38BDB0F}" dt="2023-02-22T05:17:46.227" v="84" actId="478"/>
          <ac:spMkLst>
            <pc:docMk/>
            <pc:sldMk cId="3081471045" sldId="2270"/>
            <ac:spMk id="3" creationId="{94F00586-F1E4-048E-EB82-823FE7B47C2D}"/>
          </ac:spMkLst>
        </pc:spChg>
        <pc:spChg chg="add mod">
          <ac:chgData name="伊健 杜" userId="e69aded81da48593" providerId="LiveId" clId="{797B5AC5-0C22-43F7-87C5-83E5A38BDB0F}" dt="2023-02-22T05:18:08.548" v="95" actId="1076"/>
          <ac:spMkLst>
            <pc:docMk/>
            <pc:sldMk cId="3081471045" sldId="2270"/>
            <ac:spMk id="8" creationId="{3E5B3D14-95EA-A6E9-DBA0-39F33FCD99A2}"/>
          </ac:spMkLst>
        </pc:spChg>
        <pc:picChg chg="del">
          <ac:chgData name="伊健 杜" userId="e69aded81da48593" providerId="LiveId" clId="{797B5AC5-0C22-43F7-87C5-83E5A38BDB0F}" dt="2023-02-22T05:16:34.121" v="78" actId="478"/>
          <ac:picMkLst>
            <pc:docMk/>
            <pc:sldMk cId="3081471045" sldId="2270"/>
            <ac:picMk id="4" creationId="{22B0189D-6293-E35D-E84B-A059AA59F1E9}"/>
          </ac:picMkLst>
        </pc:picChg>
        <pc:picChg chg="del">
          <ac:chgData name="伊健 杜" userId="e69aded81da48593" providerId="LiveId" clId="{797B5AC5-0C22-43F7-87C5-83E5A38BDB0F}" dt="2023-02-22T05:16:34.121" v="78" actId="478"/>
          <ac:picMkLst>
            <pc:docMk/>
            <pc:sldMk cId="3081471045" sldId="2270"/>
            <ac:picMk id="6" creationId="{D999E142-3AAD-C966-7EA6-332C8654BFFA}"/>
          </ac:picMkLst>
        </pc:picChg>
        <pc:picChg chg="add mod">
          <ac:chgData name="伊健 杜" userId="e69aded81da48593" providerId="LiveId" clId="{797B5AC5-0C22-43F7-87C5-83E5A38BDB0F}" dt="2023-02-22T05:17:58.288" v="91" actId="1076"/>
          <ac:picMkLst>
            <pc:docMk/>
            <pc:sldMk cId="3081471045" sldId="2270"/>
            <ac:picMk id="7" creationId="{EEAE0F2A-8EF9-F3E8-869A-3D778209B46D}"/>
          </ac:picMkLst>
        </pc:picChg>
        <pc:picChg chg="del">
          <ac:chgData name="伊健 杜" userId="e69aded81da48593" providerId="LiveId" clId="{797B5AC5-0C22-43F7-87C5-83E5A38BDB0F}" dt="2023-02-22T05:16:34.121" v="78" actId="478"/>
          <ac:picMkLst>
            <pc:docMk/>
            <pc:sldMk cId="3081471045" sldId="2270"/>
            <ac:picMk id="1028" creationId="{6BB02CF9-5EAA-7E7E-4A73-7A2106942F82}"/>
          </ac:picMkLst>
        </pc:picChg>
      </pc:sldChg>
      <pc:sldChg chg="addSp delSp modSp add mod">
        <pc:chgData name="伊健 杜" userId="e69aded81da48593" providerId="LiveId" clId="{797B5AC5-0C22-43F7-87C5-83E5A38BDB0F}" dt="2023-02-22T13:09:56.424" v="4871"/>
        <pc:sldMkLst>
          <pc:docMk/>
          <pc:sldMk cId="3758514626" sldId="2271"/>
        </pc:sldMkLst>
        <pc:spChg chg="del">
          <ac:chgData name="伊健 杜" userId="e69aded81da48593" providerId="LiveId" clId="{797B5AC5-0C22-43F7-87C5-83E5A38BDB0F}" dt="2023-02-22T05:19:07.195" v="164" actId="478"/>
          <ac:spMkLst>
            <pc:docMk/>
            <pc:sldMk cId="3758514626" sldId="2271"/>
            <ac:spMk id="2" creationId="{10304424-DB4A-36E7-9E0D-D32A5DD0F26C}"/>
          </ac:spMkLst>
        </pc:spChg>
        <pc:spChg chg="add del mod">
          <ac:chgData name="伊健 杜" userId="e69aded81da48593" providerId="LiveId" clId="{797B5AC5-0C22-43F7-87C5-83E5A38BDB0F}" dt="2023-02-22T05:19:09.890" v="165" actId="478"/>
          <ac:spMkLst>
            <pc:docMk/>
            <pc:sldMk cId="3758514626" sldId="2271"/>
            <ac:spMk id="4" creationId="{C132494B-0DBF-12C9-7070-3DEE1AE902D1}"/>
          </ac:spMkLst>
        </pc:spChg>
        <pc:spChg chg="add mod">
          <ac:chgData name="伊健 杜" userId="e69aded81da48593" providerId="LiveId" clId="{797B5AC5-0C22-43F7-87C5-83E5A38BDB0F}" dt="2023-02-22T13:09:56.424" v="4871"/>
          <ac:spMkLst>
            <pc:docMk/>
            <pc:sldMk cId="3758514626" sldId="2271"/>
            <ac:spMk id="5" creationId="{F0F5F393-75EB-D596-27E9-9590BE0BD0C3}"/>
          </ac:spMkLst>
        </pc:spChg>
        <pc:spChg chg="mod">
          <ac:chgData name="伊健 杜" userId="e69aded81da48593" providerId="LiveId" clId="{797B5AC5-0C22-43F7-87C5-83E5A38BDB0F}" dt="2023-02-22T13:09:56.424" v="4871"/>
          <ac:spMkLst>
            <pc:docMk/>
            <pc:sldMk cId="3758514626" sldId="2271"/>
            <ac:spMk id="8" creationId="{3E5B3D14-95EA-A6E9-DBA0-39F33FCD99A2}"/>
          </ac:spMkLst>
        </pc:spChg>
        <pc:picChg chg="del">
          <ac:chgData name="伊健 杜" userId="e69aded81da48593" providerId="LiveId" clId="{797B5AC5-0C22-43F7-87C5-83E5A38BDB0F}" dt="2023-02-22T05:18:42.846" v="106" actId="478"/>
          <ac:picMkLst>
            <pc:docMk/>
            <pc:sldMk cId="3758514626" sldId="2271"/>
            <ac:picMk id="7" creationId="{EEAE0F2A-8EF9-F3E8-869A-3D778209B46D}"/>
          </ac:picMkLst>
        </pc:picChg>
        <pc:picChg chg="add mod">
          <ac:chgData name="伊健 杜" userId="e69aded81da48593" providerId="LiveId" clId="{797B5AC5-0C22-43F7-87C5-83E5A38BDB0F}" dt="2023-02-22T05:20:07.649" v="182" actId="1076"/>
          <ac:picMkLst>
            <pc:docMk/>
            <pc:sldMk cId="3758514626" sldId="2271"/>
            <ac:picMk id="2050" creationId="{9E90B27D-F8C0-4EEA-FCAF-2D9AF03E9750}"/>
          </ac:picMkLst>
        </pc:picChg>
        <pc:picChg chg="add mod">
          <ac:chgData name="伊健 杜" userId="e69aded81da48593" providerId="LiveId" clId="{797B5AC5-0C22-43F7-87C5-83E5A38BDB0F}" dt="2023-02-22T05:20:15.056" v="186" actId="14100"/>
          <ac:picMkLst>
            <pc:docMk/>
            <pc:sldMk cId="3758514626" sldId="2271"/>
            <ac:picMk id="2052" creationId="{5231A6B3-ADE5-CCED-2799-E9810AA40F4A}"/>
          </ac:picMkLst>
        </pc:picChg>
      </pc:sldChg>
      <pc:sldChg chg="addSp delSp modSp add mod">
        <pc:chgData name="伊健 杜" userId="e69aded81da48593" providerId="LiveId" clId="{797B5AC5-0C22-43F7-87C5-83E5A38BDB0F}" dt="2023-02-22T13:09:56.424" v="4871"/>
        <pc:sldMkLst>
          <pc:docMk/>
          <pc:sldMk cId="2385434541" sldId="2272"/>
        </pc:sldMkLst>
        <pc:spChg chg="mod">
          <ac:chgData name="伊健 杜" userId="e69aded81da48593" providerId="LiveId" clId="{797B5AC5-0C22-43F7-87C5-83E5A38BDB0F}" dt="2023-02-22T13:09:56.424" v="4871"/>
          <ac:spMkLst>
            <pc:docMk/>
            <pc:sldMk cId="2385434541" sldId="2272"/>
            <ac:spMk id="5" creationId="{F0F5F393-75EB-D596-27E9-9590BE0BD0C3}"/>
          </ac:spMkLst>
        </pc:spChg>
        <pc:spChg chg="mod">
          <ac:chgData name="伊健 杜" userId="e69aded81da48593" providerId="LiveId" clId="{797B5AC5-0C22-43F7-87C5-83E5A38BDB0F}" dt="2023-02-22T13:09:56.424" v="4871"/>
          <ac:spMkLst>
            <pc:docMk/>
            <pc:sldMk cId="2385434541" sldId="2272"/>
            <ac:spMk id="8" creationId="{3E5B3D14-95EA-A6E9-DBA0-39F33FCD99A2}"/>
          </ac:spMkLst>
        </pc:spChg>
        <pc:picChg chg="del">
          <ac:chgData name="伊健 杜" userId="e69aded81da48593" providerId="LiveId" clId="{797B5AC5-0C22-43F7-87C5-83E5A38BDB0F}" dt="2023-02-22T05:21:29.013" v="262" actId="478"/>
          <ac:picMkLst>
            <pc:docMk/>
            <pc:sldMk cId="2385434541" sldId="2272"/>
            <ac:picMk id="2050" creationId="{9E90B27D-F8C0-4EEA-FCAF-2D9AF03E9750}"/>
          </ac:picMkLst>
        </pc:picChg>
        <pc:picChg chg="del">
          <ac:chgData name="伊健 杜" userId="e69aded81da48593" providerId="LiveId" clId="{797B5AC5-0C22-43F7-87C5-83E5A38BDB0F}" dt="2023-02-22T05:21:29.013" v="262" actId="478"/>
          <ac:picMkLst>
            <pc:docMk/>
            <pc:sldMk cId="2385434541" sldId="2272"/>
            <ac:picMk id="2052" creationId="{5231A6B3-ADE5-CCED-2799-E9810AA40F4A}"/>
          </ac:picMkLst>
        </pc:picChg>
        <pc:picChg chg="add mod">
          <ac:chgData name="伊健 杜" userId="e69aded81da48593" providerId="LiveId" clId="{797B5AC5-0C22-43F7-87C5-83E5A38BDB0F}" dt="2023-02-22T05:21:50.705" v="265" actId="1076"/>
          <ac:picMkLst>
            <pc:docMk/>
            <pc:sldMk cId="2385434541" sldId="2272"/>
            <ac:picMk id="4098" creationId="{E0A46A0D-A6DF-F054-0393-2E56FEA30227}"/>
          </ac:picMkLst>
        </pc:picChg>
        <pc:picChg chg="add mod">
          <ac:chgData name="伊健 杜" userId="e69aded81da48593" providerId="LiveId" clId="{797B5AC5-0C22-43F7-87C5-83E5A38BDB0F}" dt="2023-02-22T05:22:06.018" v="268" actId="1076"/>
          <ac:picMkLst>
            <pc:docMk/>
            <pc:sldMk cId="2385434541" sldId="2272"/>
            <ac:picMk id="4100" creationId="{E1C67704-FEE3-9D7B-72AD-5F0A9CD9F168}"/>
          </ac:picMkLst>
        </pc:picChg>
      </pc:sldChg>
      <pc:sldChg chg="addSp delSp modSp add mod">
        <pc:chgData name="伊健 杜" userId="e69aded81da48593" providerId="LiveId" clId="{797B5AC5-0C22-43F7-87C5-83E5A38BDB0F}" dt="2023-02-22T13:09:56.424" v="4871"/>
        <pc:sldMkLst>
          <pc:docMk/>
          <pc:sldMk cId="563916958" sldId="2273"/>
        </pc:sldMkLst>
        <pc:spChg chg="mod">
          <ac:chgData name="伊健 杜" userId="e69aded81da48593" providerId="LiveId" clId="{797B5AC5-0C22-43F7-87C5-83E5A38BDB0F}" dt="2023-02-22T13:09:56.424" v="4871"/>
          <ac:spMkLst>
            <pc:docMk/>
            <pc:sldMk cId="563916958" sldId="2273"/>
            <ac:spMk id="2" creationId="{10304424-DB4A-36E7-9E0D-D32A5DD0F26C}"/>
          </ac:spMkLst>
        </pc:spChg>
        <pc:spChg chg="mod">
          <ac:chgData name="伊健 杜" userId="e69aded81da48593" providerId="LiveId" clId="{797B5AC5-0C22-43F7-87C5-83E5A38BDB0F}" dt="2023-02-22T13:09:56.424" v="4871"/>
          <ac:spMkLst>
            <pc:docMk/>
            <pc:sldMk cId="563916958" sldId="2273"/>
            <ac:spMk id="5" creationId="{E7287B0E-EF55-E721-8EFA-9A9183C0EDF9}"/>
          </ac:spMkLst>
        </pc:spChg>
        <pc:picChg chg="del">
          <ac:chgData name="伊健 杜" userId="e69aded81da48593" providerId="LiveId" clId="{797B5AC5-0C22-43F7-87C5-83E5A38BDB0F}" dt="2023-02-22T05:26:29.594" v="481" actId="478"/>
          <ac:picMkLst>
            <pc:docMk/>
            <pc:sldMk cId="563916958" sldId="2273"/>
            <ac:picMk id="1026" creationId="{54C21841-146E-1CF6-47E7-668B4F278DDC}"/>
          </ac:picMkLst>
        </pc:picChg>
        <pc:picChg chg="add mod">
          <ac:chgData name="伊健 杜" userId="e69aded81da48593" providerId="LiveId" clId="{797B5AC5-0C22-43F7-87C5-83E5A38BDB0F}" dt="2023-02-22T12:49:16.090" v="4638" actId="1076"/>
          <ac:picMkLst>
            <pc:docMk/>
            <pc:sldMk cId="563916958" sldId="2273"/>
            <ac:picMk id="1026" creationId="{574147DF-8AEA-C6C7-C131-98E12408BDCD}"/>
          </ac:picMkLst>
        </pc:picChg>
      </pc:sldChg>
      <pc:sldChg chg="addSp delSp modSp add mod">
        <pc:chgData name="伊健 杜" userId="e69aded81da48593" providerId="LiveId" clId="{797B5AC5-0C22-43F7-87C5-83E5A38BDB0F}" dt="2023-02-22T13:09:56.424" v="4871"/>
        <pc:sldMkLst>
          <pc:docMk/>
          <pc:sldMk cId="2034064852" sldId="2274"/>
        </pc:sldMkLst>
        <pc:spChg chg="mod">
          <ac:chgData name="伊健 杜" userId="e69aded81da48593" providerId="LiveId" clId="{797B5AC5-0C22-43F7-87C5-83E5A38BDB0F}" dt="2023-02-22T13:09:56.424" v="4871"/>
          <ac:spMkLst>
            <pc:docMk/>
            <pc:sldMk cId="2034064852" sldId="2274"/>
            <ac:spMk id="2" creationId="{10304424-DB4A-36E7-9E0D-D32A5DD0F26C}"/>
          </ac:spMkLst>
        </pc:spChg>
        <pc:spChg chg="mod">
          <ac:chgData name="伊健 杜" userId="e69aded81da48593" providerId="LiveId" clId="{797B5AC5-0C22-43F7-87C5-83E5A38BDB0F}" dt="2023-02-22T13:09:56.424" v="4871"/>
          <ac:spMkLst>
            <pc:docMk/>
            <pc:sldMk cId="2034064852" sldId="2274"/>
            <ac:spMk id="5" creationId="{E7287B0E-EF55-E721-8EFA-9A9183C0EDF9}"/>
          </ac:spMkLst>
        </pc:spChg>
        <pc:picChg chg="del">
          <ac:chgData name="伊健 杜" userId="e69aded81da48593" providerId="LiveId" clId="{797B5AC5-0C22-43F7-87C5-83E5A38BDB0F}" dt="2023-02-22T05:26:30.538" v="482" actId="478"/>
          <ac:picMkLst>
            <pc:docMk/>
            <pc:sldMk cId="2034064852" sldId="2274"/>
            <ac:picMk id="1026" creationId="{54C21841-146E-1CF6-47E7-668B4F278DDC}"/>
          </ac:picMkLst>
        </pc:picChg>
        <pc:picChg chg="add mod">
          <ac:chgData name="伊健 杜" userId="e69aded81da48593" providerId="LiveId" clId="{797B5AC5-0C22-43F7-87C5-83E5A38BDB0F}" dt="2023-02-22T12:49:53.883" v="4641" actId="14100"/>
          <ac:picMkLst>
            <pc:docMk/>
            <pc:sldMk cId="2034064852" sldId="2274"/>
            <ac:picMk id="2050" creationId="{4DF7D2F4-6051-9CC4-ED49-68AF649FBC9E}"/>
          </ac:picMkLst>
        </pc:picChg>
      </pc:sldChg>
      <pc:sldChg chg="add del">
        <pc:chgData name="伊健 杜" userId="e69aded81da48593" providerId="LiveId" clId="{797B5AC5-0C22-43F7-87C5-83E5A38BDB0F}" dt="2023-02-22T05:24:05.786" v="272" actId="47"/>
        <pc:sldMkLst>
          <pc:docMk/>
          <pc:sldMk cId="2603197317" sldId="2274"/>
        </pc:sldMkLst>
      </pc:sldChg>
      <pc:sldChg chg="addSp delSp modSp add mod">
        <pc:chgData name="伊健 杜" userId="e69aded81da48593" providerId="LiveId" clId="{797B5AC5-0C22-43F7-87C5-83E5A38BDB0F}" dt="2023-02-22T15:28:40.447" v="4895" actId="478"/>
        <pc:sldMkLst>
          <pc:docMk/>
          <pc:sldMk cId="3504565596" sldId="2275"/>
        </pc:sldMkLst>
        <pc:spChg chg="del">
          <ac:chgData name="伊健 杜" userId="e69aded81da48593" providerId="LiveId" clId="{797B5AC5-0C22-43F7-87C5-83E5A38BDB0F}" dt="2023-02-22T05:29:21.859" v="484" actId="478"/>
          <ac:spMkLst>
            <pc:docMk/>
            <pc:sldMk cId="3504565596" sldId="2275"/>
            <ac:spMk id="2" creationId="{10304424-DB4A-36E7-9E0D-D32A5DD0F26C}"/>
          </ac:spMkLst>
        </pc:spChg>
        <pc:spChg chg="add del mod">
          <ac:chgData name="伊健 杜" userId="e69aded81da48593" providerId="LiveId" clId="{797B5AC5-0C22-43F7-87C5-83E5A38BDB0F}" dt="2023-02-22T15:28:40.447" v="4895" actId="478"/>
          <ac:spMkLst>
            <pc:docMk/>
            <pc:sldMk cId="3504565596" sldId="2275"/>
            <ac:spMk id="2" creationId="{2A00F648-9874-B81D-016B-7953CCD8B2D1}"/>
          </ac:spMkLst>
        </pc:spChg>
        <pc:spChg chg="add del mod">
          <ac:chgData name="伊健 杜" userId="e69aded81da48593" providerId="LiveId" clId="{797B5AC5-0C22-43F7-87C5-83E5A38BDB0F}" dt="2023-02-22T05:29:23.040" v="485" actId="478"/>
          <ac:spMkLst>
            <pc:docMk/>
            <pc:sldMk cId="3504565596" sldId="2275"/>
            <ac:spMk id="4" creationId="{55017F80-3C42-1429-0D7D-94EBBD2B5F29}"/>
          </ac:spMkLst>
        </pc:spChg>
        <pc:spChg chg="mod">
          <ac:chgData name="伊健 杜" userId="e69aded81da48593" providerId="LiveId" clId="{797B5AC5-0C22-43F7-87C5-83E5A38BDB0F}" dt="2023-02-22T13:09:56.424" v="4871"/>
          <ac:spMkLst>
            <pc:docMk/>
            <pc:sldMk cId="3504565596" sldId="2275"/>
            <ac:spMk id="5" creationId="{E7287B0E-EF55-E721-8EFA-9A9183C0EDF9}"/>
          </ac:spMkLst>
        </pc:spChg>
        <pc:spChg chg="add mod">
          <ac:chgData name="伊健 杜" userId="e69aded81da48593" providerId="LiveId" clId="{797B5AC5-0C22-43F7-87C5-83E5A38BDB0F}" dt="2023-02-22T13:09:56.424" v="4871"/>
          <ac:spMkLst>
            <pc:docMk/>
            <pc:sldMk cId="3504565596" sldId="2275"/>
            <ac:spMk id="6" creationId="{25D7E685-CA93-F9F9-F2B0-91CAB4A596E4}"/>
          </ac:spMkLst>
        </pc:spChg>
      </pc:sldChg>
      <pc:sldChg chg="modSp add del mod">
        <pc:chgData name="伊健 杜" userId="e69aded81da48593" providerId="LiveId" clId="{797B5AC5-0C22-43F7-87C5-83E5A38BDB0F}" dt="2023-02-22T05:29:33.743" v="490" actId="47"/>
        <pc:sldMkLst>
          <pc:docMk/>
          <pc:sldMk cId="2116838651" sldId="2276"/>
        </pc:sldMkLst>
        <pc:spChg chg="mod">
          <ac:chgData name="伊健 杜" userId="e69aded81da48593" providerId="LiveId" clId="{797B5AC5-0C22-43F7-87C5-83E5A38BDB0F}" dt="2023-02-22T05:29:30.483" v="489" actId="20577"/>
          <ac:spMkLst>
            <pc:docMk/>
            <pc:sldMk cId="2116838651" sldId="2276"/>
            <ac:spMk id="5" creationId="{E7287B0E-EF55-E721-8EFA-9A9183C0EDF9}"/>
          </ac:spMkLst>
        </pc:spChg>
      </pc:sldChg>
      <pc:sldChg chg="new">
        <pc:chgData name="伊健 杜" userId="e69aded81da48593" providerId="LiveId" clId="{797B5AC5-0C22-43F7-87C5-83E5A38BDB0F}" dt="2023-02-22T05:29:48.716" v="536" actId="680"/>
        <pc:sldMkLst>
          <pc:docMk/>
          <pc:sldMk cId="3768352549" sldId="2276"/>
        </pc:sldMkLst>
      </pc:sldChg>
      <pc:sldChg chg="addSp modSp add mod">
        <pc:chgData name="伊健 杜" userId="e69aded81da48593" providerId="LiveId" clId="{797B5AC5-0C22-43F7-87C5-83E5A38BDB0F}" dt="2023-02-22T13:09:56.424" v="4871"/>
        <pc:sldMkLst>
          <pc:docMk/>
          <pc:sldMk cId="852897728" sldId="2277"/>
        </pc:sldMkLst>
        <pc:spChg chg="mod">
          <ac:chgData name="伊健 杜" userId="e69aded81da48593" providerId="LiveId" clId="{797B5AC5-0C22-43F7-87C5-83E5A38BDB0F}" dt="2023-02-22T05:31:49.595" v="694"/>
          <ac:spMkLst>
            <pc:docMk/>
            <pc:sldMk cId="852897728" sldId="2277"/>
            <ac:spMk id="2" creationId="{10304424-DB4A-36E7-9E0D-D32A5DD0F26C}"/>
          </ac:spMkLst>
        </pc:spChg>
        <pc:spChg chg="mod">
          <ac:chgData name="伊健 杜" userId="e69aded81da48593" providerId="LiveId" clId="{797B5AC5-0C22-43F7-87C5-83E5A38BDB0F}" dt="2023-02-22T13:09:56.424" v="4871"/>
          <ac:spMkLst>
            <pc:docMk/>
            <pc:sldMk cId="852897728" sldId="2277"/>
            <ac:spMk id="5" creationId="{E7287B0E-EF55-E721-8EFA-9A9183C0EDF9}"/>
          </ac:spMkLst>
        </pc:spChg>
        <pc:picChg chg="add mod">
          <ac:chgData name="伊健 杜" userId="e69aded81da48593" providerId="LiveId" clId="{797B5AC5-0C22-43F7-87C5-83E5A38BDB0F}" dt="2023-02-22T12:51:28.892" v="4646" actId="1076"/>
          <ac:picMkLst>
            <pc:docMk/>
            <pc:sldMk cId="852897728" sldId="2277"/>
            <ac:picMk id="4098" creationId="{81F3B2F5-D9D0-F31E-CB73-DC2CBFD82B97}"/>
          </ac:picMkLst>
        </pc:picChg>
      </pc:sldChg>
      <pc:sldChg chg="addSp modSp add mod ord">
        <pc:chgData name="伊健 杜" userId="e69aded81da48593" providerId="LiveId" clId="{797B5AC5-0C22-43F7-87C5-83E5A38BDB0F}" dt="2023-02-22T13:09:56.424" v="4871"/>
        <pc:sldMkLst>
          <pc:docMk/>
          <pc:sldMk cId="1743236621" sldId="2278"/>
        </pc:sldMkLst>
        <pc:spChg chg="mod">
          <ac:chgData name="伊健 杜" userId="e69aded81da48593" providerId="LiveId" clId="{797B5AC5-0C22-43F7-87C5-83E5A38BDB0F}" dt="2023-02-22T13:09:56.424" v="4871"/>
          <ac:spMkLst>
            <pc:docMk/>
            <pc:sldMk cId="1743236621" sldId="2278"/>
            <ac:spMk id="5" creationId="{E7287B0E-EF55-E721-8EFA-9A9183C0EDF9}"/>
          </ac:spMkLst>
        </pc:spChg>
        <pc:picChg chg="add mod">
          <ac:chgData name="伊健 杜" userId="e69aded81da48593" providerId="LiveId" clId="{797B5AC5-0C22-43F7-87C5-83E5A38BDB0F}" dt="2023-02-22T12:51:00.777" v="4644" actId="1076"/>
          <ac:picMkLst>
            <pc:docMk/>
            <pc:sldMk cId="1743236621" sldId="2278"/>
            <ac:picMk id="3074" creationId="{E88BD53C-64A9-5F08-A573-CAE2831C95F6}"/>
          </ac:picMkLst>
        </pc:picChg>
      </pc:sldChg>
      <pc:sldChg chg="modSp add mod">
        <pc:chgData name="伊健 杜" userId="e69aded81da48593" providerId="LiveId" clId="{797B5AC5-0C22-43F7-87C5-83E5A38BDB0F}" dt="2023-02-22T13:09:56.424" v="4871"/>
        <pc:sldMkLst>
          <pc:docMk/>
          <pc:sldMk cId="4184151053" sldId="2279"/>
        </pc:sldMkLst>
        <pc:spChg chg="mod">
          <ac:chgData name="伊健 杜" userId="e69aded81da48593" providerId="LiveId" clId="{797B5AC5-0C22-43F7-87C5-83E5A38BDB0F}" dt="2023-02-22T13:09:56.424" v="4871"/>
          <ac:spMkLst>
            <pc:docMk/>
            <pc:sldMk cId="4184151053" sldId="2279"/>
            <ac:spMk id="5" creationId="{E7287B0E-EF55-E721-8EFA-9A9183C0EDF9}"/>
          </ac:spMkLst>
        </pc:spChg>
      </pc:sldChg>
      <pc:sldChg chg="addSp modSp add mod">
        <pc:chgData name="伊健 杜" userId="e69aded81da48593" providerId="LiveId" clId="{797B5AC5-0C22-43F7-87C5-83E5A38BDB0F}" dt="2023-02-22T13:09:56.424" v="4871"/>
        <pc:sldMkLst>
          <pc:docMk/>
          <pc:sldMk cId="1930783900" sldId="2280"/>
        </pc:sldMkLst>
        <pc:spChg chg="mod">
          <ac:chgData name="伊健 杜" userId="e69aded81da48593" providerId="LiveId" clId="{797B5AC5-0C22-43F7-87C5-83E5A38BDB0F}" dt="2023-02-22T13:09:56.424" v="4871"/>
          <ac:spMkLst>
            <pc:docMk/>
            <pc:sldMk cId="1930783900" sldId="2280"/>
            <ac:spMk id="5" creationId="{E7287B0E-EF55-E721-8EFA-9A9183C0EDF9}"/>
          </ac:spMkLst>
        </pc:spChg>
        <pc:picChg chg="add mod">
          <ac:chgData name="伊健 杜" userId="e69aded81da48593" providerId="LiveId" clId="{797B5AC5-0C22-43F7-87C5-83E5A38BDB0F}" dt="2023-02-22T12:52:30.174" v="4665" actId="14100"/>
          <ac:picMkLst>
            <pc:docMk/>
            <pc:sldMk cId="1930783900" sldId="2280"/>
            <ac:picMk id="5122" creationId="{55569F42-36AF-7205-FF62-5CA3D931F963}"/>
          </ac:picMkLst>
        </pc:picChg>
      </pc:sldChg>
      <pc:sldChg chg="addSp modSp add mod">
        <pc:chgData name="伊健 杜" userId="e69aded81da48593" providerId="LiveId" clId="{797B5AC5-0C22-43F7-87C5-83E5A38BDB0F}" dt="2023-02-22T13:09:56.424" v="4871"/>
        <pc:sldMkLst>
          <pc:docMk/>
          <pc:sldMk cId="349110739" sldId="2281"/>
        </pc:sldMkLst>
        <pc:spChg chg="mod">
          <ac:chgData name="伊健 杜" userId="e69aded81da48593" providerId="LiveId" clId="{797B5AC5-0C22-43F7-87C5-83E5A38BDB0F}" dt="2023-02-22T13:09:56.424" v="4871"/>
          <ac:spMkLst>
            <pc:docMk/>
            <pc:sldMk cId="349110739" sldId="2281"/>
            <ac:spMk id="5" creationId="{E7287B0E-EF55-E721-8EFA-9A9183C0EDF9}"/>
          </ac:spMkLst>
        </pc:spChg>
        <pc:picChg chg="add mod">
          <ac:chgData name="伊健 杜" userId="e69aded81da48593" providerId="LiveId" clId="{797B5AC5-0C22-43F7-87C5-83E5A38BDB0F}" dt="2023-02-22T12:53:28.438" v="4667" actId="1076"/>
          <ac:picMkLst>
            <pc:docMk/>
            <pc:sldMk cId="349110739" sldId="2281"/>
            <ac:picMk id="6146" creationId="{BE725FF5-8BC5-38EC-8D57-7ECDD49262E3}"/>
          </ac:picMkLst>
        </pc:picChg>
      </pc:sldChg>
      <pc:sldChg chg="modSp add mod">
        <pc:chgData name="伊健 杜" userId="e69aded81da48593" providerId="LiveId" clId="{797B5AC5-0C22-43F7-87C5-83E5A38BDB0F}" dt="2023-02-22T13:09:56.424" v="4871"/>
        <pc:sldMkLst>
          <pc:docMk/>
          <pc:sldMk cId="451124147" sldId="2282"/>
        </pc:sldMkLst>
        <pc:spChg chg="mod">
          <ac:chgData name="伊健 杜" userId="e69aded81da48593" providerId="LiveId" clId="{797B5AC5-0C22-43F7-87C5-83E5A38BDB0F}" dt="2023-02-22T13:09:56.424" v="4871"/>
          <ac:spMkLst>
            <pc:docMk/>
            <pc:sldMk cId="451124147" sldId="2282"/>
            <ac:spMk id="5" creationId="{E7287B0E-EF55-E721-8EFA-9A9183C0EDF9}"/>
          </ac:spMkLst>
        </pc:spChg>
      </pc:sldChg>
      <pc:sldChg chg="addSp modSp add mod">
        <pc:chgData name="伊健 杜" userId="e69aded81da48593" providerId="LiveId" clId="{797B5AC5-0C22-43F7-87C5-83E5A38BDB0F}" dt="2023-02-22T13:09:56.424" v="4871"/>
        <pc:sldMkLst>
          <pc:docMk/>
          <pc:sldMk cId="2098761679" sldId="2283"/>
        </pc:sldMkLst>
        <pc:spChg chg="mod">
          <ac:chgData name="伊健 杜" userId="e69aded81da48593" providerId="LiveId" clId="{797B5AC5-0C22-43F7-87C5-83E5A38BDB0F}" dt="2023-02-22T05:42:12.976" v="1301"/>
          <ac:spMkLst>
            <pc:docMk/>
            <pc:sldMk cId="2098761679" sldId="2283"/>
            <ac:spMk id="2" creationId="{10304424-DB4A-36E7-9E0D-D32A5DD0F26C}"/>
          </ac:spMkLst>
        </pc:spChg>
        <pc:spChg chg="mod">
          <ac:chgData name="伊健 杜" userId="e69aded81da48593" providerId="LiveId" clId="{797B5AC5-0C22-43F7-87C5-83E5A38BDB0F}" dt="2023-02-22T13:09:56.424" v="4871"/>
          <ac:spMkLst>
            <pc:docMk/>
            <pc:sldMk cId="2098761679" sldId="2283"/>
            <ac:spMk id="5" creationId="{E7287B0E-EF55-E721-8EFA-9A9183C0EDF9}"/>
          </ac:spMkLst>
        </pc:spChg>
        <pc:picChg chg="add mod">
          <ac:chgData name="伊健 杜" userId="e69aded81da48593" providerId="LiveId" clId="{797B5AC5-0C22-43F7-87C5-83E5A38BDB0F}" dt="2023-02-22T12:54:12.429" v="4716" actId="1076"/>
          <ac:picMkLst>
            <pc:docMk/>
            <pc:sldMk cId="2098761679" sldId="2283"/>
            <ac:picMk id="7170" creationId="{77E3B13A-9590-D767-5416-693437BF5465}"/>
          </ac:picMkLst>
        </pc:picChg>
        <pc:picChg chg="add mod">
          <ac:chgData name="伊健 杜" userId="e69aded81da48593" providerId="LiveId" clId="{797B5AC5-0C22-43F7-87C5-83E5A38BDB0F}" dt="2023-02-22T12:55:18.710" v="4720" actId="1076"/>
          <ac:picMkLst>
            <pc:docMk/>
            <pc:sldMk cId="2098761679" sldId="2283"/>
            <ac:picMk id="7172" creationId="{A61DF7A0-51D3-926B-193C-825779924859}"/>
          </ac:picMkLst>
        </pc:picChg>
      </pc:sldChg>
      <pc:sldChg chg="addSp modSp add mod">
        <pc:chgData name="伊健 杜" userId="e69aded81da48593" providerId="LiveId" clId="{797B5AC5-0C22-43F7-87C5-83E5A38BDB0F}" dt="2023-02-22T13:09:56.424" v="4871"/>
        <pc:sldMkLst>
          <pc:docMk/>
          <pc:sldMk cId="240391578" sldId="2284"/>
        </pc:sldMkLst>
        <pc:spChg chg="mod">
          <ac:chgData name="伊健 杜" userId="e69aded81da48593" providerId="LiveId" clId="{797B5AC5-0C22-43F7-87C5-83E5A38BDB0F}" dt="2023-02-22T13:09:56.424" v="4871"/>
          <ac:spMkLst>
            <pc:docMk/>
            <pc:sldMk cId="240391578" sldId="2284"/>
            <ac:spMk id="5" creationId="{E7287B0E-EF55-E721-8EFA-9A9183C0EDF9}"/>
          </ac:spMkLst>
        </pc:spChg>
        <pc:picChg chg="add mod">
          <ac:chgData name="伊健 杜" userId="e69aded81da48593" providerId="LiveId" clId="{797B5AC5-0C22-43F7-87C5-83E5A38BDB0F}" dt="2023-02-22T12:55:49.427" v="4723" actId="1076"/>
          <ac:picMkLst>
            <pc:docMk/>
            <pc:sldMk cId="240391578" sldId="2284"/>
            <ac:picMk id="8194" creationId="{8ECEA639-F4EB-5043-1384-6D58E8A77B97}"/>
          </ac:picMkLst>
        </pc:picChg>
      </pc:sldChg>
      <pc:sldChg chg="modSp add mod">
        <pc:chgData name="伊健 杜" userId="e69aded81da48593" providerId="LiveId" clId="{797B5AC5-0C22-43F7-87C5-83E5A38BDB0F}" dt="2023-02-22T13:09:56.424" v="4871"/>
        <pc:sldMkLst>
          <pc:docMk/>
          <pc:sldMk cId="63187579" sldId="2285"/>
        </pc:sldMkLst>
        <pc:spChg chg="mod">
          <ac:chgData name="伊健 杜" userId="e69aded81da48593" providerId="LiveId" clId="{797B5AC5-0C22-43F7-87C5-83E5A38BDB0F}" dt="2023-02-22T13:09:56.424" v="4871"/>
          <ac:spMkLst>
            <pc:docMk/>
            <pc:sldMk cId="63187579" sldId="2285"/>
            <ac:spMk id="5" creationId="{E7287B0E-EF55-E721-8EFA-9A9183C0EDF9}"/>
          </ac:spMkLst>
        </pc:spChg>
      </pc:sldChg>
      <pc:sldChg chg="add del">
        <pc:chgData name="伊健 杜" userId="e69aded81da48593" providerId="LiveId" clId="{797B5AC5-0C22-43F7-87C5-83E5A38BDB0F}" dt="2023-02-22T06:03:03.989" v="1564" actId="47"/>
        <pc:sldMkLst>
          <pc:docMk/>
          <pc:sldMk cId="612004637" sldId="2286"/>
        </pc:sldMkLst>
      </pc:sldChg>
      <pc:sldChg chg="addSp modSp add mod">
        <pc:chgData name="伊健 杜" userId="e69aded81da48593" providerId="LiveId" clId="{797B5AC5-0C22-43F7-87C5-83E5A38BDB0F}" dt="2023-02-22T13:09:56.424" v="4871"/>
        <pc:sldMkLst>
          <pc:docMk/>
          <pc:sldMk cId="1619590246" sldId="2286"/>
        </pc:sldMkLst>
        <pc:spChg chg="mod">
          <ac:chgData name="伊健 杜" userId="e69aded81da48593" providerId="LiveId" clId="{797B5AC5-0C22-43F7-87C5-83E5A38BDB0F}" dt="2023-02-22T06:51:24.485" v="1581"/>
          <ac:spMkLst>
            <pc:docMk/>
            <pc:sldMk cId="1619590246" sldId="2286"/>
            <ac:spMk id="2" creationId="{10304424-DB4A-36E7-9E0D-D32A5DD0F26C}"/>
          </ac:spMkLst>
        </pc:spChg>
        <pc:spChg chg="add mod">
          <ac:chgData name="伊健 杜" userId="e69aded81da48593" providerId="LiveId" clId="{797B5AC5-0C22-43F7-87C5-83E5A38BDB0F}" dt="2023-02-22T13:09:56.424" v="4871"/>
          <ac:spMkLst>
            <pc:docMk/>
            <pc:sldMk cId="1619590246" sldId="2286"/>
            <ac:spMk id="3" creationId="{1A164DFB-BFF6-B134-0E6B-9328A990C38B}"/>
          </ac:spMkLst>
        </pc:spChg>
        <pc:spChg chg="mod">
          <ac:chgData name="伊健 杜" userId="e69aded81da48593" providerId="LiveId" clId="{797B5AC5-0C22-43F7-87C5-83E5A38BDB0F}" dt="2023-02-22T13:09:56.424" v="4871"/>
          <ac:spMkLst>
            <pc:docMk/>
            <pc:sldMk cId="1619590246" sldId="2286"/>
            <ac:spMk id="5" creationId="{E7287B0E-EF55-E721-8EFA-9A9183C0EDF9}"/>
          </ac:spMkLst>
        </pc:spChg>
        <pc:picChg chg="add mod">
          <ac:chgData name="伊健 杜" userId="e69aded81da48593" providerId="LiveId" clId="{797B5AC5-0C22-43F7-87C5-83E5A38BDB0F}" dt="2023-02-22T12:56:51.505" v="4726" actId="14100"/>
          <ac:picMkLst>
            <pc:docMk/>
            <pc:sldMk cId="1619590246" sldId="2286"/>
            <ac:picMk id="9218" creationId="{4DF633B2-DA47-693A-C69D-1B0CA5E7994A}"/>
          </ac:picMkLst>
        </pc:picChg>
      </pc:sldChg>
      <pc:sldChg chg="addSp modSp add mod">
        <pc:chgData name="伊健 杜" userId="e69aded81da48593" providerId="LiveId" clId="{797B5AC5-0C22-43F7-87C5-83E5A38BDB0F}" dt="2023-02-22T13:09:56.424" v="4871"/>
        <pc:sldMkLst>
          <pc:docMk/>
          <pc:sldMk cId="2099059896" sldId="2287"/>
        </pc:sldMkLst>
        <pc:spChg chg="mod">
          <ac:chgData name="伊健 杜" userId="e69aded81da48593" providerId="LiveId" clId="{797B5AC5-0C22-43F7-87C5-83E5A38BDB0F}" dt="2023-02-22T13:09:56.424" v="4871"/>
          <ac:spMkLst>
            <pc:docMk/>
            <pc:sldMk cId="2099059896" sldId="2287"/>
            <ac:spMk id="5" creationId="{E7287B0E-EF55-E721-8EFA-9A9183C0EDF9}"/>
          </ac:spMkLst>
        </pc:spChg>
        <pc:picChg chg="add mod">
          <ac:chgData name="伊健 杜" userId="e69aded81da48593" providerId="LiveId" clId="{797B5AC5-0C22-43F7-87C5-83E5A38BDB0F}" dt="2023-02-22T12:57:57.709" v="4814" actId="1076"/>
          <ac:picMkLst>
            <pc:docMk/>
            <pc:sldMk cId="2099059896" sldId="2287"/>
            <ac:picMk id="10242" creationId="{7D2CE33F-E7A9-7048-E6DA-74C4F66FA21E}"/>
          </ac:picMkLst>
        </pc:picChg>
      </pc:sldChg>
      <pc:sldChg chg="modSp add mod">
        <pc:chgData name="伊健 杜" userId="e69aded81da48593" providerId="LiveId" clId="{797B5AC5-0C22-43F7-87C5-83E5A38BDB0F}" dt="2023-02-22T13:09:56.424" v="4871"/>
        <pc:sldMkLst>
          <pc:docMk/>
          <pc:sldMk cId="1213722837" sldId="2288"/>
        </pc:sldMkLst>
        <pc:spChg chg="mod">
          <ac:chgData name="伊健 杜" userId="e69aded81da48593" providerId="LiveId" clId="{797B5AC5-0C22-43F7-87C5-83E5A38BDB0F}" dt="2023-02-22T13:09:56.424" v="4871"/>
          <ac:spMkLst>
            <pc:docMk/>
            <pc:sldMk cId="1213722837" sldId="2288"/>
            <ac:spMk id="5" creationId="{E7287B0E-EF55-E721-8EFA-9A9183C0EDF9}"/>
          </ac:spMkLst>
        </pc:spChg>
      </pc:sldChg>
      <pc:sldChg chg="modSp add del mod">
        <pc:chgData name="伊健 杜" userId="e69aded81da48593" providerId="LiveId" clId="{797B5AC5-0C22-43F7-87C5-83E5A38BDB0F}" dt="2023-02-22T11:49:07.323" v="1873" actId="47"/>
        <pc:sldMkLst>
          <pc:docMk/>
          <pc:sldMk cId="2264131862" sldId="2289"/>
        </pc:sldMkLst>
        <pc:spChg chg="mod">
          <ac:chgData name="伊健 杜" userId="e69aded81da48593" providerId="LiveId" clId="{797B5AC5-0C22-43F7-87C5-83E5A38BDB0F}" dt="2023-02-22T11:47:42.417" v="1872"/>
          <ac:spMkLst>
            <pc:docMk/>
            <pc:sldMk cId="2264131862" sldId="2289"/>
            <ac:spMk id="5" creationId="{E7287B0E-EF55-E721-8EFA-9A9183C0EDF9}"/>
          </ac:spMkLst>
        </pc:spChg>
      </pc:sldChg>
      <pc:sldChg chg="addSp modSp add mod">
        <pc:chgData name="伊健 杜" userId="e69aded81da48593" providerId="LiveId" clId="{797B5AC5-0C22-43F7-87C5-83E5A38BDB0F}" dt="2023-02-22T13:09:56.424" v="4871"/>
        <pc:sldMkLst>
          <pc:docMk/>
          <pc:sldMk cId="3396777915" sldId="2289"/>
        </pc:sldMkLst>
        <pc:spChg chg="mod">
          <ac:chgData name="伊健 杜" userId="e69aded81da48593" providerId="LiveId" clId="{797B5AC5-0C22-43F7-87C5-83E5A38BDB0F}" dt="2023-02-22T13:09:56.424" v="4871"/>
          <ac:spMkLst>
            <pc:docMk/>
            <pc:sldMk cId="3396777915" sldId="2289"/>
            <ac:spMk id="2" creationId="{10304424-DB4A-36E7-9E0D-D32A5DD0F26C}"/>
          </ac:spMkLst>
        </pc:spChg>
        <pc:spChg chg="mod">
          <ac:chgData name="伊健 杜" userId="e69aded81da48593" providerId="LiveId" clId="{797B5AC5-0C22-43F7-87C5-83E5A38BDB0F}" dt="2023-02-22T13:09:56.424" v="4871"/>
          <ac:spMkLst>
            <pc:docMk/>
            <pc:sldMk cId="3396777915" sldId="2289"/>
            <ac:spMk id="5" creationId="{E7287B0E-EF55-E721-8EFA-9A9183C0EDF9}"/>
          </ac:spMkLst>
        </pc:spChg>
        <pc:picChg chg="add mod">
          <ac:chgData name="伊健 杜" userId="e69aded81da48593" providerId="LiveId" clId="{797B5AC5-0C22-43F7-87C5-83E5A38BDB0F}" dt="2023-02-22T12:58:25.479" v="4830" actId="1076"/>
          <ac:picMkLst>
            <pc:docMk/>
            <pc:sldMk cId="3396777915" sldId="2289"/>
            <ac:picMk id="11266" creationId="{D460F782-AC73-C7CC-783E-60183553F624}"/>
          </ac:picMkLst>
        </pc:picChg>
      </pc:sldChg>
      <pc:sldChg chg="addSp modSp add mod">
        <pc:chgData name="伊健 杜" userId="e69aded81da48593" providerId="LiveId" clId="{797B5AC5-0C22-43F7-87C5-83E5A38BDB0F}" dt="2023-02-22T13:09:56.424" v="4871"/>
        <pc:sldMkLst>
          <pc:docMk/>
          <pc:sldMk cId="269134630" sldId="2290"/>
        </pc:sldMkLst>
        <pc:spChg chg="mod">
          <ac:chgData name="伊健 杜" userId="e69aded81da48593" providerId="LiveId" clId="{797B5AC5-0C22-43F7-87C5-83E5A38BDB0F}" dt="2023-02-22T13:09:56.424" v="4871"/>
          <ac:spMkLst>
            <pc:docMk/>
            <pc:sldMk cId="269134630" sldId="2290"/>
            <ac:spMk id="2" creationId="{10304424-DB4A-36E7-9E0D-D32A5DD0F26C}"/>
          </ac:spMkLst>
        </pc:spChg>
        <pc:spChg chg="mod">
          <ac:chgData name="伊健 杜" userId="e69aded81da48593" providerId="LiveId" clId="{797B5AC5-0C22-43F7-87C5-83E5A38BDB0F}" dt="2023-02-22T13:09:56.424" v="4871"/>
          <ac:spMkLst>
            <pc:docMk/>
            <pc:sldMk cId="269134630" sldId="2290"/>
            <ac:spMk id="5" creationId="{E7287B0E-EF55-E721-8EFA-9A9183C0EDF9}"/>
          </ac:spMkLst>
        </pc:spChg>
        <pc:picChg chg="add mod">
          <ac:chgData name="伊健 杜" userId="e69aded81da48593" providerId="LiveId" clId="{797B5AC5-0C22-43F7-87C5-83E5A38BDB0F}" dt="2023-02-22T12:58:53.460" v="4834" actId="1076"/>
          <ac:picMkLst>
            <pc:docMk/>
            <pc:sldMk cId="269134630" sldId="2290"/>
            <ac:picMk id="12290" creationId="{B33CF831-9FE5-0D29-A893-FCA99C0EDE9E}"/>
          </ac:picMkLst>
        </pc:picChg>
        <pc:picChg chg="add mod">
          <ac:chgData name="伊健 杜" userId="e69aded81da48593" providerId="LiveId" clId="{797B5AC5-0C22-43F7-87C5-83E5A38BDB0F}" dt="2023-02-22T12:59:18.719" v="4846" actId="1076"/>
          <ac:picMkLst>
            <pc:docMk/>
            <pc:sldMk cId="269134630" sldId="2290"/>
            <ac:picMk id="12292" creationId="{361F69DE-DF01-82FC-D270-544583198C3D}"/>
          </ac:picMkLst>
        </pc:picChg>
      </pc:sldChg>
      <pc:sldChg chg="addSp modSp add mod">
        <pc:chgData name="伊健 杜" userId="e69aded81da48593" providerId="LiveId" clId="{797B5AC5-0C22-43F7-87C5-83E5A38BDB0F}" dt="2023-02-22T13:09:56.424" v="4871"/>
        <pc:sldMkLst>
          <pc:docMk/>
          <pc:sldMk cId="1281444511" sldId="2291"/>
        </pc:sldMkLst>
        <pc:spChg chg="add mod">
          <ac:chgData name="伊健 杜" userId="e69aded81da48593" providerId="LiveId" clId="{797B5AC5-0C22-43F7-87C5-83E5A38BDB0F}" dt="2023-02-22T13:09:56.424" v="4871"/>
          <ac:spMkLst>
            <pc:docMk/>
            <pc:sldMk cId="1281444511" sldId="2291"/>
            <ac:spMk id="2" creationId="{E29F38F7-BA42-0A60-EED5-6E5F68216D61}"/>
          </ac:spMkLst>
        </pc:spChg>
        <pc:spChg chg="mod">
          <ac:chgData name="伊健 杜" userId="e69aded81da48593" providerId="LiveId" clId="{797B5AC5-0C22-43F7-87C5-83E5A38BDB0F}" dt="2023-02-22T13:09:56.424" v="4871"/>
          <ac:spMkLst>
            <pc:docMk/>
            <pc:sldMk cId="1281444511" sldId="229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265406597" sldId="2292"/>
        </pc:sldMkLst>
        <pc:spChg chg="add del mod">
          <ac:chgData name="伊健 杜" userId="e69aded81da48593" providerId="LiveId" clId="{797B5AC5-0C22-43F7-87C5-83E5A38BDB0F}" dt="2023-02-22T12:08:18.253" v="2496" actId="478"/>
          <ac:spMkLst>
            <pc:docMk/>
            <pc:sldMk cId="265406597" sldId="2292"/>
            <ac:spMk id="2" creationId="{A87A7900-F866-DAE8-BB4E-CA4A16FCC6D8}"/>
          </ac:spMkLst>
        </pc:spChg>
        <pc:spChg chg="add mod">
          <ac:chgData name="伊健 杜" userId="e69aded81da48593" providerId="LiveId" clId="{797B5AC5-0C22-43F7-87C5-83E5A38BDB0F}" dt="2023-02-22T13:09:56.424" v="4871"/>
          <ac:spMkLst>
            <pc:docMk/>
            <pc:sldMk cId="265406597" sldId="2292"/>
            <ac:spMk id="3" creationId="{477C94C7-4338-781C-D2EB-4D4C5D9ED270}"/>
          </ac:spMkLst>
        </pc:spChg>
        <pc:spChg chg="mod">
          <ac:chgData name="伊健 杜" userId="e69aded81da48593" providerId="LiveId" clId="{797B5AC5-0C22-43F7-87C5-83E5A38BDB0F}" dt="2023-02-22T13:09:56.424" v="4871"/>
          <ac:spMkLst>
            <pc:docMk/>
            <pc:sldMk cId="265406597" sldId="2292"/>
            <ac:spMk id="5" creationId="{E7287B0E-EF55-E721-8EFA-9A9183C0EDF9}"/>
          </ac:spMkLst>
        </pc:spChg>
        <pc:spChg chg="add mod">
          <ac:chgData name="伊健 杜" userId="e69aded81da48593" providerId="LiveId" clId="{797B5AC5-0C22-43F7-87C5-83E5A38BDB0F}" dt="2023-02-22T12:08:18.253" v="2496" actId="478"/>
          <ac:spMkLst>
            <pc:docMk/>
            <pc:sldMk cId="265406597" sldId="2292"/>
            <ac:spMk id="6" creationId="{C58924AE-8FDD-99CF-F584-5323C1A4D91B}"/>
          </ac:spMkLst>
        </pc:spChg>
      </pc:sldChg>
      <pc:sldChg chg="addSp delSp modSp add mod">
        <pc:chgData name="伊健 杜" userId="e69aded81da48593" providerId="LiveId" clId="{797B5AC5-0C22-43F7-87C5-83E5A38BDB0F}" dt="2023-02-22T13:09:56.424" v="4871"/>
        <pc:sldMkLst>
          <pc:docMk/>
          <pc:sldMk cId="3078278652" sldId="2293"/>
        </pc:sldMkLst>
        <pc:spChg chg="add del mod">
          <ac:chgData name="伊健 杜" userId="e69aded81da48593" providerId="LiveId" clId="{797B5AC5-0C22-43F7-87C5-83E5A38BDB0F}" dt="2023-02-22T12:08:22.306" v="2498" actId="478"/>
          <ac:spMkLst>
            <pc:docMk/>
            <pc:sldMk cId="3078278652" sldId="2293"/>
            <ac:spMk id="2" creationId="{158A9506-4125-6862-949F-8B6275C9629C}"/>
          </ac:spMkLst>
        </pc:spChg>
        <pc:spChg chg="add mod">
          <ac:chgData name="伊健 杜" userId="e69aded81da48593" providerId="LiveId" clId="{797B5AC5-0C22-43F7-87C5-83E5A38BDB0F}" dt="2023-02-22T13:09:56.424" v="4871"/>
          <ac:spMkLst>
            <pc:docMk/>
            <pc:sldMk cId="3078278652" sldId="2293"/>
            <ac:spMk id="3" creationId="{5858D551-1DE1-E73C-E49F-EC6F936FCEE9}"/>
          </ac:spMkLst>
        </pc:spChg>
        <pc:spChg chg="mod">
          <ac:chgData name="伊健 杜" userId="e69aded81da48593" providerId="LiveId" clId="{797B5AC5-0C22-43F7-87C5-83E5A38BDB0F}" dt="2023-02-22T13:09:56.424" v="4871"/>
          <ac:spMkLst>
            <pc:docMk/>
            <pc:sldMk cId="3078278652" sldId="2293"/>
            <ac:spMk id="5" creationId="{E7287B0E-EF55-E721-8EFA-9A9183C0EDF9}"/>
          </ac:spMkLst>
        </pc:spChg>
        <pc:spChg chg="add mod">
          <ac:chgData name="伊健 杜" userId="e69aded81da48593" providerId="LiveId" clId="{797B5AC5-0C22-43F7-87C5-83E5A38BDB0F}" dt="2023-02-22T12:08:22.306" v="2498" actId="478"/>
          <ac:spMkLst>
            <pc:docMk/>
            <pc:sldMk cId="3078278652" sldId="2293"/>
            <ac:spMk id="6" creationId="{F2F0BB43-C19F-A7CB-F2FA-EA2211B25D09}"/>
          </ac:spMkLst>
        </pc:spChg>
      </pc:sldChg>
      <pc:sldChg chg="addSp modSp add mod">
        <pc:chgData name="伊健 杜" userId="e69aded81da48593" providerId="LiveId" clId="{797B5AC5-0C22-43F7-87C5-83E5A38BDB0F}" dt="2023-02-22T13:09:56.424" v="4871"/>
        <pc:sldMkLst>
          <pc:docMk/>
          <pc:sldMk cId="1390237729" sldId="2294"/>
        </pc:sldMkLst>
        <pc:spChg chg="mod">
          <ac:chgData name="伊健 杜" userId="e69aded81da48593" providerId="LiveId" clId="{797B5AC5-0C22-43F7-87C5-83E5A38BDB0F}" dt="2023-02-22T11:59:21.153" v="2492"/>
          <ac:spMkLst>
            <pc:docMk/>
            <pc:sldMk cId="1390237729" sldId="2294"/>
            <ac:spMk id="2" creationId="{10304424-DB4A-36E7-9E0D-D32A5DD0F26C}"/>
          </ac:spMkLst>
        </pc:spChg>
        <pc:spChg chg="add">
          <ac:chgData name="伊健 杜" userId="e69aded81da48593" providerId="LiveId" clId="{797B5AC5-0C22-43F7-87C5-83E5A38BDB0F}" dt="2023-02-22T12:59:50.061" v="4847"/>
          <ac:spMkLst>
            <pc:docMk/>
            <pc:sldMk cId="1390237729" sldId="2294"/>
            <ac:spMk id="3" creationId="{1A1BC63D-3A12-7977-932F-6FDA39DD287D}"/>
          </ac:spMkLst>
        </pc:spChg>
        <pc:spChg chg="mod">
          <ac:chgData name="伊健 杜" userId="e69aded81da48593" providerId="LiveId" clId="{797B5AC5-0C22-43F7-87C5-83E5A38BDB0F}" dt="2023-02-22T13:09:56.424" v="4871"/>
          <ac:spMkLst>
            <pc:docMk/>
            <pc:sldMk cId="1390237729" sldId="2294"/>
            <ac:spMk id="5" creationId="{E7287B0E-EF55-E721-8EFA-9A9183C0EDF9}"/>
          </ac:spMkLst>
        </pc:spChg>
        <pc:picChg chg="add mod">
          <ac:chgData name="伊健 杜" userId="e69aded81da48593" providerId="LiveId" clId="{797B5AC5-0C22-43F7-87C5-83E5A38BDB0F}" dt="2023-02-22T12:59:56.621" v="4851" actId="1076"/>
          <ac:picMkLst>
            <pc:docMk/>
            <pc:sldMk cId="1390237729" sldId="2294"/>
            <ac:picMk id="13316" creationId="{993C6AA1-8C62-539F-1DBB-07D5F7E0010D}"/>
          </ac:picMkLst>
        </pc:picChg>
      </pc:sldChg>
      <pc:sldChg chg="addSp modSp add mod">
        <pc:chgData name="伊健 杜" userId="e69aded81da48593" providerId="LiveId" clId="{797B5AC5-0C22-43F7-87C5-83E5A38BDB0F}" dt="2023-02-22T13:09:56.424" v="4871"/>
        <pc:sldMkLst>
          <pc:docMk/>
          <pc:sldMk cId="2819726591" sldId="2295"/>
        </pc:sldMkLst>
        <pc:spChg chg="mod">
          <ac:chgData name="伊健 杜" userId="e69aded81da48593" providerId="LiveId" clId="{797B5AC5-0C22-43F7-87C5-83E5A38BDB0F}" dt="2023-02-22T13:09:56.424" v="4871"/>
          <ac:spMkLst>
            <pc:docMk/>
            <pc:sldMk cId="2819726591" sldId="2295"/>
            <ac:spMk id="5" creationId="{E7287B0E-EF55-E721-8EFA-9A9183C0EDF9}"/>
          </ac:spMkLst>
        </pc:spChg>
        <pc:picChg chg="add mod">
          <ac:chgData name="伊健 杜" userId="e69aded81da48593" providerId="LiveId" clId="{797B5AC5-0C22-43F7-87C5-83E5A38BDB0F}" dt="2023-02-22T13:00:15.727" v="4854" actId="1076"/>
          <ac:picMkLst>
            <pc:docMk/>
            <pc:sldMk cId="2819726591" sldId="2295"/>
            <ac:picMk id="14338" creationId="{619E02D8-3404-5C00-ED91-991586CB1945}"/>
          </ac:picMkLst>
        </pc:picChg>
      </pc:sldChg>
      <pc:sldChg chg="delSp modSp add mod">
        <pc:chgData name="伊健 杜" userId="e69aded81da48593" providerId="LiveId" clId="{797B5AC5-0C22-43F7-87C5-83E5A38BDB0F}" dt="2023-02-22T13:09:56.424" v="4871"/>
        <pc:sldMkLst>
          <pc:docMk/>
          <pc:sldMk cId="2348506154" sldId="2296"/>
        </pc:sldMkLst>
        <pc:spChg chg="del">
          <ac:chgData name="伊健 杜" userId="e69aded81da48593" providerId="LiveId" clId="{797B5AC5-0C22-43F7-87C5-83E5A38BDB0F}" dt="2023-02-22T12:13:59.042" v="2826" actId="478"/>
          <ac:spMkLst>
            <pc:docMk/>
            <pc:sldMk cId="2348506154" sldId="2296"/>
            <ac:spMk id="3" creationId="{5858D551-1DE1-E73C-E49F-EC6F936FCEE9}"/>
          </ac:spMkLst>
        </pc:spChg>
        <pc:spChg chg="mod">
          <ac:chgData name="伊健 杜" userId="e69aded81da48593" providerId="LiveId" clId="{797B5AC5-0C22-43F7-87C5-83E5A38BDB0F}" dt="2023-02-22T13:09:56.424" v="4871"/>
          <ac:spMkLst>
            <pc:docMk/>
            <pc:sldMk cId="2348506154" sldId="2296"/>
            <ac:spMk id="5" creationId="{E7287B0E-EF55-E721-8EFA-9A9183C0EDF9}"/>
          </ac:spMkLst>
        </pc:spChg>
        <pc:spChg chg="del">
          <ac:chgData name="伊健 杜" userId="e69aded81da48593" providerId="LiveId" clId="{797B5AC5-0C22-43F7-87C5-83E5A38BDB0F}" dt="2023-02-22T12:14:00.984" v="2827" actId="478"/>
          <ac:spMkLst>
            <pc:docMk/>
            <pc:sldMk cId="2348506154" sldId="2296"/>
            <ac:spMk id="6" creationId="{F2F0BB43-C19F-A7CB-F2FA-EA2211B25D09}"/>
          </ac:spMkLst>
        </pc:spChg>
      </pc:sldChg>
      <pc:sldChg chg="add del">
        <pc:chgData name="伊健 杜" userId="e69aded81da48593" providerId="LiveId" clId="{797B5AC5-0C22-43F7-87C5-83E5A38BDB0F}" dt="2023-02-22T12:21:47.909" v="3084" actId="47"/>
        <pc:sldMkLst>
          <pc:docMk/>
          <pc:sldMk cId="983061292" sldId="2297"/>
        </pc:sldMkLst>
      </pc:sldChg>
      <pc:sldChg chg="modSp add">
        <pc:chgData name="伊健 杜" userId="e69aded81da48593" providerId="LiveId" clId="{797B5AC5-0C22-43F7-87C5-83E5A38BDB0F}" dt="2023-02-22T13:09:56.424" v="4871"/>
        <pc:sldMkLst>
          <pc:docMk/>
          <pc:sldMk cId="1627014034" sldId="2297"/>
        </pc:sldMkLst>
        <pc:spChg chg="mod">
          <ac:chgData name="伊健 杜" userId="e69aded81da48593" providerId="LiveId" clId="{797B5AC5-0C22-43F7-87C5-83E5A38BDB0F}" dt="2023-02-22T13:09:56.424" v="4871"/>
          <ac:spMkLst>
            <pc:docMk/>
            <pc:sldMk cId="1627014034" sldId="2297"/>
            <ac:spMk id="5" creationId="{E7287B0E-EF55-E721-8EFA-9A9183C0EDF9}"/>
          </ac:spMkLst>
        </pc:spChg>
      </pc:sldChg>
      <pc:sldChg chg="addSp modSp add mod">
        <pc:chgData name="伊健 杜" userId="e69aded81da48593" providerId="LiveId" clId="{797B5AC5-0C22-43F7-87C5-83E5A38BDB0F}" dt="2023-02-22T13:09:56.424" v="4871"/>
        <pc:sldMkLst>
          <pc:docMk/>
          <pc:sldMk cId="1310802097" sldId="2298"/>
        </pc:sldMkLst>
        <pc:spChg chg="add mod">
          <ac:chgData name="伊健 杜" userId="e69aded81da48593" providerId="LiveId" clId="{797B5AC5-0C22-43F7-87C5-83E5A38BDB0F}" dt="2023-02-22T12:31:20.305" v="3549"/>
          <ac:spMkLst>
            <pc:docMk/>
            <pc:sldMk cId="1310802097" sldId="2298"/>
            <ac:spMk id="2" creationId="{70187D6F-E5D7-57AC-12A8-EE1E4BE4F506}"/>
          </ac:spMkLst>
        </pc:spChg>
        <pc:spChg chg="mod">
          <ac:chgData name="伊健 杜" userId="e69aded81da48593" providerId="LiveId" clId="{797B5AC5-0C22-43F7-87C5-83E5A38BDB0F}" dt="2023-02-22T13:09:56.424" v="4871"/>
          <ac:spMkLst>
            <pc:docMk/>
            <pc:sldMk cId="1310802097" sldId="2298"/>
            <ac:spMk id="3" creationId="{AFF80177-B508-486C-D283-AFDDC448C9C4}"/>
          </ac:spMkLst>
        </pc:spChg>
        <pc:spChg chg="mod">
          <ac:chgData name="伊健 杜" userId="e69aded81da48593" providerId="LiveId" clId="{797B5AC5-0C22-43F7-87C5-83E5A38BDB0F}" dt="2023-02-22T13:09:56.424" v="4871"/>
          <ac:spMkLst>
            <pc:docMk/>
            <pc:sldMk cId="1310802097" sldId="2298"/>
            <ac:spMk id="12" creationId="{566E938F-8B7F-45C0-0B4C-43DED0666BD4}"/>
          </ac:spMkLst>
        </pc:spChg>
        <pc:picChg chg="add mod">
          <ac:chgData name="伊健 杜" userId="e69aded81da48593" providerId="LiveId" clId="{797B5AC5-0C22-43F7-87C5-83E5A38BDB0F}" dt="2023-02-22T13:00:56.573" v="4860" actId="1076"/>
          <ac:picMkLst>
            <pc:docMk/>
            <pc:sldMk cId="1310802097" sldId="2298"/>
            <ac:picMk id="16386" creationId="{51CCFEE0-E245-8D49-FE3B-690AD8F33998}"/>
          </ac:picMkLst>
        </pc:picChg>
      </pc:sldChg>
      <pc:sldChg chg="addSp modSp add mod">
        <pc:chgData name="伊健 杜" userId="e69aded81da48593" providerId="LiveId" clId="{797B5AC5-0C22-43F7-87C5-83E5A38BDB0F}" dt="2023-02-22T13:09:56.424" v="4871"/>
        <pc:sldMkLst>
          <pc:docMk/>
          <pc:sldMk cId="3963866622" sldId="2299"/>
        </pc:sldMkLst>
        <pc:spChg chg="add mod">
          <ac:chgData name="伊健 杜" userId="e69aded81da48593" providerId="LiveId" clId="{797B5AC5-0C22-43F7-87C5-83E5A38BDB0F}" dt="2023-02-22T12:31:24.309" v="3553"/>
          <ac:spMkLst>
            <pc:docMk/>
            <pc:sldMk cId="3963866622" sldId="2299"/>
            <ac:spMk id="2" creationId="{30186AB1-7D50-BD50-02BF-B4081D9906A1}"/>
          </ac:spMkLst>
        </pc:spChg>
        <pc:spChg chg="mod">
          <ac:chgData name="伊健 杜" userId="e69aded81da48593" providerId="LiveId" clId="{797B5AC5-0C22-43F7-87C5-83E5A38BDB0F}" dt="2023-02-22T13:09:56.424" v="4871"/>
          <ac:spMkLst>
            <pc:docMk/>
            <pc:sldMk cId="3963866622" sldId="2299"/>
            <ac:spMk id="3" creationId="{AFF80177-B508-486C-D283-AFDDC448C9C4}"/>
          </ac:spMkLst>
        </pc:spChg>
        <pc:spChg chg="mod">
          <ac:chgData name="伊健 杜" userId="e69aded81da48593" providerId="LiveId" clId="{797B5AC5-0C22-43F7-87C5-83E5A38BDB0F}" dt="2023-02-22T13:09:56.424" v="4871"/>
          <ac:spMkLst>
            <pc:docMk/>
            <pc:sldMk cId="3963866622" sldId="2299"/>
            <ac:spMk id="12" creationId="{566E938F-8B7F-45C0-0B4C-43DED0666BD4}"/>
          </ac:spMkLst>
        </pc:spChg>
        <pc:picChg chg="add mod">
          <ac:chgData name="伊健 杜" userId="e69aded81da48593" providerId="LiveId" clId="{797B5AC5-0C22-43F7-87C5-83E5A38BDB0F}" dt="2023-02-22T13:01:57.601" v="4868" actId="1076"/>
          <ac:picMkLst>
            <pc:docMk/>
            <pc:sldMk cId="3963866622" sldId="2299"/>
            <ac:picMk id="18434" creationId="{0717D2D3-D117-E0CC-7669-FB45BD761B6D}"/>
          </ac:picMkLst>
        </pc:picChg>
      </pc:sldChg>
      <pc:sldChg chg="addSp modSp add mod">
        <pc:chgData name="伊健 杜" userId="e69aded81da48593" providerId="LiveId" clId="{797B5AC5-0C22-43F7-87C5-83E5A38BDB0F}" dt="2023-02-22T13:09:56.424" v="4871"/>
        <pc:sldMkLst>
          <pc:docMk/>
          <pc:sldMk cId="2636335413" sldId="2300"/>
        </pc:sldMkLst>
        <pc:spChg chg="mod">
          <ac:chgData name="伊健 杜" userId="e69aded81da48593" providerId="LiveId" clId="{797B5AC5-0C22-43F7-87C5-83E5A38BDB0F}" dt="2023-02-22T13:09:56.424" v="4871"/>
          <ac:spMkLst>
            <pc:docMk/>
            <pc:sldMk cId="2636335413" sldId="2300"/>
            <ac:spMk id="3" creationId="{AFF80177-B508-486C-D283-AFDDC448C9C4}"/>
          </ac:spMkLst>
        </pc:spChg>
        <pc:spChg chg="mod">
          <ac:chgData name="伊健 杜" userId="e69aded81da48593" providerId="LiveId" clId="{797B5AC5-0C22-43F7-87C5-83E5A38BDB0F}" dt="2023-02-22T13:09:56.424" v="4871"/>
          <ac:spMkLst>
            <pc:docMk/>
            <pc:sldMk cId="2636335413" sldId="2300"/>
            <ac:spMk id="12" creationId="{566E938F-8B7F-45C0-0B4C-43DED0666BD4}"/>
          </ac:spMkLst>
        </pc:spChg>
        <pc:picChg chg="add mod">
          <ac:chgData name="伊健 杜" userId="e69aded81da48593" providerId="LiveId" clId="{797B5AC5-0C22-43F7-87C5-83E5A38BDB0F}" dt="2023-02-22T13:01:09.684" v="4863" actId="1076"/>
          <ac:picMkLst>
            <pc:docMk/>
            <pc:sldMk cId="2636335413" sldId="2300"/>
            <ac:picMk id="17410" creationId="{9CF5F791-2667-E8BB-E45A-BA5AD35BA4A0}"/>
          </ac:picMkLst>
        </pc:picChg>
        <pc:picChg chg="add mod">
          <ac:chgData name="伊健 杜" userId="e69aded81da48593" providerId="LiveId" clId="{797B5AC5-0C22-43F7-87C5-83E5A38BDB0F}" dt="2023-02-22T13:01:35.083" v="4866" actId="1076"/>
          <ac:picMkLst>
            <pc:docMk/>
            <pc:sldMk cId="2636335413" sldId="2300"/>
            <ac:picMk id="17412" creationId="{DD3951FF-5ADD-87A4-401B-41FAF5EDCCB9}"/>
          </ac:picMkLst>
        </pc:picChg>
      </pc:sldChg>
      <pc:sldChg chg="addSp modSp add mod">
        <pc:chgData name="伊健 杜" userId="e69aded81da48593" providerId="LiveId" clId="{797B5AC5-0C22-43F7-87C5-83E5A38BDB0F}" dt="2023-02-22T13:09:56.424" v="4871"/>
        <pc:sldMkLst>
          <pc:docMk/>
          <pc:sldMk cId="1132473216" sldId="2301"/>
        </pc:sldMkLst>
        <pc:spChg chg="add mod">
          <ac:chgData name="伊健 杜" userId="e69aded81da48593" providerId="LiveId" clId="{797B5AC5-0C22-43F7-87C5-83E5A38BDB0F}" dt="2023-02-22T13:09:56.424" v="4871"/>
          <ac:spMkLst>
            <pc:docMk/>
            <pc:sldMk cId="1132473216" sldId="2301"/>
            <ac:spMk id="2" creationId="{B2FAD86E-7B69-6C91-F263-BCB3A02B801A}"/>
          </ac:spMkLst>
        </pc:spChg>
        <pc:spChg chg="mod">
          <ac:chgData name="伊健 杜" userId="e69aded81da48593" providerId="LiveId" clId="{797B5AC5-0C22-43F7-87C5-83E5A38BDB0F}" dt="2023-02-22T13:09:56.424" v="4871"/>
          <ac:spMkLst>
            <pc:docMk/>
            <pc:sldMk cId="1132473216" sldId="230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4036170169" sldId="2302"/>
        </pc:sldMkLst>
        <pc:spChg chg="add del mod">
          <ac:chgData name="伊健 杜" userId="e69aded81da48593" providerId="LiveId" clId="{797B5AC5-0C22-43F7-87C5-83E5A38BDB0F}" dt="2023-02-22T12:47:15.280" v="4634" actId="478"/>
          <ac:spMkLst>
            <pc:docMk/>
            <pc:sldMk cId="4036170169" sldId="2302"/>
            <ac:spMk id="2" creationId="{6C537D94-E98F-3EA3-FDFD-C1887F3154FF}"/>
          </ac:spMkLst>
        </pc:spChg>
        <pc:spChg chg="mod">
          <ac:chgData name="伊健 杜" userId="e69aded81da48593" providerId="LiveId" clId="{797B5AC5-0C22-43F7-87C5-83E5A38BDB0F}" dt="2023-02-22T13:09:56.424" v="4871"/>
          <ac:spMkLst>
            <pc:docMk/>
            <pc:sldMk cId="4036170169" sldId="2302"/>
            <ac:spMk id="5" creationId="{E7287B0E-EF55-E721-8EFA-9A9183C0EDF9}"/>
          </ac:spMkLst>
        </pc:spChg>
      </pc:sldChg>
      <pc:sldChg chg="modSp add del mod ord">
        <pc:chgData name="伊健 杜" userId="e69aded81da48593" providerId="LiveId" clId="{797B5AC5-0C22-43F7-87C5-83E5A38BDB0F}" dt="2023-02-22T12:44:58.280" v="4303" actId="47"/>
        <pc:sldMkLst>
          <pc:docMk/>
          <pc:sldMk cId="335211032" sldId="2303"/>
        </pc:sldMkLst>
        <pc:spChg chg="mod">
          <ac:chgData name="伊健 杜" userId="e69aded81da48593" providerId="LiveId" clId="{797B5AC5-0C22-43F7-87C5-83E5A38BDB0F}" dt="2023-02-22T12:44:31.763" v="4247" actId="1076"/>
          <ac:spMkLst>
            <pc:docMk/>
            <pc:sldMk cId="335211032" sldId="2303"/>
            <ac:spMk id="2" creationId="{B2FAD86E-7B69-6C91-F263-BCB3A02B801A}"/>
          </ac:spMkLst>
        </pc:spChg>
        <pc:spChg chg="mod">
          <ac:chgData name="伊健 杜" userId="e69aded81da48593" providerId="LiveId" clId="{797B5AC5-0C22-43F7-87C5-83E5A38BDB0F}" dt="2023-02-22T12:44:54.769" v="4302" actId="20577"/>
          <ac:spMkLst>
            <pc:docMk/>
            <pc:sldMk cId="335211032" sldId="2303"/>
            <ac:spMk id="5" creationId="{E7287B0E-EF55-E721-8EFA-9A9183C0EDF9}"/>
          </ac:spMkLst>
        </pc:spChg>
      </pc:sldChg>
    </pc:docChg>
  </pc:docChgLst>
  <pc:docChgLst>
    <pc:chgData name="伊健 杜" userId="e69aded81da48593" providerId="LiveId" clId="{9676FA14-F351-48CF-86CB-E5C5A810DBA3}"/>
    <pc:docChg chg="undo custSel addSld delSld modSld sldOrd">
      <pc:chgData name="伊健 杜" userId="e69aded81da48593" providerId="LiveId" clId="{9676FA14-F351-48CF-86CB-E5C5A810DBA3}" dt="2023-03-09T08:22:59.733" v="2444"/>
      <pc:docMkLst>
        <pc:docMk/>
      </pc:docMkLst>
      <pc:sldChg chg="del">
        <pc:chgData name="伊健 杜" userId="e69aded81da48593" providerId="LiveId" clId="{9676FA14-F351-48CF-86CB-E5C5A810DBA3}" dt="2023-03-09T05:19:36.419" v="0" actId="47"/>
        <pc:sldMkLst>
          <pc:docMk/>
          <pc:sldMk cId="3966886732" sldId="2428"/>
        </pc:sldMkLst>
      </pc:sldChg>
      <pc:sldChg chg="del">
        <pc:chgData name="伊健 杜" userId="e69aded81da48593" providerId="LiveId" clId="{9676FA14-F351-48CF-86CB-E5C5A810DBA3}" dt="2023-03-09T05:19:36.419" v="0" actId="47"/>
        <pc:sldMkLst>
          <pc:docMk/>
          <pc:sldMk cId="2707898312" sldId="2435"/>
        </pc:sldMkLst>
      </pc:sldChg>
      <pc:sldChg chg="del">
        <pc:chgData name="伊健 杜" userId="e69aded81da48593" providerId="LiveId" clId="{9676FA14-F351-48CF-86CB-E5C5A810DBA3}" dt="2023-03-09T05:19:36.419" v="0" actId="47"/>
        <pc:sldMkLst>
          <pc:docMk/>
          <pc:sldMk cId="826799701" sldId="2443"/>
        </pc:sldMkLst>
      </pc:sldChg>
      <pc:sldChg chg="del">
        <pc:chgData name="伊健 杜" userId="e69aded81da48593" providerId="LiveId" clId="{9676FA14-F351-48CF-86CB-E5C5A810DBA3}" dt="2023-03-09T05:19:36.419" v="0" actId="47"/>
        <pc:sldMkLst>
          <pc:docMk/>
          <pc:sldMk cId="1876214131" sldId="2444"/>
        </pc:sldMkLst>
      </pc:sldChg>
      <pc:sldChg chg="del">
        <pc:chgData name="伊健 杜" userId="e69aded81da48593" providerId="LiveId" clId="{9676FA14-F351-48CF-86CB-E5C5A810DBA3}" dt="2023-03-09T05:19:36.419" v="0" actId="47"/>
        <pc:sldMkLst>
          <pc:docMk/>
          <pc:sldMk cId="2227021950" sldId="2445"/>
        </pc:sldMkLst>
      </pc:sldChg>
      <pc:sldChg chg="del">
        <pc:chgData name="伊健 杜" userId="e69aded81da48593" providerId="LiveId" clId="{9676FA14-F351-48CF-86CB-E5C5A810DBA3}" dt="2023-03-09T05:19:36.419" v="0" actId="47"/>
        <pc:sldMkLst>
          <pc:docMk/>
          <pc:sldMk cId="3364428320" sldId="2447"/>
        </pc:sldMkLst>
      </pc:sldChg>
      <pc:sldChg chg="del">
        <pc:chgData name="伊健 杜" userId="e69aded81da48593" providerId="LiveId" clId="{9676FA14-F351-48CF-86CB-E5C5A810DBA3}" dt="2023-03-09T05:19:36.419" v="0" actId="47"/>
        <pc:sldMkLst>
          <pc:docMk/>
          <pc:sldMk cId="153308325" sldId="2448"/>
        </pc:sldMkLst>
      </pc:sldChg>
      <pc:sldChg chg="del">
        <pc:chgData name="伊健 杜" userId="e69aded81da48593" providerId="LiveId" clId="{9676FA14-F351-48CF-86CB-E5C5A810DBA3}" dt="2023-03-09T05:19:36.419" v="0" actId="47"/>
        <pc:sldMkLst>
          <pc:docMk/>
          <pc:sldMk cId="663508935" sldId="2449"/>
        </pc:sldMkLst>
      </pc:sldChg>
      <pc:sldChg chg="del">
        <pc:chgData name="伊健 杜" userId="e69aded81da48593" providerId="LiveId" clId="{9676FA14-F351-48CF-86CB-E5C5A810DBA3}" dt="2023-03-09T05:19:36.419" v="0" actId="47"/>
        <pc:sldMkLst>
          <pc:docMk/>
          <pc:sldMk cId="2333436502" sldId="2450"/>
        </pc:sldMkLst>
      </pc:sldChg>
      <pc:sldChg chg="del">
        <pc:chgData name="伊健 杜" userId="e69aded81da48593" providerId="LiveId" clId="{9676FA14-F351-48CF-86CB-E5C5A810DBA3}" dt="2023-03-09T05:19:36.419" v="0" actId="47"/>
        <pc:sldMkLst>
          <pc:docMk/>
          <pc:sldMk cId="358954684" sldId="2451"/>
        </pc:sldMkLst>
      </pc:sldChg>
      <pc:sldChg chg="del">
        <pc:chgData name="伊健 杜" userId="e69aded81da48593" providerId="LiveId" clId="{9676FA14-F351-48CF-86CB-E5C5A810DBA3}" dt="2023-03-09T05:19:36.419" v="0" actId="47"/>
        <pc:sldMkLst>
          <pc:docMk/>
          <pc:sldMk cId="1041300680" sldId="2452"/>
        </pc:sldMkLst>
      </pc:sldChg>
      <pc:sldChg chg="del">
        <pc:chgData name="伊健 杜" userId="e69aded81da48593" providerId="LiveId" clId="{9676FA14-F351-48CF-86CB-E5C5A810DBA3}" dt="2023-03-09T05:19:36.419" v="0" actId="47"/>
        <pc:sldMkLst>
          <pc:docMk/>
          <pc:sldMk cId="2459391000" sldId="2453"/>
        </pc:sldMkLst>
      </pc:sldChg>
      <pc:sldChg chg="del">
        <pc:chgData name="伊健 杜" userId="e69aded81da48593" providerId="LiveId" clId="{9676FA14-F351-48CF-86CB-E5C5A810DBA3}" dt="2023-03-09T05:19:36.419" v="0" actId="47"/>
        <pc:sldMkLst>
          <pc:docMk/>
          <pc:sldMk cId="252518204" sldId="2454"/>
        </pc:sldMkLst>
      </pc:sldChg>
      <pc:sldChg chg="del">
        <pc:chgData name="伊健 杜" userId="e69aded81da48593" providerId="LiveId" clId="{9676FA14-F351-48CF-86CB-E5C5A810DBA3}" dt="2023-03-09T05:19:36.419" v="0" actId="47"/>
        <pc:sldMkLst>
          <pc:docMk/>
          <pc:sldMk cId="1672765858" sldId="2455"/>
        </pc:sldMkLst>
      </pc:sldChg>
      <pc:sldChg chg="del">
        <pc:chgData name="伊健 杜" userId="e69aded81da48593" providerId="LiveId" clId="{9676FA14-F351-48CF-86CB-E5C5A810DBA3}" dt="2023-03-09T05:19:36.419" v="0" actId="47"/>
        <pc:sldMkLst>
          <pc:docMk/>
          <pc:sldMk cId="4150931659" sldId="2456"/>
        </pc:sldMkLst>
      </pc:sldChg>
      <pc:sldChg chg="del">
        <pc:chgData name="伊健 杜" userId="e69aded81da48593" providerId="LiveId" clId="{9676FA14-F351-48CF-86CB-E5C5A810DBA3}" dt="2023-03-09T05:19:36.419" v="0" actId="47"/>
        <pc:sldMkLst>
          <pc:docMk/>
          <pc:sldMk cId="2490434264" sldId="2457"/>
        </pc:sldMkLst>
      </pc:sldChg>
      <pc:sldChg chg="del">
        <pc:chgData name="伊健 杜" userId="e69aded81da48593" providerId="LiveId" clId="{9676FA14-F351-48CF-86CB-E5C5A810DBA3}" dt="2023-03-09T05:19:36.419" v="0" actId="47"/>
        <pc:sldMkLst>
          <pc:docMk/>
          <pc:sldMk cId="3655820996" sldId="2458"/>
        </pc:sldMkLst>
      </pc:sldChg>
      <pc:sldChg chg="del">
        <pc:chgData name="伊健 杜" userId="e69aded81da48593" providerId="LiveId" clId="{9676FA14-F351-48CF-86CB-E5C5A810DBA3}" dt="2023-03-09T05:19:36.419" v="0" actId="47"/>
        <pc:sldMkLst>
          <pc:docMk/>
          <pc:sldMk cId="3626247669" sldId="2459"/>
        </pc:sldMkLst>
      </pc:sldChg>
      <pc:sldChg chg="del">
        <pc:chgData name="伊健 杜" userId="e69aded81da48593" providerId="LiveId" clId="{9676FA14-F351-48CF-86CB-E5C5A810DBA3}" dt="2023-03-09T05:19:36.419" v="0" actId="47"/>
        <pc:sldMkLst>
          <pc:docMk/>
          <pc:sldMk cId="1147433143" sldId="2460"/>
        </pc:sldMkLst>
      </pc:sldChg>
      <pc:sldChg chg="del">
        <pc:chgData name="伊健 杜" userId="e69aded81da48593" providerId="LiveId" clId="{9676FA14-F351-48CF-86CB-E5C5A810DBA3}" dt="2023-03-09T05:19:36.419" v="0" actId="47"/>
        <pc:sldMkLst>
          <pc:docMk/>
          <pc:sldMk cId="2918773697" sldId="2461"/>
        </pc:sldMkLst>
      </pc:sldChg>
      <pc:sldChg chg="del">
        <pc:chgData name="伊健 杜" userId="e69aded81da48593" providerId="LiveId" clId="{9676FA14-F351-48CF-86CB-E5C5A810DBA3}" dt="2023-03-09T05:19:36.419" v="0" actId="47"/>
        <pc:sldMkLst>
          <pc:docMk/>
          <pc:sldMk cId="2333710688" sldId="2462"/>
        </pc:sldMkLst>
      </pc:sldChg>
      <pc:sldChg chg="del">
        <pc:chgData name="伊健 杜" userId="e69aded81da48593" providerId="LiveId" clId="{9676FA14-F351-48CF-86CB-E5C5A810DBA3}" dt="2023-03-09T05:19:36.419" v="0" actId="47"/>
        <pc:sldMkLst>
          <pc:docMk/>
          <pc:sldMk cId="303379670" sldId="2464"/>
        </pc:sldMkLst>
      </pc:sldChg>
      <pc:sldChg chg="del">
        <pc:chgData name="伊健 杜" userId="e69aded81da48593" providerId="LiveId" clId="{9676FA14-F351-48CF-86CB-E5C5A810DBA3}" dt="2023-03-09T05:19:36.419" v="0" actId="47"/>
        <pc:sldMkLst>
          <pc:docMk/>
          <pc:sldMk cId="2206356862" sldId="2465"/>
        </pc:sldMkLst>
      </pc:sldChg>
      <pc:sldChg chg="modSp mod ord">
        <pc:chgData name="伊健 杜" userId="e69aded81da48593" providerId="LiveId" clId="{9676FA14-F351-48CF-86CB-E5C5A810DBA3}" dt="2023-03-09T08:12:47.311" v="2410"/>
        <pc:sldMkLst>
          <pc:docMk/>
          <pc:sldMk cId="3118980260" sldId="2466"/>
        </pc:sldMkLst>
        <pc:spChg chg="mod">
          <ac:chgData name="伊健 杜" userId="e69aded81da48593" providerId="LiveId" clId="{9676FA14-F351-48CF-86CB-E5C5A810DBA3}" dt="2023-03-09T08:12:47.311" v="2410"/>
          <ac:spMkLst>
            <pc:docMk/>
            <pc:sldMk cId="3118980260" sldId="2466"/>
            <ac:spMk id="2" creationId="{10304424-DB4A-36E7-9E0D-D32A5DD0F26C}"/>
          </ac:spMkLst>
        </pc:spChg>
      </pc:sldChg>
      <pc:sldChg chg="del">
        <pc:chgData name="伊健 杜" userId="e69aded81da48593" providerId="LiveId" clId="{9676FA14-F351-48CF-86CB-E5C5A810DBA3}" dt="2023-03-09T05:19:36.419" v="0" actId="47"/>
        <pc:sldMkLst>
          <pc:docMk/>
          <pc:sldMk cId="3054771653" sldId="2467"/>
        </pc:sldMkLst>
      </pc:sldChg>
      <pc:sldChg chg="addSp delSp modSp add del mod">
        <pc:chgData name="伊健 杜" userId="e69aded81da48593" providerId="LiveId" clId="{9676FA14-F351-48CF-86CB-E5C5A810DBA3}" dt="2023-03-09T08:12:47.311" v="2410"/>
        <pc:sldMkLst>
          <pc:docMk/>
          <pc:sldMk cId="1400167800" sldId="2468"/>
        </pc:sldMkLst>
        <pc:spChg chg="mod">
          <ac:chgData name="伊健 杜" userId="e69aded81da48593" providerId="LiveId" clId="{9676FA14-F351-48CF-86CB-E5C5A810DBA3}" dt="2023-03-09T06:12:12.674" v="797" actId="20577"/>
          <ac:spMkLst>
            <pc:docMk/>
            <pc:sldMk cId="1400167800" sldId="2468"/>
            <ac:spMk id="2" creationId="{10304424-DB4A-36E7-9E0D-D32A5DD0F26C}"/>
          </ac:spMkLst>
        </pc:spChg>
        <pc:spChg chg="mod">
          <ac:chgData name="伊健 杜" userId="e69aded81da48593" providerId="LiveId" clId="{9676FA14-F351-48CF-86CB-E5C5A810DBA3}" dt="2023-03-09T08:12:47.311" v="2410"/>
          <ac:spMkLst>
            <pc:docMk/>
            <pc:sldMk cId="1400167800" sldId="2468"/>
            <ac:spMk id="5" creationId="{E7287B0E-EF55-E721-8EFA-9A9183C0EDF9}"/>
          </ac:spMkLst>
        </pc:spChg>
        <pc:picChg chg="add mod">
          <ac:chgData name="伊健 杜" userId="e69aded81da48593" providerId="LiveId" clId="{9676FA14-F351-48CF-86CB-E5C5A810DBA3}" dt="2023-03-09T07:59:55.740" v="2309" actId="1076"/>
          <ac:picMkLst>
            <pc:docMk/>
            <pc:sldMk cId="1400167800" sldId="2468"/>
            <ac:picMk id="8194" creationId="{AE27D442-625D-6E6D-73B4-EAC9246F7689}"/>
          </ac:picMkLst>
        </pc:picChg>
        <pc:picChg chg="add mod">
          <ac:chgData name="伊健 杜" userId="e69aded81da48593" providerId="LiveId" clId="{9676FA14-F351-48CF-86CB-E5C5A810DBA3}" dt="2023-03-09T07:59:51.940" v="2308" actId="1076"/>
          <ac:picMkLst>
            <pc:docMk/>
            <pc:sldMk cId="1400167800" sldId="2468"/>
            <ac:picMk id="8196" creationId="{B8E02D52-E7E2-929A-52C9-0F0BAD466DD4}"/>
          </ac:picMkLst>
        </pc:picChg>
        <pc:picChg chg="del">
          <ac:chgData name="伊健 杜" userId="e69aded81da48593" providerId="LiveId" clId="{9676FA14-F351-48CF-86CB-E5C5A810DBA3}" dt="2023-03-09T06:08:28.497" v="570" actId="478"/>
          <ac:picMkLst>
            <pc:docMk/>
            <pc:sldMk cId="1400167800" sldId="2468"/>
            <ac:picMk id="14338" creationId="{B4E62E51-D55C-1774-BFBE-4F1685FDEAA4}"/>
          </ac:picMkLst>
        </pc:picChg>
      </pc:sldChg>
      <pc:sldChg chg="del">
        <pc:chgData name="伊健 杜" userId="e69aded81da48593" providerId="LiveId" clId="{9676FA14-F351-48CF-86CB-E5C5A810DBA3}" dt="2023-03-09T05:19:36.419" v="0" actId="47"/>
        <pc:sldMkLst>
          <pc:docMk/>
          <pc:sldMk cId="1155385519" sldId="2469"/>
        </pc:sldMkLst>
      </pc:sldChg>
      <pc:sldChg chg="del">
        <pc:chgData name="伊健 杜" userId="e69aded81da48593" providerId="LiveId" clId="{9676FA14-F351-48CF-86CB-E5C5A810DBA3}" dt="2023-03-09T05:19:36.419" v="0" actId="47"/>
        <pc:sldMkLst>
          <pc:docMk/>
          <pc:sldMk cId="2208416781" sldId="2470"/>
        </pc:sldMkLst>
      </pc:sldChg>
      <pc:sldChg chg="del">
        <pc:chgData name="伊健 杜" userId="e69aded81da48593" providerId="LiveId" clId="{9676FA14-F351-48CF-86CB-E5C5A810DBA3}" dt="2023-03-09T05:19:36.419" v="0" actId="47"/>
        <pc:sldMkLst>
          <pc:docMk/>
          <pc:sldMk cId="1977790179" sldId="2471"/>
        </pc:sldMkLst>
      </pc:sldChg>
      <pc:sldChg chg="del">
        <pc:chgData name="伊健 杜" userId="e69aded81da48593" providerId="LiveId" clId="{9676FA14-F351-48CF-86CB-E5C5A810DBA3}" dt="2023-03-09T05:19:36.419" v="0" actId="47"/>
        <pc:sldMkLst>
          <pc:docMk/>
          <pc:sldMk cId="242825978" sldId="2472"/>
        </pc:sldMkLst>
      </pc:sldChg>
      <pc:sldChg chg="del">
        <pc:chgData name="伊健 杜" userId="e69aded81da48593" providerId="LiveId" clId="{9676FA14-F351-48CF-86CB-E5C5A810DBA3}" dt="2023-03-09T05:19:36.419" v="0" actId="47"/>
        <pc:sldMkLst>
          <pc:docMk/>
          <pc:sldMk cId="3949656814" sldId="2473"/>
        </pc:sldMkLst>
      </pc:sldChg>
      <pc:sldChg chg="del">
        <pc:chgData name="伊健 杜" userId="e69aded81da48593" providerId="LiveId" clId="{9676FA14-F351-48CF-86CB-E5C5A810DBA3}" dt="2023-03-09T05:19:36.419" v="0" actId="47"/>
        <pc:sldMkLst>
          <pc:docMk/>
          <pc:sldMk cId="3685792371" sldId="2474"/>
        </pc:sldMkLst>
      </pc:sldChg>
      <pc:sldChg chg="del">
        <pc:chgData name="伊健 杜" userId="e69aded81da48593" providerId="LiveId" clId="{9676FA14-F351-48CF-86CB-E5C5A810DBA3}" dt="2023-03-09T05:19:36.419" v="0" actId="47"/>
        <pc:sldMkLst>
          <pc:docMk/>
          <pc:sldMk cId="2638032783" sldId="2475"/>
        </pc:sldMkLst>
      </pc:sldChg>
      <pc:sldChg chg="addSp delSp modSp add mod">
        <pc:chgData name="伊健 杜" userId="e69aded81da48593" providerId="LiveId" clId="{9676FA14-F351-48CF-86CB-E5C5A810DBA3}" dt="2023-03-09T08:12:47.311" v="2410"/>
        <pc:sldMkLst>
          <pc:docMk/>
          <pc:sldMk cId="1970116090" sldId="2487"/>
        </pc:sldMkLst>
        <pc:spChg chg="mod">
          <ac:chgData name="伊健 杜" userId="e69aded81da48593" providerId="LiveId" clId="{9676FA14-F351-48CF-86CB-E5C5A810DBA3}" dt="2023-03-09T08:12:47.311" v="2410"/>
          <ac:spMkLst>
            <pc:docMk/>
            <pc:sldMk cId="1970116090" sldId="2487"/>
            <ac:spMk id="2" creationId="{10304424-DB4A-36E7-9E0D-D32A5DD0F26C}"/>
          </ac:spMkLst>
        </pc:spChg>
        <pc:spChg chg="mod">
          <ac:chgData name="伊健 杜" userId="e69aded81da48593" providerId="LiveId" clId="{9676FA14-F351-48CF-86CB-E5C5A810DBA3}" dt="2023-03-09T08:12:47.311" v="2410"/>
          <ac:spMkLst>
            <pc:docMk/>
            <pc:sldMk cId="1970116090" sldId="2487"/>
            <ac:spMk id="5" creationId="{E7287B0E-EF55-E721-8EFA-9A9183C0EDF9}"/>
          </ac:spMkLst>
        </pc:spChg>
        <pc:picChg chg="add mod">
          <ac:chgData name="伊健 杜" userId="e69aded81da48593" providerId="LiveId" clId="{9676FA14-F351-48CF-86CB-E5C5A810DBA3}" dt="2023-03-09T07:55:48.887" v="2260" actId="1076"/>
          <ac:picMkLst>
            <pc:docMk/>
            <pc:sldMk cId="1970116090" sldId="2487"/>
            <ac:picMk id="4098" creationId="{D6A6BDE4-FF37-80B6-D64C-D1D2EC639211}"/>
          </ac:picMkLst>
        </pc:picChg>
        <pc:picChg chg="del">
          <ac:chgData name="伊健 杜" userId="e69aded81da48593" providerId="LiveId" clId="{9676FA14-F351-48CF-86CB-E5C5A810DBA3}" dt="2023-03-09T05:39:05.274" v="32" actId="478"/>
          <ac:picMkLst>
            <pc:docMk/>
            <pc:sldMk cId="1970116090" sldId="2487"/>
            <ac:picMk id="6146" creationId="{DE69E783-9921-439C-0FDB-CDAC2A1DB5E9}"/>
          </ac:picMkLst>
        </pc:picChg>
      </pc:sldChg>
      <pc:sldChg chg="addSp modSp add mod">
        <pc:chgData name="伊健 杜" userId="e69aded81da48593" providerId="LiveId" clId="{9676FA14-F351-48CF-86CB-E5C5A810DBA3}" dt="2023-03-09T08:12:47.311" v="2410"/>
        <pc:sldMkLst>
          <pc:docMk/>
          <pc:sldMk cId="3794512140" sldId="2488"/>
        </pc:sldMkLst>
        <pc:spChg chg="mod">
          <ac:chgData name="伊健 杜" userId="e69aded81da48593" providerId="LiveId" clId="{9676FA14-F351-48CF-86CB-E5C5A810DBA3}" dt="2023-03-09T08:12:47.311" v="2410"/>
          <ac:spMkLst>
            <pc:docMk/>
            <pc:sldMk cId="3794512140" sldId="2488"/>
            <ac:spMk id="2" creationId="{10304424-DB4A-36E7-9E0D-D32A5DD0F26C}"/>
          </ac:spMkLst>
        </pc:spChg>
        <pc:spChg chg="mod">
          <ac:chgData name="伊健 杜" userId="e69aded81da48593" providerId="LiveId" clId="{9676FA14-F351-48CF-86CB-E5C5A810DBA3}" dt="2023-03-09T08:12:47.311" v="2410"/>
          <ac:spMkLst>
            <pc:docMk/>
            <pc:sldMk cId="3794512140" sldId="2488"/>
            <ac:spMk id="5" creationId="{E7287B0E-EF55-E721-8EFA-9A9183C0EDF9}"/>
          </ac:spMkLst>
        </pc:spChg>
        <pc:picChg chg="add mod">
          <ac:chgData name="伊健 杜" userId="e69aded81da48593" providerId="LiveId" clId="{9676FA14-F351-48CF-86CB-E5C5A810DBA3}" dt="2023-03-09T07:56:59.192" v="2269" actId="1076"/>
          <ac:picMkLst>
            <pc:docMk/>
            <pc:sldMk cId="3794512140" sldId="2488"/>
            <ac:picMk id="6146" creationId="{110DC25C-CDE0-1AD8-BD91-4EF19BB0008B}"/>
          </ac:picMkLst>
        </pc:picChg>
      </pc:sldChg>
      <pc:sldChg chg="modSp add mod">
        <pc:chgData name="伊健 杜" userId="e69aded81da48593" providerId="LiveId" clId="{9676FA14-F351-48CF-86CB-E5C5A810DBA3}" dt="2023-03-09T08:12:47.311" v="2410"/>
        <pc:sldMkLst>
          <pc:docMk/>
          <pc:sldMk cId="2199602173" sldId="2489"/>
        </pc:sldMkLst>
        <pc:spChg chg="mod">
          <ac:chgData name="伊健 杜" userId="e69aded81da48593" providerId="LiveId" clId="{9676FA14-F351-48CF-86CB-E5C5A810DBA3}" dt="2023-03-09T08:12:47.311" v="2410"/>
          <ac:spMkLst>
            <pc:docMk/>
            <pc:sldMk cId="2199602173" sldId="2489"/>
            <ac:spMk id="2" creationId="{10304424-DB4A-36E7-9E0D-D32A5DD0F26C}"/>
          </ac:spMkLst>
        </pc:spChg>
      </pc:sldChg>
      <pc:sldChg chg="addSp modSp add mod">
        <pc:chgData name="伊健 杜" userId="e69aded81da48593" providerId="LiveId" clId="{9676FA14-F351-48CF-86CB-E5C5A810DBA3}" dt="2023-03-09T08:12:47.311" v="2410"/>
        <pc:sldMkLst>
          <pc:docMk/>
          <pc:sldMk cId="1796485195" sldId="2490"/>
        </pc:sldMkLst>
        <pc:spChg chg="mod">
          <ac:chgData name="伊健 杜" userId="e69aded81da48593" providerId="LiveId" clId="{9676FA14-F351-48CF-86CB-E5C5A810DBA3}" dt="2023-03-09T08:12:47.311" v="2410"/>
          <ac:spMkLst>
            <pc:docMk/>
            <pc:sldMk cId="1796485195" sldId="2490"/>
            <ac:spMk id="2" creationId="{10304424-DB4A-36E7-9E0D-D32A5DD0F26C}"/>
          </ac:spMkLst>
        </pc:spChg>
        <pc:spChg chg="mod">
          <ac:chgData name="伊健 杜" userId="e69aded81da48593" providerId="LiveId" clId="{9676FA14-F351-48CF-86CB-E5C5A810DBA3}" dt="2023-03-09T08:12:47.311" v="2410"/>
          <ac:spMkLst>
            <pc:docMk/>
            <pc:sldMk cId="1796485195" sldId="2490"/>
            <ac:spMk id="5" creationId="{E7287B0E-EF55-E721-8EFA-9A9183C0EDF9}"/>
          </ac:spMkLst>
        </pc:spChg>
        <pc:picChg chg="add mod">
          <ac:chgData name="伊健 杜" userId="e69aded81da48593" providerId="LiveId" clId="{9676FA14-F351-48CF-86CB-E5C5A810DBA3}" dt="2023-03-09T07:57:36.290" v="2275" actId="1076"/>
          <ac:picMkLst>
            <pc:docMk/>
            <pc:sldMk cId="1796485195" sldId="2490"/>
            <ac:picMk id="7170" creationId="{BF5E20C9-8CA6-ACA9-D4F6-33B4FCBAF8E6}"/>
          </ac:picMkLst>
        </pc:picChg>
      </pc:sldChg>
      <pc:sldChg chg="modSp add mod">
        <pc:chgData name="伊健 杜" userId="e69aded81da48593" providerId="LiveId" clId="{9676FA14-F351-48CF-86CB-E5C5A810DBA3}" dt="2023-03-09T08:12:47.311" v="2410"/>
        <pc:sldMkLst>
          <pc:docMk/>
          <pc:sldMk cId="573801758" sldId="2491"/>
        </pc:sldMkLst>
        <pc:spChg chg="mod">
          <ac:chgData name="伊健 杜" userId="e69aded81da48593" providerId="LiveId" clId="{9676FA14-F351-48CF-86CB-E5C5A810DBA3}" dt="2023-03-09T08:12:47.311" v="2410"/>
          <ac:spMkLst>
            <pc:docMk/>
            <pc:sldMk cId="573801758" sldId="2491"/>
            <ac:spMk id="2" creationId="{10304424-DB4A-36E7-9E0D-D32A5DD0F26C}"/>
          </ac:spMkLst>
        </pc:spChg>
      </pc:sldChg>
      <pc:sldChg chg="addSp modSp add mod">
        <pc:chgData name="伊健 杜" userId="e69aded81da48593" providerId="LiveId" clId="{9676FA14-F351-48CF-86CB-E5C5A810DBA3}" dt="2023-03-09T08:12:47.311" v="2410"/>
        <pc:sldMkLst>
          <pc:docMk/>
          <pc:sldMk cId="2231648212" sldId="2492"/>
        </pc:sldMkLst>
        <pc:spChg chg="mod">
          <ac:chgData name="伊健 杜" userId="e69aded81da48593" providerId="LiveId" clId="{9676FA14-F351-48CF-86CB-E5C5A810DBA3}" dt="2023-03-09T06:12:03.986" v="792" actId="20577"/>
          <ac:spMkLst>
            <pc:docMk/>
            <pc:sldMk cId="2231648212" sldId="2492"/>
            <ac:spMk id="2" creationId="{10304424-DB4A-36E7-9E0D-D32A5DD0F26C}"/>
          </ac:spMkLst>
        </pc:spChg>
        <pc:spChg chg="mod">
          <ac:chgData name="伊健 杜" userId="e69aded81da48593" providerId="LiveId" clId="{9676FA14-F351-48CF-86CB-E5C5A810DBA3}" dt="2023-03-09T08:12:47.311" v="2410"/>
          <ac:spMkLst>
            <pc:docMk/>
            <pc:sldMk cId="2231648212" sldId="2492"/>
            <ac:spMk id="5" creationId="{E7287B0E-EF55-E721-8EFA-9A9183C0EDF9}"/>
          </ac:spMkLst>
        </pc:spChg>
        <pc:picChg chg="add mod">
          <ac:chgData name="伊健 杜" userId="e69aded81da48593" providerId="LiveId" clId="{9676FA14-F351-48CF-86CB-E5C5A810DBA3}" dt="2023-03-09T08:01:25.968" v="2312" actId="1076"/>
          <ac:picMkLst>
            <pc:docMk/>
            <pc:sldMk cId="2231648212" sldId="2492"/>
            <ac:picMk id="9218" creationId="{0DD2B8E7-92C5-E43C-42C6-7F6EC95F4491}"/>
          </ac:picMkLst>
        </pc:picChg>
      </pc:sldChg>
      <pc:sldChg chg="addSp modSp add mod">
        <pc:chgData name="伊健 杜" userId="e69aded81da48593" providerId="LiveId" clId="{9676FA14-F351-48CF-86CB-E5C5A810DBA3}" dt="2023-03-09T08:12:47.311" v="2410"/>
        <pc:sldMkLst>
          <pc:docMk/>
          <pc:sldMk cId="495269332" sldId="2493"/>
        </pc:sldMkLst>
        <pc:spChg chg="mod">
          <ac:chgData name="伊健 杜" userId="e69aded81da48593" providerId="LiveId" clId="{9676FA14-F351-48CF-86CB-E5C5A810DBA3}" dt="2023-03-09T08:12:47.311" v="2410"/>
          <ac:spMkLst>
            <pc:docMk/>
            <pc:sldMk cId="495269332" sldId="2493"/>
            <ac:spMk id="5" creationId="{E7287B0E-EF55-E721-8EFA-9A9183C0EDF9}"/>
          </ac:spMkLst>
        </pc:spChg>
        <pc:picChg chg="add mod">
          <ac:chgData name="伊健 杜" userId="e69aded81da48593" providerId="LiveId" clId="{9676FA14-F351-48CF-86CB-E5C5A810DBA3}" dt="2023-03-09T08:02:31.101" v="2320" actId="1076"/>
          <ac:picMkLst>
            <pc:docMk/>
            <pc:sldMk cId="495269332" sldId="2493"/>
            <ac:picMk id="10242" creationId="{BB82AC26-1878-8842-2D37-7A243897F014}"/>
          </ac:picMkLst>
        </pc:picChg>
        <pc:picChg chg="add mod">
          <ac:chgData name="伊健 杜" userId="e69aded81da48593" providerId="LiveId" clId="{9676FA14-F351-48CF-86CB-E5C5A810DBA3}" dt="2023-03-09T08:02:30.054" v="2319" actId="1076"/>
          <ac:picMkLst>
            <pc:docMk/>
            <pc:sldMk cId="495269332" sldId="2493"/>
            <ac:picMk id="10244" creationId="{E11145CB-F6DF-6AAE-91A1-69E4781D73CA}"/>
          </ac:picMkLst>
        </pc:picChg>
      </pc:sldChg>
      <pc:sldChg chg="add del">
        <pc:chgData name="伊健 杜" userId="e69aded81da48593" providerId="LiveId" clId="{9676FA14-F351-48CF-86CB-E5C5A810DBA3}" dt="2023-03-09T06:28:40.073" v="988" actId="47"/>
        <pc:sldMkLst>
          <pc:docMk/>
          <pc:sldMk cId="711167961" sldId="2494"/>
        </pc:sldMkLst>
      </pc:sldChg>
      <pc:sldChg chg="addSp delSp modSp add mod">
        <pc:chgData name="伊健 杜" userId="e69aded81da48593" providerId="LiveId" clId="{9676FA14-F351-48CF-86CB-E5C5A810DBA3}" dt="2023-03-09T08:12:47.311" v="2410"/>
        <pc:sldMkLst>
          <pc:docMk/>
          <pc:sldMk cId="1046792630" sldId="2494"/>
        </pc:sldMkLst>
        <pc:spChg chg="mod">
          <ac:chgData name="伊健 杜" userId="e69aded81da48593" providerId="LiveId" clId="{9676FA14-F351-48CF-86CB-E5C5A810DBA3}" dt="2023-03-09T08:12:47.311" v="2410"/>
          <ac:spMkLst>
            <pc:docMk/>
            <pc:sldMk cId="1046792630" sldId="2494"/>
            <ac:spMk id="2" creationId="{10304424-DB4A-36E7-9E0D-D32A5DD0F26C}"/>
          </ac:spMkLst>
        </pc:spChg>
        <pc:spChg chg="mod">
          <ac:chgData name="伊健 杜" userId="e69aded81da48593" providerId="LiveId" clId="{9676FA14-F351-48CF-86CB-E5C5A810DBA3}" dt="2023-03-09T08:12:47.311" v="2410"/>
          <ac:spMkLst>
            <pc:docMk/>
            <pc:sldMk cId="1046792630" sldId="2494"/>
            <ac:spMk id="5" creationId="{E7287B0E-EF55-E721-8EFA-9A9183C0EDF9}"/>
          </ac:spMkLst>
        </pc:spChg>
        <pc:picChg chg="add mod">
          <ac:chgData name="伊健 杜" userId="e69aded81da48593" providerId="LiveId" clId="{9676FA14-F351-48CF-86CB-E5C5A810DBA3}" dt="2023-03-09T08:03:11.834" v="2327" actId="1076"/>
          <ac:picMkLst>
            <pc:docMk/>
            <pc:sldMk cId="1046792630" sldId="2494"/>
            <ac:picMk id="4" creationId="{A5FF3761-D1E7-DB98-F2D2-2704860FE7DE}"/>
          </ac:picMkLst>
        </pc:picChg>
        <pc:picChg chg="del">
          <ac:chgData name="伊健 杜" userId="e69aded81da48593" providerId="LiveId" clId="{9676FA14-F351-48CF-86CB-E5C5A810DBA3}" dt="2023-03-09T06:32:38.103" v="1003" actId="478"/>
          <ac:picMkLst>
            <pc:docMk/>
            <pc:sldMk cId="1046792630" sldId="2494"/>
            <ac:picMk id="4098" creationId="{2E58BF77-5CA7-B175-60C4-092A23773C6B}"/>
          </ac:picMkLst>
        </pc:picChg>
        <pc:picChg chg="del">
          <ac:chgData name="伊健 杜" userId="e69aded81da48593" providerId="LiveId" clId="{9676FA14-F351-48CF-86CB-E5C5A810DBA3}" dt="2023-03-09T06:32:38.103" v="1003" actId="478"/>
          <ac:picMkLst>
            <pc:docMk/>
            <pc:sldMk cId="1046792630" sldId="2494"/>
            <ac:picMk id="4102" creationId="{A7BA22E5-83A3-9245-23B3-EC07ADEB3232}"/>
          </ac:picMkLst>
        </pc:picChg>
        <pc:picChg chg="del">
          <ac:chgData name="伊健 杜" userId="e69aded81da48593" providerId="LiveId" clId="{9676FA14-F351-48CF-86CB-E5C5A810DBA3}" dt="2023-03-09T06:32:38.103" v="1003" actId="478"/>
          <ac:picMkLst>
            <pc:docMk/>
            <pc:sldMk cId="1046792630" sldId="2494"/>
            <ac:picMk id="4104" creationId="{4A9DEAC7-9792-C5C1-D15A-295C47C0FD73}"/>
          </ac:picMkLst>
        </pc:picChg>
      </pc:sldChg>
      <pc:sldChg chg="addSp modSp add mod">
        <pc:chgData name="伊健 杜" userId="e69aded81da48593" providerId="LiveId" clId="{9676FA14-F351-48CF-86CB-E5C5A810DBA3}" dt="2023-03-09T08:12:47.311" v="2410"/>
        <pc:sldMkLst>
          <pc:docMk/>
          <pc:sldMk cId="927583360" sldId="2495"/>
        </pc:sldMkLst>
        <pc:spChg chg="mod">
          <ac:chgData name="伊健 杜" userId="e69aded81da48593" providerId="LiveId" clId="{9676FA14-F351-48CF-86CB-E5C5A810DBA3}" dt="2023-03-09T08:12:47.311" v="2410"/>
          <ac:spMkLst>
            <pc:docMk/>
            <pc:sldMk cId="927583360" sldId="2495"/>
            <ac:spMk id="2" creationId="{10304424-DB4A-36E7-9E0D-D32A5DD0F26C}"/>
          </ac:spMkLst>
        </pc:spChg>
        <pc:spChg chg="add mod">
          <ac:chgData name="伊健 杜" userId="e69aded81da48593" providerId="LiveId" clId="{9676FA14-F351-48CF-86CB-E5C5A810DBA3}" dt="2023-03-09T08:04:22.709" v="2368" actId="1076"/>
          <ac:spMkLst>
            <pc:docMk/>
            <pc:sldMk cId="927583360" sldId="2495"/>
            <ac:spMk id="3" creationId="{C662288A-E4C5-9881-5B7D-8D63C1F0F155}"/>
          </ac:spMkLst>
        </pc:spChg>
        <pc:spChg chg="mod">
          <ac:chgData name="伊健 杜" userId="e69aded81da48593" providerId="LiveId" clId="{9676FA14-F351-48CF-86CB-E5C5A810DBA3}" dt="2023-03-09T08:12:47.311" v="2410"/>
          <ac:spMkLst>
            <pc:docMk/>
            <pc:sldMk cId="927583360" sldId="2495"/>
            <ac:spMk id="5" creationId="{E7287B0E-EF55-E721-8EFA-9A9183C0EDF9}"/>
          </ac:spMkLst>
        </pc:spChg>
        <pc:picChg chg="add mod">
          <ac:chgData name="伊健 杜" userId="e69aded81da48593" providerId="LiveId" clId="{9676FA14-F351-48CF-86CB-E5C5A810DBA3}" dt="2023-03-09T08:04:25.588" v="2369" actId="1076"/>
          <ac:picMkLst>
            <pc:docMk/>
            <pc:sldMk cId="927583360" sldId="2495"/>
            <ac:picMk id="11266" creationId="{AAADEAB6-CC03-63A2-C2FB-C11C4FB21005}"/>
          </ac:picMkLst>
        </pc:picChg>
      </pc:sldChg>
      <pc:sldChg chg="modSp add mod">
        <pc:chgData name="伊健 杜" userId="e69aded81da48593" providerId="LiveId" clId="{9676FA14-F351-48CF-86CB-E5C5A810DBA3}" dt="2023-03-09T08:12:47.311" v="2410"/>
        <pc:sldMkLst>
          <pc:docMk/>
          <pc:sldMk cId="1946366018" sldId="2496"/>
        </pc:sldMkLst>
        <pc:spChg chg="mod">
          <ac:chgData name="伊健 杜" userId="e69aded81da48593" providerId="LiveId" clId="{9676FA14-F351-48CF-86CB-E5C5A810DBA3}" dt="2023-03-09T08:12:47.311" v="2410"/>
          <ac:spMkLst>
            <pc:docMk/>
            <pc:sldMk cId="1946366018" sldId="2496"/>
            <ac:spMk id="2" creationId="{10304424-DB4A-36E7-9E0D-D32A5DD0F26C}"/>
          </ac:spMkLst>
        </pc:spChg>
      </pc:sldChg>
      <pc:sldChg chg="modSp add">
        <pc:chgData name="伊健 杜" userId="e69aded81da48593" providerId="LiveId" clId="{9676FA14-F351-48CF-86CB-E5C5A810DBA3}" dt="2023-03-09T08:12:47.311" v="2410"/>
        <pc:sldMkLst>
          <pc:docMk/>
          <pc:sldMk cId="4067938736" sldId="2497"/>
        </pc:sldMkLst>
        <pc:spChg chg="mod">
          <ac:chgData name="伊健 杜" userId="e69aded81da48593" providerId="LiveId" clId="{9676FA14-F351-48CF-86CB-E5C5A810DBA3}" dt="2023-03-09T08:12:47.311" v="2410"/>
          <ac:spMkLst>
            <pc:docMk/>
            <pc:sldMk cId="4067938736" sldId="2497"/>
            <ac:spMk id="2" creationId="{10304424-DB4A-36E7-9E0D-D32A5DD0F26C}"/>
          </ac:spMkLst>
        </pc:spChg>
      </pc:sldChg>
      <pc:sldChg chg="addSp modSp add mod">
        <pc:chgData name="伊健 杜" userId="e69aded81da48593" providerId="LiveId" clId="{9676FA14-F351-48CF-86CB-E5C5A810DBA3}" dt="2023-03-09T08:12:47.311" v="2410"/>
        <pc:sldMkLst>
          <pc:docMk/>
          <pc:sldMk cId="1413548341" sldId="2498"/>
        </pc:sldMkLst>
        <pc:spChg chg="mod">
          <ac:chgData name="伊健 杜" userId="e69aded81da48593" providerId="LiveId" clId="{9676FA14-F351-48CF-86CB-E5C5A810DBA3}" dt="2023-03-09T08:12:47.311" v="2410"/>
          <ac:spMkLst>
            <pc:docMk/>
            <pc:sldMk cId="1413548341" sldId="2498"/>
            <ac:spMk id="2" creationId="{10304424-DB4A-36E7-9E0D-D32A5DD0F26C}"/>
          </ac:spMkLst>
        </pc:spChg>
        <pc:spChg chg="mod">
          <ac:chgData name="伊健 杜" userId="e69aded81da48593" providerId="LiveId" clId="{9676FA14-F351-48CF-86CB-E5C5A810DBA3}" dt="2023-03-09T07:27:38.952" v="1379" actId="20577"/>
          <ac:spMkLst>
            <pc:docMk/>
            <pc:sldMk cId="1413548341" sldId="2498"/>
            <ac:spMk id="5" creationId="{E7287B0E-EF55-E721-8EFA-9A9183C0EDF9}"/>
          </ac:spMkLst>
        </pc:spChg>
        <pc:picChg chg="add mod">
          <ac:chgData name="伊健 杜" userId="e69aded81da48593" providerId="LiveId" clId="{9676FA14-F351-48CF-86CB-E5C5A810DBA3}" dt="2023-03-09T08:05:37.502" v="2380" actId="1076"/>
          <ac:picMkLst>
            <pc:docMk/>
            <pc:sldMk cId="1413548341" sldId="2498"/>
            <ac:picMk id="12290" creationId="{E19A1FDD-D10B-AA3C-0640-6439B52CCB74}"/>
          </ac:picMkLst>
        </pc:picChg>
        <pc:picChg chg="add mod">
          <ac:chgData name="伊健 杜" userId="e69aded81da48593" providerId="LiveId" clId="{9676FA14-F351-48CF-86CB-E5C5A810DBA3}" dt="2023-03-09T08:05:33.388" v="2377" actId="1076"/>
          <ac:picMkLst>
            <pc:docMk/>
            <pc:sldMk cId="1413548341" sldId="2498"/>
            <ac:picMk id="12292" creationId="{FABD908C-296A-3919-3097-D7D3746EFD1D}"/>
          </ac:picMkLst>
        </pc:picChg>
      </pc:sldChg>
      <pc:sldChg chg="modSp add mod ord">
        <pc:chgData name="伊健 杜" userId="e69aded81da48593" providerId="LiveId" clId="{9676FA14-F351-48CF-86CB-E5C5A810DBA3}" dt="2023-03-09T08:12:47.311" v="2410"/>
        <pc:sldMkLst>
          <pc:docMk/>
          <pc:sldMk cId="2240756808" sldId="2499"/>
        </pc:sldMkLst>
        <pc:spChg chg="mod">
          <ac:chgData name="伊健 杜" userId="e69aded81da48593" providerId="LiveId" clId="{9676FA14-F351-48CF-86CB-E5C5A810DBA3}" dt="2023-03-09T08:12:47.311" v="2410"/>
          <ac:spMkLst>
            <pc:docMk/>
            <pc:sldMk cId="2240756808" sldId="2499"/>
            <ac:spMk id="2" creationId="{10304424-DB4A-36E7-9E0D-D32A5DD0F26C}"/>
          </ac:spMkLst>
        </pc:spChg>
      </pc:sldChg>
      <pc:sldChg chg="addSp modSp add mod">
        <pc:chgData name="伊健 杜" userId="e69aded81da48593" providerId="LiveId" clId="{9676FA14-F351-48CF-86CB-E5C5A810DBA3}" dt="2023-03-09T08:12:47.311" v="2410"/>
        <pc:sldMkLst>
          <pc:docMk/>
          <pc:sldMk cId="1432484873" sldId="2500"/>
        </pc:sldMkLst>
        <pc:spChg chg="mod">
          <ac:chgData name="伊健 杜" userId="e69aded81da48593" providerId="LiveId" clId="{9676FA14-F351-48CF-86CB-E5C5A810DBA3}" dt="2023-03-09T08:12:47.311" v="2410"/>
          <ac:spMkLst>
            <pc:docMk/>
            <pc:sldMk cId="1432484873" sldId="2500"/>
            <ac:spMk id="2" creationId="{10304424-DB4A-36E7-9E0D-D32A5DD0F26C}"/>
          </ac:spMkLst>
        </pc:spChg>
        <pc:spChg chg="mod">
          <ac:chgData name="伊健 杜" userId="e69aded81da48593" providerId="LiveId" clId="{9676FA14-F351-48CF-86CB-E5C5A810DBA3}" dt="2023-03-09T08:12:47.311" v="2410"/>
          <ac:spMkLst>
            <pc:docMk/>
            <pc:sldMk cId="1432484873" sldId="2500"/>
            <ac:spMk id="5" creationId="{E7287B0E-EF55-E721-8EFA-9A9183C0EDF9}"/>
          </ac:spMkLst>
        </pc:spChg>
        <pc:picChg chg="add mod">
          <ac:chgData name="伊健 杜" userId="e69aded81da48593" providerId="LiveId" clId="{9676FA14-F351-48CF-86CB-E5C5A810DBA3}" dt="2023-03-09T08:06:23.752" v="2385" actId="1076"/>
          <ac:picMkLst>
            <pc:docMk/>
            <pc:sldMk cId="1432484873" sldId="2500"/>
            <ac:picMk id="13314" creationId="{14DE3D66-5398-B177-1E9F-B8506AC275C2}"/>
          </ac:picMkLst>
        </pc:picChg>
      </pc:sldChg>
      <pc:sldChg chg="addSp delSp modSp add mod modAnim">
        <pc:chgData name="伊健 杜" userId="e69aded81da48593" providerId="LiveId" clId="{9676FA14-F351-48CF-86CB-E5C5A810DBA3}" dt="2023-03-09T08:12:47.311" v="2410"/>
        <pc:sldMkLst>
          <pc:docMk/>
          <pc:sldMk cId="334060241" sldId="2501"/>
        </pc:sldMkLst>
        <pc:spChg chg="mod">
          <ac:chgData name="伊健 杜" userId="e69aded81da48593" providerId="LiveId" clId="{9676FA14-F351-48CF-86CB-E5C5A810DBA3}" dt="2023-03-09T08:12:47.311" v="2410"/>
          <ac:spMkLst>
            <pc:docMk/>
            <pc:sldMk cId="334060241" sldId="2501"/>
            <ac:spMk id="2" creationId="{10304424-DB4A-36E7-9E0D-D32A5DD0F26C}"/>
          </ac:spMkLst>
        </pc:spChg>
        <pc:spChg chg="add mod">
          <ac:chgData name="伊健 杜" userId="e69aded81da48593" providerId="LiveId" clId="{9676FA14-F351-48CF-86CB-E5C5A810DBA3}" dt="2023-03-09T08:12:47.311" v="2410"/>
          <ac:spMkLst>
            <pc:docMk/>
            <pc:sldMk cId="334060241" sldId="2501"/>
            <ac:spMk id="3" creationId="{80829702-25B7-E6E6-DE84-35F93D4E288A}"/>
          </ac:spMkLst>
        </pc:spChg>
        <pc:spChg chg="add mod">
          <ac:chgData name="伊健 杜" userId="e69aded81da48593" providerId="LiveId" clId="{9676FA14-F351-48CF-86CB-E5C5A810DBA3}" dt="2023-03-09T08:09:32.242" v="2396" actId="1076"/>
          <ac:spMkLst>
            <pc:docMk/>
            <pc:sldMk cId="334060241" sldId="2501"/>
            <ac:spMk id="4" creationId="{B0B04475-951C-4BF7-E9DE-351CEC10DD66}"/>
          </ac:spMkLst>
        </pc:spChg>
        <pc:spChg chg="del">
          <ac:chgData name="伊健 杜" userId="e69aded81da48593" providerId="LiveId" clId="{9676FA14-F351-48CF-86CB-E5C5A810DBA3}" dt="2023-03-09T07:30:01.878" v="1626" actId="478"/>
          <ac:spMkLst>
            <pc:docMk/>
            <pc:sldMk cId="334060241" sldId="2501"/>
            <ac:spMk id="5" creationId="{E7287B0E-EF55-E721-8EFA-9A9183C0EDF9}"/>
          </ac:spMkLst>
        </pc:spChg>
        <pc:picChg chg="add mod">
          <ac:chgData name="伊健 杜" userId="e69aded81da48593" providerId="LiveId" clId="{9676FA14-F351-48CF-86CB-E5C5A810DBA3}" dt="2023-03-09T08:09:27.720" v="2394" actId="1076"/>
          <ac:picMkLst>
            <pc:docMk/>
            <pc:sldMk cId="334060241" sldId="2501"/>
            <ac:picMk id="14338" creationId="{4EB5534C-0997-55BD-6253-DB0B48F93BC5}"/>
          </ac:picMkLst>
        </pc:picChg>
        <pc:picChg chg="add mod">
          <ac:chgData name="伊健 杜" userId="e69aded81da48593" providerId="LiveId" clId="{9676FA14-F351-48CF-86CB-E5C5A810DBA3}" dt="2023-03-09T08:09:23.809" v="2393" actId="1076"/>
          <ac:picMkLst>
            <pc:docMk/>
            <pc:sldMk cId="334060241" sldId="2501"/>
            <ac:picMk id="14340" creationId="{8E23F5F6-8195-76D6-0EC9-DC44DAC3C489}"/>
          </ac:picMkLst>
        </pc:picChg>
        <pc:picChg chg="add mod">
          <ac:chgData name="伊健 杜" userId="e69aded81da48593" providerId="LiveId" clId="{9676FA14-F351-48CF-86CB-E5C5A810DBA3}" dt="2023-03-09T08:10:08.935" v="2399" actId="1076"/>
          <ac:picMkLst>
            <pc:docMk/>
            <pc:sldMk cId="334060241" sldId="2501"/>
            <ac:picMk id="14342" creationId="{4198C96F-353B-5D73-C3BB-E8BEEE07FE89}"/>
          </ac:picMkLst>
        </pc:picChg>
      </pc:sldChg>
      <pc:sldChg chg="addSp delSp modSp add mod">
        <pc:chgData name="伊健 杜" userId="e69aded81da48593" providerId="LiveId" clId="{9676FA14-F351-48CF-86CB-E5C5A810DBA3}" dt="2023-03-09T08:12:47.311" v="2410"/>
        <pc:sldMkLst>
          <pc:docMk/>
          <pc:sldMk cId="899623207" sldId="2502"/>
        </pc:sldMkLst>
        <pc:spChg chg="mod">
          <ac:chgData name="伊健 杜" userId="e69aded81da48593" providerId="LiveId" clId="{9676FA14-F351-48CF-86CB-E5C5A810DBA3}" dt="2023-03-09T08:12:47.311" v="2410"/>
          <ac:spMkLst>
            <pc:docMk/>
            <pc:sldMk cId="899623207" sldId="2502"/>
            <ac:spMk id="2" creationId="{10304424-DB4A-36E7-9E0D-D32A5DD0F26C}"/>
          </ac:spMkLst>
        </pc:spChg>
        <pc:spChg chg="add del">
          <ac:chgData name="伊健 杜" userId="e69aded81da48593" providerId="LiveId" clId="{9676FA14-F351-48CF-86CB-E5C5A810DBA3}" dt="2023-03-09T07:32:41.178" v="1751" actId="478"/>
          <ac:spMkLst>
            <pc:docMk/>
            <pc:sldMk cId="899623207" sldId="2502"/>
            <ac:spMk id="3" creationId="{CF2DF485-5B51-3292-855A-D8D470E308DA}"/>
          </ac:spMkLst>
        </pc:spChg>
        <pc:spChg chg="add del">
          <ac:chgData name="伊健 杜" userId="e69aded81da48593" providerId="LiveId" clId="{9676FA14-F351-48CF-86CB-E5C5A810DBA3}" dt="2023-03-09T07:32:51.089" v="1753" actId="478"/>
          <ac:spMkLst>
            <pc:docMk/>
            <pc:sldMk cId="899623207" sldId="2502"/>
            <ac:spMk id="4" creationId="{352BAB52-974D-2C36-0947-0B0281886A9B}"/>
          </ac:spMkLst>
        </pc:spChg>
        <pc:spChg chg="mod">
          <ac:chgData name="伊健 杜" userId="e69aded81da48593" providerId="LiveId" clId="{9676FA14-F351-48CF-86CB-E5C5A810DBA3}" dt="2023-03-09T08:12:47.311" v="2410"/>
          <ac:spMkLst>
            <pc:docMk/>
            <pc:sldMk cId="899623207" sldId="2502"/>
            <ac:spMk id="5" creationId="{E7287B0E-EF55-E721-8EFA-9A9183C0EDF9}"/>
          </ac:spMkLst>
        </pc:spChg>
        <pc:picChg chg="add mod">
          <ac:chgData name="伊健 杜" userId="e69aded81da48593" providerId="LiveId" clId="{9676FA14-F351-48CF-86CB-E5C5A810DBA3}" dt="2023-03-09T07:33:01.426" v="1755" actId="1076"/>
          <ac:picMkLst>
            <pc:docMk/>
            <pc:sldMk cId="899623207" sldId="2502"/>
            <ac:picMk id="7" creationId="{BD29BBF3-0D91-29DA-B8E2-993156BB81BA}"/>
          </ac:picMkLst>
        </pc:picChg>
        <pc:picChg chg="add del mod">
          <ac:chgData name="伊健 杜" userId="e69aded81da48593" providerId="LiveId" clId="{9676FA14-F351-48CF-86CB-E5C5A810DBA3}" dt="2023-03-09T07:32:38.048" v="1749" actId="478"/>
          <ac:picMkLst>
            <pc:docMk/>
            <pc:sldMk cId="899623207" sldId="2502"/>
            <ac:picMk id="1026" creationId="{BA6A301C-1F69-7C39-6850-49BEAC82FFEB}"/>
          </ac:picMkLst>
        </pc:picChg>
      </pc:sldChg>
      <pc:sldChg chg="addSp delSp modSp add mod">
        <pc:chgData name="伊健 杜" userId="e69aded81da48593" providerId="LiveId" clId="{9676FA14-F351-48CF-86CB-E5C5A810DBA3}" dt="2023-03-09T08:12:47.311" v="2410"/>
        <pc:sldMkLst>
          <pc:docMk/>
          <pc:sldMk cId="1166779784" sldId="2503"/>
        </pc:sldMkLst>
        <pc:spChg chg="mod">
          <ac:chgData name="伊健 杜" userId="e69aded81da48593" providerId="LiveId" clId="{9676FA14-F351-48CF-86CB-E5C5A810DBA3}" dt="2023-03-09T08:12:47.311" v="2410"/>
          <ac:spMkLst>
            <pc:docMk/>
            <pc:sldMk cId="1166779784" sldId="2503"/>
            <ac:spMk id="2" creationId="{10304424-DB4A-36E7-9E0D-D32A5DD0F26C}"/>
          </ac:spMkLst>
        </pc:spChg>
        <pc:spChg chg="mod">
          <ac:chgData name="伊健 杜" userId="e69aded81da48593" providerId="LiveId" clId="{9676FA14-F351-48CF-86CB-E5C5A810DBA3}" dt="2023-03-09T08:12:47.311" v="2410"/>
          <ac:spMkLst>
            <pc:docMk/>
            <pc:sldMk cId="1166779784" sldId="2503"/>
            <ac:spMk id="5" creationId="{E7287B0E-EF55-E721-8EFA-9A9183C0EDF9}"/>
          </ac:spMkLst>
        </pc:spChg>
        <pc:picChg chg="del">
          <ac:chgData name="伊健 杜" userId="e69aded81da48593" providerId="LiveId" clId="{9676FA14-F351-48CF-86CB-E5C5A810DBA3}" dt="2023-03-09T07:33:06.860" v="1757" actId="478"/>
          <ac:picMkLst>
            <pc:docMk/>
            <pc:sldMk cId="1166779784" sldId="2503"/>
            <ac:picMk id="7" creationId="{BD29BBF3-0D91-29DA-B8E2-993156BB81BA}"/>
          </ac:picMkLst>
        </pc:picChg>
        <pc:picChg chg="add mod">
          <ac:chgData name="伊健 杜" userId="e69aded81da48593" providerId="LiveId" clId="{9676FA14-F351-48CF-86CB-E5C5A810DBA3}" dt="2023-03-09T08:11:32.418" v="2405" actId="1076"/>
          <ac:picMkLst>
            <pc:docMk/>
            <pc:sldMk cId="1166779784" sldId="2503"/>
            <ac:picMk id="3074" creationId="{CFCBAB21-5F83-1AA3-D3BF-8BA8B2FA67EB}"/>
          </ac:picMkLst>
        </pc:picChg>
      </pc:sldChg>
      <pc:sldChg chg="modSp add mod">
        <pc:chgData name="伊健 杜" userId="e69aded81da48593" providerId="LiveId" clId="{9676FA14-F351-48CF-86CB-E5C5A810DBA3}" dt="2023-03-09T08:12:47.311" v="2410"/>
        <pc:sldMkLst>
          <pc:docMk/>
          <pc:sldMk cId="3928667178" sldId="2504"/>
        </pc:sldMkLst>
        <pc:spChg chg="mod">
          <ac:chgData name="伊健 杜" userId="e69aded81da48593" providerId="LiveId" clId="{9676FA14-F351-48CF-86CB-E5C5A810DBA3}" dt="2023-03-09T08:12:47.311" v="2410"/>
          <ac:spMkLst>
            <pc:docMk/>
            <pc:sldMk cId="3928667178" sldId="2504"/>
            <ac:spMk id="2" creationId="{10304424-DB4A-36E7-9E0D-D32A5DD0F26C}"/>
          </ac:spMkLst>
        </pc:spChg>
      </pc:sldChg>
      <pc:sldChg chg="modSp add mod">
        <pc:chgData name="伊健 杜" userId="e69aded81da48593" providerId="LiveId" clId="{9676FA14-F351-48CF-86CB-E5C5A810DBA3}" dt="2023-03-09T08:12:47.311" v="2410"/>
        <pc:sldMkLst>
          <pc:docMk/>
          <pc:sldMk cId="2756890435" sldId="2505"/>
        </pc:sldMkLst>
        <pc:spChg chg="mod">
          <ac:chgData name="伊健 杜" userId="e69aded81da48593" providerId="LiveId" clId="{9676FA14-F351-48CF-86CB-E5C5A810DBA3}" dt="2023-03-09T08:12:47.311" v="2410"/>
          <ac:spMkLst>
            <pc:docMk/>
            <pc:sldMk cId="2756890435" sldId="2505"/>
            <ac:spMk id="2" creationId="{10304424-DB4A-36E7-9E0D-D32A5DD0F26C}"/>
          </ac:spMkLst>
        </pc:spChg>
      </pc:sldChg>
      <pc:sldChg chg="addSp modSp add mod">
        <pc:chgData name="伊健 杜" userId="e69aded81da48593" providerId="LiveId" clId="{9676FA14-F351-48CF-86CB-E5C5A810DBA3}" dt="2023-03-09T08:12:47.311" v="2410"/>
        <pc:sldMkLst>
          <pc:docMk/>
          <pc:sldMk cId="527251405" sldId="2506"/>
        </pc:sldMkLst>
        <pc:spChg chg="mod">
          <ac:chgData name="伊健 杜" userId="e69aded81da48593" providerId="LiveId" clId="{9676FA14-F351-48CF-86CB-E5C5A810DBA3}" dt="2023-03-09T08:12:47.311" v="2410"/>
          <ac:spMkLst>
            <pc:docMk/>
            <pc:sldMk cId="527251405" sldId="2506"/>
            <ac:spMk id="2" creationId="{10304424-DB4A-36E7-9E0D-D32A5DD0F26C}"/>
          </ac:spMkLst>
        </pc:spChg>
        <pc:spChg chg="mod">
          <ac:chgData name="伊健 杜" userId="e69aded81da48593" providerId="LiveId" clId="{9676FA14-F351-48CF-86CB-E5C5A810DBA3}" dt="2023-03-09T08:12:47.311" v="2410"/>
          <ac:spMkLst>
            <pc:docMk/>
            <pc:sldMk cId="527251405" sldId="2506"/>
            <ac:spMk id="5" creationId="{E7287B0E-EF55-E721-8EFA-9A9183C0EDF9}"/>
          </ac:spMkLst>
        </pc:spChg>
        <pc:picChg chg="add mod">
          <ac:chgData name="伊健 杜" userId="e69aded81da48593" providerId="LiveId" clId="{9676FA14-F351-48CF-86CB-E5C5A810DBA3}" dt="2023-03-09T07:51:14.929" v="2101" actId="1076"/>
          <ac:picMkLst>
            <pc:docMk/>
            <pc:sldMk cId="527251405" sldId="2506"/>
            <ac:picMk id="2050" creationId="{A1C53714-EA9B-D685-29A8-0EFEE273E4E6}"/>
          </ac:picMkLst>
        </pc:picChg>
      </pc:sldChg>
      <pc:sldChg chg="addSp delSp modSp add mod">
        <pc:chgData name="伊健 杜" userId="e69aded81da48593" providerId="LiveId" clId="{9676FA14-F351-48CF-86CB-E5C5A810DBA3}" dt="2023-03-09T08:12:47.311" v="2410"/>
        <pc:sldMkLst>
          <pc:docMk/>
          <pc:sldMk cId="2271325794" sldId="2507"/>
        </pc:sldMkLst>
        <pc:spChg chg="mod">
          <ac:chgData name="伊健 杜" userId="e69aded81da48593" providerId="LiveId" clId="{9676FA14-F351-48CF-86CB-E5C5A810DBA3}" dt="2023-03-09T08:12:47.311" v="2410"/>
          <ac:spMkLst>
            <pc:docMk/>
            <pc:sldMk cId="2271325794" sldId="2507"/>
            <ac:spMk id="2" creationId="{10304424-DB4A-36E7-9E0D-D32A5DD0F26C}"/>
          </ac:spMkLst>
        </pc:spChg>
        <pc:spChg chg="mod">
          <ac:chgData name="伊健 杜" userId="e69aded81da48593" providerId="LiveId" clId="{9676FA14-F351-48CF-86CB-E5C5A810DBA3}" dt="2023-03-09T08:12:47.311" v="2410"/>
          <ac:spMkLst>
            <pc:docMk/>
            <pc:sldMk cId="2271325794" sldId="2507"/>
            <ac:spMk id="5" creationId="{E7287B0E-EF55-E721-8EFA-9A9183C0EDF9}"/>
          </ac:spMkLst>
        </pc:spChg>
        <pc:picChg chg="del mod">
          <ac:chgData name="伊健 杜" userId="e69aded81da48593" providerId="LiveId" clId="{9676FA14-F351-48CF-86CB-E5C5A810DBA3}" dt="2023-03-09T07:51:26.122" v="2105" actId="478"/>
          <ac:picMkLst>
            <pc:docMk/>
            <pc:sldMk cId="2271325794" sldId="2507"/>
            <ac:picMk id="2050" creationId="{A1C53714-EA9B-D685-29A8-0EFEE273E4E6}"/>
          </ac:picMkLst>
        </pc:picChg>
        <pc:picChg chg="add mod">
          <ac:chgData name="伊健 杜" userId="e69aded81da48593" providerId="LiveId" clId="{9676FA14-F351-48CF-86CB-E5C5A810DBA3}" dt="2023-03-09T08:12:40.745" v="2409" actId="1076"/>
          <ac:picMkLst>
            <pc:docMk/>
            <pc:sldMk cId="2271325794" sldId="2507"/>
            <ac:picMk id="5122" creationId="{066BB952-64EB-C942-0ABE-8DEB369D9C1E}"/>
          </ac:picMkLst>
        </pc:picChg>
      </pc:sldChg>
      <pc:sldChg chg="modSp add mod">
        <pc:chgData name="伊健 杜" userId="e69aded81da48593" providerId="LiveId" clId="{9676FA14-F351-48CF-86CB-E5C5A810DBA3}" dt="2023-03-09T08:12:47.311" v="2410"/>
        <pc:sldMkLst>
          <pc:docMk/>
          <pc:sldMk cId="1524236957" sldId="2508"/>
        </pc:sldMkLst>
        <pc:spChg chg="mod">
          <ac:chgData name="伊健 杜" userId="e69aded81da48593" providerId="LiveId" clId="{9676FA14-F351-48CF-86CB-E5C5A810DBA3}" dt="2023-03-09T08:12:47.311" v="2410"/>
          <ac:spMkLst>
            <pc:docMk/>
            <pc:sldMk cId="1524236957" sldId="2508"/>
            <ac:spMk id="2" creationId="{10304424-DB4A-36E7-9E0D-D32A5DD0F26C}"/>
          </ac:spMkLst>
        </pc:spChg>
      </pc:sldChg>
      <pc:sldChg chg="modSp add mod">
        <pc:chgData name="伊健 杜" userId="e69aded81da48593" providerId="LiveId" clId="{9676FA14-F351-48CF-86CB-E5C5A810DBA3}" dt="2023-03-09T08:13:24.166" v="2443"/>
        <pc:sldMkLst>
          <pc:docMk/>
          <pc:sldMk cId="1548785704" sldId="2509"/>
        </pc:sldMkLst>
        <pc:spChg chg="mod">
          <ac:chgData name="伊健 杜" userId="e69aded81da48593" providerId="LiveId" clId="{9676FA14-F351-48CF-86CB-E5C5A810DBA3}" dt="2023-03-09T08:13:24.166" v="2443"/>
          <ac:spMkLst>
            <pc:docMk/>
            <pc:sldMk cId="1548785704" sldId="2509"/>
            <ac:spMk id="2" creationId="{10304424-DB4A-36E7-9E0D-D32A5DD0F26C}"/>
          </ac:spMkLst>
        </pc:spChg>
      </pc:sldChg>
      <pc:sldChg chg="add">
        <pc:chgData name="伊健 杜" userId="e69aded81da48593" providerId="LiveId" clId="{9676FA14-F351-48CF-86CB-E5C5A810DBA3}" dt="2023-03-09T08:22:59.733" v="2444"/>
        <pc:sldMkLst>
          <pc:docMk/>
          <pc:sldMk cId="2282525009" sldId="2510"/>
        </pc:sldMkLst>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45285751-3948-4BB0-ADB4-5BDCC6B9FE16}"/>
    <pc:docChg chg="undo custSel addSld delSld modSld sldOrd">
      <pc:chgData name="伊健 杜" userId="e69aded81da48593" providerId="LiveId" clId="{45285751-3948-4BB0-ADB4-5BDCC6B9FE16}" dt="2023-03-09T05:18:38.425" v="5591" actId="478"/>
      <pc:docMkLst>
        <pc:docMk/>
      </pc:docMkLst>
      <pc:sldChg chg="modSp">
        <pc:chgData name="伊健 杜" userId="e69aded81da48593" providerId="LiveId" clId="{45285751-3948-4BB0-ADB4-5BDCC6B9FE16}" dt="2023-03-08T12:58:01.243" v="5465"/>
        <pc:sldMkLst>
          <pc:docMk/>
          <pc:sldMk cId="1876214131" sldId="2444"/>
        </pc:sldMkLst>
        <pc:spChg chg="mod">
          <ac:chgData name="伊健 杜" userId="e69aded81da48593" providerId="LiveId" clId="{45285751-3948-4BB0-ADB4-5BDCC6B9FE16}" dt="2023-03-08T12:58:01.243" v="5465"/>
          <ac:spMkLst>
            <pc:docMk/>
            <pc:sldMk cId="1876214131" sldId="2444"/>
            <ac:spMk id="2" creationId="{10304424-DB4A-36E7-9E0D-D32A5DD0F26C}"/>
          </ac:spMkLst>
        </pc:spChg>
        <pc:spChg chg="mod">
          <ac:chgData name="伊健 杜" userId="e69aded81da48593" providerId="LiveId" clId="{45285751-3948-4BB0-ADB4-5BDCC6B9FE16}" dt="2023-03-08T12:58:01.243" v="5465"/>
          <ac:spMkLst>
            <pc:docMk/>
            <pc:sldMk cId="1876214131" sldId="2444"/>
            <ac:spMk id="5" creationId="{E7287B0E-EF55-E721-8EFA-9A9183C0EDF9}"/>
          </ac:spMkLst>
        </pc:spChg>
      </pc:sldChg>
      <pc:sldChg chg="addSp delSp modSp add mod">
        <pc:chgData name="伊健 杜" userId="e69aded81da48593" providerId="LiveId" clId="{45285751-3948-4BB0-ADB4-5BDCC6B9FE16}" dt="2023-03-09T05:18:38.425" v="5591" actId="478"/>
        <pc:sldMkLst>
          <pc:docMk/>
          <pc:sldMk cId="2227021950" sldId="2445"/>
        </pc:sldMkLst>
        <pc:spChg chg="mod">
          <ac:chgData name="伊健 杜" userId="e69aded81da48593" providerId="LiveId" clId="{45285751-3948-4BB0-ADB4-5BDCC6B9FE16}" dt="2023-03-08T12:58:01.243" v="5465"/>
          <ac:spMkLst>
            <pc:docMk/>
            <pc:sldMk cId="2227021950" sldId="2445"/>
            <ac:spMk id="2" creationId="{10304424-DB4A-36E7-9E0D-D32A5DD0F26C}"/>
          </ac:spMkLst>
        </pc:spChg>
        <pc:spChg chg="mod">
          <ac:chgData name="伊健 杜" userId="e69aded81da48593" providerId="LiveId" clId="{45285751-3948-4BB0-ADB4-5BDCC6B9FE16}" dt="2023-03-08T12:58:01.243" v="5465"/>
          <ac:spMkLst>
            <pc:docMk/>
            <pc:sldMk cId="2227021950" sldId="2445"/>
            <ac:spMk id="5" creationId="{E7287B0E-EF55-E721-8EFA-9A9183C0EDF9}"/>
          </ac:spMkLst>
        </pc:spChg>
        <pc:picChg chg="del">
          <ac:chgData name="伊健 杜" userId="e69aded81da48593" providerId="LiveId" clId="{45285751-3948-4BB0-ADB4-5BDCC6B9FE16}" dt="2023-03-08T11:14:03.451" v="91" actId="478"/>
          <ac:picMkLst>
            <pc:docMk/>
            <pc:sldMk cId="2227021950" sldId="2445"/>
            <ac:picMk id="1026" creationId="{3D5DCC3F-0CE0-F188-BCAF-EE9843FD4224}"/>
          </ac:picMkLst>
        </pc:picChg>
        <pc:picChg chg="del">
          <ac:chgData name="伊健 杜" userId="e69aded81da48593" providerId="LiveId" clId="{45285751-3948-4BB0-ADB4-5BDCC6B9FE16}" dt="2023-03-08T11:14:03.451" v="91" actId="478"/>
          <ac:picMkLst>
            <pc:docMk/>
            <pc:sldMk cId="2227021950" sldId="2445"/>
            <ac:picMk id="1028" creationId="{5F46AC0E-27D6-A580-58B7-58D817D68975}"/>
          </ac:picMkLst>
        </pc:picChg>
        <pc:picChg chg="add mod">
          <ac:chgData name="伊健 杜" userId="e69aded81da48593" providerId="LiveId" clId="{45285751-3948-4BB0-ADB4-5BDCC6B9FE16}" dt="2023-03-08T12:30:58.598" v="5230" actId="1076"/>
          <ac:picMkLst>
            <pc:docMk/>
            <pc:sldMk cId="2227021950" sldId="2445"/>
            <ac:picMk id="3074" creationId="{BCB0B686-00D5-1050-D119-509EA2E7327F}"/>
          </ac:picMkLst>
        </pc:picChg>
        <pc:inkChg chg="add del">
          <ac:chgData name="伊健 杜" userId="e69aded81da48593" providerId="LiveId" clId="{45285751-3948-4BB0-ADB4-5BDCC6B9FE16}" dt="2023-03-09T05:18:38.425" v="5591" actId="478"/>
          <ac:inkMkLst>
            <pc:docMk/>
            <pc:sldMk cId="2227021950" sldId="2445"/>
            <ac:inkMk id="3" creationId="{6FB98626-1A63-DB1B-2E88-4F71D7295937}"/>
          </ac:inkMkLst>
        </pc:inkChg>
      </pc:sldChg>
      <pc:sldChg chg="addSp delSp modSp add del mod">
        <pc:chgData name="伊健 杜" userId="e69aded81da48593" providerId="LiveId" clId="{45285751-3948-4BB0-ADB4-5BDCC6B9FE16}" dt="2023-03-08T11:14:56.010" v="225" actId="47"/>
        <pc:sldMkLst>
          <pc:docMk/>
          <pc:sldMk cId="213863796" sldId="2446"/>
        </pc:sldMkLst>
        <pc:spChg chg="del">
          <ac:chgData name="伊健 杜" userId="e69aded81da48593" providerId="LiveId" clId="{45285751-3948-4BB0-ADB4-5BDCC6B9FE16}" dt="2023-03-08T11:14:06.753" v="93" actId="478"/>
          <ac:spMkLst>
            <pc:docMk/>
            <pc:sldMk cId="213863796" sldId="2446"/>
            <ac:spMk id="2" creationId="{10304424-DB4A-36E7-9E0D-D32A5DD0F26C}"/>
          </ac:spMkLst>
        </pc:spChg>
        <pc:spChg chg="add del mod">
          <ac:chgData name="伊健 杜" userId="e69aded81da48593" providerId="LiveId" clId="{45285751-3948-4BB0-ADB4-5BDCC6B9FE16}" dt="2023-03-08T11:14:08.449" v="94" actId="478"/>
          <ac:spMkLst>
            <pc:docMk/>
            <pc:sldMk cId="213863796" sldId="2446"/>
            <ac:spMk id="4" creationId="{018357F4-7DAA-BA75-5A81-75717F50C772}"/>
          </ac:spMkLst>
        </pc:spChg>
        <pc:spChg chg="mod">
          <ac:chgData name="伊健 杜" userId="e69aded81da48593" providerId="LiveId" clId="{45285751-3948-4BB0-ADB4-5BDCC6B9FE16}" dt="2023-03-08T11:14:49.948" v="223" actId="20577"/>
          <ac:spMkLst>
            <pc:docMk/>
            <pc:sldMk cId="213863796" sldId="2446"/>
            <ac:spMk id="5" creationId="{E7287B0E-EF55-E721-8EFA-9A9183C0EDF9}"/>
          </ac:spMkLst>
        </pc:spChg>
      </pc:sldChg>
      <pc:sldChg chg="modSp add mod">
        <pc:chgData name="伊健 杜" userId="e69aded81da48593" providerId="LiveId" clId="{45285751-3948-4BB0-ADB4-5BDCC6B9FE16}" dt="2023-03-08T12:58:01.243" v="5465"/>
        <pc:sldMkLst>
          <pc:docMk/>
          <pc:sldMk cId="3364428320" sldId="2447"/>
        </pc:sldMkLst>
        <pc:spChg chg="mod">
          <ac:chgData name="伊健 杜" userId="e69aded81da48593" providerId="LiveId" clId="{45285751-3948-4BB0-ADB4-5BDCC6B9FE16}" dt="2023-03-08T12:58:01.243" v="5465"/>
          <ac:spMkLst>
            <pc:docMk/>
            <pc:sldMk cId="3364428320" sldId="2447"/>
            <ac:spMk id="2" creationId="{10304424-DB4A-36E7-9E0D-D32A5DD0F26C}"/>
          </ac:spMkLst>
        </pc:spChg>
      </pc:sldChg>
      <pc:sldChg chg="addSp delSp modSp add mod ord">
        <pc:chgData name="伊健 杜" userId="e69aded81da48593" providerId="LiveId" clId="{45285751-3948-4BB0-ADB4-5BDCC6B9FE16}" dt="2023-03-08T12:58:01.243" v="5465"/>
        <pc:sldMkLst>
          <pc:docMk/>
          <pc:sldMk cId="153308325" sldId="2448"/>
        </pc:sldMkLst>
        <pc:spChg chg="mod">
          <ac:chgData name="伊健 杜" userId="e69aded81da48593" providerId="LiveId" clId="{45285751-3948-4BB0-ADB4-5BDCC6B9FE16}" dt="2023-03-08T11:15:49.540" v="325"/>
          <ac:spMkLst>
            <pc:docMk/>
            <pc:sldMk cId="153308325" sldId="2448"/>
            <ac:spMk id="2" creationId="{10304424-DB4A-36E7-9E0D-D32A5DD0F26C}"/>
          </ac:spMkLst>
        </pc:spChg>
        <pc:spChg chg="mod">
          <ac:chgData name="伊健 杜" userId="e69aded81da48593" providerId="LiveId" clId="{45285751-3948-4BB0-ADB4-5BDCC6B9FE16}" dt="2023-03-08T12:58:01.243" v="5465"/>
          <ac:spMkLst>
            <pc:docMk/>
            <pc:sldMk cId="153308325" sldId="2448"/>
            <ac:spMk id="5" creationId="{E7287B0E-EF55-E721-8EFA-9A9183C0EDF9}"/>
          </ac:spMkLst>
        </pc:spChg>
        <pc:picChg chg="add del">
          <ac:chgData name="伊健 杜" userId="e69aded81da48593" providerId="LiveId" clId="{45285751-3948-4BB0-ADB4-5BDCC6B9FE16}" dt="2023-03-08T12:37:25.156" v="5232" actId="478"/>
          <ac:picMkLst>
            <pc:docMk/>
            <pc:sldMk cId="153308325" sldId="2448"/>
            <ac:picMk id="4098" creationId="{D92EF918-E58C-ADC0-8392-D5BFC2B5D722}"/>
          </ac:picMkLst>
        </pc:picChg>
        <pc:picChg chg="add mod">
          <ac:chgData name="伊健 杜" userId="e69aded81da48593" providerId="LiveId" clId="{45285751-3948-4BB0-ADB4-5BDCC6B9FE16}" dt="2023-03-08T12:37:28.756" v="5236" actId="1076"/>
          <ac:picMkLst>
            <pc:docMk/>
            <pc:sldMk cId="153308325" sldId="2448"/>
            <ac:picMk id="4100" creationId="{EF9E7E13-5368-CB66-C39C-67730F7EDB6E}"/>
          </ac:picMkLst>
        </pc:picChg>
      </pc:sldChg>
      <pc:sldChg chg="addSp delSp modSp add mod">
        <pc:chgData name="伊健 杜" userId="e69aded81da48593" providerId="LiveId" clId="{45285751-3948-4BB0-ADB4-5BDCC6B9FE16}" dt="2023-03-09T05:18:33.509" v="5590" actId="478"/>
        <pc:sldMkLst>
          <pc:docMk/>
          <pc:sldMk cId="663508935" sldId="2449"/>
        </pc:sldMkLst>
        <pc:spChg chg="mod">
          <ac:chgData name="伊健 杜" userId="e69aded81da48593" providerId="LiveId" clId="{45285751-3948-4BB0-ADB4-5BDCC6B9FE16}" dt="2023-03-09T05:18:31.383" v="5589" actId="20577"/>
          <ac:spMkLst>
            <pc:docMk/>
            <pc:sldMk cId="663508935" sldId="2449"/>
            <ac:spMk id="5" creationId="{E7287B0E-EF55-E721-8EFA-9A9183C0EDF9}"/>
          </ac:spMkLst>
        </pc:spChg>
        <pc:picChg chg="add mod">
          <ac:chgData name="伊健 杜" userId="e69aded81da48593" providerId="LiveId" clId="{45285751-3948-4BB0-ADB4-5BDCC6B9FE16}" dt="2023-03-08T12:39:08.597" v="5248" actId="1076"/>
          <ac:picMkLst>
            <pc:docMk/>
            <pc:sldMk cId="663508935" sldId="2449"/>
            <ac:picMk id="3" creationId="{0E84B0CA-856A-E686-6F2E-71AC4F68994F}"/>
          </ac:picMkLst>
        </pc:picChg>
        <pc:picChg chg="add mod">
          <ac:chgData name="伊健 杜" userId="e69aded81da48593" providerId="LiveId" clId="{45285751-3948-4BB0-ADB4-5BDCC6B9FE16}" dt="2023-03-08T12:39:10.200" v="5250" actId="1076"/>
          <ac:picMkLst>
            <pc:docMk/>
            <pc:sldMk cId="663508935" sldId="2449"/>
            <ac:picMk id="4" creationId="{5AACD8E0-3DF5-7A03-358E-9C6C93F8F613}"/>
          </ac:picMkLst>
        </pc:picChg>
        <pc:picChg chg="add mod">
          <ac:chgData name="伊健 杜" userId="e69aded81da48593" providerId="LiveId" clId="{45285751-3948-4BB0-ADB4-5BDCC6B9FE16}" dt="2023-03-08T12:39:14.954" v="5252" actId="1076"/>
          <ac:picMkLst>
            <pc:docMk/>
            <pc:sldMk cId="663508935" sldId="2449"/>
            <ac:picMk id="5122" creationId="{16B43040-ACCC-16BB-5C12-DE32600F7964}"/>
          </ac:picMkLst>
        </pc:picChg>
        <pc:picChg chg="add mod">
          <ac:chgData name="伊健 杜" userId="e69aded81da48593" providerId="LiveId" clId="{45285751-3948-4BB0-ADB4-5BDCC6B9FE16}" dt="2023-03-08T12:39:06.226" v="5246" actId="14100"/>
          <ac:picMkLst>
            <pc:docMk/>
            <pc:sldMk cId="663508935" sldId="2449"/>
            <ac:picMk id="5124" creationId="{CA3504F9-3359-0FE3-0C37-0504354EAEAA}"/>
          </ac:picMkLst>
        </pc:picChg>
        <pc:inkChg chg="add del">
          <ac:chgData name="伊健 杜" userId="e69aded81da48593" providerId="LiveId" clId="{45285751-3948-4BB0-ADB4-5BDCC6B9FE16}" dt="2023-03-09T05:18:33.509" v="5590" actId="478"/>
          <ac:inkMkLst>
            <pc:docMk/>
            <pc:sldMk cId="663508935" sldId="2449"/>
            <ac:inkMk id="6" creationId="{FA5C4843-58EF-E2CF-6D28-089B513E3544}"/>
          </ac:inkMkLst>
        </pc:inkChg>
      </pc:sldChg>
      <pc:sldChg chg="modSp add mod">
        <pc:chgData name="伊健 杜" userId="e69aded81da48593" providerId="LiveId" clId="{45285751-3948-4BB0-ADB4-5BDCC6B9FE16}" dt="2023-03-08T12:58:01.243" v="5465"/>
        <pc:sldMkLst>
          <pc:docMk/>
          <pc:sldMk cId="2333436502" sldId="2450"/>
        </pc:sldMkLst>
        <pc:spChg chg="mod">
          <ac:chgData name="伊健 杜" userId="e69aded81da48593" providerId="LiveId" clId="{45285751-3948-4BB0-ADB4-5BDCC6B9FE16}" dt="2023-03-08T12:58:01.243" v="5465"/>
          <ac:spMkLst>
            <pc:docMk/>
            <pc:sldMk cId="2333436502" sldId="2450"/>
            <ac:spMk id="2" creationId="{10304424-DB4A-36E7-9E0D-D32A5DD0F26C}"/>
          </ac:spMkLst>
        </pc:spChg>
      </pc:sldChg>
      <pc:sldChg chg="addSp delSp modSp add mod">
        <pc:chgData name="伊健 杜" userId="e69aded81da48593" providerId="LiveId" clId="{45285751-3948-4BB0-ADB4-5BDCC6B9FE16}" dt="2023-03-09T05:18:28.150" v="5588" actId="478"/>
        <pc:sldMkLst>
          <pc:docMk/>
          <pc:sldMk cId="358954684" sldId="2451"/>
        </pc:sldMkLst>
        <pc:spChg chg="mod">
          <ac:chgData name="伊健 杜" userId="e69aded81da48593" providerId="LiveId" clId="{45285751-3948-4BB0-ADB4-5BDCC6B9FE16}" dt="2023-03-08T12:58:01.243" v="5465"/>
          <ac:spMkLst>
            <pc:docMk/>
            <pc:sldMk cId="358954684" sldId="2451"/>
            <ac:spMk id="5" creationId="{E7287B0E-EF55-E721-8EFA-9A9183C0EDF9}"/>
          </ac:spMkLst>
        </pc:spChg>
        <pc:picChg chg="add del mod">
          <ac:chgData name="伊健 杜" userId="e69aded81da48593" providerId="LiveId" clId="{45285751-3948-4BB0-ADB4-5BDCC6B9FE16}" dt="2023-03-08T12:43:54.449" v="5259" actId="478"/>
          <ac:picMkLst>
            <pc:docMk/>
            <pc:sldMk cId="358954684" sldId="2451"/>
            <ac:picMk id="6146" creationId="{78B9F087-C4DD-B8CA-264F-D7FB9E509C3C}"/>
          </ac:picMkLst>
        </pc:picChg>
        <pc:picChg chg="add mod">
          <ac:chgData name="伊健 杜" userId="e69aded81da48593" providerId="LiveId" clId="{45285751-3948-4BB0-ADB4-5BDCC6B9FE16}" dt="2023-03-08T12:44:24.897" v="5269" actId="1076"/>
          <ac:picMkLst>
            <pc:docMk/>
            <pc:sldMk cId="358954684" sldId="2451"/>
            <ac:picMk id="6148" creationId="{6B26E2D7-BFDA-00D2-5972-25006DFC6216}"/>
          </ac:picMkLst>
        </pc:picChg>
        <pc:picChg chg="add mod">
          <ac:chgData name="伊健 杜" userId="e69aded81da48593" providerId="LiveId" clId="{45285751-3948-4BB0-ADB4-5BDCC6B9FE16}" dt="2023-03-08T12:44:24.897" v="5269" actId="1076"/>
          <ac:picMkLst>
            <pc:docMk/>
            <pc:sldMk cId="358954684" sldId="2451"/>
            <ac:picMk id="6150" creationId="{389548BD-7BA3-943C-56A8-09EAA82E60E4}"/>
          </ac:picMkLst>
        </pc:picChg>
        <pc:inkChg chg="add del">
          <ac:chgData name="伊健 杜" userId="e69aded81da48593" providerId="LiveId" clId="{45285751-3948-4BB0-ADB4-5BDCC6B9FE16}" dt="2023-03-09T05:18:28.150" v="5588" actId="478"/>
          <ac:inkMkLst>
            <pc:docMk/>
            <pc:sldMk cId="358954684" sldId="2451"/>
            <ac:inkMk id="3" creationId="{DE2B27CB-1989-9005-91B9-5D16EA6E900D}"/>
          </ac:inkMkLst>
        </pc:inkChg>
      </pc:sldChg>
      <pc:sldChg chg="addSp modSp add mod">
        <pc:chgData name="伊健 杜" userId="e69aded81da48593" providerId="LiveId" clId="{45285751-3948-4BB0-ADB4-5BDCC6B9FE16}" dt="2023-03-08T12:58:01.243" v="5465"/>
        <pc:sldMkLst>
          <pc:docMk/>
          <pc:sldMk cId="1041300680" sldId="2452"/>
        </pc:sldMkLst>
        <pc:spChg chg="mod">
          <ac:chgData name="伊健 杜" userId="e69aded81da48593" providerId="LiveId" clId="{45285751-3948-4BB0-ADB4-5BDCC6B9FE16}" dt="2023-03-08T12:58:01.243" v="5465"/>
          <ac:spMkLst>
            <pc:docMk/>
            <pc:sldMk cId="1041300680" sldId="2452"/>
            <ac:spMk id="2" creationId="{10304424-DB4A-36E7-9E0D-D32A5DD0F26C}"/>
          </ac:spMkLst>
        </pc:spChg>
        <pc:spChg chg="mod">
          <ac:chgData name="伊健 杜" userId="e69aded81da48593" providerId="LiveId" clId="{45285751-3948-4BB0-ADB4-5BDCC6B9FE16}" dt="2023-03-08T12:58:01.243" v="5465"/>
          <ac:spMkLst>
            <pc:docMk/>
            <pc:sldMk cId="1041300680" sldId="2452"/>
            <ac:spMk id="5" creationId="{E7287B0E-EF55-E721-8EFA-9A9183C0EDF9}"/>
          </ac:spMkLst>
        </pc:spChg>
        <pc:picChg chg="add mod">
          <ac:chgData name="伊健 杜" userId="e69aded81da48593" providerId="LiveId" clId="{45285751-3948-4BB0-ADB4-5BDCC6B9FE16}" dt="2023-03-08T12:46:54.630" v="5279" actId="1076"/>
          <ac:picMkLst>
            <pc:docMk/>
            <pc:sldMk cId="1041300680" sldId="2452"/>
            <ac:picMk id="7170" creationId="{A8139179-CC36-05B2-EEA6-E1AE744E7A95}"/>
          </ac:picMkLst>
        </pc:picChg>
        <pc:picChg chg="add mod">
          <ac:chgData name="伊健 杜" userId="e69aded81da48593" providerId="LiveId" clId="{45285751-3948-4BB0-ADB4-5BDCC6B9FE16}" dt="2023-03-08T12:46:59.088" v="5282" actId="14100"/>
          <ac:picMkLst>
            <pc:docMk/>
            <pc:sldMk cId="1041300680" sldId="2452"/>
            <ac:picMk id="7172" creationId="{4289E86E-3746-F511-AD3B-1F765AE09DE2}"/>
          </ac:picMkLst>
        </pc:picChg>
      </pc:sldChg>
      <pc:sldChg chg="modSp add mod">
        <pc:chgData name="伊健 杜" userId="e69aded81da48593" providerId="LiveId" clId="{45285751-3948-4BB0-ADB4-5BDCC6B9FE16}" dt="2023-03-08T12:58:01.243" v="5465"/>
        <pc:sldMkLst>
          <pc:docMk/>
          <pc:sldMk cId="2459391000" sldId="2453"/>
        </pc:sldMkLst>
        <pc:spChg chg="mod">
          <ac:chgData name="伊健 杜" userId="e69aded81da48593" providerId="LiveId" clId="{45285751-3948-4BB0-ADB4-5BDCC6B9FE16}" dt="2023-03-08T12:58:01.243" v="5465"/>
          <ac:spMkLst>
            <pc:docMk/>
            <pc:sldMk cId="2459391000" sldId="2453"/>
            <ac:spMk id="2" creationId="{10304424-DB4A-36E7-9E0D-D32A5DD0F26C}"/>
          </ac:spMkLst>
        </pc:spChg>
      </pc:sldChg>
      <pc:sldChg chg="addSp delSp modSp add mod ord">
        <pc:chgData name="伊健 杜" userId="e69aded81da48593" providerId="LiveId" clId="{45285751-3948-4BB0-ADB4-5BDCC6B9FE16}" dt="2023-03-09T05:16:51.131" v="5575" actId="478"/>
        <pc:sldMkLst>
          <pc:docMk/>
          <pc:sldMk cId="252518204" sldId="2454"/>
        </pc:sldMkLst>
        <pc:spChg chg="del">
          <ac:chgData name="伊健 杜" userId="e69aded81da48593" providerId="LiveId" clId="{45285751-3948-4BB0-ADB4-5BDCC6B9FE16}" dt="2023-03-08T11:58:01.590" v="2742" actId="478"/>
          <ac:spMkLst>
            <pc:docMk/>
            <pc:sldMk cId="252518204" sldId="2454"/>
            <ac:spMk id="2" creationId="{10304424-DB4A-36E7-9E0D-D32A5DD0F26C}"/>
          </ac:spMkLst>
        </pc:spChg>
        <pc:spChg chg="add del mod">
          <ac:chgData name="伊健 杜" userId="e69aded81da48593" providerId="LiveId" clId="{45285751-3948-4BB0-ADB4-5BDCC6B9FE16}" dt="2023-03-08T11:58:39.057" v="2744" actId="478"/>
          <ac:spMkLst>
            <pc:docMk/>
            <pc:sldMk cId="252518204" sldId="2454"/>
            <ac:spMk id="4" creationId="{E1325924-C090-679E-AFA1-2DE38FF9CE0C}"/>
          </ac:spMkLst>
        </pc:spChg>
        <pc:spChg chg="mod">
          <ac:chgData name="伊健 杜" userId="e69aded81da48593" providerId="LiveId" clId="{45285751-3948-4BB0-ADB4-5BDCC6B9FE16}" dt="2023-03-09T05:16:45.981" v="5574"/>
          <ac:spMkLst>
            <pc:docMk/>
            <pc:sldMk cId="252518204" sldId="2454"/>
            <ac:spMk id="5" creationId="{E7287B0E-EF55-E721-8EFA-9A9183C0EDF9}"/>
          </ac:spMkLst>
        </pc:spChg>
        <pc:spChg chg="add mod">
          <ac:chgData name="伊健 杜" userId="e69aded81da48593" providerId="LiveId" clId="{45285751-3948-4BB0-ADB4-5BDCC6B9FE16}" dt="2023-03-08T12:58:01.243" v="5465"/>
          <ac:spMkLst>
            <pc:docMk/>
            <pc:sldMk cId="252518204" sldId="2454"/>
            <ac:spMk id="6" creationId="{6A64585B-0912-A80F-1FFC-4C50AB437B61}"/>
          </ac:spMkLst>
        </pc:spChg>
        <pc:picChg chg="add mod">
          <ac:chgData name="伊健 杜" userId="e69aded81da48593" providerId="LiveId" clId="{45285751-3948-4BB0-ADB4-5BDCC6B9FE16}" dt="2023-03-08T12:53:53.721" v="5386" actId="1076"/>
          <ac:picMkLst>
            <pc:docMk/>
            <pc:sldMk cId="252518204" sldId="2454"/>
            <ac:picMk id="15362" creationId="{796448A6-0CA2-1C40-ACC5-441F5F81BA20}"/>
          </ac:picMkLst>
        </pc:picChg>
        <pc:inkChg chg="add del">
          <ac:chgData name="伊健 杜" userId="e69aded81da48593" providerId="LiveId" clId="{45285751-3948-4BB0-ADB4-5BDCC6B9FE16}" dt="2023-03-09T05:16:51.131" v="5575" actId="478"/>
          <ac:inkMkLst>
            <pc:docMk/>
            <pc:sldMk cId="252518204" sldId="2454"/>
            <ac:inkMk id="2" creationId="{576013F8-C619-272C-74A1-A2420F7165DD}"/>
          </ac:inkMkLst>
        </pc:inkChg>
      </pc:sldChg>
      <pc:sldChg chg="modSp add mod ord">
        <pc:chgData name="伊健 杜" userId="e69aded81da48593" providerId="LiveId" clId="{45285751-3948-4BB0-ADB4-5BDCC6B9FE16}" dt="2023-03-08T12:58:01.243" v="5465"/>
        <pc:sldMkLst>
          <pc:docMk/>
          <pc:sldMk cId="1672765858" sldId="2455"/>
        </pc:sldMkLst>
        <pc:spChg chg="mod">
          <ac:chgData name="伊健 杜" userId="e69aded81da48593" providerId="LiveId" clId="{45285751-3948-4BB0-ADB4-5BDCC6B9FE16}" dt="2023-03-08T12:58:01.243" v="5465"/>
          <ac:spMkLst>
            <pc:docMk/>
            <pc:sldMk cId="1672765858" sldId="2455"/>
            <ac:spMk id="2" creationId="{10304424-DB4A-36E7-9E0D-D32A5DD0F26C}"/>
          </ac:spMkLst>
        </pc:spChg>
      </pc:sldChg>
      <pc:sldChg chg="add del">
        <pc:chgData name="伊健 杜" userId="e69aded81da48593" providerId="LiveId" clId="{45285751-3948-4BB0-ADB4-5BDCC6B9FE16}" dt="2023-03-08T11:23:59.665" v="1081" actId="47"/>
        <pc:sldMkLst>
          <pc:docMk/>
          <pc:sldMk cId="2764332840" sldId="2456"/>
        </pc:sldMkLst>
      </pc:sldChg>
      <pc:sldChg chg="addSp modSp add mod">
        <pc:chgData name="伊健 杜" userId="e69aded81da48593" providerId="LiveId" clId="{45285751-3948-4BB0-ADB4-5BDCC6B9FE16}" dt="2023-03-08T12:58:01.243" v="5465"/>
        <pc:sldMkLst>
          <pc:docMk/>
          <pc:sldMk cId="4150931659" sldId="2456"/>
        </pc:sldMkLst>
        <pc:spChg chg="mod">
          <ac:chgData name="伊健 杜" userId="e69aded81da48593" providerId="LiveId" clId="{45285751-3948-4BB0-ADB4-5BDCC6B9FE16}" dt="2023-03-08T12:58:01.243" v="5465"/>
          <ac:spMkLst>
            <pc:docMk/>
            <pc:sldMk cId="4150931659" sldId="2456"/>
            <ac:spMk id="2" creationId="{10304424-DB4A-36E7-9E0D-D32A5DD0F26C}"/>
          </ac:spMkLst>
        </pc:spChg>
        <pc:spChg chg="mod">
          <ac:chgData name="伊健 杜" userId="e69aded81da48593" providerId="LiveId" clId="{45285751-3948-4BB0-ADB4-5BDCC6B9FE16}" dt="2023-03-08T12:58:01.243" v="5465"/>
          <ac:spMkLst>
            <pc:docMk/>
            <pc:sldMk cId="4150931659" sldId="2456"/>
            <ac:spMk id="5" creationId="{E7287B0E-EF55-E721-8EFA-9A9183C0EDF9}"/>
          </ac:spMkLst>
        </pc:spChg>
        <pc:picChg chg="add mod">
          <ac:chgData name="伊健 杜" userId="e69aded81da48593" providerId="LiveId" clId="{45285751-3948-4BB0-ADB4-5BDCC6B9FE16}" dt="2023-03-08T12:49:53.796" v="5356" actId="1076"/>
          <ac:picMkLst>
            <pc:docMk/>
            <pc:sldMk cId="4150931659" sldId="2456"/>
            <ac:picMk id="10242" creationId="{A7BC2597-A04B-D111-9157-820F9DA90D6C}"/>
          </ac:picMkLst>
        </pc:picChg>
      </pc:sldChg>
      <pc:sldChg chg="addSp modSp add mod ord">
        <pc:chgData name="伊健 杜" userId="e69aded81da48593" providerId="LiveId" clId="{45285751-3948-4BB0-ADB4-5BDCC6B9FE16}" dt="2023-03-08T12:58:01.243" v="5465"/>
        <pc:sldMkLst>
          <pc:docMk/>
          <pc:sldMk cId="2490434264" sldId="2457"/>
        </pc:sldMkLst>
        <pc:spChg chg="mod">
          <ac:chgData name="伊健 杜" userId="e69aded81da48593" providerId="LiveId" clId="{45285751-3948-4BB0-ADB4-5BDCC6B9FE16}" dt="2023-03-08T11:54:27.485" v="2438" actId="20577"/>
          <ac:spMkLst>
            <pc:docMk/>
            <pc:sldMk cId="2490434264" sldId="2457"/>
            <ac:spMk id="2" creationId="{10304424-DB4A-36E7-9E0D-D32A5DD0F26C}"/>
          </ac:spMkLst>
        </pc:spChg>
        <pc:spChg chg="mod">
          <ac:chgData name="伊健 杜" userId="e69aded81da48593" providerId="LiveId" clId="{45285751-3948-4BB0-ADB4-5BDCC6B9FE16}" dt="2023-03-08T12:58:01.243" v="5465"/>
          <ac:spMkLst>
            <pc:docMk/>
            <pc:sldMk cId="2490434264" sldId="2457"/>
            <ac:spMk id="5" creationId="{E7287B0E-EF55-E721-8EFA-9A9183C0EDF9}"/>
          </ac:spMkLst>
        </pc:spChg>
        <pc:picChg chg="add mod">
          <ac:chgData name="伊健 杜" userId="e69aded81da48593" providerId="LiveId" clId="{45285751-3948-4BB0-ADB4-5BDCC6B9FE16}" dt="2023-03-08T12:52:37.455" v="5376" actId="1076"/>
          <ac:picMkLst>
            <pc:docMk/>
            <pc:sldMk cId="2490434264" sldId="2457"/>
            <ac:picMk id="12290" creationId="{7BC90551-7685-58D8-BD4F-15F47E7EEEE3}"/>
          </ac:picMkLst>
        </pc:picChg>
      </pc:sldChg>
      <pc:sldChg chg="addSp delSp modSp add mod">
        <pc:chgData name="伊健 杜" userId="e69aded81da48593" providerId="LiveId" clId="{45285751-3948-4BB0-ADB4-5BDCC6B9FE16}" dt="2023-03-09T05:17:51.690" v="5587" actId="20577"/>
        <pc:sldMkLst>
          <pc:docMk/>
          <pc:sldMk cId="3655820996" sldId="2458"/>
        </pc:sldMkLst>
        <pc:spChg chg="mod">
          <ac:chgData name="伊健 杜" userId="e69aded81da48593" providerId="LiveId" clId="{45285751-3948-4BB0-ADB4-5BDCC6B9FE16}" dt="2023-03-08T12:58:01.243" v="5465"/>
          <ac:spMkLst>
            <pc:docMk/>
            <pc:sldMk cId="3655820996" sldId="2458"/>
            <ac:spMk id="2" creationId="{10304424-DB4A-36E7-9E0D-D32A5DD0F26C}"/>
          </ac:spMkLst>
        </pc:spChg>
        <pc:spChg chg="mod">
          <ac:chgData name="伊健 杜" userId="e69aded81da48593" providerId="LiveId" clId="{45285751-3948-4BB0-ADB4-5BDCC6B9FE16}" dt="2023-03-09T05:17:51.690" v="5587" actId="20577"/>
          <ac:spMkLst>
            <pc:docMk/>
            <pc:sldMk cId="3655820996" sldId="2458"/>
            <ac:spMk id="5" creationId="{E7287B0E-EF55-E721-8EFA-9A9183C0EDF9}"/>
          </ac:spMkLst>
        </pc:spChg>
        <pc:picChg chg="add del">
          <ac:chgData name="伊健 杜" userId="e69aded81da48593" providerId="LiveId" clId="{45285751-3948-4BB0-ADB4-5BDCC6B9FE16}" dt="2023-03-08T12:47:44.393" v="5303" actId="478"/>
          <ac:picMkLst>
            <pc:docMk/>
            <pc:sldMk cId="3655820996" sldId="2458"/>
            <ac:picMk id="8194" creationId="{9D7BD8D3-01C3-28CE-F314-DD6DEAA8868F}"/>
          </ac:picMkLst>
        </pc:picChg>
        <pc:picChg chg="add mod">
          <ac:chgData name="伊健 杜" userId="e69aded81da48593" providerId="LiveId" clId="{45285751-3948-4BB0-ADB4-5BDCC6B9FE16}" dt="2023-03-08T12:48:42.118" v="5316" actId="1076"/>
          <ac:picMkLst>
            <pc:docMk/>
            <pc:sldMk cId="3655820996" sldId="2458"/>
            <ac:picMk id="8196" creationId="{566FC58C-24EF-3CD7-03B8-C09997F8FEB8}"/>
          </ac:picMkLst>
        </pc:picChg>
        <pc:picChg chg="add mod">
          <ac:chgData name="伊健 杜" userId="e69aded81da48593" providerId="LiveId" clId="{45285751-3948-4BB0-ADB4-5BDCC6B9FE16}" dt="2023-03-08T12:48:41.074" v="5315" actId="1076"/>
          <ac:picMkLst>
            <pc:docMk/>
            <pc:sldMk cId="3655820996" sldId="2458"/>
            <ac:picMk id="8198" creationId="{1CA9B746-8ED5-B737-407F-EFCE51866122}"/>
          </ac:picMkLst>
        </pc:picChg>
      </pc:sldChg>
      <pc:sldChg chg="modSp add mod">
        <pc:chgData name="伊健 杜" userId="e69aded81da48593" providerId="LiveId" clId="{45285751-3948-4BB0-ADB4-5BDCC6B9FE16}" dt="2023-03-08T12:58:01.243" v="5465"/>
        <pc:sldMkLst>
          <pc:docMk/>
          <pc:sldMk cId="3626247669" sldId="2459"/>
        </pc:sldMkLst>
        <pc:spChg chg="mod">
          <ac:chgData name="伊健 杜" userId="e69aded81da48593" providerId="LiveId" clId="{45285751-3948-4BB0-ADB4-5BDCC6B9FE16}" dt="2023-03-08T12:58:01.243" v="5465"/>
          <ac:spMkLst>
            <pc:docMk/>
            <pc:sldMk cId="3626247669" sldId="2459"/>
            <ac:spMk id="2" creationId="{10304424-DB4A-36E7-9E0D-D32A5DD0F26C}"/>
          </ac:spMkLst>
        </pc:spChg>
      </pc:sldChg>
      <pc:sldChg chg="modSp add mod">
        <pc:chgData name="伊健 杜" userId="e69aded81da48593" providerId="LiveId" clId="{45285751-3948-4BB0-ADB4-5BDCC6B9FE16}" dt="2023-03-08T12:58:01.243" v="5465"/>
        <pc:sldMkLst>
          <pc:docMk/>
          <pc:sldMk cId="1147433143" sldId="2460"/>
        </pc:sldMkLst>
        <pc:spChg chg="mod">
          <ac:chgData name="伊健 杜" userId="e69aded81da48593" providerId="LiveId" clId="{45285751-3948-4BB0-ADB4-5BDCC6B9FE16}" dt="2023-03-08T12:58:01.243" v="5465"/>
          <ac:spMkLst>
            <pc:docMk/>
            <pc:sldMk cId="1147433143" sldId="2460"/>
            <ac:spMk id="2" creationId="{10304424-DB4A-36E7-9E0D-D32A5DD0F26C}"/>
          </ac:spMkLst>
        </pc:spChg>
      </pc:sldChg>
      <pc:sldChg chg="modSp add mod ord">
        <pc:chgData name="伊健 杜" userId="e69aded81da48593" providerId="LiveId" clId="{45285751-3948-4BB0-ADB4-5BDCC6B9FE16}" dt="2023-03-08T12:58:01.243" v="5465"/>
        <pc:sldMkLst>
          <pc:docMk/>
          <pc:sldMk cId="2918773697" sldId="2461"/>
        </pc:sldMkLst>
        <pc:spChg chg="mod">
          <ac:chgData name="伊健 杜" userId="e69aded81da48593" providerId="LiveId" clId="{45285751-3948-4BB0-ADB4-5BDCC6B9FE16}" dt="2023-03-08T12:58:01.243" v="5465"/>
          <ac:spMkLst>
            <pc:docMk/>
            <pc:sldMk cId="2918773697" sldId="2461"/>
            <ac:spMk id="2" creationId="{10304424-DB4A-36E7-9E0D-D32A5DD0F26C}"/>
          </ac:spMkLst>
        </pc:spChg>
      </pc:sldChg>
      <pc:sldChg chg="addSp modSp add mod">
        <pc:chgData name="伊健 杜" userId="e69aded81da48593" providerId="LiveId" clId="{45285751-3948-4BB0-ADB4-5BDCC6B9FE16}" dt="2023-03-08T12:58:01.243" v="5465"/>
        <pc:sldMkLst>
          <pc:docMk/>
          <pc:sldMk cId="2333710688" sldId="2462"/>
        </pc:sldMkLst>
        <pc:spChg chg="mod">
          <ac:chgData name="伊健 杜" userId="e69aded81da48593" providerId="LiveId" clId="{45285751-3948-4BB0-ADB4-5BDCC6B9FE16}" dt="2023-03-08T12:58:01.243" v="5465"/>
          <ac:spMkLst>
            <pc:docMk/>
            <pc:sldMk cId="2333710688" sldId="2462"/>
            <ac:spMk id="2" creationId="{10304424-DB4A-36E7-9E0D-D32A5DD0F26C}"/>
          </ac:spMkLst>
        </pc:spChg>
        <pc:spChg chg="mod">
          <ac:chgData name="伊健 杜" userId="e69aded81da48593" providerId="LiveId" clId="{45285751-3948-4BB0-ADB4-5BDCC6B9FE16}" dt="2023-03-08T12:58:01.243" v="5465"/>
          <ac:spMkLst>
            <pc:docMk/>
            <pc:sldMk cId="2333710688" sldId="2462"/>
            <ac:spMk id="5" creationId="{E7287B0E-EF55-E721-8EFA-9A9183C0EDF9}"/>
          </ac:spMkLst>
        </pc:spChg>
        <pc:picChg chg="add mod">
          <ac:chgData name="伊健 杜" userId="e69aded81da48593" providerId="LiveId" clId="{45285751-3948-4BB0-ADB4-5BDCC6B9FE16}" dt="2023-03-08T12:49:21.791" v="5353" actId="1076"/>
          <ac:picMkLst>
            <pc:docMk/>
            <pc:sldMk cId="2333710688" sldId="2462"/>
            <ac:picMk id="9218" creationId="{CD112C73-1910-638C-B274-1E7F8DCA2C4B}"/>
          </ac:picMkLst>
        </pc:picChg>
      </pc:sldChg>
      <pc:sldChg chg="add del">
        <pc:chgData name="伊健 杜" userId="e69aded81da48593" providerId="LiveId" clId="{45285751-3948-4BB0-ADB4-5BDCC6B9FE16}" dt="2023-03-08T11:51:16.525" v="2292" actId="47"/>
        <pc:sldMkLst>
          <pc:docMk/>
          <pc:sldMk cId="1649903750" sldId="2463"/>
        </pc:sldMkLst>
      </pc:sldChg>
      <pc:sldChg chg="addSp delSp modSp add mod">
        <pc:chgData name="伊健 杜" userId="e69aded81da48593" providerId="LiveId" clId="{45285751-3948-4BB0-ADB4-5BDCC6B9FE16}" dt="2023-03-09T05:17:13.932" v="5586" actId="20577"/>
        <pc:sldMkLst>
          <pc:docMk/>
          <pc:sldMk cId="303379670" sldId="2464"/>
        </pc:sldMkLst>
        <pc:spChg chg="mod">
          <ac:chgData name="伊健 杜" userId="e69aded81da48593" providerId="LiveId" clId="{45285751-3948-4BB0-ADB4-5BDCC6B9FE16}" dt="2023-03-08T12:58:01.243" v="5465"/>
          <ac:spMkLst>
            <pc:docMk/>
            <pc:sldMk cId="303379670" sldId="2464"/>
            <ac:spMk id="2" creationId="{10304424-DB4A-36E7-9E0D-D32A5DD0F26C}"/>
          </ac:spMkLst>
        </pc:spChg>
        <pc:spChg chg="mod">
          <ac:chgData name="伊健 杜" userId="e69aded81da48593" providerId="LiveId" clId="{45285751-3948-4BB0-ADB4-5BDCC6B9FE16}" dt="2023-03-09T05:17:13.932" v="5586" actId="20577"/>
          <ac:spMkLst>
            <pc:docMk/>
            <pc:sldMk cId="303379670" sldId="2464"/>
            <ac:spMk id="5" creationId="{E7287B0E-EF55-E721-8EFA-9A9183C0EDF9}"/>
          </ac:spMkLst>
        </pc:spChg>
        <pc:picChg chg="add del mod">
          <ac:chgData name="伊健 杜" userId="e69aded81da48593" providerId="LiveId" clId="{45285751-3948-4BB0-ADB4-5BDCC6B9FE16}" dt="2023-03-08T12:51:38.511" v="5360" actId="478"/>
          <ac:picMkLst>
            <pc:docMk/>
            <pc:sldMk cId="303379670" sldId="2464"/>
            <ac:picMk id="11266" creationId="{06025EF5-71DE-023C-B452-FB6A7CB32E6D}"/>
          </ac:picMkLst>
        </pc:picChg>
        <pc:picChg chg="add mod">
          <ac:chgData name="伊健 杜" userId="e69aded81da48593" providerId="LiveId" clId="{45285751-3948-4BB0-ADB4-5BDCC6B9FE16}" dt="2023-03-08T12:51:50.420" v="5362" actId="1076"/>
          <ac:picMkLst>
            <pc:docMk/>
            <pc:sldMk cId="303379670" sldId="2464"/>
            <ac:picMk id="11268" creationId="{1CCEECC1-AD76-246D-8031-39228544F572}"/>
          </ac:picMkLst>
        </pc:picChg>
        <pc:inkChg chg="add del">
          <ac:chgData name="伊健 杜" userId="e69aded81da48593" providerId="LiveId" clId="{45285751-3948-4BB0-ADB4-5BDCC6B9FE16}" dt="2023-03-09T05:17:07.777" v="5576" actId="478"/>
          <ac:inkMkLst>
            <pc:docMk/>
            <pc:sldMk cId="303379670" sldId="2464"/>
            <ac:inkMk id="3" creationId="{D6B67F0D-FBD3-F934-B7A2-B512F7B8B95F}"/>
          </ac:inkMkLst>
        </pc:inkChg>
      </pc:sldChg>
      <pc:sldChg chg="add del">
        <pc:chgData name="伊健 杜" userId="e69aded81da48593" providerId="LiveId" clId="{45285751-3948-4BB0-ADB4-5BDCC6B9FE16}" dt="2023-03-08T11:50:55.625" v="2290" actId="47"/>
        <pc:sldMkLst>
          <pc:docMk/>
          <pc:sldMk cId="466900691" sldId="2465"/>
        </pc:sldMkLst>
      </pc:sldChg>
      <pc:sldChg chg="modSp add mod">
        <pc:chgData name="伊健 杜" userId="e69aded81da48593" providerId="LiveId" clId="{45285751-3948-4BB0-ADB4-5BDCC6B9FE16}" dt="2023-03-08T12:58:01.243" v="5465"/>
        <pc:sldMkLst>
          <pc:docMk/>
          <pc:sldMk cId="2206356862" sldId="2465"/>
        </pc:sldMkLst>
        <pc:spChg chg="mod">
          <ac:chgData name="伊健 杜" userId="e69aded81da48593" providerId="LiveId" clId="{45285751-3948-4BB0-ADB4-5BDCC6B9FE16}" dt="2023-03-08T12:58:01.243" v="5465"/>
          <ac:spMkLst>
            <pc:docMk/>
            <pc:sldMk cId="2206356862" sldId="2465"/>
            <ac:spMk id="2" creationId="{10304424-DB4A-36E7-9E0D-D32A5DD0F26C}"/>
          </ac:spMkLst>
        </pc:spChg>
      </pc:sldChg>
      <pc:sldChg chg="addSp delSp modSp add mod ord">
        <pc:chgData name="伊健 杜" userId="e69aded81da48593" providerId="LiveId" clId="{45285751-3948-4BB0-ADB4-5BDCC6B9FE16}" dt="2023-03-08T14:29:41.246" v="5558"/>
        <pc:sldMkLst>
          <pc:docMk/>
          <pc:sldMk cId="3118980260" sldId="2466"/>
        </pc:sldMkLst>
        <pc:spChg chg="mod">
          <ac:chgData name="伊健 杜" userId="e69aded81da48593" providerId="LiveId" clId="{45285751-3948-4BB0-ADB4-5BDCC6B9FE16}" dt="2023-03-08T14:29:41.246" v="5558"/>
          <ac:spMkLst>
            <pc:docMk/>
            <pc:sldMk cId="3118980260" sldId="2466"/>
            <ac:spMk id="2" creationId="{10304424-DB4A-36E7-9E0D-D32A5DD0F26C}"/>
          </ac:spMkLst>
        </pc:spChg>
        <pc:picChg chg="add del mod">
          <ac:chgData name="伊健 杜" userId="e69aded81da48593" providerId="LiveId" clId="{45285751-3948-4BB0-ADB4-5BDCC6B9FE16}" dt="2023-03-08T12:23:50.039" v="4748" actId="478"/>
          <ac:picMkLst>
            <pc:docMk/>
            <pc:sldMk cId="3118980260" sldId="2466"/>
            <ac:picMk id="4" creationId="{D8B38A19-834F-4EAC-F519-AAA60C3C4EDF}"/>
          </ac:picMkLst>
        </pc:picChg>
        <pc:picChg chg="add del mod">
          <ac:chgData name="伊健 杜" userId="e69aded81da48593" providerId="LiveId" clId="{45285751-3948-4BB0-ADB4-5BDCC6B9FE16}" dt="2023-03-08T12:23:50.039" v="4748" actId="478"/>
          <ac:picMkLst>
            <pc:docMk/>
            <pc:sldMk cId="3118980260" sldId="2466"/>
            <ac:picMk id="6" creationId="{25EC210F-0565-6211-0DC6-1CEF65CF60A7}"/>
          </ac:picMkLst>
        </pc:picChg>
      </pc:sldChg>
      <pc:sldChg chg="modSp add mod">
        <pc:chgData name="伊健 杜" userId="e69aded81da48593" providerId="LiveId" clId="{45285751-3948-4BB0-ADB4-5BDCC6B9FE16}" dt="2023-03-08T12:58:01.243" v="5465"/>
        <pc:sldMkLst>
          <pc:docMk/>
          <pc:sldMk cId="3054771653" sldId="2467"/>
        </pc:sldMkLst>
        <pc:spChg chg="mod">
          <ac:chgData name="伊健 杜" userId="e69aded81da48593" providerId="LiveId" clId="{45285751-3948-4BB0-ADB4-5BDCC6B9FE16}" dt="2023-03-08T12:58:01.243" v="5465"/>
          <ac:spMkLst>
            <pc:docMk/>
            <pc:sldMk cId="3054771653" sldId="2467"/>
            <ac:spMk id="2" creationId="{10304424-DB4A-36E7-9E0D-D32A5DD0F26C}"/>
          </ac:spMkLst>
        </pc:spChg>
      </pc:sldChg>
      <pc:sldChg chg="addSp modSp add mod">
        <pc:chgData name="伊健 杜" userId="e69aded81da48593" providerId="LiveId" clId="{45285751-3948-4BB0-ADB4-5BDCC6B9FE16}" dt="2023-03-08T12:58:01.243" v="5465"/>
        <pc:sldMkLst>
          <pc:docMk/>
          <pc:sldMk cId="1400167800" sldId="2468"/>
        </pc:sldMkLst>
        <pc:spChg chg="mod">
          <ac:chgData name="伊健 杜" userId="e69aded81da48593" providerId="LiveId" clId="{45285751-3948-4BB0-ADB4-5BDCC6B9FE16}" dt="2023-03-08T12:58:01.243" v="5465"/>
          <ac:spMkLst>
            <pc:docMk/>
            <pc:sldMk cId="1400167800" sldId="2468"/>
            <ac:spMk id="2" creationId="{10304424-DB4A-36E7-9E0D-D32A5DD0F26C}"/>
          </ac:spMkLst>
        </pc:spChg>
        <pc:spChg chg="mod">
          <ac:chgData name="伊健 杜" userId="e69aded81da48593" providerId="LiveId" clId="{45285751-3948-4BB0-ADB4-5BDCC6B9FE16}" dt="2023-03-08T12:58:01.243" v="5465"/>
          <ac:spMkLst>
            <pc:docMk/>
            <pc:sldMk cId="1400167800" sldId="2468"/>
            <ac:spMk id="5" creationId="{E7287B0E-EF55-E721-8EFA-9A9183C0EDF9}"/>
          </ac:spMkLst>
        </pc:spChg>
        <pc:picChg chg="add mod">
          <ac:chgData name="伊健 杜" userId="e69aded81da48593" providerId="LiveId" clId="{45285751-3948-4BB0-ADB4-5BDCC6B9FE16}" dt="2023-03-08T12:53:38.573" v="5384" actId="1076"/>
          <ac:picMkLst>
            <pc:docMk/>
            <pc:sldMk cId="1400167800" sldId="2468"/>
            <ac:picMk id="14338" creationId="{B4E62E51-D55C-1774-BFBE-4F1685FDEAA4}"/>
          </ac:picMkLst>
        </pc:picChg>
      </pc:sldChg>
      <pc:sldChg chg="addSp delSp modSp add mod">
        <pc:chgData name="伊健 杜" userId="e69aded81da48593" providerId="LiveId" clId="{45285751-3948-4BB0-ADB4-5BDCC6B9FE16}" dt="2023-03-08T12:58:01.243" v="5465"/>
        <pc:sldMkLst>
          <pc:docMk/>
          <pc:sldMk cId="1155385519" sldId="2469"/>
        </pc:sldMkLst>
        <pc:spChg chg="add del">
          <ac:chgData name="伊健 杜" userId="e69aded81da48593" providerId="LiveId" clId="{45285751-3948-4BB0-ADB4-5BDCC6B9FE16}" dt="2023-03-08T12:53:10.626" v="5378" actId="478"/>
          <ac:spMkLst>
            <pc:docMk/>
            <pc:sldMk cId="1155385519" sldId="2469"/>
            <ac:spMk id="3" creationId="{6D8016A1-96B7-9C1E-CBB0-6112E2908A1D}"/>
          </ac:spMkLst>
        </pc:spChg>
        <pc:spChg chg="mod">
          <ac:chgData name="伊健 杜" userId="e69aded81da48593" providerId="LiveId" clId="{45285751-3948-4BB0-ADB4-5BDCC6B9FE16}" dt="2023-03-08T12:58:01.243" v="5465"/>
          <ac:spMkLst>
            <pc:docMk/>
            <pc:sldMk cId="1155385519" sldId="2469"/>
            <ac:spMk id="5" creationId="{E7287B0E-EF55-E721-8EFA-9A9183C0EDF9}"/>
          </ac:spMkLst>
        </pc:spChg>
        <pc:picChg chg="add mod">
          <ac:chgData name="伊健 杜" userId="e69aded81da48593" providerId="LiveId" clId="{45285751-3948-4BB0-ADB4-5BDCC6B9FE16}" dt="2023-03-08T12:53:17.475" v="5382" actId="1076"/>
          <ac:picMkLst>
            <pc:docMk/>
            <pc:sldMk cId="1155385519" sldId="2469"/>
            <ac:picMk id="6" creationId="{4A628952-9634-4D0F-AFD8-27E1EE4BA9AF}"/>
          </ac:picMkLst>
        </pc:picChg>
      </pc:sldChg>
      <pc:sldChg chg="addSp delSp modSp new mod modNotesTx">
        <pc:chgData name="伊健 杜" userId="e69aded81da48593" providerId="LiveId" clId="{45285751-3948-4BB0-ADB4-5BDCC6B9FE16}" dt="2023-03-08T12:58:01.243" v="5465"/>
        <pc:sldMkLst>
          <pc:docMk/>
          <pc:sldMk cId="2208416781" sldId="2470"/>
        </pc:sldMkLst>
        <pc:spChg chg="del">
          <ac:chgData name="伊健 杜" userId="e69aded81da48593" providerId="LiveId" clId="{45285751-3948-4BB0-ADB4-5BDCC6B9FE16}" dt="2023-03-08T11:59:01.884" v="2746" actId="478"/>
          <ac:spMkLst>
            <pc:docMk/>
            <pc:sldMk cId="2208416781" sldId="2470"/>
            <ac:spMk id="2" creationId="{63AA9361-2D96-7C1E-115F-4DFC4045FA97}"/>
          </ac:spMkLst>
        </pc:spChg>
        <pc:spChg chg="del">
          <ac:chgData name="伊健 杜" userId="e69aded81da48593" providerId="LiveId" clId="{45285751-3948-4BB0-ADB4-5BDCC6B9FE16}" dt="2023-03-08T11:59:01.884" v="2746" actId="478"/>
          <ac:spMkLst>
            <pc:docMk/>
            <pc:sldMk cId="2208416781" sldId="2470"/>
            <ac:spMk id="3" creationId="{FDC96807-3C16-D50C-FBF9-C1EC697C31FD}"/>
          </ac:spMkLst>
        </pc:spChg>
        <pc:spChg chg="add mod">
          <ac:chgData name="伊健 杜" userId="e69aded81da48593" providerId="LiveId" clId="{45285751-3948-4BB0-ADB4-5BDCC6B9FE16}" dt="2023-03-08T12:00:27.448" v="2858" actId="20577"/>
          <ac:spMkLst>
            <pc:docMk/>
            <pc:sldMk cId="2208416781" sldId="2470"/>
            <ac:spMk id="4" creationId="{3C3A4B1B-E9C0-BD49-F822-00AE9F499746}"/>
          </ac:spMkLst>
        </pc:spChg>
        <pc:graphicFrameChg chg="add mod modGraphic">
          <ac:chgData name="伊健 杜" userId="e69aded81da48593" providerId="LiveId" clId="{45285751-3948-4BB0-ADB4-5BDCC6B9FE16}" dt="2023-03-08T12:58:01.243" v="5465"/>
          <ac:graphicFrameMkLst>
            <pc:docMk/>
            <pc:sldMk cId="2208416781" sldId="2470"/>
            <ac:graphicFrameMk id="5" creationId="{53CB467B-9096-21FC-3754-48482A8560B2}"/>
          </ac:graphicFrameMkLst>
        </pc:graphicFrameChg>
      </pc:sldChg>
      <pc:sldChg chg="addSp modSp add mod ord">
        <pc:chgData name="伊健 杜" userId="e69aded81da48593" providerId="LiveId" clId="{45285751-3948-4BB0-ADB4-5BDCC6B9FE16}" dt="2023-03-08T12:58:01.243" v="5465"/>
        <pc:sldMkLst>
          <pc:docMk/>
          <pc:sldMk cId="1977790179" sldId="2471"/>
        </pc:sldMkLst>
        <pc:spChg chg="mod">
          <ac:chgData name="伊健 杜" userId="e69aded81da48593" providerId="LiveId" clId="{45285751-3948-4BB0-ADB4-5BDCC6B9FE16}" dt="2023-03-08T12:05:51.769" v="3385"/>
          <ac:spMkLst>
            <pc:docMk/>
            <pc:sldMk cId="1977790179" sldId="2471"/>
            <ac:spMk id="2" creationId="{10304424-DB4A-36E7-9E0D-D32A5DD0F26C}"/>
          </ac:spMkLst>
        </pc:spChg>
        <pc:spChg chg="mod">
          <ac:chgData name="伊健 杜" userId="e69aded81da48593" providerId="LiveId" clId="{45285751-3948-4BB0-ADB4-5BDCC6B9FE16}" dt="2023-03-08T12:58:01.243" v="5465"/>
          <ac:spMkLst>
            <pc:docMk/>
            <pc:sldMk cId="1977790179" sldId="2471"/>
            <ac:spMk id="5" creationId="{E7287B0E-EF55-E721-8EFA-9A9183C0EDF9}"/>
          </ac:spMkLst>
        </pc:spChg>
        <pc:picChg chg="add mod">
          <ac:chgData name="伊健 杜" userId="e69aded81da48593" providerId="LiveId" clId="{45285751-3948-4BB0-ADB4-5BDCC6B9FE16}" dt="2023-03-08T12:57:44.153" v="5461" actId="1076"/>
          <ac:picMkLst>
            <pc:docMk/>
            <pc:sldMk cId="1977790179" sldId="2471"/>
            <ac:picMk id="17410" creationId="{8597C642-79FF-C61D-9747-AC09D69C1803}"/>
          </ac:picMkLst>
        </pc:picChg>
        <pc:picChg chg="add mod">
          <ac:chgData name="伊健 杜" userId="e69aded81da48593" providerId="LiveId" clId="{45285751-3948-4BB0-ADB4-5BDCC6B9FE16}" dt="2023-03-08T12:57:49.387" v="5464" actId="1076"/>
          <ac:picMkLst>
            <pc:docMk/>
            <pc:sldMk cId="1977790179" sldId="2471"/>
            <ac:picMk id="17412" creationId="{614CA58F-5DF2-C9C1-9300-11C0A69213AA}"/>
          </ac:picMkLst>
        </pc:picChg>
      </pc:sldChg>
      <pc:sldChg chg="addSp modSp add mod">
        <pc:chgData name="伊健 杜" userId="e69aded81da48593" providerId="LiveId" clId="{45285751-3948-4BB0-ADB4-5BDCC6B9FE16}" dt="2023-03-09T05:16:33.781" v="5572" actId="20577"/>
        <pc:sldMkLst>
          <pc:docMk/>
          <pc:sldMk cId="242825978" sldId="2472"/>
        </pc:sldMkLst>
        <pc:spChg chg="mod">
          <ac:chgData name="伊健 杜" userId="e69aded81da48593" providerId="LiveId" clId="{45285751-3948-4BB0-ADB4-5BDCC6B9FE16}" dt="2023-03-09T05:16:33.781" v="5572" actId="20577"/>
          <ac:spMkLst>
            <pc:docMk/>
            <pc:sldMk cId="242825978" sldId="2472"/>
            <ac:spMk id="5" creationId="{E7287B0E-EF55-E721-8EFA-9A9183C0EDF9}"/>
          </ac:spMkLst>
        </pc:spChg>
        <pc:picChg chg="add mod">
          <ac:chgData name="伊健 杜" userId="e69aded81da48593" providerId="LiveId" clId="{45285751-3948-4BB0-ADB4-5BDCC6B9FE16}" dt="2023-03-08T12:55:57.259" v="5455" actId="1076"/>
          <ac:picMkLst>
            <pc:docMk/>
            <pc:sldMk cId="242825978" sldId="2472"/>
            <ac:picMk id="16386" creationId="{5C6A9F65-F1FB-A5B8-A1C2-C05D7B960337}"/>
          </ac:picMkLst>
        </pc:picChg>
        <pc:picChg chg="add mod">
          <ac:chgData name="伊健 杜" userId="e69aded81da48593" providerId="LiveId" clId="{45285751-3948-4BB0-ADB4-5BDCC6B9FE16}" dt="2023-03-08T12:56:09.919" v="5458" actId="1076"/>
          <ac:picMkLst>
            <pc:docMk/>
            <pc:sldMk cId="242825978" sldId="2472"/>
            <ac:picMk id="16388" creationId="{1DEFFA57-C29C-0AB8-0C3F-4573CCDFA953}"/>
          </ac:picMkLst>
        </pc:picChg>
      </pc:sldChg>
      <pc:sldChg chg="addSp delSp modSp add mod ord">
        <pc:chgData name="伊健 杜" userId="e69aded81da48593" providerId="LiveId" clId="{45285751-3948-4BB0-ADB4-5BDCC6B9FE16}" dt="2023-03-09T05:16:19.644" v="5564"/>
        <pc:sldMkLst>
          <pc:docMk/>
          <pc:sldMk cId="3949656814" sldId="2473"/>
        </pc:sldMkLst>
        <pc:spChg chg="mod">
          <ac:chgData name="伊健 杜" userId="e69aded81da48593" providerId="LiveId" clId="{45285751-3948-4BB0-ADB4-5BDCC6B9FE16}" dt="2023-03-09T05:16:19.644" v="5564"/>
          <ac:spMkLst>
            <pc:docMk/>
            <pc:sldMk cId="3949656814" sldId="2473"/>
            <ac:spMk id="2" creationId="{10304424-DB4A-36E7-9E0D-D32A5DD0F26C}"/>
          </ac:spMkLst>
        </pc:spChg>
        <pc:inkChg chg="add del">
          <ac:chgData name="伊健 杜" userId="e69aded81da48593" providerId="LiveId" clId="{45285751-3948-4BB0-ADB4-5BDCC6B9FE16}" dt="2023-03-09T05:16:17.221" v="5560" actId="478"/>
          <ac:inkMkLst>
            <pc:docMk/>
            <pc:sldMk cId="3949656814" sldId="2473"/>
            <ac:inkMk id="3" creationId="{F71534C1-F19E-19F4-308F-8194F8CE5B7D}"/>
          </ac:inkMkLst>
        </pc:inkChg>
      </pc:sldChg>
      <pc:sldChg chg="addSp modSp add mod">
        <pc:chgData name="伊健 杜" userId="e69aded81da48593" providerId="LiveId" clId="{45285751-3948-4BB0-ADB4-5BDCC6B9FE16}" dt="2023-03-08T14:09:23.354" v="5468" actId="1076"/>
        <pc:sldMkLst>
          <pc:docMk/>
          <pc:sldMk cId="3685792371" sldId="2474"/>
        </pc:sldMkLst>
        <pc:spChg chg="mod">
          <ac:chgData name="伊健 杜" userId="e69aded81da48593" providerId="LiveId" clId="{45285751-3948-4BB0-ADB4-5BDCC6B9FE16}" dt="2023-03-08T12:58:01.243" v="5465"/>
          <ac:spMkLst>
            <pc:docMk/>
            <pc:sldMk cId="3685792371" sldId="2474"/>
            <ac:spMk id="2" creationId="{10304424-DB4A-36E7-9E0D-D32A5DD0F26C}"/>
          </ac:spMkLst>
        </pc:spChg>
        <pc:spChg chg="mod">
          <ac:chgData name="伊健 杜" userId="e69aded81da48593" providerId="LiveId" clId="{45285751-3948-4BB0-ADB4-5BDCC6B9FE16}" dt="2023-03-08T12:58:01.243" v="5465"/>
          <ac:spMkLst>
            <pc:docMk/>
            <pc:sldMk cId="3685792371" sldId="2474"/>
            <ac:spMk id="5" creationId="{E7287B0E-EF55-E721-8EFA-9A9183C0EDF9}"/>
          </ac:spMkLst>
        </pc:spChg>
        <pc:picChg chg="add mod">
          <ac:chgData name="伊健 杜" userId="e69aded81da48593" providerId="LiveId" clId="{45285751-3948-4BB0-ADB4-5BDCC6B9FE16}" dt="2023-03-08T14:09:23.354" v="5468" actId="1076"/>
          <ac:picMkLst>
            <pc:docMk/>
            <pc:sldMk cId="3685792371" sldId="2474"/>
            <ac:picMk id="1026" creationId="{2ED4736B-2EAE-EE93-8D9B-F8E4578BEEB3}"/>
          </ac:picMkLst>
        </pc:picChg>
      </pc:sldChg>
      <pc:sldChg chg="modSp add">
        <pc:chgData name="伊健 杜" userId="e69aded81da48593" providerId="LiveId" clId="{45285751-3948-4BB0-ADB4-5BDCC6B9FE16}" dt="2023-03-08T12:58:01.243" v="5465"/>
        <pc:sldMkLst>
          <pc:docMk/>
          <pc:sldMk cId="2638032783" sldId="2475"/>
        </pc:sldMkLst>
        <pc:spChg chg="mod">
          <ac:chgData name="伊健 杜" userId="e69aded81da48593" providerId="LiveId" clId="{45285751-3948-4BB0-ADB4-5BDCC6B9FE16}" dt="2023-03-08T12:58:01.243" v="5465"/>
          <ac:spMkLst>
            <pc:docMk/>
            <pc:sldMk cId="2638032783" sldId="2475"/>
            <ac:spMk id="2" creationId="{10304424-DB4A-36E7-9E0D-D32A5DD0F26C}"/>
          </ac:spMkLst>
        </pc:spChg>
      </pc:sldChg>
      <pc:sldChg chg="addSp modSp add mod">
        <pc:chgData name="伊健 杜" userId="e69aded81da48593" providerId="LiveId" clId="{45285751-3948-4BB0-ADB4-5BDCC6B9FE16}" dt="2023-03-08T14:20:05.019" v="5470" actId="1076"/>
        <pc:sldMkLst>
          <pc:docMk/>
          <pc:sldMk cId="1531884272" sldId="2476"/>
        </pc:sldMkLst>
        <pc:spChg chg="mod">
          <ac:chgData name="伊健 杜" userId="e69aded81da48593" providerId="LiveId" clId="{45285751-3948-4BB0-ADB4-5BDCC6B9FE16}" dt="2023-03-08T12:58:01.243" v="5465"/>
          <ac:spMkLst>
            <pc:docMk/>
            <pc:sldMk cId="1531884272" sldId="2476"/>
            <ac:spMk id="2" creationId="{10304424-DB4A-36E7-9E0D-D32A5DD0F26C}"/>
          </ac:spMkLst>
        </pc:spChg>
        <pc:spChg chg="mod">
          <ac:chgData name="伊健 杜" userId="e69aded81da48593" providerId="LiveId" clId="{45285751-3948-4BB0-ADB4-5BDCC6B9FE16}" dt="2023-03-08T12:58:01.243" v="5465"/>
          <ac:spMkLst>
            <pc:docMk/>
            <pc:sldMk cId="1531884272" sldId="2476"/>
            <ac:spMk id="5" creationId="{E7287B0E-EF55-E721-8EFA-9A9183C0EDF9}"/>
          </ac:spMkLst>
        </pc:spChg>
        <pc:picChg chg="add mod">
          <ac:chgData name="伊健 杜" userId="e69aded81da48593" providerId="LiveId" clId="{45285751-3948-4BB0-ADB4-5BDCC6B9FE16}" dt="2023-03-08T14:20:05.019" v="5470" actId="1076"/>
          <ac:picMkLst>
            <pc:docMk/>
            <pc:sldMk cId="1531884272" sldId="2476"/>
            <ac:picMk id="2050" creationId="{F3393B28-D6FB-A3C4-014F-C776E6D54E17}"/>
          </ac:picMkLst>
        </pc:picChg>
      </pc:sldChg>
      <pc:sldChg chg="addSp modSp add mod">
        <pc:chgData name="伊健 杜" userId="e69aded81da48593" providerId="LiveId" clId="{45285751-3948-4BB0-ADB4-5BDCC6B9FE16}" dt="2023-03-08T14:25:27.866" v="5473" actId="1076"/>
        <pc:sldMkLst>
          <pc:docMk/>
          <pc:sldMk cId="2211585152" sldId="2477"/>
        </pc:sldMkLst>
        <pc:spChg chg="mod">
          <ac:chgData name="伊健 杜" userId="e69aded81da48593" providerId="LiveId" clId="{45285751-3948-4BB0-ADB4-5BDCC6B9FE16}" dt="2023-03-08T12:58:01.243" v="5465"/>
          <ac:spMkLst>
            <pc:docMk/>
            <pc:sldMk cId="2211585152" sldId="2477"/>
            <ac:spMk id="2" creationId="{10304424-DB4A-36E7-9E0D-D32A5DD0F26C}"/>
          </ac:spMkLst>
        </pc:spChg>
        <pc:spChg chg="mod">
          <ac:chgData name="伊健 杜" userId="e69aded81da48593" providerId="LiveId" clId="{45285751-3948-4BB0-ADB4-5BDCC6B9FE16}" dt="2023-03-08T12:58:01.243" v="5465"/>
          <ac:spMkLst>
            <pc:docMk/>
            <pc:sldMk cId="2211585152" sldId="2477"/>
            <ac:spMk id="5" creationId="{E7287B0E-EF55-E721-8EFA-9A9183C0EDF9}"/>
          </ac:spMkLst>
        </pc:spChg>
        <pc:picChg chg="add mod">
          <ac:chgData name="伊健 杜" userId="e69aded81da48593" providerId="LiveId" clId="{45285751-3948-4BB0-ADB4-5BDCC6B9FE16}" dt="2023-03-08T14:25:27.866" v="5473" actId="1076"/>
          <ac:picMkLst>
            <pc:docMk/>
            <pc:sldMk cId="2211585152" sldId="2477"/>
            <ac:picMk id="3074" creationId="{0F87A7A2-A8F0-69A4-0746-C29AFF7C7A6D}"/>
          </ac:picMkLst>
        </pc:picChg>
      </pc:sldChg>
      <pc:sldChg chg="modSp add mod">
        <pc:chgData name="伊健 杜" userId="e69aded81da48593" providerId="LiveId" clId="{45285751-3948-4BB0-ADB4-5BDCC6B9FE16}" dt="2023-03-08T12:58:01.243" v="5465"/>
        <pc:sldMkLst>
          <pc:docMk/>
          <pc:sldMk cId="2113281435" sldId="2478"/>
        </pc:sldMkLst>
        <pc:spChg chg="mod">
          <ac:chgData name="伊健 杜" userId="e69aded81da48593" providerId="LiveId" clId="{45285751-3948-4BB0-ADB4-5BDCC6B9FE16}" dt="2023-03-08T12:58:01.243" v="5465"/>
          <ac:spMkLst>
            <pc:docMk/>
            <pc:sldMk cId="2113281435" sldId="2478"/>
            <ac:spMk id="2" creationId="{10304424-DB4A-36E7-9E0D-D32A5DD0F26C}"/>
          </ac:spMkLst>
        </pc:spChg>
      </pc:sldChg>
      <pc:sldChg chg="addSp delSp modSp add mod">
        <pc:chgData name="伊健 杜" userId="e69aded81da48593" providerId="LiveId" clId="{45285751-3948-4BB0-ADB4-5BDCC6B9FE16}" dt="2023-03-08T14:28:32.390" v="5521" actId="1076"/>
        <pc:sldMkLst>
          <pc:docMk/>
          <pc:sldMk cId="2625923879" sldId="2479"/>
        </pc:sldMkLst>
        <pc:spChg chg="mod">
          <ac:chgData name="伊健 杜" userId="e69aded81da48593" providerId="LiveId" clId="{45285751-3948-4BB0-ADB4-5BDCC6B9FE16}" dt="2023-03-08T12:17:59.995" v="4308" actId="20577"/>
          <ac:spMkLst>
            <pc:docMk/>
            <pc:sldMk cId="2625923879" sldId="2479"/>
            <ac:spMk id="2" creationId="{10304424-DB4A-36E7-9E0D-D32A5DD0F26C}"/>
          </ac:spMkLst>
        </pc:spChg>
        <pc:spChg chg="mod">
          <ac:chgData name="伊健 杜" userId="e69aded81da48593" providerId="LiveId" clId="{45285751-3948-4BB0-ADB4-5BDCC6B9FE16}" dt="2023-03-08T12:58:01.243" v="5465"/>
          <ac:spMkLst>
            <pc:docMk/>
            <pc:sldMk cId="2625923879" sldId="2479"/>
            <ac:spMk id="5" creationId="{E7287B0E-EF55-E721-8EFA-9A9183C0EDF9}"/>
          </ac:spMkLst>
        </pc:spChg>
        <pc:picChg chg="add mod">
          <ac:chgData name="伊健 杜" userId="e69aded81da48593" providerId="LiveId" clId="{45285751-3948-4BB0-ADB4-5BDCC6B9FE16}" dt="2023-03-08T14:28:29.526" v="5518" actId="1076"/>
          <ac:picMkLst>
            <pc:docMk/>
            <pc:sldMk cId="2625923879" sldId="2479"/>
            <ac:picMk id="4098" creationId="{2E58BF77-5CA7-B175-60C4-092A23773C6B}"/>
          </ac:picMkLst>
        </pc:picChg>
        <pc:picChg chg="add del mod">
          <ac:chgData name="伊健 杜" userId="e69aded81da48593" providerId="LiveId" clId="{45285751-3948-4BB0-ADB4-5BDCC6B9FE16}" dt="2023-03-08T14:26:57.310" v="5482" actId="478"/>
          <ac:picMkLst>
            <pc:docMk/>
            <pc:sldMk cId="2625923879" sldId="2479"/>
            <ac:picMk id="4100" creationId="{4208BF36-FB3C-95DF-D737-5759562E6DFD}"/>
          </ac:picMkLst>
        </pc:picChg>
        <pc:picChg chg="add mod">
          <ac:chgData name="伊健 杜" userId="e69aded81da48593" providerId="LiveId" clId="{45285751-3948-4BB0-ADB4-5BDCC6B9FE16}" dt="2023-03-08T14:28:29.526" v="5518" actId="1076"/>
          <ac:picMkLst>
            <pc:docMk/>
            <pc:sldMk cId="2625923879" sldId="2479"/>
            <ac:picMk id="4102" creationId="{A7BA22E5-83A3-9245-23B3-EC07ADEB3232}"/>
          </ac:picMkLst>
        </pc:picChg>
        <pc:picChg chg="add mod">
          <ac:chgData name="伊健 杜" userId="e69aded81da48593" providerId="LiveId" clId="{45285751-3948-4BB0-ADB4-5BDCC6B9FE16}" dt="2023-03-08T14:28:32.390" v="5521" actId="1076"/>
          <ac:picMkLst>
            <pc:docMk/>
            <pc:sldMk cId="2625923879" sldId="2479"/>
            <ac:picMk id="4104" creationId="{4A9DEAC7-9792-C5C1-D15A-295C47C0FD73}"/>
          </ac:picMkLst>
        </pc:picChg>
      </pc:sldChg>
      <pc:sldChg chg="addSp modSp add mod">
        <pc:chgData name="伊健 杜" userId="e69aded81da48593" providerId="LiveId" clId="{45285751-3948-4BB0-ADB4-5BDCC6B9FE16}" dt="2023-03-08T14:29:28.739" v="5549"/>
        <pc:sldMkLst>
          <pc:docMk/>
          <pc:sldMk cId="725994867" sldId="2480"/>
        </pc:sldMkLst>
        <pc:spChg chg="mod">
          <ac:chgData name="伊健 杜" userId="e69aded81da48593" providerId="LiveId" clId="{45285751-3948-4BB0-ADB4-5BDCC6B9FE16}" dt="2023-03-08T12:19:46.335" v="4421"/>
          <ac:spMkLst>
            <pc:docMk/>
            <pc:sldMk cId="725994867" sldId="2480"/>
            <ac:spMk id="2" creationId="{10304424-DB4A-36E7-9E0D-D32A5DD0F26C}"/>
          </ac:spMkLst>
        </pc:spChg>
        <pc:spChg chg="mod">
          <ac:chgData name="伊健 杜" userId="e69aded81da48593" providerId="LiveId" clId="{45285751-3948-4BB0-ADB4-5BDCC6B9FE16}" dt="2023-03-08T14:29:28.739" v="5549"/>
          <ac:spMkLst>
            <pc:docMk/>
            <pc:sldMk cId="725994867" sldId="2480"/>
            <ac:spMk id="5" creationId="{E7287B0E-EF55-E721-8EFA-9A9183C0EDF9}"/>
          </ac:spMkLst>
        </pc:spChg>
        <pc:picChg chg="add mod">
          <ac:chgData name="伊健 杜" userId="e69aded81da48593" providerId="LiveId" clId="{45285751-3948-4BB0-ADB4-5BDCC6B9FE16}" dt="2023-03-08T14:29:22.604" v="5538" actId="1076"/>
          <ac:picMkLst>
            <pc:docMk/>
            <pc:sldMk cId="725994867" sldId="2480"/>
            <ac:picMk id="6146" creationId="{DE69E783-9921-439C-0FDB-CDAC2A1DB5E9}"/>
          </ac:picMkLst>
        </pc:picChg>
      </pc:sldChg>
      <pc:sldChg chg="modSp add mod">
        <pc:chgData name="伊健 杜" userId="e69aded81da48593" providerId="LiveId" clId="{45285751-3948-4BB0-ADB4-5BDCC6B9FE16}" dt="2023-03-08T12:58:01.243" v="5465"/>
        <pc:sldMkLst>
          <pc:docMk/>
          <pc:sldMk cId="732946154" sldId="2481"/>
        </pc:sldMkLst>
        <pc:spChg chg="mod">
          <ac:chgData name="伊健 杜" userId="e69aded81da48593" providerId="LiveId" clId="{45285751-3948-4BB0-ADB4-5BDCC6B9FE16}" dt="2023-03-08T12:58:01.243" v="5465"/>
          <ac:spMkLst>
            <pc:docMk/>
            <pc:sldMk cId="732946154" sldId="2481"/>
            <ac:spMk id="2" creationId="{10304424-DB4A-36E7-9E0D-D32A5DD0F26C}"/>
          </ac:spMkLst>
        </pc:spChg>
      </pc:sldChg>
      <pc:sldChg chg="add del">
        <pc:chgData name="伊健 杜" userId="e69aded81da48593" providerId="LiveId" clId="{45285751-3948-4BB0-ADB4-5BDCC6B9FE16}" dt="2023-03-08T12:20:36.182" v="4537" actId="47"/>
        <pc:sldMkLst>
          <pc:docMk/>
          <pc:sldMk cId="3223890010" sldId="2481"/>
        </pc:sldMkLst>
      </pc:sldChg>
      <pc:sldChg chg="modSp add mod">
        <pc:chgData name="伊健 杜" userId="e69aded81da48593" providerId="LiveId" clId="{45285751-3948-4BB0-ADB4-5BDCC6B9FE16}" dt="2023-03-08T12:58:01.243" v="5465"/>
        <pc:sldMkLst>
          <pc:docMk/>
          <pc:sldMk cId="1316292136" sldId="2482"/>
        </pc:sldMkLst>
        <pc:spChg chg="mod">
          <ac:chgData name="伊健 杜" userId="e69aded81da48593" providerId="LiveId" clId="{45285751-3948-4BB0-ADB4-5BDCC6B9FE16}" dt="2023-03-08T12:58:01.243" v="5465"/>
          <ac:spMkLst>
            <pc:docMk/>
            <pc:sldMk cId="1316292136" sldId="2482"/>
            <ac:spMk id="2" creationId="{10304424-DB4A-36E7-9E0D-D32A5DD0F26C}"/>
          </ac:spMkLst>
        </pc:spChg>
      </pc:sldChg>
      <pc:sldChg chg="addSp modSp add mod ord">
        <pc:chgData name="伊健 杜" userId="e69aded81da48593" providerId="LiveId" clId="{45285751-3948-4BB0-ADB4-5BDCC6B9FE16}" dt="2023-03-08T14:29:08.165" v="5536"/>
        <pc:sldMkLst>
          <pc:docMk/>
          <pc:sldMk cId="918724331" sldId="2483"/>
        </pc:sldMkLst>
        <pc:spChg chg="mod">
          <ac:chgData name="伊健 杜" userId="e69aded81da48593" providerId="LiveId" clId="{45285751-3948-4BB0-ADB4-5BDCC6B9FE16}" dt="2023-03-08T14:29:08.165" v="5536"/>
          <ac:spMkLst>
            <pc:docMk/>
            <pc:sldMk cId="918724331" sldId="2483"/>
            <ac:spMk id="5" creationId="{E7287B0E-EF55-E721-8EFA-9A9183C0EDF9}"/>
          </ac:spMkLst>
        </pc:spChg>
        <pc:picChg chg="add mod">
          <ac:chgData name="伊健 杜" userId="e69aded81da48593" providerId="LiveId" clId="{45285751-3948-4BB0-ADB4-5BDCC6B9FE16}" dt="2023-03-08T14:29:03.828" v="5523" actId="1076"/>
          <ac:picMkLst>
            <pc:docMk/>
            <pc:sldMk cId="918724331" sldId="2483"/>
            <ac:picMk id="5122" creationId="{171187C9-EBFC-42AB-16E7-4E1D603C6027}"/>
          </ac:picMkLst>
        </pc:picChg>
      </pc:sldChg>
      <pc:sldChg chg="addSp modSp add mod">
        <pc:chgData name="伊健 杜" userId="e69aded81da48593" providerId="LiveId" clId="{45285751-3948-4BB0-ADB4-5BDCC6B9FE16}" dt="2023-03-08T12:58:01.243" v="5465"/>
        <pc:sldMkLst>
          <pc:docMk/>
          <pc:sldMk cId="582315114" sldId="2484"/>
        </pc:sldMkLst>
        <pc:spChg chg="mod">
          <ac:chgData name="伊健 杜" userId="e69aded81da48593" providerId="LiveId" clId="{45285751-3948-4BB0-ADB4-5BDCC6B9FE16}" dt="2023-03-08T12:58:01.243" v="5465"/>
          <ac:spMkLst>
            <pc:docMk/>
            <pc:sldMk cId="582315114" sldId="2484"/>
            <ac:spMk id="2" creationId="{10304424-DB4A-36E7-9E0D-D32A5DD0F26C}"/>
          </ac:spMkLst>
        </pc:spChg>
        <pc:spChg chg="mod">
          <ac:chgData name="伊健 杜" userId="e69aded81da48593" providerId="LiveId" clId="{45285751-3948-4BB0-ADB4-5BDCC6B9FE16}" dt="2023-03-08T12:58:01.243" v="5465"/>
          <ac:spMkLst>
            <pc:docMk/>
            <pc:sldMk cId="582315114" sldId="2484"/>
            <ac:spMk id="5" creationId="{E7287B0E-EF55-E721-8EFA-9A9183C0EDF9}"/>
          </ac:spMkLst>
        </pc:spChg>
        <pc:picChg chg="add mod">
          <ac:chgData name="伊健 杜" userId="e69aded81da48593" providerId="LiveId" clId="{45285751-3948-4BB0-ADB4-5BDCC6B9FE16}" dt="2023-03-08T12:26:59.191" v="5048" actId="1076"/>
          <ac:picMkLst>
            <pc:docMk/>
            <pc:sldMk cId="582315114" sldId="2484"/>
            <ac:picMk id="1026" creationId="{A9A92E50-23DB-83D6-DFF2-DEACF58DC431}"/>
          </ac:picMkLst>
        </pc:picChg>
        <pc:picChg chg="add mod">
          <ac:chgData name="伊健 杜" userId="e69aded81da48593" providerId="LiveId" clId="{45285751-3948-4BB0-ADB4-5BDCC6B9FE16}" dt="2023-03-08T12:27:14.737" v="5051" actId="1076"/>
          <ac:picMkLst>
            <pc:docMk/>
            <pc:sldMk cId="582315114" sldId="2484"/>
            <ac:picMk id="1028" creationId="{BB95063E-BC2C-97EC-8E10-4BB04B75D43A}"/>
          </ac:picMkLst>
        </pc:picChg>
      </pc:sldChg>
      <pc:sldChg chg="addSp delSp modSp add mod">
        <pc:chgData name="伊健 杜" userId="e69aded81da48593" providerId="LiveId" clId="{45285751-3948-4BB0-ADB4-5BDCC6B9FE16}" dt="2023-03-08T12:58:01.243" v="5465"/>
        <pc:sldMkLst>
          <pc:docMk/>
          <pc:sldMk cId="1784109651" sldId="2485"/>
        </pc:sldMkLst>
        <pc:spChg chg="mod">
          <ac:chgData name="伊健 杜" userId="e69aded81da48593" providerId="LiveId" clId="{45285751-3948-4BB0-ADB4-5BDCC6B9FE16}" dt="2023-03-08T12:58:01.243" v="5465"/>
          <ac:spMkLst>
            <pc:docMk/>
            <pc:sldMk cId="1784109651" sldId="2485"/>
            <ac:spMk id="2" creationId="{10304424-DB4A-36E7-9E0D-D32A5DD0F26C}"/>
          </ac:spMkLst>
        </pc:spChg>
        <pc:spChg chg="mod">
          <ac:chgData name="伊健 杜" userId="e69aded81da48593" providerId="LiveId" clId="{45285751-3948-4BB0-ADB4-5BDCC6B9FE16}" dt="2023-03-08T12:58:01.243" v="5465"/>
          <ac:spMkLst>
            <pc:docMk/>
            <pc:sldMk cId="1784109651" sldId="2485"/>
            <ac:spMk id="5" creationId="{E7287B0E-EF55-E721-8EFA-9A9183C0EDF9}"/>
          </ac:spMkLst>
        </pc:spChg>
        <pc:picChg chg="del">
          <ac:chgData name="伊健 杜" userId="e69aded81da48593" providerId="LiveId" clId="{45285751-3948-4BB0-ADB4-5BDCC6B9FE16}" dt="2023-03-08T12:27:36.060" v="5053" actId="478"/>
          <ac:picMkLst>
            <pc:docMk/>
            <pc:sldMk cId="1784109651" sldId="2485"/>
            <ac:picMk id="1026" creationId="{A9A92E50-23DB-83D6-DFF2-DEACF58DC431}"/>
          </ac:picMkLst>
        </pc:picChg>
        <pc:picChg chg="del">
          <ac:chgData name="伊健 杜" userId="e69aded81da48593" providerId="LiveId" clId="{45285751-3948-4BB0-ADB4-5BDCC6B9FE16}" dt="2023-03-08T12:27:37.540" v="5054" actId="478"/>
          <ac:picMkLst>
            <pc:docMk/>
            <pc:sldMk cId="1784109651" sldId="2485"/>
            <ac:picMk id="1028" creationId="{BB95063E-BC2C-97EC-8E10-4BB04B75D43A}"/>
          </ac:picMkLst>
        </pc:picChg>
        <pc:picChg chg="add mod">
          <ac:chgData name="伊健 杜" userId="e69aded81da48593" providerId="LiveId" clId="{45285751-3948-4BB0-ADB4-5BDCC6B9FE16}" dt="2023-03-08T12:28:58.847" v="5173" actId="1076"/>
          <ac:picMkLst>
            <pc:docMk/>
            <pc:sldMk cId="1784109651" sldId="2485"/>
            <ac:picMk id="2050" creationId="{3EAF0791-D3DD-ED9E-B7D9-630E1CACCF57}"/>
          </ac:picMkLst>
        </pc:picChg>
      </pc:sldChg>
      <pc:sldChg chg="modSp add mod">
        <pc:chgData name="伊健 杜" userId="e69aded81da48593" providerId="LiveId" clId="{45285751-3948-4BB0-ADB4-5BDCC6B9FE16}" dt="2023-03-08T12:58:01.243" v="5465"/>
        <pc:sldMkLst>
          <pc:docMk/>
          <pc:sldMk cId="3036612246" sldId="2486"/>
        </pc:sldMkLst>
        <pc:spChg chg="mod">
          <ac:chgData name="伊健 杜" userId="e69aded81da48593" providerId="LiveId" clId="{45285751-3948-4BB0-ADB4-5BDCC6B9FE16}" dt="2023-03-08T12:58:01.243" v="5465"/>
          <ac:spMkLst>
            <pc:docMk/>
            <pc:sldMk cId="3036612246" sldId="2486"/>
            <ac:spMk id="2" creationId="{10304424-DB4A-36E7-9E0D-D32A5DD0F26C}"/>
          </ac:spMkLst>
        </pc:spChg>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3D6178CC-4BAD-43D0-BB8E-005EB43DBE38}"/>
    <pc:docChg chg="undo custSel addSld delSld modSld sldOrd">
      <pc:chgData name="伊健 杜" userId="e69aded81da48593" providerId="LiveId" clId="{3D6178CC-4BAD-43D0-BB8E-005EB43DBE38}" dt="2023-03-07T16:27:25.200" v="3298" actId="20577"/>
      <pc:docMkLst>
        <pc:docMk/>
      </pc:docMkLst>
      <pc:sldChg chg="del">
        <pc:chgData name="伊健 杜" userId="e69aded81da48593" providerId="LiveId" clId="{3D6178CC-4BAD-43D0-BB8E-005EB43DBE38}" dt="2023-03-07T08:58:18.775" v="0" actId="47"/>
        <pc:sldMkLst>
          <pc:docMk/>
          <pc:sldMk cId="834047182" sldId="2184"/>
        </pc:sldMkLst>
      </pc:sldChg>
      <pc:sldChg chg="del">
        <pc:chgData name="伊健 杜" userId="e69aded81da48593" providerId="LiveId" clId="{3D6178CC-4BAD-43D0-BB8E-005EB43DBE38}" dt="2023-03-07T08:58:18.775" v="0" actId="47"/>
        <pc:sldMkLst>
          <pc:docMk/>
          <pc:sldMk cId="1212189098" sldId="2188"/>
        </pc:sldMkLst>
      </pc:sldChg>
      <pc:sldChg chg="del">
        <pc:chgData name="伊健 杜" userId="e69aded81da48593" providerId="LiveId" clId="{3D6178CC-4BAD-43D0-BB8E-005EB43DBE38}" dt="2023-03-07T08:58:18.775" v="0" actId="47"/>
        <pc:sldMkLst>
          <pc:docMk/>
          <pc:sldMk cId="2669719062" sldId="2189"/>
        </pc:sldMkLst>
      </pc:sldChg>
      <pc:sldChg chg="del">
        <pc:chgData name="伊健 杜" userId="e69aded81da48593" providerId="LiveId" clId="{3D6178CC-4BAD-43D0-BB8E-005EB43DBE38}" dt="2023-03-07T08:58:18.775" v="0" actId="47"/>
        <pc:sldMkLst>
          <pc:docMk/>
          <pc:sldMk cId="3104156791" sldId="2190"/>
        </pc:sldMkLst>
      </pc:sldChg>
      <pc:sldChg chg="addSp delSp modSp add del mod">
        <pc:chgData name="伊健 杜" userId="e69aded81da48593" providerId="LiveId" clId="{3D6178CC-4BAD-43D0-BB8E-005EB43DBE38}" dt="2023-03-07T13:33:04.563" v="3279"/>
        <pc:sldMkLst>
          <pc:docMk/>
          <pc:sldMk cId="3518088350" sldId="2370"/>
        </pc:sldMkLst>
        <pc:spChg chg="mod">
          <ac:chgData name="伊健 杜" userId="e69aded81da48593" providerId="LiveId" clId="{3D6178CC-4BAD-43D0-BB8E-005EB43DBE38}" dt="2023-03-07T12:30:49.100" v="2026" actId="1076"/>
          <ac:spMkLst>
            <pc:docMk/>
            <pc:sldMk cId="3518088350" sldId="2370"/>
            <ac:spMk id="2" creationId="{B0D122F6-5EBB-0418-860A-479F752688DE}"/>
          </ac:spMkLst>
        </pc:spChg>
        <pc:spChg chg="mod">
          <ac:chgData name="伊健 杜" userId="e69aded81da48593" providerId="LiveId" clId="{3D6178CC-4BAD-43D0-BB8E-005EB43DBE38}" dt="2023-03-07T13:33:04.563" v="3279"/>
          <ac:spMkLst>
            <pc:docMk/>
            <pc:sldMk cId="3518088350" sldId="2370"/>
            <ac:spMk id="3" creationId="{D2C5C566-75E5-BE1C-DFFC-65AA0A5B5929}"/>
          </ac:spMkLst>
        </pc:spChg>
        <pc:picChg chg="del">
          <ac:chgData name="伊健 杜" userId="e69aded81da48593" providerId="LiveId" clId="{3D6178CC-4BAD-43D0-BB8E-005EB43DBE38}" dt="2023-03-07T12:31:00.473" v="2027" actId="478"/>
          <ac:picMkLst>
            <pc:docMk/>
            <pc:sldMk cId="3518088350" sldId="2370"/>
            <ac:picMk id="13314" creationId="{F9D13F11-C2B2-8A4E-009F-1A137510BC14}"/>
          </ac:picMkLst>
        </pc:picChg>
        <pc:picChg chg="add mod">
          <ac:chgData name="伊健 杜" userId="e69aded81da48593" providerId="LiveId" clId="{3D6178CC-4BAD-43D0-BB8E-005EB43DBE38}" dt="2023-03-07T12:52:34.463" v="3040" actId="1076"/>
          <ac:picMkLst>
            <pc:docMk/>
            <pc:sldMk cId="3518088350" sldId="2370"/>
            <ac:picMk id="25602" creationId="{CE988CF1-9524-A334-9844-357BEE0DF99A}"/>
          </ac:picMkLst>
        </pc:picChg>
        <pc:picChg chg="add mod">
          <ac:chgData name="伊健 杜" userId="e69aded81da48593" providerId="LiveId" clId="{3D6178CC-4BAD-43D0-BB8E-005EB43DBE38}" dt="2023-03-07T12:52:47.883" v="3042" actId="1076"/>
          <ac:picMkLst>
            <pc:docMk/>
            <pc:sldMk cId="3518088350" sldId="2370"/>
            <ac:picMk id="25604" creationId="{37A83BC3-FC0F-3944-376F-AA44D74EB58A}"/>
          </ac:picMkLst>
        </pc:picChg>
      </pc:sldChg>
      <pc:sldChg chg="del">
        <pc:chgData name="伊健 杜" userId="e69aded81da48593" providerId="LiveId" clId="{3D6178CC-4BAD-43D0-BB8E-005EB43DBE38}" dt="2023-03-07T08:58:36.712" v="1" actId="47"/>
        <pc:sldMkLst>
          <pc:docMk/>
          <pc:sldMk cId="3154943659" sldId="2381"/>
        </pc:sldMkLst>
      </pc:sldChg>
      <pc:sldChg chg="del">
        <pc:chgData name="伊健 杜" userId="e69aded81da48593" providerId="LiveId" clId="{3D6178CC-4BAD-43D0-BB8E-005EB43DBE38}" dt="2023-03-07T08:58:18.775" v="0" actId="47"/>
        <pc:sldMkLst>
          <pc:docMk/>
          <pc:sldMk cId="3036228478" sldId="2382"/>
        </pc:sldMkLst>
      </pc:sldChg>
      <pc:sldChg chg="del">
        <pc:chgData name="伊健 杜" userId="e69aded81da48593" providerId="LiveId" clId="{3D6178CC-4BAD-43D0-BB8E-005EB43DBE38}" dt="2023-03-07T08:58:18.775" v="0" actId="47"/>
        <pc:sldMkLst>
          <pc:docMk/>
          <pc:sldMk cId="459982546" sldId="2383"/>
        </pc:sldMkLst>
      </pc:sldChg>
      <pc:sldChg chg="del">
        <pc:chgData name="伊健 杜" userId="e69aded81da48593" providerId="LiveId" clId="{3D6178CC-4BAD-43D0-BB8E-005EB43DBE38}" dt="2023-03-07T08:58:18.775" v="0" actId="47"/>
        <pc:sldMkLst>
          <pc:docMk/>
          <pc:sldMk cId="1402866946" sldId="2384"/>
        </pc:sldMkLst>
      </pc:sldChg>
      <pc:sldChg chg="del">
        <pc:chgData name="伊健 杜" userId="e69aded81da48593" providerId="LiveId" clId="{3D6178CC-4BAD-43D0-BB8E-005EB43DBE38}" dt="2023-03-07T08:58:18.775" v="0" actId="47"/>
        <pc:sldMkLst>
          <pc:docMk/>
          <pc:sldMk cId="2023395980" sldId="2385"/>
        </pc:sldMkLst>
      </pc:sldChg>
      <pc:sldChg chg="del">
        <pc:chgData name="伊健 杜" userId="e69aded81da48593" providerId="LiveId" clId="{3D6178CC-4BAD-43D0-BB8E-005EB43DBE38}" dt="2023-03-07T08:58:18.775" v="0" actId="47"/>
        <pc:sldMkLst>
          <pc:docMk/>
          <pc:sldMk cId="2201681272" sldId="2386"/>
        </pc:sldMkLst>
      </pc:sldChg>
      <pc:sldChg chg="del">
        <pc:chgData name="伊健 杜" userId="e69aded81da48593" providerId="LiveId" clId="{3D6178CC-4BAD-43D0-BB8E-005EB43DBE38}" dt="2023-03-07T08:58:18.775" v="0" actId="47"/>
        <pc:sldMkLst>
          <pc:docMk/>
          <pc:sldMk cId="2094141012" sldId="2388"/>
        </pc:sldMkLst>
      </pc:sldChg>
      <pc:sldChg chg="del">
        <pc:chgData name="伊健 杜" userId="e69aded81da48593" providerId="LiveId" clId="{3D6178CC-4BAD-43D0-BB8E-005EB43DBE38}" dt="2023-03-07T08:58:18.775" v="0" actId="47"/>
        <pc:sldMkLst>
          <pc:docMk/>
          <pc:sldMk cId="4130767050" sldId="2389"/>
        </pc:sldMkLst>
      </pc:sldChg>
      <pc:sldChg chg="del">
        <pc:chgData name="伊健 杜" userId="e69aded81da48593" providerId="LiveId" clId="{3D6178CC-4BAD-43D0-BB8E-005EB43DBE38}" dt="2023-03-07T08:58:18.775" v="0" actId="47"/>
        <pc:sldMkLst>
          <pc:docMk/>
          <pc:sldMk cId="3829797887" sldId="2390"/>
        </pc:sldMkLst>
      </pc:sldChg>
      <pc:sldChg chg="del">
        <pc:chgData name="伊健 杜" userId="e69aded81da48593" providerId="LiveId" clId="{3D6178CC-4BAD-43D0-BB8E-005EB43DBE38}" dt="2023-03-07T08:58:18.775" v="0" actId="47"/>
        <pc:sldMkLst>
          <pc:docMk/>
          <pc:sldMk cId="3514973378" sldId="2391"/>
        </pc:sldMkLst>
      </pc:sldChg>
      <pc:sldChg chg="del">
        <pc:chgData name="伊健 杜" userId="e69aded81da48593" providerId="LiveId" clId="{3D6178CC-4BAD-43D0-BB8E-005EB43DBE38}" dt="2023-03-07T08:58:18.775" v="0" actId="47"/>
        <pc:sldMkLst>
          <pc:docMk/>
          <pc:sldMk cId="3949187802" sldId="2392"/>
        </pc:sldMkLst>
      </pc:sldChg>
      <pc:sldChg chg="del">
        <pc:chgData name="伊健 杜" userId="e69aded81da48593" providerId="LiveId" clId="{3D6178CC-4BAD-43D0-BB8E-005EB43DBE38}" dt="2023-03-07T08:58:36.712" v="1" actId="47"/>
        <pc:sldMkLst>
          <pc:docMk/>
          <pc:sldMk cId="3648397201" sldId="2393"/>
        </pc:sldMkLst>
      </pc:sldChg>
      <pc:sldChg chg="addSp delSp modSp mod ord">
        <pc:chgData name="伊健 杜" userId="e69aded81da48593" providerId="LiveId" clId="{3D6178CC-4BAD-43D0-BB8E-005EB43DBE38}" dt="2023-03-07T13:33:04.563" v="3279"/>
        <pc:sldMkLst>
          <pc:docMk/>
          <pc:sldMk cId="2751488196" sldId="2394"/>
        </pc:sldMkLst>
        <pc:spChg chg="mod">
          <ac:chgData name="伊健 杜" userId="e69aded81da48593" providerId="LiveId" clId="{3D6178CC-4BAD-43D0-BB8E-005EB43DBE38}" dt="2023-03-07T13:33:04.563" v="3279"/>
          <ac:spMkLst>
            <pc:docMk/>
            <pc:sldMk cId="2751488196" sldId="2394"/>
            <ac:spMk id="2" creationId="{10304424-DB4A-36E7-9E0D-D32A5DD0F26C}"/>
          </ac:spMkLst>
        </pc:spChg>
        <pc:spChg chg="del mod">
          <ac:chgData name="伊健 杜" userId="e69aded81da48593" providerId="LiveId" clId="{3D6178CC-4BAD-43D0-BB8E-005EB43DBE38}" dt="2023-03-07T11:28:57.385" v="9" actId="478"/>
          <ac:spMkLst>
            <pc:docMk/>
            <pc:sldMk cId="2751488196" sldId="2394"/>
            <ac:spMk id="5" creationId="{E7287B0E-EF55-E721-8EFA-9A9183C0EDF9}"/>
          </ac:spMkLst>
        </pc:spChg>
        <pc:picChg chg="add mod">
          <ac:chgData name="伊健 杜" userId="e69aded81da48593" providerId="LiveId" clId="{3D6178CC-4BAD-43D0-BB8E-005EB43DBE38}" dt="2023-03-07T11:32:48.045" v="92" actId="1076"/>
          <ac:picMkLst>
            <pc:docMk/>
            <pc:sldMk cId="2751488196" sldId="2394"/>
            <ac:picMk id="1026" creationId="{0996A675-32B7-1265-9409-135C25473781}"/>
          </ac:picMkLst>
        </pc:picChg>
        <pc:picChg chg="del mod">
          <ac:chgData name="伊健 杜" userId="e69aded81da48593" providerId="LiveId" clId="{3D6178CC-4BAD-43D0-BB8E-005EB43DBE38}" dt="2023-03-07T11:28:53.599" v="7" actId="478"/>
          <ac:picMkLst>
            <pc:docMk/>
            <pc:sldMk cId="2751488196" sldId="2394"/>
            <ac:picMk id="5126" creationId="{3D1F828C-4AB3-20C1-47BD-CDA6288B72BF}"/>
          </ac:picMkLst>
        </pc:picChg>
      </pc:sldChg>
      <pc:sldChg chg="del">
        <pc:chgData name="伊健 杜" userId="e69aded81da48593" providerId="LiveId" clId="{3D6178CC-4BAD-43D0-BB8E-005EB43DBE38}" dt="2023-03-07T08:58:36.712" v="1" actId="47"/>
        <pc:sldMkLst>
          <pc:docMk/>
          <pc:sldMk cId="2893989547" sldId="2395"/>
        </pc:sldMkLst>
      </pc:sldChg>
      <pc:sldChg chg="del">
        <pc:chgData name="伊健 杜" userId="e69aded81da48593" providerId="LiveId" clId="{3D6178CC-4BAD-43D0-BB8E-005EB43DBE38}" dt="2023-03-07T08:58:36.712" v="1" actId="47"/>
        <pc:sldMkLst>
          <pc:docMk/>
          <pc:sldMk cId="2187273062" sldId="2396"/>
        </pc:sldMkLst>
      </pc:sldChg>
      <pc:sldChg chg="del">
        <pc:chgData name="伊健 杜" userId="e69aded81da48593" providerId="LiveId" clId="{3D6178CC-4BAD-43D0-BB8E-005EB43DBE38}" dt="2023-03-07T08:58:18.775" v="0" actId="47"/>
        <pc:sldMkLst>
          <pc:docMk/>
          <pc:sldMk cId="3975697474" sldId="2397"/>
        </pc:sldMkLst>
      </pc:sldChg>
      <pc:sldChg chg="del">
        <pc:chgData name="伊健 杜" userId="e69aded81da48593" providerId="LiveId" clId="{3D6178CC-4BAD-43D0-BB8E-005EB43DBE38}" dt="2023-03-07T08:58:36.712" v="1" actId="47"/>
        <pc:sldMkLst>
          <pc:docMk/>
          <pc:sldMk cId="2851851377" sldId="2398"/>
        </pc:sldMkLst>
      </pc:sldChg>
      <pc:sldChg chg="del">
        <pc:chgData name="伊健 杜" userId="e69aded81da48593" providerId="LiveId" clId="{3D6178CC-4BAD-43D0-BB8E-005EB43DBE38}" dt="2023-03-07T08:58:18.775" v="0" actId="47"/>
        <pc:sldMkLst>
          <pc:docMk/>
          <pc:sldMk cId="2209848964" sldId="2399"/>
        </pc:sldMkLst>
      </pc:sldChg>
      <pc:sldChg chg="del">
        <pc:chgData name="伊健 杜" userId="e69aded81da48593" providerId="LiveId" clId="{3D6178CC-4BAD-43D0-BB8E-005EB43DBE38}" dt="2023-03-07T08:58:18.775" v="0" actId="47"/>
        <pc:sldMkLst>
          <pc:docMk/>
          <pc:sldMk cId="3790647379" sldId="2400"/>
        </pc:sldMkLst>
      </pc:sldChg>
      <pc:sldChg chg="del">
        <pc:chgData name="伊健 杜" userId="e69aded81da48593" providerId="LiveId" clId="{3D6178CC-4BAD-43D0-BB8E-005EB43DBE38}" dt="2023-03-07T08:58:18.775" v="0" actId="47"/>
        <pc:sldMkLst>
          <pc:docMk/>
          <pc:sldMk cId="2980636346" sldId="2401"/>
        </pc:sldMkLst>
      </pc:sldChg>
      <pc:sldChg chg="del">
        <pc:chgData name="伊健 杜" userId="e69aded81da48593" providerId="LiveId" clId="{3D6178CC-4BAD-43D0-BB8E-005EB43DBE38}" dt="2023-03-07T08:58:36.712" v="1" actId="47"/>
        <pc:sldMkLst>
          <pc:docMk/>
          <pc:sldMk cId="474874758" sldId="2402"/>
        </pc:sldMkLst>
      </pc:sldChg>
      <pc:sldChg chg="del">
        <pc:chgData name="伊健 杜" userId="e69aded81da48593" providerId="LiveId" clId="{3D6178CC-4BAD-43D0-BB8E-005EB43DBE38}" dt="2023-03-07T08:58:36.712" v="1" actId="47"/>
        <pc:sldMkLst>
          <pc:docMk/>
          <pc:sldMk cId="847133223" sldId="2403"/>
        </pc:sldMkLst>
      </pc:sldChg>
      <pc:sldChg chg="del ord">
        <pc:chgData name="伊健 杜" userId="e69aded81da48593" providerId="LiveId" clId="{3D6178CC-4BAD-43D0-BB8E-005EB43DBE38}" dt="2023-03-07T08:58:41.586" v="4" actId="47"/>
        <pc:sldMkLst>
          <pc:docMk/>
          <pc:sldMk cId="1543698883" sldId="2405"/>
        </pc:sldMkLst>
      </pc:sldChg>
      <pc:sldChg chg="del">
        <pc:chgData name="伊健 杜" userId="e69aded81da48593" providerId="LiveId" clId="{3D6178CC-4BAD-43D0-BB8E-005EB43DBE38}" dt="2023-03-07T08:58:36.712" v="1" actId="47"/>
        <pc:sldMkLst>
          <pc:docMk/>
          <pc:sldMk cId="2695497273" sldId="2406"/>
        </pc:sldMkLst>
      </pc:sldChg>
      <pc:sldChg chg="modSp mod ord">
        <pc:chgData name="伊健 杜" userId="e69aded81da48593" providerId="LiveId" clId="{3D6178CC-4BAD-43D0-BB8E-005EB43DBE38}" dt="2023-03-07T13:33:04.563" v="3279"/>
        <pc:sldMkLst>
          <pc:docMk/>
          <pc:sldMk cId="279886821" sldId="2407"/>
        </pc:sldMkLst>
        <pc:spChg chg="mod">
          <ac:chgData name="伊健 杜" userId="e69aded81da48593" providerId="LiveId" clId="{3D6178CC-4BAD-43D0-BB8E-005EB43DBE38}" dt="2023-03-07T13:33:04.563" v="3279"/>
          <ac:spMkLst>
            <pc:docMk/>
            <pc:sldMk cId="279886821" sldId="2407"/>
            <ac:spMk id="5" creationId="{E7287B0E-EF55-E721-8EFA-9A9183C0EDF9}"/>
          </ac:spMkLst>
        </pc:spChg>
      </pc:sldChg>
      <pc:sldChg chg="del">
        <pc:chgData name="伊健 杜" userId="e69aded81da48593" providerId="LiveId" clId="{3D6178CC-4BAD-43D0-BB8E-005EB43DBE38}" dt="2023-03-07T08:58:36.712" v="1" actId="47"/>
        <pc:sldMkLst>
          <pc:docMk/>
          <pc:sldMk cId="4101132583" sldId="2408"/>
        </pc:sldMkLst>
      </pc:sldChg>
      <pc:sldChg chg="del">
        <pc:chgData name="伊健 杜" userId="e69aded81da48593" providerId="LiveId" clId="{3D6178CC-4BAD-43D0-BB8E-005EB43DBE38}" dt="2023-03-07T08:58:36.712" v="1" actId="47"/>
        <pc:sldMkLst>
          <pc:docMk/>
          <pc:sldMk cId="3799016291" sldId="2409"/>
        </pc:sldMkLst>
      </pc:sldChg>
      <pc:sldChg chg="del">
        <pc:chgData name="伊健 杜" userId="e69aded81da48593" providerId="LiveId" clId="{3D6178CC-4BAD-43D0-BB8E-005EB43DBE38}" dt="2023-03-07T08:58:36.712" v="1" actId="47"/>
        <pc:sldMkLst>
          <pc:docMk/>
          <pc:sldMk cId="1950456382" sldId="2410"/>
        </pc:sldMkLst>
      </pc:sldChg>
      <pc:sldChg chg="del">
        <pc:chgData name="伊健 杜" userId="e69aded81da48593" providerId="LiveId" clId="{3D6178CC-4BAD-43D0-BB8E-005EB43DBE38}" dt="2023-03-07T08:58:36.712" v="1" actId="47"/>
        <pc:sldMkLst>
          <pc:docMk/>
          <pc:sldMk cId="1581505895" sldId="2412"/>
        </pc:sldMkLst>
      </pc:sldChg>
      <pc:sldChg chg="del">
        <pc:chgData name="伊健 杜" userId="e69aded81da48593" providerId="LiveId" clId="{3D6178CC-4BAD-43D0-BB8E-005EB43DBE38}" dt="2023-03-07T08:58:36.712" v="1" actId="47"/>
        <pc:sldMkLst>
          <pc:docMk/>
          <pc:sldMk cId="2447963049" sldId="2413"/>
        </pc:sldMkLst>
      </pc:sldChg>
      <pc:sldChg chg="del">
        <pc:chgData name="伊健 杜" userId="e69aded81da48593" providerId="LiveId" clId="{3D6178CC-4BAD-43D0-BB8E-005EB43DBE38}" dt="2023-03-07T08:58:36.712" v="1" actId="47"/>
        <pc:sldMkLst>
          <pc:docMk/>
          <pc:sldMk cId="4063308967" sldId="2414"/>
        </pc:sldMkLst>
      </pc:sldChg>
      <pc:sldChg chg="del">
        <pc:chgData name="伊健 杜" userId="e69aded81da48593" providerId="LiveId" clId="{3D6178CC-4BAD-43D0-BB8E-005EB43DBE38}" dt="2023-03-07T08:58:36.712" v="1" actId="47"/>
        <pc:sldMkLst>
          <pc:docMk/>
          <pc:sldMk cId="668223940" sldId="2415"/>
        </pc:sldMkLst>
      </pc:sldChg>
      <pc:sldChg chg="del">
        <pc:chgData name="伊健 杜" userId="e69aded81da48593" providerId="LiveId" clId="{3D6178CC-4BAD-43D0-BB8E-005EB43DBE38}" dt="2023-03-07T08:58:36.712" v="1" actId="47"/>
        <pc:sldMkLst>
          <pc:docMk/>
          <pc:sldMk cId="1508327596" sldId="2417"/>
        </pc:sldMkLst>
      </pc:sldChg>
      <pc:sldChg chg="delSp modSp add del mod ord">
        <pc:chgData name="伊健 杜" userId="e69aded81da48593" providerId="LiveId" clId="{3D6178CC-4BAD-43D0-BB8E-005EB43DBE38}" dt="2023-03-07T12:30:15.667" v="2003" actId="47"/>
        <pc:sldMkLst>
          <pc:docMk/>
          <pc:sldMk cId="3152009167" sldId="2417"/>
        </pc:sldMkLst>
        <pc:spChg chg="mod">
          <ac:chgData name="伊健 杜" userId="e69aded81da48593" providerId="LiveId" clId="{3D6178CC-4BAD-43D0-BB8E-005EB43DBE38}" dt="2023-03-07T12:15:28.084" v="1537"/>
          <ac:spMkLst>
            <pc:docMk/>
            <pc:sldMk cId="3152009167" sldId="2417"/>
            <ac:spMk id="2" creationId="{10304424-DB4A-36E7-9E0D-D32A5DD0F26C}"/>
          </ac:spMkLst>
        </pc:spChg>
        <pc:spChg chg="mod">
          <ac:chgData name="伊健 杜" userId="e69aded81da48593" providerId="LiveId" clId="{3D6178CC-4BAD-43D0-BB8E-005EB43DBE38}" dt="2023-03-07T12:15:55.744" v="1644"/>
          <ac:spMkLst>
            <pc:docMk/>
            <pc:sldMk cId="3152009167" sldId="2417"/>
            <ac:spMk id="5" creationId="{E7287B0E-EF55-E721-8EFA-9A9183C0EDF9}"/>
          </ac:spMkLst>
        </pc:spChg>
        <pc:picChg chg="del">
          <ac:chgData name="伊健 杜" userId="e69aded81da48593" providerId="LiveId" clId="{3D6178CC-4BAD-43D0-BB8E-005EB43DBE38}" dt="2023-03-07T11:43:00.510" v="767" actId="478"/>
          <ac:picMkLst>
            <pc:docMk/>
            <pc:sldMk cId="3152009167" sldId="2417"/>
            <ac:picMk id="5126" creationId="{3D1F828C-4AB3-20C1-47BD-CDA6288B72BF}"/>
          </ac:picMkLst>
        </pc:picChg>
      </pc:sldChg>
      <pc:sldChg chg="addSp modSp add mod">
        <pc:chgData name="伊健 杜" userId="e69aded81da48593" providerId="LiveId" clId="{3D6178CC-4BAD-43D0-BB8E-005EB43DBE38}" dt="2023-03-07T13:33:04.563" v="3279"/>
        <pc:sldMkLst>
          <pc:docMk/>
          <pc:sldMk cId="604775589" sldId="2418"/>
        </pc:sldMkLst>
        <pc:spChg chg="mod">
          <ac:chgData name="伊健 杜" userId="e69aded81da48593" providerId="LiveId" clId="{3D6178CC-4BAD-43D0-BB8E-005EB43DBE38}" dt="2023-03-07T13:33:04.563" v="3279"/>
          <ac:spMkLst>
            <pc:docMk/>
            <pc:sldMk cId="604775589" sldId="2418"/>
            <ac:spMk id="2" creationId="{10304424-DB4A-36E7-9E0D-D32A5DD0F26C}"/>
          </ac:spMkLst>
        </pc:spChg>
        <pc:spChg chg="mod">
          <ac:chgData name="伊健 杜" userId="e69aded81da48593" providerId="LiveId" clId="{3D6178CC-4BAD-43D0-BB8E-005EB43DBE38}" dt="2023-03-07T13:33:04.563" v="3279"/>
          <ac:spMkLst>
            <pc:docMk/>
            <pc:sldMk cId="604775589" sldId="2418"/>
            <ac:spMk id="5" creationId="{E7287B0E-EF55-E721-8EFA-9A9183C0EDF9}"/>
          </ac:spMkLst>
        </pc:spChg>
        <pc:picChg chg="add mod">
          <ac:chgData name="伊健 杜" userId="e69aded81da48593" providerId="LiveId" clId="{3D6178CC-4BAD-43D0-BB8E-005EB43DBE38}" dt="2023-03-07T11:40:14.396" v="504" actId="1076"/>
          <ac:picMkLst>
            <pc:docMk/>
            <pc:sldMk cId="604775589" sldId="2418"/>
            <ac:picMk id="4098" creationId="{CA49C901-9C2E-F9CC-C1DE-D117299A2240}"/>
          </ac:picMkLst>
        </pc:picChg>
      </pc:sldChg>
      <pc:sldChg chg="del">
        <pc:chgData name="伊健 杜" userId="e69aded81da48593" providerId="LiveId" clId="{3D6178CC-4BAD-43D0-BB8E-005EB43DBE38}" dt="2023-03-07T08:58:36.712" v="1" actId="47"/>
        <pc:sldMkLst>
          <pc:docMk/>
          <pc:sldMk cId="1645852067" sldId="2418"/>
        </pc:sldMkLst>
      </pc:sldChg>
      <pc:sldChg chg="delSp modSp add del mod ord">
        <pc:chgData name="伊健 杜" userId="e69aded81da48593" providerId="LiveId" clId="{3D6178CC-4BAD-43D0-BB8E-005EB43DBE38}" dt="2023-03-07T12:58:05.453" v="3278" actId="47"/>
        <pc:sldMkLst>
          <pc:docMk/>
          <pc:sldMk cId="842796978" sldId="2419"/>
        </pc:sldMkLst>
        <pc:spChg chg="mod">
          <ac:chgData name="伊健 杜" userId="e69aded81da48593" providerId="LiveId" clId="{3D6178CC-4BAD-43D0-BB8E-005EB43DBE38}" dt="2023-03-07T12:57:50.801" v="3273"/>
          <ac:spMkLst>
            <pc:docMk/>
            <pc:sldMk cId="842796978" sldId="2419"/>
            <ac:spMk id="2" creationId="{10304424-DB4A-36E7-9E0D-D32A5DD0F26C}"/>
          </ac:spMkLst>
        </pc:spChg>
        <pc:picChg chg="del">
          <ac:chgData name="伊健 杜" userId="e69aded81da48593" providerId="LiveId" clId="{3D6178CC-4BAD-43D0-BB8E-005EB43DBE38}" dt="2023-03-07T11:33:46.429" v="125" actId="478"/>
          <ac:picMkLst>
            <pc:docMk/>
            <pc:sldMk cId="842796978" sldId="2419"/>
            <ac:picMk id="1026" creationId="{0996A675-32B7-1265-9409-135C25473781}"/>
          </ac:picMkLst>
        </pc:picChg>
      </pc:sldChg>
      <pc:sldChg chg="del">
        <pc:chgData name="伊健 杜" userId="e69aded81da48593" providerId="LiveId" clId="{3D6178CC-4BAD-43D0-BB8E-005EB43DBE38}" dt="2023-03-07T08:58:36.712" v="1" actId="47"/>
        <pc:sldMkLst>
          <pc:docMk/>
          <pc:sldMk cId="4100540751" sldId="2419"/>
        </pc:sldMkLst>
      </pc:sldChg>
      <pc:sldChg chg="addSp modSp add mod">
        <pc:chgData name="伊健 杜" userId="e69aded81da48593" providerId="LiveId" clId="{3D6178CC-4BAD-43D0-BB8E-005EB43DBE38}" dt="2023-03-07T13:33:04.563" v="3279"/>
        <pc:sldMkLst>
          <pc:docMk/>
          <pc:sldMk cId="3185862080" sldId="2420"/>
        </pc:sldMkLst>
        <pc:spChg chg="mod">
          <ac:chgData name="伊健 杜" userId="e69aded81da48593" providerId="LiveId" clId="{3D6178CC-4BAD-43D0-BB8E-005EB43DBE38}" dt="2023-03-07T13:33:04.563" v="3279"/>
          <ac:spMkLst>
            <pc:docMk/>
            <pc:sldMk cId="3185862080" sldId="2420"/>
            <ac:spMk id="2" creationId="{10304424-DB4A-36E7-9E0D-D32A5DD0F26C}"/>
          </ac:spMkLst>
        </pc:spChg>
        <pc:spChg chg="mod">
          <ac:chgData name="伊健 杜" userId="e69aded81da48593" providerId="LiveId" clId="{3D6178CC-4BAD-43D0-BB8E-005EB43DBE38}" dt="2023-03-07T13:33:04.563" v="3279"/>
          <ac:spMkLst>
            <pc:docMk/>
            <pc:sldMk cId="3185862080" sldId="2420"/>
            <ac:spMk id="5" creationId="{E7287B0E-EF55-E721-8EFA-9A9183C0EDF9}"/>
          </ac:spMkLst>
        </pc:spChg>
        <pc:picChg chg="add mod">
          <ac:chgData name="伊健 杜" userId="e69aded81da48593" providerId="LiveId" clId="{3D6178CC-4BAD-43D0-BB8E-005EB43DBE38}" dt="2023-03-07T11:38:41.111" v="394" actId="14100"/>
          <ac:picMkLst>
            <pc:docMk/>
            <pc:sldMk cId="3185862080" sldId="2420"/>
            <ac:picMk id="2050" creationId="{BC671D7D-1CD0-13A2-6631-AA6DA2DC4D47}"/>
          </ac:picMkLst>
        </pc:picChg>
      </pc:sldChg>
      <pc:sldChg chg="del">
        <pc:chgData name="伊健 杜" userId="e69aded81da48593" providerId="LiveId" clId="{3D6178CC-4BAD-43D0-BB8E-005EB43DBE38}" dt="2023-03-07T08:58:36.712" v="1" actId="47"/>
        <pc:sldMkLst>
          <pc:docMk/>
          <pc:sldMk cId="3504543119" sldId="2420"/>
        </pc:sldMkLst>
      </pc:sldChg>
      <pc:sldChg chg="modSp add mod">
        <pc:chgData name="伊健 杜" userId="e69aded81da48593" providerId="LiveId" clId="{3D6178CC-4BAD-43D0-BB8E-005EB43DBE38}" dt="2023-03-07T13:33:04.563" v="3279"/>
        <pc:sldMkLst>
          <pc:docMk/>
          <pc:sldMk cId="2282371370" sldId="2421"/>
        </pc:sldMkLst>
        <pc:spChg chg="mod">
          <ac:chgData name="伊健 杜" userId="e69aded81da48593" providerId="LiveId" clId="{3D6178CC-4BAD-43D0-BB8E-005EB43DBE38}" dt="2023-03-07T13:33:04.563" v="3279"/>
          <ac:spMkLst>
            <pc:docMk/>
            <pc:sldMk cId="2282371370" sldId="2421"/>
            <ac:spMk id="2" creationId="{10304424-DB4A-36E7-9E0D-D32A5DD0F26C}"/>
          </ac:spMkLst>
        </pc:spChg>
      </pc:sldChg>
      <pc:sldChg chg="del">
        <pc:chgData name="伊健 杜" userId="e69aded81da48593" providerId="LiveId" clId="{3D6178CC-4BAD-43D0-BB8E-005EB43DBE38}" dt="2023-03-07T08:58:36.712" v="1" actId="47"/>
        <pc:sldMkLst>
          <pc:docMk/>
          <pc:sldMk cId="3607935131" sldId="2421"/>
        </pc:sldMkLst>
      </pc:sldChg>
      <pc:sldChg chg="del">
        <pc:chgData name="伊健 杜" userId="e69aded81da48593" providerId="LiveId" clId="{3D6178CC-4BAD-43D0-BB8E-005EB43DBE38}" dt="2023-03-07T08:58:36.712" v="1" actId="47"/>
        <pc:sldMkLst>
          <pc:docMk/>
          <pc:sldMk cId="2734081382" sldId="2422"/>
        </pc:sldMkLst>
      </pc:sldChg>
      <pc:sldChg chg="addSp modSp add mod">
        <pc:chgData name="伊健 杜" userId="e69aded81da48593" providerId="LiveId" clId="{3D6178CC-4BAD-43D0-BB8E-005EB43DBE38}" dt="2023-03-07T13:33:04.563" v="3279"/>
        <pc:sldMkLst>
          <pc:docMk/>
          <pc:sldMk cId="4056101547" sldId="2422"/>
        </pc:sldMkLst>
        <pc:spChg chg="mod">
          <ac:chgData name="伊健 杜" userId="e69aded81da48593" providerId="LiveId" clId="{3D6178CC-4BAD-43D0-BB8E-005EB43DBE38}" dt="2023-03-07T13:33:04.563" v="3279"/>
          <ac:spMkLst>
            <pc:docMk/>
            <pc:sldMk cId="4056101547" sldId="2422"/>
            <ac:spMk id="2" creationId="{10304424-DB4A-36E7-9E0D-D32A5DD0F26C}"/>
          </ac:spMkLst>
        </pc:spChg>
        <pc:spChg chg="mod">
          <ac:chgData name="伊健 杜" userId="e69aded81da48593" providerId="LiveId" clId="{3D6178CC-4BAD-43D0-BB8E-005EB43DBE38}" dt="2023-03-07T13:33:04.563" v="3279"/>
          <ac:spMkLst>
            <pc:docMk/>
            <pc:sldMk cId="4056101547" sldId="2422"/>
            <ac:spMk id="5" creationId="{E7287B0E-EF55-E721-8EFA-9A9183C0EDF9}"/>
          </ac:spMkLst>
        </pc:spChg>
        <pc:picChg chg="add mod">
          <ac:chgData name="伊健 杜" userId="e69aded81da48593" providerId="LiveId" clId="{3D6178CC-4BAD-43D0-BB8E-005EB43DBE38}" dt="2023-03-07T12:47:53.591" v="2894" actId="1076"/>
          <ac:picMkLst>
            <pc:docMk/>
            <pc:sldMk cId="4056101547" sldId="2422"/>
            <ac:picMk id="17410" creationId="{E94C5CED-D0DB-4C02-DE24-4EFFCAA3F2A1}"/>
          </ac:picMkLst>
        </pc:picChg>
      </pc:sldChg>
      <pc:sldChg chg="del">
        <pc:chgData name="伊健 杜" userId="e69aded81da48593" providerId="LiveId" clId="{3D6178CC-4BAD-43D0-BB8E-005EB43DBE38}" dt="2023-03-07T08:58:36.712" v="1" actId="47"/>
        <pc:sldMkLst>
          <pc:docMk/>
          <pc:sldMk cId="32954566" sldId="2423"/>
        </pc:sldMkLst>
      </pc:sldChg>
      <pc:sldChg chg="addSp delSp modSp add mod">
        <pc:chgData name="伊健 杜" userId="e69aded81da48593" providerId="LiveId" clId="{3D6178CC-4BAD-43D0-BB8E-005EB43DBE38}" dt="2023-03-07T13:33:04.563" v="3279"/>
        <pc:sldMkLst>
          <pc:docMk/>
          <pc:sldMk cId="3128871209" sldId="2423"/>
        </pc:sldMkLst>
        <pc:spChg chg="mod">
          <ac:chgData name="伊健 杜" userId="e69aded81da48593" providerId="LiveId" clId="{3D6178CC-4BAD-43D0-BB8E-005EB43DBE38}" dt="2023-03-07T11:47:14.221" v="1109"/>
          <ac:spMkLst>
            <pc:docMk/>
            <pc:sldMk cId="3128871209" sldId="2423"/>
            <ac:spMk id="2" creationId="{10304424-DB4A-36E7-9E0D-D32A5DD0F26C}"/>
          </ac:spMkLst>
        </pc:spChg>
        <pc:spChg chg="mod">
          <ac:chgData name="伊健 杜" userId="e69aded81da48593" providerId="LiveId" clId="{3D6178CC-4BAD-43D0-BB8E-005EB43DBE38}" dt="2023-03-07T13:33:04.563" v="3279"/>
          <ac:spMkLst>
            <pc:docMk/>
            <pc:sldMk cId="3128871209" sldId="2423"/>
            <ac:spMk id="5" creationId="{E7287B0E-EF55-E721-8EFA-9A9183C0EDF9}"/>
          </ac:spMkLst>
        </pc:spChg>
        <pc:picChg chg="del">
          <ac:chgData name="伊健 杜" userId="e69aded81da48593" providerId="LiveId" clId="{3D6178CC-4BAD-43D0-BB8E-005EB43DBE38}" dt="2023-03-07T11:47:40.462" v="1161" actId="478"/>
          <ac:picMkLst>
            <pc:docMk/>
            <pc:sldMk cId="3128871209" sldId="2423"/>
            <ac:picMk id="4098" creationId="{CA49C901-9C2E-F9CC-C1DE-D117299A2240}"/>
          </ac:picMkLst>
        </pc:picChg>
        <pc:picChg chg="add mod">
          <ac:chgData name="伊健 杜" userId="e69aded81da48593" providerId="LiveId" clId="{3D6178CC-4BAD-43D0-BB8E-005EB43DBE38}" dt="2023-03-07T12:51:55.325" v="3032" actId="1076"/>
          <ac:picMkLst>
            <pc:docMk/>
            <pc:sldMk cId="3128871209" sldId="2423"/>
            <ac:picMk id="14338" creationId="{599AF6C1-7F91-CB6A-E61E-431DAB93315A}"/>
          </ac:picMkLst>
        </pc:picChg>
      </pc:sldChg>
      <pc:sldChg chg="addSp modSp add mod ord">
        <pc:chgData name="伊健 杜" userId="e69aded81da48593" providerId="LiveId" clId="{3D6178CC-4BAD-43D0-BB8E-005EB43DBE38}" dt="2023-03-07T13:33:04.563" v="3279"/>
        <pc:sldMkLst>
          <pc:docMk/>
          <pc:sldMk cId="2072093970" sldId="2424"/>
        </pc:sldMkLst>
        <pc:spChg chg="mod">
          <ac:chgData name="伊健 杜" userId="e69aded81da48593" providerId="LiveId" clId="{3D6178CC-4BAD-43D0-BB8E-005EB43DBE38}" dt="2023-03-07T13:33:04.563" v="3279"/>
          <ac:spMkLst>
            <pc:docMk/>
            <pc:sldMk cId="2072093970" sldId="2424"/>
            <ac:spMk id="5" creationId="{E7287B0E-EF55-E721-8EFA-9A9183C0EDF9}"/>
          </ac:spMkLst>
        </pc:spChg>
        <pc:picChg chg="add mod">
          <ac:chgData name="伊健 杜" userId="e69aded81da48593" providerId="LiveId" clId="{3D6178CC-4BAD-43D0-BB8E-005EB43DBE38}" dt="2023-03-07T12:51:24.436" v="3029" actId="14100"/>
          <ac:picMkLst>
            <pc:docMk/>
            <pc:sldMk cId="2072093970" sldId="2424"/>
            <ac:picMk id="13314" creationId="{35E045E8-B7FE-4A1C-0EC5-BDC6D6A133C0}"/>
          </ac:picMkLst>
        </pc:picChg>
      </pc:sldChg>
      <pc:sldChg chg="add del">
        <pc:chgData name="伊健 杜" userId="e69aded81da48593" providerId="LiveId" clId="{3D6178CC-4BAD-43D0-BB8E-005EB43DBE38}" dt="2023-03-07T11:48:15.725" v="1223" actId="47"/>
        <pc:sldMkLst>
          <pc:docMk/>
          <pc:sldMk cId="4282017780" sldId="2424"/>
        </pc:sldMkLst>
      </pc:sldChg>
      <pc:sldChg chg="addSp modSp add mod">
        <pc:chgData name="伊健 杜" userId="e69aded81da48593" providerId="LiveId" clId="{3D6178CC-4BAD-43D0-BB8E-005EB43DBE38}" dt="2023-03-07T13:33:04.563" v="3279"/>
        <pc:sldMkLst>
          <pc:docMk/>
          <pc:sldMk cId="789552879" sldId="2425"/>
        </pc:sldMkLst>
        <pc:spChg chg="mod">
          <ac:chgData name="伊健 杜" userId="e69aded81da48593" providerId="LiveId" clId="{3D6178CC-4BAD-43D0-BB8E-005EB43DBE38}" dt="2023-03-07T11:59:40.337" v="1288"/>
          <ac:spMkLst>
            <pc:docMk/>
            <pc:sldMk cId="789552879" sldId="2425"/>
            <ac:spMk id="2" creationId="{10304424-DB4A-36E7-9E0D-D32A5DD0F26C}"/>
          </ac:spMkLst>
        </pc:spChg>
        <pc:spChg chg="mod">
          <ac:chgData name="伊健 杜" userId="e69aded81da48593" providerId="LiveId" clId="{3D6178CC-4BAD-43D0-BB8E-005EB43DBE38}" dt="2023-03-07T13:33:04.563" v="3279"/>
          <ac:spMkLst>
            <pc:docMk/>
            <pc:sldMk cId="789552879" sldId="2425"/>
            <ac:spMk id="5" creationId="{E7287B0E-EF55-E721-8EFA-9A9183C0EDF9}"/>
          </ac:spMkLst>
        </pc:spChg>
        <pc:picChg chg="add mod">
          <ac:chgData name="伊健 杜" userId="e69aded81da48593" providerId="LiveId" clId="{3D6178CC-4BAD-43D0-BB8E-005EB43DBE38}" dt="2023-03-07T12:52:18.272" v="3036" actId="1076"/>
          <ac:picMkLst>
            <pc:docMk/>
            <pc:sldMk cId="789552879" sldId="2425"/>
            <ac:picMk id="12290" creationId="{8BE0D5D6-C4D0-E490-F6B9-52263428EDE6}"/>
          </ac:picMkLst>
        </pc:picChg>
      </pc:sldChg>
      <pc:sldChg chg="addSp delSp modSp add del mod">
        <pc:chgData name="伊健 杜" userId="e69aded81da48593" providerId="LiveId" clId="{3D6178CC-4BAD-43D0-BB8E-005EB43DBE38}" dt="2023-03-07T12:11:46.913" v="1402" actId="47"/>
        <pc:sldMkLst>
          <pc:docMk/>
          <pc:sldMk cId="2704864977" sldId="2426"/>
        </pc:sldMkLst>
        <pc:spChg chg="mod">
          <ac:chgData name="伊健 杜" userId="e69aded81da48593" providerId="LiveId" clId="{3D6178CC-4BAD-43D0-BB8E-005EB43DBE38}" dt="2023-03-07T11:59:46.925" v="1289"/>
          <ac:spMkLst>
            <pc:docMk/>
            <pc:sldMk cId="2704864977" sldId="2426"/>
            <ac:spMk id="2" creationId="{10304424-DB4A-36E7-9E0D-D32A5DD0F26C}"/>
          </ac:spMkLst>
        </pc:spChg>
        <pc:spChg chg="add del">
          <ac:chgData name="伊健 杜" userId="e69aded81da48593" providerId="LiveId" clId="{3D6178CC-4BAD-43D0-BB8E-005EB43DBE38}" dt="2023-03-07T12:02:24.552" v="1344" actId="22"/>
          <ac:spMkLst>
            <pc:docMk/>
            <pc:sldMk cId="2704864977" sldId="2426"/>
            <ac:spMk id="4" creationId="{00A6382E-71C2-4B5C-1E95-FD00C4B9F964}"/>
          </ac:spMkLst>
        </pc:spChg>
        <pc:spChg chg="mod">
          <ac:chgData name="伊健 杜" userId="e69aded81da48593" providerId="LiveId" clId="{3D6178CC-4BAD-43D0-BB8E-005EB43DBE38}" dt="2023-03-07T12:10:49.557" v="1371" actId="20577"/>
          <ac:spMkLst>
            <pc:docMk/>
            <pc:sldMk cId="2704864977" sldId="2426"/>
            <ac:spMk id="5" creationId="{E7287B0E-EF55-E721-8EFA-9A9183C0EDF9}"/>
          </ac:spMkLst>
        </pc:spChg>
      </pc:sldChg>
      <pc:sldChg chg="modSp add mod">
        <pc:chgData name="伊健 杜" userId="e69aded81da48593" providerId="LiveId" clId="{3D6178CC-4BAD-43D0-BB8E-005EB43DBE38}" dt="2023-03-07T13:33:04.563" v="3279"/>
        <pc:sldMkLst>
          <pc:docMk/>
          <pc:sldMk cId="457221520" sldId="2427"/>
        </pc:sldMkLst>
        <pc:spChg chg="mod">
          <ac:chgData name="伊健 杜" userId="e69aded81da48593" providerId="LiveId" clId="{3D6178CC-4BAD-43D0-BB8E-005EB43DBE38}" dt="2023-03-07T13:33:04.563" v="3279"/>
          <ac:spMkLst>
            <pc:docMk/>
            <pc:sldMk cId="457221520" sldId="2427"/>
            <ac:spMk id="2" creationId="{10304424-DB4A-36E7-9E0D-D32A5DD0F26C}"/>
          </ac:spMkLst>
        </pc:spChg>
      </pc:sldChg>
      <pc:sldChg chg="modSp add mod ord">
        <pc:chgData name="伊健 杜" userId="e69aded81da48593" providerId="LiveId" clId="{3D6178CC-4BAD-43D0-BB8E-005EB43DBE38}" dt="2023-03-07T13:33:04.563" v="3279"/>
        <pc:sldMkLst>
          <pc:docMk/>
          <pc:sldMk cId="3966886732" sldId="2428"/>
        </pc:sldMkLst>
        <pc:spChg chg="mod">
          <ac:chgData name="伊健 杜" userId="e69aded81da48593" providerId="LiveId" clId="{3D6178CC-4BAD-43D0-BB8E-005EB43DBE38}" dt="2023-03-07T13:33:04.563" v="3279"/>
          <ac:spMkLst>
            <pc:docMk/>
            <pc:sldMk cId="3966886732" sldId="2428"/>
            <ac:spMk id="2" creationId="{10304424-DB4A-36E7-9E0D-D32A5DD0F26C}"/>
          </ac:spMkLst>
        </pc:spChg>
      </pc:sldChg>
      <pc:sldChg chg="addSp delSp modSp add mod">
        <pc:chgData name="伊健 杜" userId="e69aded81da48593" providerId="LiveId" clId="{3D6178CC-4BAD-43D0-BB8E-005EB43DBE38}" dt="2023-03-07T13:33:04.563" v="3279"/>
        <pc:sldMkLst>
          <pc:docMk/>
          <pc:sldMk cId="1406224214" sldId="2429"/>
        </pc:sldMkLst>
        <pc:spChg chg="mod">
          <ac:chgData name="伊健 杜" userId="e69aded81da48593" providerId="LiveId" clId="{3D6178CC-4BAD-43D0-BB8E-005EB43DBE38}" dt="2023-03-07T12:16:49.290" v="1657"/>
          <ac:spMkLst>
            <pc:docMk/>
            <pc:sldMk cId="1406224214" sldId="2429"/>
            <ac:spMk id="2" creationId="{10304424-DB4A-36E7-9E0D-D32A5DD0F26C}"/>
          </ac:spMkLst>
        </pc:spChg>
        <pc:spChg chg="mod">
          <ac:chgData name="伊健 杜" userId="e69aded81da48593" providerId="LiveId" clId="{3D6178CC-4BAD-43D0-BB8E-005EB43DBE38}" dt="2023-03-07T13:33:04.563" v="3279"/>
          <ac:spMkLst>
            <pc:docMk/>
            <pc:sldMk cId="1406224214" sldId="2429"/>
            <ac:spMk id="5" creationId="{E7287B0E-EF55-E721-8EFA-9A9183C0EDF9}"/>
          </ac:spMkLst>
        </pc:spChg>
        <pc:picChg chg="del">
          <ac:chgData name="伊健 杜" userId="e69aded81da48593" providerId="LiveId" clId="{3D6178CC-4BAD-43D0-BB8E-005EB43DBE38}" dt="2023-03-07T12:16:41.448" v="1648" actId="478"/>
          <ac:picMkLst>
            <pc:docMk/>
            <pc:sldMk cId="1406224214" sldId="2429"/>
            <ac:picMk id="4098" creationId="{CA49C901-9C2E-F9CC-C1DE-D117299A2240}"/>
          </ac:picMkLst>
        </pc:picChg>
        <pc:picChg chg="add mod">
          <ac:chgData name="伊健 杜" userId="e69aded81da48593" providerId="LiveId" clId="{3D6178CC-4BAD-43D0-BB8E-005EB43DBE38}" dt="2023-03-07T12:49:56.797" v="3005" actId="1076"/>
          <ac:picMkLst>
            <pc:docMk/>
            <pc:sldMk cId="1406224214" sldId="2429"/>
            <ac:picMk id="9218" creationId="{FE846446-88A8-9D79-4BEB-626133D06003}"/>
          </ac:picMkLst>
        </pc:picChg>
        <pc:picChg chg="add mod">
          <ac:chgData name="伊健 杜" userId="e69aded81da48593" providerId="LiveId" clId="{3D6178CC-4BAD-43D0-BB8E-005EB43DBE38}" dt="2023-03-07T12:50:26.492" v="3007" actId="1076"/>
          <ac:picMkLst>
            <pc:docMk/>
            <pc:sldMk cId="1406224214" sldId="2429"/>
            <ac:picMk id="9220" creationId="{FD36B18D-65AA-D4DC-F0FB-0A731553E955}"/>
          </ac:picMkLst>
        </pc:picChg>
      </pc:sldChg>
      <pc:sldChg chg="new del">
        <pc:chgData name="伊健 杜" userId="e69aded81da48593" providerId="LiveId" clId="{3D6178CC-4BAD-43D0-BB8E-005EB43DBE38}" dt="2023-03-07T12:15:40.892" v="1577" actId="680"/>
        <pc:sldMkLst>
          <pc:docMk/>
          <pc:sldMk cId="2302853684" sldId="2429"/>
        </pc:sldMkLst>
      </pc:sldChg>
      <pc:sldChg chg="addSp modSp add mod">
        <pc:chgData name="伊健 杜" userId="e69aded81da48593" providerId="LiveId" clId="{3D6178CC-4BAD-43D0-BB8E-005EB43DBE38}" dt="2023-03-07T13:33:04.563" v="3279"/>
        <pc:sldMkLst>
          <pc:docMk/>
          <pc:sldMk cId="3514871052" sldId="2430"/>
        </pc:sldMkLst>
        <pc:spChg chg="mod">
          <ac:chgData name="伊健 杜" userId="e69aded81da48593" providerId="LiveId" clId="{3D6178CC-4BAD-43D0-BB8E-005EB43DBE38}" dt="2023-03-07T13:33:04.563" v="3279"/>
          <ac:spMkLst>
            <pc:docMk/>
            <pc:sldMk cId="3514871052" sldId="2430"/>
            <ac:spMk id="5" creationId="{E7287B0E-EF55-E721-8EFA-9A9183C0EDF9}"/>
          </ac:spMkLst>
        </pc:spChg>
        <pc:picChg chg="add mod">
          <ac:chgData name="伊健 杜" userId="e69aded81da48593" providerId="LiveId" clId="{3D6178CC-4BAD-43D0-BB8E-005EB43DBE38}" dt="2023-03-07T12:50:54.811" v="3026" actId="1076"/>
          <ac:picMkLst>
            <pc:docMk/>
            <pc:sldMk cId="3514871052" sldId="2430"/>
            <ac:picMk id="8194" creationId="{8167EF80-FA57-3EE1-AAB8-E30224658168}"/>
          </ac:picMkLst>
        </pc:picChg>
      </pc:sldChg>
      <pc:sldChg chg="addSp delSp modSp add mod">
        <pc:chgData name="伊健 杜" userId="e69aded81da48593" providerId="LiveId" clId="{3D6178CC-4BAD-43D0-BB8E-005EB43DBE38}" dt="2023-03-07T12:23:37.651" v="1936"/>
        <pc:sldMkLst>
          <pc:docMk/>
          <pc:sldMk cId="1428814522" sldId="2431"/>
        </pc:sldMkLst>
        <pc:spChg chg="mod">
          <ac:chgData name="伊健 杜" userId="e69aded81da48593" providerId="LiveId" clId="{3D6178CC-4BAD-43D0-BB8E-005EB43DBE38}" dt="2023-03-07T12:21:40.627" v="1929" actId="20577"/>
          <ac:spMkLst>
            <pc:docMk/>
            <pc:sldMk cId="1428814522" sldId="2431"/>
            <ac:spMk id="2" creationId="{10304424-DB4A-36E7-9E0D-D32A5DD0F26C}"/>
          </ac:spMkLst>
        </pc:spChg>
        <pc:picChg chg="add del mod">
          <ac:chgData name="伊健 杜" userId="e69aded81da48593" providerId="LiveId" clId="{3D6178CC-4BAD-43D0-BB8E-005EB43DBE38}" dt="2023-03-07T12:23:27.012" v="1935" actId="478"/>
          <ac:picMkLst>
            <pc:docMk/>
            <pc:sldMk cId="1428814522" sldId="2431"/>
            <ac:picMk id="7170" creationId="{22FD63A2-FBF4-B23B-2092-21FC4E08018C}"/>
          </ac:picMkLst>
        </pc:picChg>
        <pc:picChg chg="add">
          <ac:chgData name="伊健 杜" userId="e69aded81da48593" providerId="LiveId" clId="{3D6178CC-4BAD-43D0-BB8E-005EB43DBE38}" dt="2023-03-07T12:23:37.651" v="1936"/>
          <ac:picMkLst>
            <pc:docMk/>
            <pc:sldMk cId="1428814522" sldId="2431"/>
            <ac:picMk id="7172" creationId="{8703EAD9-ADC3-366D-FEBA-30744A2F37F3}"/>
          </ac:picMkLst>
        </pc:picChg>
      </pc:sldChg>
      <pc:sldChg chg="addSp modSp add">
        <pc:chgData name="伊健 杜" userId="e69aded81da48593" providerId="LiveId" clId="{3D6178CC-4BAD-43D0-BB8E-005EB43DBE38}" dt="2023-03-07T12:24:11.095" v="1941" actId="1076"/>
        <pc:sldMkLst>
          <pc:docMk/>
          <pc:sldMk cId="2572536915" sldId="2432"/>
        </pc:sldMkLst>
        <pc:picChg chg="add mod">
          <ac:chgData name="伊健 杜" userId="e69aded81da48593" providerId="LiveId" clId="{3D6178CC-4BAD-43D0-BB8E-005EB43DBE38}" dt="2023-03-07T12:24:11.095" v="1941" actId="1076"/>
          <ac:picMkLst>
            <pc:docMk/>
            <pc:sldMk cId="2572536915" sldId="2432"/>
            <ac:picMk id="6146" creationId="{E0762719-E719-6EA2-1822-9DF17889718A}"/>
          </ac:picMkLst>
        </pc:picChg>
      </pc:sldChg>
      <pc:sldChg chg="addSp add">
        <pc:chgData name="伊健 杜" userId="e69aded81da48593" providerId="LiveId" clId="{3D6178CC-4BAD-43D0-BB8E-005EB43DBE38}" dt="2023-03-07T12:24:35.778" v="1942"/>
        <pc:sldMkLst>
          <pc:docMk/>
          <pc:sldMk cId="3788570779" sldId="2433"/>
        </pc:sldMkLst>
        <pc:picChg chg="add">
          <ac:chgData name="伊健 杜" userId="e69aded81da48593" providerId="LiveId" clId="{3D6178CC-4BAD-43D0-BB8E-005EB43DBE38}" dt="2023-03-07T12:24:35.778" v="1942"/>
          <ac:picMkLst>
            <pc:docMk/>
            <pc:sldMk cId="3788570779" sldId="2433"/>
            <ac:picMk id="5122" creationId="{D4957140-4278-E15E-3A5E-9503E5216C52}"/>
          </ac:picMkLst>
        </pc:picChg>
      </pc:sldChg>
      <pc:sldChg chg="addSp delSp modSp add">
        <pc:chgData name="伊健 杜" userId="e69aded81da48593" providerId="LiveId" clId="{3D6178CC-4BAD-43D0-BB8E-005EB43DBE38}" dt="2023-03-07T12:25:25.507" v="1948" actId="1076"/>
        <pc:sldMkLst>
          <pc:docMk/>
          <pc:sldMk cId="2135056359" sldId="2434"/>
        </pc:sldMkLst>
        <pc:picChg chg="del">
          <ac:chgData name="伊健 杜" userId="e69aded81da48593" providerId="LiveId" clId="{3D6178CC-4BAD-43D0-BB8E-005EB43DBE38}" dt="2023-03-07T12:24:40.637" v="1944" actId="478"/>
          <ac:picMkLst>
            <pc:docMk/>
            <pc:sldMk cId="2135056359" sldId="2434"/>
            <ac:picMk id="5122" creationId="{D4957140-4278-E15E-3A5E-9503E5216C52}"/>
          </ac:picMkLst>
        </pc:picChg>
        <pc:picChg chg="add mod">
          <ac:chgData name="伊健 杜" userId="e69aded81da48593" providerId="LiveId" clId="{3D6178CC-4BAD-43D0-BB8E-005EB43DBE38}" dt="2023-03-07T12:25:25.507" v="1948" actId="1076"/>
          <ac:picMkLst>
            <pc:docMk/>
            <pc:sldMk cId="2135056359" sldId="2434"/>
            <ac:picMk id="16386" creationId="{B57FC95A-5130-7818-4133-74F9926EBBC5}"/>
          </ac:picMkLst>
        </pc:picChg>
      </pc:sldChg>
      <pc:sldChg chg="addSp modSp add">
        <pc:chgData name="伊健 杜" userId="e69aded81da48593" providerId="LiveId" clId="{3D6178CC-4BAD-43D0-BB8E-005EB43DBE38}" dt="2023-03-07T13:33:04.563" v="3279"/>
        <pc:sldMkLst>
          <pc:docMk/>
          <pc:sldMk cId="2707898312" sldId="2435"/>
        </pc:sldMkLst>
        <pc:spChg chg="mod">
          <ac:chgData name="伊健 杜" userId="e69aded81da48593" providerId="LiveId" clId="{3D6178CC-4BAD-43D0-BB8E-005EB43DBE38}" dt="2023-03-07T13:33:04.563" v="3279"/>
          <ac:spMkLst>
            <pc:docMk/>
            <pc:sldMk cId="2707898312" sldId="2435"/>
            <ac:spMk id="2" creationId="{10304424-DB4A-36E7-9E0D-D32A5DD0F26C}"/>
          </ac:spMkLst>
        </pc:spChg>
        <pc:spChg chg="mod">
          <ac:chgData name="伊健 杜" userId="e69aded81da48593" providerId="LiveId" clId="{3D6178CC-4BAD-43D0-BB8E-005EB43DBE38}" dt="2023-03-07T13:33:04.563" v="3279"/>
          <ac:spMkLst>
            <pc:docMk/>
            <pc:sldMk cId="2707898312" sldId="2435"/>
            <ac:spMk id="5" creationId="{E7287B0E-EF55-E721-8EFA-9A9183C0EDF9}"/>
          </ac:spMkLst>
        </pc:spChg>
        <pc:picChg chg="add mod">
          <ac:chgData name="伊健 杜" userId="e69aded81da48593" providerId="LiveId" clId="{3D6178CC-4BAD-43D0-BB8E-005EB43DBE38}" dt="2023-03-07T12:56:30.361" v="3115" actId="1076"/>
          <ac:picMkLst>
            <pc:docMk/>
            <pc:sldMk cId="2707898312" sldId="2435"/>
            <ac:picMk id="28674" creationId="{ED78DF58-4FEE-3653-57DE-AA853B5E5445}"/>
          </ac:picMkLst>
        </pc:picChg>
        <pc:picChg chg="add mod">
          <ac:chgData name="伊健 杜" userId="e69aded81da48593" providerId="LiveId" clId="{3D6178CC-4BAD-43D0-BB8E-005EB43DBE38}" dt="2023-03-07T12:56:30.361" v="3115" actId="1076"/>
          <ac:picMkLst>
            <pc:docMk/>
            <pc:sldMk cId="2707898312" sldId="2435"/>
            <ac:picMk id="28676" creationId="{6312D1A3-3676-92C7-4B67-537BB1AA2B9E}"/>
          </ac:picMkLst>
        </pc:picChg>
      </pc:sldChg>
      <pc:sldChg chg="new del ord">
        <pc:chgData name="伊健 杜" userId="e69aded81da48593" providerId="LiveId" clId="{3D6178CC-4BAD-43D0-BB8E-005EB43DBE38}" dt="2023-03-07T12:30:33.840" v="2008" actId="47"/>
        <pc:sldMkLst>
          <pc:docMk/>
          <pc:sldMk cId="1393053418" sldId="2436"/>
        </pc:sldMkLst>
      </pc:sldChg>
      <pc:sldChg chg="addSp modSp add mod">
        <pc:chgData name="伊健 杜" userId="e69aded81da48593" providerId="LiveId" clId="{3D6178CC-4BAD-43D0-BB8E-005EB43DBE38}" dt="2023-03-07T16:22:49.554" v="3280" actId="20578"/>
        <pc:sldMkLst>
          <pc:docMk/>
          <pc:sldMk cId="2820281392" sldId="2436"/>
        </pc:sldMkLst>
        <pc:spChg chg="mod">
          <ac:chgData name="伊健 杜" userId="e69aded81da48593" providerId="LiveId" clId="{3D6178CC-4BAD-43D0-BB8E-005EB43DBE38}" dt="2023-03-07T16:22:49.554" v="3280" actId="20578"/>
          <ac:spMkLst>
            <pc:docMk/>
            <pc:sldMk cId="2820281392" sldId="2436"/>
            <ac:spMk id="3" creationId="{D2C5C566-75E5-BE1C-DFFC-65AA0A5B5929}"/>
          </ac:spMkLst>
        </pc:spChg>
        <pc:picChg chg="add mod">
          <ac:chgData name="伊健 杜" userId="e69aded81da48593" providerId="LiveId" clId="{3D6178CC-4BAD-43D0-BB8E-005EB43DBE38}" dt="2023-03-07T12:53:34.147" v="3051" actId="1076"/>
          <ac:picMkLst>
            <pc:docMk/>
            <pc:sldMk cId="2820281392" sldId="2436"/>
            <ac:picMk id="26626" creationId="{A46E7024-6860-A09C-4486-977CF7FED580}"/>
          </ac:picMkLst>
        </pc:picChg>
      </pc:sldChg>
      <pc:sldChg chg="addSp modSp add mod">
        <pc:chgData name="伊健 杜" userId="e69aded81da48593" providerId="LiveId" clId="{3D6178CC-4BAD-43D0-BB8E-005EB43DBE38}" dt="2023-03-07T13:33:04.563" v="3279"/>
        <pc:sldMkLst>
          <pc:docMk/>
          <pc:sldMk cId="1846108375" sldId="2437"/>
        </pc:sldMkLst>
        <pc:spChg chg="mod">
          <ac:chgData name="伊健 杜" userId="e69aded81da48593" providerId="LiveId" clId="{3D6178CC-4BAD-43D0-BB8E-005EB43DBE38}" dt="2023-03-07T13:33:04.563" v="3279"/>
          <ac:spMkLst>
            <pc:docMk/>
            <pc:sldMk cId="1846108375" sldId="2437"/>
            <ac:spMk id="3" creationId="{D2C5C566-75E5-BE1C-DFFC-65AA0A5B5929}"/>
          </ac:spMkLst>
        </pc:spChg>
        <pc:picChg chg="add mod">
          <ac:chgData name="伊健 杜" userId="e69aded81da48593" providerId="LiveId" clId="{3D6178CC-4BAD-43D0-BB8E-005EB43DBE38}" dt="2023-03-07T12:53:47.810" v="3054" actId="1076"/>
          <ac:picMkLst>
            <pc:docMk/>
            <pc:sldMk cId="1846108375" sldId="2437"/>
            <ac:picMk id="27650" creationId="{74C1F1EC-8A17-C300-3D46-C704A39C9BFA}"/>
          </ac:picMkLst>
        </pc:picChg>
      </pc:sldChg>
      <pc:sldChg chg="addSp delSp modSp add mod">
        <pc:chgData name="伊健 杜" userId="e69aded81da48593" providerId="LiveId" clId="{3D6178CC-4BAD-43D0-BB8E-005EB43DBE38}" dt="2023-03-07T13:33:04.563" v="3279"/>
        <pc:sldMkLst>
          <pc:docMk/>
          <pc:sldMk cId="3681197422" sldId="2438"/>
        </pc:sldMkLst>
        <pc:spChg chg="mod">
          <ac:chgData name="伊健 杜" userId="e69aded81da48593" providerId="LiveId" clId="{3D6178CC-4BAD-43D0-BB8E-005EB43DBE38}" dt="2023-03-07T13:33:04.563" v="3279"/>
          <ac:spMkLst>
            <pc:docMk/>
            <pc:sldMk cId="3681197422" sldId="2438"/>
            <ac:spMk id="2" creationId="{B0D122F6-5EBB-0418-860A-479F752688DE}"/>
          </ac:spMkLst>
        </pc:spChg>
        <pc:spChg chg="del">
          <ac:chgData name="伊健 杜" userId="e69aded81da48593" providerId="LiveId" clId="{3D6178CC-4BAD-43D0-BB8E-005EB43DBE38}" dt="2023-03-07T12:33:56.450" v="2208" actId="478"/>
          <ac:spMkLst>
            <pc:docMk/>
            <pc:sldMk cId="3681197422" sldId="2438"/>
            <ac:spMk id="3" creationId="{D2C5C566-75E5-BE1C-DFFC-65AA0A5B5929}"/>
          </ac:spMkLst>
        </pc:spChg>
        <pc:spChg chg="add mod">
          <ac:chgData name="伊健 杜" userId="e69aded81da48593" providerId="LiveId" clId="{3D6178CC-4BAD-43D0-BB8E-005EB43DBE38}" dt="2023-03-07T12:34:32.487" v="2235" actId="1076"/>
          <ac:spMkLst>
            <pc:docMk/>
            <pc:sldMk cId="3681197422" sldId="2438"/>
            <ac:spMk id="4" creationId="{93D9C5C2-EAE9-A40B-B5F8-04B6B518D68A}"/>
          </ac:spMkLst>
        </pc:spChg>
        <pc:spChg chg="add mod">
          <ac:chgData name="伊健 杜" userId="e69aded81da48593" providerId="LiveId" clId="{3D6178CC-4BAD-43D0-BB8E-005EB43DBE38}" dt="2023-03-07T13:33:04.563" v="3279"/>
          <ac:spMkLst>
            <pc:docMk/>
            <pc:sldMk cId="3681197422" sldId="2438"/>
            <ac:spMk id="6" creationId="{9B924F15-F6F1-27E4-F67B-5CB8E38E1390}"/>
          </ac:spMkLst>
        </pc:spChg>
        <pc:spChg chg="add mod">
          <ac:chgData name="伊健 杜" userId="e69aded81da48593" providerId="LiveId" clId="{3D6178CC-4BAD-43D0-BB8E-005EB43DBE38}" dt="2023-03-07T13:33:04.563" v="3279"/>
          <ac:spMkLst>
            <pc:docMk/>
            <pc:sldMk cId="3681197422" sldId="2438"/>
            <ac:spMk id="7" creationId="{45B95980-BC29-E316-FC72-7C6A2072DD87}"/>
          </ac:spMkLst>
        </pc:spChg>
        <pc:spChg chg="add mod">
          <ac:chgData name="伊健 杜" userId="e69aded81da48593" providerId="LiveId" clId="{3D6178CC-4BAD-43D0-BB8E-005EB43DBE38}" dt="2023-03-07T13:33:04.563" v="3279"/>
          <ac:spMkLst>
            <pc:docMk/>
            <pc:sldMk cId="3681197422" sldId="2438"/>
            <ac:spMk id="8" creationId="{3373B391-0185-0E70-182E-718A931F23B3}"/>
          </ac:spMkLst>
        </pc:spChg>
        <pc:spChg chg="add mod">
          <ac:chgData name="伊健 杜" userId="e69aded81da48593" providerId="LiveId" clId="{3D6178CC-4BAD-43D0-BB8E-005EB43DBE38}" dt="2023-03-07T12:35:40.358" v="2338"/>
          <ac:spMkLst>
            <pc:docMk/>
            <pc:sldMk cId="3681197422" sldId="2438"/>
            <ac:spMk id="9" creationId="{2B77B97B-9BB0-8E30-E29B-E39CC6957D07}"/>
          </ac:spMkLst>
        </pc:spChg>
        <pc:spChg chg="add mod">
          <ac:chgData name="伊健 杜" userId="e69aded81da48593" providerId="LiveId" clId="{3D6178CC-4BAD-43D0-BB8E-005EB43DBE38}" dt="2023-03-07T12:35:49.493" v="2343"/>
          <ac:spMkLst>
            <pc:docMk/>
            <pc:sldMk cId="3681197422" sldId="2438"/>
            <ac:spMk id="10" creationId="{AB872864-78E0-1724-04EC-D28D0F4E4644}"/>
          </ac:spMkLst>
        </pc:spChg>
        <pc:spChg chg="add mod">
          <ac:chgData name="伊健 杜" userId="e69aded81da48593" providerId="LiveId" clId="{3D6178CC-4BAD-43D0-BB8E-005EB43DBE38}" dt="2023-03-07T12:36:49.256" v="2446" actId="1076"/>
          <ac:spMkLst>
            <pc:docMk/>
            <pc:sldMk cId="3681197422" sldId="2438"/>
            <ac:spMk id="11" creationId="{E6869D1C-A44E-8903-835F-7830F1E91EFD}"/>
          </ac:spMkLst>
        </pc:spChg>
      </pc:sldChg>
      <pc:sldChg chg="addSp modSp add mod">
        <pc:chgData name="伊健 杜" userId="e69aded81da48593" providerId="LiveId" clId="{3D6178CC-4BAD-43D0-BB8E-005EB43DBE38}" dt="2023-03-07T13:33:04.563" v="3279"/>
        <pc:sldMkLst>
          <pc:docMk/>
          <pc:sldMk cId="1841320742" sldId="2439"/>
        </pc:sldMkLst>
        <pc:spChg chg="mod">
          <ac:chgData name="伊健 杜" userId="e69aded81da48593" providerId="LiveId" clId="{3D6178CC-4BAD-43D0-BB8E-005EB43DBE38}" dt="2023-03-07T12:36:03.957" v="2347"/>
          <ac:spMkLst>
            <pc:docMk/>
            <pc:sldMk cId="1841320742" sldId="2439"/>
            <ac:spMk id="2" creationId="{B0D122F6-5EBB-0418-860A-479F752688DE}"/>
          </ac:spMkLst>
        </pc:spChg>
        <pc:spChg chg="mod">
          <ac:chgData name="伊健 杜" userId="e69aded81da48593" providerId="LiveId" clId="{3D6178CC-4BAD-43D0-BB8E-005EB43DBE38}" dt="2023-03-07T13:33:04.563" v="3279"/>
          <ac:spMkLst>
            <pc:docMk/>
            <pc:sldMk cId="1841320742" sldId="2439"/>
            <ac:spMk id="3" creationId="{D2C5C566-75E5-BE1C-DFFC-65AA0A5B5929}"/>
          </ac:spMkLst>
        </pc:spChg>
        <pc:spChg chg="add mod">
          <ac:chgData name="伊健 杜" userId="e69aded81da48593" providerId="LiveId" clId="{3D6178CC-4BAD-43D0-BB8E-005EB43DBE38}" dt="2023-03-07T12:39:25.075" v="2747"/>
          <ac:spMkLst>
            <pc:docMk/>
            <pc:sldMk cId="1841320742" sldId="2439"/>
            <ac:spMk id="4" creationId="{DDBAEADD-2408-2803-0D29-88B560A91142}"/>
          </ac:spMkLst>
        </pc:spChg>
        <pc:picChg chg="add mod">
          <ac:chgData name="伊健 杜" userId="e69aded81da48593" providerId="LiveId" clId="{3D6178CC-4BAD-43D0-BB8E-005EB43DBE38}" dt="2023-03-07T12:55:02.303" v="3068" actId="1076"/>
          <ac:picMkLst>
            <pc:docMk/>
            <pc:sldMk cId="1841320742" sldId="2439"/>
            <ac:picMk id="20482" creationId="{94739F54-253A-BCDE-0584-C22CC433D544}"/>
          </ac:picMkLst>
        </pc:picChg>
      </pc:sldChg>
      <pc:sldChg chg="addSp delSp modSp add mod">
        <pc:chgData name="伊健 杜" userId="e69aded81da48593" providerId="LiveId" clId="{3D6178CC-4BAD-43D0-BB8E-005EB43DBE38}" dt="2023-03-07T13:33:04.563" v="3279"/>
        <pc:sldMkLst>
          <pc:docMk/>
          <pc:sldMk cId="1755234947" sldId="2440"/>
        </pc:sldMkLst>
        <pc:spChg chg="mod">
          <ac:chgData name="伊健 杜" userId="e69aded81da48593" providerId="LiveId" clId="{3D6178CC-4BAD-43D0-BB8E-005EB43DBE38}" dt="2023-03-07T13:33:04.563" v="3279"/>
          <ac:spMkLst>
            <pc:docMk/>
            <pc:sldMk cId="1755234947" sldId="2440"/>
            <ac:spMk id="2" creationId="{B0D122F6-5EBB-0418-860A-479F752688DE}"/>
          </ac:spMkLst>
        </pc:spChg>
        <pc:spChg chg="del mod">
          <ac:chgData name="伊健 杜" userId="e69aded81da48593" providerId="LiveId" clId="{3D6178CC-4BAD-43D0-BB8E-005EB43DBE38}" dt="2023-03-07T12:37:06.719" v="2455" actId="478"/>
          <ac:spMkLst>
            <pc:docMk/>
            <pc:sldMk cId="1755234947" sldId="2440"/>
            <ac:spMk id="4" creationId="{93D9C5C2-EAE9-A40B-B5F8-04B6B518D68A}"/>
          </ac:spMkLst>
        </pc:spChg>
        <pc:spChg chg="del">
          <ac:chgData name="伊健 杜" userId="e69aded81da48593" providerId="LiveId" clId="{3D6178CC-4BAD-43D0-BB8E-005EB43DBE38}" dt="2023-03-07T12:37:01.651" v="2453" actId="478"/>
          <ac:spMkLst>
            <pc:docMk/>
            <pc:sldMk cId="1755234947" sldId="2440"/>
            <ac:spMk id="6" creationId="{9B924F15-F6F1-27E4-F67B-5CB8E38E1390}"/>
          </ac:spMkLst>
        </pc:spChg>
        <pc:spChg chg="mod">
          <ac:chgData name="伊健 杜" userId="e69aded81da48593" providerId="LiveId" clId="{3D6178CC-4BAD-43D0-BB8E-005EB43DBE38}" dt="2023-03-07T13:33:04.563" v="3279"/>
          <ac:spMkLst>
            <pc:docMk/>
            <pc:sldMk cId="1755234947" sldId="2440"/>
            <ac:spMk id="7" creationId="{45B95980-BC29-E316-FC72-7C6A2072DD87}"/>
          </ac:spMkLst>
        </pc:spChg>
        <pc:spChg chg="del">
          <ac:chgData name="伊健 杜" userId="e69aded81da48593" providerId="LiveId" clId="{3D6178CC-4BAD-43D0-BB8E-005EB43DBE38}" dt="2023-03-07T12:37:01.651" v="2453" actId="478"/>
          <ac:spMkLst>
            <pc:docMk/>
            <pc:sldMk cId="1755234947" sldId="2440"/>
            <ac:spMk id="8" creationId="{3373B391-0185-0E70-182E-718A931F23B3}"/>
          </ac:spMkLst>
        </pc:spChg>
        <pc:spChg chg="del">
          <ac:chgData name="伊健 杜" userId="e69aded81da48593" providerId="LiveId" clId="{3D6178CC-4BAD-43D0-BB8E-005EB43DBE38}" dt="2023-03-07T12:37:37.253" v="2560" actId="478"/>
          <ac:spMkLst>
            <pc:docMk/>
            <pc:sldMk cId="1755234947" sldId="2440"/>
            <ac:spMk id="9" creationId="{2B77B97B-9BB0-8E30-E29B-E39CC6957D07}"/>
          </ac:spMkLst>
        </pc:spChg>
        <pc:spChg chg="del">
          <ac:chgData name="伊健 杜" userId="e69aded81da48593" providerId="LiveId" clId="{3D6178CC-4BAD-43D0-BB8E-005EB43DBE38}" dt="2023-03-07T12:37:01.651" v="2453" actId="478"/>
          <ac:spMkLst>
            <pc:docMk/>
            <pc:sldMk cId="1755234947" sldId="2440"/>
            <ac:spMk id="10" creationId="{AB872864-78E0-1724-04EC-D28D0F4E4644}"/>
          </ac:spMkLst>
        </pc:spChg>
        <pc:spChg chg="mod">
          <ac:chgData name="伊健 杜" userId="e69aded81da48593" providerId="LiveId" clId="{3D6178CC-4BAD-43D0-BB8E-005EB43DBE38}" dt="2023-03-07T12:36:53.646" v="2452"/>
          <ac:spMkLst>
            <pc:docMk/>
            <pc:sldMk cId="1755234947" sldId="2440"/>
            <ac:spMk id="11" creationId="{E6869D1C-A44E-8903-835F-7830F1E91EFD}"/>
          </ac:spMkLst>
        </pc:spChg>
        <pc:picChg chg="add mod">
          <ac:chgData name="伊健 杜" userId="e69aded81da48593" providerId="LiveId" clId="{3D6178CC-4BAD-43D0-BB8E-005EB43DBE38}" dt="2023-03-07T12:54:18.570" v="3060" actId="14100"/>
          <ac:picMkLst>
            <pc:docMk/>
            <pc:sldMk cId="1755234947" sldId="2440"/>
            <ac:picMk id="22530" creationId="{89774D87-86D0-DE2C-E5AB-4ECDA9AAE2D6}"/>
          </ac:picMkLst>
        </pc:picChg>
      </pc:sldChg>
      <pc:sldChg chg="addSp modSp add mod">
        <pc:chgData name="伊健 杜" userId="e69aded81da48593" providerId="LiveId" clId="{3D6178CC-4BAD-43D0-BB8E-005EB43DBE38}" dt="2023-03-07T16:27:25.200" v="3298" actId="20577"/>
        <pc:sldMkLst>
          <pc:docMk/>
          <pc:sldMk cId="1963710002" sldId="2441"/>
        </pc:sldMkLst>
        <pc:spChg chg="mod">
          <ac:chgData name="伊健 杜" userId="e69aded81da48593" providerId="LiveId" clId="{3D6178CC-4BAD-43D0-BB8E-005EB43DBE38}" dt="2023-03-07T13:33:04.563" v="3279"/>
          <ac:spMkLst>
            <pc:docMk/>
            <pc:sldMk cId="1963710002" sldId="2441"/>
            <ac:spMk id="2" creationId="{B0D122F6-5EBB-0418-860A-479F752688DE}"/>
          </ac:spMkLst>
        </pc:spChg>
        <pc:spChg chg="mod">
          <ac:chgData name="伊健 杜" userId="e69aded81da48593" providerId="LiveId" clId="{3D6178CC-4BAD-43D0-BB8E-005EB43DBE38}" dt="2023-03-07T16:27:25.200" v="3298" actId="20577"/>
          <ac:spMkLst>
            <pc:docMk/>
            <pc:sldMk cId="1963710002" sldId="2441"/>
            <ac:spMk id="7" creationId="{45B95980-BC29-E316-FC72-7C6A2072DD87}"/>
          </ac:spMkLst>
        </pc:spChg>
        <pc:spChg chg="mod">
          <ac:chgData name="伊健 杜" userId="e69aded81da48593" providerId="LiveId" clId="{3D6178CC-4BAD-43D0-BB8E-005EB43DBE38}" dt="2023-03-07T12:38:01.517" v="2572"/>
          <ac:spMkLst>
            <pc:docMk/>
            <pc:sldMk cId="1963710002" sldId="2441"/>
            <ac:spMk id="11" creationId="{E6869D1C-A44E-8903-835F-7830F1E91EFD}"/>
          </ac:spMkLst>
        </pc:spChg>
        <pc:picChg chg="add mod">
          <ac:chgData name="伊健 杜" userId="e69aded81da48593" providerId="LiveId" clId="{3D6178CC-4BAD-43D0-BB8E-005EB43DBE38}" dt="2023-03-07T12:54:39.556" v="3064" actId="1076"/>
          <ac:picMkLst>
            <pc:docMk/>
            <pc:sldMk cId="1963710002" sldId="2441"/>
            <ac:picMk id="21506" creationId="{603C10C0-B9A5-F8FC-6CA2-C542360C9B89}"/>
          </ac:picMkLst>
        </pc:picChg>
      </pc:sldChg>
      <pc:sldChg chg="addSp modSp add mod">
        <pc:chgData name="伊健 杜" userId="e69aded81da48593" providerId="LiveId" clId="{3D6178CC-4BAD-43D0-BB8E-005EB43DBE38}" dt="2023-03-07T13:33:04.563" v="3279"/>
        <pc:sldMkLst>
          <pc:docMk/>
          <pc:sldMk cId="1628238897" sldId="2442"/>
        </pc:sldMkLst>
        <pc:spChg chg="mod">
          <ac:chgData name="伊健 杜" userId="e69aded81da48593" providerId="LiveId" clId="{3D6178CC-4BAD-43D0-BB8E-005EB43DBE38}" dt="2023-03-07T13:33:04.563" v="3279"/>
          <ac:spMkLst>
            <pc:docMk/>
            <pc:sldMk cId="1628238897" sldId="2442"/>
            <ac:spMk id="3" creationId="{D2C5C566-75E5-BE1C-DFFC-65AA0A5B5929}"/>
          </ac:spMkLst>
        </pc:spChg>
        <pc:picChg chg="add mod">
          <ac:chgData name="伊健 杜" userId="e69aded81da48593" providerId="LiveId" clId="{3D6178CC-4BAD-43D0-BB8E-005EB43DBE38}" dt="2023-03-07T12:55:26.706" v="3080" actId="1076"/>
          <ac:picMkLst>
            <pc:docMk/>
            <pc:sldMk cId="1628238897" sldId="2442"/>
            <ac:picMk id="19458" creationId="{18CAFD58-F3CB-EF83-64E0-4B2FB2B7953F}"/>
          </ac:picMkLst>
        </pc:picChg>
      </pc:sldChg>
      <pc:sldChg chg="addSp delSp modSp add mod">
        <pc:chgData name="伊健 杜" userId="e69aded81da48593" providerId="LiveId" clId="{3D6178CC-4BAD-43D0-BB8E-005EB43DBE38}" dt="2023-03-07T12:47:07.645" v="2884" actId="22"/>
        <pc:sldMkLst>
          <pc:docMk/>
          <pc:sldMk cId="826799701" sldId="2443"/>
        </pc:sldMkLst>
        <pc:spChg chg="del">
          <ac:chgData name="伊健 杜" userId="e69aded81da48593" providerId="LiveId" clId="{3D6178CC-4BAD-43D0-BB8E-005EB43DBE38}" dt="2023-03-07T12:40:32.258" v="2882" actId="478"/>
          <ac:spMkLst>
            <pc:docMk/>
            <pc:sldMk cId="826799701" sldId="2443"/>
            <ac:spMk id="2" creationId="{10304424-DB4A-36E7-9E0D-D32A5DD0F26C}"/>
          </ac:spMkLst>
        </pc:spChg>
        <pc:spChg chg="add del mod">
          <ac:chgData name="伊健 杜" userId="e69aded81da48593" providerId="LiveId" clId="{3D6178CC-4BAD-43D0-BB8E-005EB43DBE38}" dt="2023-03-07T12:40:34.162" v="2883" actId="478"/>
          <ac:spMkLst>
            <pc:docMk/>
            <pc:sldMk cId="826799701" sldId="2443"/>
            <ac:spMk id="4" creationId="{AAFDD082-787F-E544-35AD-8346074E378F}"/>
          </ac:spMkLst>
        </pc:spChg>
        <pc:spChg chg="add">
          <ac:chgData name="伊健 杜" userId="e69aded81da48593" providerId="LiveId" clId="{3D6178CC-4BAD-43D0-BB8E-005EB43DBE38}" dt="2023-03-07T12:47:07.645" v="2884" actId="22"/>
          <ac:spMkLst>
            <pc:docMk/>
            <pc:sldMk cId="826799701" sldId="2443"/>
            <ac:spMk id="6" creationId="{64E6FAAC-0513-B5C7-B18A-8D78905ED202}"/>
          </ac:spMkLst>
        </pc:spChg>
      </pc:sldChg>
      <pc:sldChg chg="addSp delSp modSp add mod">
        <pc:chgData name="伊健 杜" userId="e69aded81da48593" providerId="LiveId" clId="{3D6178CC-4BAD-43D0-BB8E-005EB43DBE38}" dt="2023-03-07T13:33:04.563" v="3279"/>
        <pc:sldMkLst>
          <pc:docMk/>
          <pc:sldMk cId="382289821" sldId="2444"/>
        </pc:sldMkLst>
        <pc:spChg chg="mod">
          <ac:chgData name="伊健 杜" userId="e69aded81da48593" providerId="LiveId" clId="{3D6178CC-4BAD-43D0-BB8E-005EB43DBE38}" dt="2023-03-07T13:33:04.563" v="3279"/>
          <ac:spMkLst>
            <pc:docMk/>
            <pc:sldMk cId="382289821" sldId="2444"/>
            <ac:spMk id="2" creationId="{10304424-DB4A-36E7-9E0D-D32A5DD0F26C}"/>
          </ac:spMkLst>
        </pc:spChg>
        <pc:spChg chg="mod">
          <ac:chgData name="伊健 杜" userId="e69aded81da48593" providerId="LiveId" clId="{3D6178CC-4BAD-43D0-BB8E-005EB43DBE38}" dt="2023-03-07T13:33:04.563" v="3279"/>
          <ac:spMkLst>
            <pc:docMk/>
            <pc:sldMk cId="382289821" sldId="2444"/>
            <ac:spMk id="5" creationId="{E7287B0E-EF55-E721-8EFA-9A9183C0EDF9}"/>
          </ac:spMkLst>
        </pc:spChg>
        <pc:picChg chg="del">
          <ac:chgData name="伊健 杜" userId="e69aded81da48593" providerId="LiveId" clId="{3D6178CC-4BAD-43D0-BB8E-005EB43DBE38}" dt="2023-03-07T12:48:48.798" v="2986" actId="478"/>
          <ac:picMkLst>
            <pc:docMk/>
            <pc:sldMk cId="382289821" sldId="2444"/>
            <ac:picMk id="17410" creationId="{E94C5CED-D0DB-4C02-DE24-4EFFCAA3F2A1}"/>
          </ac:picMkLst>
        </pc:picChg>
        <pc:picChg chg="add mod">
          <ac:chgData name="伊健 杜" userId="e69aded81da48593" providerId="LiveId" clId="{3D6178CC-4BAD-43D0-BB8E-005EB43DBE38}" dt="2023-03-07T12:49:13.018" v="2990" actId="1076"/>
          <ac:picMkLst>
            <pc:docMk/>
            <pc:sldMk cId="382289821" sldId="2444"/>
            <ac:picMk id="24578" creationId="{C276E0C0-0981-2762-A6EE-44F66635FC98}"/>
          </ac:picMkLst>
        </pc:picChg>
      </pc:sldChg>
      <pc:sldChg chg="modSp add mod ord">
        <pc:chgData name="伊健 杜" userId="e69aded81da48593" providerId="LiveId" clId="{3D6178CC-4BAD-43D0-BB8E-005EB43DBE38}" dt="2023-03-07T13:33:04.563" v="3279"/>
        <pc:sldMkLst>
          <pc:docMk/>
          <pc:sldMk cId="2838869393" sldId="2445"/>
        </pc:sldMkLst>
        <pc:spChg chg="mod">
          <ac:chgData name="伊健 杜" userId="e69aded81da48593" providerId="LiveId" clId="{3D6178CC-4BAD-43D0-BB8E-005EB43DBE38}" dt="2023-03-07T13:33:04.563" v="3279"/>
          <ac:spMkLst>
            <pc:docMk/>
            <pc:sldMk cId="2838869393" sldId="2445"/>
            <ac:spMk id="2" creationId="{10304424-DB4A-36E7-9E0D-D32A5DD0F26C}"/>
          </ac:spMkLst>
        </pc:sp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D3A54B80-6E0E-4F9A-B4D4-B13849BFD01E}"/>
    <pc:docChg chg="custSel addSld delSld modSld sldOrd">
      <pc:chgData name="伊健 杜" userId="e69aded81da48593" providerId="LiveId" clId="{D3A54B80-6E0E-4F9A-B4D4-B13849BFD01E}" dt="2023-03-28T12:58:26.325" v="2632" actId="732"/>
      <pc:docMkLst>
        <pc:docMk/>
      </pc:docMkLst>
      <pc:sldChg chg="del">
        <pc:chgData name="伊健 杜" userId="e69aded81da48593" providerId="LiveId" clId="{D3A54B80-6E0E-4F9A-B4D4-B13849BFD01E}" dt="2023-03-28T07:42:41.315" v="0" actId="47"/>
        <pc:sldMkLst>
          <pc:docMk/>
          <pc:sldMk cId="2208416781" sldId="2470"/>
        </pc:sldMkLst>
      </pc:sldChg>
      <pc:sldChg chg="del">
        <pc:chgData name="伊健 杜" userId="e69aded81da48593" providerId="LiveId" clId="{D3A54B80-6E0E-4F9A-B4D4-B13849BFD01E}" dt="2023-03-28T07:42:41.315" v="0" actId="47"/>
        <pc:sldMkLst>
          <pc:docMk/>
          <pc:sldMk cId="3735269636" sldId="2624"/>
        </pc:sldMkLst>
      </pc:sldChg>
      <pc:sldChg chg="del">
        <pc:chgData name="伊健 杜" userId="e69aded81da48593" providerId="LiveId" clId="{D3A54B80-6E0E-4F9A-B4D4-B13849BFD01E}" dt="2023-03-28T07:42:41.315" v="0" actId="47"/>
        <pc:sldMkLst>
          <pc:docMk/>
          <pc:sldMk cId="3731045384" sldId="2626"/>
        </pc:sldMkLst>
      </pc:sldChg>
      <pc:sldChg chg="del">
        <pc:chgData name="伊健 杜" userId="e69aded81da48593" providerId="LiveId" clId="{D3A54B80-6E0E-4F9A-B4D4-B13849BFD01E}" dt="2023-03-28T07:42:41.315" v="0" actId="47"/>
        <pc:sldMkLst>
          <pc:docMk/>
          <pc:sldMk cId="2016141871" sldId="2627"/>
        </pc:sldMkLst>
      </pc:sldChg>
      <pc:sldChg chg="del">
        <pc:chgData name="伊健 杜" userId="e69aded81da48593" providerId="LiveId" clId="{D3A54B80-6E0E-4F9A-B4D4-B13849BFD01E}" dt="2023-03-28T07:42:41.315" v="0" actId="47"/>
        <pc:sldMkLst>
          <pc:docMk/>
          <pc:sldMk cId="1942852452" sldId="2628"/>
        </pc:sldMkLst>
      </pc:sldChg>
      <pc:sldChg chg="del">
        <pc:chgData name="伊健 杜" userId="e69aded81da48593" providerId="LiveId" clId="{D3A54B80-6E0E-4F9A-B4D4-B13849BFD01E}" dt="2023-03-28T07:42:41.315" v="0" actId="47"/>
        <pc:sldMkLst>
          <pc:docMk/>
          <pc:sldMk cId="2504383086" sldId="2629"/>
        </pc:sldMkLst>
      </pc:sldChg>
      <pc:sldChg chg="del">
        <pc:chgData name="伊健 杜" userId="e69aded81da48593" providerId="LiveId" clId="{D3A54B80-6E0E-4F9A-B4D4-B13849BFD01E}" dt="2023-03-28T07:42:41.315" v="0" actId="47"/>
        <pc:sldMkLst>
          <pc:docMk/>
          <pc:sldMk cId="3704530238" sldId="2630"/>
        </pc:sldMkLst>
      </pc:sldChg>
      <pc:sldChg chg="del">
        <pc:chgData name="伊健 杜" userId="e69aded81da48593" providerId="LiveId" clId="{D3A54B80-6E0E-4F9A-B4D4-B13849BFD01E}" dt="2023-03-28T07:42:41.315" v="0" actId="47"/>
        <pc:sldMkLst>
          <pc:docMk/>
          <pc:sldMk cId="1136305291" sldId="2631"/>
        </pc:sldMkLst>
      </pc:sldChg>
      <pc:sldChg chg="del">
        <pc:chgData name="伊健 杜" userId="e69aded81da48593" providerId="LiveId" clId="{D3A54B80-6E0E-4F9A-B4D4-B13849BFD01E}" dt="2023-03-28T07:42:41.315" v="0" actId="47"/>
        <pc:sldMkLst>
          <pc:docMk/>
          <pc:sldMk cId="267928257" sldId="2632"/>
        </pc:sldMkLst>
      </pc:sldChg>
      <pc:sldChg chg="del">
        <pc:chgData name="伊健 杜" userId="e69aded81da48593" providerId="LiveId" clId="{D3A54B80-6E0E-4F9A-B4D4-B13849BFD01E}" dt="2023-03-28T07:42:41.315" v="0" actId="47"/>
        <pc:sldMkLst>
          <pc:docMk/>
          <pc:sldMk cId="882207743" sldId="2633"/>
        </pc:sldMkLst>
      </pc:sldChg>
      <pc:sldChg chg="del">
        <pc:chgData name="伊健 杜" userId="e69aded81da48593" providerId="LiveId" clId="{D3A54B80-6E0E-4F9A-B4D4-B13849BFD01E}" dt="2023-03-28T07:42:41.315" v="0" actId="47"/>
        <pc:sldMkLst>
          <pc:docMk/>
          <pc:sldMk cId="3320857407" sldId="2634"/>
        </pc:sldMkLst>
      </pc:sldChg>
      <pc:sldChg chg="del">
        <pc:chgData name="伊健 杜" userId="e69aded81da48593" providerId="LiveId" clId="{D3A54B80-6E0E-4F9A-B4D4-B13849BFD01E}" dt="2023-03-28T07:42:41.315" v="0" actId="47"/>
        <pc:sldMkLst>
          <pc:docMk/>
          <pc:sldMk cId="2565893777" sldId="2635"/>
        </pc:sldMkLst>
      </pc:sldChg>
      <pc:sldChg chg="del">
        <pc:chgData name="伊健 杜" userId="e69aded81da48593" providerId="LiveId" clId="{D3A54B80-6E0E-4F9A-B4D4-B13849BFD01E}" dt="2023-03-28T07:42:41.315" v="0" actId="47"/>
        <pc:sldMkLst>
          <pc:docMk/>
          <pc:sldMk cId="2789241609" sldId="2636"/>
        </pc:sldMkLst>
      </pc:sldChg>
      <pc:sldChg chg="del">
        <pc:chgData name="伊健 杜" userId="e69aded81da48593" providerId="LiveId" clId="{D3A54B80-6E0E-4F9A-B4D4-B13849BFD01E}" dt="2023-03-28T07:42:41.315" v="0" actId="47"/>
        <pc:sldMkLst>
          <pc:docMk/>
          <pc:sldMk cId="1226352079" sldId="2637"/>
        </pc:sldMkLst>
      </pc:sldChg>
      <pc:sldChg chg="del">
        <pc:chgData name="伊健 杜" userId="e69aded81da48593" providerId="LiveId" clId="{D3A54B80-6E0E-4F9A-B4D4-B13849BFD01E}" dt="2023-03-28T07:42:41.315" v="0" actId="47"/>
        <pc:sldMkLst>
          <pc:docMk/>
          <pc:sldMk cId="3125770224" sldId="2638"/>
        </pc:sldMkLst>
      </pc:sldChg>
      <pc:sldChg chg="del">
        <pc:chgData name="伊健 杜" userId="e69aded81da48593" providerId="LiveId" clId="{D3A54B80-6E0E-4F9A-B4D4-B13849BFD01E}" dt="2023-03-28T07:42:41.315" v="0" actId="47"/>
        <pc:sldMkLst>
          <pc:docMk/>
          <pc:sldMk cId="1461498273" sldId="2639"/>
        </pc:sldMkLst>
      </pc:sldChg>
      <pc:sldChg chg="del">
        <pc:chgData name="伊健 杜" userId="e69aded81da48593" providerId="LiveId" clId="{D3A54B80-6E0E-4F9A-B4D4-B13849BFD01E}" dt="2023-03-28T07:42:41.315" v="0" actId="47"/>
        <pc:sldMkLst>
          <pc:docMk/>
          <pc:sldMk cId="2605979929" sldId="2640"/>
        </pc:sldMkLst>
      </pc:sldChg>
      <pc:sldChg chg="del">
        <pc:chgData name="伊健 杜" userId="e69aded81da48593" providerId="LiveId" clId="{D3A54B80-6E0E-4F9A-B4D4-B13849BFD01E}" dt="2023-03-28T07:42:41.315" v="0" actId="47"/>
        <pc:sldMkLst>
          <pc:docMk/>
          <pc:sldMk cId="2954098177" sldId="2641"/>
        </pc:sldMkLst>
      </pc:sldChg>
      <pc:sldChg chg="del">
        <pc:chgData name="伊健 杜" userId="e69aded81da48593" providerId="LiveId" clId="{D3A54B80-6E0E-4F9A-B4D4-B13849BFD01E}" dt="2023-03-28T07:42:41.315" v="0" actId="47"/>
        <pc:sldMkLst>
          <pc:docMk/>
          <pc:sldMk cId="1059089117" sldId="2642"/>
        </pc:sldMkLst>
      </pc:sldChg>
      <pc:sldChg chg="addSp delSp modSp add del mod">
        <pc:chgData name="伊健 杜" userId="e69aded81da48593" providerId="LiveId" clId="{D3A54B80-6E0E-4F9A-B4D4-B13849BFD01E}" dt="2023-03-28T11:29:33.025" v="2341" actId="1076"/>
        <pc:sldMkLst>
          <pc:docMk/>
          <pc:sldMk cId="3869946495" sldId="2643"/>
        </pc:sldMkLst>
        <pc:spChg chg="add mod">
          <ac:chgData name="伊健 杜" userId="e69aded81da48593" providerId="LiveId" clId="{D3A54B80-6E0E-4F9A-B4D4-B13849BFD01E}" dt="2023-03-28T11:14:49.603" v="2300"/>
          <ac:spMkLst>
            <pc:docMk/>
            <pc:sldMk cId="3869946495" sldId="2643"/>
            <ac:spMk id="3" creationId="{286C94CB-5697-3834-7C7B-3334EA7571D0}"/>
          </ac:spMkLst>
        </pc:spChg>
        <pc:spChg chg="add del mod">
          <ac:chgData name="伊健 杜" userId="e69aded81da48593" providerId="LiveId" clId="{D3A54B80-6E0E-4F9A-B4D4-B13849BFD01E}" dt="2023-03-28T10:52:41.389" v="1387" actId="478"/>
          <ac:spMkLst>
            <pc:docMk/>
            <pc:sldMk cId="3869946495" sldId="2643"/>
            <ac:spMk id="4" creationId="{90A783C9-64CF-FA8F-29B8-F3FDA4EA4F5D}"/>
          </ac:spMkLst>
        </pc:spChg>
        <pc:spChg chg="add mod">
          <ac:chgData name="伊健 杜" userId="e69aded81da48593" providerId="LiveId" clId="{D3A54B80-6E0E-4F9A-B4D4-B13849BFD01E}" dt="2023-03-28T10:53:02.818" v="1408" actId="14100"/>
          <ac:spMkLst>
            <pc:docMk/>
            <pc:sldMk cId="3869946495" sldId="2643"/>
            <ac:spMk id="5" creationId="{47DC28CB-83F6-F56E-6AD1-7A0341A19041}"/>
          </ac:spMkLst>
        </pc:spChg>
        <pc:spChg chg="mod">
          <ac:chgData name="伊健 杜" userId="e69aded81da48593" providerId="LiveId" clId="{D3A54B80-6E0E-4F9A-B4D4-B13849BFD01E}" dt="2023-03-28T11:14:49.603" v="2300"/>
          <ac:spMkLst>
            <pc:docMk/>
            <pc:sldMk cId="3869946495" sldId="2643"/>
            <ac:spMk id="6" creationId="{820CF020-8417-805D-3C80-BC875640C944}"/>
          </ac:spMkLst>
        </pc:spChg>
        <pc:spChg chg="add mod">
          <ac:chgData name="伊健 杜" userId="e69aded81da48593" providerId="LiveId" clId="{D3A54B80-6E0E-4F9A-B4D4-B13849BFD01E}" dt="2023-03-28T11:14:49.603" v="2300"/>
          <ac:spMkLst>
            <pc:docMk/>
            <pc:sldMk cId="3869946495" sldId="2643"/>
            <ac:spMk id="7" creationId="{D7E060DD-085C-4D12-9537-7AB419F206A0}"/>
          </ac:spMkLst>
        </pc:spChg>
        <pc:spChg chg="mod">
          <ac:chgData name="伊健 杜" userId="e69aded81da48593" providerId="LiveId" clId="{D3A54B80-6E0E-4F9A-B4D4-B13849BFD01E}" dt="2023-03-28T10:52:52.839" v="1393" actId="1076"/>
          <ac:spMkLst>
            <pc:docMk/>
            <pc:sldMk cId="3869946495" sldId="2643"/>
            <ac:spMk id="9" creationId="{7C423D93-45E3-B2E3-10CF-ED853425F51E}"/>
          </ac:spMkLst>
        </pc:spChg>
        <pc:picChg chg="add del mod">
          <ac:chgData name="伊健 杜" userId="e69aded81da48593" providerId="LiveId" clId="{D3A54B80-6E0E-4F9A-B4D4-B13849BFD01E}" dt="2023-03-28T11:29:24.067" v="2334" actId="478"/>
          <ac:picMkLst>
            <pc:docMk/>
            <pc:sldMk cId="3869946495" sldId="2643"/>
            <ac:picMk id="8194" creationId="{EDB7E216-3399-8986-5C4A-A8047E5AED77}"/>
          </ac:picMkLst>
        </pc:picChg>
        <pc:picChg chg="add mod">
          <ac:chgData name="伊健 杜" userId="e69aded81da48593" providerId="LiveId" clId="{D3A54B80-6E0E-4F9A-B4D4-B13849BFD01E}" dt="2023-03-28T11:29:33.025" v="2341" actId="1076"/>
          <ac:picMkLst>
            <pc:docMk/>
            <pc:sldMk cId="3869946495" sldId="2643"/>
            <ac:picMk id="8196" creationId="{97AD99BB-8591-D507-1E16-62756CBA1E1E}"/>
          </ac:picMkLst>
        </pc:picChg>
        <pc:picChg chg="del">
          <ac:chgData name="伊健 杜" userId="e69aded81da48593" providerId="LiveId" clId="{D3A54B80-6E0E-4F9A-B4D4-B13849BFD01E}" dt="2023-03-28T10:52:36.595" v="1384" actId="478"/>
          <ac:picMkLst>
            <pc:docMk/>
            <pc:sldMk cId="3869946495" sldId="2643"/>
            <ac:picMk id="16390" creationId="{F32E9991-5CD8-1CF3-FF84-744EB9AF946B}"/>
          </ac:picMkLst>
        </pc:picChg>
        <pc:inkChg chg="del">
          <ac:chgData name="伊健 杜" userId="e69aded81da48593" providerId="LiveId" clId="{D3A54B80-6E0E-4F9A-B4D4-B13849BFD01E}" dt="2023-03-28T10:52:19.843" v="1364" actId="478"/>
          <ac:inkMkLst>
            <pc:docMk/>
            <pc:sldMk cId="3869946495" sldId="2643"/>
            <ac:inkMk id="2" creationId="{AAD510F2-D985-129F-7FB6-500B807D1A7A}"/>
          </ac:inkMkLst>
        </pc:inkChg>
      </pc:sldChg>
      <pc:sldChg chg="del">
        <pc:chgData name="伊健 杜" userId="e69aded81da48593" providerId="LiveId" clId="{D3A54B80-6E0E-4F9A-B4D4-B13849BFD01E}" dt="2023-03-28T07:42:41.315" v="0" actId="47"/>
        <pc:sldMkLst>
          <pc:docMk/>
          <pc:sldMk cId="3556397952" sldId="2644"/>
        </pc:sldMkLst>
      </pc:sldChg>
      <pc:sldChg chg="del">
        <pc:chgData name="伊健 杜" userId="e69aded81da48593" providerId="LiveId" clId="{D3A54B80-6E0E-4F9A-B4D4-B13849BFD01E}" dt="2023-03-28T07:42:41.315" v="0" actId="47"/>
        <pc:sldMkLst>
          <pc:docMk/>
          <pc:sldMk cId="741092366" sldId="2645"/>
        </pc:sldMkLst>
      </pc:sldChg>
      <pc:sldChg chg="del">
        <pc:chgData name="伊健 杜" userId="e69aded81da48593" providerId="LiveId" clId="{D3A54B80-6E0E-4F9A-B4D4-B13849BFD01E}" dt="2023-03-28T07:42:41.315" v="0" actId="47"/>
        <pc:sldMkLst>
          <pc:docMk/>
          <pc:sldMk cId="3203542274" sldId="2646"/>
        </pc:sldMkLst>
      </pc:sldChg>
      <pc:sldChg chg="del">
        <pc:chgData name="伊健 杜" userId="e69aded81da48593" providerId="LiveId" clId="{D3A54B80-6E0E-4F9A-B4D4-B13849BFD01E}" dt="2023-03-28T07:42:41.315" v="0" actId="47"/>
        <pc:sldMkLst>
          <pc:docMk/>
          <pc:sldMk cId="624960586" sldId="2647"/>
        </pc:sldMkLst>
      </pc:sldChg>
      <pc:sldChg chg="add del">
        <pc:chgData name="伊健 杜" userId="e69aded81da48593" providerId="LiveId" clId="{D3A54B80-6E0E-4F9A-B4D4-B13849BFD01E}" dt="2023-03-28T10:51:59.438" v="1362"/>
        <pc:sldMkLst>
          <pc:docMk/>
          <pc:sldMk cId="2800226300" sldId="2648"/>
        </pc:sldMkLst>
      </pc:sldChg>
      <pc:sldChg chg="addSp delSp modSp add mod">
        <pc:chgData name="伊健 杜" userId="e69aded81da48593" providerId="LiveId" clId="{D3A54B80-6E0E-4F9A-B4D4-B13849BFD01E}" dt="2023-03-28T11:16:14.682" v="2304" actId="1076"/>
        <pc:sldMkLst>
          <pc:docMk/>
          <pc:sldMk cId="2288427643" sldId="2655"/>
        </pc:sldMkLst>
        <pc:spChg chg="mod">
          <ac:chgData name="伊健 杜" userId="e69aded81da48593" providerId="LiveId" clId="{D3A54B80-6E0E-4F9A-B4D4-B13849BFD01E}" dt="2023-03-28T07:59:19.742" v="22"/>
          <ac:spMkLst>
            <pc:docMk/>
            <pc:sldMk cId="2288427643" sldId="2655"/>
            <ac:spMk id="2" creationId="{10304424-DB4A-36E7-9E0D-D32A5DD0F26C}"/>
          </ac:spMkLst>
        </pc:spChg>
        <pc:spChg chg="mod">
          <ac:chgData name="伊健 杜" userId="e69aded81da48593" providerId="LiveId" clId="{D3A54B80-6E0E-4F9A-B4D4-B13849BFD01E}" dt="2023-03-28T11:14:49.603" v="2300"/>
          <ac:spMkLst>
            <pc:docMk/>
            <pc:sldMk cId="2288427643" sldId="2655"/>
            <ac:spMk id="3" creationId="{A68883CB-963E-F336-7660-7F30997E9C5B}"/>
          </ac:spMkLst>
        </pc:spChg>
        <pc:picChg chg="add mod">
          <ac:chgData name="伊健 杜" userId="e69aded81da48593" providerId="LiveId" clId="{D3A54B80-6E0E-4F9A-B4D4-B13849BFD01E}" dt="2023-03-28T11:16:14.682" v="2304" actId="1076"/>
          <ac:picMkLst>
            <pc:docMk/>
            <pc:sldMk cId="2288427643" sldId="2655"/>
            <ac:picMk id="2050" creationId="{9EEB58AE-B3DF-D926-4A8B-AB80A81377A8}"/>
          </ac:picMkLst>
        </pc:picChg>
        <pc:picChg chg="del">
          <ac:chgData name="伊健 杜" userId="e69aded81da48593" providerId="LiveId" clId="{D3A54B80-6E0E-4F9A-B4D4-B13849BFD01E}" dt="2023-03-28T07:42:57.128" v="2" actId="478"/>
          <ac:picMkLst>
            <pc:docMk/>
            <pc:sldMk cId="2288427643" sldId="2655"/>
            <ac:picMk id="7170" creationId="{87392DBD-2D03-50A6-3CB9-414A630D920C}"/>
          </ac:picMkLst>
        </pc:picChg>
      </pc:sldChg>
      <pc:sldChg chg="addSp modSp add mod">
        <pc:chgData name="伊健 杜" userId="e69aded81da48593" providerId="LiveId" clId="{D3A54B80-6E0E-4F9A-B4D4-B13849BFD01E}" dt="2023-03-28T11:16:42.358" v="2306" actId="1076"/>
        <pc:sldMkLst>
          <pc:docMk/>
          <pc:sldMk cId="1568470447" sldId="2656"/>
        </pc:sldMkLst>
        <pc:spChg chg="mod">
          <ac:chgData name="伊健 杜" userId="e69aded81da48593" providerId="LiveId" clId="{D3A54B80-6E0E-4F9A-B4D4-B13849BFD01E}" dt="2023-03-28T11:14:49.603" v="2300"/>
          <ac:spMkLst>
            <pc:docMk/>
            <pc:sldMk cId="1568470447" sldId="2656"/>
            <ac:spMk id="3" creationId="{A68883CB-963E-F336-7660-7F30997E9C5B}"/>
          </ac:spMkLst>
        </pc:spChg>
        <pc:picChg chg="add mod">
          <ac:chgData name="伊健 杜" userId="e69aded81da48593" providerId="LiveId" clId="{D3A54B80-6E0E-4F9A-B4D4-B13849BFD01E}" dt="2023-03-28T11:16:42.358" v="2306" actId="1076"/>
          <ac:picMkLst>
            <pc:docMk/>
            <pc:sldMk cId="1568470447" sldId="2656"/>
            <ac:picMk id="6146" creationId="{98C70630-BBA4-B8AB-6A2A-669BC02A4D09}"/>
          </ac:picMkLst>
        </pc:picChg>
      </pc:sldChg>
      <pc:sldChg chg="addSp modSp add mod ord">
        <pc:chgData name="伊健 杜" userId="e69aded81da48593" providerId="LiveId" clId="{D3A54B80-6E0E-4F9A-B4D4-B13849BFD01E}" dt="2023-03-28T11:17:33.801" v="2313" actId="1076"/>
        <pc:sldMkLst>
          <pc:docMk/>
          <pc:sldMk cId="3707752767" sldId="2657"/>
        </pc:sldMkLst>
        <pc:spChg chg="mod">
          <ac:chgData name="伊健 杜" userId="e69aded81da48593" providerId="LiveId" clId="{D3A54B80-6E0E-4F9A-B4D4-B13849BFD01E}" dt="2023-03-28T08:00:58.434" v="151" actId="1076"/>
          <ac:spMkLst>
            <pc:docMk/>
            <pc:sldMk cId="3707752767" sldId="2657"/>
            <ac:spMk id="2" creationId="{78943CB7-6E90-3B32-EFCE-321306C585B6}"/>
          </ac:spMkLst>
        </pc:spChg>
        <pc:spChg chg="add mod">
          <ac:chgData name="伊健 杜" userId="e69aded81da48593" providerId="LiveId" clId="{D3A54B80-6E0E-4F9A-B4D4-B13849BFD01E}" dt="2023-03-28T11:14:49.603" v="2300"/>
          <ac:spMkLst>
            <pc:docMk/>
            <pc:sldMk cId="3707752767" sldId="2657"/>
            <ac:spMk id="3" creationId="{180B12C8-67E7-CD53-F4BD-8828EFD17073}"/>
          </ac:spMkLst>
        </pc:spChg>
        <pc:spChg chg="add mod">
          <ac:chgData name="伊健 杜" userId="e69aded81da48593" providerId="LiveId" clId="{D3A54B80-6E0E-4F9A-B4D4-B13849BFD01E}" dt="2023-03-28T11:17:33.801" v="2313" actId="1076"/>
          <ac:spMkLst>
            <pc:docMk/>
            <pc:sldMk cId="3707752767" sldId="2657"/>
            <ac:spMk id="4" creationId="{3418B5FF-C2DB-B5C1-84BC-A2F0F758E90F}"/>
          </ac:spMkLst>
        </pc:spChg>
        <pc:picChg chg="add mod">
          <ac:chgData name="伊健 杜" userId="e69aded81da48593" providerId="LiveId" clId="{D3A54B80-6E0E-4F9A-B4D4-B13849BFD01E}" dt="2023-03-28T11:17:04.158" v="2309" actId="1076"/>
          <ac:picMkLst>
            <pc:docMk/>
            <pc:sldMk cId="3707752767" sldId="2657"/>
            <ac:picMk id="7170" creationId="{D34B528C-C608-43B0-B05B-2E53B6A78ECF}"/>
          </ac:picMkLst>
        </pc:picChg>
        <pc:picChg chg="add mod">
          <ac:chgData name="伊健 杜" userId="e69aded81da48593" providerId="LiveId" clId="{D3A54B80-6E0E-4F9A-B4D4-B13849BFD01E}" dt="2023-03-28T11:17:31.318" v="2312" actId="1076"/>
          <ac:picMkLst>
            <pc:docMk/>
            <pc:sldMk cId="3707752767" sldId="2657"/>
            <ac:picMk id="7172" creationId="{0B272DD8-50D5-BE70-AC58-A0B625960F7D}"/>
          </ac:picMkLst>
        </pc:picChg>
      </pc:sldChg>
      <pc:sldChg chg="addSp delSp modSp add mod">
        <pc:chgData name="伊健 杜" userId="e69aded81da48593" providerId="LiveId" clId="{D3A54B80-6E0E-4F9A-B4D4-B13849BFD01E}" dt="2023-03-28T12:58:26.325" v="2632" actId="732"/>
        <pc:sldMkLst>
          <pc:docMk/>
          <pc:sldMk cId="276591218" sldId="2658"/>
        </pc:sldMkLst>
        <pc:spChg chg="mod">
          <ac:chgData name="伊健 杜" userId="e69aded81da48593" providerId="LiveId" clId="{D3A54B80-6E0E-4F9A-B4D4-B13849BFD01E}" dt="2023-03-28T11:14:49.603" v="2300"/>
          <ac:spMkLst>
            <pc:docMk/>
            <pc:sldMk cId="276591218" sldId="2658"/>
            <ac:spMk id="2" creationId="{10304424-DB4A-36E7-9E0D-D32A5DD0F26C}"/>
          </ac:spMkLst>
        </pc:spChg>
        <pc:spChg chg="mod">
          <ac:chgData name="伊健 杜" userId="e69aded81da48593" providerId="LiveId" clId="{D3A54B80-6E0E-4F9A-B4D4-B13849BFD01E}" dt="2023-03-28T11:14:49.603" v="2300"/>
          <ac:spMkLst>
            <pc:docMk/>
            <pc:sldMk cId="276591218" sldId="2658"/>
            <ac:spMk id="3" creationId="{A68883CB-963E-F336-7660-7F30997E9C5B}"/>
          </ac:spMkLst>
        </pc:spChg>
        <pc:picChg chg="add mod">
          <ac:chgData name="伊健 杜" userId="e69aded81da48593" providerId="LiveId" clId="{D3A54B80-6E0E-4F9A-B4D4-B13849BFD01E}" dt="2023-03-28T12:58:26.325" v="2632" actId="732"/>
          <ac:picMkLst>
            <pc:docMk/>
            <pc:sldMk cId="276591218" sldId="2658"/>
            <ac:picMk id="1026" creationId="{4BA38E5E-94D1-F37B-7353-771B0C141D34}"/>
          </ac:picMkLst>
        </pc:picChg>
        <pc:picChg chg="del">
          <ac:chgData name="伊健 杜" userId="e69aded81da48593" providerId="LiveId" clId="{D3A54B80-6E0E-4F9A-B4D4-B13849BFD01E}" dt="2023-03-28T10:36:02.842" v="201" actId="478"/>
          <ac:picMkLst>
            <pc:docMk/>
            <pc:sldMk cId="276591218" sldId="2658"/>
            <ac:picMk id="8194" creationId="{822AEDC5-E639-3877-2EEC-23C47CCF5140}"/>
          </ac:picMkLst>
        </pc:picChg>
      </pc:sldChg>
      <pc:sldChg chg="modSp add mod">
        <pc:chgData name="伊健 杜" userId="e69aded81da48593" providerId="LiveId" clId="{D3A54B80-6E0E-4F9A-B4D4-B13849BFD01E}" dt="2023-03-28T11:14:49.603" v="2300"/>
        <pc:sldMkLst>
          <pc:docMk/>
          <pc:sldMk cId="2888117648" sldId="2659"/>
        </pc:sldMkLst>
        <pc:spChg chg="mod">
          <ac:chgData name="伊健 杜" userId="e69aded81da48593" providerId="LiveId" clId="{D3A54B80-6E0E-4F9A-B4D4-B13849BFD01E}" dt="2023-03-28T11:14:49.603" v="2300"/>
          <ac:spMkLst>
            <pc:docMk/>
            <pc:sldMk cId="2888117648" sldId="2659"/>
            <ac:spMk id="2" creationId="{78943CB7-6E90-3B32-EFCE-321306C585B6}"/>
          </ac:spMkLst>
        </pc:spChg>
      </pc:sldChg>
      <pc:sldChg chg="modSp add mod">
        <pc:chgData name="伊健 杜" userId="e69aded81da48593" providerId="LiveId" clId="{D3A54B80-6E0E-4F9A-B4D4-B13849BFD01E}" dt="2023-03-28T11:14:49.603" v="2300"/>
        <pc:sldMkLst>
          <pc:docMk/>
          <pc:sldMk cId="2692521678" sldId="2660"/>
        </pc:sldMkLst>
        <pc:spChg chg="mod">
          <ac:chgData name="伊健 杜" userId="e69aded81da48593" providerId="LiveId" clId="{D3A54B80-6E0E-4F9A-B4D4-B13849BFD01E}" dt="2023-03-28T11:14:49.603" v="2300"/>
          <ac:spMkLst>
            <pc:docMk/>
            <pc:sldMk cId="2692521678" sldId="2660"/>
            <ac:spMk id="2" creationId="{78943CB7-6E90-3B32-EFCE-321306C585B6}"/>
          </ac:spMkLst>
        </pc:spChg>
      </pc:sldChg>
      <pc:sldChg chg="addSp delSp modSp add mod ord">
        <pc:chgData name="伊健 杜" userId="e69aded81da48593" providerId="LiveId" clId="{D3A54B80-6E0E-4F9A-B4D4-B13849BFD01E}" dt="2023-03-28T11:19:28.164" v="2321" actId="1076"/>
        <pc:sldMkLst>
          <pc:docMk/>
          <pc:sldMk cId="1830242463" sldId="2661"/>
        </pc:sldMkLst>
        <pc:spChg chg="mod">
          <ac:chgData name="伊健 杜" userId="e69aded81da48593" providerId="LiveId" clId="{D3A54B80-6E0E-4F9A-B4D4-B13849BFD01E}" dt="2023-03-28T10:39:25.948" v="398"/>
          <ac:spMkLst>
            <pc:docMk/>
            <pc:sldMk cId="1830242463" sldId="2661"/>
            <ac:spMk id="2" creationId="{10304424-DB4A-36E7-9E0D-D32A5DD0F26C}"/>
          </ac:spMkLst>
        </pc:spChg>
        <pc:spChg chg="mod">
          <ac:chgData name="伊健 杜" userId="e69aded81da48593" providerId="LiveId" clId="{D3A54B80-6E0E-4F9A-B4D4-B13849BFD01E}" dt="2023-03-28T11:14:49.603" v="2300"/>
          <ac:spMkLst>
            <pc:docMk/>
            <pc:sldMk cId="1830242463" sldId="2661"/>
            <ac:spMk id="3" creationId="{A68883CB-963E-F336-7660-7F30997E9C5B}"/>
          </ac:spMkLst>
        </pc:spChg>
        <pc:picChg chg="del">
          <ac:chgData name="伊健 杜" userId="e69aded81da48593" providerId="LiveId" clId="{D3A54B80-6E0E-4F9A-B4D4-B13849BFD01E}" dt="2023-03-28T10:39:32.132" v="399" actId="478"/>
          <ac:picMkLst>
            <pc:docMk/>
            <pc:sldMk cId="1830242463" sldId="2661"/>
            <ac:picMk id="1026" creationId="{4BA38E5E-94D1-F37B-7353-771B0C141D34}"/>
          </ac:picMkLst>
        </pc:picChg>
        <pc:picChg chg="add del mod">
          <ac:chgData name="伊健 杜" userId="e69aded81da48593" providerId="LiveId" clId="{D3A54B80-6E0E-4F9A-B4D4-B13849BFD01E}" dt="2023-03-28T11:19:06.427" v="2319" actId="478"/>
          <ac:picMkLst>
            <pc:docMk/>
            <pc:sldMk cId="1830242463" sldId="2661"/>
            <ac:picMk id="5122" creationId="{FD4802D1-561D-BF65-B1B1-BF61CD10A333}"/>
          </ac:picMkLst>
        </pc:picChg>
        <pc:picChg chg="add mod">
          <ac:chgData name="伊健 杜" userId="e69aded81da48593" providerId="LiveId" clId="{D3A54B80-6E0E-4F9A-B4D4-B13849BFD01E}" dt="2023-03-28T11:19:28.164" v="2321" actId="1076"/>
          <ac:picMkLst>
            <pc:docMk/>
            <pc:sldMk cId="1830242463" sldId="2661"/>
            <ac:picMk id="5124" creationId="{518CE8E8-05D7-3F86-37AC-CFEC16C4412E}"/>
          </ac:picMkLst>
        </pc:picChg>
      </pc:sldChg>
      <pc:sldChg chg="modSp add mod ord">
        <pc:chgData name="伊健 杜" userId="e69aded81da48593" providerId="LiveId" clId="{D3A54B80-6E0E-4F9A-B4D4-B13849BFD01E}" dt="2023-03-28T11:14:49.603" v="2300"/>
        <pc:sldMkLst>
          <pc:docMk/>
          <pc:sldMk cId="262590221" sldId="2662"/>
        </pc:sldMkLst>
        <pc:spChg chg="mod">
          <ac:chgData name="伊健 杜" userId="e69aded81da48593" providerId="LiveId" clId="{D3A54B80-6E0E-4F9A-B4D4-B13849BFD01E}" dt="2023-03-28T11:14:49.603" v="2300"/>
          <ac:spMkLst>
            <pc:docMk/>
            <pc:sldMk cId="262590221" sldId="2662"/>
            <ac:spMk id="2" creationId="{78943CB7-6E90-3B32-EFCE-321306C585B6}"/>
          </ac:spMkLst>
        </pc:spChg>
      </pc:sldChg>
      <pc:sldChg chg="modSp add mod">
        <pc:chgData name="伊健 杜" userId="e69aded81da48593" providerId="LiveId" clId="{D3A54B80-6E0E-4F9A-B4D4-B13849BFD01E}" dt="2023-03-28T11:14:49.603" v="2300"/>
        <pc:sldMkLst>
          <pc:docMk/>
          <pc:sldMk cId="3330433299" sldId="2663"/>
        </pc:sldMkLst>
        <pc:spChg chg="mod">
          <ac:chgData name="伊健 杜" userId="e69aded81da48593" providerId="LiveId" clId="{D3A54B80-6E0E-4F9A-B4D4-B13849BFD01E}" dt="2023-03-28T11:14:49.603" v="2300"/>
          <ac:spMkLst>
            <pc:docMk/>
            <pc:sldMk cId="3330433299" sldId="2663"/>
            <ac:spMk id="2" creationId="{78943CB7-6E90-3B32-EFCE-321306C585B6}"/>
          </ac:spMkLst>
        </pc:spChg>
      </pc:sldChg>
      <pc:sldChg chg="addSp modSp add mod">
        <pc:chgData name="伊健 杜" userId="e69aded81da48593" providerId="LiveId" clId="{D3A54B80-6E0E-4F9A-B4D4-B13849BFD01E}" dt="2023-03-28T11:21:13.453" v="2327" actId="1076"/>
        <pc:sldMkLst>
          <pc:docMk/>
          <pc:sldMk cId="2932602855" sldId="2664"/>
        </pc:sldMkLst>
        <pc:spChg chg="mod">
          <ac:chgData name="伊健 杜" userId="e69aded81da48593" providerId="LiveId" clId="{D3A54B80-6E0E-4F9A-B4D4-B13849BFD01E}" dt="2023-03-28T11:14:49.603" v="2300"/>
          <ac:spMkLst>
            <pc:docMk/>
            <pc:sldMk cId="2932602855" sldId="2664"/>
            <ac:spMk id="2" creationId="{10304424-DB4A-36E7-9E0D-D32A5DD0F26C}"/>
          </ac:spMkLst>
        </pc:spChg>
        <pc:spChg chg="mod">
          <ac:chgData name="伊健 杜" userId="e69aded81da48593" providerId="LiveId" clId="{D3A54B80-6E0E-4F9A-B4D4-B13849BFD01E}" dt="2023-03-28T11:14:49.603" v="2300"/>
          <ac:spMkLst>
            <pc:docMk/>
            <pc:sldMk cId="2932602855" sldId="2664"/>
            <ac:spMk id="3" creationId="{A68883CB-963E-F336-7660-7F30997E9C5B}"/>
          </ac:spMkLst>
        </pc:spChg>
        <pc:picChg chg="add mod">
          <ac:chgData name="伊健 杜" userId="e69aded81da48593" providerId="LiveId" clId="{D3A54B80-6E0E-4F9A-B4D4-B13849BFD01E}" dt="2023-03-28T11:21:13.453" v="2327" actId="1076"/>
          <ac:picMkLst>
            <pc:docMk/>
            <pc:sldMk cId="2932602855" sldId="2664"/>
            <ac:picMk id="4098" creationId="{6214C8C7-A56C-B9C5-F30E-269C8550D8B4}"/>
          </ac:picMkLst>
        </pc:picChg>
      </pc:sldChg>
      <pc:sldChg chg="addSp modSp add mod">
        <pc:chgData name="伊健 杜" userId="e69aded81da48593" providerId="LiveId" clId="{D3A54B80-6E0E-4F9A-B4D4-B13849BFD01E}" dt="2023-03-28T11:22:32.711" v="2330" actId="1076"/>
        <pc:sldMkLst>
          <pc:docMk/>
          <pc:sldMk cId="975404119" sldId="2665"/>
        </pc:sldMkLst>
        <pc:spChg chg="mod">
          <ac:chgData name="伊健 杜" userId="e69aded81da48593" providerId="LiveId" clId="{D3A54B80-6E0E-4F9A-B4D4-B13849BFD01E}" dt="2023-03-28T11:14:49.603" v="2300"/>
          <ac:spMkLst>
            <pc:docMk/>
            <pc:sldMk cId="975404119" sldId="2665"/>
            <ac:spMk id="2" creationId="{10304424-DB4A-36E7-9E0D-D32A5DD0F26C}"/>
          </ac:spMkLst>
        </pc:spChg>
        <pc:spChg chg="mod">
          <ac:chgData name="伊健 杜" userId="e69aded81da48593" providerId="LiveId" clId="{D3A54B80-6E0E-4F9A-B4D4-B13849BFD01E}" dt="2023-03-28T11:14:49.603" v="2300"/>
          <ac:spMkLst>
            <pc:docMk/>
            <pc:sldMk cId="975404119" sldId="2665"/>
            <ac:spMk id="3" creationId="{A68883CB-963E-F336-7660-7F30997E9C5B}"/>
          </ac:spMkLst>
        </pc:spChg>
        <pc:picChg chg="add mod">
          <ac:chgData name="伊健 杜" userId="e69aded81da48593" providerId="LiveId" clId="{D3A54B80-6E0E-4F9A-B4D4-B13849BFD01E}" dt="2023-03-28T11:22:32.711" v="2330" actId="1076"/>
          <ac:picMkLst>
            <pc:docMk/>
            <pc:sldMk cId="975404119" sldId="2665"/>
            <ac:picMk id="3074" creationId="{FBAD5551-BB60-8FFC-B354-208E5C5E7D94}"/>
          </ac:picMkLst>
        </pc:picChg>
      </pc:sldChg>
      <pc:sldChg chg="modSp add mod">
        <pc:chgData name="伊健 杜" userId="e69aded81da48593" providerId="LiveId" clId="{D3A54B80-6E0E-4F9A-B4D4-B13849BFD01E}" dt="2023-03-28T11:14:49.603" v="2300"/>
        <pc:sldMkLst>
          <pc:docMk/>
          <pc:sldMk cId="3125450197" sldId="2666"/>
        </pc:sldMkLst>
        <pc:spChg chg="mod">
          <ac:chgData name="伊健 杜" userId="e69aded81da48593" providerId="LiveId" clId="{D3A54B80-6E0E-4F9A-B4D4-B13849BFD01E}" dt="2023-03-28T11:14:49.603" v="2300"/>
          <ac:spMkLst>
            <pc:docMk/>
            <pc:sldMk cId="3125450197" sldId="2666"/>
            <ac:spMk id="2" creationId="{78943CB7-6E90-3B32-EFCE-321306C585B6}"/>
          </ac:spMkLst>
        </pc:spChg>
      </pc:sldChg>
      <pc:sldChg chg="addSp modSp add mod">
        <pc:chgData name="伊健 杜" userId="e69aded81da48593" providerId="LiveId" clId="{D3A54B80-6E0E-4F9A-B4D4-B13849BFD01E}" dt="2023-03-28T11:29:53.338" v="2343" actId="1076"/>
        <pc:sldMkLst>
          <pc:docMk/>
          <pc:sldMk cId="2625980688" sldId="2667"/>
        </pc:sldMkLst>
        <pc:spChg chg="mod">
          <ac:chgData name="伊健 杜" userId="e69aded81da48593" providerId="LiveId" clId="{D3A54B80-6E0E-4F9A-B4D4-B13849BFD01E}" dt="2023-03-28T11:14:49.603" v="2300"/>
          <ac:spMkLst>
            <pc:docMk/>
            <pc:sldMk cId="2625980688" sldId="2667"/>
            <ac:spMk id="3" creationId="{286C94CB-5697-3834-7C7B-3334EA7571D0}"/>
          </ac:spMkLst>
        </pc:spChg>
        <pc:spChg chg="mod">
          <ac:chgData name="伊健 杜" userId="e69aded81da48593" providerId="LiveId" clId="{D3A54B80-6E0E-4F9A-B4D4-B13849BFD01E}" dt="2023-03-28T11:14:49.603" v="2300"/>
          <ac:spMkLst>
            <pc:docMk/>
            <pc:sldMk cId="2625980688" sldId="2667"/>
            <ac:spMk id="6" creationId="{820CF020-8417-805D-3C80-BC875640C944}"/>
          </ac:spMkLst>
        </pc:spChg>
        <pc:spChg chg="mod">
          <ac:chgData name="伊健 杜" userId="e69aded81da48593" providerId="LiveId" clId="{D3A54B80-6E0E-4F9A-B4D4-B13849BFD01E}" dt="2023-03-28T11:14:49.603" v="2300"/>
          <ac:spMkLst>
            <pc:docMk/>
            <pc:sldMk cId="2625980688" sldId="2667"/>
            <ac:spMk id="7" creationId="{D7E060DD-085C-4D12-9537-7AB419F206A0}"/>
          </ac:spMkLst>
        </pc:spChg>
        <pc:picChg chg="add mod">
          <ac:chgData name="伊健 杜" userId="e69aded81da48593" providerId="LiveId" clId="{D3A54B80-6E0E-4F9A-B4D4-B13849BFD01E}" dt="2023-03-28T11:29:53.338" v="2343" actId="1076"/>
          <ac:picMkLst>
            <pc:docMk/>
            <pc:sldMk cId="2625980688" sldId="2667"/>
            <ac:picMk id="9218" creationId="{7085D404-9E36-8755-3859-3A114046A83E}"/>
          </ac:picMkLst>
        </pc:picChg>
      </pc:sldChg>
      <pc:sldChg chg="addSp modSp add mod">
        <pc:chgData name="伊健 杜" userId="e69aded81da48593" providerId="LiveId" clId="{D3A54B80-6E0E-4F9A-B4D4-B13849BFD01E}" dt="2023-03-28T11:30:42.521" v="2347" actId="1076"/>
        <pc:sldMkLst>
          <pc:docMk/>
          <pc:sldMk cId="1105520395" sldId="2668"/>
        </pc:sldMkLst>
        <pc:spChg chg="mod">
          <ac:chgData name="伊健 杜" userId="e69aded81da48593" providerId="LiveId" clId="{D3A54B80-6E0E-4F9A-B4D4-B13849BFD01E}" dt="2023-03-28T11:14:49.603" v="2300"/>
          <ac:spMkLst>
            <pc:docMk/>
            <pc:sldMk cId="1105520395" sldId="2668"/>
            <ac:spMk id="3" creationId="{286C94CB-5697-3834-7C7B-3334EA7571D0}"/>
          </ac:spMkLst>
        </pc:spChg>
        <pc:spChg chg="mod">
          <ac:chgData name="伊健 杜" userId="e69aded81da48593" providerId="LiveId" clId="{D3A54B80-6E0E-4F9A-B4D4-B13849BFD01E}" dt="2023-03-28T11:14:49.603" v="2300"/>
          <ac:spMkLst>
            <pc:docMk/>
            <pc:sldMk cId="1105520395" sldId="2668"/>
            <ac:spMk id="6" creationId="{820CF020-8417-805D-3C80-BC875640C944}"/>
          </ac:spMkLst>
        </pc:spChg>
        <pc:spChg chg="mod">
          <ac:chgData name="伊健 杜" userId="e69aded81da48593" providerId="LiveId" clId="{D3A54B80-6E0E-4F9A-B4D4-B13849BFD01E}" dt="2023-03-28T11:14:49.603" v="2300"/>
          <ac:spMkLst>
            <pc:docMk/>
            <pc:sldMk cId="1105520395" sldId="2668"/>
            <ac:spMk id="7" creationId="{D7E060DD-085C-4D12-9537-7AB419F206A0}"/>
          </ac:spMkLst>
        </pc:spChg>
        <pc:picChg chg="add mod">
          <ac:chgData name="伊健 杜" userId="e69aded81da48593" providerId="LiveId" clId="{D3A54B80-6E0E-4F9A-B4D4-B13849BFD01E}" dt="2023-03-28T11:30:42.521" v="2347" actId="1076"/>
          <ac:picMkLst>
            <pc:docMk/>
            <pc:sldMk cId="1105520395" sldId="2668"/>
            <ac:picMk id="10242" creationId="{CC20D15F-6FBB-BB37-1817-0DEF51E8C8E4}"/>
          </ac:picMkLst>
        </pc:picChg>
      </pc:sldChg>
      <pc:sldChg chg="addSp modSp add mod">
        <pc:chgData name="伊健 杜" userId="e69aded81da48593" providerId="LiveId" clId="{D3A54B80-6E0E-4F9A-B4D4-B13849BFD01E}" dt="2023-03-28T11:39:28.311" v="2358" actId="1076"/>
        <pc:sldMkLst>
          <pc:docMk/>
          <pc:sldMk cId="997046962" sldId="2669"/>
        </pc:sldMkLst>
        <pc:spChg chg="mod">
          <ac:chgData name="伊健 杜" userId="e69aded81da48593" providerId="LiveId" clId="{D3A54B80-6E0E-4F9A-B4D4-B13849BFD01E}" dt="2023-03-28T11:14:49.603" v="2300"/>
          <ac:spMkLst>
            <pc:docMk/>
            <pc:sldMk cId="997046962" sldId="2669"/>
            <ac:spMk id="3" creationId="{286C94CB-5697-3834-7C7B-3334EA7571D0}"/>
          </ac:spMkLst>
        </pc:spChg>
        <pc:spChg chg="mod">
          <ac:chgData name="伊健 杜" userId="e69aded81da48593" providerId="LiveId" clId="{D3A54B80-6E0E-4F9A-B4D4-B13849BFD01E}" dt="2023-03-28T11:35:00.850" v="2351" actId="20577"/>
          <ac:spMkLst>
            <pc:docMk/>
            <pc:sldMk cId="997046962" sldId="2669"/>
            <ac:spMk id="6" creationId="{820CF020-8417-805D-3C80-BC875640C944}"/>
          </ac:spMkLst>
        </pc:spChg>
        <pc:spChg chg="mod">
          <ac:chgData name="伊健 杜" userId="e69aded81da48593" providerId="LiveId" clId="{D3A54B80-6E0E-4F9A-B4D4-B13849BFD01E}" dt="2023-03-28T11:14:49.603" v="2300"/>
          <ac:spMkLst>
            <pc:docMk/>
            <pc:sldMk cId="997046962" sldId="2669"/>
            <ac:spMk id="7" creationId="{D7E060DD-085C-4D12-9537-7AB419F206A0}"/>
          </ac:spMkLst>
        </pc:spChg>
        <pc:picChg chg="add mod">
          <ac:chgData name="伊健 杜" userId="e69aded81da48593" providerId="LiveId" clId="{D3A54B80-6E0E-4F9A-B4D4-B13849BFD01E}" dt="2023-03-28T11:39:28.311" v="2358" actId="1076"/>
          <ac:picMkLst>
            <pc:docMk/>
            <pc:sldMk cId="997046962" sldId="2669"/>
            <ac:picMk id="4" creationId="{E35BA7E9-10ED-0BF7-372C-669D9DDFD26E}"/>
          </ac:picMkLst>
        </pc:picChg>
        <pc:picChg chg="add mod">
          <ac:chgData name="伊健 杜" userId="e69aded81da48593" providerId="LiveId" clId="{D3A54B80-6E0E-4F9A-B4D4-B13849BFD01E}" dt="2023-03-28T11:39:28.311" v="2358" actId="1076"/>
          <ac:picMkLst>
            <pc:docMk/>
            <pc:sldMk cId="997046962" sldId="2669"/>
            <ac:picMk id="11266" creationId="{45D130B4-B5FB-F42C-9E66-E4A3F280E918}"/>
          </ac:picMkLst>
        </pc:picChg>
      </pc:sldChg>
      <pc:sldChg chg="addSp modSp add mod">
        <pc:chgData name="伊健 杜" userId="e69aded81da48593" providerId="LiveId" clId="{D3A54B80-6E0E-4F9A-B4D4-B13849BFD01E}" dt="2023-03-28T11:44:10.138" v="2395" actId="1076"/>
        <pc:sldMkLst>
          <pc:docMk/>
          <pc:sldMk cId="493720476" sldId="2670"/>
        </pc:sldMkLst>
        <pc:spChg chg="mod">
          <ac:chgData name="伊健 杜" userId="e69aded81da48593" providerId="LiveId" clId="{D3A54B80-6E0E-4F9A-B4D4-B13849BFD01E}" dt="2023-03-28T11:14:49.603" v="2300"/>
          <ac:spMkLst>
            <pc:docMk/>
            <pc:sldMk cId="493720476" sldId="2670"/>
            <ac:spMk id="3" creationId="{286C94CB-5697-3834-7C7B-3334EA7571D0}"/>
          </ac:spMkLst>
        </pc:spChg>
        <pc:spChg chg="mod">
          <ac:chgData name="伊健 杜" userId="e69aded81da48593" providerId="LiveId" clId="{D3A54B80-6E0E-4F9A-B4D4-B13849BFD01E}" dt="2023-03-28T11:14:49.603" v="2300"/>
          <ac:spMkLst>
            <pc:docMk/>
            <pc:sldMk cId="493720476" sldId="2670"/>
            <ac:spMk id="6" creationId="{820CF020-8417-805D-3C80-BC875640C944}"/>
          </ac:spMkLst>
        </pc:spChg>
        <pc:spChg chg="mod">
          <ac:chgData name="伊健 杜" userId="e69aded81da48593" providerId="LiveId" clId="{D3A54B80-6E0E-4F9A-B4D4-B13849BFD01E}" dt="2023-03-28T11:14:49.603" v="2300"/>
          <ac:spMkLst>
            <pc:docMk/>
            <pc:sldMk cId="493720476" sldId="2670"/>
            <ac:spMk id="7" creationId="{D7E060DD-085C-4D12-9537-7AB419F206A0}"/>
          </ac:spMkLst>
        </pc:spChg>
        <pc:picChg chg="add mod">
          <ac:chgData name="伊健 杜" userId="e69aded81da48593" providerId="LiveId" clId="{D3A54B80-6E0E-4F9A-B4D4-B13849BFD01E}" dt="2023-03-28T11:44:10.138" v="2395" actId="1076"/>
          <ac:picMkLst>
            <pc:docMk/>
            <pc:sldMk cId="493720476" sldId="2670"/>
            <ac:picMk id="15362" creationId="{588A8F9E-E8EC-FF93-EC08-0C18344E4F15}"/>
          </ac:picMkLst>
        </pc:picChg>
      </pc:sldChg>
      <pc:sldChg chg="addSp modSp add mod ord">
        <pc:chgData name="伊健 杜" userId="e69aded81da48593" providerId="LiveId" clId="{D3A54B80-6E0E-4F9A-B4D4-B13849BFD01E}" dt="2023-03-28T11:41:12.991" v="2387" actId="14100"/>
        <pc:sldMkLst>
          <pc:docMk/>
          <pc:sldMk cId="4094352524" sldId="2671"/>
        </pc:sldMkLst>
        <pc:spChg chg="mod">
          <ac:chgData name="伊健 杜" userId="e69aded81da48593" providerId="LiveId" clId="{D3A54B80-6E0E-4F9A-B4D4-B13849BFD01E}" dt="2023-03-28T11:14:49.603" v="2300"/>
          <ac:spMkLst>
            <pc:docMk/>
            <pc:sldMk cId="4094352524" sldId="2671"/>
            <ac:spMk id="3" creationId="{286C94CB-5697-3834-7C7B-3334EA7571D0}"/>
          </ac:spMkLst>
        </pc:spChg>
        <pc:spChg chg="mod">
          <ac:chgData name="伊健 杜" userId="e69aded81da48593" providerId="LiveId" clId="{D3A54B80-6E0E-4F9A-B4D4-B13849BFD01E}" dt="2023-03-28T11:04:06.870" v="2001"/>
          <ac:spMkLst>
            <pc:docMk/>
            <pc:sldMk cId="4094352524" sldId="2671"/>
            <ac:spMk id="5" creationId="{47DC28CB-83F6-F56E-6AD1-7A0341A19041}"/>
          </ac:spMkLst>
        </pc:spChg>
        <pc:spChg chg="mod">
          <ac:chgData name="伊健 杜" userId="e69aded81da48593" providerId="LiveId" clId="{D3A54B80-6E0E-4F9A-B4D4-B13849BFD01E}" dt="2023-03-28T11:14:49.603" v="2300"/>
          <ac:spMkLst>
            <pc:docMk/>
            <pc:sldMk cId="4094352524" sldId="2671"/>
            <ac:spMk id="6" creationId="{820CF020-8417-805D-3C80-BC875640C944}"/>
          </ac:spMkLst>
        </pc:spChg>
        <pc:spChg chg="mod">
          <ac:chgData name="伊健 杜" userId="e69aded81da48593" providerId="LiveId" clId="{D3A54B80-6E0E-4F9A-B4D4-B13849BFD01E}" dt="2023-03-28T11:14:49.603" v="2300"/>
          <ac:spMkLst>
            <pc:docMk/>
            <pc:sldMk cId="4094352524" sldId="2671"/>
            <ac:spMk id="7" creationId="{D7E060DD-085C-4D12-9537-7AB419F206A0}"/>
          </ac:spMkLst>
        </pc:spChg>
        <pc:spChg chg="mod">
          <ac:chgData name="伊健 杜" userId="e69aded81da48593" providerId="LiveId" clId="{D3A54B80-6E0E-4F9A-B4D4-B13849BFD01E}" dt="2023-03-28T11:04:24.490" v="2011"/>
          <ac:spMkLst>
            <pc:docMk/>
            <pc:sldMk cId="4094352524" sldId="2671"/>
            <ac:spMk id="9" creationId="{7C423D93-45E3-B2E3-10CF-ED853425F51E}"/>
          </ac:spMkLst>
        </pc:spChg>
        <pc:picChg chg="add mod">
          <ac:chgData name="伊健 杜" userId="e69aded81da48593" providerId="LiveId" clId="{D3A54B80-6E0E-4F9A-B4D4-B13849BFD01E}" dt="2023-03-28T11:41:07.687" v="2384" actId="1076"/>
          <ac:picMkLst>
            <pc:docMk/>
            <pc:sldMk cId="4094352524" sldId="2671"/>
            <ac:picMk id="13314" creationId="{7B536D82-9E2F-52A8-B86E-71F8BB234D37}"/>
          </ac:picMkLst>
        </pc:picChg>
        <pc:picChg chg="add mod">
          <ac:chgData name="伊健 杜" userId="e69aded81da48593" providerId="LiveId" clId="{D3A54B80-6E0E-4F9A-B4D4-B13849BFD01E}" dt="2023-03-28T11:41:12.991" v="2387" actId="14100"/>
          <ac:picMkLst>
            <pc:docMk/>
            <pc:sldMk cId="4094352524" sldId="2671"/>
            <ac:picMk id="13316" creationId="{F1CDE298-527C-265C-961E-D4AE3E3146DA}"/>
          </ac:picMkLst>
        </pc:picChg>
      </pc:sldChg>
      <pc:sldChg chg="addSp modSp add mod">
        <pc:chgData name="伊健 杜" userId="e69aded81da48593" providerId="LiveId" clId="{D3A54B80-6E0E-4F9A-B4D4-B13849BFD01E}" dt="2023-03-28T11:39:52.987" v="2374"/>
        <pc:sldMkLst>
          <pc:docMk/>
          <pc:sldMk cId="3622498198" sldId="2672"/>
        </pc:sldMkLst>
        <pc:spChg chg="mod">
          <ac:chgData name="伊健 杜" userId="e69aded81da48593" providerId="LiveId" clId="{D3A54B80-6E0E-4F9A-B4D4-B13849BFD01E}" dt="2023-03-28T11:14:49.603" v="2300"/>
          <ac:spMkLst>
            <pc:docMk/>
            <pc:sldMk cId="3622498198" sldId="2672"/>
            <ac:spMk id="3" creationId="{286C94CB-5697-3834-7C7B-3334EA7571D0}"/>
          </ac:spMkLst>
        </pc:spChg>
        <pc:spChg chg="mod">
          <ac:chgData name="伊健 杜" userId="e69aded81da48593" providerId="LiveId" clId="{D3A54B80-6E0E-4F9A-B4D4-B13849BFD01E}" dt="2023-03-28T11:39:52.987" v="2374"/>
          <ac:spMkLst>
            <pc:docMk/>
            <pc:sldMk cId="3622498198" sldId="2672"/>
            <ac:spMk id="6" creationId="{820CF020-8417-805D-3C80-BC875640C944}"/>
          </ac:spMkLst>
        </pc:spChg>
        <pc:spChg chg="mod">
          <ac:chgData name="伊健 杜" userId="e69aded81da48593" providerId="LiveId" clId="{D3A54B80-6E0E-4F9A-B4D4-B13849BFD01E}" dt="2023-03-28T11:14:49.603" v="2300"/>
          <ac:spMkLst>
            <pc:docMk/>
            <pc:sldMk cId="3622498198" sldId="2672"/>
            <ac:spMk id="7" creationId="{D7E060DD-085C-4D12-9537-7AB419F206A0}"/>
          </ac:spMkLst>
        </pc:spChg>
        <pc:picChg chg="add mod">
          <ac:chgData name="伊健 杜" userId="e69aded81da48593" providerId="LiveId" clId="{D3A54B80-6E0E-4F9A-B4D4-B13849BFD01E}" dt="2023-03-28T11:39:47.356" v="2361" actId="14100"/>
          <ac:picMkLst>
            <pc:docMk/>
            <pc:sldMk cId="3622498198" sldId="2672"/>
            <ac:picMk id="12290" creationId="{8EAE7D54-7F8A-7992-4AB1-118C05073FD4}"/>
          </ac:picMkLst>
        </pc:picChg>
      </pc:sldChg>
      <pc:sldChg chg="addSp modSp add mod">
        <pc:chgData name="伊健 杜" userId="e69aded81da48593" providerId="LiveId" clId="{D3A54B80-6E0E-4F9A-B4D4-B13849BFD01E}" dt="2023-03-28T11:42:27.503" v="2391" actId="1076"/>
        <pc:sldMkLst>
          <pc:docMk/>
          <pc:sldMk cId="1190912900" sldId="2673"/>
        </pc:sldMkLst>
        <pc:spChg chg="mod">
          <ac:chgData name="伊健 杜" userId="e69aded81da48593" providerId="LiveId" clId="{D3A54B80-6E0E-4F9A-B4D4-B13849BFD01E}" dt="2023-03-28T11:14:49.603" v="2300"/>
          <ac:spMkLst>
            <pc:docMk/>
            <pc:sldMk cId="1190912900" sldId="2673"/>
            <ac:spMk id="3" creationId="{286C94CB-5697-3834-7C7B-3334EA7571D0}"/>
          </ac:spMkLst>
        </pc:spChg>
        <pc:spChg chg="mod">
          <ac:chgData name="伊健 杜" userId="e69aded81da48593" providerId="LiveId" clId="{D3A54B80-6E0E-4F9A-B4D4-B13849BFD01E}" dt="2023-03-28T11:14:49.603" v="2300"/>
          <ac:spMkLst>
            <pc:docMk/>
            <pc:sldMk cId="1190912900" sldId="2673"/>
            <ac:spMk id="6" creationId="{820CF020-8417-805D-3C80-BC875640C944}"/>
          </ac:spMkLst>
        </pc:spChg>
        <pc:spChg chg="mod">
          <ac:chgData name="伊健 杜" userId="e69aded81da48593" providerId="LiveId" clId="{D3A54B80-6E0E-4F9A-B4D4-B13849BFD01E}" dt="2023-03-28T11:14:49.603" v="2300"/>
          <ac:spMkLst>
            <pc:docMk/>
            <pc:sldMk cId="1190912900" sldId="2673"/>
            <ac:spMk id="7" creationId="{D7E060DD-085C-4D12-9537-7AB419F206A0}"/>
          </ac:spMkLst>
        </pc:spChg>
        <pc:picChg chg="add mod">
          <ac:chgData name="伊健 杜" userId="e69aded81da48593" providerId="LiveId" clId="{D3A54B80-6E0E-4F9A-B4D4-B13849BFD01E}" dt="2023-03-28T11:42:27.503" v="2391" actId="1076"/>
          <ac:picMkLst>
            <pc:docMk/>
            <pc:sldMk cId="1190912900" sldId="2673"/>
            <ac:picMk id="14338" creationId="{90EE98A1-22A9-EB46-B5EF-7A9031B9B8A8}"/>
          </ac:picMkLst>
        </pc:picChg>
      </pc:sldChg>
      <pc:sldChg chg="modSp add mod">
        <pc:chgData name="伊健 杜" userId="e69aded81da48593" providerId="LiveId" clId="{D3A54B80-6E0E-4F9A-B4D4-B13849BFD01E}" dt="2023-03-28T11:14:49.603" v="2300"/>
        <pc:sldMkLst>
          <pc:docMk/>
          <pc:sldMk cId="2820810137" sldId="2674"/>
        </pc:sldMkLst>
        <pc:spChg chg="mod">
          <ac:chgData name="伊健 杜" userId="e69aded81da48593" providerId="LiveId" clId="{D3A54B80-6E0E-4F9A-B4D4-B13849BFD01E}" dt="2023-03-28T11:14:49.603" v="2300"/>
          <ac:spMkLst>
            <pc:docMk/>
            <pc:sldMk cId="2820810137" sldId="2674"/>
            <ac:spMk id="2" creationId="{78943CB7-6E90-3B32-EFCE-321306C585B6}"/>
          </ac:spMkLst>
        </pc:spChg>
      </pc:sldChg>
      <pc:sldChg chg="addSp delSp modSp add mod">
        <pc:chgData name="伊健 杜" userId="e69aded81da48593" providerId="LiveId" clId="{D3A54B80-6E0E-4F9A-B4D4-B13849BFD01E}" dt="2023-03-28T11:54:45.304" v="2630"/>
        <pc:sldMkLst>
          <pc:docMk/>
          <pc:sldMk cId="3586861614" sldId="2675"/>
        </pc:sldMkLst>
        <pc:spChg chg="mod">
          <ac:chgData name="伊健 杜" userId="e69aded81da48593" providerId="LiveId" clId="{D3A54B80-6E0E-4F9A-B4D4-B13849BFD01E}" dt="2023-03-28T11:54:45.304" v="2630"/>
          <ac:spMkLst>
            <pc:docMk/>
            <pc:sldMk cId="3586861614" sldId="2675"/>
            <ac:spMk id="2" creationId="{10304424-DB4A-36E7-9E0D-D32A5DD0F26C}"/>
          </ac:spMkLst>
        </pc:spChg>
        <pc:spChg chg="mod">
          <ac:chgData name="伊健 杜" userId="e69aded81da48593" providerId="LiveId" clId="{D3A54B80-6E0E-4F9A-B4D4-B13849BFD01E}" dt="2023-03-28T11:54:45.304" v="2630"/>
          <ac:spMkLst>
            <pc:docMk/>
            <pc:sldMk cId="3586861614" sldId="2675"/>
            <ac:spMk id="3" creationId="{A68883CB-963E-F336-7660-7F30997E9C5B}"/>
          </ac:spMkLst>
        </pc:spChg>
        <pc:picChg chg="del mod">
          <ac:chgData name="伊健 杜" userId="e69aded81da48593" providerId="LiveId" clId="{D3A54B80-6E0E-4F9A-B4D4-B13849BFD01E}" dt="2023-03-28T11:46:20.102" v="2409" actId="478"/>
          <ac:picMkLst>
            <pc:docMk/>
            <pc:sldMk cId="3586861614" sldId="2675"/>
            <ac:picMk id="4098" creationId="{6214C8C7-A56C-B9C5-F30E-269C8550D8B4}"/>
          </ac:picMkLst>
        </pc:picChg>
        <pc:picChg chg="add mod">
          <ac:chgData name="伊健 杜" userId="e69aded81da48593" providerId="LiveId" clId="{D3A54B80-6E0E-4F9A-B4D4-B13849BFD01E}" dt="2023-03-28T11:51:26.559" v="2527" actId="1076"/>
          <ac:picMkLst>
            <pc:docMk/>
            <pc:sldMk cId="3586861614" sldId="2675"/>
            <ac:picMk id="16386" creationId="{92E0CCFF-26CD-4660-9112-16BA2937C1C2}"/>
          </ac:picMkLst>
        </pc:picChg>
      </pc:sldChg>
      <pc:sldChg chg="addSp delSp modSp add mod">
        <pc:chgData name="伊健 杜" userId="e69aded81da48593" providerId="LiveId" clId="{D3A54B80-6E0E-4F9A-B4D4-B13849BFD01E}" dt="2023-03-28T11:54:45.304" v="2630"/>
        <pc:sldMkLst>
          <pc:docMk/>
          <pc:sldMk cId="1890163494" sldId="2676"/>
        </pc:sldMkLst>
        <pc:spChg chg="mod">
          <ac:chgData name="伊健 杜" userId="e69aded81da48593" providerId="LiveId" clId="{D3A54B80-6E0E-4F9A-B4D4-B13849BFD01E}" dt="2023-03-28T11:54:45.304" v="2630"/>
          <ac:spMkLst>
            <pc:docMk/>
            <pc:sldMk cId="1890163494" sldId="2676"/>
            <ac:spMk id="2" creationId="{10304424-DB4A-36E7-9E0D-D32A5DD0F26C}"/>
          </ac:spMkLst>
        </pc:spChg>
        <pc:spChg chg="mod">
          <ac:chgData name="伊健 杜" userId="e69aded81da48593" providerId="LiveId" clId="{D3A54B80-6E0E-4F9A-B4D4-B13849BFD01E}" dt="2023-03-28T11:54:45.304" v="2630"/>
          <ac:spMkLst>
            <pc:docMk/>
            <pc:sldMk cId="1890163494" sldId="2676"/>
            <ac:spMk id="3" creationId="{A68883CB-963E-F336-7660-7F30997E9C5B}"/>
          </ac:spMkLst>
        </pc:spChg>
        <pc:picChg chg="del">
          <ac:chgData name="伊健 杜" userId="e69aded81da48593" providerId="LiveId" clId="{D3A54B80-6E0E-4F9A-B4D4-B13849BFD01E}" dt="2023-03-28T11:51:30.524" v="2529" actId="478"/>
          <ac:picMkLst>
            <pc:docMk/>
            <pc:sldMk cId="1890163494" sldId="2676"/>
            <ac:picMk id="16386" creationId="{92E0CCFF-26CD-4660-9112-16BA2937C1C2}"/>
          </ac:picMkLst>
        </pc:picChg>
        <pc:picChg chg="add mod">
          <ac:chgData name="伊健 杜" userId="e69aded81da48593" providerId="LiveId" clId="{D3A54B80-6E0E-4F9A-B4D4-B13849BFD01E}" dt="2023-03-28T11:53:18.810" v="2587" actId="1076"/>
          <ac:picMkLst>
            <pc:docMk/>
            <pc:sldMk cId="1890163494" sldId="2676"/>
            <ac:picMk id="17410" creationId="{238B1AF5-96D2-4944-A570-7AA480F3E0C4}"/>
          </ac:picMkLst>
        </pc:picChg>
      </pc:sldChg>
      <pc:sldChg chg="modSp add del mod">
        <pc:chgData name="伊健 杜" userId="e69aded81da48593" providerId="LiveId" clId="{D3A54B80-6E0E-4F9A-B4D4-B13849BFD01E}" dt="2023-03-28T11:54:27.682" v="2629" actId="47"/>
        <pc:sldMkLst>
          <pc:docMk/>
          <pc:sldMk cId="3346967162" sldId="2677"/>
        </pc:sldMkLst>
        <pc:spChg chg="mod">
          <ac:chgData name="伊健 杜" userId="e69aded81da48593" providerId="LiveId" clId="{D3A54B80-6E0E-4F9A-B4D4-B13849BFD01E}" dt="2023-03-28T11:54:24.318" v="2628" actId="20577"/>
          <ac:spMkLst>
            <pc:docMk/>
            <pc:sldMk cId="3346967162" sldId="2677"/>
            <ac:spMk id="2" creationId="{78943CB7-6E90-3B32-EFCE-321306C585B6}"/>
          </ac:spMkLst>
        </pc:spChg>
      </pc:sldChg>
      <pc:sldChg chg="modSp add">
        <pc:chgData name="伊健 杜" userId="e69aded81da48593" providerId="LiveId" clId="{D3A54B80-6E0E-4F9A-B4D4-B13849BFD01E}" dt="2023-03-28T11:54:45.304" v="2630"/>
        <pc:sldMkLst>
          <pc:docMk/>
          <pc:sldMk cId="1990425458" sldId="2678"/>
        </pc:sldMkLst>
        <pc:spChg chg="mod">
          <ac:chgData name="伊健 杜" userId="e69aded81da48593" providerId="LiveId" clId="{D3A54B80-6E0E-4F9A-B4D4-B13849BFD01E}" dt="2023-03-28T11:54:45.304" v="2630"/>
          <ac:spMkLst>
            <pc:docMk/>
            <pc:sldMk cId="1990425458" sldId="2678"/>
            <ac:spMk id="2" creationId="{78943CB7-6E90-3B32-EFCE-321306C585B6}"/>
          </ac:spMkLst>
        </pc:spChg>
      </pc:sldChg>
    </pc:docChg>
  </pc:docChgLst>
  <pc:docChgLst>
    <pc:chgData name="伊健 杜" userId="e69aded81da48593" providerId="LiveId" clId="{3635123C-BE63-41FD-9E19-5FC639B74FDE}"/>
    <pc:docChg chg="undo custSel addSld delSld modSld sldOrd">
      <pc:chgData name="伊健 杜" userId="e69aded81da48593" providerId="LiveId" clId="{3635123C-BE63-41FD-9E19-5FC639B74FDE}" dt="2023-03-23T06:58:09.731" v="4326"/>
      <pc:docMkLst>
        <pc:docMk/>
      </pc:docMkLst>
      <pc:sldChg chg="del">
        <pc:chgData name="伊健 杜" userId="e69aded81da48593" providerId="LiveId" clId="{3635123C-BE63-41FD-9E19-5FC639B74FDE}" dt="2023-03-22T11:20:06.539" v="0" actId="47"/>
        <pc:sldMkLst>
          <pc:docMk/>
          <pc:sldMk cId="2502755045" sldId="2337"/>
        </pc:sldMkLst>
      </pc:sldChg>
      <pc:sldChg chg="del">
        <pc:chgData name="伊健 杜" userId="e69aded81da48593" providerId="LiveId" clId="{3635123C-BE63-41FD-9E19-5FC639B74FDE}" dt="2023-03-22T11:20:06.539" v="0" actId="47"/>
        <pc:sldMkLst>
          <pc:docMk/>
          <pc:sldMk cId="3568478535" sldId="2426"/>
        </pc:sldMkLst>
      </pc:sldChg>
      <pc:sldChg chg="del">
        <pc:chgData name="伊健 杜" userId="e69aded81da48593" providerId="LiveId" clId="{3635123C-BE63-41FD-9E19-5FC639B74FDE}" dt="2023-03-22T11:20:06.539" v="0" actId="47"/>
        <pc:sldMkLst>
          <pc:docMk/>
          <pc:sldMk cId="266192111" sldId="2429"/>
        </pc:sldMkLst>
      </pc:sldChg>
      <pc:sldChg chg="del">
        <pc:chgData name="伊健 杜" userId="e69aded81da48593" providerId="LiveId" clId="{3635123C-BE63-41FD-9E19-5FC639B74FDE}" dt="2023-03-22T11:20:06.539" v="0" actId="47"/>
        <pc:sldMkLst>
          <pc:docMk/>
          <pc:sldMk cId="861277297" sldId="2430"/>
        </pc:sldMkLst>
      </pc:sldChg>
      <pc:sldChg chg="del">
        <pc:chgData name="伊健 杜" userId="e69aded81da48593" providerId="LiveId" clId="{3635123C-BE63-41FD-9E19-5FC639B74FDE}" dt="2023-03-22T11:20:06.539" v="0" actId="47"/>
        <pc:sldMkLst>
          <pc:docMk/>
          <pc:sldMk cId="530762954" sldId="2431"/>
        </pc:sldMkLst>
      </pc:sldChg>
      <pc:sldChg chg="del">
        <pc:chgData name="伊健 杜" userId="e69aded81da48593" providerId="LiveId" clId="{3635123C-BE63-41FD-9E19-5FC639B74FDE}" dt="2023-03-22T11:20:06.539" v="0" actId="47"/>
        <pc:sldMkLst>
          <pc:docMk/>
          <pc:sldMk cId="2481439025" sldId="2432"/>
        </pc:sldMkLst>
      </pc:sldChg>
      <pc:sldChg chg="del">
        <pc:chgData name="伊健 杜" userId="e69aded81da48593" providerId="LiveId" clId="{3635123C-BE63-41FD-9E19-5FC639B74FDE}" dt="2023-03-22T11:20:06.539" v="0" actId="47"/>
        <pc:sldMkLst>
          <pc:docMk/>
          <pc:sldMk cId="3574378599" sldId="2433"/>
        </pc:sldMkLst>
      </pc:sldChg>
      <pc:sldChg chg="del">
        <pc:chgData name="伊健 杜" userId="e69aded81da48593" providerId="LiveId" clId="{3635123C-BE63-41FD-9E19-5FC639B74FDE}" dt="2023-03-22T11:20:06.539" v="0" actId="47"/>
        <pc:sldMkLst>
          <pc:docMk/>
          <pc:sldMk cId="764167282" sldId="2434"/>
        </pc:sldMkLst>
      </pc:sldChg>
      <pc:sldChg chg="del">
        <pc:chgData name="伊健 杜" userId="e69aded81da48593" providerId="LiveId" clId="{3635123C-BE63-41FD-9E19-5FC639B74FDE}" dt="2023-03-22T11:20:06.539" v="0" actId="47"/>
        <pc:sldMkLst>
          <pc:docMk/>
          <pc:sldMk cId="177123772" sldId="2435"/>
        </pc:sldMkLst>
      </pc:sldChg>
      <pc:sldChg chg="del">
        <pc:chgData name="伊健 杜" userId="e69aded81da48593" providerId="LiveId" clId="{3635123C-BE63-41FD-9E19-5FC639B74FDE}" dt="2023-03-22T11:20:06.539" v="0" actId="47"/>
        <pc:sldMkLst>
          <pc:docMk/>
          <pc:sldMk cId="2274541567" sldId="2436"/>
        </pc:sldMkLst>
      </pc:sldChg>
      <pc:sldChg chg="del">
        <pc:chgData name="伊健 杜" userId="e69aded81da48593" providerId="LiveId" clId="{3635123C-BE63-41FD-9E19-5FC639B74FDE}" dt="2023-03-22T11:20:06.539" v="0" actId="47"/>
        <pc:sldMkLst>
          <pc:docMk/>
          <pc:sldMk cId="1400167800" sldId="2468"/>
        </pc:sldMkLst>
      </pc:sldChg>
      <pc:sldChg chg="modSp add del mod">
        <pc:chgData name="伊健 杜" userId="e69aded81da48593" providerId="LiveId" clId="{3635123C-BE63-41FD-9E19-5FC639B74FDE}" dt="2023-03-23T06:58:09.731" v="4326"/>
        <pc:sldMkLst>
          <pc:docMk/>
          <pc:sldMk cId="2208416781" sldId="2470"/>
        </pc:sldMkLst>
        <pc:graphicFrameChg chg="mod modGraphic">
          <ac:chgData name="伊健 杜" userId="e69aded81da48593" providerId="LiveId" clId="{3635123C-BE63-41FD-9E19-5FC639B74FDE}" dt="2023-03-22T13:57:19.609" v="4322"/>
          <ac:graphicFrameMkLst>
            <pc:docMk/>
            <pc:sldMk cId="2208416781" sldId="2470"/>
            <ac:graphicFrameMk id="5" creationId="{53CB467B-9096-21FC-3754-48482A8560B2}"/>
          </ac:graphicFrameMkLst>
        </pc:graphicFrameChg>
      </pc:sldChg>
      <pc:sldChg chg="del">
        <pc:chgData name="伊健 杜" userId="e69aded81da48593" providerId="LiveId" clId="{3635123C-BE63-41FD-9E19-5FC639B74FDE}" dt="2023-03-22T11:20:06.539" v="0" actId="47"/>
        <pc:sldMkLst>
          <pc:docMk/>
          <pc:sldMk cId="3007107269" sldId="2589"/>
        </pc:sldMkLst>
      </pc:sldChg>
      <pc:sldChg chg="del">
        <pc:chgData name="伊健 杜" userId="e69aded81da48593" providerId="LiveId" clId="{3635123C-BE63-41FD-9E19-5FC639B74FDE}" dt="2023-03-22T11:20:06.539" v="0" actId="47"/>
        <pc:sldMkLst>
          <pc:docMk/>
          <pc:sldMk cId="1977004977" sldId="2590"/>
        </pc:sldMkLst>
      </pc:sldChg>
      <pc:sldChg chg="del">
        <pc:chgData name="伊健 杜" userId="e69aded81da48593" providerId="LiveId" clId="{3635123C-BE63-41FD-9E19-5FC639B74FDE}" dt="2023-03-22T11:20:06.539" v="0" actId="47"/>
        <pc:sldMkLst>
          <pc:docMk/>
          <pc:sldMk cId="2674672935" sldId="2591"/>
        </pc:sldMkLst>
      </pc:sldChg>
      <pc:sldChg chg="del">
        <pc:chgData name="伊健 杜" userId="e69aded81da48593" providerId="LiveId" clId="{3635123C-BE63-41FD-9E19-5FC639B74FDE}" dt="2023-03-22T11:20:06.539" v="0" actId="47"/>
        <pc:sldMkLst>
          <pc:docMk/>
          <pc:sldMk cId="1028757683" sldId="2592"/>
        </pc:sldMkLst>
      </pc:sldChg>
      <pc:sldChg chg="del">
        <pc:chgData name="伊健 杜" userId="e69aded81da48593" providerId="LiveId" clId="{3635123C-BE63-41FD-9E19-5FC639B74FDE}" dt="2023-03-22T11:20:06.539" v="0" actId="47"/>
        <pc:sldMkLst>
          <pc:docMk/>
          <pc:sldMk cId="2557216316" sldId="2593"/>
        </pc:sldMkLst>
      </pc:sldChg>
      <pc:sldChg chg="del">
        <pc:chgData name="伊健 杜" userId="e69aded81da48593" providerId="LiveId" clId="{3635123C-BE63-41FD-9E19-5FC639B74FDE}" dt="2023-03-22T11:20:06.539" v="0" actId="47"/>
        <pc:sldMkLst>
          <pc:docMk/>
          <pc:sldMk cId="4080136499" sldId="2594"/>
        </pc:sldMkLst>
      </pc:sldChg>
      <pc:sldChg chg="del">
        <pc:chgData name="伊健 杜" userId="e69aded81da48593" providerId="LiveId" clId="{3635123C-BE63-41FD-9E19-5FC639B74FDE}" dt="2023-03-22T11:20:06.539" v="0" actId="47"/>
        <pc:sldMkLst>
          <pc:docMk/>
          <pc:sldMk cId="791846004" sldId="2595"/>
        </pc:sldMkLst>
      </pc:sldChg>
      <pc:sldChg chg="del">
        <pc:chgData name="伊健 杜" userId="e69aded81da48593" providerId="LiveId" clId="{3635123C-BE63-41FD-9E19-5FC639B74FDE}" dt="2023-03-22T11:20:06.539" v="0" actId="47"/>
        <pc:sldMkLst>
          <pc:docMk/>
          <pc:sldMk cId="1168134328" sldId="2596"/>
        </pc:sldMkLst>
      </pc:sldChg>
      <pc:sldChg chg="del">
        <pc:chgData name="伊健 杜" userId="e69aded81da48593" providerId="LiveId" clId="{3635123C-BE63-41FD-9E19-5FC639B74FDE}" dt="2023-03-22T11:20:06.539" v="0" actId="47"/>
        <pc:sldMkLst>
          <pc:docMk/>
          <pc:sldMk cId="3166146323" sldId="2597"/>
        </pc:sldMkLst>
      </pc:sldChg>
      <pc:sldChg chg="del">
        <pc:chgData name="伊健 杜" userId="e69aded81da48593" providerId="LiveId" clId="{3635123C-BE63-41FD-9E19-5FC639B74FDE}" dt="2023-03-22T11:20:06.539" v="0" actId="47"/>
        <pc:sldMkLst>
          <pc:docMk/>
          <pc:sldMk cId="1300390777" sldId="2598"/>
        </pc:sldMkLst>
      </pc:sldChg>
      <pc:sldChg chg="del">
        <pc:chgData name="伊健 杜" userId="e69aded81da48593" providerId="LiveId" clId="{3635123C-BE63-41FD-9E19-5FC639B74FDE}" dt="2023-03-22T11:20:06.539" v="0" actId="47"/>
        <pc:sldMkLst>
          <pc:docMk/>
          <pc:sldMk cId="2029027768" sldId="2599"/>
        </pc:sldMkLst>
      </pc:sldChg>
      <pc:sldChg chg="del">
        <pc:chgData name="伊健 杜" userId="e69aded81da48593" providerId="LiveId" clId="{3635123C-BE63-41FD-9E19-5FC639B74FDE}" dt="2023-03-22T11:20:06.539" v="0" actId="47"/>
        <pc:sldMkLst>
          <pc:docMk/>
          <pc:sldMk cId="679078435" sldId="2600"/>
        </pc:sldMkLst>
      </pc:sldChg>
      <pc:sldChg chg="del">
        <pc:chgData name="伊健 杜" userId="e69aded81da48593" providerId="LiveId" clId="{3635123C-BE63-41FD-9E19-5FC639B74FDE}" dt="2023-03-22T11:20:06.539" v="0" actId="47"/>
        <pc:sldMkLst>
          <pc:docMk/>
          <pc:sldMk cId="1936269885" sldId="2601"/>
        </pc:sldMkLst>
      </pc:sldChg>
      <pc:sldChg chg="del">
        <pc:chgData name="伊健 杜" userId="e69aded81da48593" providerId="LiveId" clId="{3635123C-BE63-41FD-9E19-5FC639B74FDE}" dt="2023-03-22T11:20:06.539" v="0" actId="47"/>
        <pc:sldMkLst>
          <pc:docMk/>
          <pc:sldMk cId="2915927653" sldId="2602"/>
        </pc:sldMkLst>
      </pc:sldChg>
      <pc:sldChg chg="del">
        <pc:chgData name="伊健 杜" userId="e69aded81da48593" providerId="LiveId" clId="{3635123C-BE63-41FD-9E19-5FC639B74FDE}" dt="2023-03-22T11:20:06.539" v="0" actId="47"/>
        <pc:sldMkLst>
          <pc:docMk/>
          <pc:sldMk cId="141949962" sldId="2603"/>
        </pc:sldMkLst>
      </pc:sldChg>
      <pc:sldChg chg="del">
        <pc:chgData name="伊健 杜" userId="e69aded81da48593" providerId="LiveId" clId="{3635123C-BE63-41FD-9E19-5FC639B74FDE}" dt="2023-03-22T11:20:06.539" v="0" actId="47"/>
        <pc:sldMkLst>
          <pc:docMk/>
          <pc:sldMk cId="1979856359" sldId="2604"/>
        </pc:sldMkLst>
      </pc:sldChg>
      <pc:sldChg chg="del">
        <pc:chgData name="伊健 杜" userId="e69aded81da48593" providerId="LiveId" clId="{3635123C-BE63-41FD-9E19-5FC639B74FDE}" dt="2023-03-22T11:20:06.539" v="0" actId="47"/>
        <pc:sldMkLst>
          <pc:docMk/>
          <pc:sldMk cId="596729115" sldId="2605"/>
        </pc:sldMkLst>
      </pc:sldChg>
      <pc:sldChg chg="del">
        <pc:chgData name="伊健 杜" userId="e69aded81da48593" providerId="LiveId" clId="{3635123C-BE63-41FD-9E19-5FC639B74FDE}" dt="2023-03-22T11:20:06.539" v="0" actId="47"/>
        <pc:sldMkLst>
          <pc:docMk/>
          <pc:sldMk cId="4069505858" sldId="2606"/>
        </pc:sldMkLst>
      </pc:sldChg>
      <pc:sldChg chg="addSp delSp modSp add del mod">
        <pc:chgData name="伊健 杜" userId="e69aded81da48593" providerId="LiveId" clId="{3635123C-BE63-41FD-9E19-5FC639B74FDE}" dt="2023-03-22T13:57:19.609" v="4322"/>
        <pc:sldMkLst>
          <pc:docMk/>
          <pc:sldMk cId="4235920316" sldId="2607"/>
        </pc:sldMkLst>
        <pc:spChg chg="mod">
          <ac:chgData name="伊健 杜" userId="e69aded81da48593" providerId="LiveId" clId="{3635123C-BE63-41FD-9E19-5FC639B74FDE}" dt="2023-03-22T13:57:19.609" v="4322"/>
          <ac:spMkLst>
            <pc:docMk/>
            <pc:sldMk cId="4235920316" sldId="2607"/>
            <ac:spMk id="6" creationId="{820CF020-8417-805D-3C80-BC875640C944}"/>
          </ac:spMkLst>
        </pc:spChg>
        <pc:spChg chg="mod">
          <ac:chgData name="伊健 杜" userId="e69aded81da48593" providerId="LiveId" clId="{3635123C-BE63-41FD-9E19-5FC639B74FDE}" dt="2023-03-22T11:40:00.871" v="611"/>
          <ac:spMkLst>
            <pc:docMk/>
            <pc:sldMk cId="4235920316" sldId="2607"/>
            <ac:spMk id="9" creationId="{7C423D93-45E3-B2E3-10CF-ED853425F51E}"/>
          </ac:spMkLst>
        </pc:spChg>
        <pc:picChg chg="add mod">
          <ac:chgData name="伊健 杜" userId="e69aded81da48593" providerId="LiveId" clId="{3635123C-BE63-41FD-9E19-5FC639B74FDE}" dt="2023-03-22T12:38:31.521" v="4076" actId="14100"/>
          <ac:picMkLst>
            <pc:docMk/>
            <pc:sldMk cId="4235920316" sldId="2607"/>
            <ac:picMk id="5122" creationId="{7E99AEB8-84A1-E8A0-8530-90F1A22CD621}"/>
          </ac:picMkLst>
        </pc:picChg>
        <pc:picChg chg="del">
          <ac:chgData name="伊健 杜" userId="e69aded81da48593" providerId="LiveId" clId="{3635123C-BE63-41FD-9E19-5FC639B74FDE}" dt="2023-03-22T11:40:44.179" v="612" actId="478"/>
          <ac:picMkLst>
            <pc:docMk/>
            <pc:sldMk cId="4235920316" sldId="2607"/>
            <ac:picMk id="10244" creationId="{1907D236-051A-7762-C9E2-F104E733A9EC}"/>
          </ac:picMkLst>
        </pc:picChg>
      </pc:sldChg>
      <pc:sldChg chg="del">
        <pc:chgData name="伊健 杜" userId="e69aded81da48593" providerId="LiveId" clId="{3635123C-BE63-41FD-9E19-5FC639B74FDE}" dt="2023-03-22T11:20:06.539" v="0" actId="47"/>
        <pc:sldMkLst>
          <pc:docMk/>
          <pc:sldMk cId="4152798537" sldId="2608"/>
        </pc:sldMkLst>
      </pc:sldChg>
      <pc:sldChg chg="del">
        <pc:chgData name="伊健 杜" userId="e69aded81da48593" providerId="LiveId" clId="{3635123C-BE63-41FD-9E19-5FC639B74FDE}" dt="2023-03-22T11:20:06.539" v="0" actId="47"/>
        <pc:sldMkLst>
          <pc:docMk/>
          <pc:sldMk cId="2432481785" sldId="2609"/>
        </pc:sldMkLst>
      </pc:sldChg>
      <pc:sldChg chg="del">
        <pc:chgData name="伊健 杜" userId="e69aded81da48593" providerId="LiveId" clId="{3635123C-BE63-41FD-9E19-5FC639B74FDE}" dt="2023-03-22T11:20:06.539" v="0" actId="47"/>
        <pc:sldMkLst>
          <pc:docMk/>
          <pc:sldMk cId="2949827882" sldId="2610"/>
        </pc:sldMkLst>
      </pc:sldChg>
      <pc:sldChg chg="del">
        <pc:chgData name="伊健 杜" userId="e69aded81da48593" providerId="LiveId" clId="{3635123C-BE63-41FD-9E19-5FC639B74FDE}" dt="2023-03-22T11:20:06.539" v="0" actId="47"/>
        <pc:sldMkLst>
          <pc:docMk/>
          <pc:sldMk cId="2409763415" sldId="2611"/>
        </pc:sldMkLst>
      </pc:sldChg>
      <pc:sldChg chg="del">
        <pc:chgData name="伊健 杜" userId="e69aded81da48593" providerId="LiveId" clId="{3635123C-BE63-41FD-9E19-5FC639B74FDE}" dt="2023-03-22T11:20:06.539" v="0" actId="47"/>
        <pc:sldMkLst>
          <pc:docMk/>
          <pc:sldMk cId="2303189042" sldId="2612"/>
        </pc:sldMkLst>
      </pc:sldChg>
      <pc:sldChg chg="del">
        <pc:chgData name="伊健 杜" userId="e69aded81da48593" providerId="LiveId" clId="{3635123C-BE63-41FD-9E19-5FC639B74FDE}" dt="2023-03-22T11:20:06.539" v="0" actId="47"/>
        <pc:sldMkLst>
          <pc:docMk/>
          <pc:sldMk cId="2327717501" sldId="2613"/>
        </pc:sldMkLst>
      </pc:sldChg>
      <pc:sldChg chg="del">
        <pc:chgData name="伊健 杜" userId="e69aded81da48593" providerId="LiveId" clId="{3635123C-BE63-41FD-9E19-5FC639B74FDE}" dt="2023-03-22T11:20:06.539" v="0" actId="47"/>
        <pc:sldMkLst>
          <pc:docMk/>
          <pc:sldMk cId="1790973653" sldId="2614"/>
        </pc:sldMkLst>
      </pc:sldChg>
      <pc:sldChg chg="del">
        <pc:chgData name="伊健 杜" userId="e69aded81da48593" providerId="LiveId" clId="{3635123C-BE63-41FD-9E19-5FC639B74FDE}" dt="2023-03-22T11:20:06.539" v="0" actId="47"/>
        <pc:sldMkLst>
          <pc:docMk/>
          <pc:sldMk cId="2955677795" sldId="2615"/>
        </pc:sldMkLst>
      </pc:sldChg>
      <pc:sldChg chg="del">
        <pc:chgData name="伊健 杜" userId="e69aded81da48593" providerId="LiveId" clId="{3635123C-BE63-41FD-9E19-5FC639B74FDE}" dt="2023-03-22T11:20:06.539" v="0" actId="47"/>
        <pc:sldMkLst>
          <pc:docMk/>
          <pc:sldMk cId="770689653" sldId="2616"/>
        </pc:sldMkLst>
      </pc:sldChg>
      <pc:sldChg chg="del">
        <pc:chgData name="伊健 杜" userId="e69aded81da48593" providerId="LiveId" clId="{3635123C-BE63-41FD-9E19-5FC639B74FDE}" dt="2023-03-22T11:20:06.539" v="0" actId="47"/>
        <pc:sldMkLst>
          <pc:docMk/>
          <pc:sldMk cId="3647458155" sldId="2617"/>
        </pc:sldMkLst>
      </pc:sldChg>
      <pc:sldChg chg="del">
        <pc:chgData name="伊健 杜" userId="e69aded81da48593" providerId="LiveId" clId="{3635123C-BE63-41FD-9E19-5FC639B74FDE}" dt="2023-03-22T11:20:06.539" v="0" actId="47"/>
        <pc:sldMkLst>
          <pc:docMk/>
          <pc:sldMk cId="1405170873" sldId="2618"/>
        </pc:sldMkLst>
      </pc:sldChg>
      <pc:sldChg chg="del">
        <pc:chgData name="伊健 杜" userId="e69aded81da48593" providerId="LiveId" clId="{3635123C-BE63-41FD-9E19-5FC639B74FDE}" dt="2023-03-22T11:20:06.539" v="0" actId="47"/>
        <pc:sldMkLst>
          <pc:docMk/>
          <pc:sldMk cId="996086479" sldId="2619"/>
        </pc:sldMkLst>
      </pc:sldChg>
      <pc:sldChg chg="del">
        <pc:chgData name="伊健 杜" userId="e69aded81da48593" providerId="LiveId" clId="{3635123C-BE63-41FD-9E19-5FC639B74FDE}" dt="2023-03-22T11:20:06.539" v="0" actId="47"/>
        <pc:sldMkLst>
          <pc:docMk/>
          <pc:sldMk cId="593544824" sldId="2620"/>
        </pc:sldMkLst>
      </pc:sldChg>
      <pc:sldChg chg="addSp delSp modSp mod">
        <pc:chgData name="伊健 杜" userId="e69aded81da48593" providerId="LiveId" clId="{3635123C-BE63-41FD-9E19-5FC639B74FDE}" dt="2023-03-22T13:57:19.609" v="4322"/>
        <pc:sldMkLst>
          <pc:docMk/>
          <pc:sldMk cId="755294836" sldId="2621"/>
        </pc:sldMkLst>
        <pc:spChg chg="mod">
          <ac:chgData name="伊健 杜" userId="e69aded81da48593" providerId="LiveId" clId="{3635123C-BE63-41FD-9E19-5FC639B74FDE}" dt="2023-03-22T11:30:36.361" v="16"/>
          <ac:spMkLst>
            <pc:docMk/>
            <pc:sldMk cId="755294836" sldId="2621"/>
            <ac:spMk id="2" creationId="{10304424-DB4A-36E7-9E0D-D32A5DD0F26C}"/>
          </ac:spMkLst>
        </pc:spChg>
        <pc:spChg chg="mod">
          <ac:chgData name="伊健 杜" userId="e69aded81da48593" providerId="LiveId" clId="{3635123C-BE63-41FD-9E19-5FC639B74FDE}" dt="2023-03-22T13:57:19.609" v="4322"/>
          <ac:spMkLst>
            <pc:docMk/>
            <pc:sldMk cId="755294836" sldId="2621"/>
            <ac:spMk id="3" creationId="{A68883CB-963E-F336-7660-7F30997E9C5B}"/>
          </ac:spMkLst>
        </pc:spChg>
        <pc:spChg chg="add mod">
          <ac:chgData name="伊健 杜" userId="e69aded81da48593" providerId="LiveId" clId="{3635123C-BE63-41FD-9E19-5FC639B74FDE}" dt="2023-03-22T12:35:53.283" v="3984" actId="11529"/>
          <ac:spMkLst>
            <pc:docMk/>
            <pc:sldMk cId="755294836" sldId="2621"/>
            <ac:spMk id="4" creationId="{3324DD38-4847-C12B-AC0F-5401F9CE439B}"/>
          </ac:spMkLst>
        </pc:spChg>
        <pc:picChg chg="add mod">
          <ac:chgData name="伊健 杜" userId="e69aded81da48593" providerId="LiveId" clId="{3635123C-BE63-41FD-9E19-5FC639B74FDE}" dt="2023-03-22T12:35:34.061" v="3981" actId="1076"/>
          <ac:picMkLst>
            <pc:docMk/>
            <pc:sldMk cId="755294836" sldId="2621"/>
            <ac:picMk id="1026" creationId="{A745E9DA-F27D-69E1-916B-59DFA701D99A}"/>
          </ac:picMkLst>
        </pc:picChg>
        <pc:picChg chg="add mod">
          <ac:chgData name="伊健 杜" userId="e69aded81da48593" providerId="LiveId" clId="{3635123C-BE63-41FD-9E19-5FC639B74FDE}" dt="2023-03-22T12:35:39.321" v="3983" actId="1076"/>
          <ac:picMkLst>
            <pc:docMk/>
            <pc:sldMk cId="755294836" sldId="2621"/>
            <ac:picMk id="1028" creationId="{E722B333-06AC-EDC7-BDD9-B642F8DD1E3A}"/>
          </ac:picMkLst>
        </pc:picChg>
        <pc:picChg chg="del mod">
          <ac:chgData name="伊健 杜" userId="e69aded81da48593" providerId="LiveId" clId="{3635123C-BE63-41FD-9E19-5FC639B74FDE}" dt="2023-03-22T11:32:28.040" v="18" actId="478"/>
          <ac:picMkLst>
            <pc:docMk/>
            <pc:sldMk cId="755294836" sldId="2621"/>
            <ac:picMk id="7170" creationId="{304B0FF3-1E47-2C35-E830-5575303B7EE8}"/>
          </ac:picMkLst>
        </pc:picChg>
      </pc:sldChg>
      <pc:sldChg chg="del">
        <pc:chgData name="伊健 杜" userId="e69aded81da48593" providerId="LiveId" clId="{3635123C-BE63-41FD-9E19-5FC639B74FDE}" dt="2023-03-22T11:20:10.689" v="1" actId="47"/>
        <pc:sldMkLst>
          <pc:docMk/>
          <pc:sldMk cId="3409907677" sldId="2622"/>
        </pc:sldMkLst>
      </pc:sldChg>
      <pc:sldChg chg="del">
        <pc:chgData name="伊健 杜" userId="e69aded81da48593" providerId="LiveId" clId="{3635123C-BE63-41FD-9E19-5FC639B74FDE}" dt="2023-03-22T11:20:10.689" v="1" actId="47"/>
        <pc:sldMkLst>
          <pc:docMk/>
          <pc:sldMk cId="2009972606" sldId="2623"/>
        </pc:sldMkLst>
      </pc:sldChg>
      <pc:sldChg chg="modSp mod">
        <pc:chgData name="伊健 杜" userId="e69aded81da48593" providerId="LiveId" clId="{3635123C-BE63-41FD-9E19-5FC639B74FDE}" dt="2023-03-22T13:57:19.609" v="4322"/>
        <pc:sldMkLst>
          <pc:docMk/>
          <pc:sldMk cId="3735269636" sldId="2624"/>
        </pc:sldMkLst>
        <pc:spChg chg="mod">
          <ac:chgData name="伊健 杜" userId="e69aded81da48593" providerId="LiveId" clId="{3635123C-BE63-41FD-9E19-5FC639B74FDE}" dt="2023-03-22T13:57:19.609" v="4322"/>
          <ac:spMkLst>
            <pc:docMk/>
            <pc:sldMk cId="3735269636" sldId="2624"/>
            <ac:spMk id="2" creationId="{78943CB7-6E90-3B32-EFCE-321306C585B6}"/>
          </ac:spMkLst>
        </pc:spChg>
      </pc:sldChg>
      <pc:sldChg chg="addSp modSp add mod">
        <pc:chgData name="伊健 杜" userId="e69aded81da48593" providerId="LiveId" clId="{3635123C-BE63-41FD-9E19-5FC639B74FDE}" dt="2023-03-22T13:57:19.609" v="4322"/>
        <pc:sldMkLst>
          <pc:docMk/>
          <pc:sldMk cId="939076154" sldId="2625"/>
        </pc:sldMkLst>
        <pc:spChg chg="mod">
          <ac:chgData name="伊健 杜" userId="e69aded81da48593" providerId="LiveId" clId="{3635123C-BE63-41FD-9E19-5FC639B74FDE}" dt="2023-03-22T13:57:19.609" v="4322"/>
          <ac:spMkLst>
            <pc:docMk/>
            <pc:sldMk cId="939076154" sldId="2625"/>
            <ac:spMk id="3" creationId="{A68883CB-963E-F336-7660-7F30997E9C5B}"/>
          </ac:spMkLst>
        </pc:spChg>
        <pc:picChg chg="add mod">
          <ac:chgData name="伊健 杜" userId="e69aded81da48593" providerId="LiveId" clId="{3635123C-BE63-41FD-9E19-5FC639B74FDE}" dt="2023-03-22T12:36:39.917" v="3992" actId="1076"/>
          <ac:picMkLst>
            <pc:docMk/>
            <pc:sldMk cId="939076154" sldId="2625"/>
            <ac:picMk id="3074" creationId="{2482EA66-EAE2-6EF8-A148-90AD895C25AA}"/>
          </ac:picMkLst>
        </pc:picChg>
      </pc:sldChg>
      <pc:sldChg chg="del">
        <pc:chgData name="伊健 杜" userId="e69aded81da48593" providerId="LiveId" clId="{3635123C-BE63-41FD-9E19-5FC639B74FDE}" dt="2023-03-22T11:20:06.539" v="0" actId="47"/>
        <pc:sldMkLst>
          <pc:docMk/>
          <pc:sldMk cId="946604813" sldId="2625"/>
        </pc:sldMkLst>
      </pc:sldChg>
      <pc:sldChg chg="addSp modSp add mod">
        <pc:chgData name="伊健 杜" userId="e69aded81da48593" providerId="LiveId" clId="{3635123C-BE63-41FD-9E19-5FC639B74FDE}" dt="2023-03-22T13:57:19.609" v="4322"/>
        <pc:sldMkLst>
          <pc:docMk/>
          <pc:sldMk cId="3731045384" sldId="2626"/>
        </pc:sldMkLst>
        <pc:spChg chg="mod">
          <ac:chgData name="伊健 杜" userId="e69aded81da48593" providerId="LiveId" clId="{3635123C-BE63-41FD-9E19-5FC639B74FDE}" dt="2023-03-22T11:34:20.725" v="219" actId="20577"/>
          <ac:spMkLst>
            <pc:docMk/>
            <pc:sldMk cId="3731045384" sldId="2626"/>
            <ac:spMk id="2" creationId="{10304424-DB4A-36E7-9E0D-D32A5DD0F26C}"/>
          </ac:spMkLst>
        </pc:spChg>
        <pc:spChg chg="mod">
          <ac:chgData name="伊健 杜" userId="e69aded81da48593" providerId="LiveId" clId="{3635123C-BE63-41FD-9E19-5FC639B74FDE}" dt="2023-03-22T13:57:19.609" v="4322"/>
          <ac:spMkLst>
            <pc:docMk/>
            <pc:sldMk cId="3731045384" sldId="2626"/>
            <ac:spMk id="3" creationId="{A68883CB-963E-F336-7660-7F30997E9C5B}"/>
          </ac:spMkLst>
        </pc:spChg>
        <pc:picChg chg="add mod">
          <ac:chgData name="伊健 杜" userId="e69aded81da48593" providerId="LiveId" clId="{3635123C-BE63-41FD-9E19-5FC639B74FDE}" dt="2023-03-22T12:36:57.695" v="3994" actId="1076"/>
          <ac:picMkLst>
            <pc:docMk/>
            <pc:sldMk cId="3731045384" sldId="2626"/>
            <ac:picMk id="4098" creationId="{06B307C6-EFEE-7642-EB0A-FD587620D545}"/>
          </ac:picMkLst>
        </pc:picChg>
      </pc:sldChg>
      <pc:sldChg chg="del">
        <pc:chgData name="伊健 杜" userId="e69aded81da48593" providerId="LiveId" clId="{3635123C-BE63-41FD-9E19-5FC639B74FDE}" dt="2023-03-22T11:20:06.539" v="0" actId="47"/>
        <pc:sldMkLst>
          <pc:docMk/>
          <pc:sldMk cId="3967738040" sldId="2626"/>
        </pc:sldMkLst>
      </pc:sldChg>
      <pc:sldChg chg="del">
        <pc:chgData name="伊健 杜" userId="e69aded81da48593" providerId="LiveId" clId="{3635123C-BE63-41FD-9E19-5FC639B74FDE}" dt="2023-03-22T11:20:06.539" v="0" actId="47"/>
        <pc:sldMkLst>
          <pc:docMk/>
          <pc:sldMk cId="3099328736" sldId="2627"/>
        </pc:sldMkLst>
      </pc:sldChg>
      <pc:sldChg chg="addSp modSp add mod">
        <pc:chgData name="伊健 杜" userId="e69aded81da48593" providerId="LiveId" clId="{3635123C-BE63-41FD-9E19-5FC639B74FDE}" dt="2023-03-22T13:57:19.609" v="4322"/>
        <pc:sldMkLst>
          <pc:docMk/>
          <pc:sldMk cId="3227331100" sldId="2627"/>
        </pc:sldMkLst>
        <pc:spChg chg="mod">
          <ac:chgData name="伊健 杜" userId="e69aded81da48593" providerId="LiveId" clId="{3635123C-BE63-41FD-9E19-5FC639B74FDE}" dt="2023-03-22T13:57:19.609" v="4322"/>
          <ac:spMkLst>
            <pc:docMk/>
            <pc:sldMk cId="3227331100" sldId="2627"/>
            <ac:spMk id="3" creationId="{A68883CB-963E-F336-7660-7F30997E9C5B}"/>
          </ac:spMkLst>
        </pc:spChg>
        <pc:picChg chg="add mod">
          <ac:chgData name="伊健 杜" userId="e69aded81da48593" providerId="LiveId" clId="{3635123C-BE63-41FD-9E19-5FC639B74FDE}" dt="2023-03-22T12:36:14.780" v="3988" actId="1076"/>
          <ac:picMkLst>
            <pc:docMk/>
            <pc:sldMk cId="3227331100" sldId="2627"/>
            <ac:picMk id="2050" creationId="{0642B783-9BA8-4E4C-BCF1-187159A7A4A6}"/>
          </ac:picMkLst>
        </pc:picChg>
      </pc:sldChg>
      <pc:sldChg chg="modSp add mod">
        <pc:chgData name="伊健 杜" userId="e69aded81da48593" providerId="LiveId" clId="{3635123C-BE63-41FD-9E19-5FC639B74FDE}" dt="2023-03-22T13:57:19.609" v="4322"/>
        <pc:sldMkLst>
          <pc:docMk/>
          <pc:sldMk cId="1818858449" sldId="2628"/>
        </pc:sldMkLst>
        <pc:spChg chg="mod">
          <ac:chgData name="伊健 杜" userId="e69aded81da48593" providerId="LiveId" clId="{3635123C-BE63-41FD-9E19-5FC639B74FDE}" dt="2023-03-22T13:57:19.609" v="4322"/>
          <ac:spMkLst>
            <pc:docMk/>
            <pc:sldMk cId="1818858449" sldId="2628"/>
            <ac:spMk id="2" creationId="{78943CB7-6E90-3B32-EFCE-321306C585B6}"/>
          </ac:spMkLst>
        </pc:spChg>
      </pc:sldChg>
      <pc:sldChg chg="add del">
        <pc:chgData name="伊健 杜" userId="e69aded81da48593" providerId="LiveId" clId="{3635123C-BE63-41FD-9E19-5FC639B74FDE}" dt="2023-03-22T11:39:52.382" v="597" actId="47"/>
        <pc:sldMkLst>
          <pc:docMk/>
          <pc:sldMk cId="2254058817" sldId="2629"/>
        </pc:sldMkLst>
      </pc:sldChg>
      <pc:sldChg chg="addSp modSp add mod">
        <pc:chgData name="伊健 杜" userId="e69aded81da48593" providerId="LiveId" clId="{3635123C-BE63-41FD-9E19-5FC639B74FDE}" dt="2023-03-22T13:57:19.609" v="4322"/>
        <pc:sldMkLst>
          <pc:docMk/>
          <pc:sldMk cId="3869946495" sldId="2629"/>
        </pc:sldMkLst>
        <pc:spChg chg="mod">
          <ac:chgData name="伊健 杜" userId="e69aded81da48593" providerId="LiveId" clId="{3635123C-BE63-41FD-9E19-5FC639B74FDE}" dt="2023-03-22T13:57:19.609" v="4322"/>
          <ac:spMkLst>
            <pc:docMk/>
            <pc:sldMk cId="3869946495" sldId="2629"/>
            <ac:spMk id="6" creationId="{820CF020-8417-805D-3C80-BC875640C944}"/>
          </ac:spMkLst>
        </pc:spChg>
        <pc:picChg chg="add mod">
          <ac:chgData name="伊健 杜" userId="e69aded81da48593" providerId="LiveId" clId="{3635123C-BE63-41FD-9E19-5FC639B74FDE}" dt="2023-03-22T12:38:49.260" v="4078" actId="1076"/>
          <ac:picMkLst>
            <pc:docMk/>
            <pc:sldMk cId="3869946495" sldId="2629"/>
            <ac:picMk id="6146" creationId="{E791792A-B397-2DE8-70A4-F0B2F88AE093}"/>
          </ac:picMkLst>
        </pc:picChg>
      </pc:sldChg>
      <pc:sldChg chg="addSp modSp add mod">
        <pc:chgData name="伊健 杜" userId="e69aded81da48593" providerId="LiveId" clId="{3635123C-BE63-41FD-9E19-5FC639B74FDE}" dt="2023-03-22T13:57:19.609" v="4322"/>
        <pc:sldMkLst>
          <pc:docMk/>
          <pc:sldMk cId="457808692" sldId="2630"/>
        </pc:sldMkLst>
        <pc:spChg chg="mod">
          <ac:chgData name="伊健 杜" userId="e69aded81da48593" providerId="LiveId" clId="{3635123C-BE63-41FD-9E19-5FC639B74FDE}" dt="2023-03-22T13:57:19.609" v="4322"/>
          <ac:spMkLst>
            <pc:docMk/>
            <pc:sldMk cId="457808692" sldId="2630"/>
            <ac:spMk id="6" creationId="{820CF020-8417-805D-3C80-BC875640C944}"/>
          </ac:spMkLst>
        </pc:spChg>
        <pc:picChg chg="add mod">
          <ac:chgData name="伊健 杜" userId="e69aded81da48593" providerId="LiveId" clId="{3635123C-BE63-41FD-9E19-5FC639B74FDE}" dt="2023-03-22T12:39:45.454" v="4081" actId="1076"/>
          <ac:picMkLst>
            <pc:docMk/>
            <pc:sldMk cId="457808692" sldId="2630"/>
            <ac:picMk id="7170" creationId="{DC427F4B-7F1E-D566-FC56-3E710677394B}"/>
          </ac:picMkLst>
        </pc:picChg>
      </pc:sldChg>
      <pc:sldChg chg="addSp modSp add mod">
        <pc:chgData name="伊健 杜" userId="e69aded81da48593" providerId="LiveId" clId="{3635123C-BE63-41FD-9E19-5FC639B74FDE}" dt="2023-03-22T13:57:19.609" v="4322"/>
        <pc:sldMkLst>
          <pc:docMk/>
          <pc:sldMk cId="2494598239" sldId="2631"/>
        </pc:sldMkLst>
        <pc:spChg chg="mod">
          <ac:chgData name="伊健 杜" userId="e69aded81da48593" providerId="LiveId" clId="{3635123C-BE63-41FD-9E19-5FC639B74FDE}" dt="2023-03-22T13:57:19.609" v="4322"/>
          <ac:spMkLst>
            <pc:docMk/>
            <pc:sldMk cId="2494598239" sldId="2631"/>
            <ac:spMk id="2" creationId="{78943CB7-6E90-3B32-EFCE-321306C585B6}"/>
          </ac:spMkLst>
        </pc:spChg>
        <pc:spChg chg="add mod">
          <ac:chgData name="伊健 杜" userId="e69aded81da48593" providerId="LiveId" clId="{3635123C-BE63-41FD-9E19-5FC639B74FDE}" dt="2023-03-22T11:45:00.738" v="1095" actId="1076"/>
          <ac:spMkLst>
            <pc:docMk/>
            <pc:sldMk cId="2494598239" sldId="2631"/>
            <ac:spMk id="3" creationId="{D6551B61-7627-9D29-5D08-89474BBD49C1}"/>
          </ac:spMkLst>
        </pc:spChg>
      </pc:sldChg>
      <pc:sldChg chg="addSp modSp add mod">
        <pc:chgData name="伊健 杜" userId="e69aded81da48593" providerId="LiveId" clId="{3635123C-BE63-41FD-9E19-5FC639B74FDE}" dt="2023-03-22T13:57:19.609" v="4322"/>
        <pc:sldMkLst>
          <pc:docMk/>
          <pc:sldMk cId="2749241667" sldId="2632"/>
        </pc:sldMkLst>
        <pc:spChg chg="mod">
          <ac:chgData name="伊健 杜" userId="e69aded81da48593" providerId="LiveId" clId="{3635123C-BE63-41FD-9E19-5FC639B74FDE}" dt="2023-03-22T11:45:22.369" v="1121"/>
          <ac:spMkLst>
            <pc:docMk/>
            <pc:sldMk cId="2749241667" sldId="2632"/>
            <ac:spMk id="2" creationId="{10304424-DB4A-36E7-9E0D-D32A5DD0F26C}"/>
          </ac:spMkLst>
        </pc:spChg>
        <pc:spChg chg="mod">
          <ac:chgData name="伊健 杜" userId="e69aded81da48593" providerId="LiveId" clId="{3635123C-BE63-41FD-9E19-5FC639B74FDE}" dt="2023-03-22T13:57:19.609" v="4322"/>
          <ac:spMkLst>
            <pc:docMk/>
            <pc:sldMk cId="2749241667" sldId="2632"/>
            <ac:spMk id="3" creationId="{A68883CB-963E-F336-7660-7F30997E9C5B}"/>
          </ac:spMkLst>
        </pc:spChg>
        <pc:picChg chg="add mod">
          <ac:chgData name="伊健 杜" userId="e69aded81da48593" providerId="LiveId" clId="{3635123C-BE63-41FD-9E19-5FC639B74FDE}" dt="2023-03-22T12:40:03.192" v="4086" actId="1076"/>
          <ac:picMkLst>
            <pc:docMk/>
            <pc:sldMk cId="2749241667" sldId="2632"/>
            <ac:picMk id="8194" creationId="{E76A0F5B-FD09-1A99-5311-B23A3951F296}"/>
          </ac:picMkLst>
        </pc:picChg>
      </pc:sldChg>
      <pc:sldChg chg="addSp modSp add mod">
        <pc:chgData name="伊健 杜" userId="e69aded81da48593" providerId="LiveId" clId="{3635123C-BE63-41FD-9E19-5FC639B74FDE}" dt="2023-03-22T13:57:19.609" v="4322"/>
        <pc:sldMkLst>
          <pc:docMk/>
          <pc:sldMk cId="3507500896" sldId="2633"/>
        </pc:sldMkLst>
        <pc:spChg chg="mod">
          <ac:chgData name="伊健 杜" userId="e69aded81da48593" providerId="LiveId" clId="{3635123C-BE63-41FD-9E19-5FC639B74FDE}" dt="2023-03-22T13:57:19.609" v="4322"/>
          <ac:spMkLst>
            <pc:docMk/>
            <pc:sldMk cId="3507500896" sldId="2633"/>
            <ac:spMk id="3" creationId="{A68883CB-963E-F336-7660-7F30997E9C5B}"/>
          </ac:spMkLst>
        </pc:spChg>
        <pc:picChg chg="add mod">
          <ac:chgData name="伊健 杜" userId="e69aded81da48593" providerId="LiveId" clId="{3635123C-BE63-41FD-9E19-5FC639B74FDE}" dt="2023-03-22T12:40:55.792" v="4088" actId="1076"/>
          <ac:picMkLst>
            <pc:docMk/>
            <pc:sldMk cId="3507500896" sldId="2633"/>
            <ac:picMk id="9218" creationId="{FCF94B34-9540-D099-E22F-63938C68D240}"/>
          </ac:picMkLst>
        </pc:picChg>
      </pc:sldChg>
      <pc:sldChg chg="modSp add mod">
        <pc:chgData name="伊健 杜" userId="e69aded81da48593" providerId="LiveId" clId="{3635123C-BE63-41FD-9E19-5FC639B74FDE}" dt="2023-03-22T13:57:19.609" v="4322"/>
        <pc:sldMkLst>
          <pc:docMk/>
          <pc:sldMk cId="3830968063" sldId="2634"/>
        </pc:sldMkLst>
        <pc:spChg chg="mod">
          <ac:chgData name="伊健 杜" userId="e69aded81da48593" providerId="LiveId" clId="{3635123C-BE63-41FD-9E19-5FC639B74FDE}" dt="2023-03-22T13:57:19.609" v="4322"/>
          <ac:spMkLst>
            <pc:docMk/>
            <pc:sldMk cId="3830968063" sldId="2634"/>
            <ac:spMk id="2" creationId="{78943CB7-6E90-3B32-EFCE-321306C585B6}"/>
          </ac:spMkLst>
        </pc:spChg>
      </pc:sldChg>
      <pc:sldChg chg="addSp modSp add mod">
        <pc:chgData name="伊健 杜" userId="e69aded81da48593" providerId="LiveId" clId="{3635123C-BE63-41FD-9E19-5FC639B74FDE}" dt="2023-03-22T13:57:19.609" v="4322"/>
        <pc:sldMkLst>
          <pc:docMk/>
          <pc:sldMk cId="203393440" sldId="2635"/>
        </pc:sldMkLst>
        <pc:spChg chg="mod">
          <ac:chgData name="伊健 杜" userId="e69aded81da48593" providerId="LiveId" clId="{3635123C-BE63-41FD-9E19-5FC639B74FDE}" dt="2023-03-22T13:57:19.609" v="4322"/>
          <ac:spMkLst>
            <pc:docMk/>
            <pc:sldMk cId="203393440" sldId="2635"/>
            <ac:spMk id="2" creationId="{10304424-DB4A-36E7-9E0D-D32A5DD0F26C}"/>
          </ac:spMkLst>
        </pc:spChg>
        <pc:spChg chg="mod">
          <ac:chgData name="伊健 杜" userId="e69aded81da48593" providerId="LiveId" clId="{3635123C-BE63-41FD-9E19-5FC639B74FDE}" dt="2023-03-22T13:57:19.609" v="4322"/>
          <ac:spMkLst>
            <pc:docMk/>
            <pc:sldMk cId="203393440" sldId="2635"/>
            <ac:spMk id="3" creationId="{A68883CB-963E-F336-7660-7F30997E9C5B}"/>
          </ac:spMkLst>
        </pc:spChg>
        <pc:picChg chg="add mod">
          <ac:chgData name="伊健 杜" userId="e69aded81da48593" providerId="LiveId" clId="{3635123C-BE63-41FD-9E19-5FC639B74FDE}" dt="2023-03-22T12:41:59.545" v="4092" actId="1076"/>
          <ac:picMkLst>
            <pc:docMk/>
            <pc:sldMk cId="203393440" sldId="2635"/>
            <ac:picMk id="10242" creationId="{B9817100-2DDE-DCD5-CBDA-63D52CB374D6}"/>
          </ac:picMkLst>
        </pc:picChg>
        <pc:picChg chg="add mod">
          <ac:chgData name="伊健 杜" userId="e69aded81da48593" providerId="LiveId" clId="{3635123C-BE63-41FD-9E19-5FC639B74FDE}" dt="2023-03-22T12:42:04.992" v="4094" actId="1076"/>
          <ac:picMkLst>
            <pc:docMk/>
            <pc:sldMk cId="203393440" sldId="2635"/>
            <ac:picMk id="10244" creationId="{98030564-1CC5-220D-3D0C-9CC71BA7FB85}"/>
          </ac:picMkLst>
        </pc:picChg>
      </pc:sldChg>
      <pc:sldChg chg="modSp add mod">
        <pc:chgData name="伊健 杜" userId="e69aded81da48593" providerId="LiveId" clId="{3635123C-BE63-41FD-9E19-5FC639B74FDE}" dt="2023-03-22T13:57:19.609" v="4322"/>
        <pc:sldMkLst>
          <pc:docMk/>
          <pc:sldMk cId="1118881651" sldId="2636"/>
        </pc:sldMkLst>
        <pc:spChg chg="mod">
          <ac:chgData name="伊健 杜" userId="e69aded81da48593" providerId="LiveId" clId="{3635123C-BE63-41FD-9E19-5FC639B74FDE}" dt="2023-03-22T13:57:19.609" v="4322"/>
          <ac:spMkLst>
            <pc:docMk/>
            <pc:sldMk cId="1118881651" sldId="2636"/>
            <ac:spMk id="2" creationId="{78943CB7-6E90-3B32-EFCE-321306C585B6}"/>
          </ac:spMkLst>
        </pc:spChg>
      </pc:sldChg>
      <pc:sldChg chg="addSp modSp add mod">
        <pc:chgData name="伊健 杜" userId="e69aded81da48593" providerId="LiveId" clId="{3635123C-BE63-41FD-9E19-5FC639B74FDE}" dt="2023-03-22T13:57:19.609" v="4322"/>
        <pc:sldMkLst>
          <pc:docMk/>
          <pc:sldMk cId="321922368" sldId="2637"/>
        </pc:sldMkLst>
        <pc:spChg chg="mod">
          <ac:chgData name="伊健 杜" userId="e69aded81da48593" providerId="LiveId" clId="{3635123C-BE63-41FD-9E19-5FC639B74FDE}" dt="2023-03-22T13:57:19.609" v="4322"/>
          <ac:spMkLst>
            <pc:docMk/>
            <pc:sldMk cId="321922368" sldId="2637"/>
            <ac:spMk id="2" creationId="{10304424-DB4A-36E7-9E0D-D32A5DD0F26C}"/>
          </ac:spMkLst>
        </pc:spChg>
        <pc:spChg chg="mod">
          <ac:chgData name="伊健 杜" userId="e69aded81da48593" providerId="LiveId" clId="{3635123C-BE63-41FD-9E19-5FC639B74FDE}" dt="2023-03-22T13:57:19.609" v="4322"/>
          <ac:spMkLst>
            <pc:docMk/>
            <pc:sldMk cId="321922368" sldId="2637"/>
            <ac:spMk id="3" creationId="{A68883CB-963E-F336-7660-7F30997E9C5B}"/>
          </ac:spMkLst>
        </pc:spChg>
        <pc:spChg chg="add mod">
          <ac:chgData name="伊健 杜" userId="e69aded81da48593" providerId="LiveId" clId="{3635123C-BE63-41FD-9E19-5FC639B74FDE}" dt="2023-03-22T12:43:31.505" v="4109"/>
          <ac:spMkLst>
            <pc:docMk/>
            <pc:sldMk cId="321922368" sldId="2637"/>
            <ac:spMk id="4" creationId="{F9ECECB2-1827-01B6-0CEF-5596ED0F0362}"/>
          </ac:spMkLst>
        </pc:spChg>
        <pc:picChg chg="add mod">
          <ac:chgData name="伊健 杜" userId="e69aded81da48593" providerId="LiveId" clId="{3635123C-BE63-41FD-9E19-5FC639B74FDE}" dt="2023-03-22T12:43:18.276" v="4098" actId="14100"/>
          <ac:picMkLst>
            <pc:docMk/>
            <pc:sldMk cId="321922368" sldId="2637"/>
            <ac:picMk id="12290" creationId="{62D65222-1AF3-C8F4-C2ED-C86C19510931}"/>
          </ac:picMkLst>
        </pc:picChg>
      </pc:sldChg>
      <pc:sldChg chg="addSp modSp add mod">
        <pc:chgData name="伊健 杜" userId="e69aded81da48593" providerId="LiveId" clId="{3635123C-BE63-41FD-9E19-5FC639B74FDE}" dt="2023-03-22T13:57:19.609" v="4322"/>
        <pc:sldMkLst>
          <pc:docMk/>
          <pc:sldMk cId="855373868" sldId="2638"/>
        </pc:sldMkLst>
        <pc:spChg chg="mod">
          <ac:chgData name="伊健 杜" userId="e69aded81da48593" providerId="LiveId" clId="{3635123C-BE63-41FD-9E19-5FC639B74FDE}" dt="2023-03-22T13:57:19.609" v="4322"/>
          <ac:spMkLst>
            <pc:docMk/>
            <pc:sldMk cId="855373868" sldId="2638"/>
            <ac:spMk id="2" creationId="{10304424-DB4A-36E7-9E0D-D32A5DD0F26C}"/>
          </ac:spMkLst>
        </pc:spChg>
        <pc:spChg chg="mod">
          <ac:chgData name="伊健 杜" userId="e69aded81da48593" providerId="LiveId" clId="{3635123C-BE63-41FD-9E19-5FC639B74FDE}" dt="2023-03-22T13:57:19.609" v="4322"/>
          <ac:spMkLst>
            <pc:docMk/>
            <pc:sldMk cId="855373868" sldId="2638"/>
            <ac:spMk id="3" creationId="{A68883CB-963E-F336-7660-7F30997E9C5B}"/>
          </ac:spMkLst>
        </pc:spChg>
        <pc:picChg chg="add mod">
          <ac:chgData name="伊健 杜" userId="e69aded81da48593" providerId="LiveId" clId="{3635123C-BE63-41FD-9E19-5FC639B74FDE}" dt="2023-03-22T12:42:35.797" v="4096" actId="1076"/>
          <ac:picMkLst>
            <pc:docMk/>
            <pc:sldMk cId="855373868" sldId="2638"/>
            <ac:picMk id="11266" creationId="{CDFC6475-5DCB-9516-849C-1B75DCA4CE21}"/>
          </ac:picMkLst>
        </pc:picChg>
      </pc:sldChg>
      <pc:sldChg chg="addSp modSp add mod ord">
        <pc:chgData name="伊健 杜" userId="e69aded81da48593" providerId="LiveId" clId="{3635123C-BE63-41FD-9E19-5FC639B74FDE}" dt="2023-03-22T13:57:19.609" v="4322"/>
        <pc:sldMkLst>
          <pc:docMk/>
          <pc:sldMk cId="448542869" sldId="2639"/>
        </pc:sldMkLst>
        <pc:spChg chg="mod">
          <ac:chgData name="伊健 杜" userId="e69aded81da48593" providerId="LiveId" clId="{3635123C-BE63-41FD-9E19-5FC639B74FDE}" dt="2023-03-22T13:57:19.609" v="4322"/>
          <ac:spMkLst>
            <pc:docMk/>
            <pc:sldMk cId="448542869" sldId="2639"/>
            <ac:spMk id="2" creationId="{78943CB7-6E90-3B32-EFCE-321306C585B6}"/>
          </ac:spMkLst>
        </pc:spChg>
        <pc:picChg chg="add mod modCrop">
          <ac:chgData name="伊健 杜" userId="e69aded81da48593" providerId="LiveId" clId="{3635123C-BE63-41FD-9E19-5FC639B74FDE}" dt="2023-03-22T12:20:28.163" v="2868" actId="14100"/>
          <ac:picMkLst>
            <pc:docMk/>
            <pc:sldMk cId="448542869" sldId="2639"/>
            <ac:picMk id="4" creationId="{5AB4E753-A86F-CACD-4FAA-BAF0160A45B1}"/>
          </ac:picMkLst>
        </pc:picChg>
        <pc:picChg chg="add mod modCrop">
          <ac:chgData name="伊健 杜" userId="e69aded81da48593" providerId="LiveId" clId="{3635123C-BE63-41FD-9E19-5FC639B74FDE}" dt="2023-03-22T12:27:24.273" v="3428" actId="14100"/>
          <ac:picMkLst>
            <pc:docMk/>
            <pc:sldMk cId="448542869" sldId="2639"/>
            <ac:picMk id="6" creationId="{8F822DA8-27BB-91EC-F43B-D8806BF619CA}"/>
          </ac:picMkLst>
        </pc:picChg>
      </pc:sldChg>
      <pc:sldChg chg="modSp add del mod">
        <pc:chgData name="伊健 杜" userId="e69aded81da48593" providerId="LiveId" clId="{3635123C-BE63-41FD-9E19-5FC639B74FDE}" dt="2023-03-22T11:51:22.858" v="1862" actId="47"/>
        <pc:sldMkLst>
          <pc:docMk/>
          <pc:sldMk cId="686010639" sldId="2639"/>
        </pc:sldMkLst>
        <pc:spChg chg="mod">
          <ac:chgData name="伊健 杜" userId="e69aded81da48593" providerId="LiveId" clId="{3635123C-BE63-41FD-9E19-5FC639B74FDE}" dt="2023-03-22T11:50:43.613" v="1861"/>
          <ac:spMkLst>
            <pc:docMk/>
            <pc:sldMk cId="686010639" sldId="2639"/>
            <ac:spMk id="2" creationId="{78943CB7-6E90-3B32-EFCE-321306C585B6}"/>
          </ac:spMkLst>
        </pc:spChg>
      </pc:sldChg>
      <pc:sldChg chg="addSp modSp add mod">
        <pc:chgData name="伊健 杜" userId="e69aded81da48593" providerId="LiveId" clId="{3635123C-BE63-41FD-9E19-5FC639B74FDE}" dt="2023-03-22T13:57:19.609" v="4322"/>
        <pc:sldMkLst>
          <pc:docMk/>
          <pc:sldMk cId="2330373743" sldId="2640"/>
        </pc:sldMkLst>
        <pc:spChg chg="mod">
          <ac:chgData name="伊健 杜" userId="e69aded81da48593" providerId="LiveId" clId="{3635123C-BE63-41FD-9E19-5FC639B74FDE}" dt="2023-03-22T13:57:19.609" v="4322"/>
          <ac:spMkLst>
            <pc:docMk/>
            <pc:sldMk cId="2330373743" sldId="2640"/>
            <ac:spMk id="2" creationId="{10304424-DB4A-36E7-9E0D-D32A5DD0F26C}"/>
          </ac:spMkLst>
        </pc:spChg>
        <pc:spChg chg="mod">
          <ac:chgData name="伊健 杜" userId="e69aded81da48593" providerId="LiveId" clId="{3635123C-BE63-41FD-9E19-5FC639B74FDE}" dt="2023-03-22T13:57:19.609" v="4322"/>
          <ac:spMkLst>
            <pc:docMk/>
            <pc:sldMk cId="2330373743" sldId="2640"/>
            <ac:spMk id="3" creationId="{A68883CB-963E-F336-7660-7F30997E9C5B}"/>
          </ac:spMkLst>
        </pc:spChg>
        <pc:picChg chg="add mod">
          <ac:chgData name="伊健 杜" userId="e69aded81da48593" providerId="LiveId" clId="{3635123C-BE63-41FD-9E19-5FC639B74FDE}" dt="2023-03-22T12:44:08.750" v="4115" actId="1076"/>
          <ac:picMkLst>
            <pc:docMk/>
            <pc:sldMk cId="2330373743" sldId="2640"/>
            <ac:picMk id="13314" creationId="{2D473335-F099-39B6-3C65-55A85EE3FB18}"/>
          </ac:picMkLst>
        </pc:picChg>
        <pc:picChg chg="add mod">
          <ac:chgData name="伊健 杜" userId="e69aded81da48593" providerId="LiveId" clId="{3635123C-BE63-41FD-9E19-5FC639B74FDE}" dt="2023-03-22T12:44:10.875" v="4117" actId="1076"/>
          <ac:picMkLst>
            <pc:docMk/>
            <pc:sldMk cId="2330373743" sldId="2640"/>
            <ac:picMk id="13316" creationId="{CD7E6CBD-399A-1098-CD4F-9715D97DF313}"/>
          </ac:picMkLst>
        </pc:picChg>
      </pc:sldChg>
      <pc:sldChg chg="addSp modSp add mod">
        <pc:chgData name="伊健 杜" userId="e69aded81da48593" providerId="LiveId" clId="{3635123C-BE63-41FD-9E19-5FC639B74FDE}" dt="2023-03-22T13:57:19.609" v="4322"/>
        <pc:sldMkLst>
          <pc:docMk/>
          <pc:sldMk cId="708081134" sldId="2641"/>
        </pc:sldMkLst>
        <pc:spChg chg="mod">
          <ac:chgData name="伊健 杜" userId="e69aded81da48593" providerId="LiveId" clId="{3635123C-BE63-41FD-9E19-5FC639B74FDE}" dt="2023-03-22T13:57:19.609" v="4322"/>
          <ac:spMkLst>
            <pc:docMk/>
            <pc:sldMk cId="708081134" sldId="2641"/>
            <ac:spMk id="2" creationId="{10304424-DB4A-36E7-9E0D-D32A5DD0F26C}"/>
          </ac:spMkLst>
        </pc:spChg>
        <pc:spChg chg="mod">
          <ac:chgData name="伊健 杜" userId="e69aded81da48593" providerId="LiveId" clId="{3635123C-BE63-41FD-9E19-5FC639B74FDE}" dt="2023-03-22T13:57:19.609" v="4322"/>
          <ac:spMkLst>
            <pc:docMk/>
            <pc:sldMk cId="708081134" sldId="2641"/>
            <ac:spMk id="3" creationId="{A68883CB-963E-F336-7660-7F30997E9C5B}"/>
          </ac:spMkLst>
        </pc:spChg>
        <pc:picChg chg="add mod">
          <ac:chgData name="伊健 杜" userId="e69aded81da48593" providerId="LiveId" clId="{3635123C-BE63-41FD-9E19-5FC639B74FDE}" dt="2023-03-22T12:44:46.065" v="4119" actId="1076"/>
          <ac:picMkLst>
            <pc:docMk/>
            <pc:sldMk cId="708081134" sldId="2641"/>
            <ac:picMk id="14338" creationId="{74BE6CFA-5420-22A9-2C01-EDEA2B662962}"/>
          </ac:picMkLst>
        </pc:picChg>
        <pc:picChg chg="add mod">
          <ac:chgData name="伊健 杜" userId="e69aded81da48593" providerId="LiveId" clId="{3635123C-BE63-41FD-9E19-5FC639B74FDE}" dt="2023-03-22T12:45:03.749" v="4122" actId="1076"/>
          <ac:picMkLst>
            <pc:docMk/>
            <pc:sldMk cId="708081134" sldId="2641"/>
            <ac:picMk id="14340" creationId="{CAD8CBC5-A275-6620-1004-5E4686888929}"/>
          </ac:picMkLst>
        </pc:picChg>
      </pc:sldChg>
      <pc:sldChg chg="addSp modSp add mod">
        <pc:chgData name="伊健 杜" userId="e69aded81da48593" providerId="LiveId" clId="{3635123C-BE63-41FD-9E19-5FC639B74FDE}" dt="2023-03-22T13:57:19.609" v="4322"/>
        <pc:sldMkLst>
          <pc:docMk/>
          <pc:sldMk cId="2144405284" sldId="2642"/>
        </pc:sldMkLst>
        <pc:spChg chg="mod">
          <ac:chgData name="伊健 杜" userId="e69aded81da48593" providerId="LiveId" clId="{3635123C-BE63-41FD-9E19-5FC639B74FDE}" dt="2023-03-22T13:57:19.609" v="4322"/>
          <ac:spMkLst>
            <pc:docMk/>
            <pc:sldMk cId="2144405284" sldId="2642"/>
            <ac:spMk id="2" creationId="{10304424-DB4A-36E7-9E0D-D32A5DD0F26C}"/>
          </ac:spMkLst>
        </pc:spChg>
        <pc:spChg chg="mod">
          <ac:chgData name="伊健 杜" userId="e69aded81da48593" providerId="LiveId" clId="{3635123C-BE63-41FD-9E19-5FC639B74FDE}" dt="2023-03-22T13:57:19.609" v="4322"/>
          <ac:spMkLst>
            <pc:docMk/>
            <pc:sldMk cId="2144405284" sldId="2642"/>
            <ac:spMk id="3" creationId="{A68883CB-963E-F336-7660-7F30997E9C5B}"/>
          </ac:spMkLst>
        </pc:spChg>
        <pc:picChg chg="add mod">
          <ac:chgData name="伊健 杜" userId="e69aded81da48593" providerId="LiveId" clId="{3635123C-BE63-41FD-9E19-5FC639B74FDE}" dt="2023-03-22T12:45:22.166" v="4124" actId="1076"/>
          <ac:picMkLst>
            <pc:docMk/>
            <pc:sldMk cId="2144405284" sldId="2642"/>
            <ac:picMk id="15362" creationId="{ACD598C9-7AFA-D2AF-C30A-072A09E49FA8}"/>
          </ac:picMkLst>
        </pc:picChg>
      </pc:sldChg>
      <pc:sldChg chg="addSp modSp add mod">
        <pc:chgData name="伊健 杜" userId="e69aded81da48593" providerId="LiveId" clId="{3635123C-BE63-41FD-9E19-5FC639B74FDE}" dt="2023-03-22T13:57:19.609" v="4322"/>
        <pc:sldMkLst>
          <pc:docMk/>
          <pc:sldMk cId="3333327225" sldId="2643"/>
        </pc:sldMkLst>
        <pc:spChg chg="mod">
          <ac:chgData name="伊健 杜" userId="e69aded81da48593" providerId="LiveId" clId="{3635123C-BE63-41FD-9E19-5FC639B74FDE}" dt="2023-03-22T13:57:19.609" v="4322"/>
          <ac:spMkLst>
            <pc:docMk/>
            <pc:sldMk cId="3333327225" sldId="2643"/>
            <ac:spMk id="2" creationId="{10304424-DB4A-36E7-9E0D-D32A5DD0F26C}"/>
          </ac:spMkLst>
        </pc:spChg>
        <pc:spChg chg="mod">
          <ac:chgData name="伊健 杜" userId="e69aded81da48593" providerId="LiveId" clId="{3635123C-BE63-41FD-9E19-5FC639B74FDE}" dt="2023-03-22T13:57:19.609" v="4322"/>
          <ac:spMkLst>
            <pc:docMk/>
            <pc:sldMk cId="3333327225" sldId="2643"/>
            <ac:spMk id="3" creationId="{A68883CB-963E-F336-7660-7F30997E9C5B}"/>
          </ac:spMkLst>
        </pc:spChg>
        <pc:picChg chg="add mod">
          <ac:chgData name="伊健 杜" userId="e69aded81da48593" providerId="LiveId" clId="{3635123C-BE63-41FD-9E19-5FC639B74FDE}" dt="2023-03-22T12:46:06.227" v="4128" actId="1076"/>
          <ac:picMkLst>
            <pc:docMk/>
            <pc:sldMk cId="3333327225" sldId="2643"/>
            <ac:picMk id="16386" creationId="{DADB2705-C74E-2FEB-9E73-23896EEE240D}"/>
          </ac:picMkLst>
        </pc:picChg>
      </pc:sldChg>
      <pc:sldChg chg="addSp modSp add mod">
        <pc:chgData name="伊健 杜" userId="e69aded81da48593" providerId="LiveId" clId="{3635123C-BE63-41FD-9E19-5FC639B74FDE}" dt="2023-03-22T13:57:19.609" v="4322"/>
        <pc:sldMkLst>
          <pc:docMk/>
          <pc:sldMk cId="3695809362" sldId="2644"/>
        </pc:sldMkLst>
        <pc:spChg chg="mod">
          <ac:chgData name="伊健 杜" userId="e69aded81da48593" providerId="LiveId" clId="{3635123C-BE63-41FD-9E19-5FC639B74FDE}" dt="2023-03-22T13:57:19.609" v="4322"/>
          <ac:spMkLst>
            <pc:docMk/>
            <pc:sldMk cId="3695809362" sldId="2644"/>
            <ac:spMk id="2" creationId="{10304424-DB4A-36E7-9E0D-D32A5DD0F26C}"/>
          </ac:spMkLst>
        </pc:spChg>
        <pc:spChg chg="mod">
          <ac:chgData name="伊健 杜" userId="e69aded81da48593" providerId="LiveId" clId="{3635123C-BE63-41FD-9E19-5FC639B74FDE}" dt="2023-03-22T13:57:19.609" v="4322"/>
          <ac:spMkLst>
            <pc:docMk/>
            <pc:sldMk cId="3695809362" sldId="2644"/>
            <ac:spMk id="3" creationId="{A68883CB-963E-F336-7660-7F30997E9C5B}"/>
          </ac:spMkLst>
        </pc:spChg>
        <pc:picChg chg="add mod">
          <ac:chgData name="伊健 杜" userId="e69aded81da48593" providerId="LiveId" clId="{3635123C-BE63-41FD-9E19-5FC639B74FDE}" dt="2023-03-22T12:46:25.773" v="4132" actId="1076"/>
          <ac:picMkLst>
            <pc:docMk/>
            <pc:sldMk cId="3695809362" sldId="2644"/>
            <ac:picMk id="17410" creationId="{01751FFF-BEA7-1194-5639-08394490CEB8}"/>
          </ac:picMkLst>
        </pc:picChg>
      </pc:sldChg>
      <pc:sldChg chg="addSp modSp add mod">
        <pc:chgData name="伊健 杜" userId="e69aded81da48593" providerId="LiveId" clId="{3635123C-BE63-41FD-9E19-5FC639B74FDE}" dt="2023-03-22T13:57:19.609" v="4322"/>
        <pc:sldMkLst>
          <pc:docMk/>
          <pc:sldMk cId="3131756672" sldId="2645"/>
        </pc:sldMkLst>
        <pc:spChg chg="mod">
          <ac:chgData name="伊健 杜" userId="e69aded81da48593" providerId="LiveId" clId="{3635123C-BE63-41FD-9E19-5FC639B74FDE}" dt="2023-03-22T13:57:19.609" v="4322"/>
          <ac:spMkLst>
            <pc:docMk/>
            <pc:sldMk cId="3131756672" sldId="2645"/>
            <ac:spMk id="2" creationId="{10304424-DB4A-36E7-9E0D-D32A5DD0F26C}"/>
          </ac:spMkLst>
        </pc:spChg>
        <pc:spChg chg="mod">
          <ac:chgData name="伊健 杜" userId="e69aded81da48593" providerId="LiveId" clId="{3635123C-BE63-41FD-9E19-5FC639B74FDE}" dt="2023-03-22T13:57:19.609" v="4322"/>
          <ac:spMkLst>
            <pc:docMk/>
            <pc:sldMk cId="3131756672" sldId="2645"/>
            <ac:spMk id="3" creationId="{A68883CB-963E-F336-7660-7F30997E9C5B}"/>
          </ac:spMkLst>
        </pc:spChg>
        <pc:picChg chg="add mod">
          <ac:chgData name="伊健 杜" userId="e69aded81da48593" providerId="LiveId" clId="{3635123C-BE63-41FD-9E19-5FC639B74FDE}" dt="2023-03-22T12:47:07.701" v="4162" actId="1076"/>
          <ac:picMkLst>
            <pc:docMk/>
            <pc:sldMk cId="3131756672" sldId="2645"/>
            <ac:picMk id="18434" creationId="{F071E25D-A245-37AC-8F2F-BDCFB114DE27}"/>
          </ac:picMkLst>
        </pc:picChg>
      </pc:sldChg>
      <pc:sldChg chg="modSp add mod">
        <pc:chgData name="伊健 杜" userId="e69aded81da48593" providerId="LiveId" clId="{3635123C-BE63-41FD-9E19-5FC639B74FDE}" dt="2023-03-22T13:57:19.609" v="4322"/>
        <pc:sldMkLst>
          <pc:docMk/>
          <pc:sldMk cId="1222335830" sldId="2646"/>
        </pc:sldMkLst>
        <pc:spChg chg="mod">
          <ac:chgData name="伊健 杜" userId="e69aded81da48593" providerId="LiveId" clId="{3635123C-BE63-41FD-9E19-5FC639B74FDE}" dt="2023-03-22T13:57:19.609" v="4322"/>
          <ac:spMkLst>
            <pc:docMk/>
            <pc:sldMk cId="1222335830" sldId="2646"/>
            <ac:spMk id="2" creationId="{78943CB7-6E90-3B32-EFCE-321306C585B6}"/>
          </ac:spMkLst>
        </pc:spChg>
      </pc:sldChg>
      <pc:sldChg chg="modSp add mod">
        <pc:chgData name="伊健 杜" userId="e69aded81da48593" providerId="LiveId" clId="{3635123C-BE63-41FD-9E19-5FC639B74FDE}" dt="2023-03-22T13:57:19.609" v="4322"/>
        <pc:sldMkLst>
          <pc:docMk/>
          <pc:sldMk cId="197020180" sldId="2647"/>
        </pc:sldMkLst>
        <pc:spChg chg="mod">
          <ac:chgData name="伊健 杜" userId="e69aded81da48593" providerId="LiveId" clId="{3635123C-BE63-41FD-9E19-5FC639B74FDE}" dt="2023-03-22T13:57:19.609" v="4322"/>
          <ac:spMkLst>
            <pc:docMk/>
            <pc:sldMk cId="197020180" sldId="2647"/>
            <ac:spMk id="2" creationId="{78943CB7-6E90-3B32-EFCE-321306C585B6}"/>
          </ac:spMkLst>
        </pc:spChg>
      </pc:sldChg>
      <pc:sldChg chg="addSp modSp add mod modAnim">
        <pc:chgData name="伊健 杜" userId="e69aded81da48593" providerId="LiveId" clId="{3635123C-BE63-41FD-9E19-5FC639B74FDE}" dt="2023-03-22T13:57:19.609" v="4322"/>
        <pc:sldMkLst>
          <pc:docMk/>
          <pc:sldMk cId="3460415208" sldId="2648"/>
        </pc:sldMkLst>
        <pc:spChg chg="mod">
          <ac:chgData name="伊健 杜" userId="e69aded81da48593" providerId="LiveId" clId="{3635123C-BE63-41FD-9E19-5FC639B74FDE}" dt="2023-03-22T13:57:19.609" v="4322"/>
          <ac:spMkLst>
            <pc:docMk/>
            <pc:sldMk cId="3460415208" sldId="2648"/>
            <ac:spMk id="6" creationId="{820CF020-8417-805D-3C80-BC875640C944}"/>
          </ac:spMkLst>
        </pc:spChg>
        <pc:spChg chg="mod">
          <ac:chgData name="伊健 杜" userId="e69aded81da48593" providerId="LiveId" clId="{3635123C-BE63-41FD-9E19-5FC639B74FDE}" dt="2023-03-22T13:57:19.609" v="4322"/>
          <ac:spMkLst>
            <pc:docMk/>
            <pc:sldMk cId="3460415208" sldId="2648"/>
            <ac:spMk id="9" creationId="{7C423D93-45E3-B2E3-10CF-ED853425F51E}"/>
          </ac:spMkLst>
        </pc:spChg>
        <pc:picChg chg="add mod">
          <ac:chgData name="伊健 杜" userId="e69aded81da48593" providerId="LiveId" clId="{3635123C-BE63-41FD-9E19-5FC639B74FDE}" dt="2023-03-22T12:48:14.678" v="4174" actId="1076"/>
          <ac:picMkLst>
            <pc:docMk/>
            <pc:sldMk cId="3460415208" sldId="2648"/>
            <ac:picMk id="19458" creationId="{7FC4498C-0F9C-9ADB-D6B3-74435337B101}"/>
          </ac:picMkLst>
        </pc:picChg>
        <pc:picChg chg="add mod">
          <ac:chgData name="伊健 杜" userId="e69aded81da48593" providerId="LiveId" clId="{3635123C-BE63-41FD-9E19-5FC639B74FDE}" dt="2023-03-22T12:48:13.269" v="4173" actId="1076"/>
          <ac:picMkLst>
            <pc:docMk/>
            <pc:sldMk cId="3460415208" sldId="2648"/>
            <ac:picMk id="19460" creationId="{0C639978-AF00-1E81-37F3-95EE0009F651}"/>
          </ac:picMkLst>
        </pc:picChg>
      </pc:sldChg>
      <pc:sldChg chg="add del">
        <pc:chgData name="伊健 杜" userId="e69aded81da48593" providerId="LiveId" clId="{3635123C-BE63-41FD-9E19-5FC639B74FDE}" dt="2023-03-22T12:21:11.760" v="2873" actId="47"/>
        <pc:sldMkLst>
          <pc:docMk/>
          <pc:sldMk cId="3814783808" sldId="2648"/>
        </pc:sldMkLst>
      </pc:sldChg>
      <pc:sldChg chg="addSp modSp add mod">
        <pc:chgData name="伊健 杜" userId="e69aded81da48593" providerId="LiveId" clId="{3635123C-BE63-41FD-9E19-5FC639B74FDE}" dt="2023-03-22T13:57:19.609" v="4322"/>
        <pc:sldMkLst>
          <pc:docMk/>
          <pc:sldMk cId="1990436689" sldId="2649"/>
        </pc:sldMkLst>
        <pc:spChg chg="mod">
          <ac:chgData name="伊健 杜" userId="e69aded81da48593" providerId="LiveId" clId="{3635123C-BE63-41FD-9E19-5FC639B74FDE}" dt="2023-03-22T13:57:19.609" v="4322"/>
          <ac:spMkLst>
            <pc:docMk/>
            <pc:sldMk cId="1990436689" sldId="2649"/>
            <ac:spMk id="6" creationId="{820CF020-8417-805D-3C80-BC875640C944}"/>
          </ac:spMkLst>
        </pc:spChg>
        <pc:spChg chg="mod">
          <ac:chgData name="伊健 杜" userId="e69aded81da48593" providerId="LiveId" clId="{3635123C-BE63-41FD-9E19-5FC639B74FDE}" dt="2023-03-22T13:57:19.609" v="4322"/>
          <ac:spMkLst>
            <pc:docMk/>
            <pc:sldMk cId="1990436689" sldId="2649"/>
            <ac:spMk id="9" creationId="{7C423D93-45E3-B2E3-10CF-ED853425F51E}"/>
          </ac:spMkLst>
        </pc:spChg>
        <pc:picChg chg="add mod">
          <ac:chgData name="伊健 杜" userId="e69aded81da48593" providerId="LiveId" clId="{3635123C-BE63-41FD-9E19-5FC639B74FDE}" dt="2023-03-22T12:48:46.953" v="4179" actId="1076"/>
          <ac:picMkLst>
            <pc:docMk/>
            <pc:sldMk cId="1990436689" sldId="2649"/>
            <ac:picMk id="2" creationId="{999CA65C-11C3-DE19-648B-F0D37BB49581}"/>
          </ac:picMkLst>
        </pc:picChg>
      </pc:sldChg>
      <pc:sldChg chg="addSp modSp add mod">
        <pc:chgData name="伊健 杜" userId="e69aded81da48593" providerId="LiveId" clId="{3635123C-BE63-41FD-9E19-5FC639B74FDE}" dt="2023-03-22T13:57:19.609" v="4322"/>
        <pc:sldMkLst>
          <pc:docMk/>
          <pc:sldMk cId="3789215774" sldId="2650"/>
        </pc:sldMkLst>
        <pc:spChg chg="mod">
          <ac:chgData name="伊健 杜" userId="e69aded81da48593" providerId="LiveId" clId="{3635123C-BE63-41FD-9E19-5FC639B74FDE}" dt="2023-03-22T13:57:19.609" v="4322"/>
          <ac:spMkLst>
            <pc:docMk/>
            <pc:sldMk cId="3789215774" sldId="2650"/>
            <ac:spMk id="6" creationId="{820CF020-8417-805D-3C80-BC875640C944}"/>
          </ac:spMkLst>
        </pc:spChg>
        <pc:spChg chg="mod">
          <ac:chgData name="伊健 杜" userId="e69aded81da48593" providerId="LiveId" clId="{3635123C-BE63-41FD-9E19-5FC639B74FDE}" dt="2023-03-22T13:57:19.609" v="4322"/>
          <ac:spMkLst>
            <pc:docMk/>
            <pc:sldMk cId="3789215774" sldId="2650"/>
            <ac:spMk id="9" creationId="{7C423D93-45E3-B2E3-10CF-ED853425F51E}"/>
          </ac:spMkLst>
        </pc:spChg>
        <pc:picChg chg="add mod">
          <ac:chgData name="伊健 杜" userId="e69aded81da48593" providerId="LiveId" clId="{3635123C-BE63-41FD-9E19-5FC639B74FDE}" dt="2023-03-22T12:49:06.553" v="4182" actId="1076"/>
          <ac:picMkLst>
            <pc:docMk/>
            <pc:sldMk cId="3789215774" sldId="2650"/>
            <ac:picMk id="20482" creationId="{E96D5026-0949-47A0-918E-8F0C9AF868E9}"/>
          </ac:picMkLst>
        </pc:picChg>
      </pc:sldChg>
      <pc:sldChg chg="modSp add mod">
        <pc:chgData name="伊健 杜" userId="e69aded81da48593" providerId="LiveId" clId="{3635123C-BE63-41FD-9E19-5FC639B74FDE}" dt="2023-03-22T13:57:19.609" v="4322"/>
        <pc:sldMkLst>
          <pc:docMk/>
          <pc:sldMk cId="2905662671" sldId="2651"/>
        </pc:sldMkLst>
        <pc:spChg chg="mod">
          <ac:chgData name="伊健 杜" userId="e69aded81da48593" providerId="LiveId" clId="{3635123C-BE63-41FD-9E19-5FC639B74FDE}" dt="2023-03-22T13:57:19.609" v="4322"/>
          <ac:spMkLst>
            <pc:docMk/>
            <pc:sldMk cId="2905662671" sldId="2651"/>
            <ac:spMk id="2" creationId="{78943CB7-6E90-3B32-EFCE-321306C585B6}"/>
          </ac:spMkLst>
        </pc:spChg>
      </pc:sldChg>
      <pc:sldChg chg="modSp add mod">
        <pc:chgData name="伊健 杜" userId="e69aded81da48593" providerId="LiveId" clId="{3635123C-BE63-41FD-9E19-5FC639B74FDE}" dt="2023-03-22T13:57:19.609" v="4322"/>
        <pc:sldMkLst>
          <pc:docMk/>
          <pc:sldMk cId="3031158674" sldId="2652"/>
        </pc:sldMkLst>
        <pc:spChg chg="mod">
          <ac:chgData name="伊健 杜" userId="e69aded81da48593" providerId="LiveId" clId="{3635123C-BE63-41FD-9E19-5FC639B74FDE}" dt="2023-03-22T13:57:19.609" v="4322"/>
          <ac:spMkLst>
            <pc:docMk/>
            <pc:sldMk cId="3031158674" sldId="2652"/>
            <ac:spMk id="2" creationId="{78943CB7-6E90-3B32-EFCE-321306C585B6}"/>
          </ac:spMkLst>
        </pc:spChg>
      </pc:sldChg>
      <pc:sldChg chg="addSp modSp add mod">
        <pc:chgData name="伊健 杜" userId="e69aded81da48593" providerId="LiveId" clId="{3635123C-BE63-41FD-9E19-5FC639B74FDE}" dt="2023-03-22T13:57:19.609" v="4322"/>
        <pc:sldMkLst>
          <pc:docMk/>
          <pc:sldMk cId="1808951793" sldId="2653"/>
        </pc:sldMkLst>
        <pc:spChg chg="add mod">
          <ac:chgData name="伊健 杜" userId="e69aded81da48593" providerId="LiveId" clId="{3635123C-BE63-41FD-9E19-5FC639B74FDE}" dt="2023-03-22T12:29:50.701" v="3684" actId="1076"/>
          <ac:spMkLst>
            <pc:docMk/>
            <pc:sldMk cId="1808951793" sldId="2653"/>
            <ac:spMk id="2" creationId="{724087CE-10E6-11A2-ED7D-1AF1CDDF5A13}"/>
          </ac:spMkLst>
        </pc:spChg>
        <pc:spChg chg="add mod">
          <ac:chgData name="伊健 杜" userId="e69aded81da48593" providerId="LiveId" clId="{3635123C-BE63-41FD-9E19-5FC639B74FDE}" dt="2023-03-22T12:29:47.744" v="3683" actId="1076"/>
          <ac:spMkLst>
            <pc:docMk/>
            <pc:sldMk cId="1808951793" sldId="2653"/>
            <ac:spMk id="3" creationId="{6BD08C9C-B5C3-D5CA-9BD3-ED2E32992D67}"/>
          </ac:spMkLst>
        </pc:spChg>
        <pc:spChg chg="add mod">
          <ac:chgData name="伊健 杜" userId="e69aded81da48593" providerId="LiveId" clId="{3635123C-BE63-41FD-9E19-5FC639B74FDE}" dt="2023-03-22T12:30:37.247" v="3716" actId="1076"/>
          <ac:spMkLst>
            <pc:docMk/>
            <pc:sldMk cId="1808951793" sldId="2653"/>
            <ac:spMk id="4" creationId="{C89248E1-7CBD-6D34-C34C-4C82F5CDAE49}"/>
          </ac:spMkLst>
        </pc:spChg>
        <pc:spChg chg="add mod">
          <ac:chgData name="伊健 杜" userId="e69aded81da48593" providerId="LiveId" clId="{3635123C-BE63-41FD-9E19-5FC639B74FDE}" dt="2023-03-22T13:57:19.609" v="4322"/>
          <ac:spMkLst>
            <pc:docMk/>
            <pc:sldMk cId="1808951793" sldId="2653"/>
            <ac:spMk id="5" creationId="{2C26E76D-3455-ACB7-E6B5-3518D115B001}"/>
          </ac:spMkLst>
        </pc:spChg>
        <pc:spChg chg="mod">
          <ac:chgData name="伊健 杜" userId="e69aded81da48593" providerId="LiveId" clId="{3635123C-BE63-41FD-9E19-5FC639B74FDE}" dt="2023-03-22T13:57:19.609" v="4322"/>
          <ac:spMkLst>
            <pc:docMk/>
            <pc:sldMk cId="1808951793" sldId="2653"/>
            <ac:spMk id="6" creationId="{820CF020-8417-805D-3C80-BC875640C944}"/>
          </ac:spMkLst>
        </pc:spChg>
        <pc:spChg chg="add mod">
          <ac:chgData name="伊健 杜" userId="e69aded81da48593" providerId="LiveId" clId="{3635123C-BE63-41FD-9E19-5FC639B74FDE}" dt="2023-03-22T12:30:32.905" v="3715"/>
          <ac:spMkLst>
            <pc:docMk/>
            <pc:sldMk cId="1808951793" sldId="2653"/>
            <ac:spMk id="7" creationId="{C761103C-6532-D36D-4E8F-3484CFA10F67}"/>
          </ac:spMkLst>
        </pc:spChg>
        <pc:spChg chg="mod">
          <ac:chgData name="伊健 杜" userId="e69aded81da48593" providerId="LiveId" clId="{3635123C-BE63-41FD-9E19-5FC639B74FDE}" dt="2023-03-22T13:57:19.609" v="4322"/>
          <ac:spMkLst>
            <pc:docMk/>
            <pc:sldMk cId="1808951793" sldId="2653"/>
            <ac:spMk id="9" creationId="{7C423D93-45E3-B2E3-10CF-ED853425F51E}"/>
          </ac:spMkLst>
        </pc:spChg>
        <pc:picChg chg="add mod">
          <ac:chgData name="伊健 杜" userId="e69aded81da48593" providerId="LiveId" clId="{3635123C-BE63-41FD-9E19-5FC639B74FDE}" dt="2023-03-22T12:49:31.139" v="4187" actId="14100"/>
          <ac:picMkLst>
            <pc:docMk/>
            <pc:sldMk cId="1808951793" sldId="2653"/>
            <ac:picMk id="22530" creationId="{FFE8BFF8-6334-47E1-958C-2215DAB958C0}"/>
          </ac:picMkLst>
        </pc:picChg>
      </pc:sldChg>
      <pc:sldChg chg="addSp modSp add mod">
        <pc:chgData name="伊健 杜" userId="e69aded81da48593" providerId="LiveId" clId="{3635123C-BE63-41FD-9E19-5FC639B74FDE}" dt="2023-03-22T13:57:19.609" v="4322"/>
        <pc:sldMkLst>
          <pc:docMk/>
          <pc:sldMk cId="3871748682" sldId="2654"/>
        </pc:sldMkLst>
        <pc:spChg chg="mod">
          <ac:chgData name="伊健 杜" userId="e69aded81da48593" providerId="LiveId" clId="{3635123C-BE63-41FD-9E19-5FC639B74FDE}" dt="2023-03-22T13:57:19.609" v="4322"/>
          <ac:spMkLst>
            <pc:docMk/>
            <pc:sldMk cId="3871748682" sldId="2654"/>
            <ac:spMk id="5" creationId="{2C26E76D-3455-ACB7-E6B5-3518D115B001}"/>
          </ac:spMkLst>
        </pc:spChg>
        <pc:spChg chg="mod">
          <ac:chgData name="伊健 杜" userId="e69aded81da48593" providerId="LiveId" clId="{3635123C-BE63-41FD-9E19-5FC639B74FDE}" dt="2023-03-22T13:57:19.609" v="4322"/>
          <ac:spMkLst>
            <pc:docMk/>
            <pc:sldMk cId="3871748682" sldId="2654"/>
            <ac:spMk id="6" creationId="{820CF020-8417-805D-3C80-BC875640C944}"/>
          </ac:spMkLst>
        </pc:spChg>
        <pc:spChg chg="add mod">
          <ac:chgData name="伊健 杜" userId="e69aded81da48593" providerId="LiveId" clId="{3635123C-BE63-41FD-9E19-5FC639B74FDE}" dt="2023-03-22T12:50:08.879" v="4192" actId="1076"/>
          <ac:spMkLst>
            <pc:docMk/>
            <pc:sldMk cId="3871748682" sldId="2654"/>
            <ac:spMk id="8" creationId="{13211CDD-71DF-4D68-838E-4218212E5DAB}"/>
          </ac:spMkLst>
        </pc:spChg>
        <pc:spChg chg="mod">
          <ac:chgData name="伊健 杜" userId="e69aded81da48593" providerId="LiveId" clId="{3635123C-BE63-41FD-9E19-5FC639B74FDE}" dt="2023-03-22T13:57:19.609" v="4322"/>
          <ac:spMkLst>
            <pc:docMk/>
            <pc:sldMk cId="3871748682" sldId="2654"/>
            <ac:spMk id="9" creationId="{7C423D93-45E3-B2E3-10CF-ED853425F51E}"/>
          </ac:spMkLst>
        </pc:spChg>
        <pc:spChg chg="add mod">
          <ac:chgData name="伊健 杜" userId="e69aded81da48593" providerId="LiveId" clId="{3635123C-BE63-41FD-9E19-5FC639B74FDE}" dt="2023-03-22T13:57:19.609" v="4322"/>
          <ac:spMkLst>
            <pc:docMk/>
            <pc:sldMk cId="3871748682" sldId="2654"/>
            <ac:spMk id="10" creationId="{82F4C764-832E-E0B4-F6E7-33DEA519A198}"/>
          </ac:spMkLst>
        </pc:spChg>
        <pc:picChg chg="add mod">
          <ac:chgData name="伊健 杜" userId="e69aded81da48593" providerId="LiveId" clId="{3635123C-BE63-41FD-9E19-5FC639B74FDE}" dt="2023-03-22T12:50:14.092" v="4196" actId="1076"/>
          <ac:picMkLst>
            <pc:docMk/>
            <pc:sldMk cId="3871748682" sldId="2654"/>
            <ac:picMk id="11" creationId="{6F2CD185-B5A3-7ECD-7629-5372B68B1250}"/>
          </ac:picMkLst>
        </pc:picChg>
        <pc:picChg chg="add mod">
          <ac:chgData name="伊健 杜" userId="e69aded81da48593" providerId="LiveId" clId="{3635123C-BE63-41FD-9E19-5FC639B74FDE}" dt="2023-03-22T12:50:10.570" v="4193" actId="1076"/>
          <ac:picMkLst>
            <pc:docMk/>
            <pc:sldMk cId="3871748682" sldId="2654"/>
            <ac:picMk id="23554" creationId="{F551F65A-2882-F635-EAF4-8AE10A44F948}"/>
          </ac:picMkLst>
        </pc:picChg>
      </pc:sldChg>
      <pc:sldChg chg="addSp delSp modSp add mod modNotesTx">
        <pc:chgData name="伊健 杜" userId="e69aded81da48593" providerId="LiveId" clId="{3635123C-BE63-41FD-9E19-5FC639B74FDE}" dt="2023-03-22T16:31:40.648" v="4324" actId="20577"/>
        <pc:sldMkLst>
          <pc:docMk/>
          <pc:sldMk cId="1855926563" sldId="2655"/>
        </pc:sldMkLst>
        <pc:spChg chg="mod">
          <ac:chgData name="伊健 杜" userId="e69aded81da48593" providerId="LiveId" clId="{3635123C-BE63-41FD-9E19-5FC639B74FDE}" dt="2023-03-22T12:33:47.645" v="3936" actId="20577"/>
          <ac:spMkLst>
            <pc:docMk/>
            <pc:sldMk cId="1855926563" sldId="2655"/>
            <ac:spMk id="5" creationId="{2C26E76D-3455-ACB7-E6B5-3518D115B001}"/>
          </ac:spMkLst>
        </pc:spChg>
        <pc:spChg chg="mod">
          <ac:chgData name="伊健 杜" userId="e69aded81da48593" providerId="LiveId" clId="{3635123C-BE63-41FD-9E19-5FC639B74FDE}" dt="2023-03-22T13:57:19.609" v="4322"/>
          <ac:spMkLst>
            <pc:docMk/>
            <pc:sldMk cId="1855926563" sldId="2655"/>
            <ac:spMk id="6" creationId="{820CF020-8417-805D-3C80-BC875640C944}"/>
          </ac:spMkLst>
        </pc:spChg>
        <pc:spChg chg="add mod">
          <ac:chgData name="伊健 杜" userId="e69aded81da48593" providerId="LiveId" clId="{3635123C-BE63-41FD-9E19-5FC639B74FDE}" dt="2023-03-22T12:33:54.020" v="3948"/>
          <ac:spMkLst>
            <pc:docMk/>
            <pc:sldMk cId="1855926563" sldId="2655"/>
            <ac:spMk id="8" creationId="{49E27B6C-0E22-5CEC-E3AB-210D2DBC2167}"/>
          </ac:spMkLst>
        </pc:spChg>
        <pc:spChg chg="mod">
          <ac:chgData name="伊健 杜" userId="e69aded81da48593" providerId="LiveId" clId="{3635123C-BE63-41FD-9E19-5FC639B74FDE}" dt="2023-03-22T13:57:19.609" v="4322"/>
          <ac:spMkLst>
            <pc:docMk/>
            <pc:sldMk cId="1855926563" sldId="2655"/>
            <ac:spMk id="9" creationId="{7C423D93-45E3-B2E3-10CF-ED853425F51E}"/>
          </ac:spMkLst>
        </pc:spChg>
        <pc:spChg chg="add mod">
          <ac:chgData name="伊健 杜" userId="e69aded81da48593" providerId="LiveId" clId="{3635123C-BE63-41FD-9E19-5FC639B74FDE}" dt="2023-03-22T13:57:19.609" v="4322"/>
          <ac:spMkLst>
            <pc:docMk/>
            <pc:sldMk cId="1855926563" sldId="2655"/>
            <ac:spMk id="10" creationId="{AD085078-3F17-825A-764E-C0A8AFCAD999}"/>
          </ac:spMkLst>
        </pc:spChg>
        <pc:picChg chg="add del mod">
          <ac:chgData name="伊健 杜" userId="e69aded81da48593" providerId="LiveId" clId="{3635123C-BE63-41FD-9E19-5FC639B74FDE}" dt="2023-03-22T12:50:24.055" v="4199" actId="478"/>
          <ac:picMkLst>
            <pc:docMk/>
            <pc:sldMk cId="1855926563" sldId="2655"/>
            <ac:picMk id="11" creationId="{CAE18550-C507-5FF1-046C-9A18380A4EE2}"/>
          </ac:picMkLst>
        </pc:picChg>
      </pc:sldChg>
    </pc:docChg>
  </pc:docChgLst>
  <pc:docChgLst>
    <pc:chgData name="伊健 杜" userId="e69aded81da48593" providerId="LiveId" clId="{63DCA451-41FF-4163-A066-BE6F36198B91}"/>
    <pc:docChg chg="undo custSel addSld delSld modSld sldOrd">
      <pc:chgData name="伊健 杜" userId="e69aded81da48593" providerId="LiveId" clId="{63DCA451-41FF-4163-A066-BE6F36198B91}" dt="2023-03-23T12:37:07.186" v="3806" actId="20577"/>
      <pc:docMkLst>
        <pc:docMk/>
      </pc:docMkLst>
      <pc:sldChg chg="addSp modSp mod modNotesTx">
        <pc:chgData name="伊健 杜" userId="e69aded81da48593" providerId="LiveId" clId="{63DCA451-41FF-4163-A066-BE6F36198B91}" dt="2023-03-23T11:15:23.665" v="3786"/>
        <pc:sldMkLst>
          <pc:docMk/>
          <pc:sldMk cId="2208416781" sldId="2470"/>
        </pc:sldMkLst>
        <pc:graphicFrameChg chg="mod modGraphic">
          <ac:chgData name="伊健 杜" userId="e69aded81da48593" providerId="LiveId" clId="{63DCA451-41FF-4163-A066-BE6F36198B91}" dt="2023-03-23T08:34:50.448" v="3773"/>
          <ac:graphicFrameMkLst>
            <pc:docMk/>
            <pc:sldMk cId="2208416781" sldId="2470"/>
            <ac:graphicFrameMk id="5" creationId="{53CB467B-9096-21FC-3754-48482A8560B2}"/>
          </ac:graphicFrameMkLst>
        </pc:graphicFrameChg>
        <pc:inkChg chg="add">
          <ac:chgData name="伊健 杜" userId="e69aded81da48593" providerId="LiveId" clId="{63DCA451-41FF-4163-A066-BE6F36198B91}" dt="2023-03-23T11:15:23.665" v="3786"/>
          <ac:inkMkLst>
            <pc:docMk/>
            <pc:sldMk cId="2208416781" sldId="2470"/>
            <ac:inkMk id="2" creationId="{D022FA66-1567-DAD7-FD6A-0EFCB52D8AC9}"/>
          </ac:inkMkLst>
        </pc:inkChg>
      </pc:sldChg>
      <pc:sldChg chg="del">
        <pc:chgData name="伊健 杜" userId="e69aded81da48593" providerId="LiveId" clId="{63DCA451-41FF-4163-A066-BE6F36198B91}" dt="2023-03-23T06:58:44.192" v="0" actId="47"/>
        <pc:sldMkLst>
          <pc:docMk/>
          <pc:sldMk cId="4235920316" sldId="2607"/>
        </pc:sldMkLst>
      </pc:sldChg>
      <pc:sldChg chg="del">
        <pc:chgData name="伊健 杜" userId="e69aded81da48593" providerId="LiveId" clId="{63DCA451-41FF-4163-A066-BE6F36198B91}" dt="2023-03-23T06:58:44.192" v="0" actId="47"/>
        <pc:sldMkLst>
          <pc:docMk/>
          <pc:sldMk cId="755294836" sldId="2621"/>
        </pc:sldMkLst>
      </pc:sldChg>
      <pc:sldChg chg="addSp modSp add del mod">
        <pc:chgData name="伊健 杜" userId="e69aded81da48593" providerId="LiveId" clId="{63DCA451-41FF-4163-A066-BE6F36198B91}" dt="2023-03-23T11:31:19.915" v="3787"/>
        <pc:sldMkLst>
          <pc:docMk/>
          <pc:sldMk cId="3735269636" sldId="2624"/>
        </pc:sldMkLst>
        <pc:spChg chg="mod">
          <ac:chgData name="伊健 杜" userId="e69aded81da48593" providerId="LiveId" clId="{63DCA451-41FF-4163-A066-BE6F36198B91}" dt="2023-03-23T08:34:50.448" v="3773"/>
          <ac:spMkLst>
            <pc:docMk/>
            <pc:sldMk cId="3735269636" sldId="2624"/>
            <ac:spMk id="2" creationId="{78943CB7-6E90-3B32-EFCE-321306C585B6}"/>
          </ac:spMkLst>
        </pc:spChg>
        <pc:inkChg chg="add">
          <ac:chgData name="伊健 杜" userId="e69aded81da48593" providerId="LiveId" clId="{63DCA451-41FF-4163-A066-BE6F36198B91}" dt="2023-03-23T11:31:19.915" v="3787"/>
          <ac:inkMkLst>
            <pc:docMk/>
            <pc:sldMk cId="3735269636" sldId="2624"/>
            <ac:inkMk id="3" creationId="{409331C3-E12E-0AF8-5E56-A1201DD3B423}"/>
          </ac:inkMkLst>
        </pc:inkChg>
      </pc:sldChg>
      <pc:sldChg chg="del">
        <pc:chgData name="伊健 杜" userId="e69aded81da48593" providerId="LiveId" clId="{63DCA451-41FF-4163-A066-BE6F36198B91}" dt="2023-03-23T06:58:44.192" v="0" actId="47"/>
        <pc:sldMkLst>
          <pc:docMk/>
          <pc:sldMk cId="939076154" sldId="2625"/>
        </pc:sldMkLst>
      </pc:sldChg>
      <pc:sldChg chg="addSp delSp modSp add del mod">
        <pc:chgData name="伊健 杜" userId="e69aded81da48593" providerId="LiveId" clId="{63DCA451-41FF-4163-A066-BE6F36198B91}" dt="2023-03-23T08:34:50.448" v="3773"/>
        <pc:sldMkLst>
          <pc:docMk/>
          <pc:sldMk cId="3731045384" sldId="2626"/>
        </pc:sldMkLst>
        <pc:spChg chg="mod">
          <ac:chgData name="伊健 杜" userId="e69aded81da48593" providerId="LiveId" clId="{63DCA451-41FF-4163-A066-BE6F36198B91}" dt="2023-03-23T08:34:50.448" v="3773"/>
          <ac:spMkLst>
            <pc:docMk/>
            <pc:sldMk cId="3731045384" sldId="2626"/>
            <ac:spMk id="2" creationId="{10304424-DB4A-36E7-9E0D-D32A5DD0F26C}"/>
          </ac:spMkLst>
        </pc:spChg>
        <pc:spChg chg="mod">
          <ac:chgData name="伊健 杜" userId="e69aded81da48593" providerId="LiveId" clId="{63DCA451-41FF-4163-A066-BE6F36198B91}" dt="2023-03-23T08:34:50.448" v="3773"/>
          <ac:spMkLst>
            <pc:docMk/>
            <pc:sldMk cId="3731045384" sldId="2626"/>
            <ac:spMk id="3" creationId="{A68883CB-963E-F336-7660-7F30997E9C5B}"/>
          </ac:spMkLst>
        </pc:spChg>
        <pc:picChg chg="del mod">
          <ac:chgData name="伊健 杜" userId="e69aded81da48593" providerId="LiveId" clId="{63DCA451-41FF-4163-A066-BE6F36198B91}" dt="2023-03-23T07:09:16.673" v="827" actId="478"/>
          <ac:picMkLst>
            <pc:docMk/>
            <pc:sldMk cId="3731045384" sldId="2626"/>
            <ac:picMk id="4098" creationId="{06B307C6-EFEE-7642-EB0A-FD587620D545}"/>
          </ac:picMkLst>
        </pc:picChg>
        <pc:picChg chg="add mod">
          <ac:chgData name="伊健 杜" userId="e69aded81da48593" providerId="LiveId" clId="{63DCA451-41FF-4163-A066-BE6F36198B91}" dt="2023-03-23T08:20:38.780" v="3635" actId="1076"/>
          <ac:picMkLst>
            <pc:docMk/>
            <pc:sldMk cId="3731045384" sldId="2626"/>
            <ac:picMk id="6146" creationId="{2D31C68C-633F-3851-90B1-421A779EE7A0}"/>
          </ac:picMkLst>
        </pc:picChg>
      </pc:sldChg>
      <pc:sldChg chg="addSp modSp add mod">
        <pc:chgData name="伊健 杜" userId="e69aded81da48593" providerId="LiveId" clId="{63DCA451-41FF-4163-A066-BE6F36198B91}" dt="2023-03-23T08:34:50.448" v="3773"/>
        <pc:sldMkLst>
          <pc:docMk/>
          <pc:sldMk cId="2016141871" sldId="2627"/>
        </pc:sldMkLst>
        <pc:spChg chg="mod">
          <ac:chgData name="伊健 杜" userId="e69aded81da48593" providerId="LiveId" clId="{63DCA451-41FF-4163-A066-BE6F36198B91}" dt="2023-03-23T08:34:50.448" v="3773"/>
          <ac:spMkLst>
            <pc:docMk/>
            <pc:sldMk cId="2016141871" sldId="2627"/>
            <ac:spMk id="2" creationId="{10304424-DB4A-36E7-9E0D-D32A5DD0F26C}"/>
          </ac:spMkLst>
        </pc:spChg>
        <pc:spChg chg="mod">
          <ac:chgData name="伊健 杜" userId="e69aded81da48593" providerId="LiveId" clId="{63DCA451-41FF-4163-A066-BE6F36198B91}" dt="2023-03-23T08:34:50.448" v="3773"/>
          <ac:spMkLst>
            <pc:docMk/>
            <pc:sldMk cId="2016141871" sldId="2627"/>
            <ac:spMk id="3" creationId="{A68883CB-963E-F336-7660-7F30997E9C5B}"/>
          </ac:spMkLst>
        </pc:spChg>
        <pc:picChg chg="add mod">
          <ac:chgData name="伊健 杜" userId="e69aded81da48593" providerId="LiveId" clId="{63DCA451-41FF-4163-A066-BE6F36198B91}" dt="2023-03-23T08:21:50.989" v="3639" actId="1076"/>
          <ac:picMkLst>
            <pc:docMk/>
            <pc:sldMk cId="2016141871" sldId="2627"/>
            <ac:picMk id="11266" creationId="{8C60A784-F50E-ECF5-1066-E9673FCBF485}"/>
          </ac:picMkLst>
        </pc:picChg>
      </pc:sldChg>
      <pc:sldChg chg="del">
        <pc:chgData name="伊健 杜" userId="e69aded81da48593" providerId="LiveId" clId="{63DCA451-41FF-4163-A066-BE6F36198B91}" dt="2023-03-23T06:58:44.192" v="0" actId="47"/>
        <pc:sldMkLst>
          <pc:docMk/>
          <pc:sldMk cId="3227331100" sldId="2627"/>
        </pc:sldMkLst>
      </pc:sldChg>
      <pc:sldChg chg="del">
        <pc:chgData name="伊健 杜" userId="e69aded81da48593" providerId="LiveId" clId="{63DCA451-41FF-4163-A066-BE6F36198B91}" dt="2023-03-23T06:58:44.192" v="0" actId="47"/>
        <pc:sldMkLst>
          <pc:docMk/>
          <pc:sldMk cId="1818858449" sldId="2628"/>
        </pc:sldMkLst>
      </pc:sldChg>
      <pc:sldChg chg="modSp add mod">
        <pc:chgData name="伊健 杜" userId="e69aded81da48593" providerId="LiveId" clId="{63DCA451-41FF-4163-A066-BE6F36198B91}" dt="2023-03-23T08:34:50.448" v="3773"/>
        <pc:sldMkLst>
          <pc:docMk/>
          <pc:sldMk cId="1942852452" sldId="2628"/>
        </pc:sldMkLst>
        <pc:spChg chg="mod">
          <ac:chgData name="伊健 杜" userId="e69aded81da48593" providerId="LiveId" clId="{63DCA451-41FF-4163-A066-BE6F36198B91}" dt="2023-03-23T08:34:50.448" v="3773"/>
          <ac:spMkLst>
            <pc:docMk/>
            <pc:sldMk cId="1942852452" sldId="2628"/>
            <ac:spMk id="2" creationId="{78943CB7-6E90-3B32-EFCE-321306C585B6}"/>
          </ac:spMkLst>
        </pc:spChg>
      </pc:sldChg>
      <pc:sldChg chg="addSp modSp add mod">
        <pc:chgData name="伊健 杜" userId="e69aded81da48593" providerId="LiveId" clId="{63DCA451-41FF-4163-A066-BE6F36198B91}" dt="2023-03-23T08:34:50.448" v="3773"/>
        <pc:sldMkLst>
          <pc:docMk/>
          <pc:sldMk cId="2504383086" sldId="2629"/>
        </pc:sldMkLst>
        <pc:spChg chg="mod">
          <ac:chgData name="伊健 杜" userId="e69aded81da48593" providerId="LiveId" clId="{63DCA451-41FF-4163-A066-BE6F36198B91}" dt="2023-03-23T07:10:50.757" v="1055"/>
          <ac:spMkLst>
            <pc:docMk/>
            <pc:sldMk cId="2504383086" sldId="2629"/>
            <ac:spMk id="2" creationId="{10304424-DB4A-36E7-9E0D-D32A5DD0F26C}"/>
          </ac:spMkLst>
        </pc:spChg>
        <pc:spChg chg="mod">
          <ac:chgData name="伊健 杜" userId="e69aded81da48593" providerId="LiveId" clId="{63DCA451-41FF-4163-A066-BE6F36198B91}" dt="2023-03-23T08:34:50.448" v="3773"/>
          <ac:spMkLst>
            <pc:docMk/>
            <pc:sldMk cId="2504383086" sldId="2629"/>
            <ac:spMk id="3" creationId="{A68883CB-963E-F336-7660-7F30997E9C5B}"/>
          </ac:spMkLst>
        </pc:spChg>
        <pc:picChg chg="add mod">
          <ac:chgData name="伊健 杜" userId="e69aded81da48593" providerId="LiveId" clId="{63DCA451-41FF-4163-A066-BE6F36198B91}" dt="2023-03-23T08:22:21.949" v="3642" actId="14100"/>
          <ac:picMkLst>
            <pc:docMk/>
            <pc:sldMk cId="2504383086" sldId="2629"/>
            <ac:picMk id="12290" creationId="{3395288F-DC68-251B-3F13-0CC946D5AA7A}"/>
          </ac:picMkLst>
        </pc:picChg>
      </pc:sldChg>
      <pc:sldChg chg="del">
        <pc:chgData name="伊健 杜" userId="e69aded81da48593" providerId="LiveId" clId="{63DCA451-41FF-4163-A066-BE6F36198B91}" dt="2023-03-23T06:58:44.192" v="0" actId="47"/>
        <pc:sldMkLst>
          <pc:docMk/>
          <pc:sldMk cId="3869946495" sldId="2629"/>
        </pc:sldMkLst>
      </pc:sldChg>
      <pc:sldChg chg="del">
        <pc:chgData name="伊健 杜" userId="e69aded81da48593" providerId="LiveId" clId="{63DCA451-41FF-4163-A066-BE6F36198B91}" dt="2023-03-23T06:58:44.192" v="0" actId="47"/>
        <pc:sldMkLst>
          <pc:docMk/>
          <pc:sldMk cId="457808692" sldId="2630"/>
        </pc:sldMkLst>
      </pc:sldChg>
      <pc:sldChg chg="addSp modSp add mod">
        <pc:chgData name="伊健 杜" userId="e69aded81da48593" providerId="LiveId" clId="{63DCA451-41FF-4163-A066-BE6F36198B91}" dt="2023-03-23T08:34:50.448" v="3773"/>
        <pc:sldMkLst>
          <pc:docMk/>
          <pc:sldMk cId="3704530238" sldId="2630"/>
        </pc:sldMkLst>
        <pc:spChg chg="mod">
          <ac:chgData name="伊健 杜" userId="e69aded81da48593" providerId="LiveId" clId="{63DCA451-41FF-4163-A066-BE6F36198B91}" dt="2023-03-23T08:34:50.448" v="3773"/>
          <ac:spMkLst>
            <pc:docMk/>
            <pc:sldMk cId="3704530238" sldId="2630"/>
            <ac:spMk id="3" creationId="{A68883CB-963E-F336-7660-7F30997E9C5B}"/>
          </ac:spMkLst>
        </pc:spChg>
        <pc:picChg chg="add mod">
          <ac:chgData name="伊健 杜" userId="e69aded81da48593" providerId="LiveId" clId="{63DCA451-41FF-4163-A066-BE6F36198B91}" dt="2023-03-23T08:22:56.289" v="3648" actId="1076"/>
          <ac:picMkLst>
            <pc:docMk/>
            <pc:sldMk cId="3704530238" sldId="2630"/>
            <ac:picMk id="13314" creationId="{A3FC1017-2B57-819B-2D7F-BF5B469C0F79}"/>
          </ac:picMkLst>
        </pc:picChg>
      </pc:sldChg>
      <pc:sldChg chg="add del">
        <pc:chgData name="伊健 杜" userId="e69aded81da48593" providerId="LiveId" clId="{63DCA451-41FF-4163-A066-BE6F36198B91}" dt="2023-03-23T07:16:27.173" v="1152" actId="47"/>
        <pc:sldMkLst>
          <pc:docMk/>
          <pc:sldMk cId="250978389" sldId="2631"/>
        </pc:sldMkLst>
      </pc:sldChg>
      <pc:sldChg chg="modSp add mod">
        <pc:chgData name="伊健 杜" userId="e69aded81da48593" providerId="LiveId" clId="{63DCA451-41FF-4163-A066-BE6F36198B91}" dt="2023-03-23T11:46:33.932" v="3800" actId="20577"/>
        <pc:sldMkLst>
          <pc:docMk/>
          <pc:sldMk cId="1136305291" sldId="2631"/>
        </pc:sldMkLst>
        <pc:spChg chg="mod">
          <ac:chgData name="伊健 杜" userId="e69aded81da48593" providerId="LiveId" clId="{63DCA451-41FF-4163-A066-BE6F36198B91}" dt="2023-03-23T11:46:33.932" v="3800" actId="20577"/>
          <ac:spMkLst>
            <pc:docMk/>
            <pc:sldMk cId="1136305291" sldId="2631"/>
            <ac:spMk id="2" creationId="{78943CB7-6E90-3B32-EFCE-321306C585B6}"/>
          </ac:spMkLst>
        </pc:spChg>
      </pc:sldChg>
      <pc:sldChg chg="del">
        <pc:chgData name="伊健 杜" userId="e69aded81da48593" providerId="LiveId" clId="{63DCA451-41FF-4163-A066-BE6F36198B91}" dt="2023-03-23T06:58:44.192" v="0" actId="47"/>
        <pc:sldMkLst>
          <pc:docMk/>
          <pc:sldMk cId="2494598239" sldId="2631"/>
        </pc:sldMkLst>
      </pc:sldChg>
      <pc:sldChg chg="modSp add mod">
        <pc:chgData name="伊健 杜" userId="e69aded81da48593" providerId="LiveId" clId="{63DCA451-41FF-4163-A066-BE6F36198B91}" dt="2023-03-23T11:47:38.496" v="3801"/>
        <pc:sldMkLst>
          <pc:docMk/>
          <pc:sldMk cId="267928257" sldId="2632"/>
        </pc:sldMkLst>
        <pc:spChg chg="mod">
          <ac:chgData name="伊健 杜" userId="e69aded81da48593" providerId="LiveId" clId="{63DCA451-41FF-4163-A066-BE6F36198B91}" dt="2023-03-23T11:47:38.496" v="3801"/>
          <ac:spMkLst>
            <pc:docMk/>
            <pc:sldMk cId="267928257" sldId="2632"/>
            <ac:spMk id="2" creationId="{78943CB7-6E90-3B32-EFCE-321306C585B6}"/>
          </ac:spMkLst>
        </pc:spChg>
      </pc:sldChg>
      <pc:sldChg chg="del">
        <pc:chgData name="伊健 杜" userId="e69aded81da48593" providerId="LiveId" clId="{63DCA451-41FF-4163-A066-BE6F36198B91}" dt="2023-03-23T06:58:44.192" v="0" actId="47"/>
        <pc:sldMkLst>
          <pc:docMk/>
          <pc:sldMk cId="2749241667" sldId="2632"/>
        </pc:sldMkLst>
      </pc:sldChg>
      <pc:sldChg chg="addSp modSp add mod ord">
        <pc:chgData name="伊健 杜" userId="e69aded81da48593" providerId="LiveId" clId="{63DCA451-41FF-4163-A066-BE6F36198B91}" dt="2023-03-23T08:34:50.448" v="3773"/>
        <pc:sldMkLst>
          <pc:docMk/>
          <pc:sldMk cId="882207743" sldId="2633"/>
        </pc:sldMkLst>
        <pc:spChg chg="mod">
          <ac:chgData name="伊健 杜" userId="e69aded81da48593" providerId="LiveId" clId="{63DCA451-41FF-4163-A066-BE6F36198B91}" dt="2023-03-23T08:34:50.448" v="3773"/>
          <ac:spMkLst>
            <pc:docMk/>
            <pc:sldMk cId="882207743" sldId="2633"/>
            <ac:spMk id="2" creationId="{10304424-DB4A-36E7-9E0D-D32A5DD0F26C}"/>
          </ac:spMkLst>
        </pc:spChg>
        <pc:spChg chg="mod">
          <ac:chgData name="伊健 杜" userId="e69aded81da48593" providerId="LiveId" clId="{63DCA451-41FF-4163-A066-BE6F36198B91}" dt="2023-03-23T08:34:50.448" v="3773"/>
          <ac:spMkLst>
            <pc:docMk/>
            <pc:sldMk cId="882207743" sldId="2633"/>
            <ac:spMk id="3" creationId="{A68883CB-963E-F336-7660-7F30997E9C5B}"/>
          </ac:spMkLst>
        </pc:spChg>
        <pc:picChg chg="add mod">
          <ac:chgData name="伊健 杜" userId="e69aded81da48593" providerId="LiveId" clId="{63DCA451-41FF-4163-A066-BE6F36198B91}" dt="2023-03-23T08:24:21.069" v="3651" actId="1076"/>
          <ac:picMkLst>
            <pc:docMk/>
            <pc:sldMk cId="882207743" sldId="2633"/>
            <ac:picMk id="14338" creationId="{6B89C010-1F07-E55F-308B-525337171F24}"/>
          </ac:picMkLst>
        </pc:picChg>
      </pc:sldChg>
      <pc:sldChg chg="del">
        <pc:chgData name="伊健 杜" userId="e69aded81da48593" providerId="LiveId" clId="{63DCA451-41FF-4163-A066-BE6F36198B91}" dt="2023-03-23T06:58:44.192" v="0" actId="47"/>
        <pc:sldMkLst>
          <pc:docMk/>
          <pc:sldMk cId="3507500896" sldId="2633"/>
        </pc:sldMkLst>
      </pc:sldChg>
      <pc:sldChg chg="addSp modSp add mod">
        <pc:chgData name="伊健 杜" userId="e69aded81da48593" providerId="LiveId" clId="{63DCA451-41FF-4163-A066-BE6F36198B91}" dt="2023-03-23T08:34:50.448" v="3773"/>
        <pc:sldMkLst>
          <pc:docMk/>
          <pc:sldMk cId="3320857407" sldId="2634"/>
        </pc:sldMkLst>
        <pc:spChg chg="mod">
          <ac:chgData name="伊健 杜" userId="e69aded81da48593" providerId="LiveId" clId="{63DCA451-41FF-4163-A066-BE6F36198B91}" dt="2023-03-23T08:34:50.448" v="3773"/>
          <ac:spMkLst>
            <pc:docMk/>
            <pc:sldMk cId="3320857407" sldId="2634"/>
            <ac:spMk id="2" creationId="{10304424-DB4A-36E7-9E0D-D32A5DD0F26C}"/>
          </ac:spMkLst>
        </pc:spChg>
        <pc:spChg chg="mod">
          <ac:chgData name="伊健 杜" userId="e69aded81da48593" providerId="LiveId" clId="{63DCA451-41FF-4163-A066-BE6F36198B91}" dt="2023-03-23T08:34:50.448" v="3773"/>
          <ac:spMkLst>
            <pc:docMk/>
            <pc:sldMk cId="3320857407" sldId="2634"/>
            <ac:spMk id="3" creationId="{A68883CB-963E-F336-7660-7F30997E9C5B}"/>
          </ac:spMkLst>
        </pc:spChg>
        <pc:picChg chg="add mod">
          <ac:chgData name="伊健 杜" userId="e69aded81da48593" providerId="LiveId" clId="{63DCA451-41FF-4163-A066-BE6F36198B91}" dt="2023-03-23T07:22:52.814" v="1523" actId="1076"/>
          <ac:picMkLst>
            <pc:docMk/>
            <pc:sldMk cId="3320857407" sldId="2634"/>
            <ac:picMk id="1026" creationId="{3AECD16C-408A-80C4-2350-2F2E2389E974}"/>
          </ac:picMkLst>
        </pc:picChg>
      </pc:sldChg>
      <pc:sldChg chg="del">
        <pc:chgData name="伊健 杜" userId="e69aded81da48593" providerId="LiveId" clId="{63DCA451-41FF-4163-A066-BE6F36198B91}" dt="2023-03-23T06:58:44.192" v="0" actId="47"/>
        <pc:sldMkLst>
          <pc:docMk/>
          <pc:sldMk cId="3830968063" sldId="2634"/>
        </pc:sldMkLst>
      </pc:sldChg>
      <pc:sldChg chg="del">
        <pc:chgData name="伊健 杜" userId="e69aded81da48593" providerId="LiveId" clId="{63DCA451-41FF-4163-A066-BE6F36198B91}" dt="2023-03-23T06:58:44.192" v="0" actId="47"/>
        <pc:sldMkLst>
          <pc:docMk/>
          <pc:sldMk cId="203393440" sldId="2635"/>
        </pc:sldMkLst>
      </pc:sldChg>
      <pc:sldChg chg="addSp delSp modSp add mod">
        <pc:chgData name="伊健 杜" userId="e69aded81da48593" providerId="LiveId" clId="{63DCA451-41FF-4163-A066-BE6F36198B91}" dt="2023-03-23T08:34:50.448" v="3773"/>
        <pc:sldMkLst>
          <pc:docMk/>
          <pc:sldMk cId="2565893777" sldId="2635"/>
        </pc:sldMkLst>
        <pc:spChg chg="mod">
          <ac:chgData name="伊健 杜" userId="e69aded81da48593" providerId="LiveId" clId="{63DCA451-41FF-4163-A066-BE6F36198B91}" dt="2023-03-23T08:34:50.448" v="3773"/>
          <ac:spMkLst>
            <pc:docMk/>
            <pc:sldMk cId="2565893777" sldId="2635"/>
            <ac:spMk id="2" creationId="{10304424-DB4A-36E7-9E0D-D32A5DD0F26C}"/>
          </ac:spMkLst>
        </pc:spChg>
        <pc:spChg chg="mod">
          <ac:chgData name="伊健 杜" userId="e69aded81da48593" providerId="LiveId" clId="{63DCA451-41FF-4163-A066-BE6F36198B91}" dt="2023-03-23T08:34:50.448" v="3773"/>
          <ac:spMkLst>
            <pc:docMk/>
            <pc:sldMk cId="2565893777" sldId="2635"/>
            <ac:spMk id="3" creationId="{A68883CB-963E-F336-7660-7F30997E9C5B}"/>
          </ac:spMkLst>
        </pc:spChg>
        <pc:picChg chg="del">
          <ac:chgData name="伊健 杜" userId="e69aded81da48593" providerId="LiveId" clId="{63DCA451-41FF-4163-A066-BE6F36198B91}" dt="2023-03-23T07:22:58.581" v="1525" actId="478"/>
          <ac:picMkLst>
            <pc:docMk/>
            <pc:sldMk cId="2565893777" sldId="2635"/>
            <ac:picMk id="1026" creationId="{3AECD16C-408A-80C4-2350-2F2E2389E974}"/>
          </ac:picMkLst>
        </pc:picChg>
        <pc:picChg chg="add mod">
          <ac:chgData name="伊健 杜" userId="e69aded81da48593" providerId="LiveId" clId="{63DCA451-41FF-4163-A066-BE6F36198B91}" dt="2023-03-23T07:23:29.701" v="1566" actId="1076"/>
          <ac:picMkLst>
            <pc:docMk/>
            <pc:sldMk cId="2565893777" sldId="2635"/>
            <ac:picMk id="2050" creationId="{F5A088DE-B6B6-3420-71A8-A6D79ABB9A0E}"/>
          </ac:picMkLst>
        </pc:picChg>
      </pc:sldChg>
      <pc:sldChg chg="del">
        <pc:chgData name="伊健 杜" userId="e69aded81da48593" providerId="LiveId" clId="{63DCA451-41FF-4163-A066-BE6F36198B91}" dt="2023-03-23T06:58:44.192" v="0" actId="47"/>
        <pc:sldMkLst>
          <pc:docMk/>
          <pc:sldMk cId="1118881651" sldId="2636"/>
        </pc:sldMkLst>
      </pc:sldChg>
      <pc:sldChg chg="modSp add mod">
        <pc:chgData name="伊健 杜" userId="e69aded81da48593" providerId="LiveId" clId="{63DCA451-41FF-4163-A066-BE6F36198B91}" dt="2023-03-23T08:34:50.448" v="3773"/>
        <pc:sldMkLst>
          <pc:docMk/>
          <pc:sldMk cId="2789241609" sldId="2636"/>
        </pc:sldMkLst>
        <pc:spChg chg="mod">
          <ac:chgData name="伊健 杜" userId="e69aded81da48593" providerId="LiveId" clId="{63DCA451-41FF-4163-A066-BE6F36198B91}" dt="2023-03-23T08:34:50.448" v="3773"/>
          <ac:spMkLst>
            <pc:docMk/>
            <pc:sldMk cId="2789241609" sldId="2636"/>
            <ac:spMk id="2" creationId="{78943CB7-6E90-3B32-EFCE-321306C585B6}"/>
          </ac:spMkLst>
        </pc:spChg>
      </pc:sldChg>
      <pc:sldChg chg="del">
        <pc:chgData name="伊健 杜" userId="e69aded81da48593" providerId="LiveId" clId="{63DCA451-41FF-4163-A066-BE6F36198B91}" dt="2023-03-23T06:58:44.192" v="0" actId="47"/>
        <pc:sldMkLst>
          <pc:docMk/>
          <pc:sldMk cId="321922368" sldId="2637"/>
        </pc:sldMkLst>
      </pc:sldChg>
      <pc:sldChg chg="addSp modSp add mod">
        <pc:chgData name="伊健 杜" userId="e69aded81da48593" providerId="LiveId" clId="{63DCA451-41FF-4163-A066-BE6F36198B91}" dt="2023-03-23T08:34:50.448" v="3773"/>
        <pc:sldMkLst>
          <pc:docMk/>
          <pc:sldMk cId="1226352079" sldId="2637"/>
        </pc:sldMkLst>
        <pc:spChg chg="mod">
          <ac:chgData name="伊健 杜" userId="e69aded81da48593" providerId="LiveId" clId="{63DCA451-41FF-4163-A066-BE6F36198B91}" dt="2023-03-23T08:34:50.448" v="3773"/>
          <ac:spMkLst>
            <pc:docMk/>
            <pc:sldMk cId="1226352079" sldId="2637"/>
            <ac:spMk id="2" creationId="{10304424-DB4A-36E7-9E0D-D32A5DD0F26C}"/>
          </ac:spMkLst>
        </pc:spChg>
        <pc:spChg chg="mod">
          <ac:chgData name="伊健 杜" userId="e69aded81da48593" providerId="LiveId" clId="{63DCA451-41FF-4163-A066-BE6F36198B91}" dt="2023-03-23T08:34:50.448" v="3773"/>
          <ac:spMkLst>
            <pc:docMk/>
            <pc:sldMk cId="1226352079" sldId="2637"/>
            <ac:spMk id="3" creationId="{A68883CB-963E-F336-7660-7F30997E9C5B}"/>
          </ac:spMkLst>
        </pc:spChg>
        <pc:picChg chg="add mod">
          <ac:chgData name="伊健 杜" userId="e69aded81da48593" providerId="LiveId" clId="{63DCA451-41FF-4163-A066-BE6F36198B91}" dt="2023-03-23T08:24:50.024" v="3655" actId="1076"/>
          <ac:picMkLst>
            <pc:docMk/>
            <pc:sldMk cId="1226352079" sldId="2637"/>
            <ac:picMk id="15362" creationId="{B44322FB-577E-104C-F0EC-9A8D703B07C7}"/>
          </ac:picMkLst>
        </pc:picChg>
      </pc:sldChg>
      <pc:sldChg chg="del">
        <pc:chgData name="伊健 杜" userId="e69aded81da48593" providerId="LiveId" clId="{63DCA451-41FF-4163-A066-BE6F36198B91}" dt="2023-03-23T06:58:44.192" v="0" actId="47"/>
        <pc:sldMkLst>
          <pc:docMk/>
          <pc:sldMk cId="855373868" sldId="2638"/>
        </pc:sldMkLst>
      </pc:sldChg>
      <pc:sldChg chg="addSp delSp modSp add mod">
        <pc:chgData name="伊健 杜" userId="e69aded81da48593" providerId="LiveId" clId="{63DCA451-41FF-4163-A066-BE6F36198B91}" dt="2023-03-23T08:34:50.448" v="3773"/>
        <pc:sldMkLst>
          <pc:docMk/>
          <pc:sldMk cId="3125770224" sldId="2638"/>
        </pc:sldMkLst>
        <pc:spChg chg="mod">
          <ac:chgData name="伊健 杜" userId="e69aded81da48593" providerId="LiveId" clId="{63DCA451-41FF-4163-A066-BE6F36198B91}" dt="2023-03-23T07:28:41.071" v="1895"/>
          <ac:spMkLst>
            <pc:docMk/>
            <pc:sldMk cId="3125770224" sldId="2638"/>
            <ac:spMk id="2" creationId="{10304424-DB4A-36E7-9E0D-D32A5DD0F26C}"/>
          </ac:spMkLst>
        </pc:spChg>
        <pc:spChg chg="mod">
          <ac:chgData name="伊健 杜" userId="e69aded81da48593" providerId="LiveId" clId="{63DCA451-41FF-4163-A066-BE6F36198B91}" dt="2023-03-23T08:34:50.448" v="3773"/>
          <ac:spMkLst>
            <pc:docMk/>
            <pc:sldMk cId="3125770224" sldId="2638"/>
            <ac:spMk id="3" creationId="{A68883CB-963E-F336-7660-7F30997E9C5B}"/>
          </ac:spMkLst>
        </pc:spChg>
        <pc:picChg chg="del">
          <ac:chgData name="伊健 杜" userId="e69aded81da48593" providerId="LiveId" clId="{63DCA451-41FF-4163-A066-BE6F36198B91}" dt="2023-03-23T07:28:46.957" v="1896" actId="478"/>
          <ac:picMkLst>
            <pc:docMk/>
            <pc:sldMk cId="3125770224" sldId="2638"/>
            <ac:picMk id="1026" creationId="{3AECD16C-408A-80C4-2350-2F2E2389E974}"/>
          </ac:picMkLst>
        </pc:picChg>
        <pc:picChg chg="add mod">
          <ac:chgData name="伊健 杜" userId="e69aded81da48593" providerId="LiveId" clId="{63DCA451-41FF-4163-A066-BE6F36198B91}" dt="2023-03-23T08:25:48.469" v="3724" actId="1076"/>
          <ac:picMkLst>
            <pc:docMk/>
            <pc:sldMk cId="3125770224" sldId="2638"/>
            <ac:picMk id="5122" creationId="{832E2E59-000A-2C9B-1D13-17E52FDA6744}"/>
          </ac:picMkLst>
        </pc:picChg>
      </pc:sldChg>
      <pc:sldChg chg="del">
        <pc:chgData name="伊健 杜" userId="e69aded81da48593" providerId="LiveId" clId="{63DCA451-41FF-4163-A066-BE6F36198B91}" dt="2023-03-23T06:58:44.192" v="0" actId="47"/>
        <pc:sldMkLst>
          <pc:docMk/>
          <pc:sldMk cId="448542869" sldId="2639"/>
        </pc:sldMkLst>
      </pc:sldChg>
      <pc:sldChg chg="addSp delSp modSp add mod">
        <pc:chgData name="伊健 杜" userId="e69aded81da48593" providerId="LiveId" clId="{63DCA451-41FF-4163-A066-BE6F36198B91}" dt="2023-03-23T08:34:50.448" v="3773"/>
        <pc:sldMkLst>
          <pc:docMk/>
          <pc:sldMk cId="1461498273" sldId="2639"/>
        </pc:sldMkLst>
        <pc:spChg chg="mod">
          <ac:chgData name="伊健 杜" userId="e69aded81da48593" providerId="LiveId" clId="{63DCA451-41FF-4163-A066-BE6F36198B91}" dt="2023-03-23T08:34:50.448" v="3773"/>
          <ac:spMkLst>
            <pc:docMk/>
            <pc:sldMk cId="1461498273" sldId="2639"/>
            <ac:spMk id="2" creationId="{10304424-DB4A-36E7-9E0D-D32A5DD0F26C}"/>
          </ac:spMkLst>
        </pc:spChg>
        <pc:spChg chg="mod">
          <ac:chgData name="伊健 杜" userId="e69aded81da48593" providerId="LiveId" clId="{63DCA451-41FF-4163-A066-BE6F36198B91}" dt="2023-03-23T08:34:50.448" v="3773"/>
          <ac:spMkLst>
            <pc:docMk/>
            <pc:sldMk cId="1461498273" sldId="2639"/>
            <ac:spMk id="3" creationId="{A68883CB-963E-F336-7660-7F30997E9C5B}"/>
          </ac:spMkLst>
        </pc:spChg>
        <pc:picChg chg="del">
          <ac:chgData name="伊健 杜" userId="e69aded81da48593" providerId="LiveId" clId="{63DCA451-41FF-4163-A066-BE6F36198B91}" dt="2023-03-23T07:29:25.949" v="1954" actId="478"/>
          <ac:picMkLst>
            <pc:docMk/>
            <pc:sldMk cId="1461498273" sldId="2639"/>
            <ac:picMk id="2050" creationId="{F5A088DE-B6B6-3420-71A8-A6D79ABB9A0E}"/>
          </ac:picMkLst>
        </pc:picChg>
        <pc:picChg chg="add mod">
          <ac:chgData name="伊健 杜" userId="e69aded81da48593" providerId="LiveId" clId="{63DCA451-41FF-4163-A066-BE6F36198B91}" dt="2023-03-23T08:26:27.153" v="3728" actId="1076"/>
          <ac:picMkLst>
            <pc:docMk/>
            <pc:sldMk cId="1461498273" sldId="2639"/>
            <ac:picMk id="4098" creationId="{6451E626-58C5-F0DC-9C89-09EB5EB9BA1B}"/>
          </ac:picMkLst>
        </pc:picChg>
      </pc:sldChg>
      <pc:sldChg chg="del">
        <pc:chgData name="伊健 杜" userId="e69aded81da48593" providerId="LiveId" clId="{63DCA451-41FF-4163-A066-BE6F36198B91}" dt="2023-03-23T06:58:44.192" v="0" actId="47"/>
        <pc:sldMkLst>
          <pc:docMk/>
          <pc:sldMk cId="2330373743" sldId="2640"/>
        </pc:sldMkLst>
      </pc:sldChg>
      <pc:sldChg chg="addSp delSp modSp add mod">
        <pc:chgData name="伊健 杜" userId="e69aded81da48593" providerId="LiveId" clId="{63DCA451-41FF-4163-A066-BE6F36198B91}" dt="2023-03-23T08:34:50.448" v="3773"/>
        <pc:sldMkLst>
          <pc:docMk/>
          <pc:sldMk cId="2605979929" sldId="2640"/>
        </pc:sldMkLst>
        <pc:spChg chg="mod">
          <ac:chgData name="伊健 杜" userId="e69aded81da48593" providerId="LiveId" clId="{63DCA451-41FF-4163-A066-BE6F36198B91}" dt="2023-03-23T08:34:50.448" v="3773"/>
          <ac:spMkLst>
            <pc:docMk/>
            <pc:sldMk cId="2605979929" sldId="2640"/>
            <ac:spMk id="2" creationId="{10304424-DB4A-36E7-9E0D-D32A5DD0F26C}"/>
          </ac:spMkLst>
        </pc:spChg>
        <pc:spChg chg="del">
          <ac:chgData name="伊健 杜" userId="e69aded81da48593" providerId="LiveId" clId="{63DCA451-41FF-4163-A066-BE6F36198B91}" dt="2023-03-23T07:29:53.646" v="2010" actId="478"/>
          <ac:spMkLst>
            <pc:docMk/>
            <pc:sldMk cId="2605979929" sldId="2640"/>
            <ac:spMk id="3" creationId="{A68883CB-963E-F336-7660-7F30997E9C5B}"/>
          </ac:spMkLst>
        </pc:spChg>
        <pc:spChg chg="add mod">
          <ac:chgData name="伊健 杜" userId="e69aded81da48593" providerId="LiveId" clId="{63DCA451-41FF-4163-A066-BE6F36198B91}" dt="2023-03-23T07:30:05.480" v="2024"/>
          <ac:spMkLst>
            <pc:docMk/>
            <pc:sldMk cId="2605979929" sldId="2640"/>
            <ac:spMk id="4" creationId="{3B698113-22C1-0252-135E-F5B2B4D9998C}"/>
          </ac:spMkLst>
        </pc:spChg>
        <pc:spChg chg="add mod">
          <ac:chgData name="伊健 杜" userId="e69aded81da48593" providerId="LiveId" clId="{63DCA451-41FF-4163-A066-BE6F36198B91}" dt="2023-03-23T07:30:15.560" v="2032" actId="1076"/>
          <ac:spMkLst>
            <pc:docMk/>
            <pc:sldMk cId="2605979929" sldId="2640"/>
            <ac:spMk id="6" creationId="{549A3C7F-FC9D-0FD5-8997-A448AB6D7FC2}"/>
          </ac:spMkLst>
        </pc:spChg>
        <pc:picChg chg="add mod">
          <ac:chgData name="伊健 杜" userId="e69aded81da48593" providerId="LiveId" clId="{63DCA451-41FF-4163-A066-BE6F36198B91}" dt="2023-03-23T07:31:47.324" v="2035" actId="1076"/>
          <ac:picMkLst>
            <pc:docMk/>
            <pc:sldMk cId="2605979929" sldId="2640"/>
            <ac:picMk id="3074" creationId="{44F53D78-35CF-7235-CBF2-15B173AEA591}"/>
          </ac:picMkLst>
        </pc:picChg>
        <pc:picChg chg="add mod">
          <ac:chgData name="伊健 杜" userId="e69aded81da48593" providerId="LiveId" clId="{63DCA451-41FF-4163-A066-BE6F36198B91}" dt="2023-03-23T07:32:23.139" v="2042" actId="1076"/>
          <ac:picMkLst>
            <pc:docMk/>
            <pc:sldMk cId="2605979929" sldId="2640"/>
            <ac:picMk id="3076" creationId="{5B6E3F65-FFA2-07D3-A5A1-FDEBEDA45959}"/>
          </ac:picMkLst>
        </pc:picChg>
      </pc:sldChg>
      <pc:sldChg chg="del">
        <pc:chgData name="伊健 杜" userId="e69aded81da48593" providerId="LiveId" clId="{63DCA451-41FF-4163-A066-BE6F36198B91}" dt="2023-03-23T06:58:44.192" v="0" actId="47"/>
        <pc:sldMkLst>
          <pc:docMk/>
          <pc:sldMk cId="708081134" sldId="2641"/>
        </pc:sldMkLst>
      </pc:sldChg>
      <pc:sldChg chg="modSp add mod">
        <pc:chgData name="伊健 杜" userId="e69aded81da48593" providerId="LiveId" clId="{63DCA451-41FF-4163-A066-BE6F36198B91}" dt="2023-03-23T08:34:50.448" v="3773"/>
        <pc:sldMkLst>
          <pc:docMk/>
          <pc:sldMk cId="2954098177" sldId="2641"/>
        </pc:sldMkLst>
        <pc:spChg chg="mod">
          <ac:chgData name="伊健 杜" userId="e69aded81da48593" providerId="LiveId" clId="{63DCA451-41FF-4163-A066-BE6F36198B91}" dt="2023-03-23T08:34:50.448" v="3773"/>
          <ac:spMkLst>
            <pc:docMk/>
            <pc:sldMk cId="2954098177" sldId="2641"/>
            <ac:spMk id="2" creationId="{78943CB7-6E90-3B32-EFCE-321306C585B6}"/>
          </ac:spMkLst>
        </pc:spChg>
      </pc:sldChg>
      <pc:sldChg chg="addSp delSp modSp add del mod">
        <pc:chgData name="伊健 杜" userId="e69aded81da48593" providerId="LiveId" clId="{63DCA451-41FF-4163-A066-BE6F36198B91}" dt="2023-03-23T08:34:50.448" v="3773"/>
        <pc:sldMkLst>
          <pc:docMk/>
          <pc:sldMk cId="1059089117" sldId="2642"/>
        </pc:sldMkLst>
        <pc:spChg chg="mod">
          <ac:chgData name="伊健 杜" userId="e69aded81da48593" providerId="LiveId" clId="{63DCA451-41FF-4163-A066-BE6F36198B91}" dt="2023-03-23T08:34:50.448" v="3773"/>
          <ac:spMkLst>
            <pc:docMk/>
            <pc:sldMk cId="1059089117" sldId="2642"/>
            <ac:spMk id="2" creationId="{10304424-DB4A-36E7-9E0D-D32A5DD0F26C}"/>
          </ac:spMkLst>
        </pc:spChg>
        <pc:spChg chg="mod">
          <ac:chgData name="伊健 杜" userId="e69aded81da48593" providerId="LiveId" clId="{63DCA451-41FF-4163-A066-BE6F36198B91}" dt="2023-03-23T08:34:50.448" v="3773"/>
          <ac:spMkLst>
            <pc:docMk/>
            <pc:sldMk cId="1059089117" sldId="2642"/>
            <ac:spMk id="3" creationId="{A68883CB-963E-F336-7660-7F30997E9C5B}"/>
          </ac:spMkLst>
        </pc:spChg>
        <pc:spChg chg="add del">
          <ac:chgData name="伊健 杜" userId="e69aded81da48593" providerId="LiveId" clId="{63DCA451-41FF-4163-A066-BE6F36198B91}" dt="2023-03-23T07:33:20.795" v="2194" actId="22"/>
          <ac:spMkLst>
            <pc:docMk/>
            <pc:sldMk cId="1059089117" sldId="2642"/>
            <ac:spMk id="6" creationId="{5DBEC3C8-1887-1860-CCC4-165C24178FDA}"/>
          </ac:spMkLst>
        </pc:spChg>
        <pc:picChg chg="add mod">
          <ac:chgData name="伊健 杜" userId="e69aded81da48593" providerId="LiveId" clId="{63DCA451-41FF-4163-A066-BE6F36198B91}" dt="2023-03-23T08:30:36.428" v="3737" actId="1076"/>
          <ac:picMkLst>
            <pc:docMk/>
            <pc:sldMk cId="1059089117" sldId="2642"/>
            <ac:picMk id="10242" creationId="{02CE90BC-4CBC-2569-7EDF-E991022AF22C}"/>
          </ac:picMkLst>
        </pc:picChg>
        <pc:picChg chg="add mod">
          <ac:chgData name="伊健 杜" userId="e69aded81da48593" providerId="LiveId" clId="{63DCA451-41FF-4163-A066-BE6F36198B91}" dt="2023-03-23T08:30:39.164" v="3738" actId="1076"/>
          <ac:picMkLst>
            <pc:docMk/>
            <pc:sldMk cId="1059089117" sldId="2642"/>
            <ac:picMk id="10244" creationId="{A9A428E9-2A0E-C3A7-583B-1416BDF4FC40}"/>
          </ac:picMkLst>
        </pc:picChg>
      </pc:sldChg>
      <pc:sldChg chg="del">
        <pc:chgData name="伊健 杜" userId="e69aded81da48593" providerId="LiveId" clId="{63DCA451-41FF-4163-A066-BE6F36198B91}" dt="2023-03-23T06:58:44.192" v="0" actId="47"/>
        <pc:sldMkLst>
          <pc:docMk/>
          <pc:sldMk cId="2144405284" sldId="2642"/>
        </pc:sldMkLst>
      </pc:sldChg>
      <pc:sldChg chg="del">
        <pc:chgData name="伊健 杜" userId="e69aded81da48593" providerId="LiveId" clId="{63DCA451-41FF-4163-A066-BE6F36198B91}" dt="2023-03-23T06:58:44.192" v="0" actId="47"/>
        <pc:sldMkLst>
          <pc:docMk/>
          <pc:sldMk cId="3333327225" sldId="2643"/>
        </pc:sldMkLst>
      </pc:sldChg>
      <pc:sldChg chg="addSp delSp modSp add mod">
        <pc:chgData name="伊健 杜" userId="e69aded81da48593" providerId="LiveId" clId="{63DCA451-41FF-4163-A066-BE6F36198B91}" dt="2023-03-23T12:14:05.342" v="3802"/>
        <pc:sldMkLst>
          <pc:docMk/>
          <pc:sldMk cId="3869946495" sldId="2643"/>
        </pc:sldMkLst>
        <pc:spChg chg="mod">
          <ac:chgData name="伊健 杜" userId="e69aded81da48593" providerId="LiveId" clId="{63DCA451-41FF-4163-A066-BE6F36198B91}" dt="2023-03-23T08:34:50.448" v="3773"/>
          <ac:spMkLst>
            <pc:docMk/>
            <pc:sldMk cId="3869946495" sldId="2643"/>
            <ac:spMk id="6" creationId="{820CF020-8417-805D-3C80-BC875640C944}"/>
          </ac:spMkLst>
        </pc:spChg>
        <pc:spChg chg="mod">
          <ac:chgData name="伊健 杜" userId="e69aded81da48593" providerId="LiveId" clId="{63DCA451-41FF-4163-A066-BE6F36198B91}" dt="2023-03-23T08:34:50.448" v="3773"/>
          <ac:spMkLst>
            <pc:docMk/>
            <pc:sldMk cId="3869946495" sldId="2643"/>
            <ac:spMk id="9" creationId="{7C423D93-45E3-B2E3-10CF-ED853425F51E}"/>
          </ac:spMkLst>
        </pc:spChg>
        <pc:picChg chg="del">
          <ac:chgData name="伊健 杜" userId="e69aded81da48593" providerId="LiveId" clId="{63DCA451-41FF-4163-A066-BE6F36198B91}" dt="2023-03-23T07:36:52.672" v="2353" actId="478"/>
          <ac:picMkLst>
            <pc:docMk/>
            <pc:sldMk cId="3869946495" sldId="2643"/>
            <ac:picMk id="6146" creationId="{E791792A-B397-2DE8-70A4-F0B2F88AE093}"/>
          </ac:picMkLst>
        </pc:picChg>
        <pc:picChg chg="add del">
          <ac:chgData name="伊健 杜" userId="e69aded81da48593" providerId="LiveId" clId="{63DCA451-41FF-4163-A066-BE6F36198B91}" dt="2023-03-23T08:31:27.203" v="3740" actId="478"/>
          <ac:picMkLst>
            <pc:docMk/>
            <pc:sldMk cId="3869946495" sldId="2643"/>
            <ac:picMk id="16386" creationId="{E5F0487E-C36F-55BA-D918-4929197AACB8}"/>
          </ac:picMkLst>
        </pc:picChg>
        <pc:picChg chg="add del mod">
          <ac:chgData name="伊健 杜" userId="e69aded81da48593" providerId="LiveId" clId="{63DCA451-41FF-4163-A066-BE6F36198B91}" dt="2023-03-23T08:32:09.779" v="3747" actId="478"/>
          <ac:picMkLst>
            <pc:docMk/>
            <pc:sldMk cId="3869946495" sldId="2643"/>
            <ac:picMk id="16388" creationId="{96DF56AB-DD00-1F29-38CE-6BB351F3EB33}"/>
          </ac:picMkLst>
        </pc:picChg>
        <pc:picChg chg="add mod">
          <ac:chgData name="伊健 杜" userId="e69aded81da48593" providerId="LiveId" clId="{63DCA451-41FF-4163-A066-BE6F36198B91}" dt="2023-03-23T08:32:13.983" v="3750" actId="1076"/>
          <ac:picMkLst>
            <pc:docMk/>
            <pc:sldMk cId="3869946495" sldId="2643"/>
            <ac:picMk id="16390" creationId="{F32E9991-5CD8-1CF3-FF84-744EB9AF946B}"/>
          </ac:picMkLst>
        </pc:picChg>
        <pc:inkChg chg="add">
          <ac:chgData name="伊健 杜" userId="e69aded81da48593" providerId="LiveId" clId="{63DCA451-41FF-4163-A066-BE6F36198B91}" dt="2023-03-23T12:14:05.342" v="3802"/>
          <ac:inkMkLst>
            <pc:docMk/>
            <pc:sldMk cId="3869946495" sldId="2643"/>
            <ac:inkMk id="2" creationId="{AAD510F2-D985-129F-7FB6-500B807D1A7A}"/>
          </ac:inkMkLst>
        </pc:inkChg>
      </pc:sldChg>
      <pc:sldChg chg="addSp delSp modSp new mod modNotesTx">
        <pc:chgData name="伊健 杜" userId="e69aded81da48593" providerId="LiveId" clId="{63DCA451-41FF-4163-A066-BE6F36198B91}" dt="2023-03-23T12:37:07.186" v="3806" actId="20577"/>
        <pc:sldMkLst>
          <pc:docMk/>
          <pc:sldMk cId="3556397952" sldId="2644"/>
        </pc:sldMkLst>
        <pc:spChg chg="mod">
          <ac:chgData name="伊健 杜" userId="e69aded81da48593" providerId="LiveId" clId="{63DCA451-41FF-4163-A066-BE6F36198B91}" dt="2023-03-23T08:34:50.448" v="3773"/>
          <ac:spMkLst>
            <pc:docMk/>
            <pc:sldMk cId="3556397952" sldId="2644"/>
            <ac:spMk id="2" creationId="{B4068F12-1D5A-5554-FED0-C204C5A92EFF}"/>
          </ac:spMkLst>
        </pc:spChg>
        <pc:spChg chg="del">
          <ac:chgData name="伊健 杜" userId="e69aded81da48593" providerId="LiveId" clId="{63DCA451-41FF-4163-A066-BE6F36198B91}" dt="2023-03-23T07:58:10.151" v="2965" actId="478"/>
          <ac:spMkLst>
            <pc:docMk/>
            <pc:sldMk cId="3556397952" sldId="2644"/>
            <ac:spMk id="3" creationId="{389AA0DD-7A41-2F92-EA52-0805173265CF}"/>
          </ac:spMkLst>
        </pc:spChg>
        <pc:picChg chg="add mod">
          <ac:chgData name="伊健 杜" userId="e69aded81da48593" providerId="LiveId" clId="{63DCA451-41FF-4163-A066-BE6F36198B91}" dt="2023-03-23T10:22:34.007" v="3783" actId="1076"/>
          <ac:picMkLst>
            <pc:docMk/>
            <pc:sldMk cId="3556397952" sldId="2644"/>
            <ac:picMk id="4" creationId="{C0212573-56CF-9A13-DBDE-7BD82D077D9F}"/>
          </ac:picMkLst>
        </pc:picChg>
        <pc:picChg chg="add del">
          <ac:chgData name="伊健 杜" userId="e69aded81da48593" providerId="LiveId" clId="{63DCA451-41FF-4163-A066-BE6F36198B91}" dt="2023-03-23T07:57:49.962" v="2964" actId="478"/>
          <ac:picMkLst>
            <pc:docMk/>
            <pc:sldMk cId="3556397952" sldId="2644"/>
            <ac:picMk id="5" creationId="{F2E2A9E0-87F7-5676-78AE-C2CB05C769A8}"/>
          </ac:picMkLst>
        </pc:picChg>
        <pc:picChg chg="add mod">
          <ac:chgData name="伊健 杜" userId="e69aded81da48593" providerId="LiveId" clId="{63DCA451-41FF-4163-A066-BE6F36198B91}" dt="2023-03-23T10:21:58.997" v="3777" actId="1076"/>
          <ac:picMkLst>
            <pc:docMk/>
            <pc:sldMk cId="3556397952" sldId="2644"/>
            <ac:picMk id="6" creationId="{75EEC8F8-35A0-E938-B100-CD443C578AB6}"/>
          </ac:picMkLst>
        </pc:picChg>
        <pc:picChg chg="add mod">
          <ac:chgData name="伊健 杜" userId="e69aded81da48593" providerId="LiveId" clId="{63DCA451-41FF-4163-A066-BE6F36198B91}" dt="2023-03-23T10:22:20.962" v="3780" actId="14100"/>
          <ac:picMkLst>
            <pc:docMk/>
            <pc:sldMk cId="3556397952" sldId="2644"/>
            <ac:picMk id="8" creationId="{3D475782-4F8B-491D-342E-651C9ECF4175}"/>
          </ac:picMkLst>
        </pc:picChg>
        <pc:picChg chg="add mod">
          <ac:chgData name="伊健 杜" userId="e69aded81da48593" providerId="LiveId" clId="{63DCA451-41FF-4163-A066-BE6F36198B91}" dt="2023-03-23T10:22:32.928" v="3782" actId="1076"/>
          <ac:picMkLst>
            <pc:docMk/>
            <pc:sldMk cId="3556397952" sldId="2644"/>
            <ac:picMk id="10" creationId="{9E6C3AFE-9565-49B2-8202-552CC7108D7E}"/>
          </ac:picMkLst>
        </pc:picChg>
        <pc:picChg chg="add mod">
          <ac:chgData name="伊健 杜" userId="e69aded81da48593" providerId="LiveId" clId="{63DCA451-41FF-4163-A066-BE6F36198B91}" dt="2023-03-23T10:22:45.370" v="3785" actId="1076"/>
          <ac:picMkLst>
            <pc:docMk/>
            <pc:sldMk cId="3556397952" sldId="2644"/>
            <ac:picMk id="12" creationId="{757F759B-B0D6-DA0A-F068-4688F70504E9}"/>
          </ac:picMkLst>
        </pc:picChg>
      </pc:sldChg>
      <pc:sldChg chg="del">
        <pc:chgData name="伊健 杜" userId="e69aded81da48593" providerId="LiveId" clId="{63DCA451-41FF-4163-A066-BE6F36198B91}" dt="2023-03-23T06:58:44.192" v="0" actId="47"/>
        <pc:sldMkLst>
          <pc:docMk/>
          <pc:sldMk cId="3695809362" sldId="2644"/>
        </pc:sldMkLst>
      </pc:sldChg>
      <pc:sldChg chg="addSp modSp add mod">
        <pc:chgData name="伊健 杜" userId="e69aded81da48593" providerId="LiveId" clId="{63DCA451-41FF-4163-A066-BE6F36198B91}" dt="2023-03-23T08:34:50.448" v="3773"/>
        <pc:sldMkLst>
          <pc:docMk/>
          <pc:sldMk cId="741092366" sldId="2645"/>
        </pc:sldMkLst>
        <pc:spChg chg="mod">
          <ac:chgData name="伊健 杜" userId="e69aded81da48593" providerId="LiveId" clId="{63DCA451-41FF-4163-A066-BE6F36198B91}" dt="2023-03-23T08:34:50.448" v="3773"/>
          <ac:spMkLst>
            <pc:docMk/>
            <pc:sldMk cId="741092366" sldId="2645"/>
            <ac:spMk id="6" creationId="{820CF020-8417-805D-3C80-BC875640C944}"/>
          </ac:spMkLst>
        </pc:spChg>
        <pc:spChg chg="mod">
          <ac:chgData name="伊健 杜" userId="e69aded81da48593" providerId="LiveId" clId="{63DCA451-41FF-4163-A066-BE6F36198B91}" dt="2023-03-23T08:34:50.448" v="3773"/>
          <ac:spMkLst>
            <pc:docMk/>
            <pc:sldMk cId="741092366" sldId="2645"/>
            <ac:spMk id="9" creationId="{7C423D93-45E3-B2E3-10CF-ED853425F51E}"/>
          </ac:spMkLst>
        </pc:spChg>
        <pc:picChg chg="add mod">
          <ac:chgData name="伊健 杜" userId="e69aded81da48593" providerId="LiveId" clId="{63DCA451-41FF-4163-A066-BE6F36198B91}" dt="2023-03-23T08:32:31.914" v="3755" actId="1076"/>
          <ac:picMkLst>
            <pc:docMk/>
            <pc:sldMk cId="741092366" sldId="2645"/>
            <ac:picMk id="17410" creationId="{48AA5946-7809-F534-3101-2206BDE91514}"/>
          </ac:picMkLst>
        </pc:picChg>
      </pc:sldChg>
      <pc:sldChg chg="del">
        <pc:chgData name="伊健 杜" userId="e69aded81da48593" providerId="LiveId" clId="{63DCA451-41FF-4163-A066-BE6F36198B91}" dt="2023-03-23T06:58:44.192" v="0" actId="47"/>
        <pc:sldMkLst>
          <pc:docMk/>
          <pc:sldMk cId="3131756672" sldId="2645"/>
        </pc:sldMkLst>
      </pc:sldChg>
      <pc:sldChg chg="del">
        <pc:chgData name="伊健 杜" userId="e69aded81da48593" providerId="LiveId" clId="{63DCA451-41FF-4163-A066-BE6F36198B91}" dt="2023-03-23T06:58:44.192" v="0" actId="47"/>
        <pc:sldMkLst>
          <pc:docMk/>
          <pc:sldMk cId="1222335830" sldId="2646"/>
        </pc:sldMkLst>
      </pc:sldChg>
      <pc:sldChg chg="addSp modSp add mod">
        <pc:chgData name="伊健 杜" userId="e69aded81da48593" providerId="LiveId" clId="{63DCA451-41FF-4163-A066-BE6F36198B91}" dt="2023-03-23T08:34:50.448" v="3773"/>
        <pc:sldMkLst>
          <pc:docMk/>
          <pc:sldMk cId="3203542274" sldId="2646"/>
        </pc:sldMkLst>
        <pc:spChg chg="mod">
          <ac:chgData name="伊健 杜" userId="e69aded81da48593" providerId="LiveId" clId="{63DCA451-41FF-4163-A066-BE6F36198B91}" dt="2023-03-23T08:34:50.448" v="3773"/>
          <ac:spMkLst>
            <pc:docMk/>
            <pc:sldMk cId="3203542274" sldId="2646"/>
            <ac:spMk id="6" creationId="{820CF020-8417-805D-3C80-BC875640C944}"/>
          </ac:spMkLst>
        </pc:spChg>
        <pc:spChg chg="mod">
          <ac:chgData name="伊健 杜" userId="e69aded81da48593" providerId="LiveId" clId="{63DCA451-41FF-4163-A066-BE6F36198B91}" dt="2023-03-23T08:34:50.448" v="3773"/>
          <ac:spMkLst>
            <pc:docMk/>
            <pc:sldMk cId="3203542274" sldId="2646"/>
            <ac:spMk id="9" creationId="{7C423D93-45E3-B2E3-10CF-ED853425F51E}"/>
          </ac:spMkLst>
        </pc:spChg>
        <pc:picChg chg="add mod">
          <ac:chgData name="伊健 杜" userId="e69aded81da48593" providerId="LiveId" clId="{63DCA451-41FF-4163-A066-BE6F36198B91}" dt="2023-03-23T08:33:21.499" v="3758" actId="1076"/>
          <ac:picMkLst>
            <pc:docMk/>
            <pc:sldMk cId="3203542274" sldId="2646"/>
            <ac:picMk id="18434" creationId="{75165EA8-DE7E-642B-BEA1-49BFA5F37CC4}"/>
          </ac:picMkLst>
        </pc:picChg>
      </pc:sldChg>
      <pc:sldChg chg="del">
        <pc:chgData name="伊健 杜" userId="e69aded81da48593" providerId="LiveId" clId="{63DCA451-41FF-4163-A066-BE6F36198B91}" dt="2023-03-23T06:58:44.192" v="0" actId="47"/>
        <pc:sldMkLst>
          <pc:docMk/>
          <pc:sldMk cId="197020180" sldId="2647"/>
        </pc:sldMkLst>
      </pc:sldChg>
      <pc:sldChg chg="addSp modSp add mod">
        <pc:chgData name="伊健 杜" userId="e69aded81da48593" providerId="LiveId" clId="{63DCA451-41FF-4163-A066-BE6F36198B91}" dt="2023-03-23T08:34:50.448" v="3773"/>
        <pc:sldMkLst>
          <pc:docMk/>
          <pc:sldMk cId="624960586" sldId="2647"/>
        </pc:sldMkLst>
        <pc:spChg chg="mod">
          <ac:chgData name="伊健 杜" userId="e69aded81da48593" providerId="LiveId" clId="{63DCA451-41FF-4163-A066-BE6F36198B91}" dt="2023-03-23T08:34:50.448" v="3773"/>
          <ac:spMkLst>
            <pc:docMk/>
            <pc:sldMk cId="624960586" sldId="2647"/>
            <ac:spMk id="2" creationId="{78943CB7-6E90-3B32-EFCE-321306C585B6}"/>
          </ac:spMkLst>
        </pc:spChg>
        <pc:spChg chg="add mod">
          <ac:chgData name="伊健 杜" userId="e69aded81da48593" providerId="LiveId" clId="{63DCA451-41FF-4163-A066-BE6F36198B91}" dt="2023-03-23T08:34:50.448" v="3773"/>
          <ac:spMkLst>
            <pc:docMk/>
            <pc:sldMk cId="624960586" sldId="2647"/>
            <ac:spMk id="3" creationId="{6A6C6BC8-86BF-8E15-6E52-08DE712EDCAD}"/>
          </ac:spMkLst>
        </pc:spChg>
      </pc:sldChg>
      <pc:sldChg chg="add">
        <pc:chgData name="伊健 杜" userId="e69aded81da48593" providerId="LiveId" clId="{63DCA451-41FF-4163-A066-BE6F36198B91}" dt="2023-03-23T07:57:45.934" v="2963"/>
        <pc:sldMkLst>
          <pc:docMk/>
          <pc:sldMk cId="2800226300" sldId="2648"/>
        </pc:sldMkLst>
      </pc:sldChg>
      <pc:sldChg chg="del">
        <pc:chgData name="伊健 杜" userId="e69aded81da48593" providerId="LiveId" clId="{63DCA451-41FF-4163-A066-BE6F36198B91}" dt="2023-03-23T06:58:44.192" v="0" actId="47"/>
        <pc:sldMkLst>
          <pc:docMk/>
          <pc:sldMk cId="3460415208" sldId="2648"/>
        </pc:sldMkLst>
      </pc:sldChg>
      <pc:sldChg chg="del">
        <pc:chgData name="伊健 杜" userId="e69aded81da48593" providerId="LiveId" clId="{63DCA451-41FF-4163-A066-BE6F36198B91}" dt="2023-03-23T06:58:44.192" v="0" actId="47"/>
        <pc:sldMkLst>
          <pc:docMk/>
          <pc:sldMk cId="1990436689" sldId="2649"/>
        </pc:sldMkLst>
      </pc:sldChg>
      <pc:sldChg chg="modSp add mod">
        <pc:chgData name="伊健 杜" userId="e69aded81da48593" providerId="LiveId" clId="{63DCA451-41FF-4163-A066-BE6F36198B91}" dt="2023-03-23T08:08:54.796" v="3229"/>
        <pc:sldMkLst>
          <pc:docMk/>
          <pc:sldMk cId="3052047881" sldId="2649"/>
        </pc:sldMkLst>
        <pc:spChg chg="mod">
          <ac:chgData name="伊健 杜" userId="e69aded81da48593" providerId="LiveId" clId="{63DCA451-41FF-4163-A066-BE6F36198B91}" dt="2023-03-23T08:08:54.796" v="3229"/>
          <ac:spMkLst>
            <pc:docMk/>
            <pc:sldMk cId="3052047881" sldId="2649"/>
            <ac:spMk id="2" creationId="{78943CB7-6E90-3B32-EFCE-321306C585B6}"/>
          </ac:spMkLst>
        </pc:spChg>
      </pc:sldChg>
      <pc:sldChg chg="addSp modSp add mod">
        <pc:chgData name="伊健 杜" userId="e69aded81da48593" providerId="LiveId" clId="{63DCA451-41FF-4163-A066-BE6F36198B91}" dt="2023-03-23T08:34:50.448" v="3773"/>
        <pc:sldMkLst>
          <pc:docMk/>
          <pc:sldMk cId="1932040094" sldId="2650"/>
        </pc:sldMkLst>
        <pc:spChg chg="mod">
          <ac:chgData name="伊健 杜" userId="e69aded81da48593" providerId="LiveId" clId="{63DCA451-41FF-4163-A066-BE6F36198B91}" dt="2023-03-23T08:34:50.448" v="3773"/>
          <ac:spMkLst>
            <pc:docMk/>
            <pc:sldMk cId="1932040094" sldId="2650"/>
            <ac:spMk id="2" creationId="{10304424-DB4A-36E7-9E0D-D32A5DD0F26C}"/>
          </ac:spMkLst>
        </pc:spChg>
        <pc:spChg chg="mod">
          <ac:chgData name="伊健 杜" userId="e69aded81da48593" providerId="LiveId" clId="{63DCA451-41FF-4163-A066-BE6F36198B91}" dt="2023-03-23T08:34:50.448" v="3773"/>
          <ac:spMkLst>
            <pc:docMk/>
            <pc:sldMk cId="1932040094" sldId="2650"/>
            <ac:spMk id="3" creationId="{A68883CB-963E-F336-7660-7F30997E9C5B}"/>
          </ac:spMkLst>
        </pc:spChg>
        <pc:picChg chg="add mod">
          <ac:chgData name="伊健 杜" userId="e69aded81da48593" providerId="LiveId" clId="{63DCA451-41FF-4163-A066-BE6F36198B91}" dt="2023-03-23T08:34:20.325" v="3769" actId="1076"/>
          <ac:picMkLst>
            <pc:docMk/>
            <pc:sldMk cId="1932040094" sldId="2650"/>
            <ac:picMk id="9218" creationId="{8D762BA2-292D-2B22-EFB0-ED552FE34C58}"/>
          </ac:picMkLst>
        </pc:picChg>
      </pc:sldChg>
      <pc:sldChg chg="del">
        <pc:chgData name="伊健 杜" userId="e69aded81da48593" providerId="LiveId" clId="{63DCA451-41FF-4163-A066-BE6F36198B91}" dt="2023-03-23T06:58:44.192" v="0" actId="47"/>
        <pc:sldMkLst>
          <pc:docMk/>
          <pc:sldMk cId="3789215774" sldId="2650"/>
        </pc:sldMkLst>
      </pc:sldChg>
      <pc:sldChg chg="del">
        <pc:chgData name="伊健 杜" userId="e69aded81da48593" providerId="LiveId" clId="{63DCA451-41FF-4163-A066-BE6F36198B91}" dt="2023-03-23T06:58:44.192" v="0" actId="47"/>
        <pc:sldMkLst>
          <pc:docMk/>
          <pc:sldMk cId="2905662671" sldId="2651"/>
        </pc:sldMkLst>
      </pc:sldChg>
      <pc:sldChg chg="addSp modSp add mod modNotesTx">
        <pc:chgData name="伊健 杜" userId="e69aded81da48593" providerId="LiveId" clId="{63DCA451-41FF-4163-A066-BE6F36198B91}" dt="2023-03-23T12:37:02.735" v="3804" actId="20577"/>
        <pc:sldMkLst>
          <pc:docMk/>
          <pc:sldMk cId="3982940180" sldId="2651"/>
        </pc:sldMkLst>
        <pc:spChg chg="mod">
          <ac:chgData name="伊健 杜" userId="e69aded81da48593" providerId="LiveId" clId="{63DCA451-41FF-4163-A066-BE6F36198B91}" dt="2023-03-23T08:34:50.448" v="3773"/>
          <ac:spMkLst>
            <pc:docMk/>
            <pc:sldMk cId="3982940180" sldId="2651"/>
            <ac:spMk id="2" creationId="{10304424-DB4A-36E7-9E0D-D32A5DD0F26C}"/>
          </ac:spMkLst>
        </pc:spChg>
        <pc:spChg chg="mod">
          <ac:chgData name="伊健 杜" userId="e69aded81da48593" providerId="LiveId" clId="{63DCA451-41FF-4163-A066-BE6F36198B91}" dt="2023-03-23T08:34:50.448" v="3773"/>
          <ac:spMkLst>
            <pc:docMk/>
            <pc:sldMk cId="3982940180" sldId="2651"/>
            <ac:spMk id="3" creationId="{A68883CB-963E-F336-7660-7F30997E9C5B}"/>
          </ac:spMkLst>
        </pc:spChg>
        <pc:picChg chg="add mod">
          <ac:chgData name="伊健 杜" userId="e69aded81da48593" providerId="LiveId" clId="{63DCA451-41FF-4163-A066-BE6F36198B91}" dt="2023-03-23T08:34:34.864" v="3772" actId="1076"/>
          <ac:picMkLst>
            <pc:docMk/>
            <pc:sldMk cId="3982940180" sldId="2651"/>
            <ac:picMk id="8194" creationId="{822AEDC5-E639-3877-2EEC-23C47CCF5140}"/>
          </ac:picMkLst>
        </pc:picChg>
      </pc:sldChg>
      <pc:sldChg chg="modSp add mod">
        <pc:chgData name="伊健 杜" userId="e69aded81da48593" providerId="LiveId" clId="{63DCA451-41FF-4163-A066-BE6F36198B91}" dt="2023-03-23T08:34:50.448" v="3773"/>
        <pc:sldMkLst>
          <pc:docMk/>
          <pc:sldMk cId="903663455" sldId="2652"/>
        </pc:sldMkLst>
        <pc:spChg chg="mod">
          <ac:chgData name="伊健 杜" userId="e69aded81da48593" providerId="LiveId" clId="{63DCA451-41FF-4163-A066-BE6F36198B91}" dt="2023-03-23T08:34:50.448" v="3773"/>
          <ac:spMkLst>
            <pc:docMk/>
            <pc:sldMk cId="903663455" sldId="2652"/>
            <ac:spMk id="2" creationId="{78943CB7-6E90-3B32-EFCE-321306C585B6}"/>
          </ac:spMkLst>
        </pc:spChg>
      </pc:sldChg>
      <pc:sldChg chg="del">
        <pc:chgData name="伊健 杜" userId="e69aded81da48593" providerId="LiveId" clId="{63DCA451-41FF-4163-A066-BE6F36198B91}" dt="2023-03-23T06:58:44.192" v="0" actId="47"/>
        <pc:sldMkLst>
          <pc:docMk/>
          <pc:sldMk cId="3031158674" sldId="2652"/>
        </pc:sldMkLst>
      </pc:sldChg>
      <pc:sldChg chg="del">
        <pc:chgData name="伊健 杜" userId="e69aded81da48593" providerId="LiveId" clId="{63DCA451-41FF-4163-A066-BE6F36198B91}" dt="2023-03-23T06:58:44.192" v="0" actId="47"/>
        <pc:sldMkLst>
          <pc:docMk/>
          <pc:sldMk cId="1808951793" sldId="2653"/>
        </pc:sldMkLst>
      </pc:sldChg>
      <pc:sldChg chg="modSp add mod">
        <pc:chgData name="伊健 杜" userId="e69aded81da48593" providerId="LiveId" clId="{63DCA451-41FF-4163-A066-BE6F36198B91}" dt="2023-03-23T08:34:50.448" v="3773"/>
        <pc:sldMkLst>
          <pc:docMk/>
          <pc:sldMk cId="2066233463" sldId="2653"/>
        </pc:sldMkLst>
        <pc:spChg chg="mod">
          <ac:chgData name="伊健 杜" userId="e69aded81da48593" providerId="LiveId" clId="{63DCA451-41FF-4163-A066-BE6F36198B91}" dt="2023-03-23T08:34:50.448" v="3773"/>
          <ac:spMkLst>
            <pc:docMk/>
            <pc:sldMk cId="2066233463" sldId="2653"/>
            <ac:spMk id="2" creationId="{78943CB7-6E90-3B32-EFCE-321306C585B6}"/>
          </ac:spMkLst>
        </pc:spChg>
      </pc:sldChg>
      <pc:sldChg chg="addSp modSp add mod ord">
        <pc:chgData name="伊健 杜" userId="e69aded81da48593" providerId="LiveId" clId="{63DCA451-41FF-4163-A066-BE6F36198B91}" dt="2023-03-23T08:34:50.448" v="3773"/>
        <pc:sldMkLst>
          <pc:docMk/>
          <pc:sldMk cId="1476512065" sldId="2654"/>
        </pc:sldMkLst>
        <pc:spChg chg="mod">
          <ac:chgData name="伊健 杜" userId="e69aded81da48593" providerId="LiveId" clId="{63DCA451-41FF-4163-A066-BE6F36198B91}" dt="2023-03-23T08:34:50.448" v="3773"/>
          <ac:spMkLst>
            <pc:docMk/>
            <pc:sldMk cId="1476512065" sldId="2654"/>
            <ac:spMk id="2" creationId="{10304424-DB4A-36E7-9E0D-D32A5DD0F26C}"/>
          </ac:spMkLst>
        </pc:spChg>
        <pc:spChg chg="mod">
          <ac:chgData name="伊健 杜" userId="e69aded81da48593" providerId="LiveId" clId="{63DCA451-41FF-4163-A066-BE6F36198B91}" dt="2023-03-23T08:34:50.448" v="3773"/>
          <ac:spMkLst>
            <pc:docMk/>
            <pc:sldMk cId="1476512065" sldId="2654"/>
            <ac:spMk id="3" creationId="{A68883CB-963E-F336-7660-7F30997E9C5B}"/>
          </ac:spMkLst>
        </pc:spChg>
        <pc:picChg chg="add mod">
          <ac:chgData name="伊健 杜" userId="e69aded81da48593" providerId="LiveId" clId="{63DCA451-41FF-4163-A066-BE6F36198B91}" dt="2023-03-23T08:33:59.968" v="3765" actId="14100"/>
          <ac:picMkLst>
            <pc:docMk/>
            <pc:sldMk cId="1476512065" sldId="2654"/>
            <ac:picMk id="7170" creationId="{87392DBD-2D03-50A6-3CB9-414A630D920C}"/>
          </ac:picMkLst>
        </pc:picChg>
      </pc:sldChg>
      <pc:sldChg chg="del">
        <pc:chgData name="伊健 杜" userId="e69aded81da48593" providerId="LiveId" clId="{63DCA451-41FF-4163-A066-BE6F36198B91}" dt="2023-03-23T06:58:44.192" v="0" actId="47"/>
        <pc:sldMkLst>
          <pc:docMk/>
          <pc:sldMk cId="3871748682" sldId="2654"/>
        </pc:sldMkLst>
      </pc:sldChg>
      <pc:sldChg chg="del">
        <pc:chgData name="伊健 杜" userId="e69aded81da48593" providerId="LiveId" clId="{63DCA451-41FF-4163-A066-BE6F36198B91}" dt="2023-03-23T06:58:44.192" v="0" actId="47"/>
        <pc:sldMkLst>
          <pc:docMk/>
          <pc:sldMk cId="1855926563" sldId="2655"/>
        </pc:sldMkLst>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57C98676-4997-4B6B-90E2-3F420AC88D74}"/>
    <pc:docChg chg="undo custSel addSld delSld modSld sldOrd">
      <pc:chgData name="伊健 杜" userId="e69aded81da48593" providerId="LiveId" clId="{57C98676-4997-4B6B-90E2-3F420AC88D74}" dt="2023-03-01T06:09:15.300" v="3740"/>
      <pc:docMkLst>
        <pc:docMk/>
      </pc:docMkLst>
      <pc:sldChg chg="del">
        <pc:chgData name="伊健 杜" userId="e69aded81da48593" providerId="LiveId" clId="{57C98676-4997-4B6B-90E2-3F420AC88D74}" dt="2023-02-28T05:48:48.872" v="0" actId="47"/>
        <pc:sldMkLst>
          <pc:docMk/>
          <pc:sldMk cId="1206195055" sldId="1836"/>
        </pc:sldMkLst>
      </pc:sldChg>
      <pc:sldChg chg="del">
        <pc:chgData name="伊健 杜" userId="e69aded81da48593" providerId="LiveId" clId="{57C98676-4997-4B6B-90E2-3F420AC88D74}" dt="2023-02-28T05:49:57.951" v="2" actId="47"/>
        <pc:sldMkLst>
          <pc:docMk/>
          <pc:sldMk cId="563916958" sldId="2273"/>
        </pc:sldMkLst>
      </pc:sldChg>
      <pc:sldChg chg="del">
        <pc:chgData name="伊健 杜" userId="e69aded81da48593" providerId="LiveId" clId="{57C98676-4997-4B6B-90E2-3F420AC88D74}" dt="2023-02-28T05:48:50.580" v="1" actId="47"/>
        <pc:sldMkLst>
          <pc:docMk/>
          <pc:sldMk cId="3768352549" sldId="2276"/>
        </pc:sldMkLst>
      </pc:sldChg>
      <pc:sldChg chg="addSp delSp modSp add mod">
        <pc:chgData name="伊健 杜" userId="e69aded81da48593" providerId="LiveId" clId="{57C98676-4997-4B6B-90E2-3F420AC88D74}" dt="2023-02-28T12:50:25.504" v="3617"/>
        <pc:sldMkLst>
          <pc:docMk/>
          <pc:sldMk cId="3963866622" sldId="2299"/>
        </pc:sldMkLst>
        <pc:spChg chg="add mod">
          <ac:chgData name="伊健 杜" userId="e69aded81da48593" providerId="LiveId" clId="{57C98676-4997-4B6B-90E2-3F420AC88D74}" dt="2023-02-28T12:50:25.504" v="3617"/>
          <ac:spMkLst>
            <pc:docMk/>
            <pc:sldMk cId="3963866622" sldId="2299"/>
            <ac:spMk id="2" creationId="{2CBF09A7-4C99-06A1-BFBD-1F182C16AB03}"/>
          </ac:spMkLst>
        </pc:spChg>
        <pc:spChg chg="del">
          <ac:chgData name="伊健 杜" userId="e69aded81da48593" providerId="LiveId" clId="{57C98676-4997-4B6B-90E2-3F420AC88D74}" dt="2023-02-28T06:03:30.745" v="696" actId="478"/>
          <ac:spMkLst>
            <pc:docMk/>
            <pc:sldMk cId="3963866622" sldId="2299"/>
            <ac:spMk id="2" creationId="{30186AB1-7D50-BD50-02BF-B4081D9906A1}"/>
          </ac:spMkLst>
        </pc:spChg>
        <pc:spChg chg="mod">
          <ac:chgData name="伊健 杜" userId="e69aded81da48593" providerId="LiveId" clId="{57C98676-4997-4B6B-90E2-3F420AC88D74}" dt="2023-02-28T06:04:06.913" v="714" actId="1076"/>
          <ac:spMkLst>
            <pc:docMk/>
            <pc:sldMk cId="3963866622" sldId="2299"/>
            <ac:spMk id="3" creationId="{AFF80177-B508-486C-D283-AFDDC448C9C4}"/>
          </ac:spMkLst>
        </pc:spChg>
        <pc:spChg chg="del">
          <ac:chgData name="伊健 杜" userId="e69aded81da48593" providerId="LiveId" clId="{57C98676-4997-4B6B-90E2-3F420AC88D74}" dt="2023-02-28T06:03:53.613" v="713" actId="478"/>
          <ac:spMkLst>
            <pc:docMk/>
            <pc:sldMk cId="3963866622" sldId="2299"/>
            <ac:spMk id="4" creationId="{AEB96B34-8719-6DA0-797F-9E7428EE09A9}"/>
          </ac:spMkLst>
        </pc:spChg>
        <pc:spChg chg="mod">
          <ac:chgData name="伊健 杜" userId="e69aded81da48593" providerId="LiveId" clId="{57C98676-4997-4B6B-90E2-3F420AC88D74}" dt="2023-02-28T06:03:50.696" v="712" actId="403"/>
          <ac:spMkLst>
            <pc:docMk/>
            <pc:sldMk cId="3963866622" sldId="2299"/>
            <ac:spMk id="5" creationId="{AE22C5B0-802A-DD21-6C99-331819EEBDCC}"/>
          </ac:spMkLst>
        </pc:spChg>
        <pc:spChg chg="add mod">
          <ac:chgData name="伊健 杜" userId="e69aded81da48593" providerId="LiveId" clId="{57C98676-4997-4B6B-90E2-3F420AC88D74}" dt="2023-02-28T06:05:21.591" v="755" actId="1076"/>
          <ac:spMkLst>
            <pc:docMk/>
            <pc:sldMk cId="3963866622" sldId="2299"/>
            <ac:spMk id="6" creationId="{F6E26605-1EA1-5756-0499-E647EB6937B9}"/>
          </ac:spMkLst>
        </pc:spChg>
        <pc:spChg chg="mod">
          <ac:chgData name="伊健 杜" userId="e69aded81da48593" providerId="LiveId" clId="{57C98676-4997-4B6B-90E2-3F420AC88D74}" dt="2023-02-28T06:04:28.819" v="733" actId="1076"/>
          <ac:spMkLst>
            <pc:docMk/>
            <pc:sldMk cId="3963866622" sldId="2299"/>
            <ac:spMk id="8" creationId="{C16E707B-AA4F-0F03-2DF7-BEEF1C848814}"/>
          </ac:spMkLst>
        </pc:spChg>
        <pc:spChg chg="mod">
          <ac:chgData name="伊健 杜" userId="e69aded81da48593" providerId="LiveId" clId="{57C98676-4997-4B6B-90E2-3F420AC88D74}" dt="2023-02-28T12:50:25.504" v="3617"/>
          <ac:spMkLst>
            <pc:docMk/>
            <pc:sldMk cId="3963866622" sldId="2299"/>
            <ac:spMk id="12" creationId="{566E938F-8B7F-45C0-0B4C-43DED0666BD4}"/>
          </ac:spMkLst>
        </pc:spChg>
        <pc:picChg chg="add mod">
          <ac:chgData name="伊健 杜" userId="e69aded81da48593" providerId="LiveId" clId="{57C98676-4997-4B6B-90E2-3F420AC88D74}" dt="2023-02-28T12:29:29.290" v="3103" actId="1076"/>
          <ac:picMkLst>
            <pc:docMk/>
            <pc:sldMk cId="3963866622" sldId="2299"/>
            <ac:picMk id="4098" creationId="{3D4BDD0D-A06D-5C15-CE15-D255F7B6D6C9}"/>
          </ac:picMkLst>
        </pc:picChg>
        <pc:picChg chg="del mod">
          <ac:chgData name="伊健 杜" userId="e69aded81da48593" providerId="LiveId" clId="{57C98676-4997-4B6B-90E2-3F420AC88D74}" dt="2023-02-28T06:09:42.944" v="938" actId="478"/>
          <ac:picMkLst>
            <pc:docMk/>
            <pc:sldMk cId="3963866622" sldId="2299"/>
            <ac:picMk id="18434" creationId="{0717D2D3-D117-E0CC-7669-FB45BD761B6D}"/>
          </ac:picMkLst>
        </pc:picChg>
      </pc:sldChg>
      <pc:sldChg chg="delSp mod">
        <pc:chgData name="伊健 杜" userId="e69aded81da48593" providerId="LiveId" clId="{57C98676-4997-4B6B-90E2-3F420AC88D74}" dt="2023-02-28T08:50:44.516" v="1743" actId="478"/>
        <pc:sldMkLst>
          <pc:docMk/>
          <pc:sldMk cId="1132473216" sldId="2301"/>
        </pc:sldMkLst>
        <pc:inkChg chg="del">
          <ac:chgData name="伊健 杜" userId="e69aded81da48593" providerId="LiveId" clId="{57C98676-4997-4B6B-90E2-3F420AC88D74}" dt="2023-02-28T08:50:44.516" v="1743" actId="478"/>
          <ac:inkMkLst>
            <pc:docMk/>
            <pc:sldMk cId="1132473216" sldId="2301"/>
            <ac:inkMk id="3" creationId="{923F9E3A-DAE4-13B6-C026-D9C2563550BB}"/>
          </ac:inkMkLst>
        </pc:inkChg>
      </pc:sldChg>
      <pc:sldChg chg="del">
        <pc:chgData name="伊健 杜" userId="e69aded81da48593" providerId="LiveId" clId="{57C98676-4997-4B6B-90E2-3F420AC88D74}" dt="2023-02-28T05:49:57.951" v="2" actId="47"/>
        <pc:sldMkLst>
          <pc:docMk/>
          <pc:sldMk cId="2670481974" sldId="2302"/>
        </pc:sldMkLst>
      </pc:sldChg>
      <pc:sldChg chg="del">
        <pc:chgData name="伊健 杜" userId="e69aded81da48593" providerId="LiveId" clId="{57C98676-4997-4B6B-90E2-3F420AC88D74}" dt="2023-02-28T05:49:57.951" v="2" actId="47"/>
        <pc:sldMkLst>
          <pc:docMk/>
          <pc:sldMk cId="2572592514" sldId="2303"/>
        </pc:sldMkLst>
      </pc:sldChg>
      <pc:sldChg chg="del">
        <pc:chgData name="伊健 杜" userId="e69aded81da48593" providerId="LiveId" clId="{57C98676-4997-4B6B-90E2-3F420AC88D74}" dt="2023-02-28T05:49:57.951" v="2" actId="47"/>
        <pc:sldMkLst>
          <pc:docMk/>
          <pc:sldMk cId="1106675445" sldId="2304"/>
        </pc:sldMkLst>
      </pc:sldChg>
      <pc:sldChg chg="del">
        <pc:chgData name="伊健 杜" userId="e69aded81da48593" providerId="LiveId" clId="{57C98676-4997-4B6B-90E2-3F420AC88D74}" dt="2023-02-28T05:49:57.951" v="2" actId="47"/>
        <pc:sldMkLst>
          <pc:docMk/>
          <pc:sldMk cId="1557109581" sldId="2305"/>
        </pc:sldMkLst>
      </pc:sldChg>
      <pc:sldChg chg="del">
        <pc:chgData name="伊健 杜" userId="e69aded81da48593" providerId="LiveId" clId="{57C98676-4997-4B6B-90E2-3F420AC88D74}" dt="2023-02-28T05:49:57.951" v="2" actId="47"/>
        <pc:sldMkLst>
          <pc:docMk/>
          <pc:sldMk cId="2804818673" sldId="2308"/>
        </pc:sldMkLst>
      </pc:sldChg>
      <pc:sldChg chg="del">
        <pc:chgData name="伊健 杜" userId="e69aded81da48593" providerId="LiveId" clId="{57C98676-4997-4B6B-90E2-3F420AC88D74}" dt="2023-02-28T05:49:57.951" v="2" actId="47"/>
        <pc:sldMkLst>
          <pc:docMk/>
          <pc:sldMk cId="3080317491" sldId="2309"/>
        </pc:sldMkLst>
      </pc:sldChg>
      <pc:sldChg chg="delSp modSp mod">
        <pc:chgData name="伊健 杜" userId="e69aded81da48593" providerId="LiveId" clId="{57C98676-4997-4B6B-90E2-3F420AC88D74}" dt="2023-02-28T08:50:30.338" v="1741" actId="20577"/>
        <pc:sldMkLst>
          <pc:docMk/>
          <pc:sldMk cId="3945051099" sldId="2310"/>
        </pc:sldMkLst>
        <pc:spChg chg="mod">
          <ac:chgData name="伊健 杜" userId="e69aded81da48593" providerId="LiveId" clId="{57C98676-4997-4B6B-90E2-3F420AC88D74}" dt="2023-02-28T08:50:30.338" v="1741" actId="20577"/>
          <ac:spMkLst>
            <pc:docMk/>
            <pc:sldMk cId="3945051099" sldId="2310"/>
            <ac:spMk id="3" creationId="{D076F051-0970-947C-6673-B3602BFEAE95}"/>
          </ac:spMkLst>
        </pc:spChg>
        <pc:inkChg chg="del">
          <ac:chgData name="伊健 杜" userId="e69aded81da48593" providerId="LiveId" clId="{57C98676-4997-4B6B-90E2-3F420AC88D74}" dt="2023-02-28T08:50:05.552" v="1717" actId="478"/>
          <ac:inkMkLst>
            <pc:docMk/>
            <pc:sldMk cId="3945051099" sldId="2310"/>
            <ac:inkMk id="4" creationId="{B50A1F89-731D-9238-F749-CA6E2A13DBD0}"/>
          </ac:inkMkLst>
        </pc:inkChg>
      </pc:sldChg>
      <pc:sldChg chg="delSp mod">
        <pc:chgData name="伊健 杜" userId="e69aded81da48593" providerId="LiveId" clId="{57C98676-4997-4B6B-90E2-3F420AC88D74}" dt="2023-02-28T08:50:37.812" v="1742" actId="478"/>
        <pc:sldMkLst>
          <pc:docMk/>
          <pc:sldMk cId="1027848832" sldId="2311"/>
        </pc:sldMkLst>
        <pc:inkChg chg="del">
          <ac:chgData name="伊健 杜" userId="e69aded81da48593" providerId="LiveId" clId="{57C98676-4997-4B6B-90E2-3F420AC88D74}" dt="2023-02-28T08:50:37.812" v="1742" actId="478"/>
          <ac:inkMkLst>
            <pc:docMk/>
            <pc:sldMk cId="1027848832" sldId="2311"/>
            <ac:inkMk id="3" creationId="{5D0E302E-60E4-82DF-3884-C0756E8B4F76}"/>
          </ac:inkMkLst>
        </pc:inkChg>
      </pc:sldChg>
      <pc:sldChg chg="delSp mod">
        <pc:chgData name="伊健 杜" userId="e69aded81da48593" providerId="LiveId" clId="{57C98676-4997-4B6B-90E2-3F420AC88D74}" dt="2023-02-28T08:50:50.306" v="1744" actId="478"/>
        <pc:sldMkLst>
          <pc:docMk/>
          <pc:sldMk cId="136064816" sldId="2318"/>
        </pc:sldMkLst>
        <pc:inkChg chg="del">
          <ac:chgData name="伊健 杜" userId="e69aded81da48593" providerId="LiveId" clId="{57C98676-4997-4B6B-90E2-3F420AC88D74}" dt="2023-02-28T08:50:50.306" v="1744" actId="478"/>
          <ac:inkMkLst>
            <pc:docMk/>
            <pc:sldMk cId="136064816" sldId="2318"/>
            <ac:inkMk id="3" creationId="{F1737DC4-F224-6CB9-8FD5-3D2D182A5B42}"/>
          </ac:inkMkLst>
        </pc:inkChg>
      </pc:sldChg>
      <pc:sldChg chg="ord">
        <pc:chgData name="伊健 杜" userId="e69aded81da48593" providerId="LiveId" clId="{57C98676-4997-4B6B-90E2-3F420AC88D74}" dt="2023-02-28T12:23:59.927" v="3041"/>
        <pc:sldMkLst>
          <pc:docMk/>
          <pc:sldMk cId="4036170169" sldId="2322"/>
        </pc:sldMkLst>
      </pc:sldChg>
      <pc:sldChg chg="addSp delSp modSp add mod">
        <pc:chgData name="伊健 杜" userId="e69aded81da48593" providerId="LiveId" clId="{57C98676-4997-4B6B-90E2-3F420AC88D74}" dt="2023-02-28T12:50:25.504" v="3617"/>
        <pc:sldMkLst>
          <pc:docMk/>
          <pc:sldMk cId="3119458397" sldId="2330"/>
        </pc:sldMkLst>
        <pc:spChg chg="mod">
          <ac:chgData name="伊健 杜" userId="e69aded81da48593" providerId="LiveId" clId="{57C98676-4997-4B6B-90E2-3F420AC88D74}" dt="2023-02-28T12:50:25.504" v="3617"/>
          <ac:spMkLst>
            <pc:docMk/>
            <pc:sldMk cId="3119458397" sldId="2330"/>
            <ac:spMk id="2" creationId="{10304424-DB4A-36E7-9E0D-D32A5DD0F26C}"/>
          </ac:spMkLst>
        </pc:spChg>
        <pc:spChg chg="mod">
          <ac:chgData name="伊健 杜" userId="e69aded81da48593" providerId="LiveId" clId="{57C98676-4997-4B6B-90E2-3F420AC88D74}" dt="2023-02-28T12:50:25.504" v="3617"/>
          <ac:spMkLst>
            <pc:docMk/>
            <pc:sldMk cId="3119458397" sldId="2330"/>
            <ac:spMk id="5" creationId="{E7287B0E-EF55-E721-8EFA-9A9183C0EDF9}"/>
          </ac:spMkLst>
        </pc:spChg>
        <pc:picChg chg="add mod">
          <ac:chgData name="伊健 杜" userId="e69aded81da48593" providerId="LiveId" clId="{57C98676-4997-4B6B-90E2-3F420AC88D74}" dt="2023-02-28T05:53:34.668" v="77" actId="1076"/>
          <ac:picMkLst>
            <pc:docMk/>
            <pc:sldMk cId="3119458397" sldId="2330"/>
            <ac:picMk id="1026" creationId="{55B2421A-9196-081B-7D3C-D1FFC3CF3F28}"/>
          </ac:picMkLst>
        </pc:picChg>
        <pc:picChg chg="del">
          <ac:chgData name="伊健 杜" userId="e69aded81da48593" providerId="LiveId" clId="{57C98676-4997-4B6B-90E2-3F420AC88D74}" dt="2023-02-28T05:52:50.973" v="75" actId="478"/>
          <ac:picMkLst>
            <pc:docMk/>
            <pc:sldMk cId="3119458397" sldId="2330"/>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2188673178" sldId="2331"/>
        </pc:sldMkLst>
        <pc:spChg chg="mod">
          <ac:chgData name="伊健 杜" userId="e69aded81da48593" providerId="LiveId" clId="{57C98676-4997-4B6B-90E2-3F420AC88D74}" dt="2023-02-28T12:50:25.504" v="3617"/>
          <ac:spMkLst>
            <pc:docMk/>
            <pc:sldMk cId="2188673178" sldId="2331"/>
            <ac:spMk id="2" creationId="{10304424-DB4A-36E7-9E0D-D32A5DD0F26C}"/>
          </ac:spMkLst>
        </pc:spChg>
        <pc:spChg chg="mod">
          <ac:chgData name="伊健 杜" userId="e69aded81da48593" providerId="LiveId" clId="{57C98676-4997-4B6B-90E2-3F420AC88D74}" dt="2023-02-28T12:50:25.504" v="3617"/>
          <ac:spMkLst>
            <pc:docMk/>
            <pc:sldMk cId="2188673178" sldId="2331"/>
            <ac:spMk id="5" creationId="{E7287B0E-EF55-E721-8EFA-9A9183C0EDF9}"/>
          </ac:spMkLst>
        </pc:spChg>
        <pc:picChg chg="add mod">
          <ac:chgData name="伊健 杜" userId="e69aded81da48593" providerId="LiveId" clId="{57C98676-4997-4B6B-90E2-3F420AC88D74}" dt="2023-02-28T12:25:19.433" v="3047" actId="1076"/>
          <ac:picMkLst>
            <pc:docMk/>
            <pc:sldMk cId="2188673178" sldId="2331"/>
            <ac:picMk id="2050" creationId="{6576EACE-F477-C1EF-FE2B-C23E5823E36D}"/>
          </ac:picMkLst>
        </pc:picChg>
        <pc:picChg chg="del">
          <ac:chgData name="伊健 杜" userId="e69aded81da48593" providerId="LiveId" clId="{57C98676-4997-4B6B-90E2-3F420AC88D74}" dt="2023-02-28T05:54:43.583" v="275" actId="478"/>
          <ac:picMkLst>
            <pc:docMk/>
            <pc:sldMk cId="2188673178" sldId="2331"/>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1247394547" sldId="2332"/>
        </pc:sldMkLst>
        <pc:spChg chg="mod">
          <ac:chgData name="伊健 杜" userId="e69aded81da48593" providerId="LiveId" clId="{57C98676-4997-4B6B-90E2-3F420AC88D74}" dt="2023-02-28T12:50:25.504" v="3617"/>
          <ac:spMkLst>
            <pc:docMk/>
            <pc:sldMk cId="1247394547" sldId="2332"/>
            <ac:spMk id="2" creationId="{10304424-DB4A-36E7-9E0D-D32A5DD0F26C}"/>
          </ac:spMkLst>
        </pc:spChg>
        <pc:spChg chg="add mod">
          <ac:chgData name="伊健 杜" userId="e69aded81da48593" providerId="LiveId" clId="{57C98676-4997-4B6B-90E2-3F420AC88D74}" dt="2023-02-28T12:50:25.504" v="3617"/>
          <ac:spMkLst>
            <pc:docMk/>
            <pc:sldMk cId="1247394547" sldId="2332"/>
            <ac:spMk id="3" creationId="{9DF76149-7A2F-FCEC-6205-A9381659886C}"/>
          </ac:spMkLst>
        </pc:spChg>
        <pc:spChg chg="add mod">
          <ac:chgData name="伊健 杜" userId="e69aded81da48593" providerId="LiveId" clId="{57C98676-4997-4B6B-90E2-3F420AC88D74}" dt="2023-02-28T12:50:25.504" v="3617"/>
          <ac:spMkLst>
            <pc:docMk/>
            <pc:sldMk cId="1247394547" sldId="2332"/>
            <ac:spMk id="4" creationId="{C0ABA2C2-369B-C3EA-1298-7920B058C752}"/>
          </ac:spMkLst>
        </pc:spChg>
        <pc:spChg chg="del">
          <ac:chgData name="伊健 杜" userId="e69aded81da48593" providerId="LiveId" clId="{57C98676-4997-4B6B-90E2-3F420AC88D74}" dt="2023-02-28T05:55:09.295" v="277" actId="478"/>
          <ac:spMkLst>
            <pc:docMk/>
            <pc:sldMk cId="1247394547" sldId="2332"/>
            <ac:spMk id="5" creationId="{E7287B0E-EF55-E721-8EFA-9A9183C0EDF9}"/>
          </ac:spMkLst>
        </pc:spChg>
        <pc:picChg chg="del">
          <ac:chgData name="伊健 杜" userId="e69aded81da48593" providerId="LiveId" clId="{57C98676-4997-4B6B-90E2-3F420AC88D74}" dt="2023-02-28T05:55:09.295" v="277" actId="478"/>
          <ac:picMkLst>
            <pc:docMk/>
            <pc:sldMk cId="1247394547" sldId="2332"/>
            <ac:picMk id="1026" creationId="{55B2421A-9196-081B-7D3C-D1FFC3CF3F28}"/>
          </ac:picMkLst>
        </pc:picChg>
      </pc:sldChg>
      <pc:sldChg chg="modSp add mod ord">
        <pc:chgData name="伊健 杜" userId="e69aded81da48593" providerId="LiveId" clId="{57C98676-4997-4B6B-90E2-3F420AC88D74}" dt="2023-02-28T12:50:25.504" v="3617"/>
        <pc:sldMkLst>
          <pc:docMk/>
          <pc:sldMk cId="2547820578" sldId="2333"/>
        </pc:sldMkLst>
        <pc:spChg chg="mod">
          <ac:chgData name="伊健 杜" userId="e69aded81da48593" providerId="LiveId" clId="{57C98676-4997-4B6B-90E2-3F420AC88D74}" dt="2023-02-28T12:50:25.504" v="3617"/>
          <ac:spMkLst>
            <pc:docMk/>
            <pc:sldMk cId="2547820578" sldId="2333"/>
            <ac:spMk id="2" creationId="{3D78739E-41E8-236E-E230-B8B23241333A}"/>
          </ac:spMkLst>
        </pc:spChg>
      </pc:sldChg>
      <pc:sldChg chg="addSp delSp modSp add mod ord">
        <pc:chgData name="伊健 杜" userId="e69aded81da48593" providerId="LiveId" clId="{57C98676-4997-4B6B-90E2-3F420AC88D74}" dt="2023-02-28T12:50:25.504" v="3617"/>
        <pc:sldMkLst>
          <pc:docMk/>
          <pc:sldMk cId="629987025" sldId="2334"/>
        </pc:sldMkLst>
        <pc:spChg chg="mod">
          <ac:chgData name="伊健 杜" userId="e69aded81da48593" providerId="LiveId" clId="{57C98676-4997-4B6B-90E2-3F420AC88D74}" dt="2023-02-28T12:50:25.504" v="3617"/>
          <ac:spMkLst>
            <pc:docMk/>
            <pc:sldMk cId="629987025" sldId="2334"/>
            <ac:spMk id="2" creationId="{10304424-DB4A-36E7-9E0D-D32A5DD0F26C}"/>
          </ac:spMkLst>
        </pc:spChg>
        <pc:spChg chg="mod">
          <ac:chgData name="伊健 杜" userId="e69aded81da48593" providerId="LiveId" clId="{57C98676-4997-4B6B-90E2-3F420AC88D74}" dt="2023-02-28T12:50:25.504" v="3617"/>
          <ac:spMkLst>
            <pc:docMk/>
            <pc:sldMk cId="629987025" sldId="2334"/>
            <ac:spMk id="5" creationId="{E7287B0E-EF55-E721-8EFA-9A9183C0EDF9}"/>
          </ac:spMkLst>
        </pc:spChg>
        <pc:picChg chg="add mod">
          <ac:chgData name="伊健 杜" userId="e69aded81da48593" providerId="LiveId" clId="{57C98676-4997-4B6B-90E2-3F420AC88D74}" dt="2023-02-28T06:30:10.490" v="1478" actId="1076"/>
          <ac:picMkLst>
            <pc:docMk/>
            <pc:sldMk cId="629987025" sldId="2334"/>
            <ac:picMk id="6146" creationId="{7AB5CABF-2E78-C67C-F7AE-2181B129455F}"/>
          </ac:picMkLst>
        </pc:picChg>
        <pc:picChg chg="add del">
          <ac:chgData name="伊健 杜" userId="e69aded81da48593" providerId="LiveId" clId="{57C98676-4997-4B6B-90E2-3F420AC88D74}" dt="2023-02-28T06:35:33.184" v="1480" actId="478"/>
          <ac:picMkLst>
            <pc:docMk/>
            <pc:sldMk cId="629987025" sldId="2334"/>
            <ac:picMk id="6148" creationId="{B8CC1AA3-88F2-4A29-73C9-0E03E54F0B0F}"/>
          </ac:picMkLst>
        </pc:picChg>
      </pc:sldChg>
      <pc:sldChg chg="addSp modSp add mod">
        <pc:chgData name="伊健 杜" userId="e69aded81da48593" providerId="LiveId" clId="{57C98676-4997-4B6B-90E2-3F420AC88D74}" dt="2023-02-28T12:50:25.504" v="3617"/>
        <pc:sldMkLst>
          <pc:docMk/>
          <pc:sldMk cId="2838774259" sldId="2335"/>
        </pc:sldMkLst>
        <pc:spChg chg="mod">
          <ac:chgData name="伊健 杜" userId="e69aded81da48593" providerId="LiveId" clId="{57C98676-4997-4B6B-90E2-3F420AC88D74}" dt="2023-02-28T06:10:16.656" v="961" actId="1076"/>
          <ac:spMkLst>
            <pc:docMk/>
            <pc:sldMk cId="2838774259" sldId="2335"/>
            <ac:spMk id="8" creationId="{C16E707B-AA4F-0F03-2DF7-BEEF1C848814}"/>
          </ac:spMkLst>
        </pc:spChg>
        <pc:spChg chg="mod">
          <ac:chgData name="伊健 杜" userId="e69aded81da48593" providerId="LiveId" clId="{57C98676-4997-4B6B-90E2-3F420AC88D74}" dt="2023-02-28T12:50:25.504" v="3617"/>
          <ac:spMkLst>
            <pc:docMk/>
            <pc:sldMk cId="2838774259" sldId="2335"/>
            <ac:spMk id="12" creationId="{566E938F-8B7F-45C0-0B4C-43DED0666BD4}"/>
          </ac:spMkLst>
        </pc:spChg>
        <pc:picChg chg="add mod">
          <ac:chgData name="伊健 杜" userId="e69aded81da48593" providerId="LiveId" clId="{57C98676-4997-4B6B-90E2-3F420AC88D74}" dt="2023-02-28T12:30:06.405" v="3106" actId="1076"/>
          <ac:picMkLst>
            <pc:docMk/>
            <pc:sldMk cId="2838774259" sldId="2335"/>
            <ac:picMk id="5122" creationId="{D0530C4C-6645-A31E-523C-1F4053E30916}"/>
          </ac:picMkLst>
        </pc:picChg>
      </pc:sldChg>
      <pc:sldChg chg="addSp delSp modSp add mod ord">
        <pc:chgData name="伊健 杜" userId="e69aded81da48593" providerId="LiveId" clId="{57C98676-4997-4B6B-90E2-3F420AC88D74}" dt="2023-02-28T12:50:25.504" v="3617"/>
        <pc:sldMkLst>
          <pc:docMk/>
          <pc:sldMk cId="1346659539" sldId="2336"/>
        </pc:sldMkLst>
        <pc:spChg chg="mod">
          <ac:chgData name="伊健 杜" userId="e69aded81da48593" providerId="LiveId" clId="{57C98676-4997-4B6B-90E2-3F420AC88D74}" dt="2023-02-28T12:32:03.492" v="3109" actId="1076"/>
          <ac:spMkLst>
            <pc:docMk/>
            <pc:sldMk cId="1346659539" sldId="2336"/>
            <ac:spMk id="8" creationId="{C16E707B-AA4F-0F03-2DF7-BEEF1C848814}"/>
          </ac:spMkLst>
        </pc:spChg>
        <pc:spChg chg="mod">
          <ac:chgData name="伊健 杜" userId="e69aded81da48593" providerId="LiveId" clId="{57C98676-4997-4B6B-90E2-3F420AC88D74}" dt="2023-02-28T12:50:25.504" v="3617"/>
          <ac:spMkLst>
            <pc:docMk/>
            <pc:sldMk cId="1346659539" sldId="2336"/>
            <ac:spMk id="12" creationId="{566E938F-8B7F-45C0-0B4C-43DED0666BD4}"/>
          </ac:spMkLst>
        </pc:spChg>
        <pc:picChg chg="add del mod">
          <ac:chgData name="伊健 杜" userId="e69aded81da48593" providerId="LiveId" clId="{57C98676-4997-4B6B-90E2-3F420AC88D74}" dt="2023-02-28T12:33:50.537" v="3220" actId="478"/>
          <ac:picMkLst>
            <pc:docMk/>
            <pc:sldMk cId="1346659539" sldId="2336"/>
            <ac:picMk id="6146" creationId="{DD933BE7-0ECF-431C-4D98-A70C07D875D5}"/>
          </ac:picMkLst>
        </pc:picChg>
        <pc:picChg chg="add mod">
          <ac:chgData name="伊健 杜" userId="e69aded81da48593" providerId="LiveId" clId="{57C98676-4997-4B6B-90E2-3F420AC88D74}" dt="2023-02-28T12:35:48.870" v="3235" actId="1076"/>
          <ac:picMkLst>
            <pc:docMk/>
            <pc:sldMk cId="1346659539" sldId="2336"/>
            <ac:picMk id="6148" creationId="{D21C335B-38DC-553A-AF51-12D4448F77A9}"/>
          </ac:picMkLst>
        </pc:picChg>
      </pc:sldChg>
      <pc:sldChg chg="addSp delSp modSp add mod">
        <pc:chgData name="伊健 杜" userId="e69aded81da48593" providerId="LiveId" clId="{57C98676-4997-4B6B-90E2-3F420AC88D74}" dt="2023-02-28T06:26:24.406" v="1328" actId="14100"/>
        <pc:sldMkLst>
          <pc:docMk/>
          <pc:sldMk cId="1878289010" sldId="2337"/>
        </pc:sldMkLst>
        <pc:spChg chg="del mod">
          <ac:chgData name="伊健 杜" userId="e69aded81da48593" providerId="LiveId" clId="{57C98676-4997-4B6B-90E2-3F420AC88D74}" dt="2023-02-28T06:24:31.104" v="1317" actId="478"/>
          <ac:spMkLst>
            <pc:docMk/>
            <pc:sldMk cId="1878289010" sldId="2337"/>
            <ac:spMk id="2" creationId="{3D78739E-41E8-236E-E230-B8B23241333A}"/>
          </ac:spMkLst>
        </pc:spChg>
        <pc:spChg chg="add mod">
          <ac:chgData name="伊健 杜" userId="e69aded81da48593" providerId="LiveId" clId="{57C98676-4997-4B6B-90E2-3F420AC88D74}" dt="2023-02-28T06:24:31.104" v="1317" actId="478"/>
          <ac:spMkLst>
            <pc:docMk/>
            <pc:sldMk cId="1878289010" sldId="2337"/>
            <ac:spMk id="4" creationId="{EE1F8BAB-71AD-4212-B0C6-7B0808DA7B6A}"/>
          </ac:spMkLst>
        </pc:spChg>
        <pc:picChg chg="add del">
          <ac:chgData name="伊健 杜" userId="e69aded81da48593" providerId="LiveId" clId="{57C98676-4997-4B6B-90E2-3F420AC88D74}" dt="2023-02-28T06:26:19.687" v="1324" actId="478"/>
          <ac:picMkLst>
            <pc:docMk/>
            <pc:sldMk cId="1878289010" sldId="2337"/>
            <ac:picMk id="2050" creationId="{AE99F9B6-E818-DB0B-92BC-D1C3989BB3E4}"/>
          </ac:picMkLst>
        </pc:picChg>
        <pc:picChg chg="add mod">
          <ac:chgData name="伊健 杜" userId="e69aded81da48593" providerId="LiveId" clId="{57C98676-4997-4B6B-90E2-3F420AC88D74}" dt="2023-02-28T06:26:24.406" v="1328" actId="14100"/>
          <ac:picMkLst>
            <pc:docMk/>
            <pc:sldMk cId="1878289010" sldId="2337"/>
            <ac:picMk id="2052" creationId="{25150918-3359-2287-9DCE-FB3616323C69}"/>
          </ac:picMkLst>
        </pc:picChg>
      </pc:sldChg>
      <pc:sldChg chg="addSp delSp add ord">
        <pc:chgData name="伊健 杜" userId="e69aded81da48593" providerId="LiveId" clId="{57C98676-4997-4B6B-90E2-3F420AC88D74}" dt="2023-02-28T06:25:30.891" v="1323"/>
        <pc:sldMkLst>
          <pc:docMk/>
          <pc:sldMk cId="862892183" sldId="2338"/>
        </pc:sldMkLst>
        <pc:picChg chg="del">
          <ac:chgData name="伊健 杜" userId="e69aded81da48593" providerId="LiveId" clId="{57C98676-4997-4B6B-90E2-3F420AC88D74}" dt="2023-02-28T06:25:26.761" v="1320" actId="478"/>
          <ac:picMkLst>
            <pc:docMk/>
            <pc:sldMk cId="862892183" sldId="2338"/>
            <ac:picMk id="2050" creationId="{AE99F9B6-E818-DB0B-92BC-D1C3989BB3E4}"/>
          </ac:picMkLst>
        </pc:picChg>
        <pc:picChg chg="add">
          <ac:chgData name="伊健 杜" userId="e69aded81da48593" providerId="LiveId" clId="{57C98676-4997-4B6B-90E2-3F420AC88D74}" dt="2023-02-28T06:25:28.706" v="1321"/>
          <ac:picMkLst>
            <pc:docMk/>
            <pc:sldMk cId="862892183" sldId="2338"/>
            <ac:picMk id="4098" creationId="{9CCCC23F-D985-4F8F-1414-0BA213F3F7BB}"/>
          </ac:picMkLst>
        </pc:picChg>
      </pc:sldChg>
      <pc:sldChg chg="addSp delSp modSp add">
        <pc:chgData name="伊健 杜" userId="e69aded81da48593" providerId="LiveId" clId="{57C98676-4997-4B6B-90E2-3F420AC88D74}" dt="2023-02-28T06:26:55.836" v="1334" actId="1076"/>
        <pc:sldMkLst>
          <pc:docMk/>
          <pc:sldMk cId="780828729" sldId="2339"/>
        </pc:sldMkLst>
        <pc:picChg chg="del">
          <ac:chgData name="伊健 杜" userId="e69aded81da48593" providerId="LiveId" clId="{57C98676-4997-4B6B-90E2-3F420AC88D74}" dt="2023-02-28T06:26:50.320" v="1330" actId="478"/>
          <ac:picMkLst>
            <pc:docMk/>
            <pc:sldMk cId="780828729" sldId="2339"/>
            <ac:picMk id="2052" creationId="{25150918-3359-2287-9DCE-FB3616323C69}"/>
          </ac:picMkLst>
        </pc:picChg>
        <pc:picChg chg="add mod">
          <ac:chgData name="伊健 杜" userId="e69aded81da48593" providerId="LiveId" clId="{57C98676-4997-4B6B-90E2-3F420AC88D74}" dt="2023-02-28T06:26:55.836" v="1334" actId="1076"/>
          <ac:picMkLst>
            <pc:docMk/>
            <pc:sldMk cId="780828729" sldId="2339"/>
            <ac:picMk id="5122" creationId="{A7E931A4-C5E9-F913-4F4C-E513EC4C8638}"/>
          </ac:picMkLst>
        </pc:picChg>
      </pc:sldChg>
      <pc:sldChg chg="addSp modSp add mod">
        <pc:chgData name="伊健 杜" userId="e69aded81da48593" providerId="LiveId" clId="{57C98676-4997-4B6B-90E2-3F420AC88D74}" dt="2023-02-28T12:50:25.504" v="3617"/>
        <pc:sldMkLst>
          <pc:docMk/>
          <pc:sldMk cId="1581712605" sldId="2340"/>
        </pc:sldMkLst>
        <pc:spChg chg="mod">
          <ac:chgData name="伊健 杜" userId="e69aded81da48593" providerId="LiveId" clId="{57C98676-4997-4B6B-90E2-3F420AC88D74}" dt="2023-02-28T12:50:25.504" v="3617"/>
          <ac:spMkLst>
            <pc:docMk/>
            <pc:sldMk cId="1581712605" sldId="2340"/>
            <ac:spMk id="2" creationId="{3D78739E-41E8-236E-E230-B8B23241333A}"/>
          </ac:spMkLst>
        </pc:spChg>
        <pc:spChg chg="add mod">
          <ac:chgData name="伊健 杜" userId="e69aded81da48593" providerId="LiveId" clId="{57C98676-4997-4B6B-90E2-3F420AC88D74}" dt="2023-02-28T06:27:57.305" v="1406" actId="1076"/>
          <ac:spMkLst>
            <pc:docMk/>
            <pc:sldMk cId="1581712605" sldId="2340"/>
            <ac:spMk id="3" creationId="{3BBF3B38-812A-DA23-759F-9C1456E8F228}"/>
          </ac:spMkLst>
        </pc:spChg>
        <pc:spChg chg="add mod">
          <ac:chgData name="伊健 杜" userId="e69aded81da48593" providerId="LiveId" clId="{57C98676-4997-4B6B-90E2-3F420AC88D74}" dt="2023-02-28T06:27:57.305" v="1406" actId="1076"/>
          <ac:spMkLst>
            <pc:docMk/>
            <pc:sldMk cId="1581712605" sldId="2340"/>
            <ac:spMk id="4" creationId="{3A40665C-1ED5-7070-C974-ED539F2CC5D0}"/>
          </ac:spMkLst>
        </pc:spChg>
        <pc:spChg chg="add mod">
          <ac:chgData name="伊健 杜" userId="e69aded81da48593" providerId="LiveId" clId="{57C98676-4997-4B6B-90E2-3F420AC88D74}" dt="2023-02-28T06:27:57.305" v="1406" actId="1076"/>
          <ac:spMkLst>
            <pc:docMk/>
            <pc:sldMk cId="1581712605" sldId="2340"/>
            <ac:spMk id="5" creationId="{8D3B5D2D-EE7B-70E8-465A-DA218197F85C}"/>
          </ac:spMkLst>
        </pc:spChg>
        <pc:spChg chg="add mod">
          <ac:chgData name="伊健 杜" userId="e69aded81da48593" providerId="LiveId" clId="{57C98676-4997-4B6B-90E2-3F420AC88D74}" dt="2023-02-28T06:27:57.305" v="1406" actId="1076"/>
          <ac:spMkLst>
            <pc:docMk/>
            <pc:sldMk cId="1581712605" sldId="2340"/>
            <ac:spMk id="6" creationId="{536B3EA0-D97C-5F05-FE00-3E119872390D}"/>
          </ac:spMkLst>
        </pc:spChg>
      </pc:sldChg>
      <pc:sldChg chg="addSp delSp modSp add mod">
        <pc:chgData name="伊健 杜" userId="e69aded81da48593" providerId="LiveId" clId="{57C98676-4997-4B6B-90E2-3F420AC88D74}" dt="2023-02-28T12:50:25.504" v="3617"/>
        <pc:sldMkLst>
          <pc:docMk/>
          <pc:sldMk cId="737522612" sldId="2341"/>
        </pc:sldMkLst>
        <pc:spChg chg="mod">
          <ac:chgData name="伊健 杜" userId="e69aded81da48593" providerId="LiveId" clId="{57C98676-4997-4B6B-90E2-3F420AC88D74}" dt="2023-02-28T06:35:46.099" v="1500"/>
          <ac:spMkLst>
            <pc:docMk/>
            <pc:sldMk cId="737522612" sldId="2341"/>
            <ac:spMk id="2" creationId="{10304424-DB4A-36E7-9E0D-D32A5DD0F26C}"/>
          </ac:spMkLst>
        </pc:spChg>
        <pc:spChg chg="mod">
          <ac:chgData name="伊健 杜" userId="e69aded81da48593" providerId="LiveId" clId="{57C98676-4997-4B6B-90E2-3F420AC88D74}" dt="2023-02-28T12:50:25.504" v="3617"/>
          <ac:spMkLst>
            <pc:docMk/>
            <pc:sldMk cId="737522612" sldId="2341"/>
            <ac:spMk id="5" creationId="{E7287B0E-EF55-E721-8EFA-9A9183C0EDF9}"/>
          </ac:spMkLst>
        </pc:spChg>
        <pc:picChg chg="del">
          <ac:chgData name="伊健 杜" userId="e69aded81da48593" providerId="LiveId" clId="{57C98676-4997-4B6B-90E2-3F420AC88D74}" dt="2023-02-28T06:37:06.761" v="1651" actId="478"/>
          <ac:picMkLst>
            <pc:docMk/>
            <pc:sldMk cId="737522612" sldId="2341"/>
            <ac:picMk id="6146" creationId="{7AB5CABF-2E78-C67C-F7AE-2181B129455F}"/>
          </ac:picMkLst>
        </pc:picChg>
        <pc:picChg chg="add mod">
          <ac:chgData name="伊健 杜" userId="e69aded81da48593" providerId="LiveId" clId="{57C98676-4997-4B6B-90E2-3F420AC88D74}" dt="2023-02-28T12:36:51.007" v="3237" actId="1076"/>
          <ac:picMkLst>
            <pc:docMk/>
            <pc:sldMk cId="737522612" sldId="2341"/>
            <ac:picMk id="7170" creationId="{39C5D56A-238F-731D-D865-8DF627527EA9}"/>
          </ac:picMkLst>
        </pc:picChg>
      </pc:sldChg>
      <pc:sldChg chg="addSp modSp add mod">
        <pc:chgData name="伊健 杜" userId="e69aded81da48593" providerId="LiveId" clId="{57C98676-4997-4B6B-90E2-3F420AC88D74}" dt="2023-02-28T12:50:25.504" v="3617"/>
        <pc:sldMkLst>
          <pc:docMk/>
          <pc:sldMk cId="3885683419" sldId="2342"/>
        </pc:sldMkLst>
        <pc:spChg chg="mod">
          <ac:chgData name="伊健 杜" userId="e69aded81da48593" providerId="LiveId" clId="{57C98676-4997-4B6B-90E2-3F420AC88D74}" dt="2023-02-28T12:50:25.504" v="3617"/>
          <ac:spMkLst>
            <pc:docMk/>
            <pc:sldMk cId="3885683419" sldId="2342"/>
            <ac:spMk id="5" creationId="{E7287B0E-EF55-E721-8EFA-9A9183C0EDF9}"/>
          </ac:spMkLst>
        </pc:spChg>
        <pc:picChg chg="add mod">
          <ac:chgData name="伊健 杜" userId="e69aded81da48593" providerId="LiveId" clId="{57C98676-4997-4B6B-90E2-3F420AC88D74}" dt="2023-02-28T12:37:10.810" v="3240" actId="1076"/>
          <ac:picMkLst>
            <pc:docMk/>
            <pc:sldMk cId="3885683419" sldId="2342"/>
            <ac:picMk id="8194" creationId="{FFF70F8E-768C-561B-372C-086D469DCD39}"/>
          </ac:picMkLst>
        </pc:picChg>
      </pc:sldChg>
      <pc:sldChg chg="modSp add mod">
        <pc:chgData name="伊健 杜" userId="e69aded81da48593" providerId="LiveId" clId="{57C98676-4997-4B6B-90E2-3F420AC88D74}" dt="2023-02-28T12:50:25.504" v="3617"/>
        <pc:sldMkLst>
          <pc:docMk/>
          <pc:sldMk cId="986877793" sldId="2343"/>
        </pc:sldMkLst>
        <pc:spChg chg="mod">
          <ac:chgData name="伊健 杜" userId="e69aded81da48593" providerId="LiveId" clId="{57C98676-4997-4B6B-90E2-3F420AC88D74}" dt="2023-02-28T12:50:25.504" v="3617"/>
          <ac:spMkLst>
            <pc:docMk/>
            <pc:sldMk cId="986877793" sldId="2343"/>
            <ac:spMk id="2" creationId="{3D78739E-41E8-236E-E230-B8B23241333A}"/>
          </ac:spMkLst>
        </pc:spChg>
      </pc:sldChg>
      <pc:sldChg chg="modSp add">
        <pc:chgData name="伊健 杜" userId="e69aded81da48593" providerId="LiveId" clId="{57C98676-4997-4B6B-90E2-3F420AC88D74}" dt="2023-02-28T12:50:25.504" v="3617"/>
        <pc:sldMkLst>
          <pc:docMk/>
          <pc:sldMk cId="1592957617" sldId="2344"/>
        </pc:sldMkLst>
        <pc:spChg chg="mod">
          <ac:chgData name="伊健 杜" userId="e69aded81da48593" providerId="LiveId" clId="{57C98676-4997-4B6B-90E2-3F420AC88D74}" dt="2023-02-28T12:50:25.504" v="3617"/>
          <ac:spMkLst>
            <pc:docMk/>
            <pc:sldMk cId="1592957617" sldId="2344"/>
            <ac:spMk id="2" creationId="{3D78739E-41E8-236E-E230-B8B23241333A}"/>
          </ac:spMkLst>
        </pc:spChg>
      </pc:sldChg>
      <pc:sldChg chg="modSp add mod modNotesTx">
        <pc:chgData name="伊健 杜" userId="e69aded81da48593" providerId="LiveId" clId="{57C98676-4997-4B6B-90E2-3F420AC88D74}" dt="2023-02-28T14:36:46.142" v="3619" actId="20577"/>
        <pc:sldMkLst>
          <pc:docMk/>
          <pc:sldMk cId="2889807493" sldId="2345"/>
        </pc:sldMkLst>
        <pc:spChg chg="mod">
          <ac:chgData name="伊健 杜" userId="e69aded81da48593" providerId="LiveId" clId="{57C98676-4997-4B6B-90E2-3F420AC88D74}" dt="2023-02-28T12:50:25.504" v="3617"/>
          <ac:spMkLst>
            <pc:docMk/>
            <pc:sldMk cId="2889807493" sldId="2345"/>
            <ac:spMk id="2" creationId="{3D78739E-41E8-236E-E230-B8B23241333A}"/>
          </ac:spMkLst>
        </pc:spChg>
      </pc:sldChg>
      <pc:sldChg chg="add del">
        <pc:chgData name="伊健 杜" userId="e69aded81da48593" providerId="LiveId" clId="{57C98676-4997-4B6B-90E2-3F420AC88D74}" dt="2023-02-28T08:54:01.764" v="1982"/>
        <pc:sldMkLst>
          <pc:docMk/>
          <pc:sldMk cId="841020888" sldId="2346"/>
        </pc:sldMkLst>
      </pc:sldChg>
      <pc:sldChg chg="modSp add del mod">
        <pc:chgData name="伊健 杜" userId="e69aded81da48593" providerId="LiveId" clId="{57C98676-4997-4B6B-90E2-3F420AC88D74}" dt="2023-02-28T08:54:22.823" v="1999"/>
        <pc:sldMkLst>
          <pc:docMk/>
          <pc:sldMk cId="2755937482" sldId="2346"/>
        </pc:sldMkLst>
        <pc:spChg chg="mod">
          <ac:chgData name="伊健 杜" userId="e69aded81da48593" providerId="LiveId" clId="{57C98676-4997-4B6B-90E2-3F420AC88D74}" dt="2023-02-28T08:54:22.347" v="1998" actId="20577"/>
          <ac:spMkLst>
            <pc:docMk/>
            <pc:sldMk cId="2755937482" sldId="2346"/>
            <ac:spMk id="2" creationId="{10304424-DB4A-36E7-9E0D-D32A5DD0F26C}"/>
          </ac:spMkLst>
        </pc:spChg>
      </pc:sldChg>
      <pc:sldChg chg="addSp delSp modSp add mod">
        <pc:chgData name="伊健 杜" userId="e69aded81da48593" providerId="LiveId" clId="{57C98676-4997-4B6B-90E2-3F420AC88D74}" dt="2023-02-28T12:50:25.504" v="3617"/>
        <pc:sldMkLst>
          <pc:docMk/>
          <pc:sldMk cId="3703400219" sldId="2346"/>
        </pc:sldMkLst>
        <pc:spChg chg="add mod">
          <ac:chgData name="伊健 杜" userId="e69aded81da48593" providerId="LiveId" clId="{57C98676-4997-4B6B-90E2-3F420AC88D74}" dt="2023-02-28T12:50:25.504" v="3617"/>
          <ac:spMkLst>
            <pc:docMk/>
            <pc:sldMk cId="3703400219" sldId="2346"/>
            <ac:spMk id="2" creationId="{3D382A30-60D0-4A25-A5FA-F1E66379E5B6}"/>
          </ac:spMkLst>
        </pc:spChg>
        <pc:spChg chg="mod">
          <ac:chgData name="伊健 杜" userId="e69aded81da48593" providerId="LiveId" clId="{57C98676-4997-4B6B-90E2-3F420AC88D74}" dt="2023-02-28T12:50:25.504" v="3617"/>
          <ac:spMkLst>
            <pc:docMk/>
            <pc:sldMk cId="3703400219" sldId="2346"/>
            <ac:spMk id="3" creationId="{AFF80177-B508-486C-D283-AFDDC448C9C4}"/>
          </ac:spMkLst>
        </pc:spChg>
        <pc:spChg chg="add mod">
          <ac:chgData name="伊健 杜" userId="e69aded81da48593" providerId="LiveId" clId="{57C98676-4997-4B6B-90E2-3F420AC88D74}" dt="2023-02-28T12:50:25.504" v="3617"/>
          <ac:spMkLst>
            <pc:docMk/>
            <pc:sldMk cId="3703400219" sldId="2346"/>
            <ac:spMk id="4" creationId="{0B4477EF-7D6F-298E-6AFD-67C51205E42A}"/>
          </ac:spMkLst>
        </pc:spChg>
        <pc:spChg chg="del">
          <ac:chgData name="伊健 杜" userId="e69aded81da48593" providerId="LiveId" clId="{57C98676-4997-4B6B-90E2-3F420AC88D74}" dt="2023-02-28T08:54:50.377" v="2002" actId="478"/>
          <ac:spMkLst>
            <pc:docMk/>
            <pc:sldMk cId="3703400219" sldId="2346"/>
            <ac:spMk id="5" creationId="{AE22C5B0-802A-DD21-6C99-331819EEBDCC}"/>
          </ac:spMkLst>
        </pc:spChg>
        <pc:spChg chg="add mod">
          <ac:chgData name="伊健 杜" userId="e69aded81da48593" providerId="LiveId" clId="{57C98676-4997-4B6B-90E2-3F420AC88D74}" dt="2023-02-28T11:46:37.863" v="2167" actId="1076"/>
          <ac:spMkLst>
            <pc:docMk/>
            <pc:sldMk cId="3703400219" sldId="2346"/>
            <ac:spMk id="5" creationId="{F4455B84-6C49-588D-FA0B-AEB62D144FC0}"/>
          </ac:spMkLst>
        </pc:spChg>
        <pc:spChg chg="del">
          <ac:chgData name="伊健 杜" userId="e69aded81da48593" providerId="LiveId" clId="{57C98676-4997-4B6B-90E2-3F420AC88D74}" dt="2023-02-28T08:54:46.036" v="2001" actId="478"/>
          <ac:spMkLst>
            <pc:docMk/>
            <pc:sldMk cId="3703400219" sldId="2346"/>
            <ac:spMk id="6" creationId="{F6E26605-1EA1-5756-0499-E647EB6937B9}"/>
          </ac:spMkLst>
        </pc:spChg>
        <pc:spChg chg="add mod">
          <ac:chgData name="伊健 杜" userId="e69aded81da48593" providerId="LiveId" clId="{57C98676-4997-4B6B-90E2-3F420AC88D74}" dt="2023-02-28T08:57:38.997" v="2052" actId="1076"/>
          <ac:spMkLst>
            <pc:docMk/>
            <pc:sldMk cId="3703400219" sldId="2346"/>
            <ac:spMk id="7" creationId="{845EF9B6-31BB-CF16-A8B8-7FF4D021400B}"/>
          </ac:spMkLst>
        </pc:spChg>
        <pc:spChg chg="del">
          <ac:chgData name="伊健 杜" userId="e69aded81da48593" providerId="LiveId" clId="{57C98676-4997-4B6B-90E2-3F420AC88D74}" dt="2023-02-28T08:54:46.036" v="2001" actId="478"/>
          <ac:spMkLst>
            <pc:docMk/>
            <pc:sldMk cId="3703400219" sldId="2346"/>
            <ac:spMk id="8" creationId="{C16E707B-AA4F-0F03-2DF7-BEEF1C848814}"/>
          </ac:spMkLst>
        </pc:spChg>
        <pc:spChg chg="add mod">
          <ac:chgData name="伊健 杜" userId="e69aded81da48593" providerId="LiveId" clId="{57C98676-4997-4B6B-90E2-3F420AC88D74}" dt="2023-02-28T08:57:42.057" v="2053" actId="1076"/>
          <ac:spMkLst>
            <pc:docMk/>
            <pc:sldMk cId="3703400219" sldId="2346"/>
            <ac:spMk id="9" creationId="{474A4C30-CC31-9726-A763-8EC12CD5B1D2}"/>
          </ac:spMkLst>
        </pc:spChg>
        <pc:spChg chg="add mod">
          <ac:chgData name="伊健 杜" userId="e69aded81da48593" providerId="LiveId" clId="{57C98676-4997-4B6B-90E2-3F420AC88D74}" dt="2023-02-28T11:46:27.072" v="2159" actId="1076"/>
          <ac:spMkLst>
            <pc:docMk/>
            <pc:sldMk cId="3703400219" sldId="2346"/>
            <ac:spMk id="11" creationId="{D7463D58-93F5-00C6-2C1D-39F11CAC612D}"/>
          </ac:spMkLst>
        </pc:spChg>
        <pc:spChg chg="del mod">
          <ac:chgData name="伊健 杜" userId="e69aded81da48593" providerId="LiveId" clId="{57C98676-4997-4B6B-90E2-3F420AC88D74}" dt="2023-02-28T08:57:31.324" v="2049" actId="478"/>
          <ac:spMkLst>
            <pc:docMk/>
            <pc:sldMk cId="3703400219" sldId="2346"/>
            <ac:spMk id="12" creationId="{566E938F-8B7F-45C0-0B4C-43DED0666BD4}"/>
          </ac:spMkLst>
        </pc:spChg>
        <pc:spChg chg="add mod">
          <ac:chgData name="伊健 杜" userId="e69aded81da48593" providerId="LiveId" clId="{57C98676-4997-4B6B-90E2-3F420AC88D74}" dt="2023-02-28T08:57:35.141" v="2050" actId="1076"/>
          <ac:spMkLst>
            <pc:docMk/>
            <pc:sldMk cId="3703400219" sldId="2346"/>
            <ac:spMk id="13" creationId="{C4B73D40-F2B2-4F1A-7962-8E6C637524C4}"/>
          </ac:spMkLst>
        </pc:spChg>
      </pc:sldChg>
      <pc:sldChg chg="addSp delSp modSp add mod modAnim">
        <pc:chgData name="伊健 杜" userId="e69aded81da48593" providerId="LiveId" clId="{57C98676-4997-4B6B-90E2-3F420AC88D74}" dt="2023-02-28T12:50:25.504" v="3617"/>
        <pc:sldMkLst>
          <pc:docMk/>
          <pc:sldMk cId="3858040621" sldId="2347"/>
        </pc:sldMkLst>
        <pc:spChg chg="del">
          <ac:chgData name="伊健 杜" userId="e69aded81da48593" providerId="LiveId" clId="{57C98676-4997-4B6B-90E2-3F420AC88D74}" dt="2023-02-28T08:58:41.680" v="2057" actId="478"/>
          <ac:spMkLst>
            <pc:docMk/>
            <pc:sldMk cId="3858040621" sldId="2347"/>
            <ac:spMk id="2" creationId="{3D382A30-60D0-4A25-A5FA-F1E66379E5B6}"/>
          </ac:spMkLst>
        </pc:spChg>
        <pc:spChg chg="mod">
          <ac:chgData name="伊健 杜" userId="e69aded81da48593" providerId="LiveId" clId="{57C98676-4997-4B6B-90E2-3F420AC88D74}" dt="2023-02-28T12:50:25.504" v="3617"/>
          <ac:spMkLst>
            <pc:docMk/>
            <pc:sldMk cId="3858040621" sldId="2347"/>
            <ac:spMk id="3" creationId="{AFF80177-B508-486C-D283-AFDDC448C9C4}"/>
          </ac:spMkLst>
        </pc:spChg>
        <pc:spChg chg="del">
          <ac:chgData name="伊健 杜" userId="e69aded81da48593" providerId="LiveId" clId="{57C98676-4997-4B6B-90E2-3F420AC88D74}" dt="2023-02-28T08:58:41.680" v="2057" actId="478"/>
          <ac:spMkLst>
            <pc:docMk/>
            <pc:sldMk cId="3858040621" sldId="2347"/>
            <ac:spMk id="4" creationId="{0B4477EF-7D6F-298E-6AFD-67C51205E42A}"/>
          </ac:spMkLst>
        </pc:spChg>
        <pc:spChg chg="add mod">
          <ac:chgData name="伊健 杜" userId="e69aded81da48593" providerId="LiveId" clId="{57C98676-4997-4B6B-90E2-3F420AC88D74}" dt="2023-02-28T12:50:25.504" v="3617"/>
          <ac:spMkLst>
            <pc:docMk/>
            <pc:sldMk cId="3858040621" sldId="2347"/>
            <ac:spMk id="5" creationId="{502947B9-7EE3-BCA2-3232-BE7AE68BC544}"/>
          </ac:spMkLst>
        </pc:spChg>
        <pc:spChg chg="add mod">
          <ac:chgData name="伊健 杜" userId="e69aded81da48593" providerId="LiveId" clId="{57C98676-4997-4B6B-90E2-3F420AC88D74}" dt="2023-02-28T12:50:25.504" v="3617"/>
          <ac:spMkLst>
            <pc:docMk/>
            <pc:sldMk cId="3858040621" sldId="2347"/>
            <ac:spMk id="6" creationId="{89C62572-47D5-8E45-0CBD-BC5B70C47BEF}"/>
          </ac:spMkLst>
        </pc:spChg>
        <pc:spChg chg="del">
          <ac:chgData name="伊健 杜" userId="e69aded81da48593" providerId="LiveId" clId="{57C98676-4997-4B6B-90E2-3F420AC88D74}" dt="2023-02-28T08:58:41.680" v="2057" actId="478"/>
          <ac:spMkLst>
            <pc:docMk/>
            <pc:sldMk cId="3858040621" sldId="2347"/>
            <ac:spMk id="7" creationId="{845EF9B6-31BB-CF16-A8B8-7FF4D021400B}"/>
          </ac:spMkLst>
        </pc:spChg>
        <pc:spChg chg="del">
          <ac:chgData name="伊健 杜" userId="e69aded81da48593" providerId="LiveId" clId="{57C98676-4997-4B6B-90E2-3F420AC88D74}" dt="2023-02-28T08:58:41.680" v="2057" actId="478"/>
          <ac:spMkLst>
            <pc:docMk/>
            <pc:sldMk cId="3858040621" sldId="2347"/>
            <ac:spMk id="9" creationId="{474A4C30-CC31-9726-A763-8EC12CD5B1D2}"/>
          </ac:spMkLst>
        </pc:spChg>
        <pc:spChg chg="del">
          <ac:chgData name="伊健 杜" userId="e69aded81da48593" providerId="LiveId" clId="{57C98676-4997-4B6B-90E2-3F420AC88D74}" dt="2023-02-28T08:58:41.680" v="2057" actId="478"/>
          <ac:spMkLst>
            <pc:docMk/>
            <pc:sldMk cId="3858040621" sldId="2347"/>
            <ac:spMk id="11" creationId="{D7463D58-93F5-00C6-2C1D-39F11CAC612D}"/>
          </ac:spMkLst>
        </pc:spChg>
        <pc:spChg chg="del">
          <ac:chgData name="伊健 杜" userId="e69aded81da48593" providerId="LiveId" clId="{57C98676-4997-4B6B-90E2-3F420AC88D74}" dt="2023-02-28T08:58:41.680" v="2057" actId="478"/>
          <ac:spMkLst>
            <pc:docMk/>
            <pc:sldMk cId="3858040621" sldId="2347"/>
            <ac:spMk id="13" creationId="{C4B73D40-F2B2-4F1A-7962-8E6C637524C4}"/>
          </ac:spMkLst>
        </pc:spChg>
      </pc:sldChg>
      <pc:sldChg chg="addSp delSp modSp add mod delAnim">
        <pc:chgData name="伊健 杜" userId="e69aded81da48593" providerId="LiveId" clId="{57C98676-4997-4B6B-90E2-3F420AC88D74}" dt="2023-02-28T12:50:25.504" v="3617"/>
        <pc:sldMkLst>
          <pc:docMk/>
          <pc:sldMk cId="4133272005" sldId="2348"/>
        </pc:sldMkLst>
        <pc:spChg chg="mod">
          <ac:chgData name="伊健 杜" userId="e69aded81da48593" providerId="LiveId" clId="{57C98676-4997-4B6B-90E2-3F420AC88D74}" dt="2023-02-28T12:50:25.504" v="3617"/>
          <ac:spMkLst>
            <pc:docMk/>
            <pc:sldMk cId="4133272005" sldId="2348"/>
            <ac:spMk id="3" creationId="{AFF80177-B508-486C-D283-AFDDC448C9C4}"/>
          </ac:spMkLst>
        </pc:spChg>
        <pc:spChg chg="mod">
          <ac:chgData name="伊健 杜" userId="e69aded81da48593" providerId="LiveId" clId="{57C98676-4997-4B6B-90E2-3F420AC88D74}" dt="2023-02-28T12:50:25.504" v="3617"/>
          <ac:spMkLst>
            <pc:docMk/>
            <pc:sldMk cId="4133272005" sldId="2348"/>
            <ac:spMk id="5" creationId="{502947B9-7EE3-BCA2-3232-BE7AE68BC544}"/>
          </ac:spMkLst>
        </pc:spChg>
        <pc:spChg chg="del">
          <ac:chgData name="伊健 杜" userId="e69aded81da48593" providerId="LiveId" clId="{57C98676-4997-4B6B-90E2-3F420AC88D74}" dt="2023-02-28T09:00:26.897" v="2158" actId="478"/>
          <ac:spMkLst>
            <pc:docMk/>
            <pc:sldMk cId="4133272005" sldId="2348"/>
            <ac:spMk id="6" creationId="{89C62572-47D5-8E45-0CBD-BC5B70C47BEF}"/>
          </ac:spMkLst>
        </pc:spChg>
        <pc:picChg chg="add mod">
          <ac:chgData name="伊健 杜" userId="e69aded81da48593" providerId="LiveId" clId="{57C98676-4997-4B6B-90E2-3F420AC88D74}" dt="2023-02-28T12:38:18.908" v="3247" actId="14100"/>
          <ac:picMkLst>
            <pc:docMk/>
            <pc:sldMk cId="4133272005" sldId="2348"/>
            <ac:picMk id="10242" creationId="{1424D178-2601-8AA2-B7E9-0914CE5CD703}"/>
          </ac:picMkLst>
        </pc:picChg>
      </pc:sldChg>
      <pc:sldChg chg="addSp delSp modSp add mod ord">
        <pc:chgData name="伊健 杜" userId="e69aded81da48593" providerId="LiveId" clId="{57C98676-4997-4B6B-90E2-3F420AC88D74}" dt="2023-02-28T12:50:25.504" v="3617"/>
        <pc:sldMkLst>
          <pc:docMk/>
          <pc:sldMk cId="1716832105" sldId="2349"/>
        </pc:sldMkLst>
        <pc:spChg chg="add del">
          <ac:chgData name="伊健 杜" userId="e69aded81da48593" providerId="LiveId" clId="{57C98676-4997-4B6B-90E2-3F420AC88D74}" dt="2023-02-28T12:37:35.205" v="3242" actId="478"/>
          <ac:spMkLst>
            <pc:docMk/>
            <pc:sldMk cId="1716832105" sldId="2349"/>
            <ac:spMk id="2" creationId="{0A1258B1-FF76-0A1B-6958-2B92A9A49B12}"/>
          </ac:spMkLst>
        </pc:spChg>
        <pc:spChg chg="mod">
          <ac:chgData name="伊健 杜" userId="e69aded81da48593" providerId="LiveId" clId="{57C98676-4997-4B6B-90E2-3F420AC88D74}" dt="2023-02-28T12:50:25.504" v="3617"/>
          <ac:spMkLst>
            <pc:docMk/>
            <pc:sldMk cId="1716832105" sldId="2349"/>
            <ac:spMk id="3" creationId="{AFF80177-B508-486C-D283-AFDDC448C9C4}"/>
          </ac:spMkLst>
        </pc:spChg>
        <pc:spChg chg="mod">
          <ac:chgData name="伊健 杜" userId="e69aded81da48593" providerId="LiveId" clId="{57C98676-4997-4B6B-90E2-3F420AC88D74}" dt="2023-02-28T12:50:25.504" v="3617"/>
          <ac:spMkLst>
            <pc:docMk/>
            <pc:sldMk cId="1716832105" sldId="2349"/>
            <ac:spMk id="5" creationId="{502947B9-7EE3-BCA2-3232-BE7AE68BC544}"/>
          </ac:spMkLst>
        </pc:spChg>
        <pc:picChg chg="add mod">
          <ac:chgData name="伊健 杜" userId="e69aded81da48593" providerId="LiveId" clId="{57C98676-4997-4B6B-90E2-3F420AC88D74}" dt="2023-02-28T12:37:46.394" v="3244" actId="1076"/>
          <ac:picMkLst>
            <pc:docMk/>
            <pc:sldMk cId="1716832105" sldId="2349"/>
            <ac:picMk id="6" creationId="{FE8DD15E-7EAA-A27F-6C00-AB819B8D36D8}"/>
          </ac:picMkLst>
        </pc:picChg>
      </pc:sldChg>
      <pc:sldChg chg="addSp delSp modSp add mod">
        <pc:chgData name="伊健 杜" userId="e69aded81da48593" providerId="LiveId" clId="{57C98676-4997-4B6B-90E2-3F420AC88D74}" dt="2023-02-28T12:50:25.504" v="3617"/>
        <pc:sldMkLst>
          <pc:docMk/>
          <pc:sldMk cId="2493928718" sldId="2350"/>
        </pc:sldMkLst>
        <pc:spChg chg="del mod">
          <ac:chgData name="伊健 杜" userId="e69aded81da48593" providerId="LiveId" clId="{57C98676-4997-4B6B-90E2-3F420AC88D74}" dt="2023-02-28T11:59:42.813" v="2773" actId="478"/>
          <ac:spMkLst>
            <pc:docMk/>
            <pc:sldMk cId="2493928718" sldId="2350"/>
            <ac:spMk id="2" creationId="{3D78739E-41E8-236E-E230-B8B23241333A}"/>
          </ac:spMkLst>
        </pc:spChg>
        <pc:spChg chg="add mod">
          <ac:chgData name="伊健 杜" userId="e69aded81da48593" providerId="LiveId" clId="{57C98676-4997-4B6B-90E2-3F420AC88D74}" dt="2023-02-28T12:50:25.504" v="3617"/>
          <ac:spMkLst>
            <pc:docMk/>
            <pc:sldMk cId="2493928718" sldId="2350"/>
            <ac:spMk id="3" creationId="{29771257-CB77-923F-9CDE-F7530C310B0A}"/>
          </ac:spMkLst>
        </pc:spChg>
        <pc:spChg chg="add del mod">
          <ac:chgData name="伊健 杜" userId="e69aded81da48593" providerId="LiveId" clId="{57C98676-4997-4B6B-90E2-3F420AC88D74}" dt="2023-02-28T11:59:48.195" v="2774" actId="478"/>
          <ac:spMkLst>
            <pc:docMk/>
            <pc:sldMk cId="2493928718" sldId="2350"/>
            <ac:spMk id="5" creationId="{1CC3CDA4-2CD4-0F2F-71E6-539BB31CC704}"/>
          </ac:spMkLst>
        </pc:spChg>
        <pc:spChg chg="add mod">
          <ac:chgData name="伊健 杜" userId="e69aded81da48593" providerId="LiveId" clId="{57C98676-4997-4B6B-90E2-3F420AC88D74}" dt="2023-02-28T12:50:25.504" v="3617"/>
          <ac:spMkLst>
            <pc:docMk/>
            <pc:sldMk cId="2493928718" sldId="2350"/>
            <ac:spMk id="6" creationId="{3DD49C80-9B45-A418-4166-769A8384012F}"/>
          </ac:spMkLst>
        </pc:spChg>
      </pc:sldChg>
      <pc:sldChg chg="modSp add mod">
        <pc:chgData name="伊健 杜" userId="e69aded81da48593" providerId="LiveId" clId="{57C98676-4997-4B6B-90E2-3F420AC88D74}" dt="2023-02-28T12:50:25.504" v="3617"/>
        <pc:sldMkLst>
          <pc:docMk/>
          <pc:sldMk cId="969392642" sldId="2351"/>
        </pc:sldMkLst>
        <pc:spChg chg="mod">
          <ac:chgData name="伊健 杜" userId="e69aded81da48593" providerId="LiveId" clId="{57C98676-4997-4B6B-90E2-3F420AC88D74}" dt="2023-02-28T12:50:25.504" v="3617"/>
          <ac:spMkLst>
            <pc:docMk/>
            <pc:sldMk cId="969392642" sldId="2351"/>
            <ac:spMk id="2" creationId="{3D78739E-41E8-236E-E230-B8B23241333A}"/>
          </ac:spMkLst>
        </pc:spChg>
      </pc:sldChg>
      <pc:sldChg chg="modSp add mod">
        <pc:chgData name="伊健 杜" userId="e69aded81da48593" providerId="LiveId" clId="{57C98676-4997-4B6B-90E2-3F420AC88D74}" dt="2023-02-28T12:50:25.504" v="3617"/>
        <pc:sldMkLst>
          <pc:docMk/>
          <pc:sldMk cId="2718126479" sldId="2352"/>
        </pc:sldMkLst>
        <pc:spChg chg="mod">
          <ac:chgData name="伊健 杜" userId="e69aded81da48593" providerId="LiveId" clId="{57C98676-4997-4B6B-90E2-3F420AC88D74}" dt="2023-02-28T12:50:25.504" v="3617"/>
          <ac:spMkLst>
            <pc:docMk/>
            <pc:sldMk cId="2718126479" sldId="2352"/>
            <ac:spMk id="2" creationId="{3D78739E-41E8-236E-E230-B8B23241333A}"/>
          </ac:spMkLst>
        </pc:spChg>
      </pc:sldChg>
      <pc:sldChg chg="modSp add del mod">
        <pc:chgData name="伊健 杜" userId="e69aded81da48593" providerId="LiveId" clId="{57C98676-4997-4B6B-90E2-3F420AC88D74}" dt="2023-02-28T12:43:02.489" v="3254" actId="47"/>
        <pc:sldMkLst>
          <pc:docMk/>
          <pc:sldMk cId="713390125" sldId="2353"/>
        </pc:sldMkLst>
        <pc:spChg chg="mod">
          <ac:chgData name="伊健 杜" userId="e69aded81da48593" providerId="LiveId" clId="{57C98676-4997-4B6B-90E2-3F420AC88D74}" dt="2023-02-28T12:23:39.114" v="3039"/>
          <ac:spMkLst>
            <pc:docMk/>
            <pc:sldMk cId="713390125" sldId="2353"/>
            <ac:spMk id="2" creationId="{10304424-DB4A-36E7-9E0D-D32A5DD0F26C}"/>
          </ac:spMkLst>
        </pc:spChg>
        <pc:spChg chg="mod">
          <ac:chgData name="伊健 杜" userId="e69aded81da48593" providerId="LiveId" clId="{57C98676-4997-4B6B-90E2-3F420AC88D74}" dt="2023-02-28T12:42:37.810" v="3253"/>
          <ac:spMkLst>
            <pc:docMk/>
            <pc:sldMk cId="713390125" sldId="2353"/>
            <ac:spMk id="5" creationId="{E7287B0E-EF55-E721-8EFA-9A9183C0EDF9}"/>
          </ac:spMkLst>
        </pc:spChg>
      </pc:sldChg>
      <pc:sldChg chg="modSp add">
        <pc:chgData name="伊健 杜" userId="e69aded81da48593" providerId="LiveId" clId="{57C98676-4997-4B6B-90E2-3F420AC88D74}" dt="2023-02-28T12:50:25.504" v="3617"/>
        <pc:sldMkLst>
          <pc:docMk/>
          <pc:sldMk cId="1339173318" sldId="2354"/>
        </pc:sldMkLst>
        <pc:spChg chg="mod">
          <ac:chgData name="伊健 杜" userId="e69aded81da48593" providerId="LiveId" clId="{57C98676-4997-4B6B-90E2-3F420AC88D74}" dt="2023-02-28T12:50:25.504" v="3617"/>
          <ac:spMkLst>
            <pc:docMk/>
            <pc:sldMk cId="1339173318" sldId="2354"/>
            <ac:spMk id="2" creationId="{3D78739E-41E8-236E-E230-B8B23241333A}"/>
          </ac:spMkLst>
        </pc:spChg>
      </pc:sldChg>
      <pc:sldChg chg="addSp delSp modSp add mod">
        <pc:chgData name="伊健 杜" userId="e69aded81da48593" providerId="LiveId" clId="{57C98676-4997-4B6B-90E2-3F420AC88D74}" dt="2023-02-28T12:50:25.504" v="3617"/>
        <pc:sldMkLst>
          <pc:docMk/>
          <pc:sldMk cId="2863418672" sldId="2355"/>
        </pc:sldMkLst>
        <pc:spChg chg="del mod">
          <ac:chgData name="伊健 杜" userId="e69aded81da48593" providerId="LiveId" clId="{57C98676-4997-4B6B-90E2-3F420AC88D74}" dt="2023-02-28T11:59:55.331" v="2777" actId="478"/>
          <ac:spMkLst>
            <pc:docMk/>
            <pc:sldMk cId="2863418672" sldId="2355"/>
            <ac:spMk id="2" creationId="{3D78739E-41E8-236E-E230-B8B23241333A}"/>
          </ac:spMkLst>
        </pc:spChg>
        <pc:spChg chg="mod">
          <ac:chgData name="伊健 杜" userId="e69aded81da48593" providerId="LiveId" clId="{57C98676-4997-4B6B-90E2-3F420AC88D74}" dt="2023-02-28T12:50:25.504" v="3617"/>
          <ac:spMkLst>
            <pc:docMk/>
            <pc:sldMk cId="2863418672" sldId="2355"/>
            <ac:spMk id="3" creationId="{29771257-CB77-923F-9CDE-F7530C310B0A}"/>
          </ac:spMkLst>
        </pc:spChg>
        <pc:spChg chg="add del mod">
          <ac:chgData name="伊健 杜" userId="e69aded81da48593" providerId="LiveId" clId="{57C98676-4997-4B6B-90E2-3F420AC88D74}" dt="2023-02-28T11:59:57.290" v="2778" actId="478"/>
          <ac:spMkLst>
            <pc:docMk/>
            <pc:sldMk cId="2863418672" sldId="2355"/>
            <ac:spMk id="5" creationId="{2BDCD299-7C4D-AB47-3F4F-0F9E7117CBEB}"/>
          </ac:spMkLst>
        </pc:spChg>
        <pc:spChg chg="add mod">
          <ac:chgData name="伊健 杜" userId="e69aded81da48593" providerId="LiveId" clId="{57C98676-4997-4B6B-90E2-3F420AC88D74}" dt="2023-02-28T12:50:25.504" v="3617"/>
          <ac:spMkLst>
            <pc:docMk/>
            <pc:sldMk cId="2863418672" sldId="2355"/>
            <ac:spMk id="6" creationId="{55F3CC92-4E3C-126C-7144-EC59221ED57E}"/>
          </ac:spMkLst>
        </pc:spChg>
      </pc:sldChg>
      <pc:sldChg chg="addSp delSp modSp add mod">
        <pc:chgData name="伊健 杜" userId="e69aded81da48593" providerId="LiveId" clId="{57C98676-4997-4B6B-90E2-3F420AC88D74}" dt="2023-02-28T12:50:25.504" v="3617"/>
        <pc:sldMkLst>
          <pc:docMk/>
          <pc:sldMk cId="991256880" sldId="2356"/>
        </pc:sldMkLst>
        <pc:spChg chg="del">
          <ac:chgData name="伊健 杜" userId="e69aded81da48593" providerId="LiveId" clId="{57C98676-4997-4B6B-90E2-3F420AC88D74}" dt="2023-02-28T12:02:24.181" v="2785" actId="478"/>
          <ac:spMkLst>
            <pc:docMk/>
            <pc:sldMk cId="991256880" sldId="2356"/>
            <ac:spMk id="2" creationId="{3D382A30-60D0-4A25-A5FA-F1E66379E5B6}"/>
          </ac:spMkLst>
        </pc:spChg>
        <pc:spChg chg="mod">
          <ac:chgData name="伊健 杜" userId="e69aded81da48593" providerId="LiveId" clId="{57C98676-4997-4B6B-90E2-3F420AC88D74}" dt="2023-02-28T12:50:25.504" v="3617"/>
          <ac:spMkLst>
            <pc:docMk/>
            <pc:sldMk cId="991256880" sldId="2356"/>
            <ac:spMk id="3" creationId="{AFF80177-B508-486C-D283-AFDDC448C9C4}"/>
          </ac:spMkLst>
        </pc:spChg>
        <pc:spChg chg="del">
          <ac:chgData name="伊健 杜" userId="e69aded81da48593" providerId="LiveId" clId="{57C98676-4997-4B6B-90E2-3F420AC88D74}" dt="2023-02-28T12:02:24.181" v="2785" actId="478"/>
          <ac:spMkLst>
            <pc:docMk/>
            <pc:sldMk cId="991256880" sldId="2356"/>
            <ac:spMk id="4" creationId="{0B4477EF-7D6F-298E-6AFD-67C51205E42A}"/>
          </ac:spMkLst>
        </pc:spChg>
        <pc:spChg chg="del">
          <ac:chgData name="伊健 杜" userId="e69aded81da48593" providerId="LiveId" clId="{57C98676-4997-4B6B-90E2-3F420AC88D74}" dt="2023-02-28T12:02:24.181" v="2785" actId="478"/>
          <ac:spMkLst>
            <pc:docMk/>
            <pc:sldMk cId="991256880" sldId="2356"/>
            <ac:spMk id="5" creationId="{F4455B84-6C49-588D-FA0B-AEB62D144FC0}"/>
          </ac:spMkLst>
        </pc:spChg>
        <pc:spChg chg="add mod">
          <ac:chgData name="伊健 杜" userId="e69aded81da48593" providerId="LiveId" clId="{57C98676-4997-4B6B-90E2-3F420AC88D74}" dt="2023-02-28T12:50:25.504" v="3617"/>
          <ac:spMkLst>
            <pc:docMk/>
            <pc:sldMk cId="991256880" sldId="2356"/>
            <ac:spMk id="6" creationId="{AF2637C0-BBB5-433B-85D8-08836E8D8297}"/>
          </ac:spMkLst>
        </pc:spChg>
        <pc:spChg chg="mod">
          <ac:chgData name="伊健 杜" userId="e69aded81da48593" providerId="LiveId" clId="{57C98676-4997-4B6B-90E2-3F420AC88D74}" dt="2023-02-28T12:02:43.913" v="2810" actId="1076"/>
          <ac:spMkLst>
            <pc:docMk/>
            <pc:sldMk cId="991256880" sldId="2356"/>
            <ac:spMk id="7" creationId="{845EF9B6-31BB-CF16-A8B8-7FF4D021400B}"/>
          </ac:spMkLst>
        </pc:spChg>
        <pc:spChg chg="add del mod">
          <ac:chgData name="伊健 杜" userId="e69aded81da48593" providerId="LiveId" clId="{57C98676-4997-4B6B-90E2-3F420AC88D74}" dt="2023-02-28T12:04:31.429" v="2814" actId="478"/>
          <ac:spMkLst>
            <pc:docMk/>
            <pc:sldMk cId="991256880" sldId="2356"/>
            <ac:spMk id="8" creationId="{69B10CC7-8654-B57B-BB16-C9CC5F93D1D2}"/>
          </ac:spMkLst>
        </pc:spChg>
        <pc:spChg chg="del">
          <ac:chgData name="伊健 杜" userId="e69aded81da48593" providerId="LiveId" clId="{57C98676-4997-4B6B-90E2-3F420AC88D74}" dt="2023-02-28T12:02:24.181" v="2785" actId="478"/>
          <ac:spMkLst>
            <pc:docMk/>
            <pc:sldMk cId="991256880" sldId="2356"/>
            <ac:spMk id="9" creationId="{474A4C30-CC31-9726-A763-8EC12CD5B1D2}"/>
          </ac:spMkLst>
        </pc:spChg>
        <pc:spChg chg="del">
          <ac:chgData name="伊健 杜" userId="e69aded81da48593" providerId="LiveId" clId="{57C98676-4997-4B6B-90E2-3F420AC88D74}" dt="2023-02-28T12:02:24.181" v="2785" actId="478"/>
          <ac:spMkLst>
            <pc:docMk/>
            <pc:sldMk cId="991256880" sldId="2356"/>
            <ac:spMk id="11" creationId="{D7463D58-93F5-00C6-2C1D-39F11CAC612D}"/>
          </ac:spMkLst>
        </pc:spChg>
        <pc:spChg chg="add del mod">
          <ac:chgData name="伊健 杜" userId="e69aded81da48593" providerId="LiveId" clId="{57C98676-4997-4B6B-90E2-3F420AC88D74}" dt="2023-02-28T12:20:29.536" v="2989" actId="478"/>
          <ac:spMkLst>
            <pc:docMk/>
            <pc:sldMk cId="991256880" sldId="2356"/>
            <ac:spMk id="12" creationId="{99377BC9-09A9-34C4-6E63-289F9F96D5F1}"/>
          </ac:spMkLst>
        </pc:spChg>
        <pc:spChg chg="del">
          <ac:chgData name="伊健 杜" userId="e69aded81da48593" providerId="LiveId" clId="{57C98676-4997-4B6B-90E2-3F420AC88D74}" dt="2023-02-28T12:02:24.181" v="2785" actId="478"/>
          <ac:spMkLst>
            <pc:docMk/>
            <pc:sldMk cId="991256880" sldId="2356"/>
            <ac:spMk id="13" creationId="{C4B73D40-F2B2-4F1A-7962-8E6C637524C4}"/>
          </ac:spMkLst>
        </pc:spChg>
        <pc:spChg chg="add mod">
          <ac:chgData name="伊健 杜" userId="e69aded81da48593" providerId="LiveId" clId="{57C98676-4997-4B6B-90E2-3F420AC88D74}" dt="2023-02-28T12:50:25.504" v="3617"/>
          <ac:spMkLst>
            <pc:docMk/>
            <pc:sldMk cId="991256880" sldId="2356"/>
            <ac:spMk id="14" creationId="{3DB387F7-3A9C-BEFB-C276-FAA92806CC60}"/>
          </ac:spMkLst>
        </pc:spChg>
        <pc:spChg chg="add mod">
          <ac:chgData name="伊健 杜" userId="e69aded81da48593" providerId="LiveId" clId="{57C98676-4997-4B6B-90E2-3F420AC88D74}" dt="2023-02-28T12:50:25.504" v="3617"/>
          <ac:spMkLst>
            <pc:docMk/>
            <pc:sldMk cId="991256880" sldId="2356"/>
            <ac:spMk id="15" creationId="{00B41A80-C14E-FA67-58CD-A40B83387DB0}"/>
          </ac:spMkLst>
        </pc:spChg>
        <pc:spChg chg="add mod">
          <ac:chgData name="伊健 杜" userId="e69aded81da48593" providerId="LiveId" clId="{57C98676-4997-4B6B-90E2-3F420AC88D74}" dt="2023-02-28T12:22:08.339" v="3010" actId="1076"/>
          <ac:spMkLst>
            <pc:docMk/>
            <pc:sldMk cId="991256880" sldId="2356"/>
            <ac:spMk id="16" creationId="{58E6929F-7CD8-D8E6-1211-53B17D866ECE}"/>
          </ac:spMkLst>
        </pc:spChg>
        <pc:spChg chg="add mod">
          <ac:chgData name="伊健 杜" userId="e69aded81da48593" providerId="LiveId" clId="{57C98676-4997-4B6B-90E2-3F420AC88D74}" dt="2023-02-28T12:22:05.637" v="3009" actId="1076"/>
          <ac:spMkLst>
            <pc:docMk/>
            <pc:sldMk cId="991256880" sldId="2356"/>
            <ac:spMk id="17" creationId="{0589D040-5E83-F2C2-2583-234EF639E9F1}"/>
          </ac:spMkLst>
        </pc:spChg>
        <pc:spChg chg="add mod">
          <ac:chgData name="伊健 杜" userId="e69aded81da48593" providerId="LiveId" clId="{57C98676-4997-4B6B-90E2-3F420AC88D74}" dt="2023-02-28T12:22:11.116" v="3011" actId="1076"/>
          <ac:spMkLst>
            <pc:docMk/>
            <pc:sldMk cId="991256880" sldId="2356"/>
            <ac:spMk id="18" creationId="{F0064F7C-FE7F-B6AC-FB8B-4F7A3A1272C2}"/>
          </ac:spMkLst>
        </pc:spChg>
        <pc:spChg chg="add mod">
          <ac:chgData name="伊健 杜" userId="e69aded81da48593" providerId="LiveId" clId="{57C98676-4997-4B6B-90E2-3F420AC88D74}" dt="2023-02-28T12:22:11.116" v="3011" actId="1076"/>
          <ac:spMkLst>
            <pc:docMk/>
            <pc:sldMk cId="991256880" sldId="2356"/>
            <ac:spMk id="19" creationId="{224DE6DB-E656-7129-D5A1-A8ED9F915FB4}"/>
          </ac:spMkLst>
        </pc:spChg>
        <pc:spChg chg="add mod">
          <ac:chgData name="伊健 杜" userId="e69aded81da48593" providerId="LiveId" clId="{57C98676-4997-4B6B-90E2-3F420AC88D74}" dt="2023-02-28T12:22:11.116" v="3011" actId="1076"/>
          <ac:spMkLst>
            <pc:docMk/>
            <pc:sldMk cId="991256880" sldId="2356"/>
            <ac:spMk id="20" creationId="{7B96A1C0-33C0-B286-ECFA-741BA1551F3B}"/>
          </ac:spMkLst>
        </pc:spChg>
        <pc:spChg chg="add mod">
          <ac:chgData name="伊健 杜" userId="e69aded81da48593" providerId="LiveId" clId="{57C98676-4997-4B6B-90E2-3F420AC88D74}" dt="2023-02-28T12:50:25.504" v="3617"/>
          <ac:spMkLst>
            <pc:docMk/>
            <pc:sldMk cId="991256880" sldId="2356"/>
            <ac:spMk id="21" creationId="{5731691C-02D1-99B0-B3D6-8A38F66E5DFB}"/>
          </ac:spMkLst>
        </pc:spChg>
        <pc:spChg chg="add mod">
          <ac:chgData name="伊健 杜" userId="e69aded81da48593" providerId="LiveId" clId="{57C98676-4997-4B6B-90E2-3F420AC88D74}" dt="2023-02-28T12:22:22.324" v="3015" actId="1076"/>
          <ac:spMkLst>
            <pc:docMk/>
            <pc:sldMk cId="991256880" sldId="2356"/>
            <ac:spMk id="22" creationId="{BC01B7A8-A695-18CC-972B-9C6B70A8BB7A}"/>
          </ac:spMkLst>
        </pc:spChg>
        <pc:spChg chg="add mod">
          <ac:chgData name="伊健 杜" userId="e69aded81da48593" providerId="LiveId" clId="{57C98676-4997-4B6B-90E2-3F420AC88D74}" dt="2023-02-28T12:22:22.324" v="3015" actId="1076"/>
          <ac:spMkLst>
            <pc:docMk/>
            <pc:sldMk cId="991256880" sldId="2356"/>
            <ac:spMk id="23" creationId="{5CF3075A-5D87-6C31-B733-FC96C210BB26}"/>
          </ac:spMkLst>
        </pc:spChg>
        <pc:spChg chg="add mod">
          <ac:chgData name="伊健 杜" userId="e69aded81da48593" providerId="LiveId" clId="{57C98676-4997-4B6B-90E2-3F420AC88D74}" dt="2023-02-28T12:22:22.324" v="3015" actId="1076"/>
          <ac:spMkLst>
            <pc:docMk/>
            <pc:sldMk cId="991256880" sldId="2356"/>
            <ac:spMk id="24" creationId="{9701304E-AB03-D05F-0A8B-87861F619E29}"/>
          </ac:spMkLst>
        </pc:spChg>
        <pc:spChg chg="add del mod">
          <ac:chgData name="伊健 杜" userId="e69aded81da48593" providerId="LiveId" clId="{57C98676-4997-4B6B-90E2-3F420AC88D74}" dt="2023-02-28T12:22:31.077" v="3017"/>
          <ac:spMkLst>
            <pc:docMk/>
            <pc:sldMk cId="991256880" sldId="2356"/>
            <ac:spMk id="25" creationId="{06B85FD5-AFCF-8C90-A955-9A240CB20610}"/>
          </ac:spMkLst>
        </pc:spChg>
        <pc:spChg chg="add del mod">
          <ac:chgData name="伊健 杜" userId="e69aded81da48593" providerId="LiveId" clId="{57C98676-4997-4B6B-90E2-3F420AC88D74}" dt="2023-02-28T12:22:31.077" v="3017"/>
          <ac:spMkLst>
            <pc:docMk/>
            <pc:sldMk cId="991256880" sldId="2356"/>
            <ac:spMk id="26" creationId="{C6709AC4-259F-4982-1156-9C64483623D1}"/>
          </ac:spMkLst>
        </pc:spChg>
        <pc:spChg chg="add del mod">
          <ac:chgData name="伊健 杜" userId="e69aded81da48593" providerId="LiveId" clId="{57C98676-4997-4B6B-90E2-3F420AC88D74}" dt="2023-02-28T12:22:31.077" v="3017"/>
          <ac:spMkLst>
            <pc:docMk/>
            <pc:sldMk cId="991256880" sldId="2356"/>
            <ac:spMk id="27" creationId="{FEEF28B4-4DCD-A870-74A1-AD61B5CE7F7C}"/>
          </ac:spMkLst>
        </pc:spChg>
        <pc:spChg chg="add mod">
          <ac:chgData name="伊健 杜" userId="e69aded81da48593" providerId="LiveId" clId="{57C98676-4997-4B6B-90E2-3F420AC88D74}" dt="2023-02-28T12:22:35.844" v="3021" actId="20577"/>
          <ac:spMkLst>
            <pc:docMk/>
            <pc:sldMk cId="991256880" sldId="2356"/>
            <ac:spMk id="28" creationId="{C48E2096-C8FA-3D86-E191-86DE8800F6D3}"/>
          </ac:spMkLst>
        </pc:spChg>
        <pc:picChg chg="add del mod">
          <ac:chgData name="伊健 杜" userId="e69aded81da48593" providerId="LiveId" clId="{57C98676-4997-4B6B-90E2-3F420AC88D74}" dt="2023-02-28T12:20:35.001" v="2992" actId="478"/>
          <ac:picMkLst>
            <pc:docMk/>
            <pc:sldMk cId="991256880" sldId="2356"/>
            <ac:picMk id="1026" creationId="{47958AA9-E304-B4D8-2665-B1948898EF90}"/>
          </ac:picMkLst>
        </pc:picChg>
        <pc:picChg chg="add del mod">
          <ac:chgData name="伊健 杜" userId="e69aded81da48593" providerId="LiveId" clId="{57C98676-4997-4B6B-90E2-3F420AC88D74}" dt="2023-02-28T12:20:35.001" v="2992" actId="478"/>
          <ac:picMkLst>
            <pc:docMk/>
            <pc:sldMk cId="991256880" sldId="2356"/>
            <ac:picMk id="1028" creationId="{B224B2F1-FCC1-17F2-1B1E-730BE34B5A4D}"/>
          </ac:picMkLst>
        </pc:picChg>
      </pc:sldChg>
      <pc:sldChg chg="delSp add del mod">
        <pc:chgData name="伊健 杜" userId="e69aded81da48593" providerId="LiveId" clId="{57C98676-4997-4B6B-90E2-3F420AC88D74}" dt="2023-02-28T12:00:12.212" v="2783" actId="47"/>
        <pc:sldMkLst>
          <pc:docMk/>
          <pc:sldMk cId="2085489092" sldId="2356"/>
        </pc:sldMkLst>
        <pc:spChg chg="del">
          <ac:chgData name="伊健 杜" userId="e69aded81da48593" providerId="LiveId" clId="{57C98676-4997-4B6B-90E2-3F420AC88D74}" dt="2023-02-28T12:00:10.425" v="2782" actId="478"/>
          <ac:spMkLst>
            <pc:docMk/>
            <pc:sldMk cId="2085489092" sldId="2356"/>
            <ac:spMk id="6" creationId="{55F3CC92-4E3C-126C-7144-EC59221ED57E}"/>
          </ac:spMkLst>
        </pc:spChg>
      </pc:sldChg>
      <pc:sldChg chg="addSp modSp add mod">
        <pc:chgData name="伊健 杜" userId="e69aded81da48593" providerId="LiveId" clId="{57C98676-4997-4B6B-90E2-3F420AC88D74}" dt="2023-02-28T12:50:25.504" v="3617"/>
        <pc:sldMkLst>
          <pc:docMk/>
          <pc:sldMk cId="3367474799" sldId="2357"/>
        </pc:sldMkLst>
        <pc:spChg chg="mod">
          <ac:chgData name="伊健 杜" userId="e69aded81da48593" providerId="LiveId" clId="{57C98676-4997-4B6B-90E2-3F420AC88D74}" dt="2023-02-28T12:50:25.504" v="3617"/>
          <ac:spMkLst>
            <pc:docMk/>
            <pc:sldMk cId="3367474799" sldId="2357"/>
            <ac:spMk id="2" creationId="{3D78739E-41E8-236E-E230-B8B23241333A}"/>
          </ac:spMkLst>
        </pc:spChg>
        <pc:spChg chg="add mod">
          <ac:chgData name="伊健 杜" userId="e69aded81da48593" providerId="LiveId" clId="{57C98676-4997-4B6B-90E2-3F420AC88D74}" dt="2023-02-28T12:50:25.504" v="3617"/>
          <ac:spMkLst>
            <pc:docMk/>
            <pc:sldMk cId="3367474799" sldId="2357"/>
            <ac:spMk id="3" creationId="{97A15963-0EBB-72AA-8EF3-9836D351B55A}"/>
          </ac:spMkLst>
        </pc:spChg>
      </pc:sldChg>
      <pc:sldChg chg="addSp modSp add mod">
        <pc:chgData name="伊健 杜" userId="e69aded81da48593" providerId="LiveId" clId="{57C98676-4997-4B6B-90E2-3F420AC88D74}" dt="2023-02-28T12:50:25.504" v="3617"/>
        <pc:sldMkLst>
          <pc:docMk/>
          <pc:sldMk cId="3154476316" sldId="2358"/>
        </pc:sldMkLst>
        <pc:spChg chg="add mod">
          <ac:chgData name="伊健 杜" userId="e69aded81da48593" providerId="LiveId" clId="{57C98676-4997-4B6B-90E2-3F420AC88D74}" dt="2023-02-28T12:22:40.743" v="3024" actId="20577"/>
          <ac:spMkLst>
            <pc:docMk/>
            <pc:sldMk cId="3154476316" sldId="2358"/>
            <ac:spMk id="2" creationId="{B61A22EC-B9A4-E81B-7BB7-552CB135192C}"/>
          </ac:spMkLst>
        </pc:spChg>
        <pc:spChg chg="mod">
          <ac:chgData name="伊健 杜" userId="e69aded81da48593" providerId="LiveId" clId="{57C98676-4997-4B6B-90E2-3F420AC88D74}" dt="2023-02-28T12:50:25.504" v="3617"/>
          <ac:spMkLst>
            <pc:docMk/>
            <pc:sldMk cId="3154476316" sldId="2358"/>
            <ac:spMk id="3" creationId="{AFF80177-B508-486C-D283-AFDDC448C9C4}"/>
          </ac:spMkLst>
        </pc:spChg>
        <pc:spChg chg="mod">
          <ac:chgData name="伊健 杜" userId="e69aded81da48593" providerId="LiveId" clId="{57C98676-4997-4B6B-90E2-3F420AC88D74}" dt="2023-02-28T12:50:25.504" v="3617"/>
          <ac:spMkLst>
            <pc:docMk/>
            <pc:sldMk cId="3154476316" sldId="2358"/>
            <ac:spMk id="6" creationId="{AF2637C0-BBB5-433B-85D8-08836E8D8297}"/>
          </ac:spMkLst>
        </pc:spChg>
      </pc:sldChg>
      <pc:sldChg chg="addSp delSp modSp add mod">
        <pc:chgData name="伊健 杜" userId="e69aded81da48593" providerId="LiveId" clId="{57C98676-4997-4B6B-90E2-3F420AC88D74}" dt="2023-02-28T12:50:25.504" v="3617"/>
        <pc:sldMkLst>
          <pc:docMk/>
          <pc:sldMk cId="96311888" sldId="2359"/>
        </pc:sldMkLst>
        <pc:spChg chg="mod">
          <ac:chgData name="伊健 杜" userId="e69aded81da48593" providerId="LiveId" clId="{57C98676-4997-4B6B-90E2-3F420AC88D74}" dt="2023-02-28T12:45:02.935" v="3264"/>
          <ac:spMkLst>
            <pc:docMk/>
            <pc:sldMk cId="96311888" sldId="2359"/>
            <ac:spMk id="2" creationId="{10304424-DB4A-36E7-9E0D-D32A5DD0F26C}"/>
          </ac:spMkLst>
        </pc:spChg>
        <pc:spChg chg="mod">
          <ac:chgData name="伊健 杜" userId="e69aded81da48593" providerId="LiveId" clId="{57C98676-4997-4B6B-90E2-3F420AC88D74}" dt="2023-02-28T12:50:25.504" v="3617"/>
          <ac:spMkLst>
            <pc:docMk/>
            <pc:sldMk cId="96311888" sldId="2359"/>
            <ac:spMk id="5" creationId="{E7287B0E-EF55-E721-8EFA-9A9183C0EDF9}"/>
          </ac:spMkLst>
        </pc:spChg>
        <pc:picChg chg="del">
          <ac:chgData name="伊健 杜" userId="e69aded81da48593" providerId="LiveId" clId="{57C98676-4997-4B6B-90E2-3F420AC88D74}" dt="2023-02-28T12:46:01.887" v="3471" actId="478"/>
          <ac:picMkLst>
            <pc:docMk/>
            <pc:sldMk cId="96311888" sldId="2359"/>
            <ac:picMk id="7170" creationId="{39C5D56A-238F-731D-D865-8DF627527EA9}"/>
          </ac:picMkLst>
        </pc:picChg>
        <pc:picChg chg="add mod">
          <ac:chgData name="伊健 杜" userId="e69aded81da48593" providerId="LiveId" clId="{57C98676-4997-4B6B-90E2-3F420AC88D74}" dt="2023-02-28T12:49:09.053" v="3545" actId="14100"/>
          <ac:picMkLst>
            <pc:docMk/>
            <pc:sldMk cId="96311888" sldId="2359"/>
            <ac:picMk id="12290" creationId="{DC9C34BE-A340-D111-9B9B-460A8A8B0517}"/>
          </ac:picMkLst>
        </pc:picChg>
      </pc:sldChg>
      <pc:sldChg chg="addSp delSp modSp add mod">
        <pc:chgData name="伊健 杜" userId="e69aded81da48593" providerId="LiveId" clId="{57C98676-4997-4B6B-90E2-3F420AC88D74}" dt="2023-02-28T12:50:25.504" v="3617"/>
        <pc:sldMkLst>
          <pc:docMk/>
          <pc:sldMk cId="3759361875" sldId="2360"/>
        </pc:sldMkLst>
        <pc:spChg chg="mod">
          <ac:chgData name="伊健 杜" userId="e69aded81da48593" providerId="LiveId" clId="{57C98676-4997-4B6B-90E2-3F420AC88D74}" dt="2023-02-28T12:50:25.504" v="3617"/>
          <ac:spMkLst>
            <pc:docMk/>
            <pc:sldMk cId="3759361875" sldId="2360"/>
            <ac:spMk id="5" creationId="{E7287B0E-EF55-E721-8EFA-9A9183C0EDF9}"/>
          </ac:spMkLst>
        </pc:spChg>
        <pc:picChg chg="del">
          <ac:chgData name="伊健 杜" userId="e69aded81da48593" providerId="LiveId" clId="{57C98676-4997-4B6B-90E2-3F420AC88D74}" dt="2023-02-28T12:46:00.347" v="3470" actId="478"/>
          <ac:picMkLst>
            <pc:docMk/>
            <pc:sldMk cId="3759361875" sldId="2360"/>
            <ac:picMk id="7170" creationId="{39C5D56A-238F-731D-D865-8DF627527EA9}"/>
          </ac:picMkLst>
        </pc:picChg>
        <pc:picChg chg="add mod">
          <ac:chgData name="伊健 杜" userId="e69aded81da48593" providerId="LiveId" clId="{57C98676-4997-4B6B-90E2-3F420AC88D74}" dt="2023-02-28T12:49:45.197" v="3548" actId="1076"/>
          <ac:picMkLst>
            <pc:docMk/>
            <pc:sldMk cId="3759361875" sldId="2360"/>
            <ac:picMk id="11266" creationId="{1C222E70-6469-2E8F-8391-B4A079C193DE}"/>
          </ac:picMkLst>
        </pc:picChg>
      </pc:sldChg>
      <pc:sldChg chg="modSp add mod">
        <pc:chgData name="伊健 杜" userId="e69aded81da48593" providerId="LiveId" clId="{57C98676-4997-4B6B-90E2-3F420AC88D74}" dt="2023-02-28T12:50:25.504" v="3617"/>
        <pc:sldMkLst>
          <pc:docMk/>
          <pc:sldMk cId="1128620034" sldId="2361"/>
        </pc:sldMkLst>
        <pc:spChg chg="mod">
          <ac:chgData name="伊健 杜" userId="e69aded81da48593" providerId="LiveId" clId="{57C98676-4997-4B6B-90E2-3F420AC88D74}" dt="2023-02-28T12:50:25.504" v="3617"/>
          <ac:spMkLst>
            <pc:docMk/>
            <pc:sldMk cId="1128620034" sldId="2361"/>
            <ac:spMk id="5" creationId="{E7287B0E-EF55-E721-8EFA-9A9183C0EDF9}"/>
          </ac:spMkLst>
        </pc:spChg>
      </pc:sldChg>
      <pc:sldChg chg="delSp modSp add mod">
        <pc:chgData name="伊健 杜" userId="e69aded81da48593" providerId="LiveId" clId="{57C98676-4997-4B6B-90E2-3F420AC88D74}" dt="2023-03-01T06:09:15.300" v="3740"/>
        <pc:sldMkLst>
          <pc:docMk/>
          <pc:sldMk cId="2830053611" sldId="2362"/>
        </pc:sldMkLst>
        <pc:spChg chg="mod">
          <ac:chgData name="伊健 杜" userId="e69aded81da48593" providerId="LiveId" clId="{57C98676-4997-4B6B-90E2-3F420AC88D74}" dt="2023-03-01T06:08:23.284" v="3638"/>
          <ac:spMkLst>
            <pc:docMk/>
            <pc:sldMk cId="2830053611" sldId="2362"/>
            <ac:spMk id="2" creationId="{10304424-DB4A-36E7-9E0D-D32A5DD0F26C}"/>
          </ac:spMkLst>
        </pc:spChg>
        <pc:spChg chg="mod">
          <ac:chgData name="伊健 杜" userId="e69aded81da48593" providerId="LiveId" clId="{57C98676-4997-4B6B-90E2-3F420AC88D74}" dt="2023-03-01T06:09:15.300" v="3740"/>
          <ac:spMkLst>
            <pc:docMk/>
            <pc:sldMk cId="2830053611" sldId="2362"/>
            <ac:spMk id="5" creationId="{E7287B0E-EF55-E721-8EFA-9A9183C0EDF9}"/>
          </ac:spMkLst>
        </pc:spChg>
        <pc:picChg chg="del">
          <ac:chgData name="伊健 杜" userId="e69aded81da48593" providerId="LiveId" clId="{57C98676-4997-4B6B-90E2-3F420AC88D74}" dt="2023-03-01T06:06:56.196" v="3621" actId="478"/>
          <ac:picMkLst>
            <pc:docMk/>
            <pc:sldMk cId="2830053611" sldId="2362"/>
            <ac:picMk id="12290" creationId="{DC9C34BE-A340-D111-9B9B-460A8A8B0517}"/>
          </ac:picMkLst>
        </pc:pic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docChgLst>
    <pc:chgData name="伊健 杜" userId="e69aded81da48593" providerId="LiveId" clId="{BFC995C6-4895-4711-9235-3A1E68732911}"/>
    <pc:docChg chg="undo custSel addSld delSld modSld sldOrd">
      <pc:chgData name="伊健 杜" userId="e69aded81da48593" providerId="LiveId" clId="{BFC995C6-4895-4711-9235-3A1E68732911}" dt="2023-02-16T11:07:05.477" v="8146" actId="20577"/>
      <pc:docMkLst>
        <pc:docMk/>
      </pc:docMkLst>
      <pc:sldChg chg="modSp mod">
        <pc:chgData name="伊健 杜" userId="e69aded81da48593" providerId="LiveId" clId="{BFC995C6-4895-4711-9235-3A1E68732911}" dt="2023-02-16T09:09:43.831" v="8105"/>
        <pc:sldMkLst>
          <pc:docMk/>
          <pc:sldMk cId="1206195055" sldId="1836"/>
        </pc:sldMkLst>
        <pc:spChg chg="mod">
          <ac:chgData name="伊健 杜" userId="e69aded81da48593" providerId="LiveId" clId="{BFC995C6-4895-4711-9235-3A1E68732911}" dt="2023-02-16T09:09:43.831" v="8105"/>
          <ac:spMkLst>
            <pc:docMk/>
            <pc:sldMk cId="1206195055" sldId="1836"/>
            <ac:spMk id="2" creationId="{3D78739E-41E8-236E-E230-B8B23241333A}"/>
          </ac:spMkLst>
        </pc:spChg>
      </pc:sldChg>
      <pc:sldChg chg="addSp delSp modSp mod">
        <pc:chgData name="伊健 杜" userId="e69aded81da48593" providerId="LiveId" clId="{BFC995C6-4895-4711-9235-3A1E68732911}" dt="2023-02-16T08:45:12.027" v="8102"/>
        <pc:sldMkLst>
          <pc:docMk/>
          <pc:sldMk cId="2578987838" sldId="1862"/>
        </pc:sldMkLst>
        <pc:spChg chg="add mod">
          <ac:chgData name="伊健 杜" userId="e69aded81da48593" providerId="LiveId" clId="{BFC995C6-4895-4711-9235-3A1E68732911}" dt="2023-02-16T08:45:12.027" v="8102"/>
          <ac:spMkLst>
            <pc:docMk/>
            <pc:sldMk cId="2578987838" sldId="1862"/>
            <ac:spMk id="2" creationId="{6F5D48E3-621E-5820-8F71-2DEA5B11FA07}"/>
          </ac:spMkLst>
        </pc:spChg>
        <pc:spChg chg="mod">
          <ac:chgData name="伊健 杜" userId="e69aded81da48593" providerId="LiveId" clId="{BFC995C6-4895-4711-9235-3A1E68732911}" dt="2023-02-16T08:45:12.027" v="8102"/>
          <ac:spMkLst>
            <pc:docMk/>
            <pc:sldMk cId="2578987838" sldId="1862"/>
            <ac:spMk id="3" creationId="{AFF80177-B508-486C-D283-AFDDC448C9C4}"/>
          </ac:spMkLst>
        </pc:spChg>
        <pc:spChg chg="mod">
          <ac:chgData name="伊健 杜" userId="e69aded81da48593" providerId="LiveId" clId="{BFC995C6-4895-4711-9235-3A1E68732911}" dt="2023-02-16T05:46:33.530" v="3710" actId="1076"/>
          <ac:spMkLst>
            <pc:docMk/>
            <pc:sldMk cId="2578987838" sldId="1862"/>
            <ac:spMk id="4" creationId="{17CA4060-4498-716D-D762-ADD92313E304}"/>
          </ac:spMkLst>
        </pc:spChg>
        <pc:spChg chg="add mod">
          <ac:chgData name="伊健 杜" userId="e69aded81da48593" providerId="LiveId" clId="{BFC995C6-4895-4711-9235-3A1E68732911}" dt="2023-02-16T07:20:46.845" v="4592" actId="1076"/>
          <ac:spMkLst>
            <pc:docMk/>
            <pc:sldMk cId="2578987838" sldId="1862"/>
            <ac:spMk id="5" creationId="{FD68B9DA-5794-BF24-0851-3D0FDB277FA2}"/>
          </ac:spMkLst>
        </pc:spChg>
        <pc:spChg chg="del">
          <ac:chgData name="伊健 杜" userId="e69aded81da48593" providerId="LiveId" clId="{BFC995C6-4895-4711-9235-3A1E68732911}" dt="2023-02-16T05:44:52.782" v="3521" actId="478"/>
          <ac:spMkLst>
            <pc:docMk/>
            <pc:sldMk cId="2578987838" sldId="1862"/>
            <ac:spMk id="8" creationId="{755DC383-E2A0-32C2-8340-1801810DE705}"/>
          </ac:spMkLst>
        </pc:spChg>
        <pc:spChg chg="del">
          <ac:chgData name="伊健 杜" userId="e69aded81da48593" providerId="LiveId" clId="{BFC995C6-4895-4711-9235-3A1E68732911}" dt="2023-02-16T05:44:41.836" v="3519" actId="478"/>
          <ac:spMkLst>
            <pc:docMk/>
            <pc:sldMk cId="2578987838" sldId="1862"/>
            <ac:spMk id="9" creationId="{6A82B541-CC19-C624-E036-CDA304BF9C0D}"/>
          </ac:spMkLst>
        </pc:spChg>
        <pc:spChg chg="del">
          <ac:chgData name="伊健 杜" userId="e69aded81da48593" providerId="LiveId" clId="{BFC995C6-4895-4711-9235-3A1E68732911}" dt="2023-02-16T05:44:41.836" v="3519" actId="478"/>
          <ac:spMkLst>
            <pc:docMk/>
            <pc:sldMk cId="2578987838" sldId="1862"/>
            <ac:spMk id="11" creationId="{F715F366-1B62-8F7D-0BFD-738AFF121A22}"/>
          </ac:spMkLst>
        </pc:spChg>
        <pc:spChg chg="mod">
          <ac:chgData name="伊健 杜" userId="e69aded81da48593" providerId="LiveId" clId="{BFC995C6-4895-4711-9235-3A1E68732911}" dt="2023-02-16T08:45:12.027" v="8102"/>
          <ac:spMkLst>
            <pc:docMk/>
            <pc:sldMk cId="2578987838" sldId="1862"/>
            <ac:spMk id="12" creationId="{566E938F-8B7F-45C0-0B4C-43DED0666BD4}"/>
          </ac:spMkLst>
        </pc:spChg>
        <pc:spChg chg="mod">
          <ac:chgData name="伊健 杜" userId="e69aded81da48593" providerId="LiveId" clId="{BFC995C6-4895-4711-9235-3A1E68732911}" dt="2023-02-16T08:45:12.027" v="8102"/>
          <ac:spMkLst>
            <pc:docMk/>
            <pc:sldMk cId="2578987838" sldId="1862"/>
            <ac:spMk id="13" creationId="{446FB9A0-2B83-C230-06B3-1A4D8CD3C625}"/>
          </ac:spMkLst>
        </pc:spChg>
        <pc:picChg chg="del">
          <ac:chgData name="伊健 杜" userId="e69aded81da48593" providerId="LiveId" clId="{BFC995C6-4895-4711-9235-3A1E68732911}" dt="2023-02-16T05:47:11.379" v="3750" actId="478"/>
          <ac:picMkLst>
            <pc:docMk/>
            <pc:sldMk cId="2578987838" sldId="1862"/>
            <ac:picMk id="2050" creationId="{4DC7AE28-E74A-660D-C847-BEEC48719DE5}"/>
          </ac:picMkLst>
        </pc:picChg>
        <pc:picChg chg="del">
          <ac:chgData name="伊健 杜" userId="e69aded81da48593" providerId="LiveId" clId="{BFC995C6-4895-4711-9235-3A1E68732911}" dt="2023-02-16T05:47:11.379" v="3750" actId="478"/>
          <ac:picMkLst>
            <pc:docMk/>
            <pc:sldMk cId="2578987838" sldId="1862"/>
            <ac:picMk id="2052" creationId="{F27462C3-3BD6-71FE-86A9-0CEAEE1B4744}"/>
          </ac:picMkLst>
        </pc:picChg>
        <pc:picChg chg="add mod">
          <ac:chgData name="伊健 杜" userId="e69aded81da48593" providerId="LiveId" clId="{BFC995C6-4895-4711-9235-3A1E68732911}" dt="2023-02-16T08:40:04.497" v="8061" actId="14100"/>
          <ac:picMkLst>
            <pc:docMk/>
            <pc:sldMk cId="2578987838" sldId="1862"/>
            <ac:picMk id="29698" creationId="{E192FEC1-2298-C91F-0C5E-3556EACB409E}"/>
          </ac:picMkLst>
        </pc:picChg>
      </pc:sldChg>
      <pc:sldChg chg="del">
        <pc:chgData name="伊健 杜" userId="e69aded81da48593" providerId="LiveId" clId="{BFC995C6-4895-4711-9235-3A1E68732911}" dt="2023-02-16T03:51:36.066" v="27" actId="47"/>
        <pc:sldMkLst>
          <pc:docMk/>
          <pc:sldMk cId="2797835003" sldId="1865"/>
        </pc:sldMkLst>
      </pc:sldChg>
      <pc:sldChg chg="addSp modSp mod">
        <pc:chgData name="伊健 杜" userId="e69aded81da48593" providerId="LiveId" clId="{BFC995C6-4895-4711-9235-3A1E68732911}" dt="2023-02-16T11:07:05.477" v="8146" actId="20577"/>
        <pc:sldMkLst>
          <pc:docMk/>
          <pc:sldMk cId="601978743" sldId="1866"/>
        </pc:sldMkLst>
        <pc:spChg chg="mod">
          <ac:chgData name="伊健 杜" userId="e69aded81da48593" providerId="LiveId" clId="{BFC995C6-4895-4711-9235-3A1E68732911}" dt="2023-02-16T08:45:12.027" v="8102"/>
          <ac:spMkLst>
            <pc:docMk/>
            <pc:sldMk cId="601978743" sldId="1866"/>
            <ac:spMk id="2" creationId="{10304424-DB4A-36E7-9E0D-D32A5DD0F26C}"/>
          </ac:spMkLst>
        </pc:spChg>
        <pc:spChg chg="add mod">
          <ac:chgData name="伊健 杜" userId="e69aded81da48593" providerId="LiveId" clId="{BFC995C6-4895-4711-9235-3A1E68732911}" dt="2023-02-16T11:07:05.477" v="8146" actId="20577"/>
          <ac:spMkLst>
            <pc:docMk/>
            <pc:sldMk cId="601978743" sldId="1866"/>
            <ac:spMk id="3" creationId="{05FB0C38-112D-1A50-C154-EAC673B0AFA7}"/>
          </ac:spMkLst>
        </pc:spChg>
      </pc:sldChg>
      <pc:sldChg chg="del">
        <pc:chgData name="伊健 杜" userId="e69aded81da48593" providerId="LiveId" clId="{BFC995C6-4895-4711-9235-3A1E68732911}" dt="2023-02-16T03:49:39.913" v="0" actId="47"/>
        <pc:sldMkLst>
          <pc:docMk/>
          <pc:sldMk cId="3967501716" sldId="1867"/>
        </pc:sldMkLst>
      </pc:sldChg>
      <pc:sldChg chg="del">
        <pc:chgData name="伊健 杜" userId="e69aded81da48593" providerId="LiveId" clId="{BFC995C6-4895-4711-9235-3A1E68732911}" dt="2023-02-16T03:49:39.913" v="0" actId="47"/>
        <pc:sldMkLst>
          <pc:docMk/>
          <pc:sldMk cId="3806184157" sldId="1868"/>
        </pc:sldMkLst>
      </pc:sldChg>
      <pc:sldChg chg="addSp delSp modSp mod ord">
        <pc:chgData name="伊健 杜" userId="e69aded81da48593" providerId="LiveId" clId="{BFC995C6-4895-4711-9235-3A1E68732911}" dt="2023-02-16T08:45:12.027" v="8102"/>
        <pc:sldMkLst>
          <pc:docMk/>
          <pc:sldMk cId="1185750856" sldId="1870"/>
        </pc:sldMkLst>
        <pc:spChg chg="mod">
          <ac:chgData name="伊健 杜" userId="e69aded81da48593" providerId="LiveId" clId="{BFC995C6-4895-4711-9235-3A1E68732911}" dt="2023-02-16T08:45:12.027" v="8102"/>
          <ac:spMkLst>
            <pc:docMk/>
            <pc:sldMk cId="1185750856" sldId="1870"/>
            <ac:spMk id="2" creationId="{10304424-DB4A-36E7-9E0D-D32A5DD0F26C}"/>
          </ac:spMkLst>
        </pc:spChg>
        <pc:spChg chg="mod">
          <ac:chgData name="伊健 杜" userId="e69aded81da48593" providerId="LiveId" clId="{BFC995C6-4895-4711-9235-3A1E68732911}" dt="2023-02-16T08:45:12.027" v="8102"/>
          <ac:spMkLst>
            <pc:docMk/>
            <pc:sldMk cId="1185750856" sldId="1870"/>
            <ac:spMk id="5" creationId="{E7287B0E-EF55-E721-8EFA-9A9183C0EDF9}"/>
          </ac:spMkLst>
        </pc:spChg>
        <pc:picChg chg="del">
          <ac:chgData name="伊健 杜" userId="e69aded81da48593" providerId="LiveId" clId="{BFC995C6-4895-4711-9235-3A1E68732911}" dt="2023-02-16T03:59:08.834" v="775" actId="478"/>
          <ac:picMkLst>
            <pc:docMk/>
            <pc:sldMk cId="1185750856" sldId="1870"/>
            <ac:picMk id="7170" creationId="{1CFD434E-D3E1-B4BC-712F-A355CEEB9D13}"/>
          </ac:picMkLst>
        </pc:picChg>
        <pc:picChg chg="add mod">
          <ac:chgData name="伊健 杜" userId="e69aded81da48593" providerId="LiveId" clId="{BFC995C6-4895-4711-9235-3A1E68732911}" dt="2023-02-16T08:29:21.371" v="7963" actId="1076"/>
          <ac:picMkLst>
            <pc:docMk/>
            <pc:sldMk cId="1185750856" sldId="1870"/>
            <ac:picMk id="14338" creationId="{27C5A3CF-88B7-60A2-3901-EB420682918A}"/>
          </ac:picMkLst>
        </pc:picChg>
      </pc:sldChg>
      <pc:sldChg chg="del">
        <pc:chgData name="伊健 杜" userId="e69aded81da48593" providerId="LiveId" clId="{BFC995C6-4895-4711-9235-3A1E68732911}" dt="2023-02-16T03:49:39.913" v="0" actId="47"/>
        <pc:sldMkLst>
          <pc:docMk/>
          <pc:sldMk cId="956487282" sldId="1871"/>
        </pc:sldMkLst>
      </pc:sldChg>
      <pc:sldChg chg="del">
        <pc:chgData name="伊健 杜" userId="e69aded81da48593" providerId="LiveId" clId="{BFC995C6-4895-4711-9235-3A1E68732911}" dt="2023-02-16T03:49:39.913" v="0" actId="47"/>
        <pc:sldMkLst>
          <pc:docMk/>
          <pc:sldMk cId="1395520413" sldId="1872"/>
        </pc:sldMkLst>
      </pc:sldChg>
      <pc:sldChg chg="del">
        <pc:chgData name="伊健 杜" userId="e69aded81da48593" providerId="LiveId" clId="{BFC995C6-4895-4711-9235-3A1E68732911}" dt="2023-02-16T03:49:39.913" v="0" actId="47"/>
        <pc:sldMkLst>
          <pc:docMk/>
          <pc:sldMk cId="2177072508" sldId="1873"/>
        </pc:sldMkLst>
      </pc:sldChg>
      <pc:sldChg chg="del">
        <pc:chgData name="伊健 杜" userId="e69aded81da48593" providerId="LiveId" clId="{BFC995C6-4895-4711-9235-3A1E68732911}" dt="2023-02-16T03:49:39.913" v="0" actId="47"/>
        <pc:sldMkLst>
          <pc:docMk/>
          <pc:sldMk cId="1934134787" sldId="1875"/>
        </pc:sldMkLst>
      </pc:sldChg>
      <pc:sldChg chg="del">
        <pc:chgData name="伊健 杜" userId="e69aded81da48593" providerId="LiveId" clId="{BFC995C6-4895-4711-9235-3A1E68732911}" dt="2023-02-16T03:49:39.913" v="0" actId="47"/>
        <pc:sldMkLst>
          <pc:docMk/>
          <pc:sldMk cId="2000620399" sldId="1876"/>
        </pc:sldMkLst>
      </pc:sldChg>
      <pc:sldChg chg="del">
        <pc:chgData name="伊健 杜" userId="e69aded81da48593" providerId="LiveId" clId="{BFC995C6-4895-4711-9235-3A1E68732911}" dt="2023-02-16T03:49:39.913" v="0" actId="47"/>
        <pc:sldMkLst>
          <pc:docMk/>
          <pc:sldMk cId="1822420397" sldId="1878"/>
        </pc:sldMkLst>
      </pc:sldChg>
      <pc:sldChg chg="del">
        <pc:chgData name="伊健 杜" userId="e69aded81da48593" providerId="LiveId" clId="{BFC995C6-4895-4711-9235-3A1E68732911}" dt="2023-02-16T03:49:39.913" v="0" actId="47"/>
        <pc:sldMkLst>
          <pc:docMk/>
          <pc:sldMk cId="3626468461" sldId="1879"/>
        </pc:sldMkLst>
      </pc:sldChg>
      <pc:sldChg chg="del">
        <pc:chgData name="伊健 杜" userId="e69aded81da48593" providerId="LiveId" clId="{BFC995C6-4895-4711-9235-3A1E68732911}" dt="2023-02-16T03:49:39.913" v="0" actId="47"/>
        <pc:sldMkLst>
          <pc:docMk/>
          <pc:sldMk cId="1772814280" sldId="1880"/>
        </pc:sldMkLst>
      </pc:sldChg>
      <pc:sldChg chg="del">
        <pc:chgData name="伊健 杜" userId="e69aded81da48593" providerId="LiveId" clId="{BFC995C6-4895-4711-9235-3A1E68732911}" dt="2023-02-16T03:49:39.913" v="0" actId="47"/>
        <pc:sldMkLst>
          <pc:docMk/>
          <pc:sldMk cId="3668235490" sldId="1881"/>
        </pc:sldMkLst>
      </pc:sldChg>
      <pc:sldChg chg="del">
        <pc:chgData name="伊健 杜" userId="e69aded81da48593" providerId="LiveId" clId="{BFC995C6-4895-4711-9235-3A1E68732911}" dt="2023-02-16T03:49:39.913" v="0" actId="47"/>
        <pc:sldMkLst>
          <pc:docMk/>
          <pc:sldMk cId="3352668450" sldId="1882"/>
        </pc:sldMkLst>
      </pc:sldChg>
      <pc:sldChg chg="del">
        <pc:chgData name="伊健 杜" userId="e69aded81da48593" providerId="LiveId" clId="{BFC995C6-4895-4711-9235-3A1E68732911}" dt="2023-02-16T03:49:39.913" v="0" actId="47"/>
        <pc:sldMkLst>
          <pc:docMk/>
          <pc:sldMk cId="3882185193" sldId="1885"/>
        </pc:sldMkLst>
      </pc:sldChg>
      <pc:sldChg chg="del">
        <pc:chgData name="伊健 杜" userId="e69aded81da48593" providerId="LiveId" clId="{BFC995C6-4895-4711-9235-3A1E68732911}" dt="2023-02-16T03:49:39.913" v="0" actId="47"/>
        <pc:sldMkLst>
          <pc:docMk/>
          <pc:sldMk cId="1368425790" sldId="1886"/>
        </pc:sldMkLst>
      </pc:sldChg>
      <pc:sldChg chg="del">
        <pc:chgData name="伊健 杜" userId="e69aded81da48593" providerId="LiveId" clId="{BFC995C6-4895-4711-9235-3A1E68732911}" dt="2023-02-16T03:49:39.913" v="0" actId="47"/>
        <pc:sldMkLst>
          <pc:docMk/>
          <pc:sldMk cId="2982417036" sldId="1887"/>
        </pc:sldMkLst>
      </pc:sldChg>
      <pc:sldChg chg="del">
        <pc:chgData name="伊健 杜" userId="e69aded81da48593" providerId="LiveId" clId="{BFC995C6-4895-4711-9235-3A1E68732911}" dt="2023-02-16T03:49:39.913" v="0" actId="47"/>
        <pc:sldMkLst>
          <pc:docMk/>
          <pc:sldMk cId="2337332577" sldId="1888"/>
        </pc:sldMkLst>
      </pc:sldChg>
      <pc:sldChg chg="del">
        <pc:chgData name="伊健 杜" userId="e69aded81da48593" providerId="LiveId" clId="{BFC995C6-4895-4711-9235-3A1E68732911}" dt="2023-02-16T03:49:39.913" v="0" actId="47"/>
        <pc:sldMkLst>
          <pc:docMk/>
          <pc:sldMk cId="2071473413" sldId="1889"/>
        </pc:sldMkLst>
      </pc:sldChg>
      <pc:sldChg chg="del">
        <pc:chgData name="伊健 杜" userId="e69aded81da48593" providerId="LiveId" clId="{BFC995C6-4895-4711-9235-3A1E68732911}" dt="2023-02-16T03:49:39.913" v="0" actId="47"/>
        <pc:sldMkLst>
          <pc:docMk/>
          <pc:sldMk cId="631760470" sldId="1890"/>
        </pc:sldMkLst>
      </pc:sldChg>
      <pc:sldChg chg="del">
        <pc:chgData name="伊健 杜" userId="e69aded81da48593" providerId="LiveId" clId="{BFC995C6-4895-4711-9235-3A1E68732911}" dt="2023-02-16T03:49:39.913" v="0" actId="47"/>
        <pc:sldMkLst>
          <pc:docMk/>
          <pc:sldMk cId="141058418" sldId="1891"/>
        </pc:sldMkLst>
      </pc:sldChg>
      <pc:sldChg chg="del">
        <pc:chgData name="伊健 杜" userId="e69aded81da48593" providerId="LiveId" clId="{BFC995C6-4895-4711-9235-3A1E68732911}" dt="2023-02-16T03:49:39.913" v="0" actId="47"/>
        <pc:sldMkLst>
          <pc:docMk/>
          <pc:sldMk cId="372272706" sldId="1893"/>
        </pc:sldMkLst>
      </pc:sldChg>
      <pc:sldChg chg="del">
        <pc:chgData name="伊健 杜" userId="e69aded81da48593" providerId="LiveId" clId="{BFC995C6-4895-4711-9235-3A1E68732911}" dt="2023-02-16T03:49:39.913" v="0" actId="47"/>
        <pc:sldMkLst>
          <pc:docMk/>
          <pc:sldMk cId="1453270692" sldId="1894"/>
        </pc:sldMkLst>
      </pc:sldChg>
      <pc:sldChg chg="del">
        <pc:chgData name="伊健 杜" userId="e69aded81da48593" providerId="LiveId" clId="{BFC995C6-4895-4711-9235-3A1E68732911}" dt="2023-02-16T03:49:39.913" v="0" actId="47"/>
        <pc:sldMkLst>
          <pc:docMk/>
          <pc:sldMk cId="408864245" sldId="1895"/>
        </pc:sldMkLst>
      </pc:sldChg>
      <pc:sldChg chg="del">
        <pc:chgData name="伊健 杜" userId="e69aded81da48593" providerId="LiveId" clId="{BFC995C6-4895-4711-9235-3A1E68732911}" dt="2023-02-16T03:49:39.913" v="0" actId="47"/>
        <pc:sldMkLst>
          <pc:docMk/>
          <pc:sldMk cId="114702444" sldId="1896"/>
        </pc:sldMkLst>
      </pc:sldChg>
      <pc:sldChg chg="del">
        <pc:chgData name="伊健 杜" userId="e69aded81da48593" providerId="LiveId" clId="{BFC995C6-4895-4711-9235-3A1E68732911}" dt="2023-02-16T03:49:39.913" v="0" actId="47"/>
        <pc:sldMkLst>
          <pc:docMk/>
          <pc:sldMk cId="3648769838" sldId="1897"/>
        </pc:sldMkLst>
      </pc:sldChg>
      <pc:sldChg chg="del">
        <pc:chgData name="伊健 杜" userId="e69aded81da48593" providerId="LiveId" clId="{BFC995C6-4895-4711-9235-3A1E68732911}" dt="2023-02-16T03:49:39.913" v="0" actId="47"/>
        <pc:sldMkLst>
          <pc:docMk/>
          <pc:sldMk cId="516939739" sldId="1898"/>
        </pc:sldMkLst>
      </pc:sldChg>
      <pc:sldChg chg="del">
        <pc:chgData name="伊健 杜" userId="e69aded81da48593" providerId="LiveId" clId="{BFC995C6-4895-4711-9235-3A1E68732911}" dt="2023-02-16T03:49:39.913" v="0" actId="47"/>
        <pc:sldMkLst>
          <pc:docMk/>
          <pc:sldMk cId="3355960670" sldId="1899"/>
        </pc:sldMkLst>
      </pc:sldChg>
      <pc:sldChg chg="del">
        <pc:chgData name="伊健 杜" userId="e69aded81da48593" providerId="LiveId" clId="{BFC995C6-4895-4711-9235-3A1E68732911}" dt="2023-02-16T03:49:39.913" v="0" actId="47"/>
        <pc:sldMkLst>
          <pc:docMk/>
          <pc:sldMk cId="2208905731" sldId="1901"/>
        </pc:sldMkLst>
      </pc:sldChg>
      <pc:sldChg chg="del">
        <pc:chgData name="伊健 杜" userId="e69aded81da48593" providerId="LiveId" clId="{BFC995C6-4895-4711-9235-3A1E68732911}" dt="2023-02-16T03:49:39.913" v="0" actId="47"/>
        <pc:sldMkLst>
          <pc:docMk/>
          <pc:sldMk cId="2273743366" sldId="1903"/>
        </pc:sldMkLst>
      </pc:sldChg>
      <pc:sldChg chg="del">
        <pc:chgData name="伊健 杜" userId="e69aded81da48593" providerId="LiveId" clId="{BFC995C6-4895-4711-9235-3A1E68732911}" dt="2023-02-16T03:49:39.913" v="0" actId="47"/>
        <pc:sldMkLst>
          <pc:docMk/>
          <pc:sldMk cId="277486083" sldId="2149"/>
        </pc:sldMkLst>
      </pc:sldChg>
      <pc:sldChg chg="del">
        <pc:chgData name="伊健 杜" userId="e69aded81da48593" providerId="LiveId" clId="{BFC995C6-4895-4711-9235-3A1E68732911}" dt="2023-02-16T03:49:39.913" v="0" actId="47"/>
        <pc:sldMkLst>
          <pc:docMk/>
          <pc:sldMk cId="1255134467" sldId="2173"/>
        </pc:sldMkLst>
      </pc:sldChg>
      <pc:sldChg chg="del">
        <pc:chgData name="伊健 杜" userId="e69aded81da48593" providerId="LiveId" clId="{BFC995C6-4895-4711-9235-3A1E68732911}" dt="2023-02-16T03:49:39.913" v="0" actId="47"/>
        <pc:sldMkLst>
          <pc:docMk/>
          <pc:sldMk cId="2030568937" sldId="2176"/>
        </pc:sldMkLst>
      </pc:sldChg>
      <pc:sldChg chg="del">
        <pc:chgData name="伊健 杜" userId="e69aded81da48593" providerId="LiveId" clId="{BFC995C6-4895-4711-9235-3A1E68732911}" dt="2023-02-16T03:49:39.913" v="0" actId="47"/>
        <pc:sldMkLst>
          <pc:docMk/>
          <pc:sldMk cId="546349013" sldId="2177"/>
        </pc:sldMkLst>
      </pc:sldChg>
      <pc:sldChg chg="del">
        <pc:chgData name="伊健 杜" userId="e69aded81da48593" providerId="LiveId" clId="{BFC995C6-4895-4711-9235-3A1E68732911}" dt="2023-02-16T03:49:39.913" v="0" actId="47"/>
        <pc:sldMkLst>
          <pc:docMk/>
          <pc:sldMk cId="2438513605" sldId="2178"/>
        </pc:sldMkLst>
      </pc:sldChg>
      <pc:sldChg chg="del">
        <pc:chgData name="伊健 杜" userId="e69aded81da48593" providerId="LiveId" clId="{BFC995C6-4895-4711-9235-3A1E68732911}" dt="2023-02-16T03:51:47.342" v="28" actId="47"/>
        <pc:sldMkLst>
          <pc:docMk/>
          <pc:sldMk cId="648263798" sldId="2179"/>
        </pc:sldMkLst>
      </pc:sldChg>
      <pc:sldChg chg="del">
        <pc:chgData name="伊健 杜" userId="e69aded81da48593" providerId="LiveId" clId="{BFC995C6-4895-4711-9235-3A1E68732911}" dt="2023-02-16T03:51:47.342" v="28" actId="47"/>
        <pc:sldMkLst>
          <pc:docMk/>
          <pc:sldMk cId="3381670655" sldId="2180"/>
        </pc:sldMkLst>
      </pc:sldChg>
      <pc:sldChg chg="del">
        <pc:chgData name="伊健 杜" userId="e69aded81da48593" providerId="LiveId" clId="{BFC995C6-4895-4711-9235-3A1E68732911}" dt="2023-02-16T03:51:51.107" v="29" actId="47"/>
        <pc:sldMkLst>
          <pc:docMk/>
          <pc:sldMk cId="2944034175" sldId="2181"/>
        </pc:sldMkLst>
      </pc:sldChg>
      <pc:sldChg chg="addSp delSp modSp mod ord">
        <pc:chgData name="伊健 杜" userId="e69aded81da48593" providerId="LiveId" clId="{BFC995C6-4895-4711-9235-3A1E68732911}" dt="2023-02-16T08:45:12.027" v="8102"/>
        <pc:sldMkLst>
          <pc:docMk/>
          <pc:sldMk cId="1558680889" sldId="2182"/>
        </pc:sldMkLst>
        <pc:spChg chg="mod">
          <ac:chgData name="伊健 杜" userId="e69aded81da48593" providerId="LiveId" clId="{BFC995C6-4895-4711-9235-3A1E68732911}" dt="2023-02-16T08:45:12.027" v="8102"/>
          <ac:spMkLst>
            <pc:docMk/>
            <pc:sldMk cId="1558680889" sldId="2182"/>
            <ac:spMk id="2" creationId="{8A5A4F86-1C71-C3CD-169C-D9D918C4A72C}"/>
          </ac:spMkLst>
        </pc:spChg>
        <pc:spChg chg="add del mod">
          <ac:chgData name="伊健 杜" userId="e69aded81da48593" providerId="LiveId" clId="{BFC995C6-4895-4711-9235-3A1E68732911}" dt="2023-02-16T06:57:10.806" v="4062" actId="478"/>
          <ac:spMkLst>
            <pc:docMk/>
            <pc:sldMk cId="1558680889" sldId="2182"/>
            <ac:spMk id="3" creationId="{7409E9A0-D916-3FAC-1AA9-2F24FD5C1C8F}"/>
          </ac:spMkLst>
        </pc:spChg>
        <pc:spChg chg="del">
          <ac:chgData name="伊健 杜" userId="e69aded81da48593" providerId="LiveId" clId="{BFC995C6-4895-4711-9235-3A1E68732911}" dt="2023-02-16T05:52:47.431" v="3987" actId="478"/>
          <ac:spMkLst>
            <pc:docMk/>
            <pc:sldMk cId="1558680889" sldId="2182"/>
            <ac:spMk id="4" creationId="{C54E9045-BED9-1983-64A1-51A09FE61821}"/>
          </ac:spMkLst>
        </pc:spChg>
        <pc:spChg chg="del">
          <ac:chgData name="伊健 杜" userId="e69aded81da48593" providerId="LiveId" clId="{BFC995C6-4895-4711-9235-3A1E68732911}" dt="2023-02-16T05:52:50.319" v="3988" actId="478"/>
          <ac:spMkLst>
            <pc:docMk/>
            <pc:sldMk cId="1558680889" sldId="2182"/>
            <ac:spMk id="5" creationId="{0D445CAE-F774-AB28-1BB2-6E04705F1515}"/>
          </ac:spMkLst>
        </pc:spChg>
        <pc:spChg chg="del">
          <ac:chgData name="伊健 杜" userId="e69aded81da48593" providerId="LiveId" clId="{BFC995C6-4895-4711-9235-3A1E68732911}" dt="2023-02-16T05:52:47.431" v="3987" actId="478"/>
          <ac:spMkLst>
            <pc:docMk/>
            <pc:sldMk cId="1558680889" sldId="2182"/>
            <ac:spMk id="6" creationId="{4E85E8FE-2B29-108C-4B8D-D1D6C3512C95}"/>
          </ac:spMkLst>
        </pc:spChg>
        <pc:spChg chg="del">
          <ac:chgData name="伊健 杜" userId="e69aded81da48593" providerId="LiveId" clId="{BFC995C6-4895-4711-9235-3A1E68732911}" dt="2023-02-16T05:52:47.431" v="3987" actId="478"/>
          <ac:spMkLst>
            <pc:docMk/>
            <pc:sldMk cId="1558680889" sldId="2182"/>
            <ac:spMk id="7" creationId="{2A5DD398-D560-FB7E-DD48-B25F24D56B3D}"/>
          </ac:spMkLst>
        </pc:spChg>
        <pc:spChg chg="del">
          <ac:chgData name="伊健 杜" userId="e69aded81da48593" providerId="LiveId" clId="{BFC995C6-4895-4711-9235-3A1E68732911}" dt="2023-02-16T05:52:50.319" v="3988" actId="478"/>
          <ac:spMkLst>
            <pc:docMk/>
            <pc:sldMk cId="1558680889" sldId="2182"/>
            <ac:spMk id="8" creationId="{2BB8914B-EDBC-CFD1-2705-DD1E4D76FE38}"/>
          </ac:spMkLst>
        </pc:spChg>
        <pc:spChg chg="add mod">
          <ac:chgData name="伊健 杜" userId="e69aded81da48593" providerId="LiveId" clId="{BFC995C6-4895-4711-9235-3A1E68732911}" dt="2023-02-16T08:45:12.027" v="8102"/>
          <ac:spMkLst>
            <pc:docMk/>
            <pc:sldMk cId="1558680889" sldId="2182"/>
            <ac:spMk id="9" creationId="{C8BAD4CB-9D47-D69F-3A40-CFF5C7B867D6}"/>
          </ac:spMkLst>
        </pc:spChg>
        <pc:spChg chg="add del mod">
          <ac:chgData name="伊健 杜" userId="e69aded81da48593" providerId="LiveId" clId="{BFC995C6-4895-4711-9235-3A1E68732911}" dt="2023-02-16T06:57:10.806" v="4062" actId="478"/>
          <ac:spMkLst>
            <pc:docMk/>
            <pc:sldMk cId="1558680889" sldId="2182"/>
            <ac:spMk id="10" creationId="{57842149-997A-83B6-5B5A-EEE420E45788}"/>
          </ac:spMkLst>
        </pc:spChg>
        <pc:spChg chg="add del mod">
          <ac:chgData name="伊健 杜" userId="e69aded81da48593" providerId="LiveId" clId="{BFC995C6-4895-4711-9235-3A1E68732911}" dt="2023-02-16T06:57:10.806" v="4062" actId="478"/>
          <ac:spMkLst>
            <pc:docMk/>
            <pc:sldMk cId="1558680889" sldId="2182"/>
            <ac:spMk id="11" creationId="{AF8AA7AE-C189-DC0B-0391-400AA51720DB}"/>
          </ac:spMkLst>
        </pc:spChg>
      </pc:sldChg>
      <pc:sldChg chg="del">
        <pc:chgData name="伊健 杜" userId="e69aded81da48593" providerId="LiveId" clId="{BFC995C6-4895-4711-9235-3A1E68732911}" dt="2023-02-16T03:51:51.107" v="29" actId="47"/>
        <pc:sldMkLst>
          <pc:docMk/>
          <pc:sldMk cId="10592743" sldId="2183"/>
        </pc:sldMkLst>
      </pc:sldChg>
      <pc:sldChg chg="del">
        <pc:chgData name="伊健 杜" userId="e69aded81da48593" providerId="LiveId" clId="{BFC995C6-4895-4711-9235-3A1E68732911}" dt="2023-02-16T03:51:51.107" v="29" actId="47"/>
        <pc:sldMkLst>
          <pc:docMk/>
          <pc:sldMk cId="121467494" sldId="2184"/>
        </pc:sldMkLst>
      </pc:sldChg>
      <pc:sldChg chg="del">
        <pc:chgData name="伊健 杜" userId="e69aded81da48593" providerId="LiveId" clId="{BFC995C6-4895-4711-9235-3A1E68732911}" dt="2023-02-16T03:51:51.107" v="29" actId="47"/>
        <pc:sldMkLst>
          <pc:docMk/>
          <pc:sldMk cId="3577987202" sldId="2185"/>
        </pc:sldMkLst>
      </pc:sldChg>
      <pc:sldChg chg="del">
        <pc:chgData name="伊健 杜" userId="e69aded81da48593" providerId="LiveId" clId="{BFC995C6-4895-4711-9235-3A1E68732911}" dt="2023-02-16T03:51:51.107" v="29" actId="47"/>
        <pc:sldMkLst>
          <pc:docMk/>
          <pc:sldMk cId="1688577168" sldId="2186"/>
        </pc:sldMkLst>
      </pc:sldChg>
      <pc:sldChg chg="del">
        <pc:chgData name="伊健 杜" userId="e69aded81da48593" providerId="LiveId" clId="{BFC995C6-4895-4711-9235-3A1E68732911}" dt="2023-02-16T03:51:51.107" v="29" actId="47"/>
        <pc:sldMkLst>
          <pc:docMk/>
          <pc:sldMk cId="3001760340" sldId="2187"/>
        </pc:sldMkLst>
      </pc:sldChg>
      <pc:sldChg chg="del">
        <pc:chgData name="伊健 杜" userId="e69aded81da48593" providerId="LiveId" clId="{BFC995C6-4895-4711-9235-3A1E68732911}" dt="2023-02-16T03:51:53.041" v="30" actId="47"/>
        <pc:sldMkLst>
          <pc:docMk/>
          <pc:sldMk cId="1880214568" sldId="2188"/>
        </pc:sldMkLst>
      </pc:sldChg>
      <pc:sldChg chg="addSp delSp modSp add mod ord">
        <pc:chgData name="伊健 杜" userId="e69aded81da48593" providerId="LiveId" clId="{BFC995C6-4895-4711-9235-3A1E68732911}" dt="2023-02-16T08:45:12.027" v="8102"/>
        <pc:sldMkLst>
          <pc:docMk/>
          <pc:sldMk cId="4147731477" sldId="2189"/>
        </pc:sldMkLst>
        <pc:spChg chg="mod">
          <ac:chgData name="伊健 杜" userId="e69aded81da48593" providerId="LiveId" clId="{BFC995C6-4895-4711-9235-3A1E68732911}" dt="2023-02-16T08:45:12.027" v="8102"/>
          <ac:spMkLst>
            <pc:docMk/>
            <pc:sldMk cId="4147731477" sldId="2189"/>
            <ac:spMk id="2" creationId="{10304424-DB4A-36E7-9E0D-D32A5DD0F26C}"/>
          </ac:spMkLst>
        </pc:spChg>
        <pc:spChg chg="mod">
          <ac:chgData name="伊健 杜" userId="e69aded81da48593" providerId="LiveId" clId="{BFC995C6-4895-4711-9235-3A1E68732911}" dt="2023-02-16T08:45:12.027" v="8102"/>
          <ac:spMkLst>
            <pc:docMk/>
            <pc:sldMk cId="4147731477" sldId="2189"/>
            <ac:spMk id="5" creationId="{E7287B0E-EF55-E721-8EFA-9A9183C0EDF9}"/>
          </ac:spMkLst>
        </pc:spChg>
        <pc:picChg chg="del">
          <ac:chgData name="伊健 杜" userId="e69aded81da48593" providerId="LiveId" clId="{BFC995C6-4895-4711-9235-3A1E68732911}" dt="2023-02-16T03:59:07.325" v="774" actId="478"/>
          <ac:picMkLst>
            <pc:docMk/>
            <pc:sldMk cId="4147731477" sldId="2189"/>
            <ac:picMk id="7170" creationId="{1CFD434E-D3E1-B4BC-712F-A355CEEB9D13}"/>
          </ac:picMkLst>
        </pc:picChg>
        <pc:picChg chg="add mod">
          <ac:chgData name="伊健 杜" userId="e69aded81da48593" providerId="LiveId" clId="{BFC995C6-4895-4711-9235-3A1E68732911}" dt="2023-02-16T08:30:32.988" v="7965" actId="1076"/>
          <ac:picMkLst>
            <pc:docMk/>
            <pc:sldMk cId="4147731477" sldId="2189"/>
            <ac:picMk id="15362" creationId="{283B6A79-9CA3-9C49-AEA8-3D29DA8ECFBC}"/>
          </ac:picMkLst>
        </pc:picChg>
      </pc:sldChg>
      <pc:sldChg chg="modSp add mod ord">
        <pc:chgData name="伊健 杜" userId="e69aded81da48593" providerId="LiveId" clId="{BFC995C6-4895-4711-9235-3A1E68732911}" dt="2023-02-16T08:45:12.027" v="8102"/>
        <pc:sldMkLst>
          <pc:docMk/>
          <pc:sldMk cId="3251590188" sldId="2190"/>
        </pc:sldMkLst>
        <pc:spChg chg="mod">
          <ac:chgData name="伊健 杜" userId="e69aded81da48593" providerId="LiveId" clId="{BFC995C6-4895-4711-9235-3A1E68732911}" dt="2023-02-16T08:45:12.027" v="8102"/>
          <ac:spMkLst>
            <pc:docMk/>
            <pc:sldMk cId="3251590188" sldId="2190"/>
            <ac:spMk id="2" creationId="{10304424-DB4A-36E7-9E0D-D32A5DD0F26C}"/>
          </ac:spMkLst>
        </pc:spChg>
      </pc:sldChg>
      <pc:sldChg chg="modSp add mod">
        <pc:chgData name="伊健 杜" userId="e69aded81da48593" providerId="LiveId" clId="{BFC995C6-4895-4711-9235-3A1E68732911}" dt="2023-02-16T08:45:12.027" v="8102"/>
        <pc:sldMkLst>
          <pc:docMk/>
          <pc:sldMk cId="3959936085" sldId="2191"/>
        </pc:sldMkLst>
        <pc:spChg chg="mod">
          <ac:chgData name="伊健 杜" userId="e69aded81da48593" providerId="LiveId" clId="{BFC995C6-4895-4711-9235-3A1E68732911}" dt="2023-02-16T08:45:12.027" v="8102"/>
          <ac:spMkLst>
            <pc:docMk/>
            <pc:sldMk cId="3959936085" sldId="2191"/>
            <ac:spMk id="2" creationId="{10304424-DB4A-36E7-9E0D-D32A5DD0F26C}"/>
          </ac:spMkLst>
        </pc:spChg>
      </pc:sldChg>
      <pc:sldChg chg="addSp delSp modSp add mod">
        <pc:chgData name="伊健 杜" userId="e69aded81da48593" providerId="LiveId" clId="{BFC995C6-4895-4711-9235-3A1E68732911}" dt="2023-02-16T08:45:12.027" v="8102"/>
        <pc:sldMkLst>
          <pc:docMk/>
          <pc:sldMk cId="27160520" sldId="2192"/>
        </pc:sldMkLst>
        <pc:spChg chg="mod">
          <ac:chgData name="伊健 杜" userId="e69aded81da48593" providerId="LiveId" clId="{BFC995C6-4895-4711-9235-3A1E68732911}" dt="2023-02-16T08:45:12.027" v="8102"/>
          <ac:spMkLst>
            <pc:docMk/>
            <pc:sldMk cId="27160520" sldId="2192"/>
            <ac:spMk id="2" creationId="{10304424-DB4A-36E7-9E0D-D32A5DD0F26C}"/>
          </ac:spMkLst>
        </pc:spChg>
        <pc:spChg chg="mod">
          <ac:chgData name="伊健 杜" userId="e69aded81da48593" providerId="LiveId" clId="{BFC995C6-4895-4711-9235-3A1E68732911}" dt="2023-02-16T08:45:12.027" v="8102"/>
          <ac:spMkLst>
            <pc:docMk/>
            <pc:sldMk cId="27160520" sldId="2192"/>
            <ac:spMk id="5" creationId="{E7287B0E-EF55-E721-8EFA-9A9183C0EDF9}"/>
          </ac:spMkLst>
        </pc:spChg>
        <pc:picChg chg="del">
          <ac:chgData name="伊健 杜" userId="e69aded81da48593" providerId="LiveId" clId="{BFC995C6-4895-4711-9235-3A1E68732911}" dt="2023-02-16T03:59:10.336" v="776" actId="478"/>
          <ac:picMkLst>
            <pc:docMk/>
            <pc:sldMk cId="27160520" sldId="2192"/>
            <ac:picMk id="7170" creationId="{1CFD434E-D3E1-B4BC-712F-A355CEEB9D13}"/>
          </ac:picMkLst>
        </pc:picChg>
        <pc:picChg chg="add mod">
          <ac:chgData name="伊健 杜" userId="e69aded81da48593" providerId="LiveId" clId="{BFC995C6-4895-4711-9235-3A1E68732911}" dt="2023-02-16T08:30:51.939" v="7968" actId="1076"/>
          <ac:picMkLst>
            <pc:docMk/>
            <pc:sldMk cId="27160520" sldId="2192"/>
            <ac:picMk id="16386" creationId="{19605435-8987-073B-F6DD-DF1F7A406851}"/>
          </ac:picMkLst>
        </pc:picChg>
      </pc:sldChg>
      <pc:sldChg chg="modSp add mod">
        <pc:chgData name="伊健 杜" userId="e69aded81da48593" providerId="LiveId" clId="{BFC995C6-4895-4711-9235-3A1E68732911}" dt="2023-02-16T08:45:12.027" v="8102"/>
        <pc:sldMkLst>
          <pc:docMk/>
          <pc:sldMk cId="969433406" sldId="2193"/>
        </pc:sldMkLst>
        <pc:spChg chg="mod">
          <ac:chgData name="伊健 杜" userId="e69aded81da48593" providerId="LiveId" clId="{BFC995C6-4895-4711-9235-3A1E68732911}" dt="2023-02-16T08:45:12.027" v="8102"/>
          <ac:spMkLst>
            <pc:docMk/>
            <pc:sldMk cId="969433406" sldId="2193"/>
            <ac:spMk id="2" creationId="{10304424-DB4A-36E7-9E0D-D32A5DD0F26C}"/>
          </ac:spMkLst>
        </pc:spChg>
      </pc:sldChg>
      <pc:sldChg chg="modSp add mod ord">
        <pc:chgData name="伊健 杜" userId="e69aded81da48593" providerId="LiveId" clId="{BFC995C6-4895-4711-9235-3A1E68732911}" dt="2023-02-16T08:45:12.027" v="8102"/>
        <pc:sldMkLst>
          <pc:docMk/>
          <pc:sldMk cId="3790299663" sldId="2194"/>
        </pc:sldMkLst>
        <pc:spChg chg="mod">
          <ac:chgData name="伊健 杜" userId="e69aded81da48593" providerId="LiveId" clId="{BFC995C6-4895-4711-9235-3A1E68732911}" dt="2023-02-16T08:45:12.027" v="8102"/>
          <ac:spMkLst>
            <pc:docMk/>
            <pc:sldMk cId="3790299663" sldId="2194"/>
            <ac:spMk id="2" creationId="{10304424-DB4A-36E7-9E0D-D32A5DD0F26C}"/>
          </ac:spMkLst>
        </pc:spChg>
      </pc:sldChg>
      <pc:sldChg chg="modSp add mod">
        <pc:chgData name="伊健 杜" userId="e69aded81da48593" providerId="LiveId" clId="{BFC995C6-4895-4711-9235-3A1E68732911}" dt="2023-02-16T08:45:12.027" v="8102"/>
        <pc:sldMkLst>
          <pc:docMk/>
          <pc:sldMk cId="3890512020" sldId="2195"/>
        </pc:sldMkLst>
        <pc:spChg chg="mod">
          <ac:chgData name="伊健 杜" userId="e69aded81da48593" providerId="LiveId" clId="{BFC995C6-4895-4711-9235-3A1E68732911}" dt="2023-02-16T08:45:12.027" v="8102"/>
          <ac:spMkLst>
            <pc:docMk/>
            <pc:sldMk cId="3890512020" sldId="2195"/>
            <ac:spMk id="2" creationId="{10304424-DB4A-36E7-9E0D-D32A5DD0F26C}"/>
          </ac:spMkLst>
        </pc:spChg>
      </pc:sldChg>
      <pc:sldChg chg="addSp modSp add mod">
        <pc:chgData name="伊健 杜" userId="e69aded81da48593" providerId="LiveId" clId="{BFC995C6-4895-4711-9235-3A1E68732911}" dt="2023-02-16T09:22:03.436" v="8118"/>
        <pc:sldMkLst>
          <pc:docMk/>
          <pc:sldMk cId="3674171102" sldId="2196"/>
        </pc:sldMkLst>
        <pc:spChg chg="mod">
          <ac:chgData name="伊健 杜" userId="e69aded81da48593" providerId="LiveId" clId="{BFC995C6-4895-4711-9235-3A1E68732911}" dt="2023-02-16T08:45:12.027" v="8102"/>
          <ac:spMkLst>
            <pc:docMk/>
            <pc:sldMk cId="3674171102" sldId="2196"/>
            <ac:spMk id="2" creationId="{10304424-DB4A-36E7-9E0D-D32A5DD0F26C}"/>
          </ac:spMkLst>
        </pc:spChg>
        <pc:spChg chg="mod">
          <ac:chgData name="伊健 杜" userId="e69aded81da48593" providerId="LiveId" clId="{BFC995C6-4895-4711-9235-3A1E68732911}" dt="2023-02-16T09:22:03.436" v="8118"/>
          <ac:spMkLst>
            <pc:docMk/>
            <pc:sldMk cId="3674171102" sldId="2196"/>
            <ac:spMk id="5" creationId="{E7287B0E-EF55-E721-8EFA-9A9183C0EDF9}"/>
          </ac:spMkLst>
        </pc:spChg>
        <pc:picChg chg="add mod">
          <ac:chgData name="伊健 杜" userId="e69aded81da48593" providerId="LiveId" clId="{BFC995C6-4895-4711-9235-3A1E68732911}" dt="2023-02-16T08:31:17.565" v="7970" actId="14100"/>
          <ac:picMkLst>
            <pc:docMk/>
            <pc:sldMk cId="3674171102" sldId="2196"/>
            <ac:picMk id="17410" creationId="{25299A01-1CCA-55D7-048E-114C3BBB0A05}"/>
          </ac:picMkLst>
        </pc:picChg>
        <pc:picChg chg="add mod">
          <ac:chgData name="伊健 杜" userId="e69aded81da48593" providerId="LiveId" clId="{BFC995C6-4895-4711-9235-3A1E68732911}" dt="2023-02-16T08:32:14.981" v="7974" actId="1076"/>
          <ac:picMkLst>
            <pc:docMk/>
            <pc:sldMk cId="3674171102" sldId="2196"/>
            <ac:picMk id="17412" creationId="{46E35DA9-487B-381E-D73C-64F5456A46D2}"/>
          </ac:picMkLst>
        </pc:picChg>
      </pc:sldChg>
      <pc:sldChg chg="addSp delSp modSp add mod">
        <pc:chgData name="伊健 杜" userId="e69aded81da48593" providerId="LiveId" clId="{BFC995C6-4895-4711-9235-3A1E68732911}" dt="2023-02-16T08:45:12.027" v="8102"/>
        <pc:sldMkLst>
          <pc:docMk/>
          <pc:sldMk cId="808160760" sldId="2197"/>
        </pc:sldMkLst>
        <pc:spChg chg="mod">
          <ac:chgData name="伊健 杜" userId="e69aded81da48593" providerId="LiveId" clId="{BFC995C6-4895-4711-9235-3A1E68732911}" dt="2023-02-16T04:25:09.436" v="1441" actId="20577"/>
          <ac:spMkLst>
            <pc:docMk/>
            <pc:sldMk cId="808160760" sldId="2197"/>
            <ac:spMk id="2" creationId="{10304424-DB4A-36E7-9E0D-D32A5DD0F26C}"/>
          </ac:spMkLst>
        </pc:spChg>
        <pc:spChg chg="mod">
          <ac:chgData name="伊健 杜" userId="e69aded81da48593" providerId="LiveId" clId="{BFC995C6-4895-4711-9235-3A1E68732911}" dt="2023-02-16T08:45:12.027" v="8102"/>
          <ac:spMkLst>
            <pc:docMk/>
            <pc:sldMk cId="808160760" sldId="2197"/>
            <ac:spMk id="5" creationId="{E7287B0E-EF55-E721-8EFA-9A9183C0EDF9}"/>
          </ac:spMkLst>
        </pc:spChg>
        <pc:picChg chg="add del mod">
          <ac:chgData name="伊健 杜" userId="e69aded81da48593" providerId="LiveId" clId="{BFC995C6-4895-4711-9235-3A1E68732911}" dt="2023-02-16T08:32:56.166" v="7982" actId="478"/>
          <ac:picMkLst>
            <pc:docMk/>
            <pc:sldMk cId="808160760" sldId="2197"/>
            <ac:picMk id="19458" creationId="{BB5E6898-C1FE-0074-77A4-FB953D5D83C1}"/>
          </ac:picMkLst>
        </pc:picChg>
        <pc:picChg chg="add mod">
          <ac:chgData name="伊健 杜" userId="e69aded81da48593" providerId="LiveId" clId="{BFC995C6-4895-4711-9235-3A1E68732911}" dt="2023-02-16T08:33:07.438" v="7987" actId="1076"/>
          <ac:picMkLst>
            <pc:docMk/>
            <pc:sldMk cId="808160760" sldId="2197"/>
            <ac:picMk id="19460" creationId="{3D75DFE1-AC2A-F56E-17E1-BA12D890B848}"/>
          </ac:picMkLst>
        </pc:picChg>
      </pc:sldChg>
      <pc:sldChg chg="modSp add mod">
        <pc:chgData name="伊健 杜" userId="e69aded81da48593" providerId="LiveId" clId="{BFC995C6-4895-4711-9235-3A1E68732911}" dt="2023-02-16T08:45:12.027" v="8102"/>
        <pc:sldMkLst>
          <pc:docMk/>
          <pc:sldMk cId="1740836471" sldId="2198"/>
        </pc:sldMkLst>
        <pc:spChg chg="mod">
          <ac:chgData name="伊健 杜" userId="e69aded81da48593" providerId="LiveId" clId="{BFC995C6-4895-4711-9235-3A1E68732911}" dt="2023-02-16T08:45:12.027" v="8102"/>
          <ac:spMkLst>
            <pc:docMk/>
            <pc:sldMk cId="1740836471" sldId="2198"/>
            <ac:spMk id="2" creationId="{10304424-DB4A-36E7-9E0D-D32A5DD0F26C}"/>
          </ac:spMkLst>
        </pc:spChg>
      </pc:sldChg>
      <pc:sldChg chg="modSp add mod ord">
        <pc:chgData name="伊健 杜" userId="e69aded81da48593" providerId="LiveId" clId="{BFC995C6-4895-4711-9235-3A1E68732911}" dt="2023-02-16T08:45:12.027" v="8102"/>
        <pc:sldMkLst>
          <pc:docMk/>
          <pc:sldMk cId="1166958668" sldId="2199"/>
        </pc:sldMkLst>
        <pc:spChg chg="mod">
          <ac:chgData name="伊健 杜" userId="e69aded81da48593" providerId="LiveId" clId="{BFC995C6-4895-4711-9235-3A1E68732911}" dt="2023-02-16T08:45:12.027" v="8102"/>
          <ac:spMkLst>
            <pc:docMk/>
            <pc:sldMk cId="1166958668" sldId="2199"/>
            <ac:spMk id="2" creationId="{10304424-DB4A-36E7-9E0D-D32A5DD0F26C}"/>
          </ac:spMkLst>
        </pc:spChg>
      </pc:sldChg>
      <pc:sldChg chg="add del">
        <pc:chgData name="伊健 杜" userId="e69aded81da48593" providerId="LiveId" clId="{BFC995C6-4895-4711-9235-3A1E68732911}" dt="2023-02-16T04:26:43.473" v="1624" actId="47"/>
        <pc:sldMkLst>
          <pc:docMk/>
          <pc:sldMk cId="3816739196" sldId="2200"/>
        </pc:sldMkLst>
      </pc:sldChg>
      <pc:sldChg chg="addSp modSp add mod ord">
        <pc:chgData name="伊健 杜" userId="e69aded81da48593" providerId="LiveId" clId="{BFC995C6-4895-4711-9235-3A1E68732911}" dt="2023-02-16T08:45:12.027" v="8102"/>
        <pc:sldMkLst>
          <pc:docMk/>
          <pc:sldMk cId="597644245" sldId="2201"/>
        </pc:sldMkLst>
        <pc:spChg chg="mod">
          <ac:chgData name="伊健 杜" userId="e69aded81da48593" providerId="LiveId" clId="{BFC995C6-4895-4711-9235-3A1E68732911}" dt="2023-02-16T04:24:59.847" v="1437" actId="20577"/>
          <ac:spMkLst>
            <pc:docMk/>
            <pc:sldMk cId="597644245" sldId="2201"/>
            <ac:spMk id="2" creationId="{10304424-DB4A-36E7-9E0D-D32A5DD0F26C}"/>
          </ac:spMkLst>
        </pc:spChg>
        <pc:spChg chg="mod">
          <ac:chgData name="伊健 杜" userId="e69aded81da48593" providerId="LiveId" clId="{BFC995C6-4895-4711-9235-3A1E68732911}" dt="2023-02-16T08:45:12.027" v="8102"/>
          <ac:spMkLst>
            <pc:docMk/>
            <pc:sldMk cId="597644245" sldId="2201"/>
            <ac:spMk id="5" creationId="{E7287B0E-EF55-E721-8EFA-9A9183C0EDF9}"/>
          </ac:spMkLst>
        </pc:spChg>
        <pc:picChg chg="add mod">
          <ac:chgData name="伊健 杜" userId="e69aded81da48593" providerId="LiveId" clId="{BFC995C6-4895-4711-9235-3A1E68732911}" dt="2023-02-16T08:32:29.617" v="7977" actId="1076"/>
          <ac:picMkLst>
            <pc:docMk/>
            <pc:sldMk cId="597644245" sldId="2201"/>
            <ac:picMk id="18434" creationId="{29E69CEA-F7F6-6560-37C3-C3BBCFB2B2C0}"/>
          </ac:picMkLst>
        </pc:picChg>
      </pc:sldChg>
      <pc:sldChg chg="add del">
        <pc:chgData name="伊健 杜" userId="e69aded81da48593" providerId="LiveId" clId="{BFC995C6-4895-4711-9235-3A1E68732911}" dt="2023-02-16T04:21:01.899" v="1397"/>
        <pc:sldMkLst>
          <pc:docMk/>
          <pc:sldMk cId="1410642335" sldId="2201"/>
        </pc:sldMkLst>
      </pc:sldChg>
      <pc:sldChg chg="modSp add mod ord">
        <pc:chgData name="伊健 杜" userId="e69aded81da48593" providerId="LiveId" clId="{BFC995C6-4895-4711-9235-3A1E68732911}" dt="2023-02-16T08:45:12.027" v="8102"/>
        <pc:sldMkLst>
          <pc:docMk/>
          <pc:sldMk cId="1454409968" sldId="2202"/>
        </pc:sldMkLst>
        <pc:spChg chg="mod">
          <ac:chgData name="伊健 杜" userId="e69aded81da48593" providerId="LiveId" clId="{BFC995C6-4895-4711-9235-3A1E68732911}" dt="2023-02-16T08:45:12.027" v="8102"/>
          <ac:spMkLst>
            <pc:docMk/>
            <pc:sldMk cId="1454409968" sldId="2202"/>
            <ac:spMk id="2" creationId="{10304424-DB4A-36E7-9E0D-D32A5DD0F26C}"/>
          </ac:spMkLst>
        </pc:spChg>
      </pc:sldChg>
      <pc:sldChg chg="add del">
        <pc:chgData name="伊健 杜" userId="e69aded81da48593" providerId="LiveId" clId="{BFC995C6-4895-4711-9235-3A1E68732911}" dt="2023-02-16T04:21:01.899" v="1397"/>
        <pc:sldMkLst>
          <pc:docMk/>
          <pc:sldMk cId="2968157156" sldId="2202"/>
        </pc:sldMkLst>
      </pc:sldChg>
      <pc:sldChg chg="addSp modSp add mod">
        <pc:chgData name="伊健 杜" userId="e69aded81da48593" providerId="LiveId" clId="{BFC995C6-4895-4711-9235-3A1E68732911}" dt="2023-02-16T08:45:12.027" v="8102"/>
        <pc:sldMkLst>
          <pc:docMk/>
          <pc:sldMk cId="1629607552" sldId="2203"/>
        </pc:sldMkLst>
        <pc:spChg chg="mod">
          <ac:chgData name="伊健 杜" userId="e69aded81da48593" providerId="LiveId" clId="{BFC995C6-4895-4711-9235-3A1E68732911}" dt="2023-02-16T08:45:12.027" v="8102"/>
          <ac:spMkLst>
            <pc:docMk/>
            <pc:sldMk cId="1629607552" sldId="2203"/>
            <ac:spMk id="2" creationId="{10304424-DB4A-36E7-9E0D-D32A5DD0F26C}"/>
          </ac:spMkLst>
        </pc:spChg>
        <pc:spChg chg="mod">
          <ac:chgData name="伊健 杜" userId="e69aded81da48593" providerId="LiveId" clId="{BFC995C6-4895-4711-9235-3A1E68732911}" dt="2023-02-16T08:45:12.027" v="8102"/>
          <ac:spMkLst>
            <pc:docMk/>
            <pc:sldMk cId="1629607552" sldId="2203"/>
            <ac:spMk id="5" creationId="{E7287B0E-EF55-E721-8EFA-9A9183C0EDF9}"/>
          </ac:spMkLst>
        </pc:spChg>
        <pc:picChg chg="add mod">
          <ac:chgData name="伊健 杜" userId="e69aded81da48593" providerId="LiveId" clId="{BFC995C6-4895-4711-9235-3A1E68732911}" dt="2023-02-16T08:34:51.089" v="7989" actId="1076"/>
          <ac:picMkLst>
            <pc:docMk/>
            <pc:sldMk cId="1629607552" sldId="2203"/>
            <ac:picMk id="20482" creationId="{B8EFFDD7-EA90-F60C-346D-78BA2A5C954D}"/>
          </ac:picMkLst>
        </pc:picChg>
      </pc:sldChg>
      <pc:sldChg chg="add del">
        <pc:chgData name="伊健 杜" userId="e69aded81da48593" providerId="LiveId" clId="{BFC995C6-4895-4711-9235-3A1E68732911}" dt="2023-02-16T04:21:01.899" v="1397"/>
        <pc:sldMkLst>
          <pc:docMk/>
          <pc:sldMk cId="1983532551" sldId="2203"/>
        </pc:sldMkLst>
      </pc:sldChg>
      <pc:sldChg chg="modSp add mod">
        <pc:chgData name="伊健 杜" userId="e69aded81da48593" providerId="LiveId" clId="{BFC995C6-4895-4711-9235-3A1E68732911}" dt="2023-02-16T08:45:12.027" v="8102"/>
        <pc:sldMkLst>
          <pc:docMk/>
          <pc:sldMk cId="16590533" sldId="2204"/>
        </pc:sldMkLst>
        <pc:spChg chg="mod">
          <ac:chgData name="伊健 杜" userId="e69aded81da48593" providerId="LiveId" clId="{BFC995C6-4895-4711-9235-3A1E68732911}" dt="2023-02-16T08:45:12.027" v="8102"/>
          <ac:spMkLst>
            <pc:docMk/>
            <pc:sldMk cId="16590533" sldId="2204"/>
            <ac:spMk id="2" creationId="{10304424-DB4A-36E7-9E0D-D32A5DD0F26C}"/>
          </ac:spMkLst>
        </pc:spChg>
      </pc:sldChg>
      <pc:sldChg chg="add del">
        <pc:chgData name="伊健 杜" userId="e69aded81da48593" providerId="LiveId" clId="{BFC995C6-4895-4711-9235-3A1E68732911}" dt="2023-02-16T04:21:01.899" v="1397"/>
        <pc:sldMkLst>
          <pc:docMk/>
          <pc:sldMk cId="496623431" sldId="2204"/>
        </pc:sldMkLst>
      </pc:sldChg>
      <pc:sldChg chg="modSp add del mod">
        <pc:chgData name="伊健 杜" userId="e69aded81da48593" providerId="LiveId" clId="{BFC995C6-4895-4711-9235-3A1E68732911}" dt="2023-02-16T04:55:35.399" v="2129" actId="47"/>
        <pc:sldMkLst>
          <pc:docMk/>
          <pc:sldMk cId="2411727404" sldId="2205"/>
        </pc:sldMkLst>
        <pc:spChg chg="mod">
          <ac:chgData name="伊健 杜" userId="e69aded81da48593" providerId="LiveId" clId="{BFC995C6-4895-4711-9235-3A1E68732911}" dt="2023-02-16T04:55:29.843" v="2128" actId="20577"/>
          <ac:spMkLst>
            <pc:docMk/>
            <pc:sldMk cId="2411727404" sldId="2205"/>
            <ac:spMk id="2" creationId="{10304424-DB4A-36E7-9E0D-D32A5DD0F26C}"/>
          </ac:spMkLst>
        </pc:spChg>
      </pc:sldChg>
      <pc:sldChg chg="add del">
        <pc:chgData name="伊健 杜" userId="e69aded81da48593" providerId="LiveId" clId="{BFC995C6-4895-4711-9235-3A1E68732911}" dt="2023-02-16T04:55:35.399" v="2129" actId="47"/>
        <pc:sldMkLst>
          <pc:docMk/>
          <pc:sldMk cId="3737171739" sldId="2206"/>
        </pc:sldMkLst>
      </pc:sldChg>
      <pc:sldChg chg="addSp modSp add mod">
        <pc:chgData name="伊健 杜" userId="e69aded81da48593" providerId="LiveId" clId="{BFC995C6-4895-4711-9235-3A1E68732911}" dt="2023-02-16T08:45:12.027" v="8102"/>
        <pc:sldMkLst>
          <pc:docMk/>
          <pc:sldMk cId="3858834854" sldId="2207"/>
        </pc:sldMkLst>
        <pc:spChg chg="mod">
          <ac:chgData name="伊健 杜" userId="e69aded81da48593" providerId="LiveId" clId="{BFC995C6-4895-4711-9235-3A1E68732911}" dt="2023-02-16T08:45:12.027" v="8102"/>
          <ac:spMkLst>
            <pc:docMk/>
            <pc:sldMk cId="3858834854" sldId="2207"/>
            <ac:spMk id="2" creationId="{10304424-DB4A-36E7-9E0D-D32A5DD0F26C}"/>
          </ac:spMkLst>
        </pc:spChg>
        <pc:spChg chg="mod">
          <ac:chgData name="伊健 杜" userId="e69aded81da48593" providerId="LiveId" clId="{BFC995C6-4895-4711-9235-3A1E68732911}" dt="2023-02-16T08:45:12.027" v="8102"/>
          <ac:spMkLst>
            <pc:docMk/>
            <pc:sldMk cId="3858834854" sldId="2207"/>
            <ac:spMk id="5" creationId="{E7287B0E-EF55-E721-8EFA-9A9183C0EDF9}"/>
          </ac:spMkLst>
        </pc:spChg>
        <pc:picChg chg="add mod">
          <ac:chgData name="伊健 杜" userId="e69aded81da48593" providerId="LiveId" clId="{BFC995C6-4895-4711-9235-3A1E68732911}" dt="2023-02-16T08:35:25.577" v="8029" actId="1076"/>
          <ac:picMkLst>
            <pc:docMk/>
            <pc:sldMk cId="3858834854" sldId="2207"/>
            <ac:picMk id="21506" creationId="{0DCB2C24-46FE-9AE9-5707-90F82630CDCC}"/>
          </ac:picMkLst>
        </pc:picChg>
      </pc:sldChg>
      <pc:sldChg chg="add del">
        <pc:chgData name="伊健 杜" userId="e69aded81da48593" providerId="LiveId" clId="{BFC995C6-4895-4711-9235-3A1E68732911}" dt="2023-02-16T04:58:29.818" v="2224" actId="47"/>
        <pc:sldMkLst>
          <pc:docMk/>
          <pc:sldMk cId="2504341262" sldId="2208"/>
        </pc:sldMkLst>
      </pc:sldChg>
      <pc:sldChg chg="addSp modSp add mod">
        <pc:chgData name="伊健 杜" userId="e69aded81da48593" providerId="LiveId" clId="{BFC995C6-4895-4711-9235-3A1E68732911}" dt="2023-02-16T08:45:12.027" v="8102"/>
        <pc:sldMkLst>
          <pc:docMk/>
          <pc:sldMk cId="763316903" sldId="2209"/>
        </pc:sldMkLst>
        <pc:spChg chg="mod">
          <ac:chgData name="伊健 杜" userId="e69aded81da48593" providerId="LiveId" clId="{BFC995C6-4895-4711-9235-3A1E68732911}" dt="2023-02-16T04:58:39.633" v="2243"/>
          <ac:spMkLst>
            <pc:docMk/>
            <pc:sldMk cId="763316903" sldId="2209"/>
            <ac:spMk id="2" creationId="{10304424-DB4A-36E7-9E0D-D32A5DD0F26C}"/>
          </ac:spMkLst>
        </pc:spChg>
        <pc:spChg chg="mod">
          <ac:chgData name="伊健 杜" userId="e69aded81da48593" providerId="LiveId" clId="{BFC995C6-4895-4711-9235-3A1E68732911}" dt="2023-02-16T08:45:12.027" v="8102"/>
          <ac:spMkLst>
            <pc:docMk/>
            <pc:sldMk cId="763316903" sldId="2209"/>
            <ac:spMk id="5" creationId="{E7287B0E-EF55-E721-8EFA-9A9183C0EDF9}"/>
          </ac:spMkLst>
        </pc:spChg>
        <pc:picChg chg="add mod">
          <ac:chgData name="伊健 杜" userId="e69aded81da48593" providerId="LiveId" clId="{BFC995C6-4895-4711-9235-3A1E68732911}" dt="2023-02-16T08:36:36.412" v="8032" actId="1076"/>
          <ac:picMkLst>
            <pc:docMk/>
            <pc:sldMk cId="763316903" sldId="2209"/>
            <ac:picMk id="22530" creationId="{9D70E995-1FBB-0ABF-D8E4-DDA3AB45EF8A}"/>
          </ac:picMkLst>
        </pc:picChg>
      </pc:sldChg>
      <pc:sldChg chg="modSp add mod">
        <pc:chgData name="伊健 杜" userId="e69aded81da48593" providerId="LiveId" clId="{BFC995C6-4895-4711-9235-3A1E68732911}" dt="2023-02-16T08:45:12.027" v="8102"/>
        <pc:sldMkLst>
          <pc:docMk/>
          <pc:sldMk cId="790440907" sldId="2210"/>
        </pc:sldMkLst>
        <pc:spChg chg="mod">
          <ac:chgData name="伊健 杜" userId="e69aded81da48593" providerId="LiveId" clId="{BFC995C6-4895-4711-9235-3A1E68732911}" dt="2023-02-16T08:45:12.027" v="8102"/>
          <ac:spMkLst>
            <pc:docMk/>
            <pc:sldMk cId="790440907" sldId="2210"/>
            <ac:spMk id="2" creationId="{10304424-DB4A-36E7-9E0D-D32A5DD0F26C}"/>
          </ac:spMkLst>
        </pc:spChg>
      </pc:sldChg>
      <pc:sldChg chg="add del">
        <pc:chgData name="伊健 杜" userId="e69aded81da48593" providerId="LiveId" clId="{BFC995C6-4895-4711-9235-3A1E68732911}" dt="2023-02-16T05:19:28.798" v="2725" actId="47"/>
        <pc:sldMkLst>
          <pc:docMk/>
          <pc:sldMk cId="1103888729" sldId="2211"/>
        </pc:sldMkLst>
      </pc:sldChg>
      <pc:sldChg chg="add del">
        <pc:chgData name="伊健 杜" userId="e69aded81da48593" providerId="LiveId" clId="{BFC995C6-4895-4711-9235-3A1E68732911}" dt="2023-02-16T05:19:28.798" v="2725" actId="47"/>
        <pc:sldMkLst>
          <pc:docMk/>
          <pc:sldMk cId="913558656" sldId="2212"/>
        </pc:sldMkLst>
      </pc:sldChg>
      <pc:sldChg chg="addSp modSp add mod">
        <pc:chgData name="伊健 杜" userId="e69aded81da48593" providerId="LiveId" clId="{BFC995C6-4895-4711-9235-3A1E68732911}" dt="2023-02-16T08:45:12.027" v="8102"/>
        <pc:sldMkLst>
          <pc:docMk/>
          <pc:sldMk cId="2896833849" sldId="2213"/>
        </pc:sldMkLst>
        <pc:spChg chg="mod">
          <ac:chgData name="伊健 杜" userId="e69aded81da48593" providerId="LiveId" clId="{BFC995C6-4895-4711-9235-3A1E68732911}" dt="2023-02-16T08:45:12.027" v="8102"/>
          <ac:spMkLst>
            <pc:docMk/>
            <pc:sldMk cId="2896833849" sldId="2213"/>
            <ac:spMk id="5" creationId="{E7287B0E-EF55-E721-8EFA-9A9183C0EDF9}"/>
          </ac:spMkLst>
        </pc:spChg>
        <pc:picChg chg="add mod">
          <ac:chgData name="伊健 杜" userId="e69aded81da48593" providerId="LiveId" clId="{BFC995C6-4895-4711-9235-3A1E68732911}" dt="2023-02-16T08:36:54.375" v="8034" actId="1076"/>
          <ac:picMkLst>
            <pc:docMk/>
            <pc:sldMk cId="2896833849" sldId="2213"/>
            <ac:picMk id="23554" creationId="{EE916395-7284-F69D-4735-DEC19D747C8D}"/>
          </ac:picMkLst>
        </pc:picChg>
      </pc:sldChg>
      <pc:sldChg chg="addSp modSp add mod">
        <pc:chgData name="伊健 杜" userId="e69aded81da48593" providerId="LiveId" clId="{BFC995C6-4895-4711-9235-3A1E68732911}" dt="2023-02-16T08:45:12.027" v="8102"/>
        <pc:sldMkLst>
          <pc:docMk/>
          <pc:sldMk cId="2818432767" sldId="2214"/>
        </pc:sldMkLst>
        <pc:spChg chg="mod">
          <ac:chgData name="伊健 杜" userId="e69aded81da48593" providerId="LiveId" clId="{BFC995C6-4895-4711-9235-3A1E68732911}" dt="2023-02-16T08:45:12.027" v="8102"/>
          <ac:spMkLst>
            <pc:docMk/>
            <pc:sldMk cId="2818432767" sldId="2214"/>
            <ac:spMk id="5" creationId="{E7287B0E-EF55-E721-8EFA-9A9183C0EDF9}"/>
          </ac:spMkLst>
        </pc:spChg>
        <pc:picChg chg="add mod">
          <ac:chgData name="伊健 杜" userId="e69aded81da48593" providerId="LiveId" clId="{BFC995C6-4895-4711-9235-3A1E68732911}" dt="2023-02-16T08:37:21.073" v="8038" actId="1076"/>
          <ac:picMkLst>
            <pc:docMk/>
            <pc:sldMk cId="2818432767" sldId="2214"/>
            <ac:picMk id="24578" creationId="{E8565B41-6A62-D826-D5A4-868F020A1A1D}"/>
          </ac:picMkLst>
        </pc:picChg>
      </pc:sldChg>
      <pc:sldChg chg="addSp modSp add mod">
        <pc:chgData name="伊健 杜" userId="e69aded81da48593" providerId="LiveId" clId="{BFC995C6-4895-4711-9235-3A1E68732911}" dt="2023-02-16T08:45:12.027" v="8102"/>
        <pc:sldMkLst>
          <pc:docMk/>
          <pc:sldMk cId="3506899961" sldId="2215"/>
        </pc:sldMkLst>
        <pc:spChg chg="mod">
          <ac:chgData name="伊健 杜" userId="e69aded81da48593" providerId="LiveId" clId="{BFC995C6-4895-4711-9235-3A1E68732911}" dt="2023-02-16T08:45:12.027" v="8102"/>
          <ac:spMkLst>
            <pc:docMk/>
            <pc:sldMk cId="3506899961" sldId="2215"/>
            <ac:spMk id="2" creationId="{10304424-DB4A-36E7-9E0D-D32A5DD0F26C}"/>
          </ac:spMkLst>
        </pc:spChg>
        <pc:spChg chg="add mod">
          <ac:chgData name="伊健 杜" userId="e69aded81da48593" providerId="LiveId" clId="{BFC995C6-4895-4711-9235-3A1E68732911}" dt="2023-02-16T08:45:12.027" v="8102"/>
          <ac:spMkLst>
            <pc:docMk/>
            <pc:sldMk cId="3506899961" sldId="2215"/>
            <ac:spMk id="3" creationId="{F326AA20-CD7D-9427-F7C8-F0512754442E}"/>
          </ac:spMkLst>
        </pc:spChg>
      </pc:sldChg>
      <pc:sldChg chg="addSp modSp add mod ord">
        <pc:chgData name="伊健 杜" userId="e69aded81da48593" providerId="LiveId" clId="{BFC995C6-4895-4711-9235-3A1E68732911}" dt="2023-02-16T08:45:12.027" v="8102"/>
        <pc:sldMkLst>
          <pc:docMk/>
          <pc:sldMk cId="4116025087" sldId="2216"/>
        </pc:sldMkLst>
        <pc:spChg chg="mod">
          <ac:chgData name="伊健 杜" userId="e69aded81da48593" providerId="LiveId" clId="{BFC995C6-4895-4711-9235-3A1E68732911}" dt="2023-02-16T08:45:12.027" v="8102"/>
          <ac:spMkLst>
            <pc:docMk/>
            <pc:sldMk cId="4116025087" sldId="2216"/>
            <ac:spMk id="2" creationId="{10304424-DB4A-36E7-9E0D-D32A5DD0F26C}"/>
          </ac:spMkLst>
        </pc:spChg>
        <pc:spChg chg="mod">
          <ac:chgData name="伊健 杜" userId="e69aded81da48593" providerId="LiveId" clId="{BFC995C6-4895-4711-9235-3A1E68732911}" dt="2023-02-16T08:45:12.027" v="8102"/>
          <ac:spMkLst>
            <pc:docMk/>
            <pc:sldMk cId="4116025087" sldId="2216"/>
            <ac:spMk id="5" creationId="{E7287B0E-EF55-E721-8EFA-9A9183C0EDF9}"/>
          </ac:spMkLst>
        </pc:spChg>
        <pc:picChg chg="add mod">
          <ac:chgData name="伊健 杜" userId="e69aded81da48593" providerId="LiveId" clId="{BFC995C6-4895-4711-9235-3A1E68732911}" dt="2023-02-16T08:37:39.959" v="8041" actId="1076"/>
          <ac:picMkLst>
            <pc:docMk/>
            <pc:sldMk cId="4116025087" sldId="2216"/>
            <ac:picMk id="25602" creationId="{3FCF4B79-4404-FB92-E421-0A83671CF507}"/>
          </ac:picMkLst>
        </pc:picChg>
      </pc:sldChg>
      <pc:sldChg chg="addSp modSp add mod ord">
        <pc:chgData name="伊健 杜" userId="e69aded81da48593" providerId="LiveId" clId="{BFC995C6-4895-4711-9235-3A1E68732911}" dt="2023-02-16T08:45:12.027" v="8102"/>
        <pc:sldMkLst>
          <pc:docMk/>
          <pc:sldMk cId="582174220" sldId="2217"/>
        </pc:sldMkLst>
        <pc:spChg chg="mod">
          <ac:chgData name="伊健 杜" userId="e69aded81da48593" providerId="LiveId" clId="{BFC995C6-4895-4711-9235-3A1E68732911}" dt="2023-02-16T08:45:12.027" v="8102"/>
          <ac:spMkLst>
            <pc:docMk/>
            <pc:sldMk cId="582174220" sldId="2217"/>
            <ac:spMk id="2" creationId="{10304424-DB4A-36E7-9E0D-D32A5DD0F26C}"/>
          </ac:spMkLst>
        </pc:spChg>
        <pc:spChg chg="mod">
          <ac:chgData name="伊健 杜" userId="e69aded81da48593" providerId="LiveId" clId="{BFC995C6-4895-4711-9235-3A1E68732911}" dt="2023-02-16T08:45:12.027" v="8102"/>
          <ac:spMkLst>
            <pc:docMk/>
            <pc:sldMk cId="582174220" sldId="2217"/>
            <ac:spMk id="5" creationId="{E7287B0E-EF55-E721-8EFA-9A9183C0EDF9}"/>
          </ac:spMkLst>
        </pc:spChg>
        <pc:picChg chg="add mod">
          <ac:chgData name="伊健 杜" userId="e69aded81da48593" providerId="LiveId" clId="{BFC995C6-4895-4711-9235-3A1E68732911}" dt="2023-02-16T08:38:46.913" v="8043" actId="1076"/>
          <ac:picMkLst>
            <pc:docMk/>
            <pc:sldMk cId="582174220" sldId="2217"/>
            <ac:picMk id="26626" creationId="{2CF1BF3E-FADD-8F97-8FBC-8FA1F345B9F0}"/>
          </ac:picMkLst>
        </pc:picChg>
      </pc:sldChg>
      <pc:sldChg chg="addSp modSp add mod">
        <pc:chgData name="伊健 杜" userId="e69aded81da48593" providerId="LiveId" clId="{BFC995C6-4895-4711-9235-3A1E68732911}" dt="2023-02-16T08:45:12.027" v="8102"/>
        <pc:sldMkLst>
          <pc:docMk/>
          <pc:sldMk cId="2336277984" sldId="2218"/>
        </pc:sldMkLst>
        <pc:spChg chg="mod">
          <ac:chgData name="伊健 杜" userId="e69aded81da48593" providerId="LiveId" clId="{BFC995C6-4895-4711-9235-3A1E68732911}" dt="2023-02-16T08:45:12.027" v="8102"/>
          <ac:spMkLst>
            <pc:docMk/>
            <pc:sldMk cId="2336277984" sldId="2218"/>
            <ac:spMk id="2" creationId="{10304424-DB4A-36E7-9E0D-D32A5DD0F26C}"/>
          </ac:spMkLst>
        </pc:spChg>
        <pc:spChg chg="add mod">
          <ac:chgData name="伊健 杜" userId="e69aded81da48593" providerId="LiveId" clId="{BFC995C6-4895-4711-9235-3A1E68732911}" dt="2023-02-16T08:45:12.027" v="8102"/>
          <ac:spMkLst>
            <pc:docMk/>
            <pc:sldMk cId="2336277984" sldId="2218"/>
            <ac:spMk id="3" creationId="{E2E40A2D-1C76-9751-AAF8-1871946FCECB}"/>
          </ac:spMkLst>
        </pc:spChg>
      </pc:sldChg>
      <pc:sldChg chg="addSp modSp add mod">
        <pc:chgData name="伊健 杜" userId="e69aded81da48593" providerId="LiveId" clId="{BFC995C6-4895-4711-9235-3A1E68732911}" dt="2023-02-16T08:45:12.027" v="8102"/>
        <pc:sldMkLst>
          <pc:docMk/>
          <pc:sldMk cId="3129373842" sldId="2219"/>
        </pc:sldMkLst>
        <pc:spChg chg="mod">
          <ac:chgData name="伊健 杜" userId="e69aded81da48593" providerId="LiveId" clId="{BFC995C6-4895-4711-9235-3A1E68732911}" dt="2023-02-16T08:45:12.027" v="8102"/>
          <ac:spMkLst>
            <pc:docMk/>
            <pc:sldMk cId="3129373842" sldId="2219"/>
            <ac:spMk id="2" creationId="{6F5D48E3-621E-5820-8F71-2DEA5B11FA07}"/>
          </ac:spMkLst>
        </pc:spChg>
        <pc:spChg chg="mod">
          <ac:chgData name="伊健 杜" userId="e69aded81da48593" providerId="LiveId" clId="{BFC995C6-4895-4711-9235-3A1E68732911}" dt="2023-02-16T08:45:12.027" v="8102"/>
          <ac:spMkLst>
            <pc:docMk/>
            <pc:sldMk cId="3129373842" sldId="2219"/>
            <ac:spMk id="3" creationId="{AFF80177-B508-486C-D283-AFDDC448C9C4}"/>
          </ac:spMkLst>
        </pc:spChg>
        <pc:spChg chg="add mod">
          <ac:chgData name="伊健 杜" userId="e69aded81da48593" providerId="LiveId" clId="{BFC995C6-4895-4711-9235-3A1E68732911}" dt="2023-02-16T07:20:38.485" v="4589"/>
          <ac:spMkLst>
            <pc:docMk/>
            <pc:sldMk cId="3129373842" sldId="2219"/>
            <ac:spMk id="5" creationId="{CBE522F0-471B-67D6-B79F-D24CC6050F4A}"/>
          </ac:spMkLst>
        </pc:spChg>
        <pc:spChg chg="mod">
          <ac:chgData name="伊健 杜" userId="e69aded81da48593" providerId="LiveId" clId="{BFC995C6-4895-4711-9235-3A1E68732911}" dt="2023-02-16T06:56:49.519" v="4058" actId="1076"/>
          <ac:spMkLst>
            <pc:docMk/>
            <pc:sldMk cId="3129373842" sldId="2219"/>
            <ac:spMk id="10" creationId="{775124FD-46F6-133D-886E-330114BE8359}"/>
          </ac:spMkLst>
        </pc:spChg>
        <pc:spChg chg="mod">
          <ac:chgData name="伊健 杜" userId="e69aded81da48593" providerId="LiveId" clId="{BFC995C6-4895-4711-9235-3A1E68732911}" dt="2023-02-16T08:45:12.027" v="8102"/>
          <ac:spMkLst>
            <pc:docMk/>
            <pc:sldMk cId="3129373842" sldId="2219"/>
            <ac:spMk id="12" creationId="{566E938F-8B7F-45C0-0B4C-43DED0666BD4}"/>
          </ac:spMkLst>
        </pc:spChg>
        <pc:spChg chg="mod">
          <ac:chgData name="伊健 杜" userId="e69aded81da48593" providerId="LiveId" clId="{BFC995C6-4895-4711-9235-3A1E68732911}" dt="2023-02-16T08:45:12.027" v="8102"/>
          <ac:spMkLst>
            <pc:docMk/>
            <pc:sldMk cId="3129373842" sldId="2219"/>
            <ac:spMk id="13" creationId="{446FB9A0-2B83-C230-06B3-1A4D8CD3C625}"/>
          </ac:spMkLst>
        </pc:spChg>
        <pc:picChg chg="add mod">
          <ac:chgData name="伊健 杜" userId="e69aded81da48593" providerId="LiveId" clId="{BFC995C6-4895-4711-9235-3A1E68732911}" dt="2023-02-16T08:41:15.009" v="8080" actId="1076"/>
          <ac:picMkLst>
            <pc:docMk/>
            <pc:sldMk cId="3129373842" sldId="2219"/>
            <ac:picMk id="30722" creationId="{E7C45FE0-C26E-2EB0-CBCC-10DE4C84D2B3}"/>
          </ac:picMkLst>
        </pc:picChg>
      </pc:sldChg>
      <pc:sldChg chg="addSp modSp add mod ord">
        <pc:chgData name="伊健 杜" userId="e69aded81da48593" providerId="LiveId" clId="{BFC995C6-4895-4711-9235-3A1E68732911}" dt="2023-02-16T09:53:08.297" v="8127" actId="1076"/>
        <pc:sldMkLst>
          <pc:docMk/>
          <pc:sldMk cId="1866296186" sldId="2220"/>
        </pc:sldMkLst>
        <pc:spChg chg="mod">
          <ac:chgData name="伊健 杜" userId="e69aded81da48593" providerId="LiveId" clId="{BFC995C6-4895-4711-9235-3A1E68732911}" dt="2023-02-16T08:45:12.027" v="8102"/>
          <ac:spMkLst>
            <pc:docMk/>
            <pc:sldMk cId="1866296186" sldId="2220"/>
            <ac:spMk id="2" creationId="{10304424-DB4A-36E7-9E0D-D32A5DD0F26C}"/>
          </ac:spMkLst>
        </pc:spChg>
        <pc:spChg chg="add mod">
          <ac:chgData name="伊健 杜" userId="e69aded81da48593" providerId="LiveId" clId="{BFC995C6-4895-4711-9235-3A1E68732911}" dt="2023-02-16T08:45:12.027" v="8102"/>
          <ac:spMkLst>
            <pc:docMk/>
            <pc:sldMk cId="1866296186" sldId="2220"/>
            <ac:spMk id="3" creationId="{3D329232-88AE-3F4E-C619-9621AEF55294}"/>
          </ac:spMkLst>
        </pc:spChg>
        <pc:spChg chg="add mod">
          <ac:chgData name="伊健 杜" userId="e69aded81da48593" providerId="LiveId" clId="{BFC995C6-4895-4711-9235-3A1E68732911}" dt="2023-02-16T09:53:08.297" v="8127" actId="1076"/>
          <ac:spMkLst>
            <pc:docMk/>
            <pc:sldMk cId="1866296186" sldId="2220"/>
            <ac:spMk id="4" creationId="{499202EA-8278-49CD-0FDC-6C64732E1305}"/>
          </ac:spMkLst>
        </pc:spChg>
      </pc:sldChg>
      <pc:sldChg chg="addSp modSp add mod ord">
        <pc:chgData name="伊健 杜" userId="e69aded81da48593" providerId="LiveId" clId="{BFC995C6-4895-4711-9235-3A1E68732911}" dt="2023-02-16T08:45:12.027" v="8102"/>
        <pc:sldMkLst>
          <pc:docMk/>
          <pc:sldMk cId="3165353237" sldId="2221"/>
        </pc:sldMkLst>
        <pc:spChg chg="mod">
          <ac:chgData name="伊健 杜" userId="e69aded81da48593" providerId="LiveId" clId="{BFC995C6-4895-4711-9235-3A1E68732911}" dt="2023-02-16T08:45:12.027" v="8102"/>
          <ac:spMkLst>
            <pc:docMk/>
            <pc:sldMk cId="3165353237" sldId="2221"/>
            <ac:spMk id="2" creationId="{6F5D48E3-621E-5820-8F71-2DEA5B11FA07}"/>
          </ac:spMkLst>
        </pc:spChg>
        <pc:spChg chg="mod">
          <ac:chgData name="伊健 杜" userId="e69aded81da48593" providerId="LiveId" clId="{BFC995C6-4895-4711-9235-3A1E68732911}" dt="2023-02-16T08:45:12.027" v="8102"/>
          <ac:spMkLst>
            <pc:docMk/>
            <pc:sldMk cId="3165353237" sldId="2221"/>
            <ac:spMk id="3" creationId="{AFF80177-B508-486C-D283-AFDDC448C9C4}"/>
          </ac:spMkLst>
        </pc:spChg>
        <pc:spChg chg="add mod">
          <ac:chgData name="伊健 杜" userId="e69aded81da48593" providerId="LiveId" clId="{BFC995C6-4895-4711-9235-3A1E68732911}" dt="2023-02-16T07:22:03.826" v="4609" actId="13822"/>
          <ac:spMkLst>
            <pc:docMk/>
            <pc:sldMk cId="3165353237" sldId="2221"/>
            <ac:spMk id="5" creationId="{044C4B4A-8A3C-A64C-7F37-D326B1F31A28}"/>
          </ac:spMkLst>
        </pc:spChg>
        <pc:spChg chg="mod">
          <ac:chgData name="伊健 杜" userId="e69aded81da48593" providerId="LiveId" clId="{BFC995C6-4895-4711-9235-3A1E68732911}" dt="2023-02-16T08:45:12.027" v="8102"/>
          <ac:spMkLst>
            <pc:docMk/>
            <pc:sldMk cId="3165353237" sldId="2221"/>
            <ac:spMk id="12" creationId="{566E938F-8B7F-45C0-0B4C-43DED0666BD4}"/>
          </ac:spMkLst>
        </pc:spChg>
        <pc:spChg chg="mod">
          <ac:chgData name="伊健 杜" userId="e69aded81da48593" providerId="LiveId" clId="{BFC995C6-4895-4711-9235-3A1E68732911}" dt="2023-02-16T08:45:12.027" v="8102"/>
          <ac:spMkLst>
            <pc:docMk/>
            <pc:sldMk cId="3165353237" sldId="2221"/>
            <ac:spMk id="13" creationId="{446FB9A0-2B83-C230-06B3-1A4D8CD3C625}"/>
          </ac:spMkLst>
        </pc:spChg>
        <pc:picChg chg="add mod">
          <ac:chgData name="伊健 杜" userId="e69aded81da48593" providerId="LiveId" clId="{BFC995C6-4895-4711-9235-3A1E68732911}" dt="2023-02-16T08:41:43.754" v="8086" actId="1076"/>
          <ac:picMkLst>
            <pc:docMk/>
            <pc:sldMk cId="3165353237" sldId="2221"/>
            <ac:picMk id="31746" creationId="{794BDE3C-1855-1DFA-D801-D625B02E74CE}"/>
          </ac:picMkLst>
        </pc:picChg>
      </pc:sldChg>
      <pc:sldChg chg="add del">
        <pc:chgData name="伊健 杜" userId="e69aded81da48593" providerId="LiveId" clId="{BFC995C6-4895-4711-9235-3A1E68732911}" dt="2023-02-16T06:58:35.209" v="4255"/>
        <pc:sldMkLst>
          <pc:docMk/>
          <pc:sldMk cId="3265214857" sldId="2221"/>
        </pc:sldMkLst>
      </pc:sldChg>
      <pc:sldChg chg="add del">
        <pc:chgData name="伊健 杜" userId="e69aded81da48593" providerId="LiveId" clId="{BFC995C6-4895-4711-9235-3A1E68732911}" dt="2023-02-16T06:59:40.254" v="4259" actId="47"/>
        <pc:sldMkLst>
          <pc:docMk/>
          <pc:sldMk cId="3882296387" sldId="2221"/>
        </pc:sldMkLst>
      </pc:sldChg>
      <pc:sldChg chg="addSp modSp add mod ord">
        <pc:chgData name="伊健 杜" userId="e69aded81da48593" providerId="LiveId" clId="{BFC995C6-4895-4711-9235-3A1E68732911}" dt="2023-02-16T08:45:12.027" v="8102"/>
        <pc:sldMkLst>
          <pc:docMk/>
          <pc:sldMk cId="1649950130" sldId="2222"/>
        </pc:sldMkLst>
        <pc:spChg chg="mod">
          <ac:chgData name="伊健 杜" userId="e69aded81da48593" providerId="LiveId" clId="{BFC995C6-4895-4711-9235-3A1E68732911}" dt="2023-02-16T08:45:12.027" v="8102"/>
          <ac:spMkLst>
            <pc:docMk/>
            <pc:sldMk cId="1649950130" sldId="2222"/>
            <ac:spMk id="2" creationId="{6F5D48E3-621E-5820-8F71-2DEA5B11FA07}"/>
          </ac:spMkLst>
        </pc:spChg>
        <pc:spChg chg="mod">
          <ac:chgData name="伊健 杜" userId="e69aded81da48593" providerId="LiveId" clId="{BFC995C6-4895-4711-9235-3A1E68732911}" dt="2023-02-16T08:45:12.027" v="8102"/>
          <ac:spMkLst>
            <pc:docMk/>
            <pc:sldMk cId="1649950130" sldId="2222"/>
            <ac:spMk id="3" creationId="{AFF80177-B508-486C-D283-AFDDC448C9C4}"/>
          </ac:spMkLst>
        </pc:spChg>
        <pc:spChg chg="add mod">
          <ac:chgData name="伊健 杜" userId="e69aded81da48593" providerId="LiveId" clId="{BFC995C6-4895-4711-9235-3A1E68732911}" dt="2023-02-16T07:21:00.370" v="4606" actId="1076"/>
          <ac:spMkLst>
            <pc:docMk/>
            <pc:sldMk cId="1649950130" sldId="2222"/>
            <ac:spMk id="5" creationId="{AE22C5B0-802A-DD21-6C99-331819EEBDCC}"/>
          </ac:spMkLst>
        </pc:spChg>
        <pc:spChg chg="mod">
          <ac:chgData name="伊健 杜" userId="e69aded81da48593" providerId="LiveId" clId="{BFC995C6-4895-4711-9235-3A1E68732911}" dt="2023-02-16T08:45:12.027" v="8102"/>
          <ac:spMkLst>
            <pc:docMk/>
            <pc:sldMk cId="1649950130" sldId="2222"/>
            <ac:spMk id="12" creationId="{566E938F-8B7F-45C0-0B4C-43DED0666BD4}"/>
          </ac:spMkLst>
        </pc:spChg>
        <pc:spChg chg="mod">
          <ac:chgData name="伊健 杜" userId="e69aded81da48593" providerId="LiveId" clId="{BFC995C6-4895-4711-9235-3A1E68732911}" dt="2023-02-16T08:45:12.027" v="8102"/>
          <ac:spMkLst>
            <pc:docMk/>
            <pc:sldMk cId="1649950130" sldId="2222"/>
            <ac:spMk id="13" creationId="{446FB9A0-2B83-C230-06B3-1A4D8CD3C625}"/>
          </ac:spMkLst>
        </pc:spChg>
        <pc:picChg chg="add mod">
          <ac:chgData name="伊健 杜" userId="e69aded81da48593" providerId="LiveId" clId="{BFC995C6-4895-4711-9235-3A1E68732911}" dt="2023-02-16T08:39:05.294" v="8046" actId="1076"/>
          <ac:picMkLst>
            <pc:docMk/>
            <pc:sldMk cId="1649950130" sldId="2222"/>
            <ac:picMk id="27650" creationId="{BC013BE0-30A8-1F7D-01EC-1783BC0463FA}"/>
          </ac:picMkLst>
        </pc:picChg>
      </pc:sldChg>
      <pc:sldChg chg="modSp add mod ord">
        <pc:chgData name="伊健 杜" userId="e69aded81da48593" providerId="LiveId" clId="{BFC995C6-4895-4711-9235-3A1E68732911}" dt="2023-02-16T08:45:12.027" v="8102"/>
        <pc:sldMkLst>
          <pc:docMk/>
          <pc:sldMk cId="2906934668" sldId="2223"/>
        </pc:sldMkLst>
        <pc:spChg chg="mod">
          <ac:chgData name="伊健 杜" userId="e69aded81da48593" providerId="LiveId" clId="{BFC995C6-4895-4711-9235-3A1E68732911}" dt="2023-02-16T08:45:12.027" v="8102"/>
          <ac:spMkLst>
            <pc:docMk/>
            <pc:sldMk cId="2906934668" sldId="2223"/>
            <ac:spMk id="2" creationId="{8A5A4F86-1C71-C3CD-169C-D9D918C4A72C}"/>
          </ac:spMkLst>
        </pc:spChg>
        <pc:spChg chg="mod">
          <ac:chgData name="伊健 杜" userId="e69aded81da48593" providerId="LiveId" clId="{BFC995C6-4895-4711-9235-3A1E68732911}" dt="2023-02-16T08:45:12.027" v="8102"/>
          <ac:spMkLst>
            <pc:docMk/>
            <pc:sldMk cId="2906934668" sldId="2223"/>
            <ac:spMk id="9" creationId="{C8BAD4CB-9D47-D69F-3A40-CFF5C7B867D6}"/>
          </ac:spMkLst>
        </pc:spChg>
      </pc:sldChg>
      <pc:sldChg chg="addSp modSp add mod">
        <pc:chgData name="伊健 杜" userId="e69aded81da48593" providerId="LiveId" clId="{BFC995C6-4895-4711-9235-3A1E68732911}" dt="2023-02-16T08:45:12.027" v="8102"/>
        <pc:sldMkLst>
          <pc:docMk/>
          <pc:sldMk cId="1408802875" sldId="2224"/>
        </pc:sldMkLst>
        <pc:spChg chg="mod">
          <ac:chgData name="伊健 杜" userId="e69aded81da48593" providerId="LiveId" clId="{BFC995C6-4895-4711-9235-3A1E68732911}" dt="2023-02-16T07:52:26.487" v="6338"/>
          <ac:spMkLst>
            <pc:docMk/>
            <pc:sldMk cId="1408802875" sldId="2224"/>
            <ac:spMk id="2" creationId="{10304424-DB4A-36E7-9E0D-D32A5DD0F26C}"/>
          </ac:spMkLst>
        </pc:spChg>
        <pc:spChg chg="mod">
          <ac:chgData name="伊健 杜" userId="e69aded81da48593" providerId="LiveId" clId="{BFC995C6-4895-4711-9235-3A1E68732911}" dt="2023-02-16T08:45:12.027" v="8102"/>
          <ac:spMkLst>
            <pc:docMk/>
            <pc:sldMk cId="1408802875" sldId="2224"/>
            <ac:spMk id="5" creationId="{E7287B0E-EF55-E721-8EFA-9A9183C0EDF9}"/>
          </ac:spMkLst>
        </pc:spChg>
        <pc:picChg chg="add mod">
          <ac:chgData name="伊健 杜" userId="e69aded81da48593" providerId="LiveId" clId="{BFC995C6-4895-4711-9235-3A1E68732911}" dt="2023-02-16T07:54:11.187" v="6412" actId="1076"/>
          <ac:picMkLst>
            <pc:docMk/>
            <pc:sldMk cId="1408802875" sldId="2224"/>
            <ac:picMk id="4098" creationId="{8FAC5D24-9F8D-7083-ECB0-829065D078BD}"/>
          </ac:picMkLst>
        </pc:picChg>
      </pc:sldChg>
      <pc:sldChg chg="modSp add mod">
        <pc:chgData name="伊健 杜" userId="e69aded81da48593" providerId="LiveId" clId="{BFC995C6-4895-4711-9235-3A1E68732911}" dt="2023-02-16T08:45:12.027" v="8102"/>
        <pc:sldMkLst>
          <pc:docMk/>
          <pc:sldMk cId="586051971" sldId="2225"/>
        </pc:sldMkLst>
        <pc:spChg chg="mod">
          <ac:chgData name="伊健 杜" userId="e69aded81da48593" providerId="LiveId" clId="{BFC995C6-4895-4711-9235-3A1E68732911}" dt="2023-02-16T08:45:12.027" v="8102"/>
          <ac:spMkLst>
            <pc:docMk/>
            <pc:sldMk cId="586051971" sldId="2225"/>
            <ac:spMk id="2" creationId="{10304424-DB4A-36E7-9E0D-D32A5DD0F26C}"/>
          </ac:spMkLst>
        </pc:spChg>
      </pc:sldChg>
      <pc:sldChg chg="modSp add mod ord">
        <pc:chgData name="伊健 杜" userId="e69aded81da48593" providerId="LiveId" clId="{BFC995C6-4895-4711-9235-3A1E68732911}" dt="2023-02-16T08:45:12.027" v="8102"/>
        <pc:sldMkLst>
          <pc:docMk/>
          <pc:sldMk cId="84757200" sldId="2226"/>
        </pc:sldMkLst>
        <pc:spChg chg="mod">
          <ac:chgData name="伊健 杜" userId="e69aded81da48593" providerId="LiveId" clId="{BFC995C6-4895-4711-9235-3A1E68732911}" dt="2023-02-16T08:45:12.027" v="8102"/>
          <ac:spMkLst>
            <pc:docMk/>
            <pc:sldMk cId="84757200" sldId="2226"/>
            <ac:spMk id="2" creationId="{10304424-DB4A-36E7-9E0D-D32A5DD0F26C}"/>
          </ac:spMkLst>
        </pc:spChg>
      </pc:sldChg>
      <pc:sldChg chg="add del">
        <pc:chgData name="伊健 杜" userId="e69aded81da48593" providerId="LiveId" clId="{BFC995C6-4895-4711-9235-3A1E68732911}" dt="2023-02-16T07:56:03.923" v="6637" actId="47"/>
        <pc:sldMkLst>
          <pc:docMk/>
          <pc:sldMk cId="2839006097" sldId="2227"/>
        </pc:sldMkLst>
      </pc:sldChg>
      <pc:sldChg chg="addSp modSp add mod">
        <pc:chgData name="伊健 杜" userId="e69aded81da48593" providerId="LiveId" clId="{BFC995C6-4895-4711-9235-3A1E68732911}" dt="2023-02-16T08:45:12.027" v="8102"/>
        <pc:sldMkLst>
          <pc:docMk/>
          <pc:sldMk cId="3224536879" sldId="2228"/>
        </pc:sldMkLst>
        <pc:spChg chg="mod">
          <ac:chgData name="伊健 杜" userId="e69aded81da48593" providerId="LiveId" clId="{BFC995C6-4895-4711-9235-3A1E68732911}" dt="2023-02-16T08:45:12.027" v="8102"/>
          <ac:spMkLst>
            <pc:docMk/>
            <pc:sldMk cId="3224536879" sldId="2228"/>
            <ac:spMk id="2" creationId="{6F5D48E3-621E-5820-8F71-2DEA5B11FA07}"/>
          </ac:spMkLst>
        </pc:spChg>
        <pc:spChg chg="mod">
          <ac:chgData name="伊健 杜" userId="e69aded81da48593" providerId="LiveId" clId="{BFC995C6-4895-4711-9235-3A1E68732911}" dt="2023-02-16T08:45:12.027" v="8102"/>
          <ac:spMkLst>
            <pc:docMk/>
            <pc:sldMk cId="3224536879" sldId="2228"/>
            <ac:spMk id="3" creationId="{AFF80177-B508-486C-D283-AFDDC448C9C4}"/>
          </ac:spMkLst>
        </pc:spChg>
        <pc:spChg chg="mod">
          <ac:chgData name="伊健 杜" userId="e69aded81da48593" providerId="LiveId" clId="{BFC995C6-4895-4711-9235-3A1E68732911}" dt="2023-02-16T08:45:12.027" v="8102"/>
          <ac:spMkLst>
            <pc:docMk/>
            <pc:sldMk cId="3224536879" sldId="2228"/>
            <ac:spMk id="12" creationId="{566E938F-8B7F-45C0-0B4C-43DED0666BD4}"/>
          </ac:spMkLst>
        </pc:spChg>
        <pc:spChg chg="mod">
          <ac:chgData name="伊健 杜" userId="e69aded81da48593" providerId="LiveId" clId="{BFC995C6-4895-4711-9235-3A1E68732911}" dt="2023-02-16T08:45:12.027" v="8102"/>
          <ac:spMkLst>
            <pc:docMk/>
            <pc:sldMk cId="3224536879" sldId="2228"/>
            <ac:spMk id="13" creationId="{446FB9A0-2B83-C230-06B3-1A4D8CD3C625}"/>
          </ac:spMkLst>
        </pc:spChg>
        <pc:picChg chg="add mod">
          <ac:chgData name="伊健 杜" userId="e69aded81da48593" providerId="LiveId" clId="{BFC995C6-4895-4711-9235-3A1E68732911}" dt="2023-02-16T08:39:43.925" v="8057" actId="1076"/>
          <ac:picMkLst>
            <pc:docMk/>
            <pc:sldMk cId="3224536879" sldId="2228"/>
            <ac:picMk id="28674" creationId="{6DF08143-CDEE-CEDB-F067-8B7796D561E7}"/>
          </ac:picMkLst>
        </pc:picChg>
      </pc:sldChg>
      <pc:sldChg chg="addSp modSp add mod">
        <pc:chgData name="伊健 杜" userId="e69aded81da48593" providerId="LiveId" clId="{BFC995C6-4895-4711-9235-3A1E68732911}" dt="2023-02-16T08:45:12.027" v="8102"/>
        <pc:sldMkLst>
          <pc:docMk/>
          <pc:sldMk cId="1566631976" sldId="2229"/>
        </pc:sldMkLst>
        <pc:spChg chg="mod">
          <ac:chgData name="伊健 杜" userId="e69aded81da48593" providerId="LiveId" clId="{BFC995C6-4895-4711-9235-3A1E68732911}" dt="2023-02-16T08:45:12.027" v="8102"/>
          <ac:spMkLst>
            <pc:docMk/>
            <pc:sldMk cId="1566631976" sldId="2229"/>
            <ac:spMk id="2" creationId="{6F5D48E3-621E-5820-8F71-2DEA5B11FA07}"/>
          </ac:spMkLst>
        </pc:spChg>
        <pc:spChg chg="mod">
          <ac:chgData name="伊健 杜" userId="e69aded81da48593" providerId="LiveId" clId="{BFC995C6-4895-4711-9235-3A1E68732911}" dt="2023-02-16T08:45:12.027" v="8102"/>
          <ac:spMkLst>
            <pc:docMk/>
            <pc:sldMk cId="1566631976" sldId="2229"/>
            <ac:spMk id="3" creationId="{AFF80177-B508-486C-D283-AFDDC448C9C4}"/>
          </ac:spMkLst>
        </pc:spChg>
        <pc:spChg chg="mod">
          <ac:chgData name="伊健 杜" userId="e69aded81da48593" providerId="LiveId" clId="{BFC995C6-4895-4711-9235-3A1E68732911}" dt="2023-02-16T08:45:12.027" v="8102"/>
          <ac:spMkLst>
            <pc:docMk/>
            <pc:sldMk cId="1566631976" sldId="2229"/>
            <ac:spMk id="12" creationId="{566E938F-8B7F-45C0-0B4C-43DED0666BD4}"/>
          </ac:spMkLst>
        </pc:spChg>
        <pc:spChg chg="mod">
          <ac:chgData name="伊健 杜" userId="e69aded81da48593" providerId="LiveId" clId="{BFC995C6-4895-4711-9235-3A1E68732911}" dt="2023-02-16T08:45:12.027" v="8102"/>
          <ac:spMkLst>
            <pc:docMk/>
            <pc:sldMk cId="1566631976" sldId="2229"/>
            <ac:spMk id="13" creationId="{446FB9A0-2B83-C230-06B3-1A4D8CD3C625}"/>
          </ac:spMkLst>
        </pc:spChg>
        <pc:picChg chg="add mod">
          <ac:chgData name="伊健 杜" userId="e69aded81da48593" providerId="LiveId" clId="{BFC995C6-4895-4711-9235-3A1E68732911}" dt="2023-02-16T08:42:03.720" v="8088" actId="1076"/>
          <ac:picMkLst>
            <pc:docMk/>
            <pc:sldMk cId="1566631976" sldId="2229"/>
            <ac:picMk id="32770" creationId="{8B2E3BC1-A05B-042C-522B-1EDA7CDE9F35}"/>
          </ac:picMkLst>
        </pc:picChg>
      </pc:sldChg>
      <pc:sldChg chg="addSp delSp modSp add mod">
        <pc:chgData name="伊健 杜" userId="e69aded81da48593" providerId="LiveId" clId="{BFC995C6-4895-4711-9235-3A1E68732911}" dt="2023-02-16T08:45:12.027" v="8102"/>
        <pc:sldMkLst>
          <pc:docMk/>
          <pc:sldMk cId="2315958477" sldId="2230"/>
        </pc:sldMkLst>
        <pc:spChg chg="del">
          <ac:chgData name="伊健 杜" userId="e69aded81da48593" providerId="LiveId" clId="{BFC995C6-4895-4711-9235-3A1E68732911}" dt="2023-02-16T07:24:39.168" v="4943" actId="478"/>
          <ac:spMkLst>
            <pc:docMk/>
            <pc:sldMk cId="2315958477" sldId="2230"/>
            <ac:spMk id="2" creationId="{6F5D48E3-621E-5820-8F71-2DEA5B11FA07}"/>
          </ac:spMkLst>
        </pc:spChg>
        <pc:spChg chg="mod">
          <ac:chgData name="伊健 杜" userId="e69aded81da48593" providerId="LiveId" clId="{BFC995C6-4895-4711-9235-3A1E68732911}" dt="2023-02-16T08:45:12.027" v="8102"/>
          <ac:spMkLst>
            <pc:docMk/>
            <pc:sldMk cId="2315958477" sldId="2230"/>
            <ac:spMk id="3" creationId="{AFF80177-B508-486C-D283-AFDDC448C9C4}"/>
          </ac:spMkLst>
        </pc:spChg>
        <pc:spChg chg="mod">
          <ac:chgData name="伊健 杜" userId="e69aded81da48593" providerId="LiveId" clId="{BFC995C6-4895-4711-9235-3A1E68732911}" dt="2023-02-16T07:25:13.876" v="4990" actId="1076"/>
          <ac:spMkLst>
            <pc:docMk/>
            <pc:sldMk cId="2315958477" sldId="2230"/>
            <ac:spMk id="4" creationId="{17CA4060-4498-716D-D762-ADD92313E304}"/>
          </ac:spMkLst>
        </pc:spChg>
        <pc:spChg chg="del">
          <ac:chgData name="伊健 杜" userId="e69aded81da48593" providerId="LiveId" clId="{BFC995C6-4895-4711-9235-3A1E68732911}" dt="2023-02-16T07:24:39.168" v="4943" actId="478"/>
          <ac:spMkLst>
            <pc:docMk/>
            <pc:sldMk cId="2315958477" sldId="2230"/>
            <ac:spMk id="5" creationId="{044C4B4A-8A3C-A64C-7F37-D326B1F31A28}"/>
          </ac:spMkLst>
        </pc:spChg>
        <pc:spChg chg="add mod">
          <ac:chgData name="伊健 杜" userId="e69aded81da48593" providerId="LiveId" clId="{BFC995C6-4895-4711-9235-3A1E68732911}" dt="2023-02-16T07:29:46.904" v="5287" actId="20577"/>
          <ac:spMkLst>
            <pc:docMk/>
            <pc:sldMk cId="2315958477" sldId="2230"/>
            <ac:spMk id="6" creationId="{1342D5B9-9065-D1F2-9B13-093606B987F5}"/>
          </ac:spMkLst>
        </pc:spChg>
        <pc:spChg chg="add del mod">
          <ac:chgData name="伊健 杜" userId="e69aded81da48593" providerId="LiveId" clId="{BFC995C6-4895-4711-9235-3A1E68732911}" dt="2023-02-16T07:26:32.043" v="4992" actId="478"/>
          <ac:spMkLst>
            <pc:docMk/>
            <pc:sldMk cId="2315958477" sldId="2230"/>
            <ac:spMk id="7" creationId="{20442007-7BCB-D168-4579-17729F920BEF}"/>
          </ac:spMkLst>
        </pc:spChg>
        <pc:spChg chg="add mod">
          <ac:chgData name="伊健 杜" userId="e69aded81da48593" providerId="LiveId" clId="{BFC995C6-4895-4711-9235-3A1E68732911}" dt="2023-02-16T08:45:12.027" v="8102"/>
          <ac:spMkLst>
            <pc:docMk/>
            <pc:sldMk cId="2315958477" sldId="2230"/>
            <ac:spMk id="8" creationId="{D38885AC-48A6-A510-F0CE-DFA6B91E97FB}"/>
          </ac:spMkLst>
        </pc:spChg>
        <pc:spChg chg="add mod">
          <ac:chgData name="伊健 杜" userId="e69aded81da48593" providerId="LiveId" clId="{BFC995C6-4895-4711-9235-3A1E68732911}" dt="2023-02-16T08:45:12.027" v="8102"/>
          <ac:spMkLst>
            <pc:docMk/>
            <pc:sldMk cId="2315958477" sldId="2230"/>
            <ac:spMk id="9" creationId="{BDAAEE06-B94B-747C-045E-8DAD2154DEC9}"/>
          </ac:spMkLst>
        </pc:spChg>
        <pc:spChg chg="mod">
          <ac:chgData name="伊健 杜" userId="e69aded81da48593" providerId="LiveId" clId="{BFC995C6-4895-4711-9235-3A1E68732911}" dt="2023-02-16T07:25:13.876" v="4990" actId="1076"/>
          <ac:spMkLst>
            <pc:docMk/>
            <pc:sldMk cId="2315958477" sldId="2230"/>
            <ac:spMk id="10" creationId="{775124FD-46F6-133D-886E-330114BE8359}"/>
          </ac:spMkLst>
        </pc:spChg>
        <pc:spChg chg="add mod">
          <ac:chgData name="伊健 杜" userId="e69aded81da48593" providerId="LiveId" clId="{BFC995C6-4895-4711-9235-3A1E68732911}" dt="2023-02-16T07:29:00.933" v="5240" actId="1076"/>
          <ac:spMkLst>
            <pc:docMk/>
            <pc:sldMk cId="2315958477" sldId="2230"/>
            <ac:spMk id="11" creationId="{B24017F2-82A9-0929-A2DD-651EDF244524}"/>
          </ac:spMkLst>
        </pc:spChg>
        <pc:spChg chg="del">
          <ac:chgData name="伊健 杜" userId="e69aded81da48593" providerId="LiveId" clId="{BFC995C6-4895-4711-9235-3A1E68732911}" dt="2023-02-16T07:24:39.168" v="4943" actId="478"/>
          <ac:spMkLst>
            <pc:docMk/>
            <pc:sldMk cId="2315958477" sldId="2230"/>
            <ac:spMk id="12" creationId="{566E938F-8B7F-45C0-0B4C-43DED0666BD4}"/>
          </ac:spMkLst>
        </pc:spChg>
        <pc:spChg chg="del">
          <ac:chgData name="伊健 杜" userId="e69aded81da48593" providerId="LiveId" clId="{BFC995C6-4895-4711-9235-3A1E68732911}" dt="2023-02-16T07:24:39.168" v="4943" actId="478"/>
          <ac:spMkLst>
            <pc:docMk/>
            <pc:sldMk cId="2315958477" sldId="2230"/>
            <ac:spMk id="13" creationId="{446FB9A0-2B83-C230-06B3-1A4D8CD3C625}"/>
          </ac:spMkLst>
        </pc:spChg>
        <pc:spChg chg="add mod">
          <ac:chgData name="伊健 杜" userId="e69aded81da48593" providerId="LiveId" clId="{BFC995C6-4895-4711-9235-3A1E68732911}" dt="2023-02-16T07:28:58.652" v="5239" actId="1076"/>
          <ac:spMkLst>
            <pc:docMk/>
            <pc:sldMk cId="2315958477" sldId="2230"/>
            <ac:spMk id="14" creationId="{76E77191-BE49-C753-2744-24320DC26323}"/>
          </ac:spMkLst>
        </pc:spChg>
        <pc:spChg chg="add mod">
          <ac:chgData name="伊健 杜" userId="e69aded81da48593" providerId="LiveId" clId="{BFC995C6-4895-4711-9235-3A1E68732911}" dt="2023-02-16T07:30:04.923" v="5294" actId="1076"/>
          <ac:spMkLst>
            <pc:docMk/>
            <pc:sldMk cId="2315958477" sldId="2230"/>
            <ac:spMk id="15" creationId="{48C65C45-64CD-178A-2FD2-1A3411D53BEC}"/>
          </ac:spMkLst>
        </pc:spChg>
        <pc:spChg chg="add del mod">
          <ac:chgData name="伊健 杜" userId="e69aded81da48593" providerId="LiveId" clId="{BFC995C6-4895-4711-9235-3A1E68732911}" dt="2023-02-16T07:29:59.069" v="5293" actId="478"/>
          <ac:spMkLst>
            <pc:docMk/>
            <pc:sldMk cId="2315958477" sldId="2230"/>
            <ac:spMk id="16" creationId="{2B2C21CD-67B9-0409-F658-AA8ECAA7F1ED}"/>
          </ac:spMkLst>
        </pc:spChg>
        <pc:spChg chg="add mod">
          <ac:chgData name="伊健 杜" userId="e69aded81da48593" providerId="LiveId" clId="{BFC995C6-4895-4711-9235-3A1E68732911}" dt="2023-02-16T07:30:19.805" v="5304" actId="1076"/>
          <ac:spMkLst>
            <pc:docMk/>
            <pc:sldMk cId="2315958477" sldId="2230"/>
            <ac:spMk id="17" creationId="{FFE94B38-D123-543A-1732-3C5A8371939E}"/>
          </ac:spMkLst>
        </pc:spChg>
        <pc:spChg chg="add mod">
          <ac:chgData name="伊健 杜" userId="e69aded81da48593" providerId="LiveId" clId="{BFC995C6-4895-4711-9235-3A1E68732911}" dt="2023-02-16T07:30:53.916" v="5335" actId="1076"/>
          <ac:spMkLst>
            <pc:docMk/>
            <pc:sldMk cId="2315958477" sldId="2230"/>
            <ac:spMk id="18" creationId="{FFF32215-AE0C-EC99-52AD-115B2E3416C0}"/>
          </ac:spMkLst>
        </pc:spChg>
        <pc:spChg chg="add mod">
          <ac:chgData name="伊健 杜" userId="e69aded81da48593" providerId="LiveId" clId="{BFC995C6-4895-4711-9235-3A1E68732911}" dt="2023-02-16T07:30:42.181" v="5323" actId="1076"/>
          <ac:spMkLst>
            <pc:docMk/>
            <pc:sldMk cId="2315958477" sldId="2230"/>
            <ac:spMk id="19" creationId="{84A7DBC4-6E39-7E6C-EF2E-1DEC81506AB4}"/>
          </ac:spMkLst>
        </pc:spChg>
      </pc:sldChg>
      <pc:sldChg chg="addSp delSp modSp add mod">
        <pc:chgData name="伊健 杜" userId="e69aded81da48593" providerId="LiveId" clId="{BFC995C6-4895-4711-9235-3A1E68732911}" dt="2023-02-16T08:45:12.027" v="8102"/>
        <pc:sldMkLst>
          <pc:docMk/>
          <pc:sldMk cId="1880165370" sldId="2231"/>
        </pc:sldMkLst>
        <pc:spChg chg="add mod">
          <ac:chgData name="伊健 杜" userId="e69aded81da48593" providerId="LiveId" clId="{BFC995C6-4895-4711-9235-3A1E68732911}" dt="2023-02-16T08:45:12.027" v="8102"/>
          <ac:spMkLst>
            <pc:docMk/>
            <pc:sldMk cId="1880165370" sldId="2231"/>
            <ac:spMk id="2" creationId="{8EEA4CE6-3F51-61F4-1D83-7B9E75D0D692}"/>
          </ac:spMkLst>
        </pc:spChg>
        <pc:spChg chg="mod">
          <ac:chgData name="伊健 杜" userId="e69aded81da48593" providerId="LiveId" clId="{BFC995C6-4895-4711-9235-3A1E68732911}" dt="2023-02-16T08:45:12.027" v="8102"/>
          <ac:spMkLst>
            <pc:docMk/>
            <pc:sldMk cId="1880165370" sldId="2231"/>
            <ac:spMk id="3" creationId="{AFF80177-B508-486C-D283-AFDDC448C9C4}"/>
          </ac:spMkLst>
        </pc:spChg>
        <pc:spChg chg="add mod">
          <ac:chgData name="伊健 杜" userId="e69aded81da48593" providerId="LiveId" clId="{BFC995C6-4895-4711-9235-3A1E68732911}" dt="2023-02-16T08:45:12.027" v="8102"/>
          <ac:spMkLst>
            <pc:docMk/>
            <pc:sldMk cId="1880165370" sldId="2231"/>
            <ac:spMk id="5" creationId="{5824297B-0A2B-6C1C-32DB-523E7D2D8D04}"/>
          </ac:spMkLst>
        </pc:spChg>
        <pc:spChg chg="add del mod">
          <ac:chgData name="伊健 杜" userId="e69aded81da48593" providerId="LiveId" clId="{BFC995C6-4895-4711-9235-3A1E68732911}" dt="2023-02-16T07:33:53.610" v="5455" actId="478"/>
          <ac:spMkLst>
            <pc:docMk/>
            <pc:sldMk cId="1880165370" sldId="2231"/>
            <ac:spMk id="7" creationId="{0AD2D8B2-4FF2-5394-E177-1296BA38C9A2}"/>
          </ac:spMkLst>
        </pc:spChg>
        <pc:spChg chg="mod">
          <ac:chgData name="伊健 杜" userId="e69aded81da48593" providerId="LiveId" clId="{BFC995C6-4895-4711-9235-3A1E68732911}" dt="2023-02-16T07:37:02.477" v="5567" actId="1076"/>
          <ac:spMkLst>
            <pc:docMk/>
            <pc:sldMk cId="1880165370" sldId="2231"/>
            <ac:spMk id="8" creationId="{D38885AC-48A6-A510-F0CE-DFA6B91E97FB}"/>
          </ac:spMkLst>
        </pc:spChg>
        <pc:spChg chg="del">
          <ac:chgData name="伊健 杜" userId="e69aded81da48593" providerId="LiveId" clId="{BFC995C6-4895-4711-9235-3A1E68732911}" dt="2023-02-16T07:31:33.925" v="5341" actId="478"/>
          <ac:spMkLst>
            <pc:docMk/>
            <pc:sldMk cId="1880165370" sldId="2231"/>
            <ac:spMk id="9" creationId="{BDAAEE06-B94B-747C-045E-8DAD2154DEC9}"/>
          </ac:spMkLst>
        </pc:spChg>
        <pc:spChg chg="del">
          <ac:chgData name="伊健 杜" userId="e69aded81da48593" providerId="LiveId" clId="{BFC995C6-4895-4711-9235-3A1E68732911}" dt="2023-02-16T07:31:33.925" v="5341" actId="478"/>
          <ac:spMkLst>
            <pc:docMk/>
            <pc:sldMk cId="1880165370" sldId="2231"/>
            <ac:spMk id="11" creationId="{B24017F2-82A9-0929-A2DD-651EDF244524}"/>
          </ac:spMkLst>
        </pc:spChg>
        <pc:spChg chg="add del mod">
          <ac:chgData name="伊健 杜" userId="e69aded81da48593" providerId="LiveId" clId="{BFC995C6-4895-4711-9235-3A1E68732911}" dt="2023-02-16T07:33:53.610" v="5455" actId="478"/>
          <ac:spMkLst>
            <pc:docMk/>
            <pc:sldMk cId="1880165370" sldId="2231"/>
            <ac:spMk id="12" creationId="{3B6835D6-124B-9022-A419-1D9A678FCD25}"/>
          </ac:spMkLst>
        </pc:spChg>
        <pc:spChg chg="add del mod">
          <ac:chgData name="伊健 杜" userId="e69aded81da48593" providerId="LiveId" clId="{BFC995C6-4895-4711-9235-3A1E68732911}" dt="2023-02-16T07:33:53.610" v="5455" actId="478"/>
          <ac:spMkLst>
            <pc:docMk/>
            <pc:sldMk cId="1880165370" sldId="2231"/>
            <ac:spMk id="13" creationId="{41A8455D-7DFE-45D4-2392-B93A02001719}"/>
          </ac:spMkLst>
        </pc:spChg>
        <pc:spChg chg="del">
          <ac:chgData name="伊健 杜" userId="e69aded81da48593" providerId="LiveId" clId="{BFC995C6-4895-4711-9235-3A1E68732911}" dt="2023-02-16T07:31:33.925" v="5341" actId="478"/>
          <ac:spMkLst>
            <pc:docMk/>
            <pc:sldMk cId="1880165370" sldId="2231"/>
            <ac:spMk id="14" creationId="{76E77191-BE49-C753-2744-24320DC26323}"/>
          </ac:spMkLst>
        </pc:spChg>
        <pc:spChg chg="del">
          <ac:chgData name="伊健 杜" userId="e69aded81da48593" providerId="LiveId" clId="{BFC995C6-4895-4711-9235-3A1E68732911}" dt="2023-02-16T07:31:33.925" v="5341" actId="478"/>
          <ac:spMkLst>
            <pc:docMk/>
            <pc:sldMk cId="1880165370" sldId="2231"/>
            <ac:spMk id="15" creationId="{48C65C45-64CD-178A-2FD2-1A3411D53BEC}"/>
          </ac:spMkLst>
        </pc:spChg>
        <pc:spChg chg="add mod">
          <ac:chgData name="伊健 杜" userId="e69aded81da48593" providerId="LiveId" clId="{BFC995C6-4895-4711-9235-3A1E68732911}" dt="2023-02-16T08:45:12.027" v="8102"/>
          <ac:spMkLst>
            <pc:docMk/>
            <pc:sldMk cId="1880165370" sldId="2231"/>
            <ac:spMk id="16" creationId="{24892C46-8C6D-36DA-C56C-131F93BCD6DA}"/>
          </ac:spMkLst>
        </pc:spChg>
        <pc:spChg chg="del">
          <ac:chgData name="伊健 杜" userId="e69aded81da48593" providerId="LiveId" clId="{BFC995C6-4895-4711-9235-3A1E68732911}" dt="2023-02-16T07:31:33.925" v="5341" actId="478"/>
          <ac:spMkLst>
            <pc:docMk/>
            <pc:sldMk cId="1880165370" sldId="2231"/>
            <ac:spMk id="17" creationId="{FFE94B38-D123-543A-1732-3C5A8371939E}"/>
          </ac:spMkLst>
        </pc:spChg>
        <pc:spChg chg="del">
          <ac:chgData name="伊健 杜" userId="e69aded81da48593" providerId="LiveId" clId="{BFC995C6-4895-4711-9235-3A1E68732911}" dt="2023-02-16T07:31:33.925" v="5341" actId="478"/>
          <ac:spMkLst>
            <pc:docMk/>
            <pc:sldMk cId="1880165370" sldId="2231"/>
            <ac:spMk id="18" creationId="{FFF32215-AE0C-EC99-52AD-115B2E3416C0}"/>
          </ac:spMkLst>
        </pc:spChg>
        <pc:spChg chg="del">
          <ac:chgData name="伊健 杜" userId="e69aded81da48593" providerId="LiveId" clId="{BFC995C6-4895-4711-9235-3A1E68732911}" dt="2023-02-16T07:31:33.925" v="5341" actId="478"/>
          <ac:spMkLst>
            <pc:docMk/>
            <pc:sldMk cId="1880165370" sldId="2231"/>
            <ac:spMk id="19" creationId="{84A7DBC4-6E39-7E6C-EF2E-1DEC81506AB4}"/>
          </ac:spMkLst>
        </pc:spChg>
        <pc:spChg chg="add mod">
          <ac:chgData name="伊健 杜" userId="e69aded81da48593" providerId="LiveId" clId="{BFC995C6-4895-4711-9235-3A1E68732911}" dt="2023-02-16T07:35:26.592" v="5466" actId="1076"/>
          <ac:spMkLst>
            <pc:docMk/>
            <pc:sldMk cId="1880165370" sldId="2231"/>
            <ac:spMk id="20" creationId="{B99DD40A-48CD-9313-D00C-CFDAA0B1477A}"/>
          </ac:spMkLst>
        </pc:spChg>
        <pc:spChg chg="add mod">
          <ac:chgData name="伊健 杜" userId="e69aded81da48593" providerId="LiveId" clId="{BFC995C6-4895-4711-9235-3A1E68732911}" dt="2023-02-16T07:35:28.557" v="5467" actId="1076"/>
          <ac:spMkLst>
            <pc:docMk/>
            <pc:sldMk cId="1880165370" sldId="2231"/>
            <ac:spMk id="21" creationId="{C0C5F391-6BAC-799A-14BE-D4D5EC913D1A}"/>
          </ac:spMkLst>
        </pc:spChg>
        <pc:spChg chg="add mod">
          <ac:chgData name="伊健 杜" userId="e69aded81da48593" providerId="LiveId" clId="{BFC995C6-4895-4711-9235-3A1E68732911}" dt="2023-02-16T08:45:12.027" v="8102"/>
          <ac:spMkLst>
            <pc:docMk/>
            <pc:sldMk cId="1880165370" sldId="2231"/>
            <ac:spMk id="22" creationId="{392F3A17-4624-FDE3-371F-E26403FFBFE5}"/>
          </ac:spMkLst>
        </pc:spChg>
        <pc:spChg chg="add mod">
          <ac:chgData name="伊健 杜" userId="e69aded81da48593" providerId="LiveId" clId="{BFC995C6-4895-4711-9235-3A1E68732911}" dt="2023-02-16T08:45:12.027" v="8102"/>
          <ac:spMkLst>
            <pc:docMk/>
            <pc:sldMk cId="1880165370" sldId="2231"/>
            <ac:spMk id="23" creationId="{D2C27C51-2990-C244-3B69-819D509A24DF}"/>
          </ac:spMkLst>
        </pc:spChg>
      </pc:sldChg>
      <pc:sldChg chg="add del">
        <pc:chgData name="伊健 杜" userId="e69aded81da48593" providerId="LiveId" clId="{BFC995C6-4895-4711-9235-3A1E68732911}" dt="2023-02-16T07:24:56.671" v="4960"/>
        <pc:sldMkLst>
          <pc:docMk/>
          <pc:sldMk cId="3156857258" sldId="2231"/>
        </pc:sldMkLst>
      </pc:sldChg>
      <pc:sldChg chg="addSp delSp modSp add mod">
        <pc:chgData name="伊健 杜" userId="e69aded81da48593" providerId="LiveId" clId="{BFC995C6-4895-4711-9235-3A1E68732911}" dt="2023-02-16T08:45:12.027" v="8102"/>
        <pc:sldMkLst>
          <pc:docMk/>
          <pc:sldMk cId="2907699073" sldId="2232"/>
        </pc:sldMkLst>
        <pc:spChg chg="mod">
          <ac:chgData name="伊健 杜" userId="e69aded81da48593" providerId="LiveId" clId="{BFC995C6-4895-4711-9235-3A1E68732911}" dt="2023-02-16T08:45:12.027" v="8102"/>
          <ac:spMkLst>
            <pc:docMk/>
            <pc:sldMk cId="2907699073" sldId="2232"/>
            <ac:spMk id="2" creationId="{8A5A4F86-1C71-C3CD-169C-D9D918C4A72C}"/>
          </ac:spMkLst>
        </pc:spChg>
        <pc:spChg chg="add mod">
          <ac:chgData name="伊健 杜" userId="e69aded81da48593" providerId="LiveId" clId="{BFC995C6-4895-4711-9235-3A1E68732911}" dt="2023-02-16T08:45:12.027" v="8102"/>
          <ac:spMkLst>
            <pc:docMk/>
            <pc:sldMk cId="2907699073" sldId="2232"/>
            <ac:spMk id="3" creationId="{43404080-347F-0B03-7FA0-B6B200820806}"/>
          </ac:spMkLst>
        </pc:spChg>
        <pc:spChg chg="add mod">
          <ac:chgData name="伊健 杜" userId="e69aded81da48593" providerId="LiveId" clId="{BFC995C6-4895-4711-9235-3A1E68732911}" dt="2023-02-16T07:39:20.329" v="5704"/>
          <ac:spMkLst>
            <pc:docMk/>
            <pc:sldMk cId="2907699073" sldId="2232"/>
            <ac:spMk id="4" creationId="{664F786D-6213-72F0-8F17-D460E953BEAC}"/>
          </ac:spMkLst>
        </pc:spChg>
        <pc:spChg chg="add mod">
          <ac:chgData name="伊健 杜" userId="e69aded81da48593" providerId="LiveId" clId="{BFC995C6-4895-4711-9235-3A1E68732911}" dt="2023-02-16T07:39:18.083" v="5700" actId="1076"/>
          <ac:spMkLst>
            <pc:docMk/>
            <pc:sldMk cId="2907699073" sldId="2232"/>
            <ac:spMk id="5" creationId="{FC24D39B-4FB9-6613-5609-0150DD7A9DB8}"/>
          </ac:spMkLst>
        </pc:spChg>
        <pc:spChg chg="del">
          <ac:chgData name="伊健 杜" userId="e69aded81da48593" providerId="LiveId" clId="{BFC995C6-4895-4711-9235-3A1E68732911}" dt="2023-02-16T07:38:21.078" v="5571" actId="478"/>
          <ac:spMkLst>
            <pc:docMk/>
            <pc:sldMk cId="2907699073" sldId="2232"/>
            <ac:spMk id="9" creationId="{C8BAD4CB-9D47-D69F-3A40-CFF5C7B867D6}"/>
          </ac:spMkLst>
        </pc:spChg>
      </pc:sldChg>
      <pc:sldChg chg="addSp modSp add mod">
        <pc:chgData name="伊健 杜" userId="e69aded81da48593" providerId="LiveId" clId="{BFC995C6-4895-4711-9235-3A1E68732911}" dt="2023-02-16T08:45:12.027" v="8102"/>
        <pc:sldMkLst>
          <pc:docMk/>
          <pc:sldMk cId="4138107381" sldId="2233"/>
        </pc:sldMkLst>
        <pc:spChg chg="mod">
          <ac:chgData name="伊健 杜" userId="e69aded81da48593" providerId="LiveId" clId="{BFC995C6-4895-4711-9235-3A1E68732911}" dt="2023-02-16T08:45:12.027" v="8102"/>
          <ac:spMkLst>
            <pc:docMk/>
            <pc:sldMk cId="4138107381" sldId="2233"/>
            <ac:spMk id="2" creationId="{8A5A4F86-1C71-C3CD-169C-D9D918C4A72C}"/>
          </ac:spMkLst>
        </pc:spChg>
        <pc:spChg chg="mod">
          <ac:chgData name="伊健 杜" userId="e69aded81da48593" providerId="LiveId" clId="{BFC995C6-4895-4711-9235-3A1E68732911}" dt="2023-02-16T08:45:12.027" v="8102"/>
          <ac:spMkLst>
            <pc:docMk/>
            <pc:sldMk cId="4138107381" sldId="2233"/>
            <ac:spMk id="3" creationId="{43404080-347F-0B03-7FA0-B6B200820806}"/>
          </ac:spMkLst>
        </pc:spChg>
        <pc:spChg chg="mod">
          <ac:chgData name="伊健 杜" userId="e69aded81da48593" providerId="LiveId" clId="{BFC995C6-4895-4711-9235-3A1E68732911}" dt="2023-02-16T07:51:20.090" v="6310" actId="1076"/>
          <ac:spMkLst>
            <pc:docMk/>
            <pc:sldMk cId="4138107381" sldId="2233"/>
            <ac:spMk id="4" creationId="{664F786D-6213-72F0-8F17-D460E953BEAC}"/>
          </ac:spMkLst>
        </pc:spChg>
        <pc:spChg chg="mod">
          <ac:chgData name="伊健 杜" userId="e69aded81da48593" providerId="LiveId" clId="{BFC995C6-4895-4711-9235-3A1E68732911}" dt="2023-02-16T07:51:20.090" v="6310" actId="1076"/>
          <ac:spMkLst>
            <pc:docMk/>
            <pc:sldMk cId="4138107381" sldId="2233"/>
            <ac:spMk id="5" creationId="{FC24D39B-4FB9-6613-5609-0150DD7A9DB8}"/>
          </ac:spMkLst>
        </pc:spChg>
        <pc:picChg chg="add mod">
          <ac:chgData name="伊健 杜" userId="e69aded81da48593" providerId="LiveId" clId="{BFC995C6-4895-4711-9235-3A1E68732911}" dt="2023-02-16T07:52:05.862" v="6315" actId="1076"/>
          <ac:picMkLst>
            <pc:docMk/>
            <pc:sldMk cId="4138107381" sldId="2233"/>
            <ac:picMk id="7" creationId="{99A053A4-58D4-397C-B3AA-C288635AE125}"/>
          </ac:picMkLst>
        </pc:picChg>
      </pc:sldChg>
      <pc:sldChg chg="addSp modSp add mod">
        <pc:chgData name="伊健 杜" userId="e69aded81da48593" providerId="LiveId" clId="{BFC995C6-4895-4711-9235-3A1E68732911}" dt="2023-02-16T08:45:12.027" v="8102"/>
        <pc:sldMkLst>
          <pc:docMk/>
          <pc:sldMk cId="2501672628" sldId="2234"/>
        </pc:sldMkLst>
        <pc:spChg chg="mod">
          <ac:chgData name="伊健 杜" userId="e69aded81da48593" providerId="LiveId" clId="{BFC995C6-4895-4711-9235-3A1E68732911}" dt="2023-02-16T08:45:12.027" v="8102"/>
          <ac:spMkLst>
            <pc:docMk/>
            <pc:sldMk cId="2501672628" sldId="2234"/>
            <ac:spMk id="2" creationId="{8A5A4F86-1C71-C3CD-169C-D9D918C4A72C}"/>
          </ac:spMkLst>
        </pc:spChg>
        <pc:spChg chg="mod">
          <ac:chgData name="伊健 杜" userId="e69aded81da48593" providerId="LiveId" clId="{BFC995C6-4895-4711-9235-3A1E68732911}" dt="2023-02-16T08:45:12.027" v="8102"/>
          <ac:spMkLst>
            <pc:docMk/>
            <pc:sldMk cId="2501672628" sldId="2234"/>
            <ac:spMk id="3" creationId="{43404080-347F-0B03-7FA0-B6B200820806}"/>
          </ac:spMkLst>
        </pc:spChg>
        <pc:spChg chg="mod">
          <ac:chgData name="伊健 杜" userId="e69aded81da48593" providerId="LiveId" clId="{BFC995C6-4895-4711-9235-3A1E68732911}" dt="2023-02-16T07:50:14.560" v="6306" actId="1076"/>
          <ac:spMkLst>
            <pc:docMk/>
            <pc:sldMk cId="2501672628" sldId="2234"/>
            <ac:spMk id="4" creationId="{664F786D-6213-72F0-8F17-D460E953BEAC}"/>
          </ac:spMkLst>
        </pc:spChg>
        <pc:spChg chg="mod">
          <ac:chgData name="伊健 杜" userId="e69aded81da48593" providerId="LiveId" clId="{BFC995C6-4895-4711-9235-3A1E68732911}" dt="2023-02-16T07:50:14.560" v="6306" actId="1076"/>
          <ac:spMkLst>
            <pc:docMk/>
            <pc:sldMk cId="2501672628" sldId="2234"/>
            <ac:spMk id="5" creationId="{FC24D39B-4FB9-6613-5609-0150DD7A9DB8}"/>
          </ac:spMkLst>
        </pc:spChg>
        <pc:picChg chg="add mod">
          <ac:chgData name="伊健 杜" userId="e69aded81da48593" providerId="LiveId" clId="{BFC995C6-4895-4711-9235-3A1E68732911}" dt="2023-02-16T07:50:56.323" v="6308" actId="1076"/>
          <ac:picMkLst>
            <pc:docMk/>
            <pc:sldMk cId="2501672628" sldId="2234"/>
            <ac:picMk id="3074" creationId="{345B08B7-8525-7D91-C4C1-0FECC039958D}"/>
          </ac:picMkLst>
        </pc:picChg>
      </pc:sldChg>
      <pc:sldChg chg="addSp modSp add mod">
        <pc:chgData name="伊健 杜" userId="e69aded81da48593" providerId="LiveId" clId="{BFC995C6-4895-4711-9235-3A1E68732911}" dt="2023-02-16T08:45:12.027" v="8102"/>
        <pc:sldMkLst>
          <pc:docMk/>
          <pc:sldMk cId="3879447943" sldId="2235"/>
        </pc:sldMkLst>
        <pc:spChg chg="mod">
          <ac:chgData name="伊健 杜" userId="e69aded81da48593" providerId="LiveId" clId="{BFC995C6-4895-4711-9235-3A1E68732911}" dt="2023-02-16T08:45:12.027" v="8102"/>
          <ac:spMkLst>
            <pc:docMk/>
            <pc:sldMk cId="3879447943" sldId="2235"/>
            <ac:spMk id="2" creationId="{8A5A4F86-1C71-C3CD-169C-D9D918C4A72C}"/>
          </ac:spMkLst>
        </pc:spChg>
        <pc:spChg chg="mod">
          <ac:chgData name="伊健 杜" userId="e69aded81da48593" providerId="LiveId" clId="{BFC995C6-4895-4711-9235-3A1E68732911}" dt="2023-02-16T08:45:12.027" v="8102"/>
          <ac:spMkLst>
            <pc:docMk/>
            <pc:sldMk cId="3879447943" sldId="2235"/>
            <ac:spMk id="3" creationId="{43404080-347F-0B03-7FA0-B6B200820806}"/>
          </ac:spMkLst>
        </pc:spChg>
        <pc:spChg chg="mod">
          <ac:chgData name="伊健 杜" userId="e69aded81da48593" providerId="LiveId" clId="{BFC995C6-4895-4711-9235-3A1E68732911}" dt="2023-02-16T07:44:57.180" v="6303" actId="1076"/>
          <ac:spMkLst>
            <pc:docMk/>
            <pc:sldMk cId="3879447943" sldId="2235"/>
            <ac:spMk id="4" creationId="{664F786D-6213-72F0-8F17-D460E953BEAC}"/>
          </ac:spMkLst>
        </pc:spChg>
        <pc:spChg chg="mod">
          <ac:chgData name="伊健 杜" userId="e69aded81da48593" providerId="LiveId" clId="{BFC995C6-4895-4711-9235-3A1E68732911}" dt="2023-02-16T07:44:57.180" v="6303" actId="1076"/>
          <ac:spMkLst>
            <pc:docMk/>
            <pc:sldMk cId="3879447943" sldId="2235"/>
            <ac:spMk id="5" creationId="{FC24D39B-4FB9-6613-5609-0150DD7A9DB8}"/>
          </ac:spMkLst>
        </pc:spChg>
        <pc:picChg chg="add mod">
          <ac:chgData name="伊健 杜" userId="e69aded81da48593" providerId="LiveId" clId="{BFC995C6-4895-4711-9235-3A1E68732911}" dt="2023-02-16T07:45:16.160" v="6305" actId="1076"/>
          <ac:picMkLst>
            <pc:docMk/>
            <pc:sldMk cId="3879447943" sldId="2235"/>
            <ac:picMk id="2050" creationId="{6EDB1581-EDF2-071F-7E1F-435753AC63FB}"/>
          </ac:picMkLst>
        </pc:picChg>
      </pc:sldChg>
      <pc:sldChg chg="addSp modSp add mod">
        <pc:chgData name="伊健 杜" userId="e69aded81da48593" providerId="LiveId" clId="{BFC995C6-4895-4711-9235-3A1E68732911}" dt="2023-02-16T08:45:12.027" v="8102"/>
        <pc:sldMkLst>
          <pc:docMk/>
          <pc:sldMk cId="1104921127" sldId="2236"/>
        </pc:sldMkLst>
        <pc:spChg chg="mod">
          <ac:chgData name="伊健 杜" userId="e69aded81da48593" providerId="LiveId" clId="{BFC995C6-4895-4711-9235-3A1E68732911}" dt="2023-02-16T08:45:12.027" v="8102"/>
          <ac:spMkLst>
            <pc:docMk/>
            <pc:sldMk cId="1104921127" sldId="2236"/>
            <ac:spMk id="2" creationId="{8A5A4F86-1C71-C3CD-169C-D9D918C4A72C}"/>
          </ac:spMkLst>
        </pc:spChg>
        <pc:spChg chg="mod">
          <ac:chgData name="伊健 杜" userId="e69aded81da48593" providerId="LiveId" clId="{BFC995C6-4895-4711-9235-3A1E68732911}" dt="2023-02-16T08:45:12.027" v="8102"/>
          <ac:spMkLst>
            <pc:docMk/>
            <pc:sldMk cId="1104921127" sldId="2236"/>
            <ac:spMk id="3" creationId="{43404080-347F-0B03-7FA0-B6B200820806}"/>
          </ac:spMkLst>
        </pc:spChg>
        <pc:spChg chg="mod">
          <ac:chgData name="伊健 杜" userId="e69aded81da48593" providerId="LiveId" clId="{BFC995C6-4895-4711-9235-3A1E68732911}" dt="2023-02-16T07:44:22.160" v="6299" actId="1076"/>
          <ac:spMkLst>
            <pc:docMk/>
            <pc:sldMk cId="1104921127" sldId="2236"/>
            <ac:spMk id="4" creationId="{664F786D-6213-72F0-8F17-D460E953BEAC}"/>
          </ac:spMkLst>
        </pc:spChg>
        <pc:spChg chg="mod">
          <ac:chgData name="伊健 杜" userId="e69aded81da48593" providerId="LiveId" clId="{BFC995C6-4895-4711-9235-3A1E68732911}" dt="2023-02-16T07:44:22.160" v="6299" actId="1076"/>
          <ac:spMkLst>
            <pc:docMk/>
            <pc:sldMk cId="1104921127" sldId="2236"/>
            <ac:spMk id="5" creationId="{FC24D39B-4FB9-6613-5609-0150DD7A9DB8}"/>
          </ac:spMkLst>
        </pc:spChg>
        <pc:picChg chg="add mod">
          <ac:chgData name="伊健 杜" userId="e69aded81da48593" providerId="LiveId" clId="{BFC995C6-4895-4711-9235-3A1E68732911}" dt="2023-02-16T07:44:52.677" v="6302" actId="1076"/>
          <ac:picMkLst>
            <pc:docMk/>
            <pc:sldMk cId="1104921127" sldId="2236"/>
            <ac:picMk id="1026" creationId="{F310F436-6396-E494-C9A9-69069B0FD37D}"/>
          </ac:picMkLst>
        </pc:picChg>
      </pc:sldChg>
      <pc:sldChg chg="addSp delSp modSp add mod">
        <pc:chgData name="伊健 杜" userId="e69aded81da48593" providerId="LiveId" clId="{BFC995C6-4895-4711-9235-3A1E68732911}" dt="2023-02-16T08:45:12.027" v="8102"/>
        <pc:sldMkLst>
          <pc:docMk/>
          <pc:sldMk cId="3692659260" sldId="2237"/>
        </pc:sldMkLst>
        <pc:spChg chg="mod">
          <ac:chgData name="伊健 杜" userId="e69aded81da48593" providerId="LiveId" clId="{BFC995C6-4895-4711-9235-3A1E68732911}" dt="2023-02-16T08:45:12.027" v="8102"/>
          <ac:spMkLst>
            <pc:docMk/>
            <pc:sldMk cId="3692659260" sldId="2237"/>
            <ac:spMk id="5" creationId="{E7287B0E-EF55-E721-8EFA-9A9183C0EDF9}"/>
          </ac:spMkLst>
        </pc:spChg>
        <pc:picChg chg="del">
          <ac:chgData name="伊健 杜" userId="e69aded81da48593" providerId="LiveId" clId="{BFC995C6-4895-4711-9235-3A1E68732911}" dt="2023-02-16T07:54:20.119" v="6414" actId="478"/>
          <ac:picMkLst>
            <pc:docMk/>
            <pc:sldMk cId="3692659260" sldId="2237"/>
            <ac:picMk id="4098" creationId="{8FAC5D24-9F8D-7083-ECB0-829065D078BD}"/>
          </ac:picMkLst>
        </pc:picChg>
        <pc:picChg chg="add mod">
          <ac:chgData name="伊健 杜" userId="e69aded81da48593" providerId="LiveId" clId="{BFC995C6-4895-4711-9235-3A1E68732911}" dt="2023-02-16T07:54:54.832" v="6467" actId="1076"/>
          <ac:picMkLst>
            <pc:docMk/>
            <pc:sldMk cId="3692659260" sldId="2237"/>
            <ac:picMk id="5122" creationId="{459A5E0E-C2E7-49DC-5781-BBC6650753D9}"/>
          </ac:picMkLst>
        </pc:picChg>
      </pc:sldChg>
      <pc:sldChg chg="modSp add mod">
        <pc:chgData name="伊健 杜" userId="e69aded81da48593" providerId="LiveId" clId="{BFC995C6-4895-4711-9235-3A1E68732911}" dt="2023-02-16T08:45:12.027" v="8102"/>
        <pc:sldMkLst>
          <pc:docMk/>
          <pc:sldMk cId="1990614062" sldId="2238"/>
        </pc:sldMkLst>
        <pc:spChg chg="mod">
          <ac:chgData name="伊健 杜" userId="e69aded81da48593" providerId="LiveId" clId="{BFC995C6-4895-4711-9235-3A1E68732911}" dt="2023-02-16T08:45:12.027" v="8102"/>
          <ac:spMkLst>
            <pc:docMk/>
            <pc:sldMk cId="1990614062" sldId="2238"/>
            <ac:spMk id="2" creationId="{10304424-DB4A-36E7-9E0D-D32A5DD0F26C}"/>
          </ac:spMkLst>
        </pc:spChg>
      </pc:sldChg>
      <pc:sldChg chg="addSp delSp modSp add mod modAnim">
        <pc:chgData name="伊健 杜" userId="e69aded81da48593" providerId="LiveId" clId="{BFC995C6-4895-4711-9235-3A1E68732911}" dt="2023-02-16T08:45:12.027" v="8102"/>
        <pc:sldMkLst>
          <pc:docMk/>
          <pc:sldMk cId="190861444" sldId="2239"/>
        </pc:sldMkLst>
        <pc:spChg chg="mod">
          <ac:chgData name="伊健 杜" userId="e69aded81da48593" providerId="LiveId" clId="{BFC995C6-4895-4711-9235-3A1E68732911}" dt="2023-02-16T08:11:21.634" v="6832" actId="14100"/>
          <ac:spMkLst>
            <pc:docMk/>
            <pc:sldMk cId="190861444" sldId="2239"/>
            <ac:spMk id="2" creationId="{10304424-DB4A-36E7-9E0D-D32A5DD0F26C}"/>
          </ac:spMkLst>
        </pc:spChg>
        <pc:spChg chg="add del mod">
          <ac:chgData name="伊健 杜" userId="e69aded81da48593" providerId="LiveId" clId="{BFC995C6-4895-4711-9235-3A1E68732911}" dt="2023-02-16T08:07:21.598" v="6702" actId="478"/>
          <ac:spMkLst>
            <pc:docMk/>
            <pc:sldMk cId="190861444" sldId="2239"/>
            <ac:spMk id="3" creationId="{A9399303-7153-0D06-9548-19E78A1CA13B}"/>
          </ac:spMkLst>
        </pc:spChg>
        <pc:spChg chg="add mod">
          <ac:chgData name="伊健 杜" userId="e69aded81da48593" providerId="LiveId" clId="{BFC995C6-4895-4711-9235-3A1E68732911}" dt="2023-02-16T08:45:12.027" v="8102"/>
          <ac:spMkLst>
            <pc:docMk/>
            <pc:sldMk cId="190861444" sldId="2239"/>
            <ac:spMk id="4" creationId="{FE154261-26ED-768E-1F72-0E5CF7D6D8D6}"/>
          </ac:spMkLst>
        </pc:spChg>
        <pc:spChg chg="mod">
          <ac:chgData name="伊健 杜" userId="e69aded81da48593" providerId="LiveId" clId="{BFC995C6-4895-4711-9235-3A1E68732911}" dt="2023-02-16T08:45:12.027" v="8102"/>
          <ac:spMkLst>
            <pc:docMk/>
            <pc:sldMk cId="190861444" sldId="2239"/>
            <ac:spMk id="5" creationId="{E7287B0E-EF55-E721-8EFA-9A9183C0EDF9}"/>
          </ac:spMkLst>
        </pc:spChg>
        <pc:spChg chg="add mod">
          <ac:chgData name="伊健 杜" userId="e69aded81da48593" providerId="LiveId" clId="{BFC995C6-4895-4711-9235-3A1E68732911}" dt="2023-02-16T08:45:12.027" v="8102"/>
          <ac:spMkLst>
            <pc:docMk/>
            <pc:sldMk cId="190861444" sldId="2239"/>
            <ac:spMk id="6" creationId="{6BFD08AB-F48B-6908-689A-DE4114EB54D4}"/>
          </ac:spMkLst>
        </pc:spChg>
        <pc:picChg chg="del">
          <ac:chgData name="伊健 杜" userId="e69aded81da48593" providerId="LiveId" clId="{BFC995C6-4895-4711-9235-3A1E68732911}" dt="2023-02-16T08:00:30.069" v="6648" actId="478"/>
          <ac:picMkLst>
            <pc:docMk/>
            <pc:sldMk cId="190861444" sldId="2239"/>
            <ac:picMk id="4098" creationId="{8FAC5D24-9F8D-7083-ECB0-829065D078BD}"/>
          </ac:picMkLst>
        </pc:picChg>
      </pc:sldChg>
      <pc:sldChg chg="add del">
        <pc:chgData name="伊健 杜" userId="e69aded81da48593" providerId="LiveId" clId="{BFC995C6-4895-4711-9235-3A1E68732911}" dt="2023-02-16T07:59:58.791" v="6639" actId="47"/>
        <pc:sldMkLst>
          <pc:docMk/>
          <pc:sldMk cId="452157188" sldId="2240"/>
        </pc:sldMkLst>
      </pc:sldChg>
      <pc:sldChg chg="add del">
        <pc:chgData name="伊健 杜" userId="e69aded81da48593" providerId="LiveId" clId="{BFC995C6-4895-4711-9235-3A1E68732911}" dt="2023-02-16T08:15:40.599" v="7246" actId="47"/>
        <pc:sldMkLst>
          <pc:docMk/>
          <pc:sldMk cId="197261158" sldId="2241"/>
        </pc:sldMkLst>
      </pc:sldChg>
      <pc:sldChg chg="add del">
        <pc:chgData name="伊健 杜" userId="e69aded81da48593" providerId="LiveId" clId="{BFC995C6-4895-4711-9235-3A1E68732911}" dt="2023-02-16T08:15:40.599" v="7246" actId="47"/>
        <pc:sldMkLst>
          <pc:docMk/>
          <pc:sldMk cId="3098839113" sldId="2242"/>
        </pc:sldMkLst>
      </pc:sldChg>
      <pc:sldChg chg="add del">
        <pc:chgData name="伊健 杜" userId="e69aded81da48593" providerId="LiveId" clId="{BFC995C6-4895-4711-9235-3A1E68732911}" dt="2023-02-16T08:15:40.599" v="7246" actId="47"/>
        <pc:sldMkLst>
          <pc:docMk/>
          <pc:sldMk cId="1973944311" sldId="2243"/>
        </pc:sldMkLst>
      </pc:sldChg>
      <pc:sldChg chg="addSp modSp add mod modAnim">
        <pc:chgData name="伊健 杜" userId="e69aded81da48593" providerId="LiveId" clId="{BFC995C6-4895-4711-9235-3A1E68732911}" dt="2023-02-16T08:45:12.027" v="8102"/>
        <pc:sldMkLst>
          <pc:docMk/>
          <pc:sldMk cId="1294235350" sldId="2244"/>
        </pc:sldMkLst>
        <pc:spChg chg="mod">
          <ac:chgData name="伊健 杜" userId="e69aded81da48593" providerId="LiveId" clId="{BFC995C6-4895-4711-9235-3A1E68732911}" dt="2023-02-16T08:13:19.150" v="7030" actId="20577"/>
          <ac:spMkLst>
            <pc:docMk/>
            <pc:sldMk cId="1294235350" sldId="2244"/>
            <ac:spMk id="2" creationId="{10304424-DB4A-36E7-9E0D-D32A5DD0F26C}"/>
          </ac:spMkLst>
        </pc:spChg>
        <pc:spChg chg="add mod">
          <ac:chgData name="伊健 杜" userId="e69aded81da48593" providerId="LiveId" clId="{BFC995C6-4895-4711-9235-3A1E68732911}" dt="2023-02-16T08:45:12.027" v="8102"/>
          <ac:spMkLst>
            <pc:docMk/>
            <pc:sldMk cId="1294235350" sldId="2244"/>
            <ac:spMk id="3" creationId="{AF242346-55A9-93FA-7BB4-1259F6A33737}"/>
          </ac:spMkLst>
        </pc:spChg>
        <pc:spChg chg="mod">
          <ac:chgData name="伊健 杜" userId="e69aded81da48593" providerId="LiveId" clId="{BFC995C6-4895-4711-9235-3A1E68732911}" dt="2023-02-16T08:10:12.159" v="6822"/>
          <ac:spMkLst>
            <pc:docMk/>
            <pc:sldMk cId="1294235350" sldId="2244"/>
            <ac:spMk id="5" creationId="{E7287B0E-EF55-E721-8EFA-9A9183C0EDF9}"/>
          </ac:spMkLst>
        </pc:spChg>
        <pc:picChg chg="add mod">
          <ac:chgData name="伊健 杜" userId="e69aded81da48593" providerId="LiveId" clId="{BFC995C6-4895-4711-9235-3A1E68732911}" dt="2023-02-16T08:42:47.757" v="8096" actId="1076"/>
          <ac:picMkLst>
            <pc:docMk/>
            <pc:sldMk cId="1294235350" sldId="2244"/>
            <ac:picMk id="11266" creationId="{48040277-F706-7A5B-E680-C37E774FC373}"/>
          </ac:picMkLst>
        </pc:picChg>
      </pc:sldChg>
      <pc:sldChg chg="modSp add del mod">
        <pc:chgData name="伊健 杜" userId="e69aded81da48593" providerId="LiveId" clId="{BFC995C6-4895-4711-9235-3A1E68732911}" dt="2023-02-16T08:14:08.896" v="7083" actId="47"/>
        <pc:sldMkLst>
          <pc:docMk/>
          <pc:sldMk cId="3393759370" sldId="2245"/>
        </pc:sldMkLst>
        <pc:spChg chg="mod">
          <ac:chgData name="伊健 杜" userId="e69aded81da48593" providerId="LiveId" clId="{BFC995C6-4895-4711-9235-3A1E68732911}" dt="2023-02-16T08:10:42.650" v="6831" actId="20577"/>
          <ac:spMkLst>
            <pc:docMk/>
            <pc:sldMk cId="3393759370" sldId="2245"/>
            <ac:spMk id="5" creationId="{E7287B0E-EF55-E721-8EFA-9A9183C0EDF9}"/>
          </ac:spMkLst>
        </pc:spChg>
      </pc:sldChg>
      <pc:sldChg chg="addSp delSp modSp add mod modAnim">
        <pc:chgData name="伊健 杜" userId="e69aded81da48593" providerId="LiveId" clId="{BFC995C6-4895-4711-9235-3A1E68732911}" dt="2023-02-16T08:45:12.027" v="8102"/>
        <pc:sldMkLst>
          <pc:docMk/>
          <pc:sldMk cId="2420110277" sldId="2246"/>
        </pc:sldMkLst>
        <pc:spChg chg="del">
          <ac:chgData name="伊健 杜" userId="e69aded81da48593" providerId="LiveId" clId="{BFC995C6-4895-4711-9235-3A1E68732911}" dt="2023-02-16T08:12:18.242" v="6876" actId="478"/>
          <ac:spMkLst>
            <pc:docMk/>
            <pc:sldMk cId="2420110277" sldId="2246"/>
            <ac:spMk id="4" creationId="{FE154261-26ED-768E-1F72-0E5CF7D6D8D6}"/>
          </ac:spMkLst>
        </pc:spChg>
        <pc:spChg chg="mod">
          <ac:chgData name="伊健 杜" userId="e69aded81da48593" providerId="LiveId" clId="{BFC995C6-4895-4711-9235-3A1E68732911}" dt="2023-02-16T08:45:12.027" v="8102"/>
          <ac:spMkLst>
            <pc:docMk/>
            <pc:sldMk cId="2420110277" sldId="2246"/>
            <ac:spMk id="5" creationId="{E7287B0E-EF55-E721-8EFA-9A9183C0EDF9}"/>
          </ac:spMkLst>
        </pc:spChg>
        <pc:spChg chg="mod">
          <ac:chgData name="伊健 杜" userId="e69aded81da48593" providerId="LiveId" clId="{BFC995C6-4895-4711-9235-3A1E68732911}" dt="2023-02-16T08:45:12.027" v="8102"/>
          <ac:spMkLst>
            <pc:docMk/>
            <pc:sldMk cId="2420110277" sldId="2246"/>
            <ac:spMk id="6" creationId="{6BFD08AB-F48B-6908-689A-DE4114EB54D4}"/>
          </ac:spMkLst>
        </pc:spChg>
        <pc:picChg chg="add mod">
          <ac:chgData name="伊健 杜" userId="e69aded81da48593" providerId="LiveId" clId="{BFC995C6-4895-4711-9235-3A1E68732911}" dt="2023-02-16T08:42:27.889" v="8092" actId="1076"/>
          <ac:picMkLst>
            <pc:docMk/>
            <pc:sldMk cId="2420110277" sldId="2246"/>
            <ac:picMk id="10242" creationId="{961095F7-39DE-47B1-E5F9-25A8809C61F3}"/>
          </ac:picMkLst>
        </pc:picChg>
      </pc:sldChg>
      <pc:sldChg chg="addSp modSp add mod">
        <pc:chgData name="伊健 杜" userId="e69aded81da48593" providerId="LiveId" clId="{BFC995C6-4895-4711-9235-3A1E68732911}" dt="2023-02-16T08:45:12.027" v="8102"/>
        <pc:sldMkLst>
          <pc:docMk/>
          <pc:sldMk cId="252538624" sldId="2247"/>
        </pc:sldMkLst>
        <pc:spChg chg="mod">
          <ac:chgData name="伊健 杜" userId="e69aded81da48593" providerId="LiveId" clId="{BFC995C6-4895-4711-9235-3A1E68732911}" dt="2023-02-16T08:45:12.027" v="8102"/>
          <ac:spMkLst>
            <pc:docMk/>
            <pc:sldMk cId="252538624" sldId="2247"/>
            <ac:spMk id="3" creationId="{AF242346-55A9-93FA-7BB4-1259F6A33737}"/>
          </ac:spMkLst>
        </pc:spChg>
        <pc:spChg chg="mod">
          <ac:chgData name="伊健 杜" userId="e69aded81da48593" providerId="LiveId" clId="{BFC995C6-4895-4711-9235-3A1E68732911}" dt="2023-02-16T08:45:12.027" v="8102"/>
          <ac:spMkLst>
            <pc:docMk/>
            <pc:sldMk cId="252538624" sldId="2247"/>
            <ac:spMk id="5" creationId="{E7287B0E-EF55-E721-8EFA-9A9183C0EDF9}"/>
          </ac:spMkLst>
        </pc:spChg>
        <pc:picChg chg="add mod">
          <ac:chgData name="伊健 杜" userId="e69aded81da48593" providerId="LiveId" clId="{BFC995C6-4895-4711-9235-3A1E68732911}" dt="2023-02-16T08:45:00.139" v="8101" actId="1076"/>
          <ac:picMkLst>
            <pc:docMk/>
            <pc:sldMk cId="252538624" sldId="2247"/>
            <ac:picMk id="9218" creationId="{8A6CED16-6524-A99D-0A69-F61815985522}"/>
          </ac:picMkLst>
        </pc:picChg>
      </pc:sldChg>
      <pc:sldChg chg="modSp add mod">
        <pc:chgData name="伊健 杜" userId="e69aded81da48593" providerId="LiveId" clId="{BFC995C6-4895-4711-9235-3A1E68732911}" dt="2023-02-16T08:45:12.027" v="8102"/>
        <pc:sldMkLst>
          <pc:docMk/>
          <pc:sldMk cId="1415075018" sldId="2248"/>
        </pc:sldMkLst>
        <pc:spChg chg="mod">
          <ac:chgData name="伊健 杜" userId="e69aded81da48593" providerId="LiveId" clId="{BFC995C6-4895-4711-9235-3A1E68732911}" dt="2023-02-16T08:45:12.027" v="8102"/>
          <ac:spMkLst>
            <pc:docMk/>
            <pc:sldMk cId="1415075018" sldId="2248"/>
            <ac:spMk id="2" creationId="{10304424-DB4A-36E7-9E0D-D32A5DD0F26C}"/>
          </ac:spMkLst>
        </pc:spChg>
        <pc:spChg chg="mod">
          <ac:chgData name="伊健 杜" userId="e69aded81da48593" providerId="LiveId" clId="{BFC995C6-4895-4711-9235-3A1E68732911}" dt="2023-02-16T08:45:12.027" v="8102"/>
          <ac:spMkLst>
            <pc:docMk/>
            <pc:sldMk cId="1415075018" sldId="2248"/>
            <ac:spMk id="5" creationId="{E7287B0E-EF55-E721-8EFA-9A9183C0EDF9}"/>
          </ac:spMkLst>
        </pc:spChg>
      </pc:sldChg>
      <pc:sldChg chg="addSp delSp modSp add mod">
        <pc:chgData name="伊健 杜" userId="e69aded81da48593" providerId="LiveId" clId="{BFC995C6-4895-4711-9235-3A1E68732911}" dt="2023-02-16T08:45:12.027" v="8102"/>
        <pc:sldMkLst>
          <pc:docMk/>
          <pc:sldMk cId="711364460" sldId="2249"/>
        </pc:sldMkLst>
        <pc:spChg chg="mod">
          <ac:chgData name="伊健 杜" userId="e69aded81da48593" providerId="LiveId" clId="{BFC995C6-4895-4711-9235-3A1E68732911}" dt="2023-02-16T08:45:12.027" v="8102"/>
          <ac:spMkLst>
            <pc:docMk/>
            <pc:sldMk cId="711364460" sldId="2249"/>
            <ac:spMk id="2" creationId="{10304424-DB4A-36E7-9E0D-D32A5DD0F26C}"/>
          </ac:spMkLst>
        </pc:spChg>
        <pc:spChg chg="mod">
          <ac:chgData name="伊健 杜" userId="e69aded81da48593" providerId="LiveId" clId="{BFC995C6-4895-4711-9235-3A1E68732911}" dt="2023-02-16T08:45:12.027" v="8102"/>
          <ac:spMkLst>
            <pc:docMk/>
            <pc:sldMk cId="711364460" sldId="2249"/>
            <ac:spMk id="5" creationId="{E7287B0E-EF55-E721-8EFA-9A9183C0EDF9}"/>
          </ac:spMkLst>
        </pc:spChg>
        <pc:picChg chg="del">
          <ac:chgData name="伊健 杜" userId="e69aded81da48593" providerId="LiveId" clId="{BFC995C6-4895-4711-9235-3A1E68732911}" dt="2023-02-16T08:24:17.534" v="7662" actId="478"/>
          <ac:picMkLst>
            <pc:docMk/>
            <pc:sldMk cId="711364460" sldId="2249"/>
            <ac:picMk id="5122" creationId="{459A5E0E-C2E7-49DC-5781-BBC6650753D9}"/>
          </ac:picMkLst>
        </pc:picChg>
        <pc:picChg chg="add del mod">
          <ac:chgData name="伊健 杜" userId="e69aded81da48593" providerId="LiveId" clId="{BFC995C6-4895-4711-9235-3A1E68732911}" dt="2023-02-16T08:25:53.161" v="7811" actId="478"/>
          <ac:picMkLst>
            <pc:docMk/>
            <pc:sldMk cId="711364460" sldId="2249"/>
            <ac:picMk id="7170" creationId="{AB6A92BB-D8D9-4BF7-5F26-ACD10FC05B42}"/>
          </ac:picMkLst>
        </pc:picChg>
        <pc:picChg chg="add mod">
          <ac:chgData name="伊健 杜" userId="e69aded81da48593" providerId="LiveId" clId="{BFC995C6-4895-4711-9235-3A1E68732911}" dt="2023-02-16T08:25:56.905" v="7814" actId="1076"/>
          <ac:picMkLst>
            <pc:docMk/>
            <pc:sldMk cId="711364460" sldId="2249"/>
            <ac:picMk id="7172" creationId="{2BFBB99D-FA40-00B8-8FF6-21A8BB43B815}"/>
          </ac:picMkLst>
        </pc:picChg>
      </pc:sldChg>
      <pc:sldChg chg="modSp add mod">
        <pc:chgData name="伊健 杜" userId="e69aded81da48593" providerId="LiveId" clId="{BFC995C6-4895-4711-9235-3A1E68732911}" dt="2023-02-16T08:45:12.027" v="8102"/>
        <pc:sldMkLst>
          <pc:docMk/>
          <pc:sldMk cId="1210530522" sldId="2250"/>
        </pc:sldMkLst>
        <pc:spChg chg="mod">
          <ac:chgData name="伊健 杜" userId="e69aded81da48593" providerId="LiveId" clId="{BFC995C6-4895-4711-9235-3A1E68732911}" dt="2023-02-16T08:45:12.027" v="8102"/>
          <ac:spMkLst>
            <pc:docMk/>
            <pc:sldMk cId="1210530522" sldId="2250"/>
            <ac:spMk id="2" creationId="{10304424-DB4A-36E7-9E0D-D32A5DD0F26C}"/>
          </ac:spMkLst>
        </pc:spChg>
      </pc:sldChg>
      <pc:sldChg chg="delSp modSp new mod ord">
        <pc:chgData name="伊健 杜" userId="e69aded81da48593" providerId="LiveId" clId="{BFC995C6-4895-4711-9235-3A1E68732911}" dt="2023-02-16T08:45:12.027" v="8102"/>
        <pc:sldMkLst>
          <pc:docMk/>
          <pc:sldMk cId="1327051921" sldId="2251"/>
        </pc:sldMkLst>
        <pc:spChg chg="mod">
          <ac:chgData name="伊健 杜" userId="e69aded81da48593" providerId="LiveId" clId="{BFC995C6-4895-4711-9235-3A1E68732911}" dt="2023-02-16T08:45:12.027" v="8102"/>
          <ac:spMkLst>
            <pc:docMk/>
            <pc:sldMk cId="1327051921" sldId="2251"/>
            <ac:spMk id="2" creationId="{1D484E6E-E122-827B-6C84-602AC8860183}"/>
          </ac:spMkLst>
        </pc:spChg>
        <pc:spChg chg="del">
          <ac:chgData name="伊健 杜" userId="e69aded81da48593" providerId="LiveId" clId="{BFC995C6-4895-4711-9235-3A1E68732911}" dt="2023-02-16T08:16:45.708" v="7269" actId="478"/>
          <ac:spMkLst>
            <pc:docMk/>
            <pc:sldMk cId="1327051921" sldId="2251"/>
            <ac:spMk id="3" creationId="{CD5CDAD8-6CA6-F3B7-075B-91EB4F3102E1}"/>
          </ac:spMkLst>
        </pc:spChg>
      </pc:sldChg>
      <pc:sldChg chg="modSp add mod ord">
        <pc:chgData name="伊健 杜" userId="e69aded81da48593" providerId="LiveId" clId="{BFC995C6-4895-4711-9235-3A1E68732911}" dt="2023-02-16T08:45:12.027" v="8102"/>
        <pc:sldMkLst>
          <pc:docMk/>
          <pc:sldMk cId="4140817928" sldId="2252"/>
        </pc:sldMkLst>
        <pc:spChg chg="mod">
          <ac:chgData name="伊健 杜" userId="e69aded81da48593" providerId="LiveId" clId="{BFC995C6-4895-4711-9235-3A1E68732911}" dt="2023-02-16T08:45:12.027" v="8102"/>
          <ac:spMkLst>
            <pc:docMk/>
            <pc:sldMk cId="4140817928" sldId="2252"/>
            <ac:spMk id="2" creationId="{1D484E6E-E122-827B-6C84-602AC8860183}"/>
          </ac:spMkLst>
        </pc:spChg>
      </pc:sldChg>
      <pc:sldChg chg="addSp delSp modSp new mod modAnim">
        <pc:chgData name="伊健 杜" userId="e69aded81da48593" providerId="LiveId" clId="{BFC995C6-4895-4711-9235-3A1E68732911}" dt="2023-02-16T08:45:12.027" v="8102"/>
        <pc:sldMkLst>
          <pc:docMk/>
          <pc:sldMk cId="1041314455" sldId="2253"/>
        </pc:sldMkLst>
        <pc:spChg chg="mod">
          <ac:chgData name="伊健 杜" userId="e69aded81da48593" providerId="LiveId" clId="{BFC995C6-4895-4711-9235-3A1E68732911}" dt="2023-02-16T08:45:12.027" v="8102"/>
          <ac:spMkLst>
            <pc:docMk/>
            <pc:sldMk cId="1041314455" sldId="2253"/>
            <ac:spMk id="2" creationId="{B99C7E8F-0213-EB23-BD1A-9A06F5EFD06D}"/>
          </ac:spMkLst>
        </pc:spChg>
        <pc:spChg chg="del mod">
          <ac:chgData name="伊健 杜" userId="e69aded81da48593" providerId="LiveId" clId="{BFC995C6-4895-4711-9235-3A1E68732911}" dt="2023-02-16T08:20:12.386" v="7472" actId="478"/>
          <ac:spMkLst>
            <pc:docMk/>
            <pc:sldMk cId="1041314455" sldId="2253"/>
            <ac:spMk id="3" creationId="{6491D4F7-536C-410F-4B6A-CBC4CDDC212F}"/>
          </ac:spMkLst>
        </pc:spChg>
        <pc:spChg chg="add mod">
          <ac:chgData name="伊健 杜" userId="e69aded81da48593" providerId="LiveId" clId="{BFC995C6-4895-4711-9235-3A1E68732911}" dt="2023-02-16T08:45:12.027" v="8102"/>
          <ac:spMkLst>
            <pc:docMk/>
            <pc:sldMk cId="1041314455" sldId="2253"/>
            <ac:spMk id="4" creationId="{30580A08-291A-9808-247C-8A35FA7DAA68}"/>
          </ac:spMkLst>
        </pc:spChg>
        <pc:picChg chg="add mod">
          <ac:chgData name="伊健 杜" userId="e69aded81da48593" providerId="LiveId" clId="{BFC995C6-4895-4711-9235-3A1E68732911}" dt="2023-02-16T08:21:15.145" v="7475" actId="1076"/>
          <ac:picMkLst>
            <pc:docMk/>
            <pc:sldMk cId="1041314455" sldId="2253"/>
            <ac:picMk id="6146" creationId="{D1D34C0C-086C-D99B-333E-B397FACC5CAF}"/>
          </ac:picMkLst>
        </pc:picChg>
      </pc:sldChg>
      <pc:sldChg chg="add del">
        <pc:chgData name="伊健 杜" userId="e69aded81da48593" providerId="LiveId" clId="{BFC995C6-4895-4711-9235-3A1E68732911}" dt="2023-02-16T08:17:58.039" v="7411" actId="47"/>
        <pc:sldMkLst>
          <pc:docMk/>
          <pc:sldMk cId="2964660824" sldId="2253"/>
        </pc:sldMkLst>
      </pc:sldChg>
      <pc:sldChg chg="addSp delSp modSp add mod">
        <pc:chgData name="伊健 杜" userId="e69aded81da48593" providerId="LiveId" clId="{BFC995C6-4895-4711-9235-3A1E68732911}" dt="2023-02-16T08:23:32.211" v="7576" actId="20577"/>
        <pc:sldMkLst>
          <pc:docMk/>
          <pc:sldMk cId="244172812" sldId="2254"/>
        </pc:sldMkLst>
        <pc:spChg chg="mod">
          <ac:chgData name="伊健 杜" userId="e69aded81da48593" providerId="LiveId" clId="{BFC995C6-4895-4711-9235-3A1E68732911}" dt="2023-02-16T08:23:32.211" v="7576" actId="20577"/>
          <ac:spMkLst>
            <pc:docMk/>
            <pc:sldMk cId="244172812" sldId="2254"/>
            <ac:spMk id="2" creationId="{B99C7E8F-0213-EB23-BD1A-9A06F5EFD06D}"/>
          </ac:spMkLst>
        </pc:spChg>
        <pc:spChg chg="del mod">
          <ac:chgData name="伊健 杜" userId="e69aded81da48593" providerId="LiveId" clId="{BFC995C6-4895-4711-9235-3A1E68732911}" dt="2023-02-16T08:22:22.871" v="7489" actId="478"/>
          <ac:spMkLst>
            <pc:docMk/>
            <pc:sldMk cId="244172812" sldId="2254"/>
            <ac:spMk id="4" creationId="{30580A08-291A-9808-247C-8A35FA7DAA68}"/>
          </ac:spMkLst>
        </pc:spChg>
        <pc:picChg chg="del">
          <ac:chgData name="伊健 杜" userId="e69aded81da48593" providerId="LiveId" clId="{BFC995C6-4895-4711-9235-3A1E68732911}" dt="2023-02-16T08:21:29.195" v="7479" actId="478"/>
          <ac:picMkLst>
            <pc:docMk/>
            <pc:sldMk cId="244172812" sldId="2254"/>
            <ac:picMk id="6146" creationId="{D1D34C0C-086C-D99B-333E-B397FACC5CAF}"/>
          </ac:picMkLst>
        </pc:picChg>
        <pc:picChg chg="add del mod">
          <ac:chgData name="伊健 杜" userId="e69aded81da48593" providerId="LiveId" clId="{BFC995C6-4895-4711-9235-3A1E68732911}" dt="2023-02-16T08:22:17.333" v="7485" actId="478"/>
          <ac:picMkLst>
            <pc:docMk/>
            <pc:sldMk cId="244172812" sldId="2254"/>
            <ac:picMk id="13314" creationId="{684CE0D1-60E8-1991-620F-F447E4EC08E0}"/>
          </ac:picMkLst>
        </pc:picChg>
        <pc:picChg chg="add mod">
          <ac:chgData name="伊健 杜" userId="e69aded81da48593" providerId="LiveId" clId="{BFC995C6-4895-4711-9235-3A1E68732911}" dt="2023-02-16T08:22:20.805" v="7488" actId="1076"/>
          <ac:picMkLst>
            <pc:docMk/>
            <pc:sldMk cId="244172812" sldId="2254"/>
            <ac:picMk id="13316" creationId="{1AD74F64-375E-D444-6D7C-64A6922C2C3F}"/>
          </ac:picMkLst>
        </pc:picChg>
      </pc:sldChg>
      <pc:sldChg chg="modSp add ord">
        <pc:chgData name="伊健 杜" userId="e69aded81da48593" providerId="LiveId" clId="{BFC995C6-4895-4711-9235-3A1E68732911}" dt="2023-02-16T08:45:12.027" v="8102"/>
        <pc:sldMkLst>
          <pc:docMk/>
          <pc:sldMk cId="4054208821" sldId="2255"/>
        </pc:sldMkLst>
        <pc:spChg chg="mod">
          <ac:chgData name="伊健 杜" userId="e69aded81da48593" providerId="LiveId" clId="{BFC995C6-4895-4711-9235-3A1E68732911}" dt="2023-02-16T08:45:12.027" v="8102"/>
          <ac:spMkLst>
            <pc:docMk/>
            <pc:sldMk cId="4054208821" sldId="2255"/>
            <ac:spMk id="2" creationId="{10304424-DB4A-36E7-9E0D-D32A5DD0F26C}"/>
          </ac:spMkLst>
        </pc:spChg>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4T15:47:14.413" v="7329"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4T12:17:35.902" v="7297"/>
        <pc:sldMkLst>
          <pc:docMk/>
          <pc:sldMk cId="1118664200" sldId="1839"/>
        </pc:sldMkLst>
        <pc:spChg chg="mod">
          <ac:chgData name="伊健 杜" userId="e69aded81da48593" providerId="LiveId" clId="{DF7AD5C2-FB82-437E-AA04-4958D4AF7326}" dt="2023-02-14T12:17:35.902" v="729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AB477AC8-EB35-44F9-96E6-075FF2823CC8}"/>
    <pc:docChg chg="undo redo custSel addSld delSld modSld sldOrd">
      <pc:chgData name="伊健 杜" userId="e69aded81da48593" providerId="LiveId" clId="{AB477AC8-EB35-44F9-96E6-075FF2823CC8}" dt="2023-03-02T12:27:03.938" v="5171"/>
      <pc:docMkLst>
        <pc:docMk/>
      </pc:docMkLst>
      <pc:sldChg chg="add">
        <pc:chgData name="伊健 杜" userId="e69aded81da48593" providerId="LiveId" clId="{AB477AC8-EB35-44F9-96E6-075FF2823CC8}" dt="2023-03-02T08:17:55.762" v="3535"/>
        <pc:sldMkLst>
          <pc:docMk/>
          <pc:sldMk cId="834047182" sldId="2184"/>
        </pc:sldMkLst>
      </pc:sldChg>
      <pc:sldChg chg="add del">
        <pc:chgData name="伊健 杜" userId="e69aded81da48593" providerId="LiveId" clId="{AB477AC8-EB35-44F9-96E6-075FF2823CC8}" dt="2023-03-02T08:18:03.676" v="3536" actId="47"/>
        <pc:sldMkLst>
          <pc:docMk/>
          <pc:sldMk cId="2812574038" sldId="2185"/>
        </pc:sldMkLst>
      </pc:sldChg>
      <pc:sldChg chg="addSp delSp modSp add mod">
        <pc:chgData name="伊健 杜" userId="e69aded81da48593" providerId="LiveId" clId="{AB477AC8-EB35-44F9-96E6-075FF2823CC8}" dt="2023-03-02T11:08:47.477" v="5133" actId="478"/>
        <pc:sldMkLst>
          <pc:docMk/>
          <pc:sldMk cId="1212189098" sldId="2188"/>
        </pc:sldMkLst>
        <pc:spChg chg="mod">
          <ac:chgData name="伊健 杜" userId="e69aded81da48593" providerId="LiveId" clId="{AB477AC8-EB35-44F9-96E6-075FF2823CC8}" dt="2023-03-02T08:18:14.518" v="3538" actId="207"/>
          <ac:spMkLst>
            <pc:docMk/>
            <pc:sldMk cId="1212189098" sldId="2188"/>
            <ac:spMk id="2" creationId="{001741FF-580F-0B2D-9908-A13943A10535}"/>
          </ac:spMkLst>
        </pc:spChg>
        <pc:spChg chg="del">
          <ac:chgData name="伊健 杜" userId="e69aded81da48593" providerId="LiveId" clId="{AB477AC8-EB35-44F9-96E6-075FF2823CC8}" dt="2023-03-02T08:18:10.448" v="3537" actId="478"/>
          <ac:spMkLst>
            <pc:docMk/>
            <pc:sldMk cId="1212189098" sldId="2188"/>
            <ac:spMk id="4" creationId="{23686FE8-7DAE-D5A6-BA3B-8393E74F4D6C}"/>
          </ac:spMkLst>
        </pc:spChg>
        <pc:inkChg chg="add del">
          <ac:chgData name="伊健 杜" userId="e69aded81da48593" providerId="LiveId" clId="{AB477AC8-EB35-44F9-96E6-075FF2823CC8}" dt="2023-03-02T11:08:47.477" v="5133" actId="478"/>
          <ac:inkMkLst>
            <pc:docMk/>
            <pc:sldMk cId="1212189098" sldId="2188"/>
            <ac:inkMk id="4" creationId="{DA18049A-723E-C506-5DB7-4C1001FA8F5B}"/>
          </ac:inkMkLst>
        </pc:inkChg>
      </pc:sldChg>
      <pc:sldChg chg="add">
        <pc:chgData name="伊健 杜" userId="e69aded81da48593" providerId="LiveId" clId="{AB477AC8-EB35-44F9-96E6-075FF2823CC8}" dt="2023-03-02T08:17:55.762" v="3535"/>
        <pc:sldMkLst>
          <pc:docMk/>
          <pc:sldMk cId="2669719062" sldId="2189"/>
        </pc:sldMkLst>
      </pc:sldChg>
      <pc:sldChg chg="delSp add mod">
        <pc:chgData name="伊健 杜" userId="e69aded81da48593" providerId="LiveId" clId="{AB477AC8-EB35-44F9-96E6-075FF2823CC8}" dt="2023-03-02T08:18:20.596" v="3539" actId="478"/>
        <pc:sldMkLst>
          <pc:docMk/>
          <pc:sldMk cId="3104156791" sldId="2190"/>
        </pc:sldMkLst>
        <pc:spChg chg="del">
          <ac:chgData name="伊健 杜" userId="e69aded81da48593" providerId="LiveId" clId="{AB477AC8-EB35-44F9-96E6-075FF2823CC8}" dt="2023-03-02T08:18:20.596" v="3539" actId="478"/>
          <ac:spMkLst>
            <pc:docMk/>
            <pc:sldMk cId="3104156791" sldId="2190"/>
            <ac:spMk id="4" creationId="{23686FE8-7DAE-D5A6-BA3B-8393E74F4D6C}"/>
          </ac:spMkLst>
        </pc:spChg>
      </pc:sldChg>
      <pc:sldChg chg="delSp add del mod">
        <pc:chgData name="伊健 杜" userId="e69aded81da48593" providerId="LiveId" clId="{AB477AC8-EB35-44F9-96E6-075FF2823CC8}" dt="2023-03-02T08:18:25.661" v="3541" actId="47"/>
        <pc:sldMkLst>
          <pc:docMk/>
          <pc:sldMk cId="274016501" sldId="2191"/>
        </pc:sldMkLst>
        <pc:spChg chg="del">
          <ac:chgData name="伊健 杜" userId="e69aded81da48593" providerId="LiveId" clId="{AB477AC8-EB35-44F9-96E6-075FF2823CC8}" dt="2023-03-02T08:18:23.869" v="3540" actId="478"/>
          <ac:spMkLst>
            <pc:docMk/>
            <pc:sldMk cId="274016501" sldId="2191"/>
            <ac:spMk id="4" creationId="{23686FE8-7DAE-D5A6-BA3B-8393E74F4D6C}"/>
          </ac:spMkLst>
        </pc:spChg>
      </pc:sldChg>
      <pc:sldChg chg="add del">
        <pc:chgData name="伊健 杜" userId="e69aded81da48593" providerId="LiveId" clId="{AB477AC8-EB35-44F9-96E6-075FF2823CC8}" dt="2023-03-02T08:18:32.125" v="3542" actId="47"/>
        <pc:sldMkLst>
          <pc:docMk/>
          <pc:sldMk cId="1255184968" sldId="2192"/>
        </pc:sldMkLst>
      </pc:sldChg>
      <pc:sldChg chg="add del">
        <pc:chgData name="伊健 杜" userId="e69aded81da48593" providerId="LiveId" clId="{AB477AC8-EB35-44F9-96E6-075FF2823CC8}" dt="2023-03-02T08:19:28.486" v="3543" actId="47"/>
        <pc:sldMkLst>
          <pc:docMk/>
          <pc:sldMk cId="1805811556" sldId="2241"/>
        </pc:sldMkLst>
      </pc:sldChg>
      <pc:sldChg chg="del">
        <pc:chgData name="伊健 杜" userId="e69aded81da48593" providerId="LiveId" clId="{AB477AC8-EB35-44F9-96E6-075FF2823CC8}" dt="2023-03-02T03:55:40.210" v="0" actId="47"/>
        <pc:sldMkLst>
          <pc:docMk/>
          <pc:sldMk cId="4036170169" sldId="2322"/>
        </pc:sldMkLst>
      </pc:sldChg>
      <pc:sldChg chg="del">
        <pc:chgData name="伊健 杜" userId="e69aded81da48593" providerId="LiveId" clId="{AB477AC8-EB35-44F9-96E6-075FF2823CC8}" dt="2023-03-02T03:55:40.210" v="0" actId="47"/>
        <pc:sldMkLst>
          <pc:docMk/>
          <pc:sldMk cId="3703400219" sldId="2346"/>
        </pc:sldMkLst>
      </pc:sldChg>
      <pc:sldChg chg="del">
        <pc:chgData name="伊健 杜" userId="e69aded81da48593" providerId="LiveId" clId="{AB477AC8-EB35-44F9-96E6-075FF2823CC8}" dt="2023-03-02T03:55:40.210" v="0" actId="47"/>
        <pc:sldMkLst>
          <pc:docMk/>
          <pc:sldMk cId="3858040621" sldId="2347"/>
        </pc:sldMkLst>
      </pc:sldChg>
      <pc:sldChg chg="del">
        <pc:chgData name="伊健 杜" userId="e69aded81da48593" providerId="LiveId" clId="{AB477AC8-EB35-44F9-96E6-075FF2823CC8}" dt="2023-03-02T03:55:40.210" v="0" actId="47"/>
        <pc:sldMkLst>
          <pc:docMk/>
          <pc:sldMk cId="4133272005" sldId="2348"/>
        </pc:sldMkLst>
      </pc:sldChg>
      <pc:sldChg chg="del">
        <pc:chgData name="伊健 杜" userId="e69aded81da48593" providerId="LiveId" clId="{AB477AC8-EB35-44F9-96E6-075FF2823CC8}" dt="2023-03-02T03:55:40.210" v="0" actId="47"/>
        <pc:sldMkLst>
          <pc:docMk/>
          <pc:sldMk cId="1716832105" sldId="2349"/>
        </pc:sldMkLst>
      </pc:sldChg>
      <pc:sldChg chg="del">
        <pc:chgData name="伊健 杜" userId="e69aded81da48593" providerId="LiveId" clId="{AB477AC8-EB35-44F9-96E6-075FF2823CC8}" dt="2023-03-02T03:55:40.210" v="0" actId="47"/>
        <pc:sldMkLst>
          <pc:docMk/>
          <pc:sldMk cId="2493928718" sldId="2350"/>
        </pc:sldMkLst>
      </pc:sldChg>
      <pc:sldChg chg="del">
        <pc:chgData name="伊健 杜" userId="e69aded81da48593" providerId="LiveId" clId="{AB477AC8-EB35-44F9-96E6-075FF2823CC8}" dt="2023-03-02T03:55:40.210" v="0" actId="47"/>
        <pc:sldMkLst>
          <pc:docMk/>
          <pc:sldMk cId="969392642" sldId="2351"/>
        </pc:sldMkLst>
      </pc:sldChg>
      <pc:sldChg chg="del">
        <pc:chgData name="伊健 杜" userId="e69aded81da48593" providerId="LiveId" clId="{AB477AC8-EB35-44F9-96E6-075FF2823CC8}" dt="2023-03-02T03:55:40.210" v="0" actId="47"/>
        <pc:sldMkLst>
          <pc:docMk/>
          <pc:sldMk cId="2718126479" sldId="2352"/>
        </pc:sldMkLst>
      </pc:sldChg>
      <pc:sldChg chg="del">
        <pc:chgData name="伊健 杜" userId="e69aded81da48593" providerId="LiveId" clId="{AB477AC8-EB35-44F9-96E6-075FF2823CC8}" dt="2023-03-02T03:55:40.210" v="0" actId="47"/>
        <pc:sldMkLst>
          <pc:docMk/>
          <pc:sldMk cId="1339173318" sldId="2354"/>
        </pc:sldMkLst>
      </pc:sldChg>
      <pc:sldChg chg="del">
        <pc:chgData name="伊健 杜" userId="e69aded81da48593" providerId="LiveId" clId="{AB477AC8-EB35-44F9-96E6-075FF2823CC8}" dt="2023-03-02T03:55:40.210" v="0" actId="47"/>
        <pc:sldMkLst>
          <pc:docMk/>
          <pc:sldMk cId="2863418672" sldId="2355"/>
        </pc:sldMkLst>
      </pc:sldChg>
      <pc:sldChg chg="del">
        <pc:chgData name="伊健 杜" userId="e69aded81da48593" providerId="LiveId" clId="{AB477AC8-EB35-44F9-96E6-075FF2823CC8}" dt="2023-03-02T03:55:40.210" v="0" actId="47"/>
        <pc:sldMkLst>
          <pc:docMk/>
          <pc:sldMk cId="991256880" sldId="2356"/>
        </pc:sldMkLst>
      </pc:sldChg>
      <pc:sldChg chg="del">
        <pc:chgData name="伊健 杜" userId="e69aded81da48593" providerId="LiveId" clId="{AB477AC8-EB35-44F9-96E6-075FF2823CC8}" dt="2023-03-02T03:55:40.210" v="0" actId="47"/>
        <pc:sldMkLst>
          <pc:docMk/>
          <pc:sldMk cId="3367474799" sldId="2357"/>
        </pc:sldMkLst>
      </pc:sldChg>
      <pc:sldChg chg="del">
        <pc:chgData name="伊健 杜" userId="e69aded81da48593" providerId="LiveId" clId="{AB477AC8-EB35-44F9-96E6-075FF2823CC8}" dt="2023-03-02T03:55:40.210" v="0" actId="47"/>
        <pc:sldMkLst>
          <pc:docMk/>
          <pc:sldMk cId="3154476316" sldId="2358"/>
        </pc:sldMkLst>
      </pc:sldChg>
      <pc:sldChg chg="del">
        <pc:chgData name="伊健 杜" userId="e69aded81da48593" providerId="LiveId" clId="{AB477AC8-EB35-44F9-96E6-075FF2823CC8}" dt="2023-03-02T03:55:40.210" v="0" actId="47"/>
        <pc:sldMkLst>
          <pc:docMk/>
          <pc:sldMk cId="96311888" sldId="2359"/>
        </pc:sldMkLst>
      </pc:sldChg>
      <pc:sldChg chg="del">
        <pc:chgData name="伊健 杜" userId="e69aded81da48593" providerId="LiveId" clId="{AB477AC8-EB35-44F9-96E6-075FF2823CC8}" dt="2023-03-02T03:55:40.210" v="0" actId="47"/>
        <pc:sldMkLst>
          <pc:docMk/>
          <pc:sldMk cId="3759361875" sldId="2360"/>
        </pc:sldMkLst>
      </pc:sldChg>
      <pc:sldChg chg="del">
        <pc:chgData name="伊健 杜" userId="e69aded81da48593" providerId="LiveId" clId="{AB477AC8-EB35-44F9-96E6-075FF2823CC8}" dt="2023-03-02T03:55:40.210" v="0" actId="47"/>
        <pc:sldMkLst>
          <pc:docMk/>
          <pc:sldMk cId="1128620034" sldId="2361"/>
        </pc:sldMkLst>
      </pc:sldChg>
      <pc:sldChg chg="del">
        <pc:chgData name="伊健 杜" userId="e69aded81da48593" providerId="LiveId" clId="{AB477AC8-EB35-44F9-96E6-075FF2823CC8}" dt="2023-03-02T03:55:40.210" v="0" actId="47"/>
        <pc:sldMkLst>
          <pc:docMk/>
          <pc:sldMk cId="2830053611" sldId="2362"/>
        </pc:sldMkLst>
      </pc:sldChg>
      <pc:sldChg chg="del">
        <pc:chgData name="伊健 杜" userId="e69aded81da48593" providerId="LiveId" clId="{AB477AC8-EB35-44F9-96E6-075FF2823CC8}" dt="2023-03-02T03:55:40.210" v="0" actId="47"/>
        <pc:sldMkLst>
          <pc:docMk/>
          <pc:sldMk cId="995873167" sldId="2363"/>
        </pc:sldMkLst>
      </pc:sldChg>
      <pc:sldChg chg="del">
        <pc:chgData name="伊健 杜" userId="e69aded81da48593" providerId="LiveId" clId="{AB477AC8-EB35-44F9-96E6-075FF2823CC8}" dt="2023-03-02T03:55:40.210" v="0" actId="47"/>
        <pc:sldMkLst>
          <pc:docMk/>
          <pc:sldMk cId="4002240963" sldId="2365"/>
        </pc:sldMkLst>
      </pc:sldChg>
      <pc:sldChg chg="del">
        <pc:chgData name="伊健 杜" userId="e69aded81da48593" providerId="LiveId" clId="{AB477AC8-EB35-44F9-96E6-075FF2823CC8}" dt="2023-03-02T03:55:40.210" v="0" actId="47"/>
        <pc:sldMkLst>
          <pc:docMk/>
          <pc:sldMk cId="3595698323" sldId="2366"/>
        </pc:sldMkLst>
      </pc:sldChg>
      <pc:sldChg chg="del">
        <pc:chgData name="伊健 杜" userId="e69aded81da48593" providerId="LiveId" clId="{AB477AC8-EB35-44F9-96E6-075FF2823CC8}" dt="2023-03-02T03:55:40.210" v="0" actId="47"/>
        <pc:sldMkLst>
          <pc:docMk/>
          <pc:sldMk cId="45070460" sldId="2367"/>
        </pc:sldMkLst>
      </pc:sldChg>
      <pc:sldChg chg="del">
        <pc:chgData name="伊健 杜" userId="e69aded81da48593" providerId="LiveId" clId="{AB477AC8-EB35-44F9-96E6-075FF2823CC8}" dt="2023-03-02T03:55:40.210" v="0" actId="47"/>
        <pc:sldMkLst>
          <pc:docMk/>
          <pc:sldMk cId="2696650295" sldId="2368"/>
        </pc:sldMkLst>
      </pc:sldChg>
      <pc:sldChg chg="del">
        <pc:chgData name="伊健 杜" userId="e69aded81da48593" providerId="LiveId" clId="{AB477AC8-EB35-44F9-96E6-075FF2823CC8}" dt="2023-03-02T03:55:40.210" v="0" actId="47"/>
        <pc:sldMkLst>
          <pc:docMk/>
          <pc:sldMk cId="4087563545" sldId="2369"/>
        </pc:sldMkLst>
      </pc:sldChg>
      <pc:sldChg chg="del">
        <pc:chgData name="伊健 杜" userId="e69aded81da48593" providerId="LiveId" clId="{AB477AC8-EB35-44F9-96E6-075FF2823CC8}" dt="2023-03-02T03:55:40.210" v="0" actId="47"/>
        <pc:sldMkLst>
          <pc:docMk/>
          <pc:sldMk cId="2164497695" sldId="2371"/>
        </pc:sldMkLst>
      </pc:sldChg>
      <pc:sldChg chg="del">
        <pc:chgData name="伊健 杜" userId="e69aded81da48593" providerId="LiveId" clId="{AB477AC8-EB35-44F9-96E6-075FF2823CC8}" dt="2023-03-02T03:55:40.210" v="0" actId="47"/>
        <pc:sldMkLst>
          <pc:docMk/>
          <pc:sldMk cId="4194069032" sldId="2372"/>
        </pc:sldMkLst>
      </pc:sldChg>
      <pc:sldChg chg="del">
        <pc:chgData name="伊健 杜" userId="e69aded81da48593" providerId="LiveId" clId="{AB477AC8-EB35-44F9-96E6-075FF2823CC8}" dt="2023-03-02T03:55:40.210" v="0" actId="47"/>
        <pc:sldMkLst>
          <pc:docMk/>
          <pc:sldMk cId="2670088997" sldId="2373"/>
        </pc:sldMkLst>
      </pc:sldChg>
      <pc:sldChg chg="del">
        <pc:chgData name="伊健 杜" userId="e69aded81da48593" providerId="LiveId" clId="{AB477AC8-EB35-44F9-96E6-075FF2823CC8}" dt="2023-03-02T03:55:40.210" v="0" actId="47"/>
        <pc:sldMkLst>
          <pc:docMk/>
          <pc:sldMk cId="447619762" sldId="2374"/>
        </pc:sldMkLst>
      </pc:sldChg>
      <pc:sldChg chg="del">
        <pc:chgData name="伊健 杜" userId="e69aded81da48593" providerId="LiveId" clId="{AB477AC8-EB35-44F9-96E6-075FF2823CC8}" dt="2023-03-02T03:55:40.210" v="0" actId="47"/>
        <pc:sldMkLst>
          <pc:docMk/>
          <pc:sldMk cId="1169143549" sldId="2375"/>
        </pc:sldMkLst>
      </pc:sldChg>
      <pc:sldChg chg="del">
        <pc:chgData name="伊健 杜" userId="e69aded81da48593" providerId="LiveId" clId="{AB477AC8-EB35-44F9-96E6-075FF2823CC8}" dt="2023-03-02T03:55:40.210" v="0" actId="47"/>
        <pc:sldMkLst>
          <pc:docMk/>
          <pc:sldMk cId="3299091750" sldId="2376"/>
        </pc:sldMkLst>
      </pc:sldChg>
      <pc:sldChg chg="del">
        <pc:chgData name="伊健 杜" userId="e69aded81da48593" providerId="LiveId" clId="{AB477AC8-EB35-44F9-96E6-075FF2823CC8}" dt="2023-03-02T03:55:40.210" v="0" actId="47"/>
        <pc:sldMkLst>
          <pc:docMk/>
          <pc:sldMk cId="4111015641" sldId="2377"/>
        </pc:sldMkLst>
      </pc:sldChg>
      <pc:sldChg chg="del">
        <pc:chgData name="伊健 杜" userId="e69aded81da48593" providerId="LiveId" clId="{AB477AC8-EB35-44F9-96E6-075FF2823CC8}" dt="2023-03-02T03:55:40.210" v="0" actId="47"/>
        <pc:sldMkLst>
          <pc:docMk/>
          <pc:sldMk cId="1735282236" sldId="2378"/>
        </pc:sldMkLst>
      </pc:sldChg>
      <pc:sldChg chg="del">
        <pc:chgData name="伊健 杜" userId="e69aded81da48593" providerId="LiveId" clId="{AB477AC8-EB35-44F9-96E6-075FF2823CC8}" dt="2023-03-02T03:55:40.210" v="0" actId="47"/>
        <pc:sldMkLst>
          <pc:docMk/>
          <pc:sldMk cId="4041850011" sldId="2379"/>
        </pc:sldMkLst>
      </pc:sldChg>
      <pc:sldChg chg="del">
        <pc:chgData name="伊健 杜" userId="e69aded81da48593" providerId="LiveId" clId="{AB477AC8-EB35-44F9-96E6-075FF2823CC8}" dt="2023-03-02T03:55:40.210" v="0" actId="47"/>
        <pc:sldMkLst>
          <pc:docMk/>
          <pc:sldMk cId="1481782367" sldId="2380"/>
        </pc:sldMkLst>
      </pc:sldChg>
      <pc:sldChg chg="addSp delSp modSp mod ord">
        <pc:chgData name="伊健 杜" userId="e69aded81da48593" providerId="LiveId" clId="{AB477AC8-EB35-44F9-96E6-075FF2823CC8}" dt="2023-03-02T11:54:42.123" v="5167" actId="14100"/>
        <pc:sldMkLst>
          <pc:docMk/>
          <pc:sldMk cId="3154943659" sldId="2381"/>
        </pc:sldMkLst>
        <pc:spChg chg="mod">
          <ac:chgData name="伊健 杜" userId="e69aded81da48593" providerId="LiveId" clId="{AB477AC8-EB35-44F9-96E6-075FF2823CC8}" dt="2023-03-02T08:45:59.780" v="4961"/>
          <ac:spMkLst>
            <pc:docMk/>
            <pc:sldMk cId="3154943659" sldId="2381"/>
            <ac:spMk id="4" creationId="{0D56E891-3F4A-4A78-FD58-765215674675}"/>
          </ac:spMkLst>
        </pc:spChg>
        <pc:spChg chg="mod">
          <ac:chgData name="伊健 杜" userId="e69aded81da48593" providerId="LiveId" clId="{AB477AC8-EB35-44F9-96E6-075FF2823CC8}" dt="2023-03-02T08:14:59.856" v="3517" actId="1076"/>
          <ac:spMkLst>
            <pc:docMk/>
            <pc:sldMk cId="3154943659" sldId="2381"/>
            <ac:spMk id="5" creationId="{E7287B0E-EF55-E721-8EFA-9A9183C0EDF9}"/>
          </ac:spMkLst>
        </pc:spChg>
        <pc:picChg chg="del">
          <ac:chgData name="伊健 杜" userId="e69aded81da48593" providerId="LiveId" clId="{AB477AC8-EB35-44F9-96E6-075FF2823CC8}" dt="2023-03-02T07:20:46.559" v="2050" actId="478"/>
          <ac:picMkLst>
            <pc:docMk/>
            <pc:sldMk cId="3154943659" sldId="2381"/>
            <ac:picMk id="3" creationId="{195198EA-7228-4402-2B45-0A9CF7D21941}"/>
          </ac:picMkLst>
        </pc:picChg>
        <pc:picChg chg="add mod">
          <ac:chgData name="伊健 杜" userId="e69aded81da48593" providerId="LiveId" clId="{AB477AC8-EB35-44F9-96E6-075FF2823CC8}" dt="2023-03-02T11:54:42.123" v="5167" actId="14100"/>
          <ac:picMkLst>
            <pc:docMk/>
            <pc:sldMk cId="3154943659" sldId="2381"/>
            <ac:picMk id="3" creationId="{BD9447F7-E5D3-78B1-CC93-8A9D3B5958DA}"/>
          </ac:picMkLst>
        </pc:picChg>
        <pc:picChg chg="add mod">
          <ac:chgData name="伊健 杜" userId="e69aded81da48593" providerId="LiveId" clId="{AB477AC8-EB35-44F9-96E6-075FF2823CC8}" dt="2023-03-02T10:13:23.507" v="4970" actId="14100"/>
          <ac:picMkLst>
            <pc:docMk/>
            <pc:sldMk cId="3154943659" sldId="2381"/>
            <ac:picMk id="7" creationId="{FFAE904B-7105-A9C4-F67A-87AA5CB04B06}"/>
          </ac:picMkLst>
        </pc:picChg>
      </pc:sldChg>
      <pc:sldChg chg="del">
        <pc:chgData name="伊健 杜" userId="e69aded81da48593" providerId="LiveId" clId="{AB477AC8-EB35-44F9-96E6-075FF2823CC8}" dt="2023-03-02T03:55:40.210" v="0" actId="47"/>
        <pc:sldMkLst>
          <pc:docMk/>
          <pc:sldMk cId="1923825496" sldId="2387"/>
        </pc:sldMkLst>
      </pc:sldChg>
      <pc:sldChg chg="addSp delSp mod">
        <pc:chgData name="伊健 杜" userId="e69aded81da48593" providerId="LiveId" clId="{AB477AC8-EB35-44F9-96E6-075FF2823CC8}" dt="2023-03-02T11:09:18.292" v="5134" actId="478"/>
        <pc:sldMkLst>
          <pc:docMk/>
          <pc:sldMk cId="4130767050" sldId="2389"/>
        </pc:sldMkLst>
        <pc:inkChg chg="add del">
          <ac:chgData name="伊健 杜" userId="e69aded81da48593" providerId="LiveId" clId="{AB477AC8-EB35-44F9-96E6-075FF2823CC8}" dt="2023-03-02T11:09:18.292" v="5134" actId="478"/>
          <ac:inkMkLst>
            <pc:docMk/>
            <pc:sldMk cId="4130767050" sldId="2389"/>
            <ac:inkMk id="3" creationId="{A904BEAB-12DC-2EA9-66F8-49105943A666}"/>
          </ac:inkMkLst>
        </pc:inkChg>
      </pc:sldChg>
      <pc:sldChg chg="addSp delSp modSp mod">
        <pc:chgData name="伊健 杜" userId="e69aded81da48593" providerId="LiveId" clId="{AB477AC8-EB35-44F9-96E6-075FF2823CC8}" dt="2023-03-02T11:11:24.809" v="5164" actId="20577"/>
        <pc:sldMkLst>
          <pc:docMk/>
          <pc:sldMk cId="3829797887" sldId="2390"/>
        </pc:sldMkLst>
        <pc:spChg chg="add mod">
          <ac:chgData name="伊健 杜" userId="e69aded81da48593" providerId="LiveId" clId="{AB477AC8-EB35-44F9-96E6-075FF2823CC8}" dt="2023-03-02T11:11:24.809" v="5164" actId="20577"/>
          <ac:spMkLst>
            <pc:docMk/>
            <pc:sldMk cId="3829797887" sldId="2390"/>
            <ac:spMk id="3" creationId="{193AA224-389D-7918-D8B7-B921B3B47F25}"/>
          </ac:spMkLst>
        </pc:spChg>
        <pc:spChg chg="mod">
          <ac:chgData name="伊健 杜" userId="e69aded81da48593" providerId="LiveId" clId="{AB477AC8-EB35-44F9-96E6-075FF2823CC8}" dt="2023-03-02T10:34:39.950" v="4988"/>
          <ac:spMkLst>
            <pc:docMk/>
            <pc:sldMk cId="3829797887" sldId="2390"/>
            <ac:spMk id="5" creationId="{E7287B0E-EF55-E721-8EFA-9A9183C0EDF9}"/>
          </ac:spMkLst>
        </pc:spChg>
        <pc:inkChg chg="add del">
          <ac:chgData name="伊健 杜" userId="e69aded81da48593" providerId="LiveId" clId="{AB477AC8-EB35-44F9-96E6-075FF2823CC8}" dt="2023-03-02T10:34:36.677" v="4982" actId="478"/>
          <ac:inkMkLst>
            <pc:docMk/>
            <pc:sldMk cId="3829797887" sldId="2390"/>
            <ac:inkMk id="3" creationId="{E8E91674-2250-6C16-5191-693F6F9EF899}"/>
          </ac:inkMkLst>
        </pc:inkChg>
      </pc:sldChg>
      <pc:sldChg chg="addSp delSp modSp add mod">
        <pc:chgData name="伊健 杜" userId="e69aded81da48593" providerId="LiveId" clId="{AB477AC8-EB35-44F9-96E6-075FF2823CC8}" dt="2023-03-02T08:45:59.780" v="4961"/>
        <pc:sldMkLst>
          <pc:docMk/>
          <pc:sldMk cId="3648397201" sldId="2393"/>
        </pc:sldMkLst>
        <pc:spChg chg="mod">
          <ac:chgData name="伊健 杜" userId="e69aded81da48593" providerId="LiveId" clId="{AB477AC8-EB35-44F9-96E6-075FF2823CC8}" dt="2023-03-02T08:45:59.780" v="4961"/>
          <ac:spMkLst>
            <pc:docMk/>
            <pc:sldMk cId="3648397201" sldId="2393"/>
            <ac:spMk id="2" creationId="{10304424-DB4A-36E7-9E0D-D32A5DD0F26C}"/>
          </ac:spMkLst>
        </pc:spChg>
        <pc:spChg chg="mod">
          <ac:chgData name="伊健 杜" userId="e69aded81da48593" providerId="LiveId" clId="{AB477AC8-EB35-44F9-96E6-075FF2823CC8}" dt="2023-03-02T08:45:59.780" v="4961"/>
          <ac:spMkLst>
            <pc:docMk/>
            <pc:sldMk cId="3648397201" sldId="2393"/>
            <ac:spMk id="5" creationId="{E7287B0E-EF55-E721-8EFA-9A9183C0EDF9}"/>
          </ac:spMkLst>
        </pc:spChg>
        <pc:picChg chg="add mod">
          <ac:chgData name="伊健 杜" userId="e69aded81da48593" providerId="LiveId" clId="{AB477AC8-EB35-44F9-96E6-075FF2823CC8}" dt="2023-03-02T08:26:05.250" v="3576" actId="1076"/>
          <ac:picMkLst>
            <pc:docMk/>
            <pc:sldMk cId="3648397201" sldId="2393"/>
            <ac:picMk id="7170" creationId="{621FAFE4-AC99-6007-7FD9-2720230681FA}"/>
          </ac:picMkLst>
        </pc:picChg>
        <pc:picChg chg="del">
          <ac:chgData name="伊健 杜" userId="e69aded81da48593" providerId="LiveId" clId="{AB477AC8-EB35-44F9-96E6-075FF2823CC8}" dt="2023-03-02T04:32:05.303" v="13" actId="478"/>
          <ac:picMkLst>
            <pc:docMk/>
            <pc:sldMk cId="3648397201" sldId="2393"/>
            <ac:picMk id="20482" creationId="{3327FAAA-3DD5-CDA4-F180-2E0F2D86C4E6}"/>
          </ac:picMkLst>
        </pc:picChg>
      </pc:sldChg>
      <pc:sldChg chg="addSp delSp modSp add mod ord">
        <pc:chgData name="伊健 杜" userId="e69aded81da48593" providerId="LiveId" clId="{AB477AC8-EB35-44F9-96E6-075FF2823CC8}" dt="2023-03-02T10:34:20.082" v="4979" actId="478"/>
        <pc:sldMkLst>
          <pc:docMk/>
          <pc:sldMk cId="2751488196" sldId="2394"/>
        </pc:sldMkLst>
        <pc:spChg chg="mod">
          <ac:chgData name="伊健 杜" userId="e69aded81da48593" providerId="LiveId" clId="{AB477AC8-EB35-44F9-96E6-075FF2823CC8}" dt="2023-03-02T08:45:59.780" v="4961"/>
          <ac:spMkLst>
            <pc:docMk/>
            <pc:sldMk cId="2751488196" sldId="2394"/>
            <ac:spMk id="2" creationId="{10304424-DB4A-36E7-9E0D-D32A5DD0F26C}"/>
          </ac:spMkLst>
        </pc:spChg>
        <pc:spChg chg="mod">
          <ac:chgData name="伊健 杜" userId="e69aded81da48593" providerId="LiveId" clId="{AB477AC8-EB35-44F9-96E6-075FF2823CC8}" dt="2023-03-02T08:45:59.780" v="4961"/>
          <ac:spMkLst>
            <pc:docMk/>
            <pc:sldMk cId="2751488196" sldId="2394"/>
            <ac:spMk id="5" creationId="{E7287B0E-EF55-E721-8EFA-9A9183C0EDF9}"/>
          </ac:spMkLst>
        </pc:spChg>
        <pc:picChg chg="add del mod">
          <ac:chgData name="伊健 杜" userId="e69aded81da48593" providerId="LiveId" clId="{AB477AC8-EB35-44F9-96E6-075FF2823CC8}" dt="2023-03-02T08:23:52.804" v="3560" actId="478"/>
          <ac:picMkLst>
            <pc:docMk/>
            <pc:sldMk cId="2751488196" sldId="2394"/>
            <ac:picMk id="5122" creationId="{593ADA83-EEB2-365D-DFA5-B7E72F3D32D1}"/>
          </ac:picMkLst>
        </pc:picChg>
        <pc:picChg chg="add del">
          <ac:chgData name="伊健 杜" userId="e69aded81da48593" providerId="LiveId" clId="{AB477AC8-EB35-44F9-96E6-075FF2823CC8}" dt="2023-03-02T08:24:09.645" v="3562" actId="478"/>
          <ac:picMkLst>
            <pc:docMk/>
            <pc:sldMk cId="2751488196" sldId="2394"/>
            <ac:picMk id="5124" creationId="{7BF2F767-8E9C-A76D-3627-DF44CE2713CA}"/>
          </ac:picMkLst>
        </pc:picChg>
        <pc:picChg chg="add mod">
          <ac:chgData name="伊健 杜" userId="e69aded81da48593" providerId="LiveId" clId="{AB477AC8-EB35-44F9-96E6-075FF2823CC8}" dt="2023-03-02T08:24:26.886" v="3567" actId="1076"/>
          <ac:picMkLst>
            <pc:docMk/>
            <pc:sldMk cId="2751488196" sldId="2394"/>
            <ac:picMk id="5126" creationId="{3D1F828C-4AB3-20C1-47BD-CDA6288B72BF}"/>
          </ac:picMkLst>
        </pc:picChg>
        <pc:inkChg chg="add del">
          <ac:chgData name="伊健 杜" userId="e69aded81da48593" providerId="LiveId" clId="{AB477AC8-EB35-44F9-96E6-075FF2823CC8}" dt="2023-03-02T10:34:20.082" v="4979" actId="478"/>
          <ac:inkMkLst>
            <pc:docMk/>
            <pc:sldMk cId="2751488196" sldId="2394"/>
            <ac:inkMk id="3" creationId="{B65956AB-663A-F91D-046E-5E5DD4AD8081}"/>
          </ac:inkMkLst>
        </pc:inkChg>
      </pc:sldChg>
      <pc:sldChg chg="addSp delSp modSp add mod">
        <pc:chgData name="伊健 杜" userId="e69aded81da48593" providerId="LiveId" clId="{AB477AC8-EB35-44F9-96E6-075FF2823CC8}" dt="2023-03-02T11:48:14.189" v="5165" actId="478"/>
        <pc:sldMkLst>
          <pc:docMk/>
          <pc:sldMk cId="2893989547" sldId="2395"/>
        </pc:sldMkLst>
        <pc:spChg chg="mod">
          <ac:chgData name="伊健 杜" userId="e69aded81da48593" providerId="LiveId" clId="{AB477AC8-EB35-44F9-96E6-075FF2823CC8}" dt="2023-03-02T08:45:59.780" v="4961"/>
          <ac:spMkLst>
            <pc:docMk/>
            <pc:sldMk cId="2893989547" sldId="2395"/>
            <ac:spMk id="2" creationId="{10304424-DB4A-36E7-9E0D-D32A5DD0F26C}"/>
          </ac:spMkLst>
        </pc:spChg>
        <pc:spChg chg="mod">
          <ac:chgData name="伊健 杜" userId="e69aded81da48593" providerId="LiveId" clId="{AB477AC8-EB35-44F9-96E6-075FF2823CC8}" dt="2023-03-02T08:45:59.780" v="4961"/>
          <ac:spMkLst>
            <pc:docMk/>
            <pc:sldMk cId="2893989547" sldId="2395"/>
            <ac:spMk id="5" creationId="{E7287B0E-EF55-E721-8EFA-9A9183C0EDF9}"/>
          </ac:spMkLst>
        </pc:spChg>
        <pc:picChg chg="add del mod">
          <ac:chgData name="伊健 杜" userId="e69aded81da48593" providerId="LiveId" clId="{AB477AC8-EB35-44F9-96E6-075FF2823CC8}" dt="2023-03-02T07:13:23.588" v="1938" actId="478"/>
          <ac:picMkLst>
            <pc:docMk/>
            <pc:sldMk cId="2893989547" sldId="2395"/>
            <ac:picMk id="1026" creationId="{147879EC-B24D-DC81-E88E-E87B4EBD6F67}"/>
          </ac:picMkLst>
        </pc:picChg>
        <pc:picChg chg="add mod">
          <ac:chgData name="伊健 杜" userId="e69aded81da48593" providerId="LiveId" clId="{AB477AC8-EB35-44F9-96E6-075FF2823CC8}" dt="2023-03-02T07:13:25.567" v="1940" actId="1076"/>
          <ac:picMkLst>
            <pc:docMk/>
            <pc:sldMk cId="2893989547" sldId="2395"/>
            <ac:picMk id="1028" creationId="{121611C8-1960-979B-84A5-9A287E4D7CF4}"/>
          </ac:picMkLst>
        </pc:picChg>
        <pc:inkChg chg="add del">
          <ac:chgData name="伊健 杜" userId="e69aded81da48593" providerId="LiveId" clId="{AB477AC8-EB35-44F9-96E6-075FF2823CC8}" dt="2023-03-02T11:48:14.189" v="5165" actId="478"/>
          <ac:inkMkLst>
            <pc:docMk/>
            <pc:sldMk cId="2893989547" sldId="2395"/>
            <ac:inkMk id="3" creationId="{70A1FE8B-4DF6-35A1-DC53-8A490D01D4A5}"/>
          </ac:inkMkLst>
        </pc:inkChg>
      </pc:sldChg>
      <pc:sldChg chg="addSp delSp modSp add mod ord">
        <pc:chgData name="伊健 杜" userId="e69aded81da48593" providerId="LiveId" clId="{AB477AC8-EB35-44F9-96E6-075FF2823CC8}" dt="2023-03-02T10:34:07.120" v="4976" actId="478"/>
        <pc:sldMkLst>
          <pc:docMk/>
          <pc:sldMk cId="2187273062" sldId="2396"/>
        </pc:sldMkLst>
        <pc:spChg chg="mod">
          <ac:chgData name="伊健 杜" userId="e69aded81da48593" providerId="LiveId" clId="{AB477AC8-EB35-44F9-96E6-075FF2823CC8}" dt="2023-03-02T08:45:59.780" v="4961"/>
          <ac:spMkLst>
            <pc:docMk/>
            <pc:sldMk cId="2187273062" sldId="2396"/>
            <ac:spMk id="2" creationId="{10304424-DB4A-36E7-9E0D-D32A5DD0F26C}"/>
          </ac:spMkLst>
        </pc:spChg>
        <pc:spChg chg="mod">
          <ac:chgData name="伊健 杜" userId="e69aded81da48593" providerId="LiveId" clId="{AB477AC8-EB35-44F9-96E6-075FF2823CC8}" dt="2023-03-02T08:45:59.780" v="4961"/>
          <ac:spMkLst>
            <pc:docMk/>
            <pc:sldMk cId="2187273062" sldId="2396"/>
            <ac:spMk id="5" creationId="{E7287B0E-EF55-E721-8EFA-9A9183C0EDF9}"/>
          </ac:spMkLst>
        </pc:spChg>
        <pc:picChg chg="add mod">
          <ac:chgData name="伊健 杜" userId="e69aded81da48593" providerId="LiveId" clId="{AB477AC8-EB35-44F9-96E6-075FF2823CC8}" dt="2023-03-02T08:29:05.486" v="3592" actId="1076"/>
          <ac:picMkLst>
            <pc:docMk/>
            <pc:sldMk cId="2187273062" sldId="2396"/>
            <ac:picMk id="10242" creationId="{ACBDCF6D-443D-A3CE-2DF6-18C9C51C5277}"/>
          </ac:picMkLst>
        </pc:picChg>
        <pc:inkChg chg="add del">
          <ac:chgData name="伊健 杜" userId="e69aded81da48593" providerId="LiveId" clId="{AB477AC8-EB35-44F9-96E6-075FF2823CC8}" dt="2023-03-02T10:34:07.120" v="4976" actId="478"/>
          <ac:inkMkLst>
            <pc:docMk/>
            <pc:sldMk cId="2187273062" sldId="2396"/>
            <ac:inkMk id="3" creationId="{406592D5-76AE-234A-9078-6EB6005447D3}"/>
          </ac:inkMkLst>
        </pc:inkChg>
      </pc:sldChg>
      <pc:sldChg chg="addSp modSp add mod ord">
        <pc:chgData name="伊健 杜" userId="e69aded81da48593" providerId="LiveId" clId="{AB477AC8-EB35-44F9-96E6-075FF2823CC8}" dt="2023-03-02T08:45:59.780" v="4961"/>
        <pc:sldMkLst>
          <pc:docMk/>
          <pc:sldMk cId="3975697474" sldId="2397"/>
        </pc:sldMkLst>
        <pc:spChg chg="mod">
          <ac:chgData name="伊健 杜" userId="e69aded81da48593" providerId="LiveId" clId="{AB477AC8-EB35-44F9-96E6-075FF2823CC8}" dt="2023-03-02T08:45:59.780" v="4961"/>
          <ac:spMkLst>
            <pc:docMk/>
            <pc:sldMk cId="3975697474" sldId="2397"/>
            <ac:spMk id="2" creationId="{10304424-DB4A-36E7-9E0D-D32A5DD0F26C}"/>
          </ac:spMkLst>
        </pc:spChg>
        <pc:spChg chg="mod">
          <ac:chgData name="伊健 杜" userId="e69aded81da48593" providerId="LiveId" clId="{AB477AC8-EB35-44F9-96E6-075FF2823CC8}" dt="2023-03-02T08:45:59.780" v="4961"/>
          <ac:spMkLst>
            <pc:docMk/>
            <pc:sldMk cId="3975697474" sldId="2397"/>
            <ac:spMk id="5" creationId="{E7287B0E-EF55-E721-8EFA-9A9183C0EDF9}"/>
          </ac:spMkLst>
        </pc:spChg>
        <pc:picChg chg="add mod">
          <ac:chgData name="伊健 杜" userId="e69aded81da48593" providerId="LiveId" clId="{AB477AC8-EB35-44F9-96E6-075FF2823CC8}" dt="2023-03-02T08:20:08.696" v="3547" actId="1076"/>
          <ac:picMkLst>
            <pc:docMk/>
            <pc:sldMk cId="3975697474" sldId="2397"/>
            <ac:picMk id="2050" creationId="{A5E6FAB7-7969-84D3-8BC3-988F7773B269}"/>
          </ac:picMkLst>
        </pc:picChg>
      </pc:sldChg>
      <pc:sldChg chg="addSp delSp modSp add mod ord">
        <pc:chgData name="伊健 杜" userId="e69aded81da48593" providerId="LiveId" clId="{AB477AC8-EB35-44F9-96E6-075FF2823CC8}" dt="2023-03-02T08:45:59.780" v="4961"/>
        <pc:sldMkLst>
          <pc:docMk/>
          <pc:sldMk cId="2851851377" sldId="2398"/>
        </pc:sldMkLst>
        <pc:spChg chg="mod">
          <ac:chgData name="伊健 杜" userId="e69aded81da48593" providerId="LiveId" clId="{AB477AC8-EB35-44F9-96E6-075FF2823CC8}" dt="2023-03-02T08:45:59.780" v="4961"/>
          <ac:spMkLst>
            <pc:docMk/>
            <pc:sldMk cId="2851851377" sldId="2398"/>
            <ac:spMk id="2" creationId="{10304424-DB4A-36E7-9E0D-D32A5DD0F26C}"/>
          </ac:spMkLst>
        </pc:spChg>
        <pc:spChg chg="add del">
          <ac:chgData name="伊健 杜" userId="e69aded81da48593" providerId="LiveId" clId="{AB477AC8-EB35-44F9-96E6-075FF2823CC8}" dt="2023-03-02T08:32:55.963" v="3597" actId="478"/>
          <ac:spMkLst>
            <pc:docMk/>
            <pc:sldMk cId="2851851377" sldId="2398"/>
            <ac:spMk id="3" creationId="{A8572EF8-A4B9-7061-C860-B1D03AE9D0E0}"/>
          </ac:spMkLst>
        </pc:spChg>
        <pc:spChg chg="mod">
          <ac:chgData name="伊健 杜" userId="e69aded81da48593" providerId="LiveId" clId="{AB477AC8-EB35-44F9-96E6-075FF2823CC8}" dt="2023-03-02T08:45:59.780" v="4961"/>
          <ac:spMkLst>
            <pc:docMk/>
            <pc:sldMk cId="2851851377" sldId="2398"/>
            <ac:spMk id="5" creationId="{E7287B0E-EF55-E721-8EFA-9A9183C0EDF9}"/>
          </ac:spMkLst>
        </pc:spChg>
        <pc:picChg chg="add mod">
          <ac:chgData name="伊健 杜" userId="e69aded81da48593" providerId="LiveId" clId="{AB477AC8-EB35-44F9-96E6-075FF2823CC8}" dt="2023-03-02T08:33:02.285" v="3599" actId="1076"/>
          <ac:picMkLst>
            <pc:docMk/>
            <pc:sldMk cId="2851851377" sldId="2398"/>
            <ac:picMk id="6" creationId="{2CE8684A-969B-A23D-FFCC-89F400CEA957}"/>
          </ac:picMkLst>
        </pc:picChg>
      </pc:sldChg>
      <pc:sldChg chg="addSp delSp modSp add mod">
        <pc:chgData name="伊健 杜" userId="e69aded81da48593" providerId="LiveId" clId="{AB477AC8-EB35-44F9-96E6-075FF2823CC8}" dt="2023-03-02T10:34:31.206" v="4981" actId="478"/>
        <pc:sldMkLst>
          <pc:docMk/>
          <pc:sldMk cId="2209848964" sldId="2399"/>
        </pc:sldMkLst>
        <pc:spChg chg="mod">
          <ac:chgData name="伊健 杜" userId="e69aded81da48593" providerId="LiveId" clId="{AB477AC8-EB35-44F9-96E6-075FF2823CC8}" dt="2023-03-02T08:45:59.780" v="4961"/>
          <ac:spMkLst>
            <pc:docMk/>
            <pc:sldMk cId="2209848964" sldId="2399"/>
            <ac:spMk id="2" creationId="{10304424-DB4A-36E7-9E0D-D32A5DD0F26C}"/>
          </ac:spMkLst>
        </pc:spChg>
        <pc:spChg chg="mod">
          <ac:chgData name="伊健 杜" userId="e69aded81da48593" providerId="LiveId" clId="{AB477AC8-EB35-44F9-96E6-075FF2823CC8}" dt="2023-03-02T08:45:59.780" v="4961"/>
          <ac:spMkLst>
            <pc:docMk/>
            <pc:sldMk cId="2209848964" sldId="2399"/>
            <ac:spMk id="5" creationId="{E7287B0E-EF55-E721-8EFA-9A9183C0EDF9}"/>
          </ac:spMkLst>
        </pc:spChg>
        <pc:picChg chg="add mod">
          <ac:chgData name="伊健 杜" userId="e69aded81da48593" providerId="LiveId" clId="{AB477AC8-EB35-44F9-96E6-075FF2823CC8}" dt="2023-03-02T08:21:15.010" v="3550" actId="1076"/>
          <ac:picMkLst>
            <pc:docMk/>
            <pc:sldMk cId="2209848964" sldId="2399"/>
            <ac:picMk id="3074" creationId="{4CD402B1-3300-2126-6578-DED92F5C3332}"/>
          </ac:picMkLst>
        </pc:picChg>
        <pc:inkChg chg="add del">
          <ac:chgData name="伊健 杜" userId="e69aded81da48593" providerId="LiveId" clId="{AB477AC8-EB35-44F9-96E6-075FF2823CC8}" dt="2023-03-02T10:34:31.206" v="4981" actId="478"/>
          <ac:inkMkLst>
            <pc:docMk/>
            <pc:sldMk cId="2209848964" sldId="2399"/>
            <ac:inkMk id="3" creationId="{A10EA2F6-CE29-423F-1D9B-AC9D52CF0571}"/>
          </ac:inkMkLst>
        </pc:inkChg>
      </pc:sldChg>
      <pc:sldChg chg="addSp delSp modSp add mod">
        <pc:chgData name="伊健 杜" userId="e69aded81da48593" providerId="LiveId" clId="{AB477AC8-EB35-44F9-96E6-075FF2823CC8}" dt="2023-03-02T08:45:59.780" v="4961"/>
        <pc:sldMkLst>
          <pc:docMk/>
          <pc:sldMk cId="3790647379" sldId="2400"/>
        </pc:sldMkLst>
        <pc:spChg chg="mod">
          <ac:chgData name="伊健 杜" userId="e69aded81da48593" providerId="LiveId" clId="{AB477AC8-EB35-44F9-96E6-075FF2823CC8}" dt="2023-03-02T08:45:59.780" v="4961"/>
          <ac:spMkLst>
            <pc:docMk/>
            <pc:sldMk cId="3790647379" sldId="2400"/>
            <ac:spMk id="2" creationId="{10304424-DB4A-36E7-9E0D-D32A5DD0F26C}"/>
          </ac:spMkLst>
        </pc:spChg>
        <pc:spChg chg="add del mod">
          <ac:chgData name="伊健 杜" userId="e69aded81da48593" providerId="LiveId" clId="{AB477AC8-EB35-44F9-96E6-075FF2823CC8}" dt="2023-03-02T08:21:53.960" v="3553" actId="478"/>
          <ac:spMkLst>
            <pc:docMk/>
            <pc:sldMk cId="3790647379" sldId="2400"/>
            <ac:spMk id="4" creationId="{C6E39DF6-D0F7-EDE1-0FDC-07664C728A70}"/>
          </ac:spMkLst>
        </pc:spChg>
        <pc:spChg chg="mod">
          <ac:chgData name="伊健 杜" userId="e69aded81da48593" providerId="LiveId" clId="{AB477AC8-EB35-44F9-96E6-075FF2823CC8}" dt="2023-03-02T08:45:59.780" v="4961"/>
          <ac:spMkLst>
            <pc:docMk/>
            <pc:sldMk cId="3790647379" sldId="2400"/>
            <ac:spMk id="5" creationId="{E7287B0E-EF55-E721-8EFA-9A9183C0EDF9}"/>
          </ac:spMkLst>
        </pc:spChg>
        <pc:picChg chg="add mod">
          <ac:chgData name="伊健 杜" userId="e69aded81da48593" providerId="LiveId" clId="{AB477AC8-EB35-44F9-96E6-075FF2823CC8}" dt="2023-03-02T08:21:59.416" v="3556" actId="1076"/>
          <ac:picMkLst>
            <pc:docMk/>
            <pc:sldMk cId="3790647379" sldId="2400"/>
            <ac:picMk id="4098" creationId="{12026E59-2774-C40A-4E76-CEC3CF23DAFA}"/>
          </ac:picMkLst>
        </pc:picChg>
      </pc:sldChg>
      <pc:sldChg chg="addSp delSp modSp add mod">
        <pc:chgData name="伊健 杜" userId="e69aded81da48593" providerId="LiveId" clId="{AB477AC8-EB35-44F9-96E6-075FF2823CC8}" dt="2023-03-02T10:34:27.601" v="4980" actId="478"/>
        <pc:sldMkLst>
          <pc:docMk/>
          <pc:sldMk cId="2980636346" sldId="2401"/>
        </pc:sldMkLst>
        <pc:spChg chg="mod">
          <ac:chgData name="伊健 杜" userId="e69aded81da48593" providerId="LiveId" clId="{AB477AC8-EB35-44F9-96E6-075FF2823CC8}" dt="2023-03-02T08:45:59.780" v="4961"/>
          <ac:spMkLst>
            <pc:docMk/>
            <pc:sldMk cId="2980636346" sldId="2401"/>
            <ac:spMk id="5" creationId="{E7287B0E-EF55-E721-8EFA-9A9183C0EDF9}"/>
          </ac:spMkLst>
        </pc:spChg>
        <pc:inkChg chg="add del">
          <ac:chgData name="伊健 杜" userId="e69aded81da48593" providerId="LiveId" clId="{AB477AC8-EB35-44F9-96E6-075FF2823CC8}" dt="2023-03-02T10:34:27.601" v="4980" actId="478"/>
          <ac:inkMkLst>
            <pc:docMk/>
            <pc:sldMk cId="2980636346" sldId="2401"/>
            <ac:inkMk id="2" creationId="{91D67CF0-40B1-732B-A2EC-B57F3E35E585}"/>
          </ac:inkMkLst>
        </pc:inkChg>
      </pc:sldChg>
      <pc:sldChg chg="addSp modSp add mod">
        <pc:chgData name="伊健 杜" userId="e69aded81da48593" providerId="LiveId" clId="{AB477AC8-EB35-44F9-96E6-075FF2823CC8}" dt="2023-03-02T08:45:59.780" v="4961"/>
        <pc:sldMkLst>
          <pc:docMk/>
          <pc:sldMk cId="474874758" sldId="2402"/>
        </pc:sldMkLst>
        <pc:spChg chg="mod">
          <ac:chgData name="伊健 杜" userId="e69aded81da48593" providerId="LiveId" clId="{AB477AC8-EB35-44F9-96E6-075FF2823CC8}" dt="2023-03-02T08:45:59.780" v="4961"/>
          <ac:spMkLst>
            <pc:docMk/>
            <pc:sldMk cId="474874758" sldId="2402"/>
            <ac:spMk id="2" creationId="{10304424-DB4A-36E7-9E0D-D32A5DD0F26C}"/>
          </ac:spMkLst>
        </pc:spChg>
        <pc:spChg chg="mod">
          <ac:chgData name="伊健 杜" userId="e69aded81da48593" providerId="LiveId" clId="{AB477AC8-EB35-44F9-96E6-075FF2823CC8}" dt="2023-03-02T08:45:59.780" v="4961"/>
          <ac:spMkLst>
            <pc:docMk/>
            <pc:sldMk cId="474874758" sldId="2402"/>
            <ac:spMk id="5" creationId="{E7287B0E-EF55-E721-8EFA-9A9183C0EDF9}"/>
          </ac:spMkLst>
        </pc:spChg>
        <pc:picChg chg="add mod">
          <ac:chgData name="伊健 杜" userId="e69aded81da48593" providerId="LiveId" clId="{AB477AC8-EB35-44F9-96E6-075FF2823CC8}" dt="2023-03-02T08:27:16.598" v="3581" actId="1076"/>
          <ac:picMkLst>
            <pc:docMk/>
            <pc:sldMk cId="474874758" sldId="2402"/>
            <ac:picMk id="8194" creationId="{2C3261C2-90FB-2C15-7E48-A88AC36B5D1F}"/>
          </ac:picMkLst>
        </pc:picChg>
        <pc:picChg chg="add mod">
          <ac:chgData name="伊健 杜" userId="e69aded81da48593" providerId="LiveId" clId="{AB477AC8-EB35-44F9-96E6-075FF2823CC8}" dt="2023-03-02T08:27:41.421" v="3585" actId="1076"/>
          <ac:picMkLst>
            <pc:docMk/>
            <pc:sldMk cId="474874758" sldId="2402"/>
            <ac:picMk id="8196" creationId="{E4734DAD-3669-8C20-091D-E676A62BC84A}"/>
          </ac:picMkLst>
        </pc:picChg>
      </pc:sldChg>
      <pc:sldChg chg="addSp delSp modSp add mod">
        <pc:chgData name="伊健 杜" userId="e69aded81da48593" providerId="LiveId" clId="{AB477AC8-EB35-44F9-96E6-075FF2823CC8}" dt="2023-03-02T10:34:09.299" v="4977" actId="478"/>
        <pc:sldMkLst>
          <pc:docMk/>
          <pc:sldMk cId="847133223" sldId="2403"/>
        </pc:sldMkLst>
        <pc:spChg chg="mod">
          <ac:chgData name="伊健 杜" userId="e69aded81da48593" providerId="LiveId" clId="{AB477AC8-EB35-44F9-96E6-075FF2823CC8}" dt="2023-03-02T08:45:59.780" v="4961"/>
          <ac:spMkLst>
            <pc:docMk/>
            <pc:sldMk cId="847133223" sldId="2403"/>
            <ac:spMk id="2" creationId="{10304424-DB4A-36E7-9E0D-D32A5DD0F26C}"/>
          </ac:spMkLst>
        </pc:spChg>
        <pc:spChg chg="mod">
          <ac:chgData name="伊健 杜" userId="e69aded81da48593" providerId="LiveId" clId="{AB477AC8-EB35-44F9-96E6-075FF2823CC8}" dt="2023-03-02T08:45:59.780" v="4961"/>
          <ac:spMkLst>
            <pc:docMk/>
            <pc:sldMk cId="847133223" sldId="2403"/>
            <ac:spMk id="5" creationId="{E7287B0E-EF55-E721-8EFA-9A9183C0EDF9}"/>
          </ac:spMkLst>
        </pc:spChg>
        <pc:picChg chg="add mod">
          <ac:chgData name="伊健 杜" userId="e69aded81da48593" providerId="LiveId" clId="{AB477AC8-EB35-44F9-96E6-075FF2823CC8}" dt="2023-03-02T08:28:50.238" v="3588" actId="1076"/>
          <ac:picMkLst>
            <pc:docMk/>
            <pc:sldMk cId="847133223" sldId="2403"/>
            <ac:picMk id="9218" creationId="{FB73BE30-B867-A92E-23BB-4CD8BC586451}"/>
          </ac:picMkLst>
        </pc:picChg>
        <pc:picChg chg="add mod">
          <ac:chgData name="伊健 杜" userId="e69aded81da48593" providerId="LiveId" clId="{AB477AC8-EB35-44F9-96E6-075FF2823CC8}" dt="2023-03-02T08:28:51.966" v="3590" actId="1076"/>
          <ac:picMkLst>
            <pc:docMk/>
            <pc:sldMk cId="847133223" sldId="2403"/>
            <ac:picMk id="9220" creationId="{374CCF39-3FE5-ABC3-3D1A-C0DE36B7B4E7}"/>
          </ac:picMkLst>
        </pc:picChg>
        <pc:inkChg chg="add del">
          <ac:chgData name="伊健 杜" userId="e69aded81da48593" providerId="LiveId" clId="{AB477AC8-EB35-44F9-96E6-075FF2823CC8}" dt="2023-03-02T10:34:09.299" v="4977" actId="478"/>
          <ac:inkMkLst>
            <pc:docMk/>
            <pc:sldMk cId="847133223" sldId="2403"/>
            <ac:inkMk id="3" creationId="{B90EFADB-024E-65A8-F138-067F5ED77202}"/>
          </ac:inkMkLst>
        </pc:inkChg>
      </pc:sldChg>
      <pc:sldChg chg="modSp add del mod">
        <pc:chgData name="伊健 杜" userId="e69aded81da48593" providerId="LiveId" clId="{AB477AC8-EB35-44F9-96E6-075FF2823CC8}" dt="2023-03-02T07:10:16.217" v="1692" actId="47"/>
        <pc:sldMkLst>
          <pc:docMk/>
          <pc:sldMk cId="1427622321" sldId="2404"/>
        </pc:sldMkLst>
        <pc:spChg chg="mod">
          <ac:chgData name="伊健 杜" userId="e69aded81da48593" providerId="LiveId" clId="{AB477AC8-EB35-44F9-96E6-075FF2823CC8}" dt="2023-03-02T07:09:43.378" v="1686" actId="20577"/>
          <ac:spMkLst>
            <pc:docMk/>
            <pc:sldMk cId="1427622321" sldId="2404"/>
            <ac:spMk id="5" creationId="{E7287B0E-EF55-E721-8EFA-9A9183C0EDF9}"/>
          </ac:spMkLst>
        </pc:spChg>
      </pc:sldChg>
      <pc:sldChg chg="addSp delSp modSp add mod">
        <pc:chgData name="伊健 杜" userId="e69aded81da48593" providerId="LiveId" clId="{AB477AC8-EB35-44F9-96E6-075FF2823CC8}" dt="2023-03-02T08:45:59.780" v="4961"/>
        <pc:sldMkLst>
          <pc:docMk/>
          <pc:sldMk cId="1543698883" sldId="2405"/>
        </pc:sldMkLst>
        <pc:spChg chg="mod">
          <ac:chgData name="伊健 杜" userId="e69aded81da48593" providerId="LiveId" clId="{AB477AC8-EB35-44F9-96E6-075FF2823CC8}" dt="2023-03-02T08:45:59.780" v="4961"/>
          <ac:spMkLst>
            <pc:docMk/>
            <pc:sldMk cId="1543698883" sldId="2405"/>
            <ac:spMk id="2" creationId="{10304424-DB4A-36E7-9E0D-D32A5DD0F26C}"/>
          </ac:spMkLst>
        </pc:spChg>
        <pc:spChg chg="add del">
          <ac:chgData name="伊健 杜" userId="e69aded81da48593" providerId="LiveId" clId="{AB477AC8-EB35-44F9-96E6-075FF2823CC8}" dt="2023-03-02T08:25:26.955" v="3569" actId="478"/>
          <ac:spMkLst>
            <pc:docMk/>
            <pc:sldMk cId="1543698883" sldId="2405"/>
            <ac:spMk id="3" creationId="{E834608A-3C2D-7329-ED8D-CD48666A0B55}"/>
          </ac:spMkLst>
        </pc:spChg>
        <pc:spChg chg="mod">
          <ac:chgData name="伊健 杜" userId="e69aded81da48593" providerId="LiveId" clId="{AB477AC8-EB35-44F9-96E6-075FF2823CC8}" dt="2023-03-02T08:45:59.780" v="4961"/>
          <ac:spMkLst>
            <pc:docMk/>
            <pc:sldMk cId="1543698883" sldId="2405"/>
            <ac:spMk id="5" creationId="{E7287B0E-EF55-E721-8EFA-9A9183C0EDF9}"/>
          </ac:spMkLst>
        </pc:spChg>
        <pc:picChg chg="add mod">
          <ac:chgData name="伊健 杜" userId="e69aded81da48593" providerId="LiveId" clId="{AB477AC8-EB35-44F9-96E6-075FF2823CC8}" dt="2023-03-02T08:25:40.097" v="3573" actId="1076"/>
          <ac:picMkLst>
            <pc:docMk/>
            <pc:sldMk cId="1543698883" sldId="2405"/>
            <ac:picMk id="6" creationId="{EBB76CD1-6914-046B-AF24-75C9365C8ED2}"/>
          </ac:picMkLst>
        </pc:picChg>
      </pc:sldChg>
      <pc:sldChg chg="modSp add mod ord">
        <pc:chgData name="伊健 杜" userId="e69aded81da48593" providerId="LiveId" clId="{AB477AC8-EB35-44F9-96E6-075FF2823CC8}" dt="2023-03-02T08:45:59.780" v="4961"/>
        <pc:sldMkLst>
          <pc:docMk/>
          <pc:sldMk cId="2695497273" sldId="2406"/>
        </pc:sldMkLst>
        <pc:spChg chg="mod">
          <ac:chgData name="伊健 杜" userId="e69aded81da48593" providerId="LiveId" clId="{AB477AC8-EB35-44F9-96E6-075FF2823CC8}" dt="2023-03-02T08:45:59.780" v="4961"/>
          <ac:spMkLst>
            <pc:docMk/>
            <pc:sldMk cId="2695497273" sldId="2406"/>
            <ac:spMk id="5" creationId="{E7287B0E-EF55-E721-8EFA-9A9183C0EDF9}"/>
          </ac:spMkLst>
        </pc:spChg>
      </pc:sldChg>
      <pc:sldChg chg="addSp delSp modSp add mod">
        <pc:chgData name="伊健 杜" userId="e69aded81da48593" providerId="LiveId" clId="{AB477AC8-EB35-44F9-96E6-075FF2823CC8}" dt="2023-03-02T10:34:17.404" v="4978" actId="478"/>
        <pc:sldMkLst>
          <pc:docMk/>
          <pc:sldMk cId="279886821" sldId="2407"/>
        </pc:sldMkLst>
        <pc:spChg chg="mod">
          <ac:chgData name="伊健 杜" userId="e69aded81da48593" providerId="LiveId" clId="{AB477AC8-EB35-44F9-96E6-075FF2823CC8}" dt="2023-03-02T08:45:59.780" v="4961"/>
          <ac:spMkLst>
            <pc:docMk/>
            <pc:sldMk cId="279886821" sldId="2407"/>
            <ac:spMk id="5" creationId="{E7287B0E-EF55-E721-8EFA-9A9183C0EDF9}"/>
          </ac:spMkLst>
        </pc:spChg>
        <pc:inkChg chg="add del">
          <ac:chgData name="伊健 杜" userId="e69aded81da48593" providerId="LiveId" clId="{AB477AC8-EB35-44F9-96E6-075FF2823CC8}" dt="2023-03-02T10:34:17.404" v="4978" actId="478"/>
          <ac:inkMkLst>
            <pc:docMk/>
            <pc:sldMk cId="279886821" sldId="2407"/>
            <ac:inkMk id="2" creationId="{D858F8A7-FD95-2045-7780-23B4887B9233}"/>
          </ac:inkMkLst>
        </pc:inkChg>
      </pc:sldChg>
      <pc:sldChg chg="addSp modSp add mod">
        <pc:chgData name="伊健 杜" userId="e69aded81da48593" providerId="LiveId" clId="{AB477AC8-EB35-44F9-96E6-075FF2823CC8}" dt="2023-03-02T08:45:59.780" v="4961"/>
        <pc:sldMkLst>
          <pc:docMk/>
          <pc:sldMk cId="4101132583" sldId="2408"/>
        </pc:sldMkLst>
        <pc:spChg chg="mod">
          <ac:chgData name="伊健 杜" userId="e69aded81da48593" providerId="LiveId" clId="{AB477AC8-EB35-44F9-96E6-075FF2823CC8}" dt="2023-03-02T08:45:59.780" v="4961"/>
          <ac:spMkLst>
            <pc:docMk/>
            <pc:sldMk cId="4101132583" sldId="2408"/>
            <ac:spMk id="2" creationId="{10304424-DB4A-36E7-9E0D-D32A5DD0F26C}"/>
          </ac:spMkLst>
        </pc:spChg>
        <pc:spChg chg="mod">
          <ac:chgData name="伊健 杜" userId="e69aded81da48593" providerId="LiveId" clId="{AB477AC8-EB35-44F9-96E6-075FF2823CC8}" dt="2023-03-02T08:45:59.780" v="4961"/>
          <ac:spMkLst>
            <pc:docMk/>
            <pc:sldMk cId="4101132583" sldId="2408"/>
            <ac:spMk id="5" creationId="{E7287B0E-EF55-E721-8EFA-9A9183C0EDF9}"/>
          </ac:spMkLst>
        </pc:spChg>
        <pc:picChg chg="add mod">
          <ac:chgData name="伊健 杜" userId="e69aded81da48593" providerId="LiveId" clId="{AB477AC8-EB35-44F9-96E6-075FF2823CC8}" dt="2023-03-02T08:35:20.587" v="3619" actId="1076"/>
          <ac:picMkLst>
            <pc:docMk/>
            <pc:sldMk cId="4101132583" sldId="2408"/>
            <ac:picMk id="14338" creationId="{F4BAA93B-3E46-9559-6964-708210B0848C}"/>
          </ac:picMkLst>
        </pc:picChg>
      </pc:sldChg>
      <pc:sldChg chg="add del">
        <pc:chgData name="伊健 杜" userId="e69aded81da48593" providerId="LiveId" clId="{AB477AC8-EB35-44F9-96E6-075FF2823CC8}" dt="2023-03-02T07:21:26.290" v="2069" actId="47"/>
        <pc:sldMkLst>
          <pc:docMk/>
          <pc:sldMk cId="2329799133" sldId="2409"/>
        </pc:sldMkLst>
      </pc:sldChg>
      <pc:sldChg chg="addSp modSp add mod">
        <pc:chgData name="伊健 杜" userId="e69aded81da48593" providerId="LiveId" clId="{AB477AC8-EB35-44F9-96E6-075FF2823CC8}" dt="2023-03-02T10:05:27.347" v="4962"/>
        <pc:sldMkLst>
          <pc:docMk/>
          <pc:sldMk cId="3799016291" sldId="2409"/>
        </pc:sldMkLst>
        <pc:spChg chg="mod">
          <ac:chgData name="伊健 杜" userId="e69aded81da48593" providerId="LiveId" clId="{AB477AC8-EB35-44F9-96E6-075FF2823CC8}" dt="2023-03-02T08:45:59.780" v="4961"/>
          <ac:spMkLst>
            <pc:docMk/>
            <pc:sldMk cId="3799016291" sldId="2409"/>
            <ac:spMk id="2" creationId="{10304424-DB4A-36E7-9E0D-D32A5DD0F26C}"/>
          </ac:spMkLst>
        </pc:spChg>
        <pc:spChg chg="mod">
          <ac:chgData name="伊健 杜" userId="e69aded81da48593" providerId="LiveId" clId="{AB477AC8-EB35-44F9-96E6-075FF2823CC8}" dt="2023-03-02T08:45:59.780" v="4961"/>
          <ac:spMkLst>
            <pc:docMk/>
            <pc:sldMk cId="3799016291" sldId="2409"/>
            <ac:spMk id="5" creationId="{E7287B0E-EF55-E721-8EFA-9A9183C0EDF9}"/>
          </ac:spMkLst>
        </pc:spChg>
        <pc:picChg chg="add mod">
          <ac:chgData name="伊健 杜" userId="e69aded81da48593" providerId="LiveId" clId="{AB477AC8-EB35-44F9-96E6-075FF2823CC8}" dt="2023-03-02T08:32:05.656" v="3595" actId="1076"/>
          <ac:picMkLst>
            <pc:docMk/>
            <pc:sldMk cId="3799016291" sldId="2409"/>
            <ac:picMk id="4" creationId="{F5ED28E8-02A0-3D1D-F12B-EBDF54CAD84C}"/>
          </ac:picMkLst>
        </pc:picChg>
        <pc:inkChg chg="add">
          <ac:chgData name="伊健 杜" userId="e69aded81da48593" providerId="LiveId" clId="{AB477AC8-EB35-44F9-96E6-075FF2823CC8}" dt="2023-03-02T10:05:27.347" v="4962"/>
          <ac:inkMkLst>
            <pc:docMk/>
            <pc:sldMk cId="3799016291" sldId="2409"/>
            <ac:inkMk id="3" creationId="{C9922316-88AC-B8F9-940B-670B25E633C1}"/>
          </ac:inkMkLst>
        </pc:inkChg>
      </pc:sldChg>
      <pc:sldChg chg="addSp modSp add mod">
        <pc:chgData name="伊健 杜" userId="e69aded81da48593" providerId="LiveId" clId="{AB477AC8-EB35-44F9-96E6-075FF2823CC8}" dt="2023-03-02T08:45:59.780" v="4961"/>
        <pc:sldMkLst>
          <pc:docMk/>
          <pc:sldMk cId="1950456382" sldId="2410"/>
        </pc:sldMkLst>
        <pc:spChg chg="add mod">
          <ac:chgData name="伊健 杜" userId="e69aded81da48593" providerId="LiveId" clId="{AB477AC8-EB35-44F9-96E6-075FF2823CC8}" dt="2023-03-02T08:45:59.780" v="4961"/>
          <ac:spMkLst>
            <pc:docMk/>
            <pc:sldMk cId="1950456382" sldId="2410"/>
            <ac:spMk id="2" creationId="{2960C850-11D7-2949-FE6B-197FF46A45BC}"/>
          </ac:spMkLst>
        </pc:spChg>
        <pc:spChg chg="mod">
          <ac:chgData name="伊健 杜" userId="e69aded81da48593" providerId="LiveId" clId="{AB477AC8-EB35-44F9-96E6-075FF2823CC8}" dt="2023-03-02T08:45:59.780" v="4961"/>
          <ac:spMkLst>
            <pc:docMk/>
            <pc:sldMk cId="1950456382" sldId="2410"/>
            <ac:spMk id="5" creationId="{E7287B0E-EF55-E721-8EFA-9A9183C0EDF9}"/>
          </ac:spMkLst>
        </pc:spChg>
      </pc:sldChg>
      <pc:sldChg chg="delSp modSp add del mod">
        <pc:chgData name="伊健 杜" userId="e69aded81da48593" providerId="LiveId" clId="{AB477AC8-EB35-44F9-96E6-075FF2823CC8}" dt="2023-03-02T07:40:12.462" v="2853" actId="47"/>
        <pc:sldMkLst>
          <pc:docMk/>
          <pc:sldMk cId="2979924543" sldId="2411"/>
        </pc:sldMkLst>
        <pc:spChg chg="del">
          <ac:chgData name="伊健 杜" userId="e69aded81da48593" providerId="LiveId" clId="{AB477AC8-EB35-44F9-96E6-075FF2823CC8}" dt="2023-03-02T07:39:04.419" v="2581" actId="478"/>
          <ac:spMkLst>
            <pc:docMk/>
            <pc:sldMk cId="2979924543" sldId="2411"/>
            <ac:spMk id="2" creationId="{2960C850-11D7-2949-FE6B-197FF46A45BC}"/>
          </ac:spMkLst>
        </pc:spChg>
        <pc:spChg chg="mod">
          <ac:chgData name="伊健 杜" userId="e69aded81da48593" providerId="LiveId" clId="{AB477AC8-EB35-44F9-96E6-075FF2823CC8}" dt="2023-03-02T07:40:10.023" v="2852" actId="20577"/>
          <ac:spMkLst>
            <pc:docMk/>
            <pc:sldMk cId="2979924543" sldId="2411"/>
            <ac:spMk id="5" creationId="{E7287B0E-EF55-E721-8EFA-9A9183C0EDF9}"/>
          </ac:spMkLst>
        </pc:spChg>
      </pc:sldChg>
      <pc:sldChg chg="modSp add mod">
        <pc:chgData name="伊健 杜" userId="e69aded81da48593" providerId="LiveId" clId="{AB477AC8-EB35-44F9-96E6-075FF2823CC8}" dt="2023-03-02T08:45:59.780" v="4961"/>
        <pc:sldMkLst>
          <pc:docMk/>
          <pc:sldMk cId="1581505895" sldId="2412"/>
        </pc:sldMkLst>
        <pc:spChg chg="mod">
          <ac:chgData name="伊健 杜" userId="e69aded81da48593" providerId="LiveId" clId="{AB477AC8-EB35-44F9-96E6-075FF2823CC8}" dt="2023-03-02T08:45:59.780" v="4961"/>
          <ac:spMkLst>
            <pc:docMk/>
            <pc:sldMk cId="1581505895" sldId="2412"/>
            <ac:spMk id="5" creationId="{E7287B0E-EF55-E721-8EFA-9A9183C0EDF9}"/>
          </ac:spMkLst>
        </pc:spChg>
      </pc:sldChg>
      <pc:sldChg chg="addSp modSp add mod">
        <pc:chgData name="伊健 杜" userId="e69aded81da48593" providerId="LiveId" clId="{AB477AC8-EB35-44F9-96E6-075FF2823CC8}" dt="2023-03-02T08:45:59.780" v="4961"/>
        <pc:sldMkLst>
          <pc:docMk/>
          <pc:sldMk cId="2447963049" sldId="2413"/>
        </pc:sldMkLst>
        <pc:spChg chg="mod">
          <ac:chgData name="伊健 杜" userId="e69aded81da48593" providerId="LiveId" clId="{AB477AC8-EB35-44F9-96E6-075FF2823CC8}" dt="2023-03-02T08:45:59.780" v="4961"/>
          <ac:spMkLst>
            <pc:docMk/>
            <pc:sldMk cId="2447963049" sldId="2413"/>
            <ac:spMk id="2" creationId="{10304424-DB4A-36E7-9E0D-D32A5DD0F26C}"/>
          </ac:spMkLst>
        </pc:spChg>
        <pc:spChg chg="add mod">
          <ac:chgData name="伊健 杜" userId="e69aded81da48593" providerId="LiveId" clId="{AB477AC8-EB35-44F9-96E6-075FF2823CC8}" dt="2023-03-02T08:33:56.655" v="3612" actId="1076"/>
          <ac:spMkLst>
            <pc:docMk/>
            <pc:sldMk cId="2447963049" sldId="2413"/>
            <ac:spMk id="3" creationId="{32547853-4802-00E5-F04E-99EA0C0F7FBD}"/>
          </ac:spMkLst>
        </pc:spChg>
        <pc:spChg chg="add mod">
          <ac:chgData name="伊健 杜" userId="e69aded81da48593" providerId="LiveId" clId="{AB477AC8-EB35-44F9-96E6-075FF2823CC8}" dt="2023-03-02T08:33:58.077" v="3613" actId="1076"/>
          <ac:spMkLst>
            <pc:docMk/>
            <pc:sldMk cId="2447963049" sldId="2413"/>
            <ac:spMk id="4" creationId="{95177FD2-201E-F8E2-24D7-21D00AD72A93}"/>
          </ac:spMkLst>
        </pc:spChg>
        <pc:spChg chg="mod">
          <ac:chgData name="伊健 杜" userId="e69aded81da48593" providerId="LiveId" clId="{AB477AC8-EB35-44F9-96E6-075FF2823CC8}" dt="2023-03-02T08:45:59.780" v="4961"/>
          <ac:spMkLst>
            <pc:docMk/>
            <pc:sldMk cId="2447963049" sldId="2413"/>
            <ac:spMk id="5" creationId="{E7287B0E-EF55-E721-8EFA-9A9183C0EDF9}"/>
          </ac:spMkLst>
        </pc:spChg>
        <pc:picChg chg="add mod">
          <ac:chgData name="伊健 杜" userId="e69aded81da48593" providerId="LiveId" clId="{AB477AC8-EB35-44F9-96E6-075FF2823CC8}" dt="2023-03-02T08:33:59.502" v="3614" actId="1076"/>
          <ac:picMkLst>
            <pc:docMk/>
            <pc:sldMk cId="2447963049" sldId="2413"/>
            <ac:picMk id="12290" creationId="{00EC2113-0B5B-6626-2D12-93989E49FFAD}"/>
          </ac:picMkLst>
        </pc:picChg>
      </pc:sldChg>
      <pc:sldChg chg="modSp add mod">
        <pc:chgData name="伊健 杜" userId="e69aded81da48593" providerId="LiveId" clId="{AB477AC8-EB35-44F9-96E6-075FF2823CC8}" dt="2023-03-02T08:45:59.780" v="4961"/>
        <pc:sldMkLst>
          <pc:docMk/>
          <pc:sldMk cId="4063308967" sldId="2414"/>
        </pc:sldMkLst>
        <pc:spChg chg="mod">
          <ac:chgData name="伊健 杜" userId="e69aded81da48593" providerId="LiveId" clId="{AB477AC8-EB35-44F9-96E6-075FF2823CC8}" dt="2023-03-02T08:45:59.780" v="4961"/>
          <ac:spMkLst>
            <pc:docMk/>
            <pc:sldMk cId="4063308967" sldId="2414"/>
            <ac:spMk id="5" creationId="{E7287B0E-EF55-E721-8EFA-9A9183C0EDF9}"/>
          </ac:spMkLst>
        </pc:spChg>
      </pc:sldChg>
      <pc:sldChg chg="addSp modSp add mod">
        <pc:chgData name="伊健 杜" userId="e69aded81da48593" providerId="LiveId" clId="{AB477AC8-EB35-44F9-96E6-075FF2823CC8}" dt="2023-03-02T10:05:27.347" v="4962"/>
        <pc:sldMkLst>
          <pc:docMk/>
          <pc:sldMk cId="668223940" sldId="2415"/>
        </pc:sldMkLst>
        <pc:spChg chg="mod">
          <ac:chgData name="伊健 杜" userId="e69aded81da48593" providerId="LiveId" clId="{AB477AC8-EB35-44F9-96E6-075FF2823CC8}" dt="2023-03-02T08:45:59.780" v="4961"/>
          <ac:spMkLst>
            <pc:docMk/>
            <pc:sldMk cId="668223940" sldId="2415"/>
            <ac:spMk id="2" creationId="{10304424-DB4A-36E7-9E0D-D32A5DD0F26C}"/>
          </ac:spMkLst>
        </pc:spChg>
        <pc:spChg chg="mod">
          <ac:chgData name="伊健 杜" userId="e69aded81da48593" providerId="LiveId" clId="{AB477AC8-EB35-44F9-96E6-075FF2823CC8}" dt="2023-03-02T08:45:59.780" v="4961"/>
          <ac:spMkLst>
            <pc:docMk/>
            <pc:sldMk cId="668223940" sldId="2415"/>
            <ac:spMk id="5" creationId="{E7287B0E-EF55-E721-8EFA-9A9183C0EDF9}"/>
          </ac:spMkLst>
        </pc:spChg>
        <pc:picChg chg="add mod">
          <ac:chgData name="伊健 杜" userId="e69aded81da48593" providerId="LiveId" clId="{AB477AC8-EB35-44F9-96E6-075FF2823CC8}" dt="2023-03-02T08:34:20.734" v="3616" actId="1076"/>
          <ac:picMkLst>
            <pc:docMk/>
            <pc:sldMk cId="668223940" sldId="2415"/>
            <ac:picMk id="13314" creationId="{CC0CA94C-29B2-C9E8-CCAC-C09DE9FFD021}"/>
          </ac:picMkLst>
        </pc:picChg>
        <pc:inkChg chg="add">
          <ac:chgData name="伊健 杜" userId="e69aded81da48593" providerId="LiveId" clId="{AB477AC8-EB35-44F9-96E6-075FF2823CC8}" dt="2023-03-02T10:05:27.347" v="4962"/>
          <ac:inkMkLst>
            <pc:docMk/>
            <pc:sldMk cId="668223940" sldId="2415"/>
            <ac:inkMk id="3" creationId="{AE85676C-A071-3A56-95B5-0F674ADED156}"/>
          </ac:inkMkLst>
        </pc:inkChg>
      </pc:sldChg>
      <pc:sldChg chg="addSp delSp modSp add mod">
        <pc:chgData name="伊健 杜" userId="e69aded81da48593" providerId="LiveId" clId="{AB477AC8-EB35-44F9-96E6-075FF2823CC8}" dt="2023-03-02T08:16:36.284" v="3524" actId="1076"/>
        <pc:sldMkLst>
          <pc:docMk/>
          <pc:sldMk cId="2637368538" sldId="2416"/>
        </pc:sldMkLst>
        <pc:spChg chg="del">
          <ac:chgData name="伊健 杜" userId="e69aded81da48593" providerId="LiveId" clId="{AB477AC8-EB35-44F9-96E6-075FF2823CC8}" dt="2023-03-02T08:16:08.995" v="3519" actId="478"/>
          <ac:spMkLst>
            <pc:docMk/>
            <pc:sldMk cId="2637368538" sldId="2416"/>
            <ac:spMk id="4" creationId="{0D56E891-3F4A-4A78-FD58-765215674675}"/>
          </ac:spMkLst>
        </pc:spChg>
        <pc:spChg chg="del">
          <ac:chgData name="伊健 杜" userId="e69aded81da48593" providerId="LiveId" clId="{AB477AC8-EB35-44F9-96E6-075FF2823CC8}" dt="2023-03-02T08:16:08.995" v="3519" actId="478"/>
          <ac:spMkLst>
            <pc:docMk/>
            <pc:sldMk cId="2637368538" sldId="2416"/>
            <ac:spMk id="5" creationId="{E7287B0E-EF55-E721-8EFA-9A9183C0EDF9}"/>
          </ac:spMkLst>
        </pc:spChg>
        <pc:picChg chg="add mod">
          <ac:chgData name="伊健 杜" userId="e69aded81da48593" providerId="LiveId" clId="{AB477AC8-EB35-44F9-96E6-075FF2823CC8}" dt="2023-03-02T08:16:36.284" v="3524" actId="1076"/>
          <ac:picMkLst>
            <pc:docMk/>
            <pc:sldMk cId="2637368538" sldId="2416"/>
            <ac:picMk id="3" creationId="{366C78F0-EC3A-9D0F-8D4B-4A3AFAB92E2D}"/>
          </ac:picMkLst>
        </pc:picChg>
      </pc:sldChg>
      <pc:sldChg chg="addSp delSp modSp add mod ord">
        <pc:chgData name="伊健 杜" userId="e69aded81da48593" providerId="LiveId" clId="{AB477AC8-EB35-44F9-96E6-075FF2823CC8}" dt="2023-03-02T11:55:02.687" v="5169"/>
        <pc:sldMkLst>
          <pc:docMk/>
          <pc:sldMk cId="1508327596" sldId="2417"/>
        </pc:sldMkLst>
        <pc:spChg chg="mod">
          <ac:chgData name="伊健 杜" userId="e69aded81da48593" providerId="LiveId" clId="{AB477AC8-EB35-44F9-96E6-075FF2823CC8}" dt="2023-03-02T08:35:49.742" v="3621" actId="1076"/>
          <ac:spMkLst>
            <pc:docMk/>
            <pc:sldMk cId="1508327596" sldId="2417"/>
            <ac:spMk id="2" creationId="{B0D122F6-5EBB-0418-860A-479F752688DE}"/>
          </ac:spMkLst>
        </pc:spChg>
        <pc:spChg chg="mod">
          <ac:chgData name="伊健 杜" userId="e69aded81da48593" providerId="LiveId" clId="{AB477AC8-EB35-44F9-96E6-075FF2823CC8}" dt="2023-03-02T08:45:59.780" v="4961"/>
          <ac:spMkLst>
            <pc:docMk/>
            <pc:sldMk cId="1508327596" sldId="2417"/>
            <ac:spMk id="3" creationId="{D2C5C566-75E5-BE1C-DFFC-65AA0A5B5929}"/>
          </ac:spMkLst>
        </pc:spChg>
        <pc:spChg chg="add mod">
          <ac:chgData name="伊健 杜" userId="e69aded81da48593" providerId="LiveId" clId="{AB477AC8-EB35-44F9-96E6-075FF2823CC8}" dt="2023-03-02T08:37:14.616" v="3858"/>
          <ac:spMkLst>
            <pc:docMk/>
            <pc:sldMk cId="1508327596" sldId="2417"/>
            <ac:spMk id="4" creationId="{8B0E0DB5-91DA-AF61-E04D-C46986CED456}"/>
          </ac:spMkLst>
        </pc:spChg>
        <pc:spChg chg="mod">
          <ac:chgData name="伊健 杜" userId="e69aded81da48593" providerId="LiveId" clId="{AB477AC8-EB35-44F9-96E6-075FF2823CC8}" dt="2023-03-02T08:43:02.036" v="4606" actId="1076"/>
          <ac:spMkLst>
            <pc:docMk/>
            <pc:sldMk cId="1508327596" sldId="2417"/>
            <ac:spMk id="5" creationId="{E7287B0E-EF55-E721-8EFA-9A9183C0EDF9}"/>
          </ac:spMkLst>
        </pc:spChg>
        <pc:spChg chg="add del">
          <ac:chgData name="伊健 杜" userId="e69aded81da48593" providerId="LiveId" clId="{AB477AC8-EB35-44F9-96E6-075FF2823CC8}" dt="2023-03-02T08:41:26.452" v="4490" actId="22"/>
          <ac:spMkLst>
            <pc:docMk/>
            <pc:sldMk cId="1508327596" sldId="2417"/>
            <ac:spMk id="7" creationId="{AA00D976-7FD3-3519-BE06-C4067E02F6C2}"/>
          </ac:spMkLst>
        </pc:spChg>
        <pc:picChg chg="add mod">
          <ac:chgData name="伊健 杜" userId="e69aded81da48593" providerId="LiveId" clId="{AB477AC8-EB35-44F9-96E6-075FF2823CC8}" dt="2023-03-02T10:14:22.390" v="4972"/>
          <ac:picMkLst>
            <pc:docMk/>
            <pc:sldMk cId="1508327596" sldId="2417"/>
            <ac:picMk id="6" creationId="{4F19FB44-E26D-D345-7DB4-549E448D47D2}"/>
          </ac:picMkLst>
        </pc:picChg>
        <pc:picChg chg="del">
          <ac:chgData name="伊健 杜" userId="e69aded81da48593" providerId="LiveId" clId="{AB477AC8-EB35-44F9-96E6-075FF2823CC8}" dt="2023-03-02T08:35:30.168" v="3620" actId="478"/>
          <ac:picMkLst>
            <pc:docMk/>
            <pc:sldMk cId="1508327596" sldId="2417"/>
            <ac:picMk id="13314" creationId="{F9D13F11-C2B2-8A4E-009F-1A137510BC14}"/>
          </ac:picMkLst>
        </pc:picChg>
      </pc:sldChg>
      <pc:sldChg chg="addSp modSp add mod ord">
        <pc:chgData name="伊健 杜" userId="e69aded81da48593" providerId="LiveId" clId="{AB477AC8-EB35-44F9-96E6-075FF2823CC8}" dt="2023-03-02T11:55:02.687" v="5169"/>
        <pc:sldMkLst>
          <pc:docMk/>
          <pc:sldMk cId="1645852067" sldId="2418"/>
        </pc:sldMkLst>
        <pc:spChg chg="mod">
          <ac:chgData name="伊健 杜" userId="e69aded81da48593" providerId="LiveId" clId="{AB477AC8-EB35-44F9-96E6-075FF2823CC8}" dt="2023-03-02T08:45:59.780" v="4961"/>
          <ac:spMkLst>
            <pc:docMk/>
            <pc:sldMk cId="1645852067" sldId="2418"/>
            <ac:spMk id="3" creationId="{D2C5C566-75E5-BE1C-DFFC-65AA0A5B5929}"/>
          </ac:spMkLst>
        </pc:spChg>
        <pc:spChg chg="add mod">
          <ac:chgData name="伊健 杜" userId="e69aded81da48593" providerId="LiveId" clId="{AB477AC8-EB35-44F9-96E6-075FF2823CC8}" dt="2023-03-02T08:37:04.463" v="3855" actId="1076"/>
          <ac:spMkLst>
            <pc:docMk/>
            <pc:sldMk cId="1645852067" sldId="2418"/>
            <ac:spMk id="4" creationId="{2DE2EC90-DD9F-AF8A-AA5C-2C99BA2FAB5A}"/>
          </ac:spMkLst>
        </pc:spChg>
        <pc:picChg chg="add mod">
          <ac:chgData name="伊健 杜" userId="e69aded81da48593" providerId="LiveId" clId="{AB477AC8-EB35-44F9-96E6-075FF2823CC8}" dt="2023-03-02T10:13:56.113" v="4971"/>
          <ac:picMkLst>
            <pc:docMk/>
            <pc:sldMk cId="1645852067" sldId="2418"/>
            <ac:picMk id="6" creationId="{42C9AC3E-AB55-E622-0799-8F7CE0BBDBDB}"/>
          </ac:picMkLst>
        </pc:picChg>
      </pc:sldChg>
      <pc:sldChg chg="addSp delSp modSp add mod ord">
        <pc:chgData name="伊健 杜" userId="e69aded81da48593" providerId="LiveId" clId="{AB477AC8-EB35-44F9-96E6-075FF2823CC8}" dt="2023-03-02T12:20:07.282" v="5170"/>
        <pc:sldMkLst>
          <pc:docMk/>
          <pc:sldMk cId="4100540751" sldId="2419"/>
        </pc:sldMkLst>
        <pc:spChg chg="add mod">
          <ac:chgData name="伊健 杜" userId="e69aded81da48593" providerId="LiveId" clId="{AB477AC8-EB35-44F9-96E6-075FF2823CC8}" dt="2023-03-02T08:45:59.780" v="4961"/>
          <ac:spMkLst>
            <pc:docMk/>
            <pc:sldMk cId="4100540751" sldId="2419"/>
            <ac:spMk id="2" creationId="{12485610-DD29-AB4C-ABA7-190F8DFB09BB}"/>
          </ac:spMkLst>
        </pc:spChg>
        <pc:spChg chg="add mod">
          <ac:chgData name="伊健 杜" userId="e69aded81da48593" providerId="LiveId" clId="{AB477AC8-EB35-44F9-96E6-075FF2823CC8}" dt="2023-03-02T12:20:07.282" v="5170"/>
          <ac:spMkLst>
            <pc:docMk/>
            <pc:sldMk cId="4100540751" sldId="2419"/>
            <ac:spMk id="3" creationId="{D35645A8-5C40-B642-331A-62229E3B6CA8}"/>
          </ac:spMkLst>
        </pc:spChg>
        <pc:spChg chg="del">
          <ac:chgData name="伊健 杜" userId="e69aded81da48593" providerId="LiveId" clId="{AB477AC8-EB35-44F9-96E6-075FF2823CC8}" dt="2023-03-02T08:39:37.428" v="4312" actId="478"/>
          <ac:spMkLst>
            <pc:docMk/>
            <pc:sldMk cId="4100540751" sldId="2419"/>
            <ac:spMk id="4" creationId="{0D56E891-3F4A-4A78-FD58-765215674675}"/>
          </ac:spMkLst>
        </pc:spChg>
        <pc:spChg chg="mod">
          <ac:chgData name="伊健 杜" userId="e69aded81da48593" providerId="LiveId" clId="{AB477AC8-EB35-44F9-96E6-075FF2823CC8}" dt="2023-03-02T08:45:59.780" v="4961"/>
          <ac:spMkLst>
            <pc:docMk/>
            <pc:sldMk cId="4100540751" sldId="2419"/>
            <ac:spMk id="5" creationId="{E7287B0E-EF55-E721-8EFA-9A9183C0EDF9}"/>
          </ac:spMkLst>
        </pc:spChg>
      </pc:sldChg>
      <pc:sldChg chg="addSp delSp modSp add mod ord">
        <pc:chgData name="伊健 杜" userId="e69aded81da48593" providerId="LiveId" clId="{AB477AC8-EB35-44F9-96E6-075FF2823CC8}" dt="2023-03-02T11:55:02.687" v="5169"/>
        <pc:sldMkLst>
          <pc:docMk/>
          <pc:sldMk cId="3504543119" sldId="2420"/>
        </pc:sldMkLst>
        <pc:spChg chg="del">
          <ac:chgData name="伊健 杜" userId="e69aded81da48593" providerId="LiveId" clId="{AB477AC8-EB35-44F9-96E6-075FF2823CC8}" dt="2023-03-02T08:40:38.861" v="4470" actId="478"/>
          <ac:spMkLst>
            <pc:docMk/>
            <pc:sldMk cId="3504543119" sldId="2420"/>
            <ac:spMk id="3" creationId="{D2C5C566-75E5-BE1C-DFFC-65AA0A5B5929}"/>
          </ac:spMkLst>
        </pc:spChg>
        <pc:spChg chg="add del mod">
          <ac:chgData name="伊健 杜" userId="e69aded81da48593" providerId="LiveId" clId="{AB477AC8-EB35-44F9-96E6-075FF2823CC8}" dt="2023-03-02T08:40:42.675" v="4474" actId="478"/>
          <ac:spMkLst>
            <pc:docMk/>
            <pc:sldMk cId="3504543119" sldId="2420"/>
            <ac:spMk id="6" creationId="{7BF36825-CFF2-4491-893A-643C2CEB8CFE}"/>
          </ac:spMkLst>
        </pc:spChg>
        <pc:spChg chg="add mod">
          <ac:chgData name="伊健 杜" userId="e69aded81da48593" providerId="LiveId" clId="{AB477AC8-EB35-44F9-96E6-075FF2823CC8}" dt="2023-03-02T08:40:44.965" v="4475" actId="1076"/>
          <ac:spMkLst>
            <pc:docMk/>
            <pc:sldMk cId="3504543119" sldId="2420"/>
            <ac:spMk id="7" creationId="{5B93540A-B563-032C-D24C-34521A88D42F}"/>
          </ac:spMkLst>
        </pc:spChg>
        <pc:spChg chg="add mod">
          <ac:chgData name="伊健 杜" userId="e69aded81da48593" providerId="LiveId" clId="{AB477AC8-EB35-44F9-96E6-075FF2823CC8}" dt="2023-03-02T08:40:49.272" v="4478" actId="20577"/>
          <ac:spMkLst>
            <pc:docMk/>
            <pc:sldMk cId="3504543119" sldId="2420"/>
            <ac:spMk id="8" creationId="{FF29156F-88DD-C5D5-775F-A626FC8637D3}"/>
          </ac:spMkLst>
        </pc:spChg>
        <pc:spChg chg="add mod">
          <ac:chgData name="伊健 杜" userId="e69aded81da48593" providerId="LiveId" clId="{AB477AC8-EB35-44F9-96E6-075FF2823CC8}" dt="2023-03-02T08:41:04.143" v="4486" actId="20577"/>
          <ac:spMkLst>
            <pc:docMk/>
            <pc:sldMk cId="3504543119" sldId="2420"/>
            <ac:spMk id="9" creationId="{124A5DAD-C14D-19F5-C5D3-2A118AB4CB67}"/>
          </ac:spMkLst>
        </pc:spChg>
        <pc:spChg chg="add del mod">
          <ac:chgData name="伊健 杜" userId="e69aded81da48593" providerId="LiveId" clId="{AB477AC8-EB35-44F9-96E6-075FF2823CC8}" dt="2023-03-02T08:43:01.923" v="4605"/>
          <ac:spMkLst>
            <pc:docMk/>
            <pc:sldMk cId="3504543119" sldId="2420"/>
            <ac:spMk id="10" creationId="{2222D4D2-5897-BB58-3D77-16707AA37AA5}"/>
          </ac:spMkLst>
        </pc:spChg>
        <pc:spChg chg="add del mod">
          <ac:chgData name="伊健 杜" userId="e69aded81da48593" providerId="LiveId" clId="{AB477AC8-EB35-44F9-96E6-075FF2823CC8}" dt="2023-03-02T08:42:55.443" v="4595"/>
          <ac:spMkLst>
            <pc:docMk/>
            <pc:sldMk cId="3504543119" sldId="2420"/>
            <ac:spMk id="11" creationId="{563EAD9B-2206-BA31-9861-CD29EF17C8DB}"/>
          </ac:spMkLst>
        </pc:spChg>
        <pc:spChg chg="add mod">
          <ac:chgData name="伊健 杜" userId="e69aded81da48593" providerId="LiveId" clId="{AB477AC8-EB35-44F9-96E6-075FF2823CC8}" dt="2023-03-02T08:43:09.862" v="4624"/>
          <ac:spMkLst>
            <pc:docMk/>
            <pc:sldMk cId="3504543119" sldId="2420"/>
            <ac:spMk id="12" creationId="{C7714A18-E312-8ABB-DDB5-8D1593FFBEC8}"/>
          </ac:spMkLst>
        </pc:spChg>
        <pc:spChg chg="add mod">
          <ac:chgData name="伊健 杜" userId="e69aded81da48593" providerId="LiveId" clId="{AB477AC8-EB35-44F9-96E6-075FF2823CC8}" dt="2023-03-02T08:43:12.828" v="4626" actId="1076"/>
          <ac:spMkLst>
            <pc:docMk/>
            <pc:sldMk cId="3504543119" sldId="2420"/>
            <ac:spMk id="13" creationId="{407C164D-AD26-1343-2947-37C03CFC8613}"/>
          </ac:spMkLst>
        </pc:spChg>
      </pc:sldChg>
      <pc:sldChg chg="addSp delSp modSp add mod ord">
        <pc:chgData name="伊健 杜" userId="e69aded81da48593" providerId="LiveId" clId="{AB477AC8-EB35-44F9-96E6-075FF2823CC8}" dt="2023-03-02T11:55:02.687" v="5169"/>
        <pc:sldMkLst>
          <pc:docMk/>
          <pc:sldMk cId="3607935131" sldId="2421"/>
        </pc:sldMkLst>
        <pc:spChg chg="mod">
          <ac:chgData name="伊健 杜" userId="e69aded81da48593" providerId="LiveId" clId="{AB477AC8-EB35-44F9-96E6-075FF2823CC8}" dt="2023-03-02T10:46:15.474" v="5000"/>
          <ac:spMkLst>
            <pc:docMk/>
            <pc:sldMk cId="3607935131" sldId="2421"/>
            <ac:spMk id="3" creationId="{D2C5C566-75E5-BE1C-DFFC-65AA0A5B5929}"/>
          </ac:spMkLst>
        </pc:spChg>
        <pc:spChg chg="mod">
          <ac:chgData name="伊健 杜" userId="e69aded81da48593" providerId="LiveId" clId="{AB477AC8-EB35-44F9-96E6-075FF2823CC8}" dt="2023-03-02T08:43:41.831" v="4655"/>
          <ac:spMkLst>
            <pc:docMk/>
            <pc:sldMk cId="3607935131" sldId="2421"/>
            <ac:spMk id="4" creationId="{2DE2EC90-DD9F-AF8A-AA5C-2C99BA2FAB5A}"/>
          </ac:spMkLst>
        </pc:spChg>
        <pc:picChg chg="add mod">
          <ac:chgData name="伊健 杜" userId="e69aded81da48593" providerId="LiveId" clId="{AB477AC8-EB35-44F9-96E6-075FF2823CC8}" dt="2023-03-02T10:46:12.982" v="4994" actId="1076"/>
          <ac:picMkLst>
            <pc:docMk/>
            <pc:sldMk cId="3607935131" sldId="2421"/>
            <ac:picMk id="6" creationId="{0BA07BFE-B305-3270-F09E-216D6D5C439F}"/>
          </ac:picMkLst>
        </pc:picChg>
        <pc:picChg chg="add del mod">
          <ac:chgData name="伊健 杜" userId="e69aded81da48593" providerId="LiveId" clId="{AB477AC8-EB35-44F9-96E6-075FF2823CC8}" dt="2023-03-02T10:45:39.881" v="4989" actId="21"/>
          <ac:picMkLst>
            <pc:docMk/>
            <pc:sldMk cId="3607935131" sldId="2421"/>
            <ac:picMk id="1026" creationId="{ABA27ACF-CBD0-31B3-2E33-952EDD5917A1}"/>
          </ac:picMkLst>
        </pc:picChg>
      </pc:sldChg>
      <pc:sldChg chg="addSp modSp add mod ord">
        <pc:chgData name="伊健 杜" userId="e69aded81da48593" providerId="LiveId" clId="{AB477AC8-EB35-44F9-96E6-075FF2823CC8}" dt="2023-03-02T11:55:02.687" v="5169"/>
        <pc:sldMkLst>
          <pc:docMk/>
          <pc:sldMk cId="2734081382" sldId="2422"/>
        </pc:sldMkLst>
        <pc:spChg chg="mod">
          <ac:chgData name="伊健 杜" userId="e69aded81da48593" providerId="LiveId" clId="{AB477AC8-EB35-44F9-96E6-075FF2823CC8}" dt="2023-03-02T08:45:32.687" v="4956"/>
          <ac:spMkLst>
            <pc:docMk/>
            <pc:sldMk cId="2734081382" sldId="2422"/>
            <ac:spMk id="2" creationId="{B0D122F6-5EBB-0418-860A-479F752688DE}"/>
          </ac:spMkLst>
        </pc:spChg>
        <pc:spChg chg="mod">
          <ac:chgData name="伊健 杜" userId="e69aded81da48593" providerId="LiveId" clId="{AB477AC8-EB35-44F9-96E6-075FF2823CC8}" dt="2023-03-02T08:45:59.780" v="4961"/>
          <ac:spMkLst>
            <pc:docMk/>
            <pc:sldMk cId="2734081382" sldId="2422"/>
            <ac:spMk id="3" creationId="{D2C5C566-75E5-BE1C-DFFC-65AA0A5B5929}"/>
          </ac:spMkLst>
        </pc:spChg>
        <pc:picChg chg="add mod">
          <ac:chgData name="伊健 杜" userId="e69aded81da48593" providerId="LiveId" clId="{AB477AC8-EB35-44F9-96E6-075FF2823CC8}" dt="2023-03-02T10:45:40.595" v="4990"/>
          <ac:picMkLst>
            <pc:docMk/>
            <pc:sldMk cId="2734081382" sldId="2422"/>
            <ac:picMk id="6" creationId="{FFBC4C20-C798-0A84-CF19-C23F5684F3D4}"/>
          </ac:picMkLst>
        </pc:picChg>
      </pc:sldChg>
      <pc:sldChg chg="delSp modSp add mod ord">
        <pc:chgData name="伊健 杜" userId="e69aded81da48593" providerId="LiveId" clId="{AB477AC8-EB35-44F9-96E6-075FF2823CC8}" dt="2023-03-02T12:27:03.938" v="5171"/>
        <pc:sldMkLst>
          <pc:docMk/>
          <pc:sldMk cId="32954566" sldId="2423"/>
        </pc:sldMkLst>
        <pc:spChg chg="del">
          <ac:chgData name="伊健 杜" userId="e69aded81da48593" providerId="LiveId" clId="{AB477AC8-EB35-44F9-96E6-075FF2823CC8}" dt="2023-03-02T10:47:09.898" v="5130" actId="478"/>
          <ac:spMkLst>
            <pc:docMk/>
            <pc:sldMk cId="32954566" sldId="2423"/>
            <ac:spMk id="2" creationId="{12485610-DD29-AB4C-ABA7-190F8DFB09BB}"/>
          </ac:spMkLst>
        </pc:spChg>
        <pc:spChg chg="mod">
          <ac:chgData name="伊健 杜" userId="e69aded81da48593" providerId="LiveId" clId="{AB477AC8-EB35-44F9-96E6-075FF2823CC8}" dt="2023-03-02T12:27:03.938" v="5171"/>
          <ac:spMkLst>
            <pc:docMk/>
            <pc:sldMk cId="32954566" sldId="2423"/>
            <ac:spMk id="5" creationId="{E7287B0E-EF55-E721-8EFA-9A9183C0EDF9}"/>
          </ac:spMkLst>
        </pc:spChg>
      </pc:sldChg>
    </pc:docChg>
  </pc:docChgLst>
  <pc:docChgLst>
    <pc:chgData name="伊健 杜" userId="e69aded81da48593" providerId="LiveId" clId="{1AB38F51-59E8-459D-A4E9-8E721BC55056}"/>
    <pc:docChg chg="custSel addSld delSld modSld sldOrd">
      <pc:chgData name="伊健 杜" userId="e69aded81da48593" providerId="LiveId" clId="{1AB38F51-59E8-459D-A4E9-8E721BC55056}" dt="2023-03-15T16:08:59.307" v="3186"/>
      <pc:docMkLst>
        <pc:docMk/>
      </pc:docMkLst>
      <pc:sldChg chg="del">
        <pc:chgData name="伊健 杜" userId="e69aded81da48593" providerId="LiveId" clId="{1AB38F51-59E8-459D-A4E9-8E721BC55056}" dt="2023-03-15T11:50:17.156" v="0" actId="47"/>
        <pc:sldMkLst>
          <pc:docMk/>
          <pc:sldMk cId="1400167800" sldId="2468"/>
        </pc:sldMkLst>
      </pc:sldChg>
      <pc:sldChg chg="addSp delSp modSp add del mod">
        <pc:chgData name="伊健 杜" userId="e69aded81da48593" providerId="LiveId" clId="{1AB38F51-59E8-459D-A4E9-8E721BC55056}" dt="2023-03-15T12:42:02.612" v="3009" actId="1076"/>
        <pc:sldMkLst>
          <pc:docMk/>
          <pc:sldMk cId="527251405" sldId="2506"/>
        </pc:sldMkLst>
        <pc:spChg chg="mod">
          <ac:chgData name="伊健 杜" userId="e69aded81da48593" providerId="LiveId" clId="{1AB38F51-59E8-459D-A4E9-8E721BC55056}" dt="2023-03-15T11:55:05.083" v="349"/>
          <ac:spMkLst>
            <pc:docMk/>
            <pc:sldMk cId="527251405" sldId="2506"/>
            <ac:spMk id="2" creationId="{10304424-DB4A-36E7-9E0D-D32A5DD0F26C}"/>
          </ac:spMkLst>
        </pc:spChg>
        <pc:spChg chg="mod">
          <ac:chgData name="伊健 杜" userId="e69aded81da48593" providerId="LiveId" clId="{1AB38F51-59E8-459D-A4E9-8E721BC55056}" dt="2023-03-15T11:56:27.487" v="441"/>
          <ac:spMkLst>
            <pc:docMk/>
            <pc:sldMk cId="527251405" sldId="2506"/>
            <ac:spMk id="5" creationId="{E7287B0E-EF55-E721-8EFA-9A9183C0EDF9}"/>
          </ac:spMkLst>
        </pc:spChg>
        <pc:picChg chg="del">
          <ac:chgData name="伊健 杜" userId="e69aded81da48593" providerId="LiveId" clId="{1AB38F51-59E8-459D-A4E9-8E721BC55056}" dt="2023-03-15T11:51:29.340" v="21" actId="478"/>
          <ac:picMkLst>
            <pc:docMk/>
            <pc:sldMk cId="527251405" sldId="2506"/>
            <ac:picMk id="2050" creationId="{A1C53714-EA9B-D685-29A8-0EFEE273E4E6}"/>
          </ac:picMkLst>
        </pc:picChg>
        <pc:picChg chg="add mod">
          <ac:chgData name="伊健 杜" userId="e69aded81da48593" providerId="LiveId" clId="{1AB38F51-59E8-459D-A4E9-8E721BC55056}" dt="2023-03-15T12:42:02.612" v="3009" actId="1076"/>
          <ac:picMkLst>
            <pc:docMk/>
            <pc:sldMk cId="527251405" sldId="2506"/>
            <ac:picMk id="7170" creationId="{97E765D1-7A56-6E3A-3D12-E6A31E5D4B9F}"/>
          </ac:picMkLst>
        </pc:picChg>
      </pc:sldChg>
      <pc:sldChg chg="del">
        <pc:chgData name="伊健 杜" userId="e69aded81da48593" providerId="LiveId" clId="{1AB38F51-59E8-459D-A4E9-8E721BC55056}" dt="2023-03-15T11:50:17.156" v="0" actId="47"/>
        <pc:sldMkLst>
          <pc:docMk/>
          <pc:sldMk cId="2271325794" sldId="2507"/>
        </pc:sldMkLst>
      </pc:sldChg>
      <pc:sldChg chg="del">
        <pc:chgData name="伊健 杜" userId="e69aded81da48593" providerId="LiveId" clId="{1AB38F51-59E8-459D-A4E9-8E721BC55056}" dt="2023-03-15T11:50:17.156" v="0" actId="47"/>
        <pc:sldMkLst>
          <pc:docMk/>
          <pc:sldMk cId="1524236957" sldId="2508"/>
        </pc:sldMkLst>
      </pc:sldChg>
      <pc:sldChg chg="del">
        <pc:chgData name="伊健 杜" userId="e69aded81da48593" providerId="LiveId" clId="{1AB38F51-59E8-459D-A4E9-8E721BC55056}" dt="2023-03-15T11:50:17.156" v="0" actId="47"/>
        <pc:sldMkLst>
          <pc:docMk/>
          <pc:sldMk cId="2282525009" sldId="2510"/>
        </pc:sldMkLst>
      </pc:sldChg>
      <pc:sldChg chg="del">
        <pc:chgData name="伊健 杜" userId="e69aded81da48593" providerId="LiveId" clId="{1AB38F51-59E8-459D-A4E9-8E721BC55056}" dt="2023-03-15T11:50:17.156" v="0" actId="47"/>
        <pc:sldMkLst>
          <pc:docMk/>
          <pc:sldMk cId="1634185468" sldId="2511"/>
        </pc:sldMkLst>
      </pc:sldChg>
      <pc:sldChg chg="del">
        <pc:chgData name="伊健 杜" userId="e69aded81da48593" providerId="LiveId" clId="{1AB38F51-59E8-459D-A4E9-8E721BC55056}" dt="2023-03-15T11:50:17.156" v="0" actId="47"/>
        <pc:sldMkLst>
          <pc:docMk/>
          <pc:sldMk cId="3561939474" sldId="2512"/>
        </pc:sldMkLst>
      </pc:sldChg>
      <pc:sldChg chg="del">
        <pc:chgData name="伊健 杜" userId="e69aded81da48593" providerId="LiveId" clId="{1AB38F51-59E8-459D-A4E9-8E721BC55056}" dt="2023-03-15T11:50:17.156" v="0" actId="47"/>
        <pc:sldMkLst>
          <pc:docMk/>
          <pc:sldMk cId="4259980377" sldId="2513"/>
        </pc:sldMkLst>
      </pc:sldChg>
      <pc:sldChg chg="del">
        <pc:chgData name="伊健 杜" userId="e69aded81da48593" providerId="LiveId" clId="{1AB38F51-59E8-459D-A4E9-8E721BC55056}" dt="2023-03-15T11:50:17.156" v="0" actId="47"/>
        <pc:sldMkLst>
          <pc:docMk/>
          <pc:sldMk cId="2464792934" sldId="2514"/>
        </pc:sldMkLst>
      </pc:sldChg>
      <pc:sldChg chg="del">
        <pc:chgData name="伊健 杜" userId="e69aded81da48593" providerId="LiveId" clId="{1AB38F51-59E8-459D-A4E9-8E721BC55056}" dt="2023-03-15T11:50:17.156" v="0" actId="47"/>
        <pc:sldMkLst>
          <pc:docMk/>
          <pc:sldMk cId="1229989284" sldId="2515"/>
        </pc:sldMkLst>
      </pc:sldChg>
      <pc:sldChg chg="del">
        <pc:chgData name="伊健 杜" userId="e69aded81da48593" providerId="LiveId" clId="{1AB38F51-59E8-459D-A4E9-8E721BC55056}" dt="2023-03-15T11:50:17.156" v="0" actId="47"/>
        <pc:sldMkLst>
          <pc:docMk/>
          <pc:sldMk cId="354083070" sldId="2516"/>
        </pc:sldMkLst>
      </pc:sldChg>
      <pc:sldChg chg="del">
        <pc:chgData name="伊健 杜" userId="e69aded81da48593" providerId="LiveId" clId="{1AB38F51-59E8-459D-A4E9-8E721BC55056}" dt="2023-03-15T11:50:17.156" v="0" actId="47"/>
        <pc:sldMkLst>
          <pc:docMk/>
          <pc:sldMk cId="1050754469" sldId="2517"/>
        </pc:sldMkLst>
      </pc:sldChg>
      <pc:sldChg chg="del">
        <pc:chgData name="伊健 杜" userId="e69aded81da48593" providerId="LiveId" clId="{1AB38F51-59E8-459D-A4E9-8E721BC55056}" dt="2023-03-15T11:50:17.156" v="0" actId="47"/>
        <pc:sldMkLst>
          <pc:docMk/>
          <pc:sldMk cId="896828560" sldId="2518"/>
        </pc:sldMkLst>
      </pc:sldChg>
      <pc:sldChg chg="del">
        <pc:chgData name="伊健 杜" userId="e69aded81da48593" providerId="LiveId" clId="{1AB38F51-59E8-459D-A4E9-8E721BC55056}" dt="2023-03-15T11:50:17.156" v="0" actId="47"/>
        <pc:sldMkLst>
          <pc:docMk/>
          <pc:sldMk cId="3460186523" sldId="2519"/>
        </pc:sldMkLst>
      </pc:sldChg>
      <pc:sldChg chg="del">
        <pc:chgData name="伊健 杜" userId="e69aded81da48593" providerId="LiveId" clId="{1AB38F51-59E8-459D-A4E9-8E721BC55056}" dt="2023-03-15T11:50:17.156" v="0" actId="47"/>
        <pc:sldMkLst>
          <pc:docMk/>
          <pc:sldMk cId="542979487" sldId="2520"/>
        </pc:sldMkLst>
      </pc:sldChg>
      <pc:sldChg chg="del">
        <pc:chgData name="伊健 杜" userId="e69aded81da48593" providerId="LiveId" clId="{1AB38F51-59E8-459D-A4E9-8E721BC55056}" dt="2023-03-15T11:50:17.156" v="0" actId="47"/>
        <pc:sldMkLst>
          <pc:docMk/>
          <pc:sldMk cId="3633661857" sldId="2521"/>
        </pc:sldMkLst>
      </pc:sldChg>
      <pc:sldChg chg="del">
        <pc:chgData name="伊健 杜" userId="e69aded81da48593" providerId="LiveId" clId="{1AB38F51-59E8-459D-A4E9-8E721BC55056}" dt="2023-03-15T11:50:17.156" v="0" actId="47"/>
        <pc:sldMkLst>
          <pc:docMk/>
          <pc:sldMk cId="2570660867" sldId="2522"/>
        </pc:sldMkLst>
      </pc:sldChg>
      <pc:sldChg chg="del">
        <pc:chgData name="伊健 杜" userId="e69aded81da48593" providerId="LiveId" clId="{1AB38F51-59E8-459D-A4E9-8E721BC55056}" dt="2023-03-15T11:50:17.156" v="0" actId="47"/>
        <pc:sldMkLst>
          <pc:docMk/>
          <pc:sldMk cId="2510356228" sldId="2523"/>
        </pc:sldMkLst>
      </pc:sldChg>
      <pc:sldChg chg="del">
        <pc:chgData name="伊健 杜" userId="e69aded81da48593" providerId="LiveId" clId="{1AB38F51-59E8-459D-A4E9-8E721BC55056}" dt="2023-03-15T11:50:17.156" v="0" actId="47"/>
        <pc:sldMkLst>
          <pc:docMk/>
          <pc:sldMk cId="1496033850" sldId="2524"/>
        </pc:sldMkLst>
      </pc:sldChg>
      <pc:sldChg chg="del">
        <pc:chgData name="伊健 杜" userId="e69aded81da48593" providerId="LiveId" clId="{1AB38F51-59E8-459D-A4E9-8E721BC55056}" dt="2023-03-15T11:50:17.156" v="0" actId="47"/>
        <pc:sldMkLst>
          <pc:docMk/>
          <pc:sldMk cId="1950927279" sldId="2525"/>
        </pc:sldMkLst>
      </pc:sldChg>
      <pc:sldChg chg="del">
        <pc:chgData name="伊健 杜" userId="e69aded81da48593" providerId="LiveId" clId="{1AB38F51-59E8-459D-A4E9-8E721BC55056}" dt="2023-03-15T11:50:17.156" v="0" actId="47"/>
        <pc:sldMkLst>
          <pc:docMk/>
          <pc:sldMk cId="982493487" sldId="2526"/>
        </pc:sldMkLst>
      </pc:sldChg>
      <pc:sldChg chg="del">
        <pc:chgData name="伊健 杜" userId="e69aded81da48593" providerId="LiveId" clId="{1AB38F51-59E8-459D-A4E9-8E721BC55056}" dt="2023-03-15T11:50:17.156" v="0" actId="47"/>
        <pc:sldMkLst>
          <pc:docMk/>
          <pc:sldMk cId="2893297999" sldId="2527"/>
        </pc:sldMkLst>
      </pc:sldChg>
      <pc:sldChg chg="del">
        <pc:chgData name="伊健 杜" userId="e69aded81da48593" providerId="LiveId" clId="{1AB38F51-59E8-459D-A4E9-8E721BC55056}" dt="2023-03-15T11:50:17.156" v="0" actId="47"/>
        <pc:sldMkLst>
          <pc:docMk/>
          <pc:sldMk cId="2877216074" sldId="2528"/>
        </pc:sldMkLst>
      </pc:sldChg>
      <pc:sldChg chg="del">
        <pc:chgData name="伊健 杜" userId="e69aded81da48593" providerId="LiveId" clId="{1AB38F51-59E8-459D-A4E9-8E721BC55056}" dt="2023-03-15T11:50:17.156" v="0" actId="47"/>
        <pc:sldMkLst>
          <pc:docMk/>
          <pc:sldMk cId="1536840927" sldId="2529"/>
        </pc:sldMkLst>
      </pc:sldChg>
      <pc:sldChg chg="del">
        <pc:chgData name="伊健 杜" userId="e69aded81da48593" providerId="LiveId" clId="{1AB38F51-59E8-459D-A4E9-8E721BC55056}" dt="2023-03-15T11:50:17.156" v="0" actId="47"/>
        <pc:sldMkLst>
          <pc:docMk/>
          <pc:sldMk cId="1201839714" sldId="2530"/>
        </pc:sldMkLst>
      </pc:sldChg>
      <pc:sldChg chg="del">
        <pc:chgData name="伊健 杜" userId="e69aded81da48593" providerId="LiveId" clId="{1AB38F51-59E8-459D-A4E9-8E721BC55056}" dt="2023-03-15T11:50:17.156" v="0" actId="47"/>
        <pc:sldMkLst>
          <pc:docMk/>
          <pc:sldMk cId="382359305" sldId="2531"/>
        </pc:sldMkLst>
      </pc:sldChg>
      <pc:sldChg chg="del">
        <pc:chgData name="伊健 杜" userId="e69aded81da48593" providerId="LiveId" clId="{1AB38F51-59E8-459D-A4E9-8E721BC55056}" dt="2023-03-15T11:50:17.156" v="0" actId="47"/>
        <pc:sldMkLst>
          <pc:docMk/>
          <pc:sldMk cId="2195538303" sldId="2532"/>
        </pc:sldMkLst>
      </pc:sldChg>
      <pc:sldChg chg="del">
        <pc:chgData name="伊健 杜" userId="e69aded81da48593" providerId="LiveId" clId="{1AB38F51-59E8-459D-A4E9-8E721BC55056}" dt="2023-03-15T11:50:17.156" v="0" actId="47"/>
        <pc:sldMkLst>
          <pc:docMk/>
          <pc:sldMk cId="3127220989" sldId="2533"/>
        </pc:sldMkLst>
      </pc:sldChg>
      <pc:sldChg chg="del">
        <pc:chgData name="伊健 杜" userId="e69aded81da48593" providerId="LiveId" clId="{1AB38F51-59E8-459D-A4E9-8E721BC55056}" dt="2023-03-15T11:50:17.156" v="0" actId="47"/>
        <pc:sldMkLst>
          <pc:docMk/>
          <pc:sldMk cId="2000733566" sldId="2534"/>
        </pc:sldMkLst>
      </pc:sldChg>
      <pc:sldChg chg="del">
        <pc:chgData name="伊健 杜" userId="e69aded81da48593" providerId="LiveId" clId="{1AB38F51-59E8-459D-A4E9-8E721BC55056}" dt="2023-03-15T11:50:18.070" v="1" actId="47"/>
        <pc:sldMkLst>
          <pc:docMk/>
          <pc:sldMk cId="2383305413" sldId="2535"/>
        </pc:sldMkLst>
      </pc:sldChg>
      <pc:sldChg chg="modSp add mod">
        <pc:chgData name="伊健 杜" userId="e69aded81da48593" providerId="LiveId" clId="{1AB38F51-59E8-459D-A4E9-8E721BC55056}" dt="2023-03-15T12:53:33.423" v="3175"/>
        <pc:sldMkLst>
          <pc:docMk/>
          <pc:sldMk cId="612418848" sldId="2542"/>
        </pc:sldMkLst>
        <pc:spChg chg="mod">
          <ac:chgData name="伊健 杜" userId="e69aded81da48593" providerId="LiveId" clId="{1AB38F51-59E8-459D-A4E9-8E721BC55056}" dt="2023-03-15T12:53:33.423" v="3175"/>
          <ac:spMkLst>
            <pc:docMk/>
            <pc:sldMk cId="612418848" sldId="2542"/>
            <ac:spMk id="2" creationId="{10304424-DB4A-36E7-9E0D-D32A5DD0F26C}"/>
          </ac:spMkLst>
        </pc:spChg>
      </pc:sldChg>
      <pc:sldChg chg="modSp add mod">
        <pc:chgData name="伊健 杜" userId="e69aded81da48593" providerId="LiveId" clId="{1AB38F51-59E8-459D-A4E9-8E721BC55056}" dt="2023-03-15T12:53:33.423" v="3175"/>
        <pc:sldMkLst>
          <pc:docMk/>
          <pc:sldMk cId="1974929884" sldId="2543"/>
        </pc:sldMkLst>
        <pc:spChg chg="mod">
          <ac:chgData name="伊健 杜" userId="e69aded81da48593" providerId="LiveId" clId="{1AB38F51-59E8-459D-A4E9-8E721BC55056}" dt="2023-03-15T12:53:33.423" v="3175"/>
          <ac:spMkLst>
            <pc:docMk/>
            <pc:sldMk cId="1974929884" sldId="2543"/>
            <ac:spMk id="2" creationId="{10304424-DB4A-36E7-9E0D-D32A5DD0F26C}"/>
          </ac:spMkLst>
        </pc:spChg>
      </pc:sldChg>
      <pc:sldChg chg="modSp add mod ord">
        <pc:chgData name="伊健 杜" userId="e69aded81da48593" providerId="LiveId" clId="{1AB38F51-59E8-459D-A4E9-8E721BC55056}" dt="2023-03-15T12:53:33.423" v="3175"/>
        <pc:sldMkLst>
          <pc:docMk/>
          <pc:sldMk cId="820649207" sldId="2544"/>
        </pc:sldMkLst>
        <pc:spChg chg="mod">
          <ac:chgData name="伊健 杜" userId="e69aded81da48593" providerId="LiveId" clId="{1AB38F51-59E8-459D-A4E9-8E721BC55056}" dt="2023-03-15T12:53:33.423" v="3175"/>
          <ac:spMkLst>
            <pc:docMk/>
            <pc:sldMk cId="820649207" sldId="2544"/>
            <ac:spMk id="2" creationId="{10304424-DB4A-36E7-9E0D-D32A5DD0F26C}"/>
          </ac:spMkLst>
        </pc:spChg>
      </pc:sldChg>
      <pc:sldChg chg="modSp add mod ord">
        <pc:chgData name="伊健 杜" userId="e69aded81da48593" providerId="LiveId" clId="{1AB38F51-59E8-459D-A4E9-8E721BC55056}" dt="2023-03-15T12:53:33.423" v="3175"/>
        <pc:sldMkLst>
          <pc:docMk/>
          <pc:sldMk cId="2404243998" sldId="2545"/>
        </pc:sldMkLst>
        <pc:spChg chg="mod">
          <ac:chgData name="伊健 杜" userId="e69aded81da48593" providerId="LiveId" clId="{1AB38F51-59E8-459D-A4E9-8E721BC55056}" dt="2023-03-15T12:53:33.423" v="3175"/>
          <ac:spMkLst>
            <pc:docMk/>
            <pc:sldMk cId="2404243998" sldId="2545"/>
            <ac:spMk id="2" creationId="{10304424-DB4A-36E7-9E0D-D32A5DD0F26C}"/>
          </ac:spMkLst>
        </pc:spChg>
      </pc:sldChg>
      <pc:sldChg chg="addSp modSp add mod">
        <pc:chgData name="伊健 杜" userId="e69aded81da48593" providerId="LiveId" clId="{1AB38F51-59E8-459D-A4E9-8E721BC55056}" dt="2023-03-15T12:53:33.423" v="3175"/>
        <pc:sldMkLst>
          <pc:docMk/>
          <pc:sldMk cId="572437580" sldId="2546"/>
        </pc:sldMkLst>
        <pc:spChg chg="mod">
          <ac:chgData name="伊健 杜" userId="e69aded81da48593" providerId="LiveId" clId="{1AB38F51-59E8-459D-A4E9-8E721BC55056}" dt="2023-03-15T12:53:33.423" v="3175"/>
          <ac:spMkLst>
            <pc:docMk/>
            <pc:sldMk cId="572437580" sldId="2546"/>
            <ac:spMk id="5" creationId="{E7287B0E-EF55-E721-8EFA-9A9183C0EDF9}"/>
          </ac:spMkLst>
        </pc:spChg>
        <pc:picChg chg="add mod">
          <ac:chgData name="伊健 杜" userId="e69aded81da48593" providerId="LiveId" clId="{1AB38F51-59E8-459D-A4E9-8E721BC55056}" dt="2023-03-15T12:42:10.488" v="3011" actId="1076"/>
          <ac:picMkLst>
            <pc:docMk/>
            <pc:sldMk cId="572437580" sldId="2546"/>
            <ac:picMk id="8194" creationId="{CC7C01BB-23B4-7CBC-8557-DDFBCA49751A}"/>
          </ac:picMkLst>
        </pc:picChg>
      </pc:sldChg>
      <pc:sldChg chg="modSp add mod">
        <pc:chgData name="伊健 杜" userId="e69aded81da48593" providerId="LiveId" clId="{1AB38F51-59E8-459D-A4E9-8E721BC55056}" dt="2023-03-15T16:08:59.307" v="3186"/>
        <pc:sldMkLst>
          <pc:docMk/>
          <pc:sldMk cId="3415684638" sldId="2547"/>
        </pc:sldMkLst>
        <pc:spChg chg="mod">
          <ac:chgData name="伊健 杜" userId="e69aded81da48593" providerId="LiveId" clId="{1AB38F51-59E8-459D-A4E9-8E721BC55056}" dt="2023-03-15T16:08:59.307" v="3186"/>
          <ac:spMkLst>
            <pc:docMk/>
            <pc:sldMk cId="3415684638" sldId="2547"/>
            <ac:spMk id="2" creationId="{10304424-DB4A-36E7-9E0D-D32A5DD0F26C}"/>
          </ac:spMkLst>
        </pc:spChg>
      </pc:sldChg>
      <pc:sldChg chg="addSp modSp add mod">
        <pc:chgData name="伊健 杜" userId="e69aded81da48593" providerId="LiveId" clId="{1AB38F51-59E8-459D-A4E9-8E721BC55056}" dt="2023-03-15T12:53:33.423" v="3175"/>
        <pc:sldMkLst>
          <pc:docMk/>
          <pc:sldMk cId="3569530016" sldId="2548"/>
        </pc:sldMkLst>
        <pc:spChg chg="mod">
          <ac:chgData name="伊健 杜" userId="e69aded81da48593" providerId="LiveId" clId="{1AB38F51-59E8-459D-A4E9-8E721BC55056}" dt="2023-03-15T12:07:09.338" v="796"/>
          <ac:spMkLst>
            <pc:docMk/>
            <pc:sldMk cId="3569530016" sldId="2548"/>
            <ac:spMk id="2" creationId="{10304424-DB4A-36E7-9E0D-D32A5DD0F26C}"/>
          </ac:spMkLst>
        </pc:spChg>
        <pc:spChg chg="mod">
          <ac:chgData name="伊健 杜" userId="e69aded81da48593" providerId="LiveId" clId="{1AB38F51-59E8-459D-A4E9-8E721BC55056}" dt="2023-03-15T12:53:33.423" v="3175"/>
          <ac:spMkLst>
            <pc:docMk/>
            <pc:sldMk cId="3569530016" sldId="2548"/>
            <ac:spMk id="5" creationId="{E7287B0E-EF55-E721-8EFA-9A9183C0EDF9}"/>
          </ac:spMkLst>
        </pc:spChg>
        <pc:picChg chg="add mod">
          <ac:chgData name="伊健 杜" userId="e69aded81da48593" providerId="LiveId" clId="{1AB38F51-59E8-459D-A4E9-8E721BC55056}" dt="2023-03-15T12:43:51.628" v="3014" actId="1076"/>
          <ac:picMkLst>
            <pc:docMk/>
            <pc:sldMk cId="3569530016" sldId="2548"/>
            <ac:picMk id="9218" creationId="{0F7966F9-B282-13D7-A5E8-697FEE021B89}"/>
          </ac:picMkLst>
        </pc:picChg>
      </pc:sldChg>
      <pc:sldChg chg="modSp new del mod">
        <pc:chgData name="伊健 杜" userId="e69aded81da48593" providerId="LiveId" clId="{1AB38F51-59E8-459D-A4E9-8E721BC55056}" dt="2023-03-15T12:41:19.434" v="3002" actId="47"/>
        <pc:sldMkLst>
          <pc:docMk/>
          <pc:sldMk cId="554789652" sldId="2549"/>
        </pc:sldMkLst>
        <pc:spChg chg="mod">
          <ac:chgData name="伊健 杜" userId="e69aded81da48593" providerId="LiveId" clId="{1AB38F51-59E8-459D-A4E9-8E721BC55056}" dt="2023-03-15T12:32:14.156" v="2620" actId="20577"/>
          <ac:spMkLst>
            <pc:docMk/>
            <pc:sldMk cId="554789652" sldId="2549"/>
            <ac:spMk id="2" creationId="{F953A335-1DF9-A098-1ACC-4D7AE29E09BB}"/>
          </ac:spMkLst>
        </pc:spChg>
      </pc:sldChg>
      <pc:sldChg chg="addSp modSp add mod">
        <pc:chgData name="伊健 杜" userId="e69aded81da48593" providerId="LiveId" clId="{1AB38F51-59E8-459D-A4E9-8E721BC55056}" dt="2023-03-15T12:53:33.423" v="3175"/>
        <pc:sldMkLst>
          <pc:docMk/>
          <pc:sldMk cId="45491449" sldId="2550"/>
        </pc:sldMkLst>
        <pc:spChg chg="mod">
          <ac:chgData name="伊健 杜" userId="e69aded81da48593" providerId="LiveId" clId="{1AB38F51-59E8-459D-A4E9-8E721BC55056}" dt="2023-03-15T12:53:33.423" v="3175"/>
          <ac:spMkLst>
            <pc:docMk/>
            <pc:sldMk cId="45491449" sldId="2550"/>
            <ac:spMk id="5" creationId="{E7287B0E-EF55-E721-8EFA-9A9183C0EDF9}"/>
          </ac:spMkLst>
        </pc:spChg>
        <pc:picChg chg="add mod">
          <ac:chgData name="伊健 杜" userId="e69aded81da48593" providerId="LiveId" clId="{1AB38F51-59E8-459D-A4E9-8E721BC55056}" dt="2023-03-15T12:44:13.144" v="3018" actId="1076"/>
          <ac:picMkLst>
            <pc:docMk/>
            <pc:sldMk cId="45491449" sldId="2550"/>
            <ac:picMk id="10242" creationId="{F962AE30-BBE2-8C82-5FD9-1B11B947CF7C}"/>
          </ac:picMkLst>
        </pc:picChg>
      </pc:sldChg>
      <pc:sldChg chg="addSp modSp add mod">
        <pc:chgData name="伊健 杜" userId="e69aded81da48593" providerId="LiveId" clId="{1AB38F51-59E8-459D-A4E9-8E721BC55056}" dt="2023-03-15T12:53:33.423" v="3175"/>
        <pc:sldMkLst>
          <pc:docMk/>
          <pc:sldMk cId="1198347628" sldId="2551"/>
        </pc:sldMkLst>
        <pc:spChg chg="mod">
          <ac:chgData name="伊健 杜" userId="e69aded81da48593" providerId="LiveId" clId="{1AB38F51-59E8-459D-A4E9-8E721BC55056}" dt="2023-03-15T12:08:44.169" v="1019"/>
          <ac:spMkLst>
            <pc:docMk/>
            <pc:sldMk cId="1198347628" sldId="2551"/>
            <ac:spMk id="2" creationId="{10304424-DB4A-36E7-9E0D-D32A5DD0F26C}"/>
          </ac:spMkLst>
        </pc:spChg>
        <pc:spChg chg="mod">
          <ac:chgData name="伊健 杜" userId="e69aded81da48593" providerId="LiveId" clId="{1AB38F51-59E8-459D-A4E9-8E721BC55056}" dt="2023-03-15T12:53:33.423" v="3175"/>
          <ac:spMkLst>
            <pc:docMk/>
            <pc:sldMk cId="1198347628" sldId="2551"/>
            <ac:spMk id="5" creationId="{E7287B0E-EF55-E721-8EFA-9A9183C0EDF9}"/>
          </ac:spMkLst>
        </pc:spChg>
        <pc:picChg chg="add mod">
          <ac:chgData name="伊健 杜" userId="e69aded81da48593" providerId="LiveId" clId="{1AB38F51-59E8-459D-A4E9-8E721BC55056}" dt="2023-03-15T12:44:49.320" v="3031" actId="1076"/>
          <ac:picMkLst>
            <pc:docMk/>
            <pc:sldMk cId="1198347628" sldId="2551"/>
            <ac:picMk id="11266" creationId="{D28EA43C-0549-6C0C-CD2D-50C517B67655}"/>
          </ac:picMkLst>
        </pc:picChg>
        <pc:picChg chg="add mod">
          <ac:chgData name="伊健 杜" userId="e69aded81da48593" providerId="LiveId" clId="{1AB38F51-59E8-459D-A4E9-8E721BC55056}" dt="2023-03-15T12:44:53.366" v="3034" actId="1076"/>
          <ac:picMkLst>
            <pc:docMk/>
            <pc:sldMk cId="1198347628" sldId="2551"/>
            <ac:picMk id="11268" creationId="{DFF52010-AAB2-6A6D-36B2-BF21297635AE}"/>
          </ac:picMkLst>
        </pc:picChg>
      </pc:sldChg>
      <pc:sldChg chg="addSp modSp add mod">
        <pc:chgData name="伊健 杜" userId="e69aded81da48593" providerId="LiveId" clId="{1AB38F51-59E8-459D-A4E9-8E721BC55056}" dt="2023-03-15T12:53:33.423" v="3175"/>
        <pc:sldMkLst>
          <pc:docMk/>
          <pc:sldMk cId="3746730528" sldId="2552"/>
        </pc:sldMkLst>
        <pc:spChg chg="mod">
          <ac:chgData name="伊健 杜" userId="e69aded81da48593" providerId="LiveId" clId="{1AB38F51-59E8-459D-A4E9-8E721BC55056}" dt="2023-03-15T12:53:33.423" v="3175"/>
          <ac:spMkLst>
            <pc:docMk/>
            <pc:sldMk cId="3746730528" sldId="2552"/>
            <ac:spMk id="5" creationId="{E7287B0E-EF55-E721-8EFA-9A9183C0EDF9}"/>
          </ac:spMkLst>
        </pc:spChg>
        <pc:picChg chg="add mod">
          <ac:chgData name="伊健 杜" userId="e69aded81da48593" providerId="LiveId" clId="{1AB38F51-59E8-459D-A4E9-8E721BC55056}" dt="2023-03-15T12:45:13.157" v="3037" actId="14100"/>
          <ac:picMkLst>
            <pc:docMk/>
            <pc:sldMk cId="3746730528" sldId="2552"/>
            <ac:picMk id="12290" creationId="{920F8E5A-C56B-B065-AF59-E3667A6B497E}"/>
          </ac:picMkLst>
        </pc:picChg>
      </pc:sldChg>
      <pc:sldChg chg="modSp add mod">
        <pc:chgData name="伊健 杜" userId="e69aded81da48593" providerId="LiveId" clId="{1AB38F51-59E8-459D-A4E9-8E721BC55056}" dt="2023-03-15T12:53:33.423" v="3175"/>
        <pc:sldMkLst>
          <pc:docMk/>
          <pc:sldMk cId="3271518090" sldId="2553"/>
        </pc:sldMkLst>
        <pc:spChg chg="mod">
          <ac:chgData name="伊健 杜" userId="e69aded81da48593" providerId="LiveId" clId="{1AB38F51-59E8-459D-A4E9-8E721BC55056}" dt="2023-03-15T12:53:33.423" v="3175"/>
          <ac:spMkLst>
            <pc:docMk/>
            <pc:sldMk cId="3271518090" sldId="2553"/>
            <ac:spMk id="2" creationId="{10304424-DB4A-36E7-9E0D-D32A5DD0F26C}"/>
          </ac:spMkLst>
        </pc:spChg>
      </pc:sldChg>
      <pc:sldChg chg="modSp add mod">
        <pc:chgData name="伊健 杜" userId="e69aded81da48593" providerId="LiveId" clId="{1AB38F51-59E8-459D-A4E9-8E721BC55056}" dt="2023-03-15T12:53:33.423" v="3175"/>
        <pc:sldMkLst>
          <pc:docMk/>
          <pc:sldMk cId="1968462076" sldId="2554"/>
        </pc:sldMkLst>
        <pc:spChg chg="mod">
          <ac:chgData name="伊健 杜" userId="e69aded81da48593" providerId="LiveId" clId="{1AB38F51-59E8-459D-A4E9-8E721BC55056}" dt="2023-03-15T12:53:33.423" v="3175"/>
          <ac:spMkLst>
            <pc:docMk/>
            <pc:sldMk cId="1968462076" sldId="2554"/>
            <ac:spMk id="2" creationId="{10304424-DB4A-36E7-9E0D-D32A5DD0F26C}"/>
          </ac:spMkLst>
        </pc:spChg>
      </pc:sldChg>
      <pc:sldChg chg="add del">
        <pc:chgData name="伊健 杜" userId="e69aded81da48593" providerId="LiveId" clId="{1AB38F51-59E8-459D-A4E9-8E721BC55056}" dt="2023-03-15T12:12:15.789" v="1510" actId="47"/>
        <pc:sldMkLst>
          <pc:docMk/>
          <pc:sldMk cId="2331631565" sldId="2555"/>
        </pc:sldMkLst>
      </pc:sldChg>
      <pc:sldChg chg="addSp modSp add mod">
        <pc:chgData name="伊健 杜" userId="e69aded81da48593" providerId="LiveId" clId="{1AB38F51-59E8-459D-A4E9-8E721BC55056}" dt="2023-03-15T12:53:33.423" v="3175"/>
        <pc:sldMkLst>
          <pc:docMk/>
          <pc:sldMk cId="3822852693" sldId="2555"/>
        </pc:sldMkLst>
        <pc:spChg chg="mod">
          <ac:chgData name="伊健 杜" userId="e69aded81da48593" providerId="LiveId" clId="{1AB38F51-59E8-459D-A4E9-8E721BC55056}" dt="2023-03-15T12:15:38.012" v="1855"/>
          <ac:spMkLst>
            <pc:docMk/>
            <pc:sldMk cId="3822852693" sldId="2555"/>
            <ac:spMk id="2" creationId="{10304424-DB4A-36E7-9E0D-D32A5DD0F26C}"/>
          </ac:spMkLst>
        </pc:spChg>
        <pc:spChg chg="add mod">
          <ac:chgData name="伊健 杜" userId="e69aded81da48593" providerId="LiveId" clId="{1AB38F51-59E8-459D-A4E9-8E721BC55056}" dt="2023-03-15T12:46:14.961" v="3053" actId="13822"/>
          <ac:spMkLst>
            <pc:docMk/>
            <pc:sldMk cId="3822852693" sldId="2555"/>
            <ac:spMk id="3" creationId="{15589674-12AB-7C7A-A918-5098E5038338}"/>
          </ac:spMkLst>
        </pc:spChg>
        <pc:spChg chg="mod">
          <ac:chgData name="伊健 杜" userId="e69aded81da48593" providerId="LiveId" clId="{1AB38F51-59E8-459D-A4E9-8E721BC55056}" dt="2023-03-15T12:53:33.423" v="3175"/>
          <ac:spMkLst>
            <pc:docMk/>
            <pc:sldMk cId="3822852693" sldId="2555"/>
            <ac:spMk id="5" creationId="{E7287B0E-EF55-E721-8EFA-9A9183C0EDF9}"/>
          </ac:spMkLst>
        </pc:spChg>
        <pc:picChg chg="add mod">
          <ac:chgData name="伊健 杜" userId="e69aded81da48593" providerId="LiveId" clId="{1AB38F51-59E8-459D-A4E9-8E721BC55056}" dt="2023-03-15T12:46:11.119" v="3051" actId="1076"/>
          <ac:picMkLst>
            <pc:docMk/>
            <pc:sldMk cId="3822852693" sldId="2555"/>
            <ac:picMk id="13314" creationId="{94ABA7BF-D41D-158F-29E8-71D9DCAE10F6}"/>
          </ac:picMkLst>
        </pc:picChg>
        <pc:picChg chg="add mod">
          <ac:chgData name="伊健 杜" userId="e69aded81da48593" providerId="LiveId" clId="{1AB38F51-59E8-459D-A4E9-8E721BC55056}" dt="2023-03-15T12:45:52.819" v="3046" actId="1076"/>
          <ac:picMkLst>
            <pc:docMk/>
            <pc:sldMk cId="3822852693" sldId="2555"/>
            <ac:picMk id="13316" creationId="{CD90490E-19C4-79B2-8D51-F2D97DD060A3}"/>
          </ac:picMkLst>
        </pc:picChg>
      </pc:sldChg>
      <pc:sldChg chg="modSp add mod">
        <pc:chgData name="伊健 杜" userId="e69aded81da48593" providerId="LiveId" clId="{1AB38F51-59E8-459D-A4E9-8E721BC55056}" dt="2023-03-15T12:53:33.423" v="3175"/>
        <pc:sldMkLst>
          <pc:docMk/>
          <pc:sldMk cId="3554450758" sldId="2556"/>
        </pc:sldMkLst>
        <pc:spChg chg="mod">
          <ac:chgData name="伊健 杜" userId="e69aded81da48593" providerId="LiveId" clId="{1AB38F51-59E8-459D-A4E9-8E721BC55056}" dt="2023-03-15T12:53:33.423" v="3175"/>
          <ac:spMkLst>
            <pc:docMk/>
            <pc:sldMk cId="3554450758" sldId="2556"/>
            <ac:spMk id="2" creationId="{10304424-DB4A-36E7-9E0D-D32A5DD0F26C}"/>
          </ac:spMkLst>
        </pc:spChg>
      </pc:sldChg>
      <pc:sldChg chg="addSp modSp add mod">
        <pc:chgData name="伊健 杜" userId="e69aded81da48593" providerId="LiveId" clId="{1AB38F51-59E8-459D-A4E9-8E721BC55056}" dt="2023-03-15T12:53:33.423" v="3175"/>
        <pc:sldMkLst>
          <pc:docMk/>
          <pc:sldMk cId="2762679102" sldId="2557"/>
        </pc:sldMkLst>
        <pc:spChg chg="mod">
          <ac:chgData name="伊健 杜" userId="e69aded81da48593" providerId="LiveId" clId="{1AB38F51-59E8-459D-A4E9-8E721BC55056}" dt="2023-03-15T12:14:02.178" v="1656"/>
          <ac:spMkLst>
            <pc:docMk/>
            <pc:sldMk cId="2762679102" sldId="2557"/>
            <ac:spMk id="2" creationId="{10304424-DB4A-36E7-9E0D-D32A5DD0F26C}"/>
          </ac:spMkLst>
        </pc:spChg>
        <pc:spChg chg="mod">
          <ac:chgData name="伊健 杜" userId="e69aded81da48593" providerId="LiveId" clId="{1AB38F51-59E8-459D-A4E9-8E721BC55056}" dt="2023-03-15T12:53:33.423" v="3175"/>
          <ac:spMkLst>
            <pc:docMk/>
            <pc:sldMk cId="2762679102" sldId="2557"/>
            <ac:spMk id="5" creationId="{E7287B0E-EF55-E721-8EFA-9A9183C0EDF9}"/>
          </ac:spMkLst>
        </pc:spChg>
        <pc:picChg chg="add mod">
          <ac:chgData name="伊健 杜" userId="e69aded81da48593" providerId="LiveId" clId="{1AB38F51-59E8-459D-A4E9-8E721BC55056}" dt="2023-03-15T12:41:47.270" v="3006" actId="1076"/>
          <ac:picMkLst>
            <pc:docMk/>
            <pc:sldMk cId="2762679102" sldId="2557"/>
            <ac:picMk id="4098" creationId="{A8E902AA-12A4-44DF-BE53-7B862DABDB51}"/>
          </ac:picMkLst>
        </pc:picChg>
      </pc:sldChg>
      <pc:sldChg chg="addSp delSp modSp add">
        <pc:chgData name="伊健 杜" userId="e69aded81da48593" providerId="LiveId" clId="{1AB38F51-59E8-459D-A4E9-8E721BC55056}" dt="2023-03-15T12:53:33.423" v="3175"/>
        <pc:sldMkLst>
          <pc:docMk/>
          <pc:sldMk cId="2099640421" sldId="2558"/>
        </pc:sldMkLst>
        <pc:spChg chg="mod">
          <ac:chgData name="伊健 杜" userId="e69aded81da48593" providerId="LiveId" clId="{1AB38F51-59E8-459D-A4E9-8E721BC55056}" dt="2023-03-15T12:53:33.423" v="3175"/>
          <ac:spMkLst>
            <pc:docMk/>
            <pc:sldMk cId="2099640421" sldId="2558"/>
            <ac:spMk id="2" creationId="{10304424-DB4A-36E7-9E0D-D32A5DD0F26C}"/>
          </ac:spMkLst>
        </pc:spChg>
        <pc:spChg chg="add del">
          <ac:chgData name="伊健 杜" userId="e69aded81da48593" providerId="LiveId" clId="{1AB38F51-59E8-459D-A4E9-8E721BC55056}" dt="2023-03-15T12:46:55.647" v="3058" actId="478"/>
          <ac:spMkLst>
            <pc:docMk/>
            <pc:sldMk cId="2099640421" sldId="2558"/>
            <ac:spMk id="3" creationId="{2AC066A3-8354-36A2-ECB2-27C8AB18F859}"/>
          </ac:spMkLst>
        </pc:spChg>
        <pc:spChg chg="mod">
          <ac:chgData name="伊健 杜" userId="e69aded81da48593" providerId="LiveId" clId="{1AB38F51-59E8-459D-A4E9-8E721BC55056}" dt="2023-03-15T12:53:33.423" v="3175"/>
          <ac:spMkLst>
            <pc:docMk/>
            <pc:sldMk cId="2099640421" sldId="2558"/>
            <ac:spMk id="5" creationId="{E7287B0E-EF55-E721-8EFA-9A9183C0EDF9}"/>
          </ac:spMkLst>
        </pc:spChg>
        <pc:picChg chg="add mod">
          <ac:chgData name="伊健 杜" userId="e69aded81da48593" providerId="LiveId" clId="{1AB38F51-59E8-459D-A4E9-8E721BC55056}" dt="2023-03-15T12:47:01.945" v="3060" actId="1076"/>
          <ac:picMkLst>
            <pc:docMk/>
            <pc:sldMk cId="2099640421" sldId="2558"/>
            <ac:picMk id="15364" creationId="{AC5D540A-2F56-AFFB-6149-9BE5A89938CA}"/>
          </ac:picMkLst>
        </pc:picChg>
        <pc:picChg chg="add del">
          <ac:chgData name="伊健 杜" userId="e69aded81da48593" providerId="LiveId" clId="{1AB38F51-59E8-459D-A4E9-8E721BC55056}" dt="2023-03-15T12:48:31.117" v="3069"/>
          <ac:picMkLst>
            <pc:docMk/>
            <pc:sldMk cId="2099640421" sldId="2558"/>
            <ac:picMk id="15366" creationId="{71177965-2152-0F09-8D2F-B4BCFA71380A}"/>
          </ac:picMkLst>
        </pc:picChg>
      </pc:sldChg>
      <pc:sldChg chg="addSp modSp add mod">
        <pc:chgData name="伊健 杜" userId="e69aded81da48593" providerId="LiveId" clId="{1AB38F51-59E8-459D-A4E9-8E721BC55056}" dt="2023-03-15T12:53:33.423" v="3175"/>
        <pc:sldMkLst>
          <pc:docMk/>
          <pc:sldMk cId="2809796179" sldId="2559"/>
        </pc:sldMkLst>
        <pc:spChg chg="mod">
          <ac:chgData name="伊健 杜" userId="e69aded81da48593" providerId="LiveId" clId="{1AB38F51-59E8-459D-A4E9-8E721BC55056}" dt="2023-03-15T12:53:33.423" v="3175"/>
          <ac:spMkLst>
            <pc:docMk/>
            <pc:sldMk cId="2809796179" sldId="2559"/>
            <ac:spMk id="5" creationId="{E7287B0E-EF55-E721-8EFA-9A9183C0EDF9}"/>
          </ac:spMkLst>
        </pc:spChg>
        <pc:picChg chg="add mod">
          <ac:chgData name="伊健 杜" userId="e69aded81da48593" providerId="LiveId" clId="{1AB38F51-59E8-459D-A4E9-8E721BC55056}" dt="2023-03-15T12:46:40.773" v="3056" actId="1076"/>
          <ac:picMkLst>
            <pc:docMk/>
            <pc:sldMk cId="2809796179" sldId="2559"/>
            <ac:picMk id="14338" creationId="{35003181-F4D3-001F-DFB2-D5638C595A04}"/>
          </ac:picMkLst>
        </pc:picChg>
      </pc:sldChg>
      <pc:sldChg chg="modSp add mod">
        <pc:chgData name="伊健 杜" userId="e69aded81da48593" providerId="LiveId" clId="{1AB38F51-59E8-459D-A4E9-8E721BC55056}" dt="2023-03-15T12:53:33.423" v="3175"/>
        <pc:sldMkLst>
          <pc:docMk/>
          <pc:sldMk cId="998731403" sldId="2560"/>
        </pc:sldMkLst>
        <pc:spChg chg="mod">
          <ac:chgData name="伊健 杜" userId="e69aded81da48593" providerId="LiveId" clId="{1AB38F51-59E8-459D-A4E9-8E721BC55056}" dt="2023-03-15T12:53:33.423" v="3175"/>
          <ac:spMkLst>
            <pc:docMk/>
            <pc:sldMk cId="998731403" sldId="2560"/>
            <ac:spMk id="2" creationId="{10304424-DB4A-36E7-9E0D-D32A5DD0F26C}"/>
          </ac:spMkLst>
        </pc:spChg>
      </pc:sldChg>
      <pc:sldChg chg="addSp delSp modSp add mod">
        <pc:chgData name="伊健 杜" userId="e69aded81da48593" providerId="LiveId" clId="{1AB38F51-59E8-459D-A4E9-8E721BC55056}" dt="2023-03-15T12:53:33.423" v="3175"/>
        <pc:sldMkLst>
          <pc:docMk/>
          <pc:sldMk cId="2032815478" sldId="2561"/>
        </pc:sldMkLst>
        <pc:spChg chg="mod">
          <ac:chgData name="伊健 杜" userId="e69aded81da48593" providerId="LiveId" clId="{1AB38F51-59E8-459D-A4E9-8E721BC55056}" dt="2023-03-15T12:26:21.268" v="2441" actId="1076"/>
          <ac:spMkLst>
            <pc:docMk/>
            <pc:sldMk cId="2032815478" sldId="2561"/>
            <ac:spMk id="2" creationId="{10304424-DB4A-36E7-9E0D-D32A5DD0F26C}"/>
          </ac:spMkLst>
        </pc:spChg>
        <pc:spChg chg="add mod">
          <ac:chgData name="伊健 杜" userId="e69aded81da48593" providerId="LiveId" clId="{1AB38F51-59E8-459D-A4E9-8E721BC55056}" dt="2023-03-15T12:26:39.673" v="2448" actId="1076"/>
          <ac:spMkLst>
            <pc:docMk/>
            <pc:sldMk cId="2032815478" sldId="2561"/>
            <ac:spMk id="3" creationId="{0ED44186-983D-2CF5-7925-6E6B9FA9F971}"/>
          </ac:spMkLst>
        </pc:spChg>
        <pc:spChg chg="add del">
          <ac:chgData name="伊健 杜" userId="e69aded81da48593" providerId="LiveId" clId="{1AB38F51-59E8-459D-A4E9-8E721BC55056}" dt="2023-03-15T12:26:17.995" v="2438"/>
          <ac:spMkLst>
            <pc:docMk/>
            <pc:sldMk cId="2032815478" sldId="2561"/>
            <ac:spMk id="4" creationId="{2FEE7F2C-E38F-C9E7-96BF-FDE43C6EB8F1}"/>
          </ac:spMkLst>
        </pc:spChg>
        <pc:spChg chg="mod">
          <ac:chgData name="伊健 杜" userId="e69aded81da48593" providerId="LiveId" clId="{1AB38F51-59E8-459D-A4E9-8E721BC55056}" dt="2023-03-15T12:53:33.423" v="3175"/>
          <ac:spMkLst>
            <pc:docMk/>
            <pc:sldMk cId="2032815478" sldId="2561"/>
            <ac:spMk id="5" creationId="{E7287B0E-EF55-E721-8EFA-9A9183C0EDF9}"/>
          </ac:spMkLst>
        </pc:spChg>
        <pc:spChg chg="add del">
          <ac:chgData name="伊健 杜" userId="e69aded81da48593" providerId="LiveId" clId="{1AB38F51-59E8-459D-A4E9-8E721BC55056}" dt="2023-03-15T12:26:35.055" v="2445"/>
          <ac:spMkLst>
            <pc:docMk/>
            <pc:sldMk cId="2032815478" sldId="2561"/>
            <ac:spMk id="6" creationId="{14E80A6B-0F39-C2DB-670C-663B9399FAF5}"/>
          </ac:spMkLst>
        </pc:spChg>
        <pc:picChg chg="add mod">
          <ac:chgData name="伊健 杜" userId="e69aded81da48593" providerId="LiveId" clId="{1AB38F51-59E8-459D-A4E9-8E721BC55056}" dt="2023-03-15T12:25:41.899" v="2425" actId="1076"/>
          <ac:picMkLst>
            <pc:docMk/>
            <pc:sldMk cId="2032815478" sldId="2561"/>
            <ac:picMk id="1026" creationId="{CFECF90A-3A69-6650-D263-1380D3282ED5}"/>
          </ac:picMkLst>
        </pc:picChg>
        <pc:picChg chg="add mod">
          <ac:chgData name="伊健 杜" userId="e69aded81da48593" providerId="LiveId" clId="{1AB38F51-59E8-459D-A4E9-8E721BC55056}" dt="2023-03-15T12:25:57.141" v="2428" actId="1076"/>
          <ac:picMkLst>
            <pc:docMk/>
            <pc:sldMk cId="2032815478" sldId="2561"/>
            <ac:picMk id="1028" creationId="{124E7DD9-5A0B-45A1-272E-53DC8A616072}"/>
          </ac:picMkLst>
        </pc:picChg>
      </pc:sldChg>
      <pc:sldChg chg="modSp add del mod">
        <pc:chgData name="伊健 杜" userId="e69aded81da48593" providerId="LiveId" clId="{1AB38F51-59E8-459D-A4E9-8E721BC55056}" dt="2023-03-15T12:22:41.629" v="2301" actId="47"/>
        <pc:sldMkLst>
          <pc:docMk/>
          <pc:sldMk cId="3059110148" sldId="2561"/>
        </pc:sldMkLst>
        <pc:spChg chg="mod">
          <ac:chgData name="伊健 杜" userId="e69aded81da48593" providerId="LiveId" clId="{1AB38F51-59E8-459D-A4E9-8E721BC55056}" dt="2023-03-15T12:22:38.134" v="2300" actId="20577"/>
          <ac:spMkLst>
            <pc:docMk/>
            <pc:sldMk cId="3059110148" sldId="2561"/>
            <ac:spMk id="2" creationId="{10304424-DB4A-36E7-9E0D-D32A5DD0F26C}"/>
          </ac:spMkLst>
        </pc:spChg>
      </pc:sldChg>
      <pc:sldChg chg="addSp modSp add mod">
        <pc:chgData name="伊健 杜" userId="e69aded81da48593" providerId="LiveId" clId="{1AB38F51-59E8-459D-A4E9-8E721BC55056}" dt="2023-03-15T12:29:04.653" v="2575" actId="1076"/>
        <pc:sldMkLst>
          <pc:docMk/>
          <pc:sldMk cId="1322823025" sldId="2562"/>
        </pc:sldMkLst>
        <pc:spChg chg="mod">
          <ac:chgData name="伊健 杜" userId="e69aded81da48593" providerId="LiveId" clId="{1AB38F51-59E8-459D-A4E9-8E721BC55056}" dt="2023-03-15T12:27:43.920" v="2516" actId="20577"/>
          <ac:spMkLst>
            <pc:docMk/>
            <pc:sldMk cId="1322823025" sldId="2562"/>
            <ac:spMk id="2" creationId="{10304424-DB4A-36E7-9E0D-D32A5DD0F26C}"/>
          </ac:spMkLst>
        </pc:spChg>
        <pc:spChg chg="mod">
          <ac:chgData name="伊健 杜" userId="e69aded81da48593" providerId="LiveId" clId="{1AB38F51-59E8-459D-A4E9-8E721BC55056}" dt="2023-03-15T12:28:10.503" v="2573"/>
          <ac:spMkLst>
            <pc:docMk/>
            <pc:sldMk cId="1322823025" sldId="2562"/>
            <ac:spMk id="5" creationId="{E7287B0E-EF55-E721-8EFA-9A9183C0EDF9}"/>
          </ac:spMkLst>
        </pc:spChg>
        <pc:picChg chg="add mod">
          <ac:chgData name="伊健 杜" userId="e69aded81da48593" providerId="LiveId" clId="{1AB38F51-59E8-459D-A4E9-8E721BC55056}" dt="2023-03-15T12:29:04.653" v="2575" actId="1076"/>
          <ac:picMkLst>
            <pc:docMk/>
            <pc:sldMk cId="1322823025" sldId="2562"/>
            <ac:picMk id="2050" creationId="{D1630BF9-D754-F62A-2454-5BC9CDF056B5}"/>
          </ac:picMkLst>
        </pc:picChg>
      </pc:sldChg>
      <pc:sldChg chg="addSp delSp modSp add mod">
        <pc:chgData name="伊健 杜" userId="e69aded81da48593" providerId="LiveId" clId="{1AB38F51-59E8-459D-A4E9-8E721BC55056}" dt="2023-03-15T12:53:33.423" v="3175"/>
        <pc:sldMkLst>
          <pc:docMk/>
          <pc:sldMk cId="1145912591" sldId="2563"/>
        </pc:sldMkLst>
        <pc:spChg chg="mod">
          <ac:chgData name="伊健 杜" userId="e69aded81da48593" providerId="LiveId" clId="{1AB38F51-59E8-459D-A4E9-8E721BC55056}" dt="2023-03-15T12:53:33.423" v="3175"/>
          <ac:spMkLst>
            <pc:docMk/>
            <pc:sldMk cId="1145912591" sldId="2563"/>
            <ac:spMk id="5" creationId="{E7287B0E-EF55-E721-8EFA-9A9183C0EDF9}"/>
          </ac:spMkLst>
        </pc:spChg>
        <pc:picChg chg="del mod">
          <ac:chgData name="伊健 杜" userId="e69aded81da48593" providerId="LiveId" clId="{1AB38F51-59E8-459D-A4E9-8E721BC55056}" dt="2023-03-15T12:32:01.196" v="2596" actId="478"/>
          <ac:picMkLst>
            <pc:docMk/>
            <pc:sldMk cId="1145912591" sldId="2563"/>
            <ac:picMk id="2050" creationId="{D1630BF9-D754-F62A-2454-5BC9CDF056B5}"/>
          </ac:picMkLst>
        </pc:picChg>
        <pc:picChg chg="add mod">
          <ac:chgData name="伊健 杜" userId="e69aded81da48593" providerId="LiveId" clId="{1AB38F51-59E8-459D-A4E9-8E721BC55056}" dt="2023-03-15T12:32:02.993" v="2598" actId="1076"/>
          <ac:picMkLst>
            <pc:docMk/>
            <pc:sldMk cId="1145912591" sldId="2563"/>
            <ac:picMk id="3074" creationId="{605013DE-6F31-4514-ECC0-3EE6188A1BDA}"/>
          </ac:picMkLst>
        </pc:picChg>
      </pc:sldChg>
      <pc:sldChg chg="modSp add mod">
        <pc:chgData name="伊健 杜" userId="e69aded81da48593" providerId="LiveId" clId="{1AB38F51-59E8-459D-A4E9-8E721BC55056}" dt="2023-03-15T12:53:33.423" v="3175"/>
        <pc:sldMkLst>
          <pc:docMk/>
          <pc:sldMk cId="2761153393" sldId="2564"/>
        </pc:sldMkLst>
        <pc:spChg chg="mod">
          <ac:chgData name="伊健 杜" userId="e69aded81da48593" providerId="LiveId" clId="{1AB38F51-59E8-459D-A4E9-8E721BC55056}" dt="2023-03-15T12:53:33.423" v="3175"/>
          <ac:spMkLst>
            <pc:docMk/>
            <pc:sldMk cId="2761153393" sldId="2564"/>
            <ac:spMk id="2" creationId="{10304424-DB4A-36E7-9E0D-D32A5DD0F26C}"/>
          </ac:spMkLst>
        </pc:spChg>
      </pc:sldChg>
      <pc:sldChg chg="addSp delSp modSp add mod">
        <pc:chgData name="伊健 杜" userId="e69aded81da48593" providerId="LiveId" clId="{1AB38F51-59E8-459D-A4E9-8E721BC55056}" dt="2023-03-15T12:53:33.423" v="3175"/>
        <pc:sldMkLst>
          <pc:docMk/>
          <pc:sldMk cId="699748592" sldId="2565"/>
        </pc:sldMkLst>
        <pc:spChg chg="mod">
          <ac:chgData name="伊健 杜" userId="e69aded81da48593" providerId="LiveId" clId="{1AB38F51-59E8-459D-A4E9-8E721BC55056}" dt="2023-03-15T12:53:33.423" v="3175"/>
          <ac:spMkLst>
            <pc:docMk/>
            <pc:sldMk cId="699748592" sldId="2565"/>
            <ac:spMk id="2" creationId="{10304424-DB4A-36E7-9E0D-D32A5DD0F26C}"/>
          </ac:spMkLst>
        </pc:spChg>
        <pc:spChg chg="mod">
          <ac:chgData name="伊健 杜" userId="e69aded81da48593" providerId="LiveId" clId="{1AB38F51-59E8-459D-A4E9-8E721BC55056}" dt="2023-03-15T12:53:33.423" v="3175"/>
          <ac:spMkLst>
            <pc:docMk/>
            <pc:sldMk cId="699748592" sldId="2565"/>
            <ac:spMk id="5" creationId="{E7287B0E-EF55-E721-8EFA-9A9183C0EDF9}"/>
          </ac:spMkLst>
        </pc:spChg>
        <pc:picChg chg="del">
          <ac:chgData name="伊健 杜" userId="e69aded81da48593" providerId="LiveId" clId="{1AB38F51-59E8-459D-A4E9-8E721BC55056}" dt="2023-03-15T12:39:54.910" v="2798" actId="478"/>
          <ac:picMkLst>
            <pc:docMk/>
            <pc:sldMk cId="699748592" sldId="2565"/>
            <ac:picMk id="2050" creationId="{D1630BF9-D754-F62A-2454-5BC9CDF056B5}"/>
          </ac:picMkLst>
        </pc:picChg>
        <pc:picChg chg="add mod">
          <ac:chgData name="伊健 杜" userId="e69aded81da48593" providerId="LiveId" clId="{1AB38F51-59E8-459D-A4E9-8E721BC55056}" dt="2023-03-15T12:47:28.911" v="3064" actId="1076"/>
          <ac:picMkLst>
            <pc:docMk/>
            <pc:sldMk cId="699748592" sldId="2565"/>
            <ac:picMk id="6146" creationId="{FA6EA7B1-1759-A15C-E8C6-0856943F264D}"/>
          </ac:picMkLst>
        </pc:picChg>
        <pc:picChg chg="add mod">
          <ac:chgData name="伊健 杜" userId="e69aded81da48593" providerId="LiveId" clId="{1AB38F51-59E8-459D-A4E9-8E721BC55056}" dt="2023-03-15T12:47:30.681" v="3065" actId="1076"/>
          <ac:picMkLst>
            <pc:docMk/>
            <pc:sldMk cId="699748592" sldId="2565"/>
            <ac:picMk id="6148" creationId="{B3489A5E-BB34-ECC0-8F5F-0A58C3B375AA}"/>
          </ac:picMkLst>
        </pc:picChg>
      </pc:sldChg>
      <pc:sldChg chg="addSp modSp add mod">
        <pc:chgData name="伊健 杜" userId="e69aded81da48593" providerId="LiveId" clId="{1AB38F51-59E8-459D-A4E9-8E721BC55056}" dt="2023-03-15T12:53:33.423" v="3175"/>
        <pc:sldMkLst>
          <pc:docMk/>
          <pc:sldMk cId="98271353" sldId="2566"/>
        </pc:sldMkLst>
        <pc:spChg chg="mod">
          <ac:chgData name="伊健 杜" userId="e69aded81da48593" providerId="LiveId" clId="{1AB38F51-59E8-459D-A4E9-8E721BC55056}" dt="2023-03-15T12:53:33.423" v="3175"/>
          <ac:spMkLst>
            <pc:docMk/>
            <pc:sldMk cId="98271353" sldId="2566"/>
            <ac:spMk id="2" creationId="{10304424-DB4A-36E7-9E0D-D32A5DD0F26C}"/>
          </ac:spMkLst>
        </pc:spChg>
        <pc:spChg chg="mod">
          <ac:chgData name="伊健 杜" userId="e69aded81da48593" providerId="LiveId" clId="{1AB38F51-59E8-459D-A4E9-8E721BC55056}" dt="2023-03-15T12:53:33.423" v="3175"/>
          <ac:spMkLst>
            <pc:docMk/>
            <pc:sldMk cId="98271353" sldId="2566"/>
            <ac:spMk id="5" creationId="{E7287B0E-EF55-E721-8EFA-9A9183C0EDF9}"/>
          </ac:spMkLst>
        </pc:spChg>
        <pc:picChg chg="add mod">
          <ac:chgData name="伊健 杜" userId="e69aded81da48593" providerId="LiveId" clId="{1AB38F51-59E8-459D-A4E9-8E721BC55056}" dt="2023-03-15T12:48:11.607" v="3067" actId="1076"/>
          <ac:picMkLst>
            <pc:docMk/>
            <pc:sldMk cId="98271353" sldId="2566"/>
            <ac:picMk id="5122" creationId="{BAE065D6-60CE-EFB3-F10D-9AA9367CB35F}"/>
          </ac:picMkLst>
        </pc:picChg>
      </pc:sldChg>
      <pc:sldChg chg="modSp add mod">
        <pc:chgData name="伊健 杜" userId="e69aded81da48593" providerId="LiveId" clId="{1AB38F51-59E8-459D-A4E9-8E721BC55056}" dt="2023-03-15T12:53:33.423" v="3175"/>
        <pc:sldMkLst>
          <pc:docMk/>
          <pc:sldMk cId="793433044" sldId="2567"/>
        </pc:sldMkLst>
        <pc:spChg chg="mod">
          <ac:chgData name="伊健 杜" userId="e69aded81da48593" providerId="LiveId" clId="{1AB38F51-59E8-459D-A4E9-8E721BC55056}" dt="2023-03-15T12:53:33.423" v="3175"/>
          <ac:spMkLst>
            <pc:docMk/>
            <pc:sldMk cId="793433044" sldId="2567"/>
            <ac:spMk id="2" creationId="{10304424-DB4A-36E7-9E0D-D32A5DD0F26C}"/>
          </ac:spMkLst>
        </pc:spChg>
      </pc:sldChg>
      <pc:sldChg chg="addSp delSp modSp add mod">
        <pc:chgData name="伊健 杜" userId="e69aded81da48593" providerId="LiveId" clId="{1AB38F51-59E8-459D-A4E9-8E721BC55056}" dt="2023-03-15T12:53:33.423" v="3175"/>
        <pc:sldMkLst>
          <pc:docMk/>
          <pc:sldMk cId="4138779801" sldId="2568"/>
        </pc:sldMkLst>
        <pc:spChg chg="add del mod">
          <ac:chgData name="伊健 杜" userId="e69aded81da48593" providerId="LiveId" clId="{1AB38F51-59E8-459D-A4E9-8E721BC55056}" dt="2023-03-15T12:53:33.423" v="3175"/>
          <ac:spMkLst>
            <pc:docMk/>
            <pc:sldMk cId="4138779801" sldId="2568"/>
            <ac:spMk id="2" creationId="{10304424-DB4A-36E7-9E0D-D32A5DD0F26C}"/>
          </ac:spMkLst>
        </pc:spChg>
        <pc:spChg chg="add del">
          <ac:chgData name="伊健 杜" userId="e69aded81da48593" providerId="LiveId" clId="{1AB38F51-59E8-459D-A4E9-8E721BC55056}" dt="2023-03-15T12:51:48.819" v="3154"/>
          <ac:spMkLst>
            <pc:docMk/>
            <pc:sldMk cId="4138779801" sldId="2568"/>
            <ac:spMk id="3" creationId="{DD24B744-6448-2805-AD03-A2625A8B2D62}"/>
          </ac:spMkLst>
        </pc:spChg>
        <pc:spChg chg="add del mod">
          <ac:chgData name="伊健 杜" userId="e69aded81da48593" providerId="LiveId" clId="{1AB38F51-59E8-459D-A4E9-8E721BC55056}" dt="2023-03-15T12:51:48.334" v="3153" actId="478"/>
          <ac:spMkLst>
            <pc:docMk/>
            <pc:sldMk cId="4138779801" sldId="2568"/>
            <ac:spMk id="4" creationId="{6204A3A6-D90A-BD1F-C4FF-34205D5D98D5}"/>
          </ac:spMkLst>
        </pc:spChg>
        <pc:spChg chg="del mod">
          <ac:chgData name="伊健 杜" userId="e69aded81da48593" providerId="LiveId" clId="{1AB38F51-59E8-459D-A4E9-8E721BC55056}" dt="2023-03-15T12:49:07.475" v="3146" actId="478"/>
          <ac:spMkLst>
            <pc:docMk/>
            <pc:sldMk cId="4138779801" sldId="2568"/>
            <ac:spMk id="5" creationId="{E7287B0E-EF55-E721-8EFA-9A9183C0EDF9}"/>
          </ac:spMkLst>
        </pc:spChg>
        <pc:picChg chg="del">
          <ac:chgData name="伊健 杜" userId="e69aded81da48593" providerId="LiveId" clId="{1AB38F51-59E8-459D-A4E9-8E721BC55056}" dt="2023-03-15T12:48:35.746" v="3071" actId="478"/>
          <ac:picMkLst>
            <pc:docMk/>
            <pc:sldMk cId="4138779801" sldId="2568"/>
            <ac:picMk id="15364" creationId="{AC5D540A-2F56-AFFB-6149-9BE5A89938CA}"/>
          </ac:picMkLst>
        </pc:picChg>
        <pc:picChg chg="add mod">
          <ac:chgData name="伊健 杜" userId="e69aded81da48593" providerId="LiveId" clId="{1AB38F51-59E8-459D-A4E9-8E721BC55056}" dt="2023-03-15T12:52:07.014" v="3161" actId="14100"/>
          <ac:picMkLst>
            <pc:docMk/>
            <pc:sldMk cId="4138779801" sldId="2568"/>
            <ac:picMk id="16386" creationId="{E2A9B537-C87E-A9B5-401A-52E01B294EF0}"/>
          </ac:picMkLst>
        </pc:picChg>
        <pc:picChg chg="add mod">
          <ac:chgData name="伊健 杜" userId="e69aded81da48593" providerId="LiveId" clId="{1AB38F51-59E8-459D-A4E9-8E721BC55056}" dt="2023-03-15T12:53:21.790" v="3174" actId="1076"/>
          <ac:picMkLst>
            <pc:docMk/>
            <pc:sldMk cId="4138779801" sldId="2568"/>
            <ac:picMk id="16390" creationId="{77DA2F90-DD46-354C-3D42-3938CB92DCD2}"/>
          </ac:picMkLst>
        </pc:picChg>
        <pc:picChg chg="add mod">
          <ac:chgData name="伊健 杜" userId="e69aded81da48593" providerId="LiveId" clId="{1AB38F51-59E8-459D-A4E9-8E721BC55056}" dt="2023-03-15T12:53:21.008" v="3173" actId="1076"/>
          <ac:picMkLst>
            <pc:docMk/>
            <pc:sldMk cId="4138779801" sldId="2568"/>
            <ac:picMk id="16392" creationId="{E8C06162-CAE0-EB91-F684-8036668CA417}"/>
          </ac:picMkLst>
        </pc:picChg>
        <pc:picChg chg="add mod">
          <ac:chgData name="伊健 杜" userId="e69aded81da48593" providerId="LiveId" clId="{1AB38F51-59E8-459D-A4E9-8E721BC55056}" dt="2023-03-15T12:53:20.157" v="3172" actId="1076"/>
          <ac:picMkLst>
            <pc:docMk/>
            <pc:sldMk cId="4138779801" sldId="2568"/>
            <ac:picMk id="16394" creationId="{29B5B821-5D6F-9863-1F93-63D550A7F6EA}"/>
          </ac:picMkLst>
        </pc:picChg>
      </pc:sldChg>
    </pc:docChg>
  </pc:docChgLst>
  <pc:docChgLst>
    <pc:chgData name="伊健 杜" userId="e69aded81da48593" providerId="LiveId" clId="{AA26DCAE-48EF-4294-A24D-0E8B3A0280E3}"/>
    <pc:docChg chg="custSel addSld delSld modSld sldOrd">
      <pc:chgData name="伊健 杜" userId="e69aded81da48593" providerId="LiveId" clId="{AA26DCAE-48EF-4294-A24D-0E8B3A0280E3}" dt="2023-03-21T16:35:47.872" v="2794" actId="20577"/>
      <pc:docMkLst>
        <pc:docMk/>
      </pc:docMkLst>
      <pc:sldChg chg="add">
        <pc:chgData name="伊健 杜" userId="e69aded81da48593" providerId="LiveId" clId="{AA26DCAE-48EF-4294-A24D-0E8B3A0280E3}" dt="2023-03-21T08:47:09.557" v="617"/>
        <pc:sldMkLst>
          <pc:docMk/>
          <pc:sldMk cId="2502755045" sldId="2337"/>
        </pc:sldMkLst>
      </pc:sldChg>
      <pc:sldChg chg="add">
        <pc:chgData name="伊健 杜" userId="e69aded81da48593" providerId="LiveId" clId="{AA26DCAE-48EF-4294-A24D-0E8B3A0280E3}" dt="2023-03-21T08:47:09.557" v="617"/>
        <pc:sldMkLst>
          <pc:docMk/>
          <pc:sldMk cId="3568478535" sldId="2426"/>
        </pc:sldMkLst>
      </pc:sldChg>
      <pc:sldChg chg="add">
        <pc:chgData name="伊健 杜" userId="e69aded81da48593" providerId="LiveId" clId="{AA26DCAE-48EF-4294-A24D-0E8B3A0280E3}" dt="2023-03-21T08:47:09.557" v="617"/>
        <pc:sldMkLst>
          <pc:docMk/>
          <pc:sldMk cId="266192111" sldId="2429"/>
        </pc:sldMkLst>
      </pc:sldChg>
      <pc:sldChg chg="add">
        <pc:chgData name="伊健 杜" userId="e69aded81da48593" providerId="LiveId" clId="{AA26DCAE-48EF-4294-A24D-0E8B3A0280E3}" dt="2023-03-21T08:47:09.557" v="617"/>
        <pc:sldMkLst>
          <pc:docMk/>
          <pc:sldMk cId="861277297" sldId="2430"/>
        </pc:sldMkLst>
      </pc:sldChg>
      <pc:sldChg chg="add">
        <pc:chgData name="伊健 杜" userId="e69aded81da48593" providerId="LiveId" clId="{AA26DCAE-48EF-4294-A24D-0E8B3A0280E3}" dt="2023-03-21T08:47:09.557" v="617"/>
        <pc:sldMkLst>
          <pc:docMk/>
          <pc:sldMk cId="530762954" sldId="2431"/>
        </pc:sldMkLst>
      </pc:sldChg>
      <pc:sldChg chg="addSp modSp add mod ord modNotesTx">
        <pc:chgData name="伊健 杜" userId="e69aded81da48593" providerId="LiveId" clId="{AA26DCAE-48EF-4294-A24D-0E8B3A0280E3}" dt="2023-03-21T16:35:47.872" v="2794" actId="20577"/>
        <pc:sldMkLst>
          <pc:docMk/>
          <pc:sldMk cId="2481439025" sldId="2432"/>
        </pc:sldMkLst>
        <pc:spChg chg="mod">
          <ac:chgData name="伊健 杜" userId="e69aded81da48593" providerId="LiveId" clId="{AA26DCAE-48EF-4294-A24D-0E8B3A0280E3}" dt="2023-03-21T12:54:17.385" v="2790"/>
          <ac:spMkLst>
            <pc:docMk/>
            <pc:sldMk cId="2481439025" sldId="2432"/>
            <ac:spMk id="2" creationId="{78943CB7-6E90-3B32-EFCE-321306C585B6}"/>
          </ac:spMkLst>
        </pc:spChg>
        <pc:spChg chg="add mod">
          <ac:chgData name="伊健 杜" userId="e69aded81da48593" providerId="LiveId" clId="{AA26DCAE-48EF-4294-A24D-0E8B3A0280E3}" dt="2023-03-21T08:58:42.332" v="1216" actId="1076"/>
          <ac:spMkLst>
            <pc:docMk/>
            <pc:sldMk cId="2481439025" sldId="2432"/>
            <ac:spMk id="3" creationId="{01C4DCF0-73E7-DAB7-E2BA-0326ED40026D}"/>
          </ac:spMkLst>
        </pc:spChg>
        <pc:spChg chg="add mod">
          <ac:chgData name="伊健 杜" userId="e69aded81da48593" providerId="LiveId" clId="{AA26DCAE-48EF-4294-A24D-0E8B3A0280E3}" dt="2023-03-21T08:59:09.182" v="1252" actId="1076"/>
          <ac:spMkLst>
            <pc:docMk/>
            <pc:sldMk cId="2481439025" sldId="2432"/>
            <ac:spMk id="4" creationId="{DBE512F8-F659-FF5D-819E-1FA08B29F9CE}"/>
          </ac:spMkLst>
        </pc:spChg>
        <pc:spChg chg="add mod">
          <ac:chgData name="伊健 杜" userId="e69aded81da48593" providerId="LiveId" clId="{AA26DCAE-48EF-4294-A24D-0E8B3A0280E3}" dt="2023-03-21T08:59:19.079" v="1254" actId="1076"/>
          <ac:spMkLst>
            <pc:docMk/>
            <pc:sldMk cId="2481439025" sldId="2432"/>
            <ac:spMk id="5" creationId="{79675836-18E3-448C-F143-D3359B80D17D}"/>
          </ac:spMkLst>
        </pc:spChg>
      </pc:sldChg>
      <pc:sldChg chg="add">
        <pc:chgData name="伊健 杜" userId="e69aded81da48593" providerId="LiveId" clId="{AA26DCAE-48EF-4294-A24D-0E8B3A0280E3}" dt="2023-03-21T08:47:09.557" v="617"/>
        <pc:sldMkLst>
          <pc:docMk/>
          <pc:sldMk cId="3574378599" sldId="2433"/>
        </pc:sldMkLst>
      </pc:sldChg>
      <pc:sldChg chg="add">
        <pc:chgData name="伊健 杜" userId="e69aded81da48593" providerId="LiveId" clId="{AA26DCAE-48EF-4294-A24D-0E8B3A0280E3}" dt="2023-03-21T08:47:09.557" v="617"/>
        <pc:sldMkLst>
          <pc:docMk/>
          <pc:sldMk cId="764167282" sldId="2434"/>
        </pc:sldMkLst>
      </pc:sldChg>
      <pc:sldChg chg="add">
        <pc:chgData name="伊健 杜" userId="e69aded81da48593" providerId="LiveId" clId="{AA26DCAE-48EF-4294-A24D-0E8B3A0280E3}" dt="2023-03-21T08:47:09.557" v="617"/>
        <pc:sldMkLst>
          <pc:docMk/>
          <pc:sldMk cId="177123772" sldId="2435"/>
        </pc:sldMkLst>
      </pc:sldChg>
      <pc:sldChg chg="add">
        <pc:chgData name="伊健 杜" userId="e69aded81da48593" providerId="LiveId" clId="{AA26DCAE-48EF-4294-A24D-0E8B3A0280E3}" dt="2023-03-21T08:47:09.557" v="617"/>
        <pc:sldMkLst>
          <pc:docMk/>
          <pc:sldMk cId="2274541567" sldId="2436"/>
        </pc:sldMkLst>
      </pc:sldChg>
      <pc:sldChg chg="add del">
        <pc:chgData name="伊健 杜" userId="e69aded81da48593" providerId="LiveId" clId="{AA26DCAE-48EF-4294-A24D-0E8B3A0280E3}" dt="2023-03-21T08:47:24.059" v="619" actId="47"/>
        <pc:sldMkLst>
          <pc:docMk/>
          <pc:sldMk cId="440877567" sldId="2457"/>
        </pc:sldMkLst>
      </pc:sldChg>
      <pc:sldChg chg="addSp delSp modSp add del mod">
        <pc:chgData name="伊健 杜" userId="e69aded81da48593" providerId="LiveId" clId="{AA26DCAE-48EF-4294-A24D-0E8B3A0280E3}" dt="2023-03-21T12:54:17.385" v="2790"/>
        <pc:sldMkLst>
          <pc:docMk/>
          <pc:sldMk cId="1400167800" sldId="2468"/>
        </pc:sldMkLst>
        <pc:spChg chg="mod">
          <ac:chgData name="伊健 杜" userId="e69aded81da48593" providerId="LiveId" clId="{AA26DCAE-48EF-4294-A24D-0E8B3A0280E3}" dt="2023-03-21T12:54:17.385" v="2790"/>
          <ac:spMkLst>
            <pc:docMk/>
            <pc:sldMk cId="1400167800" sldId="2468"/>
            <ac:spMk id="4" creationId="{02C1390D-8BF2-080E-6243-D934E7302B7B}"/>
          </ac:spMkLst>
        </pc:spChg>
        <pc:spChg chg="mod">
          <ac:chgData name="伊健 杜" userId="e69aded81da48593" providerId="LiveId" clId="{AA26DCAE-48EF-4294-A24D-0E8B3A0280E3}" dt="2023-03-21T08:39:04.622" v="34"/>
          <ac:spMkLst>
            <pc:docMk/>
            <pc:sldMk cId="1400167800" sldId="2468"/>
            <ac:spMk id="9" creationId="{7C423D93-45E3-B2E3-10CF-ED853425F51E}"/>
          </ac:spMkLst>
        </pc:spChg>
        <pc:picChg chg="del">
          <ac:chgData name="伊健 杜" userId="e69aded81da48593" providerId="LiveId" clId="{AA26DCAE-48EF-4294-A24D-0E8B3A0280E3}" dt="2023-03-21T08:39:19.954" v="35" actId="478"/>
          <ac:picMkLst>
            <pc:docMk/>
            <pc:sldMk cId="1400167800" sldId="2468"/>
            <ac:picMk id="2" creationId="{A384BEC2-4EC8-6E0D-FFC6-13919BC8EB52}"/>
          </ac:picMkLst>
        </pc:picChg>
        <pc:picChg chg="add mod">
          <ac:chgData name="伊健 杜" userId="e69aded81da48593" providerId="LiveId" clId="{AA26DCAE-48EF-4294-A24D-0E8B3A0280E3}" dt="2023-03-21T12:46:28.165" v="2586" actId="1076"/>
          <ac:picMkLst>
            <pc:docMk/>
            <pc:sldMk cId="1400167800" sldId="2468"/>
            <ac:picMk id="4098" creationId="{09BFC612-B1D8-6761-1DB2-B68E433B545B}"/>
          </ac:picMkLst>
        </pc:picChg>
      </pc:sldChg>
      <pc:sldChg chg="del">
        <pc:chgData name="伊健 杜" userId="e69aded81da48593" providerId="LiveId" clId="{AA26DCAE-48EF-4294-A24D-0E8B3A0280E3}" dt="2023-03-21T08:37:21.644" v="0" actId="47"/>
        <pc:sldMkLst>
          <pc:docMk/>
          <pc:sldMk cId="1968462076" sldId="2554"/>
        </pc:sldMkLst>
      </pc:sldChg>
      <pc:sldChg chg="del">
        <pc:chgData name="伊健 杜" userId="e69aded81da48593" providerId="LiveId" clId="{AA26DCAE-48EF-4294-A24D-0E8B3A0280E3}" dt="2023-03-21T08:37:21.644" v="0" actId="47"/>
        <pc:sldMkLst>
          <pc:docMk/>
          <pc:sldMk cId="1322823025" sldId="2562"/>
        </pc:sldMkLst>
      </pc:sldChg>
      <pc:sldChg chg="del">
        <pc:chgData name="伊健 杜" userId="e69aded81da48593" providerId="LiveId" clId="{AA26DCAE-48EF-4294-A24D-0E8B3A0280E3}" dt="2023-03-21T08:37:21.644" v="0" actId="47"/>
        <pc:sldMkLst>
          <pc:docMk/>
          <pc:sldMk cId="1145912591" sldId="2563"/>
        </pc:sldMkLst>
      </pc:sldChg>
      <pc:sldChg chg="del">
        <pc:chgData name="伊健 杜" userId="e69aded81da48593" providerId="LiveId" clId="{AA26DCAE-48EF-4294-A24D-0E8B3A0280E3}" dt="2023-03-21T08:37:21.644" v="0" actId="47"/>
        <pc:sldMkLst>
          <pc:docMk/>
          <pc:sldMk cId="2761153393" sldId="2564"/>
        </pc:sldMkLst>
      </pc:sldChg>
      <pc:sldChg chg="del">
        <pc:chgData name="伊健 杜" userId="e69aded81da48593" providerId="LiveId" clId="{AA26DCAE-48EF-4294-A24D-0E8B3A0280E3}" dt="2023-03-21T08:37:21.644" v="0" actId="47"/>
        <pc:sldMkLst>
          <pc:docMk/>
          <pc:sldMk cId="699748592" sldId="2565"/>
        </pc:sldMkLst>
      </pc:sldChg>
      <pc:sldChg chg="del">
        <pc:chgData name="伊健 杜" userId="e69aded81da48593" providerId="LiveId" clId="{AA26DCAE-48EF-4294-A24D-0E8B3A0280E3}" dt="2023-03-21T08:37:21.644" v="0" actId="47"/>
        <pc:sldMkLst>
          <pc:docMk/>
          <pc:sldMk cId="98271353" sldId="2566"/>
        </pc:sldMkLst>
      </pc:sldChg>
      <pc:sldChg chg="del">
        <pc:chgData name="伊健 杜" userId="e69aded81da48593" providerId="LiveId" clId="{AA26DCAE-48EF-4294-A24D-0E8B3A0280E3}" dt="2023-03-21T08:37:21.644" v="0" actId="47"/>
        <pc:sldMkLst>
          <pc:docMk/>
          <pc:sldMk cId="793433044" sldId="2567"/>
        </pc:sldMkLst>
      </pc:sldChg>
      <pc:sldChg chg="del">
        <pc:chgData name="伊健 杜" userId="e69aded81da48593" providerId="LiveId" clId="{AA26DCAE-48EF-4294-A24D-0E8B3A0280E3}" dt="2023-03-21T08:37:21.644" v="0" actId="47"/>
        <pc:sldMkLst>
          <pc:docMk/>
          <pc:sldMk cId="3271964413" sldId="2569"/>
        </pc:sldMkLst>
      </pc:sldChg>
      <pc:sldChg chg="del">
        <pc:chgData name="伊健 杜" userId="e69aded81da48593" providerId="LiveId" clId="{AA26DCAE-48EF-4294-A24D-0E8B3A0280E3}" dt="2023-03-21T08:37:21.644" v="0" actId="47"/>
        <pc:sldMkLst>
          <pc:docMk/>
          <pc:sldMk cId="2549540216" sldId="2570"/>
        </pc:sldMkLst>
      </pc:sldChg>
      <pc:sldChg chg="del">
        <pc:chgData name="伊健 杜" userId="e69aded81da48593" providerId="LiveId" clId="{AA26DCAE-48EF-4294-A24D-0E8B3A0280E3}" dt="2023-03-21T08:37:21.644" v="0" actId="47"/>
        <pc:sldMkLst>
          <pc:docMk/>
          <pc:sldMk cId="3517168420" sldId="2571"/>
        </pc:sldMkLst>
      </pc:sldChg>
      <pc:sldChg chg="del">
        <pc:chgData name="伊健 杜" userId="e69aded81da48593" providerId="LiveId" clId="{AA26DCAE-48EF-4294-A24D-0E8B3A0280E3}" dt="2023-03-21T08:37:21.644" v="0" actId="47"/>
        <pc:sldMkLst>
          <pc:docMk/>
          <pc:sldMk cId="3745718699" sldId="2572"/>
        </pc:sldMkLst>
      </pc:sldChg>
      <pc:sldChg chg="del">
        <pc:chgData name="伊健 杜" userId="e69aded81da48593" providerId="LiveId" clId="{AA26DCAE-48EF-4294-A24D-0E8B3A0280E3}" dt="2023-03-21T08:37:21.644" v="0" actId="47"/>
        <pc:sldMkLst>
          <pc:docMk/>
          <pc:sldMk cId="814950135" sldId="2573"/>
        </pc:sldMkLst>
      </pc:sldChg>
      <pc:sldChg chg="del">
        <pc:chgData name="伊健 杜" userId="e69aded81da48593" providerId="LiveId" clId="{AA26DCAE-48EF-4294-A24D-0E8B3A0280E3}" dt="2023-03-21T08:37:21.644" v="0" actId="47"/>
        <pc:sldMkLst>
          <pc:docMk/>
          <pc:sldMk cId="1326248710" sldId="2576"/>
        </pc:sldMkLst>
      </pc:sldChg>
      <pc:sldChg chg="del">
        <pc:chgData name="伊健 杜" userId="e69aded81da48593" providerId="LiveId" clId="{AA26DCAE-48EF-4294-A24D-0E8B3A0280E3}" dt="2023-03-21T08:37:21.644" v="0" actId="47"/>
        <pc:sldMkLst>
          <pc:docMk/>
          <pc:sldMk cId="3149825398" sldId="2577"/>
        </pc:sldMkLst>
      </pc:sldChg>
      <pc:sldChg chg="del">
        <pc:chgData name="伊健 杜" userId="e69aded81da48593" providerId="LiveId" clId="{AA26DCAE-48EF-4294-A24D-0E8B3A0280E3}" dt="2023-03-21T08:37:21.644" v="0" actId="47"/>
        <pc:sldMkLst>
          <pc:docMk/>
          <pc:sldMk cId="913632030" sldId="2578"/>
        </pc:sldMkLst>
      </pc:sldChg>
      <pc:sldChg chg="del">
        <pc:chgData name="伊健 杜" userId="e69aded81da48593" providerId="LiveId" clId="{AA26DCAE-48EF-4294-A24D-0E8B3A0280E3}" dt="2023-03-21T08:37:21.644" v="0" actId="47"/>
        <pc:sldMkLst>
          <pc:docMk/>
          <pc:sldMk cId="253649030" sldId="2579"/>
        </pc:sldMkLst>
      </pc:sldChg>
      <pc:sldChg chg="del">
        <pc:chgData name="伊健 杜" userId="e69aded81da48593" providerId="LiveId" clId="{AA26DCAE-48EF-4294-A24D-0E8B3A0280E3}" dt="2023-03-21T08:37:21.644" v="0" actId="47"/>
        <pc:sldMkLst>
          <pc:docMk/>
          <pc:sldMk cId="3549828543" sldId="2580"/>
        </pc:sldMkLst>
      </pc:sldChg>
      <pc:sldChg chg="del">
        <pc:chgData name="伊健 杜" userId="e69aded81da48593" providerId="LiveId" clId="{AA26DCAE-48EF-4294-A24D-0E8B3A0280E3}" dt="2023-03-21T08:37:21.644" v="0" actId="47"/>
        <pc:sldMkLst>
          <pc:docMk/>
          <pc:sldMk cId="1600720139" sldId="2581"/>
        </pc:sldMkLst>
      </pc:sldChg>
      <pc:sldChg chg="del">
        <pc:chgData name="伊健 杜" userId="e69aded81da48593" providerId="LiveId" clId="{AA26DCAE-48EF-4294-A24D-0E8B3A0280E3}" dt="2023-03-21T08:37:21.644" v="0" actId="47"/>
        <pc:sldMkLst>
          <pc:docMk/>
          <pc:sldMk cId="3911959347" sldId="2582"/>
        </pc:sldMkLst>
      </pc:sldChg>
      <pc:sldChg chg="del">
        <pc:chgData name="伊健 杜" userId="e69aded81da48593" providerId="LiveId" clId="{AA26DCAE-48EF-4294-A24D-0E8B3A0280E3}" dt="2023-03-21T08:37:21.644" v="0" actId="47"/>
        <pc:sldMkLst>
          <pc:docMk/>
          <pc:sldMk cId="3486342454" sldId="2583"/>
        </pc:sldMkLst>
      </pc:sldChg>
      <pc:sldChg chg="del">
        <pc:chgData name="伊健 杜" userId="e69aded81da48593" providerId="LiveId" clId="{AA26DCAE-48EF-4294-A24D-0E8B3A0280E3}" dt="2023-03-21T08:37:21.644" v="0" actId="47"/>
        <pc:sldMkLst>
          <pc:docMk/>
          <pc:sldMk cId="3177262694" sldId="2584"/>
        </pc:sldMkLst>
      </pc:sldChg>
      <pc:sldChg chg="del">
        <pc:chgData name="伊健 杜" userId="e69aded81da48593" providerId="LiveId" clId="{AA26DCAE-48EF-4294-A24D-0E8B3A0280E3}" dt="2023-03-21T08:37:21.644" v="0" actId="47"/>
        <pc:sldMkLst>
          <pc:docMk/>
          <pc:sldMk cId="751752514" sldId="2585"/>
        </pc:sldMkLst>
      </pc:sldChg>
      <pc:sldChg chg="del">
        <pc:chgData name="伊健 杜" userId="e69aded81da48593" providerId="LiveId" clId="{AA26DCAE-48EF-4294-A24D-0E8B3A0280E3}" dt="2023-03-21T08:37:21.644" v="0" actId="47"/>
        <pc:sldMkLst>
          <pc:docMk/>
          <pc:sldMk cId="123217558" sldId="2586"/>
        </pc:sldMkLst>
      </pc:sldChg>
      <pc:sldChg chg="del">
        <pc:chgData name="伊健 杜" userId="e69aded81da48593" providerId="LiveId" clId="{AA26DCAE-48EF-4294-A24D-0E8B3A0280E3}" dt="2023-03-21T08:37:21.644" v="0" actId="47"/>
        <pc:sldMkLst>
          <pc:docMk/>
          <pc:sldMk cId="393501588" sldId="2587"/>
        </pc:sldMkLst>
      </pc:sldChg>
      <pc:sldChg chg="del">
        <pc:chgData name="伊健 杜" userId="e69aded81da48593" providerId="LiveId" clId="{AA26DCAE-48EF-4294-A24D-0E8B3A0280E3}" dt="2023-03-21T08:37:21.644" v="0" actId="47"/>
        <pc:sldMkLst>
          <pc:docMk/>
          <pc:sldMk cId="3547394845" sldId="2588"/>
        </pc:sldMkLst>
      </pc:sldChg>
      <pc:sldChg chg="addSp modSp add mod">
        <pc:chgData name="伊健 杜" userId="e69aded81da48593" providerId="LiveId" clId="{AA26DCAE-48EF-4294-A24D-0E8B3A0280E3}" dt="2023-03-21T12:54:17.385" v="2790"/>
        <pc:sldMkLst>
          <pc:docMk/>
          <pc:sldMk cId="2915927653" sldId="2602"/>
        </pc:sldMkLst>
        <pc:spChg chg="mod">
          <ac:chgData name="伊健 杜" userId="e69aded81da48593" providerId="LiveId" clId="{AA26DCAE-48EF-4294-A24D-0E8B3A0280E3}" dt="2023-03-21T12:54:17.385" v="2790"/>
          <ac:spMkLst>
            <pc:docMk/>
            <pc:sldMk cId="2915927653" sldId="2602"/>
            <ac:spMk id="4" creationId="{02C1390D-8BF2-080E-6243-D934E7302B7B}"/>
          </ac:spMkLst>
        </pc:spChg>
        <pc:picChg chg="add mod">
          <ac:chgData name="伊健 杜" userId="e69aded81da48593" providerId="LiveId" clId="{AA26DCAE-48EF-4294-A24D-0E8B3A0280E3}" dt="2023-03-21T12:47:44.658" v="2596" actId="1076"/>
          <ac:picMkLst>
            <pc:docMk/>
            <pc:sldMk cId="2915927653" sldId="2602"/>
            <ac:picMk id="8194" creationId="{2EA3BF20-952B-E6BA-A85D-5D75F7090571}"/>
          </ac:picMkLst>
        </pc:picChg>
      </pc:sldChg>
      <pc:sldChg chg="addSp delSp modSp add mod">
        <pc:chgData name="伊健 杜" userId="e69aded81da48593" providerId="LiveId" clId="{AA26DCAE-48EF-4294-A24D-0E8B3A0280E3}" dt="2023-03-21T12:54:17.385" v="2790"/>
        <pc:sldMkLst>
          <pc:docMk/>
          <pc:sldMk cId="141949962" sldId="2603"/>
        </pc:sldMkLst>
        <pc:spChg chg="add del">
          <ac:chgData name="伊健 杜" userId="e69aded81da48593" providerId="LiveId" clId="{AA26DCAE-48EF-4294-A24D-0E8B3A0280E3}" dt="2023-03-21T12:48:05.004" v="2604" actId="478"/>
          <ac:spMkLst>
            <pc:docMk/>
            <pc:sldMk cId="141949962" sldId="2603"/>
            <ac:spMk id="2" creationId="{9DD7D4F0-DF8A-D22E-121C-0F5EBFB01BDF}"/>
          </ac:spMkLst>
        </pc:spChg>
        <pc:spChg chg="mod">
          <ac:chgData name="伊健 杜" userId="e69aded81da48593" providerId="LiveId" clId="{AA26DCAE-48EF-4294-A24D-0E8B3A0280E3}" dt="2023-03-21T12:54:17.385" v="2790"/>
          <ac:spMkLst>
            <pc:docMk/>
            <pc:sldMk cId="141949962" sldId="2603"/>
            <ac:spMk id="4" creationId="{02C1390D-8BF2-080E-6243-D934E7302B7B}"/>
          </ac:spMkLst>
        </pc:spChg>
        <pc:picChg chg="add mod">
          <ac:chgData name="伊健 杜" userId="e69aded81da48593" providerId="LiveId" clId="{AA26DCAE-48EF-4294-A24D-0E8B3A0280E3}" dt="2023-03-21T12:48:20.891" v="2606" actId="1076"/>
          <ac:picMkLst>
            <pc:docMk/>
            <pc:sldMk cId="141949962" sldId="2603"/>
            <ac:picMk id="9220" creationId="{DDE7B2AA-9E25-2F36-4C87-735087744ADC}"/>
          </ac:picMkLst>
        </pc:picChg>
      </pc:sldChg>
      <pc:sldChg chg="modSp add mod">
        <pc:chgData name="伊健 杜" userId="e69aded81da48593" providerId="LiveId" clId="{AA26DCAE-48EF-4294-A24D-0E8B3A0280E3}" dt="2023-03-21T12:54:17.385" v="2790"/>
        <pc:sldMkLst>
          <pc:docMk/>
          <pc:sldMk cId="1979856359" sldId="2604"/>
        </pc:sldMkLst>
        <pc:spChg chg="mod">
          <ac:chgData name="伊健 杜" userId="e69aded81da48593" providerId="LiveId" clId="{AA26DCAE-48EF-4294-A24D-0E8B3A0280E3}" dt="2023-03-21T12:54:17.385" v="2790"/>
          <ac:spMkLst>
            <pc:docMk/>
            <pc:sldMk cId="1979856359" sldId="2604"/>
            <ac:spMk id="2" creationId="{10304424-DB4A-36E7-9E0D-D32A5DD0F26C}"/>
          </ac:spMkLst>
        </pc:spChg>
      </pc:sldChg>
      <pc:sldChg chg="modSp add mod">
        <pc:chgData name="伊健 杜" userId="e69aded81da48593" providerId="LiveId" clId="{AA26DCAE-48EF-4294-A24D-0E8B3A0280E3}" dt="2023-03-21T12:54:17.385" v="2790"/>
        <pc:sldMkLst>
          <pc:docMk/>
          <pc:sldMk cId="596729115" sldId="2605"/>
        </pc:sldMkLst>
        <pc:spChg chg="mod">
          <ac:chgData name="伊健 杜" userId="e69aded81da48593" providerId="LiveId" clId="{AA26DCAE-48EF-4294-A24D-0E8B3A0280E3}" dt="2023-03-21T12:54:17.385" v="2790"/>
          <ac:spMkLst>
            <pc:docMk/>
            <pc:sldMk cId="596729115" sldId="2605"/>
            <ac:spMk id="2" creationId="{10304424-DB4A-36E7-9E0D-D32A5DD0F26C}"/>
          </ac:spMkLst>
        </pc:spChg>
      </pc:sldChg>
      <pc:sldChg chg="modSp add del mod">
        <pc:chgData name="伊健 杜" userId="e69aded81da48593" providerId="LiveId" clId="{AA26DCAE-48EF-4294-A24D-0E8B3A0280E3}" dt="2023-03-21T08:47:14.778" v="618" actId="47"/>
        <pc:sldMkLst>
          <pc:docMk/>
          <pc:sldMk cId="1273437362" sldId="2606"/>
        </pc:sldMkLst>
        <pc:spChg chg="mod">
          <ac:chgData name="伊健 杜" userId="e69aded81da48593" providerId="LiveId" clId="{AA26DCAE-48EF-4294-A24D-0E8B3A0280E3}" dt="2023-03-21T08:46:24.938" v="616" actId="1076"/>
          <ac:spMkLst>
            <pc:docMk/>
            <pc:sldMk cId="1273437362" sldId="2606"/>
            <ac:spMk id="9" creationId="{7C423D93-45E3-B2E3-10CF-ED853425F51E}"/>
          </ac:spMkLst>
        </pc:spChg>
      </pc:sldChg>
      <pc:sldChg chg="addSp delSp modSp add mod">
        <pc:chgData name="伊健 杜" userId="e69aded81da48593" providerId="LiveId" clId="{AA26DCAE-48EF-4294-A24D-0E8B3A0280E3}" dt="2023-03-21T08:52:27.929" v="680" actId="1076"/>
        <pc:sldMkLst>
          <pc:docMk/>
          <pc:sldMk cId="4069505858" sldId="2606"/>
        </pc:sldMkLst>
        <pc:spChg chg="add mod">
          <ac:chgData name="伊健 杜" userId="e69aded81da48593" providerId="LiveId" clId="{AA26DCAE-48EF-4294-A24D-0E8B3A0280E3}" dt="2023-03-21T08:52:27.929" v="680" actId="1076"/>
          <ac:spMkLst>
            <pc:docMk/>
            <pc:sldMk cId="4069505858" sldId="2606"/>
            <ac:spMk id="2" creationId="{B335476A-6A80-17C2-776B-FD76D9F881FC}"/>
          </ac:spMkLst>
        </pc:spChg>
        <pc:spChg chg="add mod">
          <ac:chgData name="伊健 杜" userId="e69aded81da48593" providerId="LiveId" clId="{AA26DCAE-48EF-4294-A24D-0E8B3A0280E3}" dt="2023-03-21T08:52:27.929" v="680" actId="1076"/>
          <ac:spMkLst>
            <pc:docMk/>
            <pc:sldMk cId="4069505858" sldId="2606"/>
            <ac:spMk id="3" creationId="{03C10003-C1B6-4DB4-B300-C29488BCA0EF}"/>
          </ac:spMkLst>
        </pc:spChg>
        <pc:spChg chg="del mod">
          <ac:chgData name="伊健 杜" userId="e69aded81da48593" providerId="LiveId" clId="{AA26DCAE-48EF-4294-A24D-0E8B3A0280E3}" dt="2023-03-21T08:52:19.991" v="678" actId="21"/>
          <ac:spMkLst>
            <pc:docMk/>
            <pc:sldMk cId="4069505858" sldId="2606"/>
            <ac:spMk id="4" creationId="{02C1390D-8BF2-080E-6243-D934E7302B7B}"/>
          </ac:spMkLst>
        </pc:spChg>
        <pc:spChg chg="add mod">
          <ac:chgData name="伊健 杜" userId="e69aded81da48593" providerId="LiveId" clId="{AA26DCAE-48EF-4294-A24D-0E8B3A0280E3}" dt="2023-03-21T08:52:27.929" v="680" actId="1076"/>
          <ac:spMkLst>
            <pc:docMk/>
            <pc:sldMk cId="4069505858" sldId="2606"/>
            <ac:spMk id="5" creationId="{6BA8879A-7A35-611E-2F0B-FEDBA07F40B1}"/>
          </ac:spMkLst>
        </pc:spChg>
        <pc:spChg chg="add mod">
          <ac:chgData name="伊健 杜" userId="e69aded81da48593" providerId="LiveId" clId="{AA26DCAE-48EF-4294-A24D-0E8B3A0280E3}" dt="2023-03-21T08:52:27.929" v="680" actId="1076"/>
          <ac:spMkLst>
            <pc:docMk/>
            <pc:sldMk cId="4069505858" sldId="2606"/>
            <ac:spMk id="6" creationId="{820CF020-8417-805D-3C80-BC875640C944}"/>
          </ac:spMkLst>
        </pc:spChg>
        <pc:spChg chg="add mod">
          <ac:chgData name="伊健 杜" userId="e69aded81da48593" providerId="LiveId" clId="{AA26DCAE-48EF-4294-A24D-0E8B3A0280E3}" dt="2023-03-21T08:52:27.929" v="680" actId="1076"/>
          <ac:spMkLst>
            <pc:docMk/>
            <pc:sldMk cId="4069505858" sldId="2606"/>
            <ac:spMk id="7" creationId="{F5C6CFAF-1F7D-B569-D96A-FE4771EAB624}"/>
          </ac:spMkLst>
        </pc:spChg>
        <pc:spChg chg="mod">
          <ac:chgData name="伊健 杜" userId="e69aded81da48593" providerId="LiveId" clId="{AA26DCAE-48EF-4294-A24D-0E8B3A0280E3}" dt="2023-03-21T08:51:06.341" v="640" actId="20577"/>
          <ac:spMkLst>
            <pc:docMk/>
            <pc:sldMk cId="4069505858" sldId="2606"/>
            <ac:spMk id="9" creationId="{7C423D93-45E3-B2E3-10CF-ED853425F51E}"/>
          </ac:spMkLst>
        </pc:spChg>
      </pc:sldChg>
      <pc:sldChg chg="addSp delSp modSp add mod">
        <pc:chgData name="伊健 杜" userId="e69aded81da48593" providerId="LiveId" clId="{AA26DCAE-48EF-4294-A24D-0E8B3A0280E3}" dt="2023-03-21T12:54:17.385" v="2790"/>
        <pc:sldMkLst>
          <pc:docMk/>
          <pc:sldMk cId="4235920316" sldId="2607"/>
        </pc:sldMkLst>
        <pc:spChg chg="del">
          <ac:chgData name="伊健 杜" userId="e69aded81da48593" providerId="LiveId" clId="{AA26DCAE-48EF-4294-A24D-0E8B3A0280E3}" dt="2023-03-21T08:52:46.957" v="682" actId="478"/>
          <ac:spMkLst>
            <pc:docMk/>
            <pc:sldMk cId="4235920316" sldId="2607"/>
            <ac:spMk id="2" creationId="{B335476A-6A80-17C2-776B-FD76D9F881FC}"/>
          </ac:spMkLst>
        </pc:spChg>
        <pc:spChg chg="del">
          <ac:chgData name="伊健 杜" userId="e69aded81da48593" providerId="LiveId" clId="{AA26DCAE-48EF-4294-A24D-0E8B3A0280E3}" dt="2023-03-21T08:52:46.957" v="682" actId="478"/>
          <ac:spMkLst>
            <pc:docMk/>
            <pc:sldMk cId="4235920316" sldId="2607"/>
            <ac:spMk id="3" creationId="{03C10003-C1B6-4DB4-B300-C29488BCA0EF}"/>
          </ac:spMkLst>
        </pc:spChg>
        <pc:spChg chg="del">
          <ac:chgData name="伊健 杜" userId="e69aded81da48593" providerId="LiveId" clId="{AA26DCAE-48EF-4294-A24D-0E8B3A0280E3}" dt="2023-03-21T08:52:46.957" v="682" actId="478"/>
          <ac:spMkLst>
            <pc:docMk/>
            <pc:sldMk cId="4235920316" sldId="2607"/>
            <ac:spMk id="5" creationId="{6BA8879A-7A35-611E-2F0B-FEDBA07F40B1}"/>
          </ac:spMkLst>
        </pc:spChg>
        <pc:spChg chg="mod">
          <ac:chgData name="伊健 杜" userId="e69aded81da48593" providerId="LiveId" clId="{AA26DCAE-48EF-4294-A24D-0E8B3A0280E3}" dt="2023-03-21T12:54:17.385" v="2790"/>
          <ac:spMkLst>
            <pc:docMk/>
            <pc:sldMk cId="4235920316" sldId="2607"/>
            <ac:spMk id="6" creationId="{820CF020-8417-805D-3C80-BC875640C944}"/>
          </ac:spMkLst>
        </pc:spChg>
        <pc:spChg chg="del">
          <ac:chgData name="伊健 杜" userId="e69aded81da48593" providerId="LiveId" clId="{AA26DCAE-48EF-4294-A24D-0E8B3A0280E3}" dt="2023-03-21T08:52:46.957" v="682" actId="478"/>
          <ac:spMkLst>
            <pc:docMk/>
            <pc:sldMk cId="4235920316" sldId="2607"/>
            <ac:spMk id="7" creationId="{F5C6CFAF-1F7D-B569-D96A-FE4771EAB624}"/>
          </ac:spMkLst>
        </pc:spChg>
        <pc:picChg chg="add del mod">
          <ac:chgData name="伊健 杜" userId="e69aded81da48593" providerId="LiveId" clId="{AA26DCAE-48EF-4294-A24D-0E8B3A0280E3}" dt="2023-03-21T12:48:56.163" v="2612" actId="478"/>
          <ac:picMkLst>
            <pc:docMk/>
            <pc:sldMk cId="4235920316" sldId="2607"/>
            <ac:picMk id="10242" creationId="{3106801C-B148-8DCA-7EED-EF4E804C6A54}"/>
          </ac:picMkLst>
        </pc:picChg>
        <pc:picChg chg="add mod">
          <ac:chgData name="伊健 杜" userId="e69aded81da48593" providerId="LiveId" clId="{AA26DCAE-48EF-4294-A24D-0E8B3A0280E3}" dt="2023-03-21T12:49:00.581" v="2615" actId="1076"/>
          <ac:picMkLst>
            <pc:docMk/>
            <pc:sldMk cId="4235920316" sldId="2607"/>
            <ac:picMk id="10244" creationId="{1907D236-051A-7762-C9E2-F104E733A9EC}"/>
          </ac:picMkLst>
        </pc:picChg>
      </pc:sldChg>
      <pc:sldChg chg="addSp modSp add mod">
        <pc:chgData name="伊健 杜" userId="e69aded81da48593" providerId="LiveId" clId="{AA26DCAE-48EF-4294-A24D-0E8B3A0280E3}" dt="2023-03-21T12:54:17.385" v="2790"/>
        <pc:sldMkLst>
          <pc:docMk/>
          <pc:sldMk cId="4152798537" sldId="2608"/>
        </pc:sldMkLst>
        <pc:spChg chg="mod">
          <ac:chgData name="伊健 杜" userId="e69aded81da48593" providerId="LiveId" clId="{AA26DCAE-48EF-4294-A24D-0E8B3A0280E3}" dt="2023-03-21T12:54:17.385" v="2790"/>
          <ac:spMkLst>
            <pc:docMk/>
            <pc:sldMk cId="4152798537" sldId="2608"/>
            <ac:spMk id="6" creationId="{820CF020-8417-805D-3C80-BC875640C944}"/>
          </ac:spMkLst>
        </pc:spChg>
        <pc:picChg chg="add mod">
          <ac:chgData name="伊健 杜" userId="e69aded81da48593" providerId="LiveId" clId="{AA26DCAE-48EF-4294-A24D-0E8B3A0280E3}" dt="2023-03-21T12:49:18.015" v="2617" actId="1076"/>
          <ac:picMkLst>
            <pc:docMk/>
            <pc:sldMk cId="4152798537" sldId="2608"/>
            <ac:picMk id="11266" creationId="{BC11F8F1-609E-D5F9-479F-405A6945D710}"/>
          </ac:picMkLst>
        </pc:picChg>
      </pc:sldChg>
      <pc:sldChg chg="addSp modSp add mod modNotesTx">
        <pc:chgData name="伊健 杜" userId="e69aded81da48593" providerId="LiveId" clId="{AA26DCAE-48EF-4294-A24D-0E8B3A0280E3}" dt="2023-03-21T14:31:26.077" v="2792" actId="20577"/>
        <pc:sldMkLst>
          <pc:docMk/>
          <pc:sldMk cId="2432481785" sldId="2609"/>
        </pc:sldMkLst>
        <pc:spChg chg="mod">
          <ac:chgData name="伊健 杜" userId="e69aded81da48593" providerId="LiveId" clId="{AA26DCAE-48EF-4294-A24D-0E8B3A0280E3}" dt="2023-03-21T12:54:17.385" v="2790"/>
          <ac:spMkLst>
            <pc:docMk/>
            <pc:sldMk cId="2432481785" sldId="2609"/>
            <ac:spMk id="6" creationId="{820CF020-8417-805D-3C80-BC875640C944}"/>
          </ac:spMkLst>
        </pc:spChg>
        <pc:picChg chg="add mod">
          <ac:chgData name="伊健 杜" userId="e69aded81da48593" providerId="LiveId" clId="{AA26DCAE-48EF-4294-A24D-0E8B3A0280E3}" dt="2023-03-21T12:49:47.233" v="2621" actId="1076"/>
          <ac:picMkLst>
            <pc:docMk/>
            <pc:sldMk cId="2432481785" sldId="2609"/>
            <ac:picMk id="12290" creationId="{3D830FFE-A8AE-991D-7454-156F1CC492BE}"/>
          </ac:picMkLst>
        </pc:picChg>
        <pc:picChg chg="add mod">
          <ac:chgData name="伊健 杜" userId="e69aded81da48593" providerId="LiveId" clId="{AA26DCAE-48EF-4294-A24D-0E8B3A0280E3}" dt="2023-03-21T12:50:00.001" v="2623" actId="1076"/>
          <ac:picMkLst>
            <pc:docMk/>
            <pc:sldMk cId="2432481785" sldId="2609"/>
            <ac:picMk id="12292" creationId="{764C5236-E362-352E-70F8-0305B66A99FD}"/>
          </ac:picMkLst>
        </pc:picChg>
      </pc:sldChg>
      <pc:sldChg chg="addSp delSp modSp add mod">
        <pc:chgData name="伊健 杜" userId="e69aded81da48593" providerId="LiveId" clId="{AA26DCAE-48EF-4294-A24D-0E8B3A0280E3}" dt="2023-03-21T12:54:17.385" v="2790"/>
        <pc:sldMkLst>
          <pc:docMk/>
          <pc:sldMk cId="2949827882" sldId="2610"/>
        </pc:sldMkLst>
        <pc:spChg chg="mod">
          <ac:chgData name="伊健 杜" userId="e69aded81da48593" providerId="LiveId" clId="{AA26DCAE-48EF-4294-A24D-0E8B3A0280E3}" dt="2023-03-21T12:11:46.790" v="1264"/>
          <ac:spMkLst>
            <pc:docMk/>
            <pc:sldMk cId="2949827882" sldId="2610"/>
            <ac:spMk id="2" creationId="{10304424-DB4A-36E7-9E0D-D32A5DD0F26C}"/>
          </ac:spMkLst>
        </pc:spChg>
        <pc:spChg chg="mod">
          <ac:chgData name="伊健 杜" userId="e69aded81da48593" providerId="LiveId" clId="{AA26DCAE-48EF-4294-A24D-0E8B3A0280E3}" dt="2023-03-21T12:54:17.385" v="2790"/>
          <ac:spMkLst>
            <pc:docMk/>
            <pc:sldMk cId="2949827882" sldId="2610"/>
            <ac:spMk id="3" creationId="{A68883CB-963E-F336-7660-7F30997E9C5B}"/>
          </ac:spMkLst>
        </pc:spChg>
        <pc:picChg chg="add mod">
          <ac:chgData name="伊健 杜" userId="e69aded81da48593" providerId="LiveId" clId="{AA26DCAE-48EF-4294-A24D-0E8B3A0280E3}" dt="2023-03-21T12:50:26.696" v="2626" actId="14100"/>
          <ac:picMkLst>
            <pc:docMk/>
            <pc:sldMk cId="2949827882" sldId="2610"/>
            <ac:picMk id="13314" creationId="{7A214568-46F1-06F9-E707-807E77ACF078}"/>
          </ac:picMkLst>
        </pc:picChg>
        <pc:picChg chg="add mod">
          <ac:chgData name="伊健 杜" userId="e69aded81da48593" providerId="LiveId" clId="{AA26DCAE-48EF-4294-A24D-0E8B3A0280E3}" dt="2023-03-21T12:50:41.834" v="2629" actId="1076"/>
          <ac:picMkLst>
            <pc:docMk/>
            <pc:sldMk cId="2949827882" sldId="2610"/>
            <ac:picMk id="13316" creationId="{086F192A-C38E-EAF6-6D4F-4E0D701BD69A}"/>
          </ac:picMkLst>
        </pc:picChg>
        <pc:picChg chg="del">
          <ac:chgData name="伊健 杜" userId="e69aded81da48593" providerId="LiveId" clId="{AA26DCAE-48EF-4294-A24D-0E8B3A0280E3}" dt="2023-03-21T12:11:48.643" v="1265" actId="478"/>
          <ac:picMkLst>
            <pc:docMk/>
            <pc:sldMk cId="2949827882" sldId="2610"/>
            <ac:picMk id="20482" creationId="{EE430E2E-00BD-D75F-7BA9-4F9D910E2F8A}"/>
          </ac:picMkLst>
        </pc:picChg>
      </pc:sldChg>
      <pc:sldChg chg="addSp modSp add mod">
        <pc:chgData name="伊健 杜" userId="e69aded81da48593" providerId="LiveId" clId="{AA26DCAE-48EF-4294-A24D-0E8B3A0280E3}" dt="2023-03-21T12:54:17.385" v="2790"/>
        <pc:sldMkLst>
          <pc:docMk/>
          <pc:sldMk cId="2409763415" sldId="2611"/>
        </pc:sldMkLst>
        <pc:spChg chg="mod">
          <ac:chgData name="伊健 杜" userId="e69aded81da48593" providerId="LiveId" clId="{AA26DCAE-48EF-4294-A24D-0E8B3A0280E3}" dt="2023-03-21T12:54:17.385" v="2790"/>
          <ac:spMkLst>
            <pc:docMk/>
            <pc:sldMk cId="2409763415" sldId="2611"/>
            <ac:spMk id="3" creationId="{A68883CB-963E-F336-7660-7F30997E9C5B}"/>
          </ac:spMkLst>
        </pc:spChg>
        <pc:picChg chg="add mod">
          <ac:chgData name="伊健 杜" userId="e69aded81da48593" providerId="LiveId" clId="{AA26DCAE-48EF-4294-A24D-0E8B3A0280E3}" dt="2023-03-21T12:50:56.205" v="2632" actId="1076"/>
          <ac:picMkLst>
            <pc:docMk/>
            <pc:sldMk cId="2409763415" sldId="2611"/>
            <ac:picMk id="14338" creationId="{38C843C8-774C-0A10-9535-F3B16659A6F5}"/>
          </ac:picMkLst>
        </pc:picChg>
      </pc:sldChg>
      <pc:sldChg chg="addSp modSp add mod">
        <pc:chgData name="伊健 杜" userId="e69aded81da48593" providerId="LiveId" clId="{AA26DCAE-48EF-4294-A24D-0E8B3A0280E3}" dt="2023-03-21T12:54:17.385" v="2790"/>
        <pc:sldMkLst>
          <pc:docMk/>
          <pc:sldMk cId="2303189042" sldId="2612"/>
        </pc:sldMkLst>
        <pc:spChg chg="mod">
          <ac:chgData name="伊健 杜" userId="e69aded81da48593" providerId="LiveId" clId="{AA26DCAE-48EF-4294-A24D-0E8B3A0280E3}" dt="2023-03-21T12:54:17.385" v="2790"/>
          <ac:spMkLst>
            <pc:docMk/>
            <pc:sldMk cId="2303189042" sldId="2612"/>
            <ac:spMk id="3" creationId="{A68883CB-963E-F336-7660-7F30997E9C5B}"/>
          </ac:spMkLst>
        </pc:spChg>
        <pc:picChg chg="add mod">
          <ac:chgData name="伊健 杜" userId="e69aded81da48593" providerId="LiveId" clId="{AA26DCAE-48EF-4294-A24D-0E8B3A0280E3}" dt="2023-03-21T12:51:17.723" v="2635" actId="14100"/>
          <ac:picMkLst>
            <pc:docMk/>
            <pc:sldMk cId="2303189042" sldId="2612"/>
            <ac:picMk id="15362" creationId="{E1D53A71-9006-CFBF-5696-144B588428A7}"/>
          </ac:picMkLst>
        </pc:picChg>
      </pc:sldChg>
      <pc:sldChg chg="addSp modSp add mod">
        <pc:chgData name="伊健 杜" userId="e69aded81da48593" providerId="LiveId" clId="{AA26DCAE-48EF-4294-A24D-0E8B3A0280E3}" dt="2023-03-21T12:54:17.385" v="2790"/>
        <pc:sldMkLst>
          <pc:docMk/>
          <pc:sldMk cId="2327717501" sldId="2613"/>
        </pc:sldMkLst>
        <pc:spChg chg="mod">
          <ac:chgData name="伊健 杜" userId="e69aded81da48593" providerId="LiveId" clId="{AA26DCAE-48EF-4294-A24D-0E8B3A0280E3}" dt="2023-03-21T12:54:17.385" v="2790"/>
          <ac:spMkLst>
            <pc:docMk/>
            <pc:sldMk cId="2327717501" sldId="2613"/>
            <ac:spMk id="3" creationId="{A68883CB-963E-F336-7660-7F30997E9C5B}"/>
          </ac:spMkLst>
        </pc:spChg>
        <pc:picChg chg="add mod">
          <ac:chgData name="伊健 杜" userId="e69aded81da48593" providerId="LiveId" clId="{AA26DCAE-48EF-4294-A24D-0E8B3A0280E3}" dt="2023-03-21T12:51:40.156" v="2638" actId="1076"/>
          <ac:picMkLst>
            <pc:docMk/>
            <pc:sldMk cId="2327717501" sldId="2613"/>
            <ac:picMk id="16386" creationId="{B1319DBC-DABC-7236-35B4-AFD25115D29B}"/>
          </ac:picMkLst>
        </pc:picChg>
        <pc:picChg chg="add mod">
          <ac:chgData name="伊健 杜" userId="e69aded81da48593" providerId="LiveId" clId="{AA26DCAE-48EF-4294-A24D-0E8B3A0280E3}" dt="2023-03-21T12:51:52.813" v="2640" actId="1076"/>
          <ac:picMkLst>
            <pc:docMk/>
            <pc:sldMk cId="2327717501" sldId="2613"/>
            <ac:picMk id="16388" creationId="{2B1BBD3E-8FA7-24B5-8BD4-3EFA142DB90B}"/>
          </ac:picMkLst>
        </pc:picChg>
      </pc:sldChg>
      <pc:sldChg chg="addSp modSp add mod modAnim">
        <pc:chgData name="伊健 杜" userId="e69aded81da48593" providerId="LiveId" clId="{AA26DCAE-48EF-4294-A24D-0E8B3A0280E3}" dt="2023-03-21T12:52:23.147" v="2687"/>
        <pc:sldMkLst>
          <pc:docMk/>
          <pc:sldMk cId="1790973653" sldId="2614"/>
        </pc:sldMkLst>
        <pc:spChg chg="mod">
          <ac:chgData name="伊健 杜" userId="e69aded81da48593" providerId="LiveId" clId="{AA26DCAE-48EF-4294-A24D-0E8B3A0280E3}" dt="2023-03-21T12:52:09.094" v="2672" actId="1076"/>
          <ac:spMkLst>
            <pc:docMk/>
            <pc:sldMk cId="1790973653" sldId="2614"/>
            <ac:spMk id="2" creationId="{78943CB7-6E90-3B32-EFCE-321306C585B6}"/>
          </ac:spMkLst>
        </pc:spChg>
        <pc:spChg chg="add mod">
          <ac:chgData name="伊健 杜" userId="e69aded81da48593" providerId="LiveId" clId="{AA26DCAE-48EF-4294-A24D-0E8B3A0280E3}" dt="2023-03-21T12:52:16.485" v="2686"/>
          <ac:spMkLst>
            <pc:docMk/>
            <pc:sldMk cId="1790973653" sldId="2614"/>
            <ac:spMk id="3" creationId="{71A12101-ADFC-022F-0468-0CF5ED67C5A9}"/>
          </ac:spMkLst>
        </pc:spChg>
      </pc:sldChg>
      <pc:sldChg chg="modSp add mod">
        <pc:chgData name="伊健 杜" userId="e69aded81da48593" providerId="LiveId" clId="{AA26DCAE-48EF-4294-A24D-0E8B3A0280E3}" dt="2023-03-21T12:54:17.385" v="2790"/>
        <pc:sldMkLst>
          <pc:docMk/>
          <pc:sldMk cId="2955677795" sldId="2615"/>
        </pc:sldMkLst>
        <pc:spChg chg="mod">
          <ac:chgData name="伊健 杜" userId="e69aded81da48593" providerId="LiveId" clId="{AA26DCAE-48EF-4294-A24D-0E8B3A0280E3}" dt="2023-03-21T12:54:17.385" v="2790"/>
          <ac:spMkLst>
            <pc:docMk/>
            <pc:sldMk cId="2955677795" sldId="2615"/>
            <ac:spMk id="2" creationId="{78943CB7-6E90-3B32-EFCE-321306C585B6}"/>
          </ac:spMkLst>
        </pc:spChg>
      </pc:sldChg>
      <pc:sldChg chg="modSp add mod">
        <pc:chgData name="伊健 杜" userId="e69aded81da48593" providerId="LiveId" clId="{AA26DCAE-48EF-4294-A24D-0E8B3A0280E3}" dt="2023-03-21T12:54:17.385" v="2790"/>
        <pc:sldMkLst>
          <pc:docMk/>
          <pc:sldMk cId="770689653" sldId="2616"/>
        </pc:sldMkLst>
        <pc:spChg chg="mod">
          <ac:chgData name="伊健 杜" userId="e69aded81da48593" providerId="LiveId" clId="{AA26DCAE-48EF-4294-A24D-0E8B3A0280E3}" dt="2023-03-21T12:54:17.385" v="2790"/>
          <ac:spMkLst>
            <pc:docMk/>
            <pc:sldMk cId="770689653" sldId="2616"/>
            <ac:spMk id="2" creationId="{10304424-DB4A-36E7-9E0D-D32A5DD0F26C}"/>
          </ac:spMkLst>
        </pc:spChg>
      </pc:sldChg>
      <pc:sldChg chg="addSp modSp add mod">
        <pc:chgData name="伊健 杜" userId="e69aded81da48593" providerId="LiveId" clId="{AA26DCAE-48EF-4294-A24D-0E8B3A0280E3}" dt="2023-03-21T12:54:17.385" v="2790"/>
        <pc:sldMkLst>
          <pc:docMk/>
          <pc:sldMk cId="3647458155" sldId="2617"/>
        </pc:sldMkLst>
        <pc:spChg chg="mod">
          <ac:chgData name="伊健 杜" userId="e69aded81da48593" providerId="LiveId" clId="{AA26DCAE-48EF-4294-A24D-0E8B3A0280E3}" dt="2023-03-21T12:31:18.795" v="1904"/>
          <ac:spMkLst>
            <pc:docMk/>
            <pc:sldMk cId="3647458155" sldId="2617"/>
            <ac:spMk id="2" creationId="{10304424-DB4A-36E7-9E0D-D32A5DD0F26C}"/>
          </ac:spMkLst>
        </pc:spChg>
        <pc:spChg chg="mod">
          <ac:chgData name="伊健 杜" userId="e69aded81da48593" providerId="LiveId" clId="{AA26DCAE-48EF-4294-A24D-0E8B3A0280E3}" dt="2023-03-21T12:54:17.385" v="2790"/>
          <ac:spMkLst>
            <pc:docMk/>
            <pc:sldMk cId="3647458155" sldId="2617"/>
            <ac:spMk id="3" creationId="{A68883CB-963E-F336-7660-7F30997E9C5B}"/>
          </ac:spMkLst>
        </pc:spChg>
        <pc:picChg chg="add mod">
          <ac:chgData name="伊健 杜" userId="e69aded81da48593" providerId="LiveId" clId="{AA26DCAE-48EF-4294-A24D-0E8B3A0280E3}" dt="2023-03-21T12:33:19.501" v="1973" actId="1076"/>
          <ac:picMkLst>
            <pc:docMk/>
            <pc:sldMk cId="3647458155" sldId="2617"/>
            <ac:picMk id="1026" creationId="{5BA7DE3C-858A-7FF6-A9F1-F0ED27F08594}"/>
          </ac:picMkLst>
        </pc:picChg>
        <pc:picChg chg="add mod">
          <ac:chgData name="伊健 杜" userId="e69aded81da48593" providerId="LiveId" clId="{AA26DCAE-48EF-4294-A24D-0E8B3A0280E3}" dt="2023-03-21T12:33:26.182" v="1976" actId="1076"/>
          <ac:picMkLst>
            <pc:docMk/>
            <pc:sldMk cId="3647458155" sldId="2617"/>
            <ac:picMk id="1028" creationId="{5DA91503-866A-23A3-10DC-84695093353C}"/>
          </ac:picMkLst>
        </pc:picChg>
      </pc:sldChg>
      <pc:sldChg chg="addSp delSp modSp add mod">
        <pc:chgData name="伊健 杜" userId="e69aded81da48593" providerId="LiveId" clId="{AA26DCAE-48EF-4294-A24D-0E8B3A0280E3}" dt="2023-03-21T12:54:17.385" v="2790"/>
        <pc:sldMkLst>
          <pc:docMk/>
          <pc:sldMk cId="1405170873" sldId="2618"/>
        </pc:sldMkLst>
        <pc:spChg chg="mod">
          <ac:chgData name="伊健 杜" userId="e69aded81da48593" providerId="LiveId" clId="{AA26DCAE-48EF-4294-A24D-0E8B3A0280E3}" dt="2023-03-21T12:54:17.385" v="2790"/>
          <ac:spMkLst>
            <pc:docMk/>
            <pc:sldMk cId="1405170873" sldId="2618"/>
            <ac:spMk id="3" creationId="{A68883CB-963E-F336-7660-7F30997E9C5B}"/>
          </ac:spMkLst>
        </pc:spChg>
        <pc:picChg chg="del">
          <ac:chgData name="伊健 杜" userId="e69aded81da48593" providerId="LiveId" clId="{AA26DCAE-48EF-4294-A24D-0E8B3A0280E3}" dt="2023-03-21T12:35:06.953" v="2045" actId="478"/>
          <ac:picMkLst>
            <pc:docMk/>
            <pc:sldMk cId="1405170873" sldId="2618"/>
            <ac:picMk id="1026" creationId="{5BA7DE3C-858A-7FF6-A9F1-F0ED27F08594}"/>
          </ac:picMkLst>
        </pc:picChg>
        <pc:picChg chg="del">
          <ac:chgData name="伊健 杜" userId="e69aded81da48593" providerId="LiveId" clId="{AA26DCAE-48EF-4294-A24D-0E8B3A0280E3}" dt="2023-03-21T12:33:31.484" v="1978" actId="478"/>
          <ac:picMkLst>
            <pc:docMk/>
            <pc:sldMk cId="1405170873" sldId="2618"/>
            <ac:picMk id="1028" creationId="{5DA91503-866A-23A3-10DC-84695093353C}"/>
          </ac:picMkLst>
        </pc:picChg>
        <pc:picChg chg="add mod">
          <ac:chgData name="伊健 杜" userId="e69aded81da48593" providerId="LiveId" clId="{AA26DCAE-48EF-4294-A24D-0E8B3A0280E3}" dt="2023-03-21T12:35:11.027" v="2048" actId="14100"/>
          <ac:picMkLst>
            <pc:docMk/>
            <pc:sldMk cId="1405170873" sldId="2618"/>
            <ac:picMk id="2050" creationId="{A1B74F6F-5DD3-1A94-761B-FF6904F9C2CD}"/>
          </ac:picMkLst>
        </pc:picChg>
      </pc:sldChg>
      <pc:sldChg chg="modSp add mod">
        <pc:chgData name="伊健 杜" userId="e69aded81da48593" providerId="LiveId" clId="{AA26DCAE-48EF-4294-A24D-0E8B3A0280E3}" dt="2023-03-21T12:54:17.385" v="2790"/>
        <pc:sldMkLst>
          <pc:docMk/>
          <pc:sldMk cId="996086479" sldId="2619"/>
        </pc:sldMkLst>
        <pc:spChg chg="mod">
          <ac:chgData name="伊健 杜" userId="e69aded81da48593" providerId="LiveId" clId="{AA26DCAE-48EF-4294-A24D-0E8B3A0280E3}" dt="2023-03-21T12:54:17.385" v="2790"/>
          <ac:spMkLst>
            <pc:docMk/>
            <pc:sldMk cId="996086479" sldId="2619"/>
            <ac:spMk id="2" creationId="{78943CB7-6E90-3B32-EFCE-321306C585B6}"/>
          </ac:spMkLst>
        </pc:spChg>
      </pc:sldChg>
      <pc:sldChg chg="addSp delSp modSp add mod">
        <pc:chgData name="伊健 杜" userId="e69aded81da48593" providerId="LiveId" clId="{AA26DCAE-48EF-4294-A24D-0E8B3A0280E3}" dt="2023-03-21T12:54:17.385" v="2790"/>
        <pc:sldMkLst>
          <pc:docMk/>
          <pc:sldMk cId="593544824" sldId="2620"/>
        </pc:sldMkLst>
        <pc:spChg chg="mod">
          <ac:chgData name="伊健 杜" userId="e69aded81da48593" providerId="LiveId" clId="{AA26DCAE-48EF-4294-A24D-0E8B3A0280E3}" dt="2023-03-21T12:54:17.385" v="2790"/>
          <ac:spMkLst>
            <pc:docMk/>
            <pc:sldMk cId="593544824" sldId="2620"/>
            <ac:spMk id="3" creationId="{A68883CB-963E-F336-7660-7F30997E9C5B}"/>
          </ac:spMkLst>
        </pc:spChg>
        <pc:picChg chg="del">
          <ac:chgData name="伊健 杜" userId="e69aded81da48593" providerId="LiveId" clId="{AA26DCAE-48EF-4294-A24D-0E8B3A0280E3}" dt="2023-03-21T12:35:51.944" v="2108" actId="478"/>
          <ac:picMkLst>
            <pc:docMk/>
            <pc:sldMk cId="593544824" sldId="2620"/>
            <ac:picMk id="2050" creationId="{A1B74F6F-5DD3-1A94-761B-FF6904F9C2CD}"/>
          </ac:picMkLst>
        </pc:picChg>
        <pc:picChg chg="add mod">
          <ac:chgData name="伊健 杜" userId="e69aded81da48593" providerId="LiveId" clId="{AA26DCAE-48EF-4294-A24D-0E8B3A0280E3}" dt="2023-03-21T12:36:58.444" v="2186" actId="1076"/>
          <ac:picMkLst>
            <pc:docMk/>
            <pc:sldMk cId="593544824" sldId="2620"/>
            <ac:picMk id="3074" creationId="{B5B0E476-845B-5C25-11E2-D729A6F475F7}"/>
          </ac:picMkLst>
        </pc:picChg>
        <pc:picChg chg="add mod">
          <ac:chgData name="伊健 杜" userId="e69aded81da48593" providerId="LiveId" clId="{AA26DCAE-48EF-4294-A24D-0E8B3A0280E3}" dt="2023-03-21T12:37:29.829" v="2191" actId="1076"/>
          <ac:picMkLst>
            <pc:docMk/>
            <pc:sldMk cId="593544824" sldId="2620"/>
            <ac:picMk id="3076" creationId="{FD047C9F-51C6-F041-924A-FB4C4C148F42}"/>
          </ac:picMkLst>
        </pc:picChg>
      </pc:sldChg>
      <pc:sldChg chg="addSp delSp modSp add mod">
        <pc:chgData name="伊健 杜" userId="e69aded81da48593" providerId="LiveId" clId="{AA26DCAE-48EF-4294-A24D-0E8B3A0280E3}" dt="2023-03-21T12:54:17.385" v="2790"/>
        <pc:sldMkLst>
          <pc:docMk/>
          <pc:sldMk cId="755294836" sldId="2621"/>
        </pc:sldMkLst>
        <pc:spChg chg="mod">
          <ac:chgData name="伊健 杜" userId="e69aded81da48593" providerId="LiveId" clId="{AA26DCAE-48EF-4294-A24D-0E8B3A0280E3}" dt="2023-03-21T12:37:52.091" v="2216"/>
          <ac:spMkLst>
            <pc:docMk/>
            <pc:sldMk cId="755294836" sldId="2621"/>
            <ac:spMk id="2" creationId="{10304424-DB4A-36E7-9E0D-D32A5DD0F26C}"/>
          </ac:spMkLst>
        </pc:spChg>
        <pc:spChg chg="mod">
          <ac:chgData name="伊健 杜" userId="e69aded81da48593" providerId="LiveId" clId="{AA26DCAE-48EF-4294-A24D-0E8B3A0280E3}" dt="2023-03-21T12:54:17.385" v="2790"/>
          <ac:spMkLst>
            <pc:docMk/>
            <pc:sldMk cId="755294836" sldId="2621"/>
            <ac:spMk id="3" creationId="{A68883CB-963E-F336-7660-7F30997E9C5B}"/>
          </ac:spMkLst>
        </pc:spChg>
        <pc:picChg chg="del mod">
          <ac:chgData name="伊健 杜" userId="e69aded81da48593" providerId="LiveId" clId="{AA26DCAE-48EF-4294-A24D-0E8B3A0280E3}" dt="2023-03-21T12:37:43.789" v="2195" actId="478"/>
          <ac:picMkLst>
            <pc:docMk/>
            <pc:sldMk cId="755294836" sldId="2621"/>
            <ac:picMk id="1026" creationId="{5BA7DE3C-858A-7FF6-A9F1-F0ED27F08594}"/>
          </ac:picMkLst>
        </pc:picChg>
        <pc:picChg chg="del">
          <ac:chgData name="伊健 杜" userId="e69aded81da48593" providerId="LiveId" clId="{AA26DCAE-48EF-4294-A24D-0E8B3A0280E3}" dt="2023-03-21T12:37:42.874" v="2193" actId="478"/>
          <ac:picMkLst>
            <pc:docMk/>
            <pc:sldMk cId="755294836" sldId="2621"/>
            <ac:picMk id="1028" creationId="{5DA91503-866A-23A3-10DC-84695093353C}"/>
          </ac:picMkLst>
        </pc:picChg>
        <pc:picChg chg="add mod">
          <ac:chgData name="伊健 杜" userId="e69aded81da48593" providerId="LiveId" clId="{AA26DCAE-48EF-4294-A24D-0E8B3A0280E3}" dt="2023-03-21T12:54:11.778" v="2789" actId="1076"/>
          <ac:picMkLst>
            <pc:docMk/>
            <pc:sldMk cId="755294836" sldId="2621"/>
            <ac:picMk id="7170" creationId="{304B0FF3-1E47-2C35-E830-5575303B7EE8}"/>
          </ac:picMkLst>
        </pc:picChg>
      </pc:sldChg>
      <pc:sldChg chg="modSp add mod">
        <pc:chgData name="伊健 杜" userId="e69aded81da48593" providerId="LiveId" clId="{AA26DCAE-48EF-4294-A24D-0E8B3A0280E3}" dt="2023-03-21T12:54:17.385" v="2790"/>
        <pc:sldMkLst>
          <pc:docMk/>
          <pc:sldMk cId="3409907677" sldId="2622"/>
        </pc:sldMkLst>
        <pc:spChg chg="mod">
          <ac:chgData name="伊健 杜" userId="e69aded81da48593" providerId="LiveId" clId="{AA26DCAE-48EF-4294-A24D-0E8B3A0280E3}" dt="2023-03-21T12:54:17.385" v="2790"/>
          <ac:spMkLst>
            <pc:docMk/>
            <pc:sldMk cId="3409907677" sldId="2622"/>
            <ac:spMk id="3" creationId="{A68883CB-963E-F336-7660-7F30997E9C5B}"/>
          </ac:spMkLst>
        </pc:spChg>
      </pc:sldChg>
      <pc:sldChg chg="add del">
        <pc:chgData name="伊健 杜" userId="e69aded81da48593" providerId="LiveId" clId="{AA26DCAE-48EF-4294-A24D-0E8B3A0280E3}" dt="2023-03-21T12:44:27.755" v="2449" actId="47"/>
        <pc:sldMkLst>
          <pc:docMk/>
          <pc:sldMk cId="1604462235" sldId="2623"/>
        </pc:sldMkLst>
      </pc:sldChg>
      <pc:sldChg chg="modSp add mod">
        <pc:chgData name="伊健 杜" userId="e69aded81da48593" providerId="LiveId" clId="{AA26DCAE-48EF-4294-A24D-0E8B3A0280E3}" dt="2023-03-21T12:54:17.385" v="2790"/>
        <pc:sldMkLst>
          <pc:docMk/>
          <pc:sldMk cId="2009972606" sldId="2623"/>
        </pc:sldMkLst>
        <pc:spChg chg="mod">
          <ac:chgData name="伊健 杜" userId="e69aded81da48593" providerId="LiveId" clId="{AA26DCAE-48EF-4294-A24D-0E8B3A0280E3}" dt="2023-03-21T12:54:17.385" v="2790"/>
          <ac:spMkLst>
            <pc:docMk/>
            <pc:sldMk cId="2009972606" sldId="2623"/>
            <ac:spMk id="2" creationId="{78943CB7-6E90-3B32-EFCE-321306C585B6}"/>
          </ac:spMkLst>
        </pc:spChg>
      </pc:sldChg>
      <pc:sldChg chg="modSp add mod">
        <pc:chgData name="伊健 杜" userId="e69aded81da48593" providerId="LiveId" clId="{AA26DCAE-48EF-4294-A24D-0E8B3A0280E3}" dt="2023-03-21T12:54:17.385" v="2790"/>
        <pc:sldMkLst>
          <pc:docMk/>
          <pc:sldMk cId="3735269636" sldId="2624"/>
        </pc:sldMkLst>
        <pc:spChg chg="mod">
          <ac:chgData name="伊健 杜" userId="e69aded81da48593" providerId="LiveId" clId="{AA26DCAE-48EF-4294-A24D-0E8B3A0280E3}" dt="2023-03-21T12:54:17.385" v="2790"/>
          <ac:spMkLst>
            <pc:docMk/>
            <pc:sldMk cId="3735269636" sldId="2624"/>
            <ac:spMk id="2" creationId="{78943CB7-6E90-3B32-EFCE-321306C585B6}"/>
          </ac:spMkLst>
        </pc:spChg>
      </pc:sldChg>
      <pc:sldChg chg="modSp add">
        <pc:chgData name="伊健 杜" userId="e69aded81da48593" providerId="LiveId" clId="{AA26DCAE-48EF-4294-A24D-0E8B3A0280E3}" dt="2023-03-21T12:54:17.385" v="2790"/>
        <pc:sldMkLst>
          <pc:docMk/>
          <pc:sldMk cId="946604813" sldId="2625"/>
        </pc:sldMkLst>
        <pc:spChg chg="mod">
          <ac:chgData name="伊健 杜" userId="e69aded81da48593" providerId="LiveId" clId="{AA26DCAE-48EF-4294-A24D-0E8B3A0280E3}" dt="2023-03-21T12:54:17.385" v="2790"/>
          <ac:spMkLst>
            <pc:docMk/>
            <pc:sldMk cId="946604813" sldId="2625"/>
            <ac:spMk id="2" creationId="{78943CB7-6E90-3B32-EFCE-321306C585B6}"/>
          </ac:spMkLst>
        </pc:spChg>
      </pc:sldChg>
      <pc:sldChg chg="modSp add">
        <pc:chgData name="伊健 杜" userId="e69aded81da48593" providerId="LiveId" clId="{AA26DCAE-48EF-4294-A24D-0E8B3A0280E3}" dt="2023-03-21T12:54:17.385" v="2790"/>
        <pc:sldMkLst>
          <pc:docMk/>
          <pc:sldMk cId="3967738040" sldId="2626"/>
        </pc:sldMkLst>
        <pc:spChg chg="mod">
          <ac:chgData name="伊健 杜" userId="e69aded81da48593" providerId="LiveId" clId="{AA26DCAE-48EF-4294-A24D-0E8B3A0280E3}" dt="2023-03-21T12:54:17.385" v="2790"/>
          <ac:spMkLst>
            <pc:docMk/>
            <pc:sldMk cId="3967738040" sldId="2626"/>
            <ac:spMk id="2" creationId="{78943CB7-6E90-3B32-EFCE-321306C585B6}"/>
          </ac:spMkLst>
        </pc:spChg>
        <pc:spChg chg="mod">
          <ac:chgData name="伊健 杜" userId="e69aded81da48593" providerId="LiveId" clId="{AA26DCAE-48EF-4294-A24D-0E8B3A0280E3}" dt="2023-03-21T12:54:17.385" v="2790"/>
          <ac:spMkLst>
            <pc:docMk/>
            <pc:sldMk cId="3967738040" sldId="2626"/>
            <ac:spMk id="3" creationId="{71A12101-ADFC-022F-0468-0CF5ED67C5A9}"/>
          </ac:spMkLst>
        </pc:spChg>
      </pc:sldChg>
      <pc:sldChg chg="modSp add mod">
        <pc:chgData name="伊健 杜" userId="e69aded81da48593" providerId="LiveId" clId="{AA26DCAE-48EF-4294-A24D-0E8B3A0280E3}" dt="2023-03-21T12:54:17.385" v="2790"/>
        <pc:sldMkLst>
          <pc:docMk/>
          <pc:sldMk cId="3099328736" sldId="2627"/>
        </pc:sldMkLst>
        <pc:spChg chg="mod">
          <ac:chgData name="伊健 杜" userId="e69aded81da48593" providerId="LiveId" clId="{AA26DCAE-48EF-4294-A24D-0E8B3A0280E3}" dt="2023-03-21T12:54:17.385" v="2790"/>
          <ac:spMkLst>
            <pc:docMk/>
            <pc:sldMk cId="3099328736" sldId="2627"/>
            <ac:spMk id="2" creationId="{78943CB7-6E90-3B32-EFCE-321306C585B6}"/>
          </ac:spMkLst>
        </pc:spChg>
        <pc:spChg chg="mod">
          <ac:chgData name="伊健 杜" userId="e69aded81da48593" providerId="LiveId" clId="{AA26DCAE-48EF-4294-A24D-0E8B3A0280E3}" dt="2023-03-21T12:54:17.385" v="2790"/>
          <ac:spMkLst>
            <pc:docMk/>
            <pc:sldMk cId="3099328736" sldId="2627"/>
            <ac:spMk id="3" creationId="{71A12101-ADFC-022F-0468-0CF5ED67C5A9}"/>
          </ac:spMkLst>
        </pc:spChg>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docChgLst>
    <pc:chgData name="伊健 杜" userId="e69aded81da48593" providerId="LiveId" clId="{EB7F38A4-AA77-4554-93BA-E96D4083E896}"/>
    <pc:docChg chg="custSel addSld delSld modSld sldOrd">
      <pc:chgData name="伊健 杜" userId="e69aded81da48593" providerId="LiveId" clId="{EB7F38A4-AA77-4554-93BA-E96D4083E896}" dt="2023-02-23T12:30:45.527" v="3350"/>
      <pc:docMkLst>
        <pc:docMk/>
      </pc:docMkLst>
      <pc:sldChg chg="modSp mod">
        <pc:chgData name="伊健 杜" userId="e69aded81da48593" providerId="LiveId" clId="{EB7F38A4-AA77-4554-93BA-E96D4083E896}" dt="2023-02-23T08:08:30.033" v="3107"/>
        <pc:sldMkLst>
          <pc:docMk/>
          <pc:sldMk cId="1206195055" sldId="1836"/>
        </pc:sldMkLst>
        <pc:spChg chg="mod">
          <ac:chgData name="伊健 杜" userId="e69aded81da48593" providerId="LiveId" clId="{EB7F38A4-AA77-4554-93BA-E96D4083E896}" dt="2023-02-23T08:08:30.033" v="3107"/>
          <ac:spMkLst>
            <pc:docMk/>
            <pc:sldMk cId="1206195055" sldId="1836"/>
            <ac:spMk id="2" creationId="{3D78739E-41E8-236E-E230-B8B23241333A}"/>
          </ac:spMkLst>
        </pc:spChg>
      </pc:sldChg>
      <pc:sldChg chg="del">
        <pc:chgData name="伊健 杜" userId="e69aded81da48593" providerId="LiveId" clId="{EB7F38A4-AA77-4554-93BA-E96D4083E896}" dt="2023-02-23T03:51:28.593" v="0" actId="47"/>
        <pc:sldMkLst>
          <pc:docMk/>
          <pc:sldMk cId="1185750856" sldId="1870"/>
        </pc:sldMkLst>
      </pc:sldChg>
      <pc:sldChg chg="del">
        <pc:chgData name="伊健 杜" userId="e69aded81da48593" providerId="LiveId" clId="{EB7F38A4-AA77-4554-93BA-E96D4083E896}" dt="2023-02-23T06:09:42.204" v="2338" actId="47"/>
        <pc:sldMkLst>
          <pc:docMk/>
          <pc:sldMk cId="1649950130" sldId="2222"/>
        </pc:sldMkLst>
      </pc:sldChg>
      <pc:sldChg chg="del">
        <pc:chgData name="伊健 杜" userId="e69aded81da48593" providerId="LiveId" clId="{EB7F38A4-AA77-4554-93BA-E96D4083E896}" dt="2023-02-23T03:51:28.593" v="0" actId="47"/>
        <pc:sldMkLst>
          <pc:docMk/>
          <pc:sldMk cId="2212759090" sldId="2226"/>
        </pc:sldMkLst>
      </pc:sldChg>
      <pc:sldChg chg="del">
        <pc:chgData name="伊健 杜" userId="e69aded81da48593" providerId="LiveId" clId="{EB7F38A4-AA77-4554-93BA-E96D4083E896}" dt="2023-02-23T03:51:28.593" v="0" actId="47"/>
        <pc:sldMkLst>
          <pc:docMk/>
          <pc:sldMk cId="1667927401" sldId="2228"/>
        </pc:sldMkLst>
      </pc:sldChg>
      <pc:sldChg chg="del">
        <pc:chgData name="伊健 杜" userId="e69aded81da48593" providerId="LiveId" clId="{EB7F38A4-AA77-4554-93BA-E96D4083E896}" dt="2023-02-23T03:51:28.593" v="0" actId="47"/>
        <pc:sldMkLst>
          <pc:docMk/>
          <pc:sldMk cId="2961070994" sldId="2229"/>
        </pc:sldMkLst>
      </pc:sldChg>
      <pc:sldChg chg="del">
        <pc:chgData name="伊健 杜" userId="e69aded81da48593" providerId="LiveId" clId="{EB7F38A4-AA77-4554-93BA-E96D4083E896}" dt="2023-02-23T03:51:28.593" v="0" actId="47"/>
        <pc:sldMkLst>
          <pc:docMk/>
          <pc:sldMk cId="3549436785" sldId="2230"/>
        </pc:sldMkLst>
      </pc:sldChg>
      <pc:sldChg chg="del">
        <pc:chgData name="伊健 杜" userId="e69aded81da48593" providerId="LiveId" clId="{EB7F38A4-AA77-4554-93BA-E96D4083E896}" dt="2023-02-23T03:51:28.593" v="0" actId="47"/>
        <pc:sldMkLst>
          <pc:docMk/>
          <pc:sldMk cId="917048311" sldId="2268"/>
        </pc:sldMkLst>
      </pc:sldChg>
      <pc:sldChg chg="del">
        <pc:chgData name="伊健 杜" userId="e69aded81da48593" providerId="LiveId" clId="{EB7F38A4-AA77-4554-93BA-E96D4083E896}" dt="2023-02-23T03:51:28.593" v="0" actId="47"/>
        <pc:sldMkLst>
          <pc:docMk/>
          <pc:sldMk cId="3081471045" sldId="2270"/>
        </pc:sldMkLst>
      </pc:sldChg>
      <pc:sldChg chg="del">
        <pc:chgData name="伊健 杜" userId="e69aded81da48593" providerId="LiveId" clId="{EB7F38A4-AA77-4554-93BA-E96D4083E896}" dt="2023-02-23T03:51:28.593" v="0" actId="47"/>
        <pc:sldMkLst>
          <pc:docMk/>
          <pc:sldMk cId="3758514626" sldId="2271"/>
        </pc:sldMkLst>
      </pc:sldChg>
      <pc:sldChg chg="del">
        <pc:chgData name="伊健 杜" userId="e69aded81da48593" providerId="LiveId" clId="{EB7F38A4-AA77-4554-93BA-E96D4083E896}" dt="2023-02-23T03:51:28.593" v="0" actId="47"/>
        <pc:sldMkLst>
          <pc:docMk/>
          <pc:sldMk cId="2385434541" sldId="2272"/>
        </pc:sldMkLst>
      </pc:sldChg>
      <pc:sldChg chg="addSp delSp modSp mod">
        <pc:chgData name="伊健 杜" userId="e69aded81da48593" providerId="LiveId" clId="{EB7F38A4-AA77-4554-93BA-E96D4083E896}" dt="2023-02-23T11:54:57.740" v="3341"/>
        <pc:sldMkLst>
          <pc:docMk/>
          <pc:sldMk cId="563916958" sldId="2273"/>
        </pc:sldMkLst>
        <pc:spChg chg="mod">
          <ac:chgData name="伊健 杜" userId="e69aded81da48593" providerId="LiveId" clId="{EB7F38A4-AA77-4554-93BA-E96D4083E896}" dt="2023-02-23T08:28:09.030" v="3228"/>
          <ac:spMkLst>
            <pc:docMk/>
            <pc:sldMk cId="563916958" sldId="2273"/>
            <ac:spMk id="2" creationId="{10304424-DB4A-36E7-9E0D-D32A5DD0F26C}"/>
          </ac:spMkLst>
        </pc:spChg>
        <pc:spChg chg="mod">
          <ac:chgData name="伊健 杜" userId="e69aded81da48593" providerId="LiveId" clId="{EB7F38A4-AA77-4554-93BA-E96D4083E896}" dt="2023-02-23T08:28:09.030" v="3228"/>
          <ac:spMkLst>
            <pc:docMk/>
            <pc:sldMk cId="563916958" sldId="2273"/>
            <ac:spMk id="5" creationId="{E7287B0E-EF55-E721-8EFA-9A9183C0EDF9}"/>
          </ac:spMkLst>
        </pc:spChg>
        <pc:picChg chg="del">
          <ac:chgData name="伊健 杜" userId="e69aded81da48593" providerId="LiveId" clId="{EB7F38A4-AA77-4554-93BA-E96D4083E896}" dt="2023-02-23T04:10:56.874" v="70" actId="478"/>
          <ac:picMkLst>
            <pc:docMk/>
            <pc:sldMk cId="563916958" sldId="2273"/>
            <ac:picMk id="1026" creationId="{574147DF-8AEA-C6C7-C131-98E12408BDCD}"/>
          </ac:picMkLst>
        </pc:picChg>
        <pc:picChg chg="add mod">
          <ac:chgData name="伊健 杜" userId="e69aded81da48593" providerId="LiveId" clId="{EB7F38A4-AA77-4554-93BA-E96D4083E896}" dt="2023-02-23T08:12:21.242" v="3113" actId="14100"/>
          <ac:picMkLst>
            <pc:docMk/>
            <pc:sldMk cId="563916958" sldId="2273"/>
            <ac:picMk id="2050" creationId="{0CB606D2-5CE2-6FBE-7786-BAD1D52D55C8}"/>
          </ac:picMkLst>
        </pc:picChg>
        <pc:picChg chg="add mod">
          <ac:chgData name="伊健 杜" userId="e69aded81da48593" providerId="LiveId" clId="{EB7F38A4-AA77-4554-93BA-E96D4083E896}" dt="2023-02-23T08:12:55.550" v="3115" actId="1076"/>
          <ac:picMkLst>
            <pc:docMk/>
            <pc:sldMk cId="563916958" sldId="2273"/>
            <ac:picMk id="2052" creationId="{B51B7387-55DA-7EB0-13AC-11523A998605}"/>
          </ac:picMkLst>
        </pc:picChg>
        <pc:inkChg chg="add">
          <ac:chgData name="伊健 杜" userId="e69aded81da48593" providerId="LiveId" clId="{EB7F38A4-AA77-4554-93BA-E96D4083E896}" dt="2023-02-23T11:54:57.740" v="3341"/>
          <ac:inkMkLst>
            <pc:docMk/>
            <pc:sldMk cId="563916958" sldId="2273"/>
            <ac:inkMk id="3" creationId="{F03D2C75-A17B-E348-A751-09733D775E42}"/>
          </ac:inkMkLst>
        </pc:inkChg>
      </pc:sldChg>
      <pc:sldChg chg="del">
        <pc:chgData name="伊健 杜" userId="e69aded81da48593" providerId="LiveId" clId="{EB7F38A4-AA77-4554-93BA-E96D4083E896}" dt="2023-02-23T04:08:08.166" v="11" actId="47"/>
        <pc:sldMkLst>
          <pc:docMk/>
          <pc:sldMk cId="2034064852" sldId="2274"/>
        </pc:sldMkLst>
      </pc:sldChg>
      <pc:sldChg chg="delSp del mod">
        <pc:chgData name="伊健 杜" userId="e69aded81da48593" providerId="LiveId" clId="{EB7F38A4-AA77-4554-93BA-E96D4083E896}" dt="2023-02-23T04:25:27.128" v="166" actId="47"/>
        <pc:sldMkLst>
          <pc:docMk/>
          <pc:sldMk cId="3504565596" sldId="2275"/>
        </pc:sldMkLst>
        <pc:spChg chg="del">
          <ac:chgData name="伊健 杜" userId="e69aded81da48593" providerId="LiveId" clId="{EB7F38A4-AA77-4554-93BA-E96D4083E896}" dt="2023-02-23T04:14:35.570" v="165" actId="478"/>
          <ac:spMkLst>
            <pc:docMk/>
            <pc:sldMk cId="3504565596" sldId="2275"/>
            <ac:spMk id="6" creationId="{25D7E685-CA93-F9F9-F2B0-91CAB4A596E4}"/>
          </ac:spMkLst>
        </pc:spChg>
      </pc:sldChg>
      <pc:sldChg chg="delSp modSp mod ord">
        <pc:chgData name="伊健 杜" userId="e69aded81da48593" providerId="LiveId" clId="{EB7F38A4-AA77-4554-93BA-E96D4083E896}" dt="2023-02-23T08:28:09.030" v="3228"/>
        <pc:sldMkLst>
          <pc:docMk/>
          <pc:sldMk cId="3768352549" sldId="2276"/>
        </pc:sldMkLst>
        <pc:spChg chg="mod">
          <ac:chgData name="伊健 杜" userId="e69aded81da48593" providerId="LiveId" clId="{EB7F38A4-AA77-4554-93BA-E96D4083E896}" dt="2023-02-23T08:28:09.030" v="3228"/>
          <ac:spMkLst>
            <pc:docMk/>
            <pc:sldMk cId="3768352549" sldId="2276"/>
            <ac:spMk id="2" creationId="{B49F4F3A-C329-67E8-9746-FE22E68DE264}"/>
          </ac:spMkLst>
        </pc:spChg>
        <pc:spChg chg="del">
          <ac:chgData name="伊健 杜" userId="e69aded81da48593" providerId="LiveId" clId="{EB7F38A4-AA77-4554-93BA-E96D4083E896}" dt="2023-02-23T08:27:31.268" v="3224" actId="478"/>
          <ac:spMkLst>
            <pc:docMk/>
            <pc:sldMk cId="3768352549" sldId="2276"/>
            <ac:spMk id="3" creationId="{9061CC76-3552-2AC6-DC1B-7584D5FD25BD}"/>
          </ac:spMkLst>
        </pc:spChg>
      </pc:sldChg>
      <pc:sldChg chg="del">
        <pc:chgData name="伊健 杜" userId="e69aded81da48593" providerId="LiveId" clId="{EB7F38A4-AA77-4554-93BA-E96D4083E896}" dt="2023-02-23T04:07:09.818" v="2" actId="47"/>
        <pc:sldMkLst>
          <pc:docMk/>
          <pc:sldMk cId="852897728" sldId="2277"/>
        </pc:sldMkLst>
      </pc:sldChg>
      <pc:sldChg chg="del">
        <pc:chgData name="伊健 杜" userId="e69aded81da48593" providerId="LiveId" clId="{EB7F38A4-AA77-4554-93BA-E96D4083E896}" dt="2023-02-23T04:07:09.818" v="2" actId="47"/>
        <pc:sldMkLst>
          <pc:docMk/>
          <pc:sldMk cId="1743236621" sldId="2278"/>
        </pc:sldMkLst>
      </pc:sldChg>
      <pc:sldChg chg="del">
        <pc:chgData name="伊健 杜" userId="e69aded81da48593" providerId="LiveId" clId="{EB7F38A4-AA77-4554-93BA-E96D4083E896}" dt="2023-02-23T04:07:09.818" v="2" actId="47"/>
        <pc:sldMkLst>
          <pc:docMk/>
          <pc:sldMk cId="4184151053" sldId="2279"/>
        </pc:sldMkLst>
      </pc:sldChg>
      <pc:sldChg chg="del">
        <pc:chgData name="伊健 杜" userId="e69aded81da48593" providerId="LiveId" clId="{EB7F38A4-AA77-4554-93BA-E96D4083E896}" dt="2023-02-23T04:07:09.818" v="2" actId="47"/>
        <pc:sldMkLst>
          <pc:docMk/>
          <pc:sldMk cId="1930783900" sldId="2280"/>
        </pc:sldMkLst>
      </pc:sldChg>
      <pc:sldChg chg="del">
        <pc:chgData name="伊健 杜" userId="e69aded81da48593" providerId="LiveId" clId="{EB7F38A4-AA77-4554-93BA-E96D4083E896}" dt="2023-02-23T04:07:09.818" v="2" actId="47"/>
        <pc:sldMkLst>
          <pc:docMk/>
          <pc:sldMk cId="349110739" sldId="2281"/>
        </pc:sldMkLst>
      </pc:sldChg>
      <pc:sldChg chg="del">
        <pc:chgData name="伊健 杜" userId="e69aded81da48593" providerId="LiveId" clId="{EB7F38A4-AA77-4554-93BA-E96D4083E896}" dt="2023-02-23T04:07:09.818" v="2" actId="47"/>
        <pc:sldMkLst>
          <pc:docMk/>
          <pc:sldMk cId="451124147" sldId="2282"/>
        </pc:sldMkLst>
      </pc:sldChg>
      <pc:sldChg chg="del">
        <pc:chgData name="伊健 杜" userId="e69aded81da48593" providerId="LiveId" clId="{EB7F38A4-AA77-4554-93BA-E96D4083E896}" dt="2023-02-23T04:07:09.818" v="2" actId="47"/>
        <pc:sldMkLst>
          <pc:docMk/>
          <pc:sldMk cId="2098761679" sldId="2283"/>
        </pc:sldMkLst>
      </pc:sldChg>
      <pc:sldChg chg="del">
        <pc:chgData name="伊健 杜" userId="e69aded81da48593" providerId="LiveId" clId="{EB7F38A4-AA77-4554-93BA-E96D4083E896}" dt="2023-02-23T04:07:09.818" v="2" actId="47"/>
        <pc:sldMkLst>
          <pc:docMk/>
          <pc:sldMk cId="240391578" sldId="2284"/>
        </pc:sldMkLst>
      </pc:sldChg>
      <pc:sldChg chg="del">
        <pc:chgData name="伊健 杜" userId="e69aded81da48593" providerId="LiveId" clId="{EB7F38A4-AA77-4554-93BA-E96D4083E896}" dt="2023-02-23T04:07:09.818" v="2" actId="47"/>
        <pc:sldMkLst>
          <pc:docMk/>
          <pc:sldMk cId="63187579" sldId="2285"/>
        </pc:sldMkLst>
      </pc:sldChg>
      <pc:sldChg chg="del">
        <pc:chgData name="伊健 杜" userId="e69aded81da48593" providerId="LiveId" clId="{EB7F38A4-AA77-4554-93BA-E96D4083E896}" dt="2023-02-23T04:07:09.818" v="2" actId="47"/>
        <pc:sldMkLst>
          <pc:docMk/>
          <pc:sldMk cId="1619590246" sldId="2286"/>
        </pc:sldMkLst>
      </pc:sldChg>
      <pc:sldChg chg="del">
        <pc:chgData name="伊健 杜" userId="e69aded81da48593" providerId="LiveId" clId="{EB7F38A4-AA77-4554-93BA-E96D4083E896}" dt="2023-02-23T04:07:09.818" v="2" actId="47"/>
        <pc:sldMkLst>
          <pc:docMk/>
          <pc:sldMk cId="2099059896" sldId="2287"/>
        </pc:sldMkLst>
      </pc:sldChg>
      <pc:sldChg chg="del">
        <pc:chgData name="伊健 杜" userId="e69aded81da48593" providerId="LiveId" clId="{EB7F38A4-AA77-4554-93BA-E96D4083E896}" dt="2023-02-23T04:07:09.818" v="2" actId="47"/>
        <pc:sldMkLst>
          <pc:docMk/>
          <pc:sldMk cId="1213722837" sldId="2288"/>
        </pc:sldMkLst>
      </pc:sldChg>
      <pc:sldChg chg="del">
        <pc:chgData name="伊健 杜" userId="e69aded81da48593" providerId="LiveId" clId="{EB7F38A4-AA77-4554-93BA-E96D4083E896}" dt="2023-02-23T04:07:09.818" v="2" actId="47"/>
        <pc:sldMkLst>
          <pc:docMk/>
          <pc:sldMk cId="3396777915" sldId="2289"/>
        </pc:sldMkLst>
      </pc:sldChg>
      <pc:sldChg chg="del">
        <pc:chgData name="伊健 杜" userId="e69aded81da48593" providerId="LiveId" clId="{EB7F38A4-AA77-4554-93BA-E96D4083E896}" dt="2023-02-23T04:07:09.818" v="2" actId="47"/>
        <pc:sldMkLst>
          <pc:docMk/>
          <pc:sldMk cId="269134630" sldId="2290"/>
        </pc:sldMkLst>
      </pc:sldChg>
      <pc:sldChg chg="del">
        <pc:chgData name="伊健 杜" userId="e69aded81da48593" providerId="LiveId" clId="{EB7F38A4-AA77-4554-93BA-E96D4083E896}" dt="2023-02-23T04:07:09.818" v="2" actId="47"/>
        <pc:sldMkLst>
          <pc:docMk/>
          <pc:sldMk cId="1281444511" sldId="2291"/>
        </pc:sldMkLst>
      </pc:sldChg>
      <pc:sldChg chg="del">
        <pc:chgData name="伊健 杜" userId="e69aded81da48593" providerId="LiveId" clId="{EB7F38A4-AA77-4554-93BA-E96D4083E896}" dt="2023-02-23T04:07:09.818" v="2" actId="47"/>
        <pc:sldMkLst>
          <pc:docMk/>
          <pc:sldMk cId="265406597" sldId="2292"/>
        </pc:sldMkLst>
      </pc:sldChg>
      <pc:sldChg chg="del">
        <pc:chgData name="伊健 杜" userId="e69aded81da48593" providerId="LiveId" clId="{EB7F38A4-AA77-4554-93BA-E96D4083E896}" dt="2023-02-23T04:07:09.818" v="2" actId="47"/>
        <pc:sldMkLst>
          <pc:docMk/>
          <pc:sldMk cId="3078278652" sldId="2293"/>
        </pc:sldMkLst>
      </pc:sldChg>
      <pc:sldChg chg="del">
        <pc:chgData name="伊健 杜" userId="e69aded81da48593" providerId="LiveId" clId="{EB7F38A4-AA77-4554-93BA-E96D4083E896}" dt="2023-02-23T04:07:09.818" v="2" actId="47"/>
        <pc:sldMkLst>
          <pc:docMk/>
          <pc:sldMk cId="1390237729" sldId="2294"/>
        </pc:sldMkLst>
      </pc:sldChg>
      <pc:sldChg chg="del">
        <pc:chgData name="伊健 杜" userId="e69aded81da48593" providerId="LiveId" clId="{EB7F38A4-AA77-4554-93BA-E96D4083E896}" dt="2023-02-23T04:07:09.818" v="2" actId="47"/>
        <pc:sldMkLst>
          <pc:docMk/>
          <pc:sldMk cId="2819726591" sldId="2295"/>
        </pc:sldMkLst>
      </pc:sldChg>
      <pc:sldChg chg="del">
        <pc:chgData name="伊健 杜" userId="e69aded81da48593" providerId="LiveId" clId="{EB7F38A4-AA77-4554-93BA-E96D4083E896}" dt="2023-02-23T04:07:09.818" v="2" actId="47"/>
        <pc:sldMkLst>
          <pc:docMk/>
          <pc:sldMk cId="2348506154" sldId="2296"/>
        </pc:sldMkLst>
      </pc:sldChg>
      <pc:sldChg chg="del">
        <pc:chgData name="伊健 杜" userId="e69aded81da48593" providerId="LiveId" clId="{EB7F38A4-AA77-4554-93BA-E96D4083E896}" dt="2023-02-23T04:07:09.818" v="2" actId="47"/>
        <pc:sldMkLst>
          <pc:docMk/>
          <pc:sldMk cId="1627014034" sldId="2297"/>
        </pc:sldMkLst>
      </pc:sldChg>
      <pc:sldChg chg="del">
        <pc:chgData name="伊健 杜" userId="e69aded81da48593" providerId="LiveId" clId="{EB7F38A4-AA77-4554-93BA-E96D4083E896}" dt="2023-02-23T06:09:42.204" v="2338" actId="47"/>
        <pc:sldMkLst>
          <pc:docMk/>
          <pc:sldMk cId="1310802097" sldId="2298"/>
        </pc:sldMkLst>
      </pc:sldChg>
      <pc:sldChg chg="del">
        <pc:chgData name="伊健 杜" userId="e69aded81da48593" providerId="LiveId" clId="{EB7F38A4-AA77-4554-93BA-E96D4083E896}" dt="2023-02-23T06:09:42.204" v="2338" actId="47"/>
        <pc:sldMkLst>
          <pc:docMk/>
          <pc:sldMk cId="3963866622" sldId="2299"/>
        </pc:sldMkLst>
      </pc:sldChg>
      <pc:sldChg chg="del">
        <pc:chgData name="伊健 杜" userId="e69aded81da48593" providerId="LiveId" clId="{EB7F38A4-AA77-4554-93BA-E96D4083E896}" dt="2023-02-23T06:09:42.204" v="2338" actId="47"/>
        <pc:sldMkLst>
          <pc:docMk/>
          <pc:sldMk cId="2636335413" sldId="2300"/>
        </pc:sldMkLst>
      </pc:sldChg>
      <pc:sldChg chg="addSp modSp mod ord">
        <pc:chgData name="伊健 杜" userId="e69aded81da48593" providerId="LiveId" clId="{EB7F38A4-AA77-4554-93BA-E96D4083E896}" dt="2023-02-23T12:30:45.527" v="3350"/>
        <pc:sldMkLst>
          <pc:docMk/>
          <pc:sldMk cId="1132473216" sldId="2301"/>
        </pc:sldMkLst>
        <pc:spChg chg="mod">
          <ac:chgData name="伊健 杜" userId="e69aded81da48593" providerId="LiveId" clId="{EB7F38A4-AA77-4554-93BA-E96D4083E896}" dt="2023-02-23T06:11:20.821" v="2362"/>
          <ac:spMkLst>
            <pc:docMk/>
            <pc:sldMk cId="1132473216" sldId="2301"/>
            <ac:spMk id="5" creationId="{E7287B0E-EF55-E721-8EFA-9A9183C0EDF9}"/>
          </ac:spMkLst>
        </pc:spChg>
        <pc:inkChg chg="add">
          <ac:chgData name="伊健 杜" userId="e69aded81da48593" providerId="LiveId" clId="{EB7F38A4-AA77-4554-93BA-E96D4083E896}" dt="2023-02-23T12:30:45.527" v="3350"/>
          <ac:inkMkLst>
            <pc:docMk/>
            <pc:sldMk cId="1132473216" sldId="2301"/>
            <ac:inkMk id="3" creationId="{923F9E3A-DAE4-13B6-C026-D9C2563550BB}"/>
          </ac:inkMkLst>
        </pc:inkChg>
      </pc:sldChg>
      <pc:sldChg chg="addSp delSp modSp add mod ord">
        <pc:chgData name="伊健 杜" userId="e69aded81da48593" providerId="LiveId" clId="{EB7F38A4-AA77-4554-93BA-E96D4083E896}" dt="2023-02-23T08:28:09.030" v="3228"/>
        <pc:sldMkLst>
          <pc:docMk/>
          <pc:sldMk cId="2670481974" sldId="2302"/>
        </pc:sldMkLst>
        <pc:spChg chg="mod">
          <ac:chgData name="伊健 杜" userId="e69aded81da48593" providerId="LiveId" clId="{EB7F38A4-AA77-4554-93BA-E96D4083E896}" dt="2023-02-23T08:28:09.030" v="3228"/>
          <ac:spMkLst>
            <pc:docMk/>
            <pc:sldMk cId="2670481974" sldId="2302"/>
            <ac:spMk id="2" creationId="{10304424-DB4A-36E7-9E0D-D32A5DD0F26C}"/>
          </ac:spMkLst>
        </pc:spChg>
        <pc:spChg chg="mod">
          <ac:chgData name="伊健 杜" userId="e69aded81da48593" providerId="LiveId" clId="{EB7F38A4-AA77-4554-93BA-E96D4083E896}" dt="2023-02-23T08:28:09.030" v="3228"/>
          <ac:spMkLst>
            <pc:docMk/>
            <pc:sldMk cId="2670481974" sldId="2302"/>
            <ac:spMk id="5" creationId="{E7287B0E-EF55-E721-8EFA-9A9183C0EDF9}"/>
          </ac:spMkLst>
        </pc:spChg>
        <pc:picChg chg="add mod">
          <ac:chgData name="伊健 杜" userId="e69aded81da48593" providerId="LiveId" clId="{EB7F38A4-AA77-4554-93BA-E96D4083E896}" dt="2023-02-23T08:11:48.576" v="3110" actId="1076"/>
          <ac:picMkLst>
            <pc:docMk/>
            <pc:sldMk cId="2670481974" sldId="2302"/>
            <ac:picMk id="3" creationId="{0BBFD499-9AFE-97B8-5660-3B2CA01DFB29}"/>
          </ac:picMkLst>
        </pc:picChg>
        <pc:picChg chg="del">
          <ac:chgData name="伊健 杜" userId="e69aded81da48593" providerId="LiveId" clId="{EB7F38A4-AA77-4554-93BA-E96D4083E896}" dt="2023-02-23T04:08:47.911" v="64" actId="478"/>
          <ac:picMkLst>
            <pc:docMk/>
            <pc:sldMk cId="2670481974" sldId="2302"/>
            <ac:picMk id="1026" creationId="{574147DF-8AEA-C6C7-C131-98E12408BDCD}"/>
          </ac:picMkLst>
        </pc:picChg>
      </pc:sldChg>
      <pc:sldChg chg="del">
        <pc:chgData name="伊健 杜" userId="e69aded81da48593" providerId="LiveId" clId="{EB7F38A4-AA77-4554-93BA-E96D4083E896}" dt="2023-02-23T04:07:01.295" v="1" actId="47"/>
        <pc:sldMkLst>
          <pc:docMk/>
          <pc:sldMk cId="4036170169" sldId="2302"/>
        </pc:sldMkLst>
      </pc:sldChg>
      <pc:sldChg chg="addSp modSp add mod">
        <pc:chgData name="伊健 杜" userId="e69aded81da48593" providerId="LiveId" clId="{EB7F38A4-AA77-4554-93BA-E96D4083E896}" dt="2023-02-23T11:54:57.740" v="3341"/>
        <pc:sldMkLst>
          <pc:docMk/>
          <pc:sldMk cId="2572592514" sldId="2303"/>
        </pc:sldMkLst>
        <pc:spChg chg="mod">
          <ac:chgData name="伊健 杜" userId="e69aded81da48593" providerId="LiveId" clId="{EB7F38A4-AA77-4554-93BA-E96D4083E896}" dt="2023-02-23T04:27:48.581" v="179"/>
          <ac:spMkLst>
            <pc:docMk/>
            <pc:sldMk cId="2572592514" sldId="2303"/>
            <ac:spMk id="2" creationId="{10304424-DB4A-36E7-9E0D-D32A5DD0F26C}"/>
          </ac:spMkLst>
        </pc:spChg>
        <pc:spChg chg="add mod">
          <ac:chgData name="伊健 杜" userId="e69aded81da48593" providerId="LiveId" clId="{EB7F38A4-AA77-4554-93BA-E96D4083E896}" dt="2023-02-23T09:49:53.290" v="3229"/>
          <ac:spMkLst>
            <pc:docMk/>
            <pc:sldMk cId="2572592514" sldId="2303"/>
            <ac:spMk id="3" creationId="{3C575619-8BD1-ABAC-56E8-AD5EE638923D}"/>
          </ac:spMkLst>
        </pc:spChg>
        <pc:spChg chg="mod">
          <ac:chgData name="伊健 杜" userId="e69aded81da48593" providerId="LiveId" clId="{EB7F38A4-AA77-4554-93BA-E96D4083E896}" dt="2023-02-23T09:50:32.387" v="3254" actId="20577"/>
          <ac:spMkLst>
            <pc:docMk/>
            <pc:sldMk cId="2572592514" sldId="2303"/>
            <ac:spMk id="5" creationId="{E7287B0E-EF55-E721-8EFA-9A9183C0EDF9}"/>
          </ac:spMkLst>
        </pc:spChg>
        <pc:picChg chg="add mod">
          <ac:chgData name="伊健 杜" userId="e69aded81da48593" providerId="LiveId" clId="{EB7F38A4-AA77-4554-93BA-E96D4083E896}" dt="2023-02-23T08:13:18.122" v="3118" actId="1076"/>
          <ac:picMkLst>
            <pc:docMk/>
            <pc:sldMk cId="2572592514" sldId="2303"/>
            <ac:picMk id="3074" creationId="{82056235-D5FD-073E-1682-8E50773DBE9E}"/>
          </ac:picMkLst>
        </pc:picChg>
        <pc:picChg chg="add mod">
          <ac:chgData name="伊健 杜" userId="e69aded81da48593" providerId="LiveId" clId="{EB7F38A4-AA77-4554-93BA-E96D4083E896}" dt="2023-02-23T08:13:32.449" v="3121" actId="1076"/>
          <ac:picMkLst>
            <pc:docMk/>
            <pc:sldMk cId="2572592514" sldId="2303"/>
            <ac:picMk id="3076" creationId="{7FD1BE29-94E6-C5A7-82F9-EE2801830BE0}"/>
          </ac:picMkLst>
        </pc:picChg>
        <pc:inkChg chg="add">
          <ac:chgData name="伊健 杜" userId="e69aded81da48593" providerId="LiveId" clId="{EB7F38A4-AA77-4554-93BA-E96D4083E896}" dt="2023-02-23T11:54:57.740" v="3341"/>
          <ac:inkMkLst>
            <pc:docMk/>
            <pc:sldMk cId="2572592514" sldId="2303"/>
            <ac:inkMk id="4" creationId="{9581158E-1BAB-3F46-8BA6-02A7D774A9EE}"/>
          </ac:inkMkLst>
        </pc:inkChg>
      </pc:sldChg>
      <pc:sldChg chg="addSp modSp add mod">
        <pc:chgData name="伊健 杜" userId="e69aded81da48593" providerId="LiveId" clId="{EB7F38A4-AA77-4554-93BA-E96D4083E896}" dt="2023-02-23T08:28:09.030" v="3228"/>
        <pc:sldMkLst>
          <pc:docMk/>
          <pc:sldMk cId="1106675445" sldId="2304"/>
        </pc:sldMkLst>
        <pc:spChg chg="mod">
          <ac:chgData name="伊健 杜" userId="e69aded81da48593" providerId="LiveId" clId="{EB7F38A4-AA77-4554-93BA-E96D4083E896}" dt="2023-02-23T08:28:09.030" v="3228"/>
          <ac:spMkLst>
            <pc:docMk/>
            <pc:sldMk cId="1106675445" sldId="2304"/>
            <ac:spMk id="2" creationId="{10304424-DB4A-36E7-9E0D-D32A5DD0F26C}"/>
          </ac:spMkLst>
        </pc:spChg>
        <pc:spChg chg="mod">
          <ac:chgData name="伊健 杜" userId="e69aded81da48593" providerId="LiveId" clId="{EB7F38A4-AA77-4554-93BA-E96D4083E896}" dt="2023-02-23T08:28:09.030" v="3228"/>
          <ac:spMkLst>
            <pc:docMk/>
            <pc:sldMk cId="1106675445" sldId="2304"/>
            <ac:spMk id="5" creationId="{E7287B0E-EF55-E721-8EFA-9A9183C0EDF9}"/>
          </ac:spMkLst>
        </pc:spChg>
        <pc:picChg chg="add mod">
          <ac:chgData name="伊健 杜" userId="e69aded81da48593" providerId="LiveId" clId="{EB7F38A4-AA77-4554-93BA-E96D4083E896}" dt="2023-02-23T08:14:52.611" v="3128" actId="1076"/>
          <ac:picMkLst>
            <pc:docMk/>
            <pc:sldMk cId="1106675445" sldId="2304"/>
            <ac:picMk id="5122" creationId="{517710D3-9D5A-EEE3-648B-0BB5B1ECE30F}"/>
          </ac:picMkLst>
        </pc:picChg>
      </pc:sldChg>
      <pc:sldChg chg="modSp add del mod">
        <pc:chgData name="伊健 杜" userId="e69aded81da48593" providerId="LiveId" clId="{EB7F38A4-AA77-4554-93BA-E96D4083E896}" dt="2023-02-23T04:37:52.788" v="321" actId="47"/>
        <pc:sldMkLst>
          <pc:docMk/>
          <pc:sldMk cId="3851811779" sldId="2304"/>
        </pc:sldMkLst>
        <pc:spChg chg="mod">
          <ac:chgData name="伊健 杜" userId="e69aded81da48593" providerId="LiveId" clId="{EB7F38A4-AA77-4554-93BA-E96D4083E896}" dt="2023-02-23T04:31:45.809" v="320"/>
          <ac:spMkLst>
            <pc:docMk/>
            <pc:sldMk cId="3851811779" sldId="2304"/>
            <ac:spMk id="5" creationId="{E7287B0E-EF55-E721-8EFA-9A9183C0EDF9}"/>
          </ac:spMkLst>
        </pc:spChg>
      </pc:sldChg>
      <pc:sldChg chg="addSp modSp add mod">
        <pc:chgData name="伊健 杜" userId="e69aded81da48593" providerId="LiveId" clId="{EB7F38A4-AA77-4554-93BA-E96D4083E896}" dt="2023-02-23T08:28:09.030" v="3228"/>
        <pc:sldMkLst>
          <pc:docMk/>
          <pc:sldMk cId="1557109581" sldId="2305"/>
        </pc:sldMkLst>
        <pc:spChg chg="mod">
          <ac:chgData name="伊健 杜" userId="e69aded81da48593" providerId="LiveId" clId="{EB7F38A4-AA77-4554-93BA-E96D4083E896}" dt="2023-02-23T08:28:09.030" v="3228"/>
          <ac:spMkLst>
            <pc:docMk/>
            <pc:sldMk cId="1557109581" sldId="2305"/>
            <ac:spMk id="2" creationId="{10304424-DB4A-36E7-9E0D-D32A5DD0F26C}"/>
          </ac:spMkLst>
        </pc:spChg>
        <pc:spChg chg="mod">
          <ac:chgData name="伊健 杜" userId="e69aded81da48593" providerId="LiveId" clId="{EB7F38A4-AA77-4554-93BA-E96D4083E896}" dt="2023-02-23T08:28:09.030" v="3228"/>
          <ac:spMkLst>
            <pc:docMk/>
            <pc:sldMk cId="1557109581" sldId="2305"/>
            <ac:spMk id="5" creationId="{E7287B0E-EF55-E721-8EFA-9A9183C0EDF9}"/>
          </ac:spMkLst>
        </pc:spChg>
        <pc:picChg chg="add mod">
          <ac:chgData name="伊健 杜" userId="e69aded81da48593" providerId="LiveId" clId="{EB7F38A4-AA77-4554-93BA-E96D4083E896}" dt="2023-02-23T08:16:01.061" v="3132" actId="14100"/>
          <ac:picMkLst>
            <pc:docMk/>
            <pc:sldMk cId="1557109581" sldId="2305"/>
            <ac:picMk id="6146" creationId="{B64EE461-9A6C-2528-2487-06F1D5BCF5D4}"/>
          </ac:picMkLst>
        </pc:picChg>
      </pc:sldChg>
      <pc:sldChg chg="addSp modSp add mod">
        <pc:chgData name="伊健 杜" userId="e69aded81da48593" providerId="LiveId" clId="{EB7F38A4-AA77-4554-93BA-E96D4083E896}" dt="2023-02-23T08:28:09.030" v="3228"/>
        <pc:sldMkLst>
          <pc:docMk/>
          <pc:sldMk cId="4233209896" sldId="2306"/>
        </pc:sldMkLst>
        <pc:spChg chg="mod">
          <ac:chgData name="伊健 杜" userId="e69aded81da48593" providerId="LiveId" clId="{EB7F38A4-AA77-4554-93BA-E96D4083E896}" dt="2023-02-23T04:44:59.082" v="608"/>
          <ac:spMkLst>
            <pc:docMk/>
            <pc:sldMk cId="4233209896" sldId="2306"/>
            <ac:spMk id="2" creationId="{10304424-DB4A-36E7-9E0D-D32A5DD0F26C}"/>
          </ac:spMkLst>
        </pc:spChg>
        <pc:spChg chg="mod">
          <ac:chgData name="伊健 杜" userId="e69aded81da48593" providerId="LiveId" clId="{EB7F38A4-AA77-4554-93BA-E96D4083E896}" dt="2023-02-23T08:28:09.030" v="3228"/>
          <ac:spMkLst>
            <pc:docMk/>
            <pc:sldMk cId="4233209896" sldId="2306"/>
            <ac:spMk id="5" creationId="{E7287B0E-EF55-E721-8EFA-9A9183C0EDF9}"/>
          </ac:spMkLst>
        </pc:spChg>
        <pc:picChg chg="add mod">
          <ac:chgData name="伊健 杜" userId="e69aded81da48593" providerId="LiveId" clId="{EB7F38A4-AA77-4554-93BA-E96D4083E896}" dt="2023-02-23T08:18:08.117" v="3150" actId="1076"/>
          <ac:picMkLst>
            <pc:docMk/>
            <pc:sldMk cId="4233209896" sldId="2306"/>
            <ac:picMk id="7170" creationId="{4F5CAAFD-98A7-54A2-82A4-C455991E4D18}"/>
          </ac:picMkLst>
        </pc:picChg>
      </pc:sldChg>
      <pc:sldChg chg="addSp modSp add mod">
        <pc:chgData name="伊健 杜" userId="e69aded81da48593" providerId="LiveId" clId="{EB7F38A4-AA77-4554-93BA-E96D4083E896}" dt="2023-02-23T08:28:09.030" v="3228"/>
        <pc:sldMkLst>
          <pc:docMk/>
          <pc:sldMk cId="1593181623" sldId="2307"/>
        </pc:sldMkLst>
        <pc:spChg chg="mod">
          <ac:chgData name="伊健 杜" userId="e69aded81da48593" providerId="LiveId" clId="{EB7F38A4-AA77-4554-93BA-E96D4083E896}" dt="2023-02-23T08:28:09.030" v="3228"/>
          <ac:spMkLst>
            <pc:docMk/>
            <pc:sldMk cId="1593181623" sldId="2307"/>
            <ac:spMk id="5" creationId="{E7287B0E-EF55-E721-8EFA-9A9183C0EDF9}"/>
          </ac:spMkLst>
        </pc:spChg>
        <pc:picChg chg="add mod">
          <ac:chgData name="伊健 杜" userId="e69aded81da48593" providerId="LiveId" clId="{EB7F38A4-AA77-4554-93BA-E96D4083E896}" dt="2023-02-23T08:20:24.019" v="3153" actId="1076"/>
          <ac:picMkLst>
            <pc:docMk/>
            <pc:sldMk cId="1593181623" sldId="2307"/>
            <ac:picMk id="8194" creationId="{025A7D08-7FA0-7C53-2B06-0A1A50D93EB3}"/>
          </ac:picMkLst>
        </pc:picChg>
      </pc:sldChg>
      <pc:sldChg chg="addSp modSp add mod ord">
        <pc:chgData name="伊健 杜" userId="e69aded81da48593" providerId="LiveId" clId="{EB7F38A4-AA77-4554-93BA-E96D4083E896}" dt="2023-02-23T11:54:57.740" v="3341"/>
        <pc:sldMkLst>
          <pc:docMk/>
          <pc:sldMk cId="2804818673" sldId="2308"/>
        </pc:sldMkLst>
        <pc:spChg chg="mod">
          <ac:chgData name="伊健 杜" userId="e69aded81da48593" providerId="LiveId" clId="{EB7F38A4-AA77-4554-93BA-E96D4083E896}" dt="2023-02-23T08:28:09.030" v="3228"/>
          <ac:spMkLst>
            <pc:docMk/>
            <pc:sldMk cId="2804818673" sldId="2308"/>
            <ac:spMk id="2" creationId="{3D78739E-41E8-236E-E230-B8B23241333A}"/>
          </ac:spMkLst>
        </pc:spChg>
        <pc:spChg chg="add mod">
          <ac:chgData name="伊健 杜" userId="e69aded81da48593" providerId="LiveId" clId="{EB7F38A4-AA77-4554-93BA-E96D4083E896}" dt="2023-02-23T09:53:25.784" v="3265" actId="20577"/>
          <ac:spMkLst>
            <pc:docMk/>
            <pc:sldMk cId="2804818673" sldId="2308"/>
            <ac:spMk id="3" creationId="{2A6DA576-8246-941A-FEB0-58C0AA39CAFA}"/>
          </ac:spMkLst>
        </pc:spChg>
        <pc:inkChg chg="add">
          <ac:chgData name="伊健 杜" userId="e69aded81da48593" providerId="LiveId" clId="{EB7F38A4-AA77-4554-93BA-E96D4083E896}" dt="2023-02-23T11:54:57.740" v="3341"/>
          <ac:inkMkLst>
            <pc:docMk/>
            <pc:sldMk cId="2804818673" sldId="2308"/>
            <ac:inkMk id="4" creationId="{4C7A1D3D-DCFB-D998-CD86-D7BB1C6B8284}"/>
          </ac:inkMkLst>
        </pc:inkChg>
      </pc:sldChg>
      <pc:sldChg chg="addSp modSp add mod">
        <pc:chgData name="伊健 杜" userId="e69aded81da48593" providerId="LiveId" clId="{EB7F38A4-AA77-4554-93BA-E96D4083E896}" dt="2023-02-23T11:54:57.740" v="3341"/>
        <pc:sldMkLst>
          <pc:docMk/>
          <pc:sldMk cId="3080317491" sldId="2309"/>
        </pc:sldMkLst>
        <pc:spChg chg="mod">
          <ac:chgData name="伊健 杜" userId="e69aded81da48593" providerId="LiveId" clId="{EB7F38A4-AA77-4554-93BA-E96D4083E896}" dt="2023-02-23T08:28:09.030" v="3228"/>
          <ac:spMkLst>
            <pc:docMk/>
            <pc:sldMk cId="3080317491" sldId="2309"/>
            <ac:spMk id="5" creationId="{E7287B0E-EF55-E721-8EFA-9A9183C0EDF9}"/>
          </ac:spMkLst>
        </pc:spChg>
        <pc:picChg chg="add mod">
          <ac:chgData name="伊健 杜" userId="e69aded81da48593" providerId="LiveId" clId="{EB7F38A4-AA77-4554-93BA-E96D4083E896}" dt="2023-02-23T08:14:06.390" v="3125" actId="1076"/>
          <ac:picMkLst>
            <pc:docMk/>
            <pc:sldMk cId="3080317491" sldId="2309"/>
            <ac:picMk id="4098" creationId="{EBBA21FE-3980-5486-93B2-F6FECD6269EC}"/>
          </ac:picMkLst>
        </pc:picChg>
        <pc:inkChg chg="add">
          <ac:chgData name="伊健 杜" userId="e69aded81da48593" providerId="LiveId" clId="{EB7F38A4-AA77-4554-93BA-E96D4083E896}" dt="2023-02-23T11:54:57.740" v="3341"/>
          <ac:inkMkLst>
            <pc:docMk/>
            <pc:sldMk cId="3080317491" sldId="2309"/>
            <ac:inkMk id="3" creationId="{F1BD6976-698E-ADDA-A9D8-7940D33BC1E3}"/>
          </ac:inkMkLst>
        </pc:inkChg>
      </pc:sldChg>
      <pc:sldChg chg="addSp modSp add mod">
        <pc:chgData name="伊健 杜" userId="e69aded81da48593" providerId="LiveId" clId="{EB7F38A4-AA77-4554-93BA-E96D4083E896}" dt="2023-02-23T11:54:57.740" v="3341"/>
        <pc:sldMkLst>
          <pc:docMk/>
          <pc:sldMk cId="3945051099" sldId="2310"/>
        </pc:sldMkLst>
        <pc:spChg chg="mod">
          <ac:chgData name="伊健 杜" userId="e69aded81da48593" providerId="LiveId" clId="{EB7F38A4-AA77-4554-93BA-E96D4083E896}" dt="2023-02-23T08:28:09.030" v="3228"/>
          <ac:spMkLst>
            <pc:docMk/>
            <pc:sldMk cId="3945051099" sldId="2310"/>
            <ac:spMk id="2" creationId="{3D78739E-41E8-236E-E230-B8B23241333A}"/>
          </ac:spMkLst>
        </pc:spChg>
        <pc:spChg chg="add mod">
          <ac:chgData name="伊健 杜" userId="e69aded81da48593" providerId="LiveId" clId="{EB7F38A4-AA77-4554-93BA-E96D4083E896}" dt="2023-02-23T11:42:07.678" v="3340" actId="20577"/>
          <ac:spMkLst>
            <pc:docMk/>
            <pc:sldMk cId="3945051099" sldId="2310"/>
            <ac:spMk id="3" creationId="{D076F051-0970-947C-6673-B3602BFEAE95}"/>
          </ac:spMkLst>
        </pc:spChg>
        <pc:inkChg chg="add">
          <ac:chgData name="伊健 杜" userId="e69aded81da48593" providerId="LiveId" clId="{EB7F38A4-AA77-4554-93BA-E96D4083E896}" dt="2023-02-23T11:54:57.740" v="3341"/>
          <ac:inkMkLst>
            <pc:docMk/>
            <pc:sldMk cId="3945051099" sldId="2310"/>
            <ac:inkMk id="4" creationId="{B50A1F89-731D-9238-F749-CA6E2A13DBD0}"/>
          </ac:inkMkLst>
        </pc:inkChg>
      </pc:sldChg>
      <pc:sldChg chg="add del">
        <pc:chgData name="伊健 杜" userId="e69aded81da48593" providerId="LiveId" clId="{EB7F38A4-AA77-4554-93BA-E96D4083E896}" dt="2023-02-23T05:19:57.154" v="979" actId="47"/>
        <pc:sldMkLst>
          <pc:docMk/>
          <pc:sldMk cId="4186102740" sldId="2310"/>
        </pc:sldMkLst>
      </pc:sldChg>
      <pc:sldChg chg="add del">
        <pc:chgData name="伊健 杜" userId="e69aded81da48593" providerId="LiveId" clId="{EB7F38A4-AA77-4554-93BA-E96D4083E896}" dt="2023-02-23T05:23:34.093" v="1219" actId="47"/>
        <pc:sldMkLst>
          <pc:docMk/>
          <pc:sldMk cId="832986263" sldId="2311"/>
        </pc:sldMkLst>
      </pc:sldChg>
      <pc:sldChg chg="addSp modSp add">
        <pc:chgData name="伊健 杜" userId="e69aded81da48593" providerId="LiveId" clId="{EB7F38A4-AA77-4554-93BA-E96D4083E896}" dt="2023-02-23T11:54:57.740" v="3341"/>
        <pc:sldMkLst>
          <pc:docMk/>
          <pc:sldMk cId="1027848832" sldId="2311"/>
        </pc:sldMkLst>
        <pc:spChg chg="mod">
          <ac:chgData name="伊健 杜" userId="e69aded81da48593" providerId="LiveId" clId="{EB7F38A4-AA77-4554-93BA-E96D4083E896}" dt="2023-02-23T08:28:09.030" v="3228"/>
          <ac:spMkLst>
            <pc:docMk/>
            <pc:sldMk cId="1027848832" sldId="2311"/>
            <ac:spMk id="2" creationId="{3D78739E-41E8-236E-E230-B8B23241333A}"/>
          </ac:spMkLst>
        </pc:spChg>
        <pc:inkChg chg="add">
          <ac:chgData name="伊健 杜" userId="e69aded81da48593" providerId="LiveId" clId="{EB7F38A4-AA77-4554-93BA-E96D4083E896}" dt="2023-02-23T11:54:57.740" v="3341"/>
          <ac:inkMkLst>
            <pc:docMk/>
            <pc:sldMk cId="1027848832" sldId="2311"/>
            <ac:inkMk id="3" creationId="{5D0E302E-60E4-82DF-3884-C0756E8B4F76}"/>
          </ac:inkMkLst>
        </pc:inkChg>
      </pc:sldChg>
      <pc:sldChg chg="modSp add mod">
        <pc:chgData name="伊健 杜" userId="e69aded81da48593" providerId="LiveId" clId="{EB7F38A4-AA77-4554-93BA-E96D4083E896}" dt="2023-02-23T08:28:09.030" v="3228"/>
        <pc:sldMkLst>
          <pc:docMk/>
          <pc:sldMk cId="952692238" sldId="2312"/>
        </pc:sldMkLst>
        <pc:spChg chg="mod">
          <ac:chgData name="伊健 杜" userId="e69aded81da48593" providerId="LiveId" clId="{EB7F38A4-AA77-4554-93BA-E96D4083E896}" dt="2023-02-23T08:28:09.030" v="3228"/>
          <ac:spMkLst>
            <pc:docMk/>
            <pc:sldMk cId="952692238" sldId="2312"/>
            <ac:spMk id="2" creationId="{3D78739E-41E8-236E-E230-B8B23241333A}"/>
          </ac:spMkLst>
        </pc:spChg>
      </pc:sldChg>
      <pc:sldChg chg="modSp add del mod">
        <pc:chgData name="伊健 杜" userId="e69aded81da48593" providerId="LiveId" clId="{EB7F38A4-AA77-4554-93BA-E96D4083E896}" dt="2023-02-23T06:11:23.678" v="2363" actId="47"/>
        <pc:sldMkLst>
          <pc:docMk/>
          <pc:sldMk cId="3373677240" sldId="2313"/>
        </pc:sldMkLst>
        <pc:spChg chg="mod">
          <ac:chgData name="伊健 杜" userId="e69aded81da48593" providerId="LiveId" clId="{EB7F38A4-AA77-4554-93BA-E96D4083E896}" dt="2023-02-23T05:39:20.086" v="1564"/>
          <ac:spMkLst>
            <pc:docMk/>
            <pc:sldMk cId="3373677240" sldId="2313"/>
            <ac:spMk id="2" creationId="{3D78739E-41E8-236E-E230-B8B23241333A}"/>
          </ac:spMkLst>
        </pc:spChg>
      </pc:sldChg>
      <pc:sldChg chg="addSp modSp add mod">
        <pc:chgData name="伊健 杜" userId="e69aded81da48593" providerId="LiveId" clId="{EB7F38A4-AA77-4554-93BA-E96D4083E896}" dt="2023-02-23T08:28:09.030" v="3228"/>
        <pc:sldMkLst>
          <pc:docMk/>
          <pc:sldMk cId="1513756883" sldId="2314"/>
        </pc:sldMkLst>
        <pc:spChg chg="mod">
          <ac:chgData name="伊健 杜" userId="e69aded81da48593" providerId="LiveId" clId="{EB7F38A4-AA77-4554-93BA-E96D4083E896}" dt="2023-02-23T08:28:09.030" v="3228"/>
          <ac:spMkLst>
            <pc:docMk/>
            <pc:sldMk cId="1513756883" sldId="2314"/>
            <ac:spMk id="2" creationId="{10304424-DB4A-36E7-9E0D-D32A5DD0F26C}"/>
          </ac:spMkLst>
        </pc:spChg>
        <pc:spChg chg="mod">
          <ac:chgData name="伊健 杜" userId="e69aded81da48593" providerId="LiveId" clId="{EB7F38A4-AA77-4554-93BA-E96D4083E896}" dt="2023-02-23T08:28:09.030" v="3228"/>
          <ac:spMkLst>
            <pc:docMk/>
            <pc:sldMk cId="1513756883" sldId="2314"/>
            <ac:spMk id="5" creationId="{E7287B0E-EF55-E721-8EFA-9A9183C0EDF9}"/>
          </ac:spMkLst>
        </pc:spChg>
        <pc:picChg chg="add mod">
          <ac:chgData name="伊健 杜" userId="e69aded81da48593" providerId="LiveId" clId="{EB7F38A4-AA77-4554-93BA-E96D4083E896}" dt="2023-02-23T08:22:01.618" v="3155" actId="1076"/>
          <ac:picMkLst>
            <pc:docMk/>
            <pc:sldMk cId="1513756883" sldId="2314"/>
            <ac:picMk id="9218" creationId="{E61CD88A-6CFE-E259-5584-BFB506473052}"/>
          </ac:picMkLst>
        </pc:picChg>
      </pc:sldChg>
      <pc:sldChg chg="modSp add mod">
        <pc:chgData name="伊健 杜" userId="e69aded81da48593" providerId="LiveId" clId="{EB7F38A4-AA77-4554-93BA-E96D4083E896}" dt="2023-02-23T08:28:09.030" v="3228"/>
        <pc:sldMkLst>
          <pc:docMk/>
          <pc:sldMk cId="1094530956" sldId="2315"/>
        </pc:sldMkLst>
        <pc:spChg chg="mod">
          <ac:chgData name="伊健 杜" userId="e69aded81da48593" providerId="LiveId" clId="{EB7F38A4-AA77-4554-93BA-E96D4083E896}" dt="2023-02-23T08:28:09.030" v="3228"/>
          <ac:spMkLst>
            <pc:docMk/>
            <pc:sldMk cId="1094530956" sldId="2315"/>
            <ac:spMk id="2" creationId="{3D78739E-41E8-236E-E230-B8B23241333A}"/>
          </ac:spMkLst>
        </pc:spChg>
      </pc:sldChg>
      <pc:sldChg chg="addSp modSp add mod">
        <pc:chgData name="伊健 杜" userId="e69aded81da48593" providerId="LiveId" clId="{EB7F38A4-AA77-4554-93BA-E96D4083E896}" dt="2023-02-23T08:28:09.030" v="3228"/>
        <pc:sldMkLst>
          <pc:docMk/>
          <pc:sldMk cId="2596875815" sldId="2316"/>
        </pc:sldMkLst>
        <pc:spChg chg="mod">
          <ac:chgData name="伊健 杜" userId="e69aded81da48593" providerId="LiveId" clId="{EB7F38A4-AA77-4554-93BA-E96D4083E896}" dt="2023-02-23T08:28:09.030" v="3228"/>
          <ac:spMkLst>
            <pc:docMk/>
            <pc:sldMk cId="2596875815" sldId="2316"/>
            <ac:spMk id="2" creationId="{10304424-DB4A-36E7-9E0D-D32A5DD0F26C}"/>
          </ac:spMkLst>
        </pc:spChg>
        <pc:spChg chg="mod">
          <ac:chgData name="伊健 杜" userId="e69aded81da48593" providerId="LiveId" clId="{EB7F38A4-AA77-4554-93BA-E96D4083E896}" dt="2023-02-23T08:28:09.030" v="3228"/>
          <ac:spMkLst>
            <pc:docMk/>
            <pc:sldMk cId="2596875815" sldId="2316"/>
            <ac:spMk id="5" creationId="{E7287B0E-EF55-E721-8EFA-9A9183C0EDF9}"/>
          </ac:spMkLst>
        </pc:spChg>
        <pc:picChg chg="add mod">
          <ac:chgData name="伊健 杜" userId="e69aded81da48593" providerId="LiveId" clId="{EB7F38A4-AA77-4554-93BA-E96D4083E896}" dt="2023-02-23T08:22:18.893" v="3157" actId="1076"/>
          <ac:picMkLst>
            <pc:docMk/>
            <pc:sldMk cId="2596875815" sldId="2316"/>
            <ac:picMk id="10242" creationId="{D967BE2D-4D5E-BF28-D0D3-E512070F4713}"/>
          </ac:picMkLst>
        </pc:picChg>
      </pc:sldChg>
      <pc:sldChg chg="modSp add mod">
        <pc:chgData name="伊健 杜" userId="e69aded81da48593" providerId="LiveId" clId="{EB7F38A4-AA77-4554-93BA-E96D4083E896}" dt="2023-02-23T08:28:09.030" v="3228"/>
        <pc:sldMkLst>
          <pc:docMk/>
          <pc:sldMk cId="358462328" sldId="2317"/>
        </pc:sldMkLst>
        <pc:spChg chg="mod">
          <ac:chgData name="伊健 杜" userId="e69aded81da48593" providerId="LiveId" clId="{EB7F38A4-AA77-4554-93BA-E96D4083E896}" dt="2023-02-23T08:28:09.030" v="3228"/>
          <ac:spMkLst>
            <pc:docMk/>
            <pc:sldMk cId="358462328" sldId="2317"/>
            <ac:spMk id="2" creationId="{3D78739E-41E8-236E-E230-B8B23241333A}"/>
          </ac:spMkLst>
        </pc:spChg>
      </pc:sldChg>
      <pc:sldChg chg="addSp modSp add mod">
        <pc:chgData name="伊健 杜" userId="e69aded81da48593" providerId="LiveId" clId="{EB7F38A4-AA77-4554-93BA-E96D4083E896}" dt="2023-02-23T12:30:45.527" v="3350"/>
        <pc:sldMkLst>
          <pc:docMk/>
          <pc:sldMk cId="136064816" sldId="2318"/>
        </pc:sldMkLst>
        <pc:spChg chg="mod">
          <ac:chgData name="伊健 杜" userId="e69aded81da48593" providerId="LiveId" clId="{EB7F38A4-AA77-4554-93BA-E96D4083E896}" dt="2023-02-23T08:28:09.030" v="3228"/>
          <ac:spMkLst>
            <pc:docMk/>
            <pc:sldMk cId="136064816" sldId="2318"/>
            <ac:spMk id="2" creationId="{10304424-DB4A-36E7-9E0D-D32A5DD0F26C}"/>
          </ac:spMkLst>
        </pc:spChg>
        <pc:spChg chg="mod">
          <ac:chgData name="伊健 杜" userId="e69aded81da48593" providerId="LiveId" clId="{EB7F38A4-AA77-4554-93BA-E96D4083E896}" dt="2023-02-23T08:28:09.030" v="3228"/>
          <ac:spMkLst>
            <pc:docMk/>
            <pc:sldMk cId="136064816" sldId="2318"/>
            <ac:spMk id="5" creationId="{E7287B0E-EF55-E721-8EFA-9A9183C0EDF9}"/>
          </ac:spMkLst>
        </pc:spChg>
        <pc:picChg chg="add mod">
          <ac:chgData name="伊健 杜" userId="e69aded81da48593" providerId="LiveId" clId="{EB7F38A4-AA77-4554-93BA-E96D4083E896}" dt="2023-02-23T08:22:49.133" v="3159" actId="1076"/>
          <ac:picMkLst>
            <pc:docMk/>
            <pc:sldMk cId="136064816" sldId="2318"/>
            <ac:picMk id="11266" creationId="{C65EE77C-C017-3C10-D75F-0242DC767178}"/>
          </ac:picMkLst>
        </pc:picChg>
        <pc:inkChg chg="add">
          <ac:chgData name="伊健 杜" userId="e69aded81da48593" providerId="LiveId" clId="{EB7F38A4-AA77-4554-93BA-E96D4083E896}" dt="2023-02-23T12:30:45.527" v="3350"/>
          <ac:inkMkLst>
            <pc:docMk/>
            <pc:sldMk cId="136064816" sldId="2318"/>
            <ac:inkMk id="3" creationId="{F1737DC4-F224-6CB9-8FD5-3D2D182A5B42}"/>
          </ac:inkMkLst>
        </pc:inkChg>
      </pc:sldChg>
      <pc:sldChg chg="add del">
        <pc:chgData name="伊健 杜" userId="e69aded81da48593" providerId="LiveId" clId="{EB7F38A4-AA77-4554-93BA-E96D4083E896}" dt="2023-02-23T05:48:11.522" v="2024" actId="47"/>
        <pc:sldMkLst>
          <pc:docMk/>
          <pc:sldMk cId="616940830" sldId="2318"/>
        </pc:sldMkLst>
      </pc:sldChg>
      <pc:sldChg chg="addSp modSp add mod">
        <pc:chgData name="伊健 杜" userId="e69aded81da48593" providerId="LiveId" clId="{EB7F38A4-AA77-4554-93BA-E96D4083E896}" dt="2023-02-23T08:28:09.030" v="3228"/>
        <pc:sldMkLst>
          <pc:docMk/>
          <pc:sldMk cId="2697946321" sldId="2319"/>
        </pc:sldMkLst>
        <pc:spChg chg="mod">
          <ac:chgData name="伊健 杜" userId="e69aded81da48593" providerId="LiveId" clId="{EB7F38A4-AA77-4554-93BA-E96D4083E896}" dt="2023-02-23T08:28:09.030" v="3228"/>
          <ac:spMkLst>
            <pc:docMk/>
            <pc:sldMk cId="2697946321" sldId="2319"/>
            <ac:spMk id="2" creationId="{10304424-DB4A-36E7-9E0D-D32A5DD0F26C}"/>
          </ac:spMkLst>
        </pc:spChg>
        <pc:spChg chg="mod">
          <ac:chgData name="伊健 杜" userId="e69aded81da48593" providerId="LiveId" clId="{EB7F38A4-AA77-4554-93BA-E96D4083E896}" dt="2023-02-23T08:28:09.030" v="3228"/>
          <ac:spMkLst>
            <pc:docMk/>
            <pc:sldMk cId="2697946321" sldId="2319"/>
            <ac:spMk id="5" creationId="{E7287B0E-EF55-E721-8EFA-9A9183C0EDF9}"/>
          </ac:spMkLst>
        </pc:spChg>
        <pc:picChg chg="add mod">
          <ac:chgData name="伊健 杜" userId="e69aded81da48593" providerId="LiveId" clId="{EB7F38A4-AA77-4554-93BA-E96D4083E896}" dt="2023-02-23T08:23:26.760" v="3162" actId="1076"/>
          <ac:picMkLst>
            <pc:docMk/>
            <pc:sldMk cId="2697946321" sldId="2319"/>
            <ac:picMk id="12290" creationId="{BC189CC1-9304-0FDC-FE8D-400FD18DE556}"/>
          </ac:picMkLst>
        </pc:picChg>
      </pc:sldChg>
      <pc:sldChg chg="modSp add mod ord">
        <pc:chgData name="伊健 杜" userId="e69aded81da48593" providerId="LiveId" clId="{EB7F38A4-AA77-4554-93BA-E96D4083E896}" dt="2023-02-23T08:28:09.030" v="3228"/>
        <pc:sldMkLst>
          <pc:docMk/>
          <pc:sldMk cId="3080894702" sldId="2320"/>
        </pc:sldMkLst>
        <pc:spChg chg="mod">
          <ac:chgData name="伊健 杜" userId="e69aded81da48593" providerId="LiveId" clId="{EB7F38A4-AA77-4554-93BA-E96D4083E896}" dt="2023-02-23T08:28:09.030" v="3228"/>
          <ac:spMkLst>
            <pc:docMk/>
            <pc:sldMk cId="3080894702" sldId="2320"/>
            <ac:spMk id="2" creationId="{3D78739E-41E8-236E-E230-B8B23241333A}"/>
          </ac:spMkLst>
        </pc:spChg>
      </pc:sldChg>
      <pc:sldChg chg="addSp modSp add mod">
        <pc:chgData name="伊健 杜" userId="e69aded81da48593" providerId="LiveId" clId="{EB7F38A4-AA77-4554-93BA-E96D4083E896}" dt="2023-02-23T08:28:09.030" v="3228"/>
        <pc:sldMkLst>
          <pc:docMk/>
          <pc:sldMk cId="2976547932" sldId="2321"/>
        </pc:sldMkLst>
        <pc:spChg chg="mod">
          <ac:chgData name="伊健 杜" userId="e69aded81da48593" providerId="LiveId" clId="{EB7F38A4-AA77-4554-93BA-E96D4083E896}" dt="2023-02-23T08:28:09.030" v="3228"/>
          <ac:spMkLst>
            <pc:docMk/>
            <pc:sldMk cId="2976547932" sldId="2321"/>
            <ac:spMk id="2" creationId="{10304424-DB4A-36E7-9E0D-D32A5DD0F26C}"/>
          </ac:spMkLst>
        </pc:spChg>
        <pc:spChg chg="mod">
          <ac:chgData name="伊健 杜" userId="e69aded81da48593" providerId="LiveId" clId="{EB7F38A4-AA77-4554-93BA-E96D4083E896}" dt="2023-02-23T08:28:09.030" v="3228"/>
          <ac:spMkLst>
            <pc:docMk/>
            <pc:sldMk cId="2976547932" sldId="2321"/>
            <ac:spMk id="5" creationId="{E7287B0E-EF55-E721-8EFA-9A9183C0EDF9}"/>
          </ac:spMkLst>
        </pc:spChg>
        <pc:picChg chg="add mod">
          <ac:chgData name="伊健 杜" userId="e69aded81da48593" providerId="LiveId" clId="{EB7F38A4-AA77-4554-93BA-E96D4083E896}" dt="2023-02-23T08:23:50.342" v="3164" actId="1076"/>
          <ac:picMkLst>
            <pc:docMk/>
            <pc:sldMk cId="2976547932" sldId="2321"/>
            <ac:picMk id="13314" creationId="{F5AD7EE8-D959-6267-7CBC-5887609D26BB}"/>
          </ac:picMkLst>
        </pc:picChg>
      </pc:sldChg>
      <pc:sldChg chg="add ord">
        <pc:chgData name="伊健 杜" userId="e69aded81da48593" providerId="LiveId" clId="{EB7F38A4-AA77-4554-93BA-E96D4083E896}" dt="2023-02-23T08:27:57.172" v="3227"/>
        <pc:sldMkLst>
          <pc:docMk/>
          <pc:sldMk cId="4036170169" sldId="2322"/>
        </pc:sldMkLst>
      </pc:sldChg>
      <pc:sldChg chg="addSp modSp add mod">
        <pc:chgData name="伊健 杜" userId="e69aded81da48593" providerId="LiveId" clId="{EB7F38A4-AA77-4554-93BA-E96D4083E896}" dt="2023-02-23T08:28:09.030" v="3228"/>
        <pc:sldMkLst>
          <pc:docMk/>
          <pc:sldMk cId="4122714467" sldId="2323"/>
        </pc:sldMkLst>
        <pc:spChg chg="mod">
          <ac:chgData name="伊健 杜" userId="e69aded81da48593" providerId="LiveId" clId="{EB7F38A4-AA77-4554-93BA-E96D4083E896}" dt="2023-02-23T08:28:09.030" v="3228"/>
          <ac:spMkLst>
            <pc:docMk/>
            <pc:sldMk cId="4122714467" sldId="2323"/>
            <ac:spMk id="2" creationId="{10304424-DB4A-36E7-9E0D-D32A5DD0F26C}"/>
          </ac:spMkLst>
        </pc:spChg>
        <pc:spChg chg="mod">
          <ac:chgData name="伊健 杜" userId="e69aded81da48593" providerId="LiveId" clId="{EB7F38A4-AA77-4554-93BA-E96D4083E896}" dt="2023-02-23T08:28:09.030" v="3228"/>
          <ac:spMkLst>
            <pc:docMk/>
            <pc:sldMk cId="4122714467" sldId="2323"/>
            <ac:spMk id="5" creationId="{E7287B0E-EF55-E721-8EFA-9A9183C0EDF9}"/>
          </ac:spMkLst>
        </pc:spChg>
        <pc:picChg chg="add mod">
          <ac:chgData name="伊健 杜" userId="e69aded81da48593" providerId="LiveId" clId="{EB7F38A4-AA77-4554-93BA-E96D4083E896}" dt="2023-02-23T08:24:40.868" v="3167" actId="14100"/>
          <ac:picMkLst>
            <pc:docMk/>
            <pc:sldMk cId="4122714467" sldId="2323"/>
            <ac:picMk id="4" creationId="{DBAE0DA1-525A-98D6-44A9-A3149BE1474C}"/>
          </ac:picMkLst>
        </pc:picChg>
      </pc:sldChg>
      <pc:sldChg chg="addSp modSp add mod">
        <pc:chgData name="伊健 杜" userId="e69aded81da48593" providerId="LiveId" clId="{EB7F38A4-AA77-4554-93BA-E96D4083E896}" dt="2023-02-23T08:28:09.030" v="3228"/>
        <pc:sldMkLst>
          <pc:docMk/>
          <pc:sldMk cId="1670619611" sldId="2324"/>
        </pc:sldMkLst>
        <pc:spChg chg="mod">
          <ac:chgData name="伊健 杜" userId="e69aded81da48593" providerId="LiveId" clId="{EB7F38A4-AA77-4554-93BA-E96D4083E896}" dt="2023-02-23T08:28:09.030" v="3228"/>
          <ac:spMkLst>
            <pc:docMk/>
            <pc:sldMk cId="1670619611" sldId="2324"/>
            <ac:spMk id="2" creationId="{10304424-DB4A-36E7-9E0D-D32A5DD0F26C}"/>
          </ac:spMkLst>
        </pc:spChg>
        <pc:spChg chg="mod">
          <ac:chgData name="伊健 杜" userId="e69aded81da48593" providerId="LiveId" clId="{EB7F38A4-AA77-4554-93BA-E96D4083E896}" dt="2023-02-23T08:28:09.030" v="3228"/>
          <ac:spMkLst>
            <pc:docMk/>
            <pc:sldMk cId="1670619611" sldId="2324"/>
            <ac:spMk id="5" creationId="{E7287B0E-EF55-E721-8EFA-9A9183C0EDF9}"/>
          </ac:spMkLst>
        </pc:spChg>
        <pc:picChg chg="add mod">
          <ac:chgData name="伊健 杜" userId="e69aded81da48593" providerId="LiveId" clId="{EB7F38A4-AA77-4554-93BA-E96D4083E896}" dt="2023-02-23T08:25:00.412" v="3171" actId="1076"/>
          <ac:picMkLst>
            <pc:docMk/>
            <pc:sldMk cId="1670619611" sldId="2324"/>
            <ac:picMk id="14338" creationId="{0FCD6B14-66C6-ABF4-70F5-A3DE20A09D73}"/>
          </ac:picMkLst>
        </pc:picChg>
      </pc:sldChg>
      <pc:sldChg chg="addSp modSp add mod">
        <pc:chgData name="伊健 杜" userId="e69aded81da48593" providerId="LiveId" clId="{EB7F38A4-AA77-4554-93BA-E96D4083E896}" dt="2023-02-23T12:27:12.350" v="3349" actId="20577"/>
        <pc:sldMkLst>
          <pc:docMk/>
          <pc:sldMk cId="3370330819" sldId="2325"/>
        </pc:sldMkLst>
        <pc:spChg chg="mod">
          <ac:chgData name="伊健 杜" userId="e69aded81da48593" providerId="LiveId" clId="{EB7F38A4-AA77-4554-93BA-E96D4083E896}" dt="2023-02-23T08:28:09.030" v="3228"/>
          <ac:spMkLst>
            <pc:docMk/>
            <pc:sldMk cId="3370330819" sldId="2325"/>
            <ac:spMk id="2" creationId="{10304424-DB4A-36E7-9E0D-D32A5DD0F26C}"/>
          </ac:spMkLst>
        </pc:spChg>
        <pc:spChg chg="mod">
          <ac:chgData name="伊健 杜" userId="e69aded81da48593" providerId="LiveId" clId="{EB7F38A4-AA77-4554-93BA-E96D4083E896}" dt="2023-02-23T12:27:12.350" v="3349" actId="20577"/>
          <ac:spMkLst>
            <pc:docMk/>
            <pc:sldMk cId="3370330819" sldId="2325"/>
            <ac:spMk id="5" creationId="{E7287B0E-EF55-E721-8EFA-9A9183C0EDF9}"/>
          </ac:spMkLst>
        </pc:spChg>
        <pc:picChg chg="add mod">
          <ac:chgData name="伊健 杜" userId="e69aded81da48593" providerId="LiveId" clId="{EB7F38A4-AA77-4554-93BA-E96D4083E896}" dt="2023-02-23T08:26:35.294" v="3197" actId="1076"/>
          <ac:picMkLst>
            <pc:docMk/>
            <pc:sldMk cId="3370330819" sldId="2325"/>
            <ac:picMk id="16386" creationId="{256F17CA-25E6-53A2-4633-0A4E2A353161}"/>
          </ac:picMkLst>
        </pc:picChg>
      </pc:sldChg>
      <pc:sldChg chg="addSp modSp add mod">
        <pc:chgData name="伊健 杜" userId="e69aded81da48593" providerId="LiveId" clId="{EB7F38A4-AA77-4554-93BA-E96D4083E896}" dt="2023-02-23T08:28:09.030" v="3228"/>
        <pc:sldMkLst>
          <pc:docMk/>
          <pc:sldMk cId="3607352857" sldId="2326"/>
        </pc:sldMkLst>
        <pc:spChg chg="mod">
          <ac:chgData name="伊健 杜" userId="e69aded81da48593" providerId="LiveId" clId="{EB7F38A4-AA77-4554-93BA-E96D4083E896}" dt="2023-02-23T08:28:09.030" v="3228"/>
          <ac:spMkLst>
            <pc:docMk/>
            <pc:sldMk cId="3607352857" sldId="2326"/>
            <ac:spMk id="2" creationId="{10304424-DB4A-36E7-9E0D-D32A5DD0F26C}"/>
          </ac:spMkLst>
        </pc:spChg>
        <pc:spChg chg="mod">
          <ac:chgData name="伊健 杜" userId="e69aded81da48593" providerId="LiveId" clId="{EB7F38A4-AA77-4554-93BA-E96D4083E896}" dt="2023-02-23T08:28:09.030" v="3228"/>
          <ac:spMkLst>
            <pc:docMk/>
            <pc:sldMk cId="3607352857" sldId="2326"/>
            <ac:spMk id="5" creationId="{E7287B0E-EF55-E721-8EFA-9A9183C0EDF9}"/>
          </ac:spMkLst>
        </pc:spChg>
        <pc:picChg chg="add mod">
          <ac:chgData name="伊健 杜" userId="e69aded81da48593" providerId="LiveId" clId="{EB7F38A4-AA77-4554-93BA-E96D4083E896}" dt="2023-02-23T08:27:00.743" v="3201" actId="1076"/>
          <ac:picMkLst>
            <pc:docMk/>
            <pc:sldMk cId="3607352857" sldId="2326"/>
            <ac:picMk id="17410" creationId="{31B7D1CB-7745-568B-A492-628B7E925074}"/>
          </ac:picMkLst>
        </pc:picChg>
      </pc:sldChg>
      <pc:sldChg chg="modSp add mod">
        <pc:chgData name="伊健 杜" userId="e69aded81da48593" providerId="LiveId" clId="{EB7F38A4-AA77-4554-93BA-E96D4083E896}" dt="2023-02-23T08:28:09.030" v="3228"/>
        <pc:sldMkLst>
          <pc:docMk/>
          <pc:sldMk cId="2656300679" sldId="2327"/>
        </pc:sldMkLst>
        <pc:spChg chg="mod">
          <ac:chgData name="伊健 杜" userId="e69aded81da48593" providerId="LiveId" clId="{EB7F38A4-AA77-4554-93BA-E96D4083E896}" dt="2023-02-23T08:28:09.030" v="3228"/>
          <ac:spMkLst>
            <pc:docMk/>
            <pc:sldMk cId="2656300679" sldId="2327"/>
            <ac:spMk id="2" creationId="{3D78739E-41E8-236E-E230-B8B23241333A}"/>
          </ac:spMkLst>
        </pc:spChg>
      </pc:sldChg>
      <pc:sldChg chg="addSp modSp add mod">
        <pc:chgData name="伊健 杜" userId="e69aded81da48593" providerId="LiveId" clId="{EB7F38A4-AA77-4554-93BA-E96D4083E896}" dt="2023-02-23T08:28:09.030" v="3228"/>
        <pc:sldMkLst>
          <pc:docMk/>
          <pc:sldMk cId="1286899758" sldId="2328"/>
        </pc:sldMkLst>
        <pc:spChg chg="mod">
          <ac:chgData name="伊健 杜" userId="e69aded81da48593" providerId="LiveId" clId="{EB7F38A4-AA77-4554-93BA-E96D4083E896}" dt="2023-02-23T08:28:09.030" v="3228"/>
          <ac:spMkLst>
            <pc:docMk/>
            <pc:sldMk cId="1286899758" sldId="2328"/>
            <ac:spMk id="2" creationId="{10304424-DB4A-36E7-9E0D-D32A5DD0F26C}"/>
          </ac:spMkLst>
        </pc:spChg>
        <pc:spChg chg="mod">
          <ac:chgData name="伊健 杜" userId="e69aded81da48593" providerId="LiveId" clId="{EB7F38A4-AA77-4554-93BA-E96D4083E896}" dt="2023-02-23T08:28:09.030" v="3228"/>
          <ac:spMkLst>
            <pc:docMk/>
            <pc:sldMk cId="1286899758" sldId="2328"/>
            <ac:spMk id="5" creationId="{E7287B0E-EF55-E721-8EFA-9A9183C0EDF9}"/>
          </ac:spMkLst>
        </pc:spChg>
        <pc:picChg chg="add mod">
          <ac:chgData name="伊健 杜" userId="e69aded81da48593" providerId="LiveId" clId="{EB7F38A4-AA77-4554-93BA-E96D4083E896}" dt="2023-02-23T08:26:11.405" v="3195" actId="1076"/>
          <ac:picMkLst>
            <pc:docMk/>
            <pc:sldMk cId="1286899758" sldId="2328"/>
            <ac:picMk id="15362" creationId="{86427994-650A-BE9B-8CE0-E1B778894F11}"/>
          </ac:picMkLst>
        </pc:picChg>
      </pc:sldChg>
      <pc:sldChg chg="modSp add mod">
        <pc:chgData name="伊健 杜" userId="e69aded81da48593" providerId="LiveId" clId="{EB7F38A4-AA77-4554-93BA-E96D4083E896}" dt="2023-02-23T08:28:09.030" v="3228"/>
        <pc:sldMkLst>
          <pc:docMk/>
          <pc:sldMk cId="3097404710" sldId="2329"/>
        </pc:sldMkLst>
        <pc:spChg chg="mod">
          <ac:chgData name="伊健 杜" userId="e69aded81da48593" providerId="LiveId" clId="{EB7F38A4-AA77-4554-93BA-E96D4083E896}" dt="2023-02-23T08:28:09.030" v="3228"/>
          <ac:spMkLst>
            <pc:docMk/>
            <pc:sldMk cId="3097404710" sldId="2329"/>
            <ac:spMk id="2" creationId="{3D78739E-41E8-236E-E230-B8B23241333A}"/>
          </ac:spMkLst>
        </pc:spChg>
      </pc:sldChg>
    </pc:docChg>
  </pc:docChgLst>
  <pc:docChgLst>
    <pc:chgData name="伊健 杜" userId="e69aded81da48593" providerId="LiveId" clId="{3718FCA3-DF77-4CF4-97AF-0A6F897F96AD}"/>
    <pc:docChg chg="undo custSel addSld delSld modSld sldOrd">
      <pc:chgData name="伊健 杜" userId="e69aded81da48593" providerId="LiveId" clId="{3718FCA3-DF77-4CF4-97AF-0A6F897F96AD}" dt="2023-03-16T12:44:30.481" v="3669" actId="20577"/>
      <pc:docMkLst>
        <pc:docMk/>
      </pc:docMkLst>
      <pc:sldChg chg="addSp delSp modSp add mod">
        <pc:chgData name="伊健 杜" userId="e69aded81da48593" providerId="LiveId" clId="{3718FCA3-DF77-4CF4-97AF-0A6F897F96AD}" dt="2023-03-16T08:42:23.308" v="3666"/>
        <pc:sldMkLst>
          <pc:docMk/>
          <pc:sldMk cId="1400167800" sldId="2468"/>
        </pc:sldMkLst>
        <pc:spChg chg="mod">
          <ac:chgData name="伊健 杜" userId="e69aded81da48593" providerId="LiveId" clId="{3718FCA3-DF77-4CF4-97AF-0A6F897F96AD}" dt="2023-03-16T08:42:23.308" v="3666"/>
          <ac:spMkLst>
            <pc:docMk/>
            <pc:sldMk cId="1400167800" sldId="2468"/>
            <ac:spMk id="4" creationId="{02C1390D-8BF2-080E-6243-D934E7302B7B}"/>
          </ac:spMkLst>
        </pc:spChg>
        <pc:spChg chg="mod">
          <ac:chgData name="伊健 杜" userId="e69aded81da48593" providerId="LiveId" clId="{3718FCA3-DF77-4CF4-97AF-0A6F897F96AD}" dt="2023-03-16T08:42:23.308" v="3666"/>
          <ac:spMkLst>
            <pc:docMk/>
            <pc:sldMk cId="1400167800" sldId="2468"/>
            <ac:spMk id="9" creationId="{7C423D93-45E3-B2E3-10CF-ED853425F51E}"/>
          </ac:spMkLst>
        </pc:spChg>
        <pc:picChg chg="add mod">
          <ac:chgData name="伊健 杜" userId="e69aded81da48593" providerId="LiveId" clId="{3718FCA3-DF77-4CF4-97AF-0A6F897F96AD}" dt="2023-03-16T08:31:05.830" v="3551" actId="1076"/>
          <ac:picMkLst>
            <pc:docMk/>
            <pc:sldMk cId="1400167800" sldId="2468"/>
            <ac:picMk id="2" creationId="{A384BEC2-4EC8-6E0D-FFC6-13919BC8EB52}"/>
          </ac:picMkLst>
        </pc:picChg>
        <pc:picChg chg="del">
          <ac:chgData name="伊健 杜" userId="e69aded81da48593" providerId="LiveId" clId="{3718FCA3-DF77-4CF4-97AF-0A6F897F96AD}" dt="2023-03-16T07:08:56.395" v="117" actId="478"/>
          <ac:picMkLst>
            <pc:docMk/>
            <pc:sldMk cId="1400167800" sldId="2468"/>
            <ac:picMk id="4098" creationId="{75792AEF-AA86-3AA4-56D8-A949638BCE65}"/>
          </ac:picMkLst>
        </pc:picChg>
      </pc:sldChg>
      <pc:sldChg chg="del">
        <pc:chgData name="伊健 杜" userId="e69aded81da48593" providerId="LiveId" clId="{3718FCA3-DF77-4CF4-97AF-0A6F897F96AD}" dt="2023-03-16T07:07:29.784" v="98" actId="47"/>
        <pc:sldMkLst>
          <pc:docMk/>
          <pc:sldMk cId="527251405" sldId="2506"/>
        </pc:sldMkLst>
      </pc:sldChg>
      <pc:sldChg chg="del">
        <pc:chgData name="伊健 杜" userId="e69aded81da48593" providerId="LiveId" clId="{3718FCA3-DF77-4CF4-97AF-0A6F897F96AD}" dt="2023-03-16T07:07:29.784" v="98" actId="47"/>
        <pc:sldMkLst>
          <pc:docMk/>
          <pc:sldMk cId="541025328" sldId="2536"/>
        </pc:sldMkLst>
      </pc:sldChg>
      <pc:sldChg chg="del">
        <pc:chgData name="伊健 杜" userId="e69aded81da48593" providerId="LiveId" clId="{3718FCA3-DF77-4CF4-97AF-0A6F897F96AD}" dt="2023-03-16T07:07:29.784" v="98" actId="47"/>
        <pc:sldMkLst>
          <pc:docMk/>
          <pc:sldMk cId="1564782402" sldId="2537"/>
        </pc:sldMkLst>
      </pc:sldChg>
      <pc:sldChg chg="del">
        <pc:chgData name="伊健 杜" userId="e69aded81da48593" providerId="LiveId" clId="{3718FCA3-DF77-4CF4-97AF-0A6F897F96AD}" dt="2023-03-16T07:07:29.784" v="98" actId="47"/>
        <pc:sldMkLst>
          <pc:docMk/>
          <pc:sldMk cId="3781204276" sldId="2538"/>
        </pc:sldMkLst>
      </pc:sldChg>
      <pc:sldChg chg="del">
        <pc:chgData name="伊健 杜" userId="e69aded81da48593" providerId="LiveId" clId="{3718FCA3-DF77-4CF4-97AF-0A6F897F96AD}" dt="2023-03-16T07:07:29.784" v="98" actId="47"/>
        <pc:sldMkLst>
          <pc:docMk/>
          <pc:sldMk cId="1323087940" sldId="2539"/>
        </pc:sldMkLst>
      </pc:sldChg>
      <pc:sldChg chg="del">
        <pc:chgData name="伊健 杜" userId="e69aded81da48593" providerId="LiveId" clId="{3718FCA3-DF77-4CF4-97AF-0A6F897F96AD}" dt="2023-03-16T07:07:29.784" v="98" actId="47"/>
        <pc:sldMkLst>
          <pc:docMk/>
          <pc:sldMk cId="2123031646" sldId="2540"/>
        </pc:sldMkLst>
      </pc:sldChg>
      <pc:sldChg chg="del">
        <pc:chgData name="伊健 杜" userId="e69aded81da48593" providerId="LiveId" clId="{3718FCA3-DF77-4CF4-97AF-0A6F897F96AD}" dt="2023-03-16T07:07:29.784" v="98" actId="47"/>
        <pc:sldMkLst>
          <pc:docMk/>
          <pc:sldMk cId="641335736" sldId="2541"/>
        </pc:sldMkLst>
      </pc:sldChg>
      <pc:sldChg chg="del">
        <pc:chgData name="伊健 杜" userId="e69aded81da48593" providerId="LiveId" clId="{3718FCA3-DF77-4CF4-97AF-0A6F897F96AD}" dt="2023-03-16T07:07:29.784" v="98" actId="47"/>
        <pc:sldMkLst>
          <pc:docMk/>
          <pc:sldMk cId="612418848" sldId="2542"/>
        </pc:sldMkLst>
      </pc:sldChg>
      <pc:sldChg chg="del">
        <pc:chgData name="伊健 杜" userId="e69aded81da48593" providerId="LiveId" clId="{3718FCA3-DF77-4CF4-97AF-0A6F897F96AD}" dt="2023-03-16T07:07:29.784" v="98" actId="47"/>
        <pc:sldMkLst>
          <pc:docMk/>
          <pc:sldMk cId="1974929884" sldId="2543"/>
        </pc:sldMkLst>
      </pc:sldChg>
      <pc:sldChg chg="del">
        <pc:chgData name="伊健 杜" userId="e69aded81da48593" providerId="LiveId" clId="{3718FCA3-DF77-4CF4-97AF-0A6F897F96AD}" dt="2023-03-16T07:07:29.784" v="98" actId="47"/>
        <pc:sldMkLst>
          <pc:docMk/>
          <pc:sldMk cId="820649207" sldId="2544"/>
        </pc:sldMkLst>
      </pc:sldChg>
      <pc:sldChg chg="del">
        <pc:chgData name="伊健 杜" userId="e69aded81da48593" providerId="LiveId" clId="{3718FCA3-DF77-4CF4-97AF-0A6F897F96AD}" dt="2023-03-16T07:07:29.784" v="98" actId="47"/>
        <pc:sldMkLst>
          <pc:docMk/>
          <pc:sldMk cId="2404243998" sldId="2545"/>
        </pc:sldMkLst>
      </pc:sldChg>
      <pc:sldChg chg="del">
        <pc:chgData name="伊健 杜" userId="e69aded81da48593" providerId="LiveId" clId="{3718FCA3-DF77-4CF4-97AF-0A6F897F96AD}" dt="2023-03-16T07:07:29.784" v="98" actId="47"/>
        <pc:sldMkLst>
          <pc:docMk/>
          <pc:sldMk cId="572437580" sldId="2546"/>
        </pc:sldMkLst>
      </pc:sldChg>
      <pc:sldChg chg="del">
        <pc:chgData name="伊健 杜" userId="e69aded81da48593" providerId="LiveId" clId="{3718FCA3-DF77-4CF4-97AF-0A6F897F96AD}" dt="2023-03-16T07:07:29.784" v="98" actId="47"/>
        <pc:sldMkLst>
          <pc:docMk/>
          <pc:sldMk cId="3415684638" sldId="2547"/>
        </pc:sldMkLst>
      </pc:sldChg>
      <pc:sldChg chg="del">
        <pc:chgData name="伊健 杜" userId="e69aded81da48593" providerId="LiveId" clId="{3718FCA3-DF77-4CF4-97AF-0A6F897F96AD}" dt="2023-03-16T07:07:29.784" v="98" actId="47"/>
        <pc:sldMkLst>
          <pc:docMk/>
          <pc:sldMk cId="3569530016" sldId="2548"/>
        </pc:sldMkLst>
      </pc:sldChg>
      <pc:sldChg chg="del">
        <pc:chgData name="伊健 杜" userId="e69aded81da48593" providerId="LiveId" clId="{3718FCA3-DF77-4CF4-97AF-0A6F897F96AD}" dt="2023-03-16T07:07:29.784" v="98" actId="47"/>
        <pc:sldMkLst>
          <pc:docMk/>
          <pc:sldMk cId="45491449" sldId="2550"/>
        </pc:sldMkLst>
      </pc:sldChg>
      <pc:sldChg chg="del">
        <pc:chgData name="伊健 杜" userId="e69aded81da48593" providerId="LiveId" clId="{3718FCA3-DF77-4CF4-97AF-0A6F897F96AD}" dt="2023-03-16T07:07:29.784" v="98" actId="47"/>
        <pc:sldMkLst>
          <pc:docMk/>
          <pc:sldMk cId="1198347628" sldId="2551"/>
        </pc:sldMkLst>
      </pc:sldChg>
      <pc:sldChg chg="del">
        <pc:chgData name="伊健 杜" userId="e69aded81da48593" providerId="LiveId" clId="{3718FCA3-DF77-4CF4-97AF-0A6F897F96AD}" dt="2023-03-16T07:07:29.784" v="98" actId="47"/>
        <pc:sldMkLst>
          <pc:docMk/>
          <pc:sldMk cId="3746730528" sldId="2552"/>
        </pc:sldMkLst>
      </pc:sldChg>
      <pc:sldChg chg="del">
        <pc:chgData name="伊健 杜" userId="e69aded81da48593" providerId="LiveId" clId="{3718FCA3-DF77-4CF4-97AF-0A6F897F96AD}" dt="2023-03-16T07:07:29.784" v="98" actId="47"/>
        <pc:sldMkLst>
          <pc:docMk/>
          <pc:sldMk cId="3271518090" sldId="2553"/>
        </pc:sldMkLst>
      </pc:sldChg>
      <pc:sldChg chg="addSp modSp mod">
        <pc:chgData name="伊健 杜" userId="e69aded81da48593" providerId="LiveId" clId="{3718FCA3-DF77-4CF4-97AF-0A6F897F96AD}" dt="2023-03-16T06:46:01.415" v="16" actId="1076"/>
        <pc:sldMkLst>
          <pc:docMk/>
          <pc:sldMk cId="1968462076" sldId="2554"/>
        </pc:sldMkLst>
        <pc:spChg chg="mod">
          <ac:chgData name="伊健 杜" userId="e69aded81da48593" providerId="LiveId" clId="{3718FCA3-DF77-4CF4-97AF-0A6F897F96AD}" dt="2023-03-16T06:46:01.415" v="16" actId="1076"/>
          <ac:spMkLst>
            <pc:docMk/>
            <pc:sldMk cId="1968462076" sldId="2554"/>
            <ac:spMk id="2" creationId="{10304424-DB4A-36E7-9E0D-D32A5DD0F26C}"/>
          </ac:spMkLst>
        </pc:spChg>
        <pc:spChg chg="add mod">
          <ac:chgData name="伊健 杜" userId="e69aded81da48593" providerId="LiveId" clId="{3718FCA3-DF77-4CF4-97AF-0A6F897F96AD}" dt="2023-03-16T06:45:58.669" v="15" actId="1076"/>
          <ac:spMkLst>
            <pc:docMk/>
            <pc:sldMk cId="1968462076" sldId="2554"/>
            <ac:spMk id="3" creationId="{BC5FA45E-4825-69E0-95EF-F180391C1C98}"/>
          </ac:spMkLst>
        </pc:spChg>
        <pc:spChg chg="add mod">
          <ac:chgData name="伊健 杜" userId="e69aded81da48593" providerId="LiveId" clId="{3718FCA3-DF77-4CF4-97AF-0A6F897F96AD}" dt="2023-03-16T06:45:58.669" v="15" actId="1076"/>
          <ac:spMkLst>
            <pc:docMk/>
            <pc:sldMk cId="1968462076" sldId="2554"/>
            <ac:spMk id="4" creationId="{ACFC1495-C113-DDC6-D438-9683487FFBB8}"/>
          </ac:spMkLst>
        </pc:spChg>
        <pc:spChg chg="add mod">
          <ac:chgData name="伊健 杜" userId="e69aded81da48593" providerId="LiveId" clId="{3718FCA3-DF77-4CF4-97AF-0A6F897F96AD}" dt="2023-03-16T06:45:58.669" v="15" actId="1076"/>
          <ac:spMkLst>
            <pc:docMk/>
            <pc:sldMk cId="1968462076" sldId="2554"/>
            <ac:spMk id="5" creationId="{FDAF3940-0E27-3FF0-2FCB-FAF49B961152}"/>
          </ac:spMkLst>
        </pc:spChg>
        <pc:spChg chg="add mod">
          <ac:chgData name="伊健 杜" userId="e69aded81da48593" providerId="LiveId" clId="{3718FCA3-DF77-4CF4-97AF-0A6F897F96AD}" dt="2023-03-16T06:45:58.669" v="15" actId="1076"/>
          <ac:spMkLst>
            <pc:docMk/>
            <pc:sldMk cId="1968462076" sldId="2554"/>
            <ac:spMk id="6" creationId="{A0297C2A-84FB-E483-54BC-B05735550E3C}"/>
          </ac:spMkLst>
        </pc:spChg>
        <pc:spChg chg="add mod">
          <ac:chgData name="伊健 杜" userId="e69aded81da48593" providerId="LiveId" clId="{3718FCA3-DF77-4CF4-97AF-0A6F897F96AD}" dt="2023-03-16T06:45:58.669" v="15" actId="1076"/>
          <ac:spMkLst>
            <pc:docMk/>
            <pc:sldMk cId="1968462076" sldId="2554"/>
            <ac:spMk id="7" creationId="{C6EEE581-C60E-B2C4-7E4D-313D3E9795E4}"/>
          </ac:spMkLst>
        </pc:spChg>
      </pc:sldChg>
      <pc:sldChg chg="del">
        <pc:chgData name="伊健 杜" userId="e69aded81da48593" providerId="LiveId" clId="{3718FCA3-DF77-4CF4-97AF-0A6F897F96AD}" dt="2023-03-16T07:07:29.784" v="98" actId="47"/>
        <pc:sldMkLst>
          <pc:docMk/>
          <pc:sldMk cId="3822852693" sldId="2555"/>
        </pc:sldMkLst>
      </pc:sldChg>
      <pc:sldChg chg="del">
        <pc:chgData name="伊健 杜" userId="e69aded81da48593" providerId="LiveId" clId="{3718FCA3-DF77-4CF4-97AF-0A6F897F96AD}" dt="2023-03-16T07:07:29.784" v="98" actId="47"/>
        <pc:sldMkLst>
          <pc:docMk/>
          <pc:sldMk cId="3554450758" sldId="2556"/>
        </pc:sldMkLst>
      </pc:sldChg>
      <pc:sldChg chg="del">
        <pc:chgData name="伊健 杜" userId="e69aded81da48593" providerId="LiveId" clId="{3718FCA3-DF77-4CF4-97AF-0A6F897F96AD}" dt="2023-03-16T07:07:29.784" v="98" actId="47"/>
        <pc:sldMkLst>
          <pc:docMk/>
          <pc:sldMk cId="2762679102" sldId="2557"/>
        </pc:sldMkLst>
      </pc:sldChg>
      <pc:sldChg chg="del">
        <pc:chgData name="伊健 杜" userId="e69aded81da48593" providerId="LiveId" clId="{3718FCA3-DF77-4CF4-97AF-0A6F897F96AD}" dt="2023-03-16T07:07:29.784" v="98" actId="47"/>
        <pc:sldMkLst>
          <pc:docMk/>
          <pc:sldMk cId="2099640421" sldId="2558"/>
        </pc:sldMkLst>
      </pc:sldChg>
      <pc:sldChg chg="del">
        <pc:chgData name="伊健 杜" userId="e69aded81da48593" providerId="LiveId" clId="{3718FCA3-DF77-4CF4-97AF-0A6F897F96AD}" dt="2023-03-16T07:07:29.784" v="98" actId="47"/>
        <pc:sldMkLst>
          <pc:docMk/>
          <pc:sldMk cId="2809796179" sldId="2559"/>
        </pc:sldMkLst>
      </pc:sldChg>
      <pc:sldChg chg="del">
        <pc:chgData name="伊健 杜" userId="e69aded81da48593" providerId="LiveId" clId="{3718FCA3-DF77-4CF4-97AF-0A6F897F96AD}" dt="2023-03-16T07:07:29.784" v="98" actId="47"/>
        <pc:sldMkLst>
          <pc:docMk/>
          <pc:sldMk cId="998731403" sldId="2560"/>
        </pc:sldMkLst>
      </pc:sldChg>
      <pc:sldChg chg="del">
        <pc:chgData name="伊健 杜" userId="e69aded81da48593" providerId="LiveId" clId="{3718FCA3-DF77-4CF4-97AF-0A6F897F96AD}" dt="2023-03-16T07:07:29.784" v="98" actId="47"/>
        <pc:sldMkLst>
          <pc:docMk/>
          <pc:sldMk cId="2032815478" sldId="2561"/>
        </pc:sldMkLst>
      </pc:sldChg>
      <pc:sldChg chg="modSp mod">
        <pc:chgData name="伊健 杜" userId="e69aded81da48593" providerId="LiveId" clId="{3718FCA3-DF77-4CF4-97AF-0A6F897F96AD}" dt="2023-03-16T06:46:20.840" v="19" actId="20577"/>
        <pc:sldMkLst>
          <pc:docMk/>
          <pc:sldMk cId="793433044" sldId="2567"/>
        </pc:sldMkLst>
        <pc:spChg chg="mod">
          <ac:chgData name="伊健 杜" userId="e69aded81da48593" providerId="LiveId" clId="{3718FCA3-DF77-4CF4-97AF-0A6F897F96AD}" dt="2023-03-16T06:46:20.840" v="19" actId="20577"/>
          <ac:spMkLst>
            <pc:docMk/>
            <pc:sldMk cId="793433044" sldId="2567"/>
            <ac:spMk id="2" creationId="{10304424-DB4A-36E7-9E0D-D32A5DD0F26C}"/>
          </ac:spMkLst>
        </pc:spChg>
      </pc:sldChg>
      <pc:sldChg chg="del">
        <pc:chgData name="伊健 杜" userId="e69aded81da48593" providerId="LiveId" clId="{3718FCA3-DF77-4CF4-97AF-0A6F897F96AD}" dt="2023-03-16T07:07:29.784" v="98" actId="47"/>
        <pc:sldMkLst>
          <pc:docMk/>
          <pc:sldMk cId="4138779801" sldId="2568"/>
        </pc:sldMkLst>
      </pc:sldChg>
      <pc:sldChg chg="addSp delSp modSp add mod">
        <pc:chgData name="伊健 杜" userId="e69aded81da48593" providerId="LiveId" clId="{3718FCA3-DF77-4CF4-97AF-0A6F897F96AD}" dt="2023-03-16T08:42:23.308" v="3666"/>
        <pc:sldMkLst>
          <pc:docMk/>
          <pc:sldMk cId="3271964413" sldId="2569"/>
        </pc:sldMkLst>
        <pc:spChg chg="mod">
          <ac:chgData name="伊健 杜" userId="e69aded81da48593" providerId="LiveId" clId="{3718FCA3-DF77-4CF4-97AF-0A6F897F96AD}" dt="2023-03-16T08:42:23.308" v="3666"/>
          <ac:spMkLst>
            <pc:docMk/>
            <pc:sldMk cId="3271964413" sldId="2569"/>
            <ac:spMk id="2" creationId="{10304424-DB4A-36E7-9E0D-D32A5DD0F26C}"/>
          </ac:spMkLst>
        </pc:spChg>
        <pc:spChg chg="add mod">
          <ac:chgData name="伊健 杜" userId="e69aded81da48593" providerId="LiveId" clId="{3718FCA3-DF77-4CF4-97AF-0A6F897F96AD}" dt="2023-03-16T08:42:23.308" v="3666"/>
          <ac:spMkLst>
            <pc:docMk/>
            <pc:sldMk cId="3271964413" sldId="2569"/>
            <ac:spMk id="3" creationId="{A68883CB-963E-F336-7660-7F30997E9C5B}"/>
          </ac:spMkLst>
        </pc:spChg>
        <pc:spChg chg="mod">
          <ac:chgData name="伊健 杜" userId="e69aded81da48593" providerId="LiveId" clId="{3718FCA3-DF77-4CF4-97AF-0A6F897F96AD}" dt="2023-03-16T07:02:43.289" v="95" actId="20577"/>
          <ac:spMkLst>
            <pc:docMk/>
            <pc:sldMk cId="3271964413" sldId="2569"/>
            <ac:spMk id="5" creationId="{E7287B0E-EF55-E721-8EFA-9A9183C0EDF9}"/>
          </ac:spMkLst>
        </pc:spChg>
        <pc:picChg chg="del">
          <ac:chgData name="伊健 杜" userId="e69aded81da48593" providerId="LiveId" clId="{3718FCA3-DF77-4CF4-97AF-0A6F897F96AD}" dt="2023-03-16T07:03:06.422" v="96" actId="478"/>
          <ac:picMkLst>
            <pc:docMk/>
            <pc:sldMk cId="3271964413" sldId="2569"/>
            <ac:picMk id="6146" creationId="{FA6EA7B1-1759-A15C-E8C6-0856943F264D}"/>
          </ac:picMkLst>
        </pc:picChg>
        <pc:picChg chg="del">
          <ac:chgData name="伊健 杜" userId="e69aded81da48593" providerId="LiveId" clId="{3718FCA3-DF77-4CF4-97AF-0A6F897F96AD}" dt="2023-03-16T07:03:06.422" v="96" actId="478"/>
          <ac:picMkLst>
            <pc:docMk/>
            <pc:sldMk cId="3271964413" sldId="2569"/>
            <ac:picMk id="6148" creationId="{B3489A5E-BB34-ECC0-8F5F-0A58C3B375AA}"/>
          </ac:picMkLst>
        </pc:picChg>
        <pc:picChg chg="add mod">
          <ac:chgData name="伊健 杜" userId="e69aded81da48593" providerId="LiveId" clId="{3718FCA3-DF77-4CF4-97AF-0A6F897F96AD}" dt="2023-03-16T08:34:52.927" v="3571" actId="1076"/>
          <ac:picMkLst>
            <pc:docMk/>
            <pc:sldMk cId="3271964413" sldId="2569"/>
            <ac:picMk id="10242" creationId="{1687FCA8-12CC-D3AC-3C98-0461922F70AE}"/>
          </ac:picMkLst>
        </pc:picChg>
      </pc:sldChg>
      <pc:sldChg chg="addSp modSp add mod ord">
        <pc:chgData name="伊健 杜" userId="e69aded81da48593" providerId="LiveId" clId="{3718FCA3-DF77-4CF4-97AF-0A6F897F96AD}" dt="2023-03-16T08:42:23.308" v="3666"/>
        <pc:sldMkLst>
          <pc:docMk/>
          <pc:sldMk cId="2549540216" sldId="2570"/>
        </pc:sldMkLst>
        <pc:spChg chg="mod">
          <ac:chgData name="伊健 杜" userId="e69aded81da48593" providerId="LiveId" clId="{3718FCA3-DF77-4CF4-97AF-0A6F897F96AD}" dt="2023-03-16T08:42:23.308" v="3666"/>
          <ac:spMkLst>
            <pc:docMk/>
            <pc:sldMk cId="2549540216" sldId="2570"/>
            <ac:spMk id="4" creationId="{02C1390D-8BF2-080E-6243-D934E7302B7B}"/>
          </ac:spMkLst>
        </pc:spChg>
        <pc:spChg chg="mod">
          <ac:chgData name="伊健 杜" userId="e69aded81da48593" providerId="LiveId" clId="{3718FCA3-DF77-4CF4-97AF-0A6F897F96AD}" dt="2023-03-16T08:42:23.308" v="3666"/>
          <ac:spMkLst>
            <pc:docMk/>
            <pc:sldMk cId="2549540216" sldId="2570"/>
            <ac:spMk id="9" creationId="{7C423D93-45E3-B2E3-10CF-ED853425F51E}"/>
          </ac:spMkLst>
        </pc:spChg>
        <pc:picChg chg="add mod">
          <ac:chgData name="伊健 杜" userId="e69aded81da48593" providerId="LiveId" clId="{3718FCA3-DF77-4CF4-97AF-0A6F897F96AD}" dt="2023-03-16T08:33:12.278" v="3564" actId="1076"/>
          <ac:picMkLst>
            <pc:docMk/>
            <pc:sldMk cId="2549540216" sldId="2570"/>
            <ac:picMk id="8194" creationId="{A2C78E89-B85E-C800-2BA2-729859C9928E}"/>
          </ac:picMkLst>
        </pc:picChg>
      </pc:sldChg>
      <pc:sldChg chg="addSp modSp add mod">
        <pc:chgData name="伊健 杜" userId="e69aded81da48593" providerId="LiveId" clId="{3718FCA3-DF77-4CF4-97AF-0A6F897F96AD}" dt="2023-03-16T08:42:23.308" v="3666"/>
        <pc:sldMkLst>
          <pc:docMk/>
          <pc:sldMk cId="3517168420" sldId="2571"/>
        </pc:sldMkLst>
        <pc:spChg chg="mod">
          <ac:chgData name="伊健 杜" userId="e69aded81da48593" providerId="LiveId" clId="{3718FCA3-DF77-4CF4-97AF-0A6F897F96AD}" dt="2023-03-16T08:42:23.308" v="3666"/>
          <ac:spMkLst>
            <pc:docMk/>
            <pc:sldMk cId="3517168420" sldId="2571"/>
            <ac:spMk id="4" creationId="{02C1390D-8BF2-080E-6243-D934E7302B7B}"/>
          </ac:spMkLst>
        </pc:spChg>
        <pc:spChg chg="mod">
          <ac:chgData name="伊健 杜" userId="e69aded81da48593" providerId="LiveId" clId="{3718FCA3-DF77-4CF4-97AF-0A6F897F96AD}" dt="2023-03-16T08:42:23.308" v="3666"/>
          <ac:spMkLst>
            <pc:docMk/>
            <pc:sldMk cId="3517168420" sldId="2571"/>
            <ac:spMk id="9" creationId="{7C423D93-45E3-B2E3-10CF-ED853425F51E}"/>
          </ac:spMkLst>
        </pc:spChg>
        <pc:picChg chg="add mod">
          <ac:chgData name="伊健 杜" userId="e69aded81da48593" providerId="LiveId" clId="{3718FCA3-DF77-4CF4-97AF-0A6F897F96AD}" dt="2023-03-16T08:31:34.240" v="3555" actId="1076"/>
          <ac:picMkLst>
            <pc:docMk/>
            <pc:sldMk cId="3517168420" sldId="2571"/>
            <ac:picMk id="5122" creationId="{1F1230FD-8C1B-D86D-7180-EFC5186E2C58}"/>
          </ac:picMkLst>
        </pc:picChg>
      </pc:sldChg>
      <pc:sldChg chg="addSp modSp add mod ord">
        <pc:chgData name="伊健 杜" userId="e69aded81da48593" providerId="LiveId" clId="{3718FCA3-DF77-4CF4-97AF-0A6F897F96AD}" dt="2023-03-16T12:44:22.892" v="3667"/>
        <pc:sldMkLst>
          <pc:docMk/>
          <pc:sldMk cId="3745718699" sldId="2572"/>
        </pc:sldMkLst>
        <pc:spChg chg="mod">
          <ac:chgData name="伊健 杜" userId="e69aded81da48593" providerId="LiveId" clId="{3718FCA3-DF77-4CF4-97AF-0A6F897F96AD}" dt="2023-03-16T08:42:23.308" v="3666"/>
          <ac:spMkLst>
            <pc:docMk/>
            <pc:sldMk cId="3745718699" sldId="2572"/>
            <ac:spMk id="4" creationId="{02C1390D-8BF2-080E-6243-D934E7302B7B}"/>
          </ac:spMkLst>
        </pc:spChg>
        <pc:spChg chg="mod">
          <ac:chgData name="伊健 杜" userId="e69aded81da48593" providerId="LiveId" clId="{3718FCA3-DF77-4CF4-97AF-0A6F897F96AD}" dt="2023-03-16T08:42:23.308" v="3666"/>
          <ac:spMkLst>
            <pc:docMk/>
            <pc:sldMk cId="3745718699" sldId="2572"/>
            <ac:spMk id="9" creationId="{7C423D93-45E3-B2E3-10CF-ED853425F51E}"/>
          </ac:spMkLst>
        </pc:spChg>
        <pc:picChg chg="add mod">
          <ac:chgData name="伊健 杜" userId="e69aded81da48593" providerId="LiveId" clId="{3718FCA3-DF77-4CF4-97AF-0A6F897F96AD}" dt="2023-03-16T08:33:54.707" v="3567" actId="1076"/>
          <ac:picMkLst>
            <pc:docMk/>
            <pc:sldMk cId="3745718699" sldId="2572"/>
            <ac:picMk id="9218" creationId="{F24C2606-AB6E-2C05-6C1A-650830330D58}"/>
          </ac:picMkLst>
        </pc:picChg>
        <pc:inkChg chg="add">
          <ac:chgData name="伊健 杜" userId="e69aded81da48593" providerId="LiveId" clId="{3718FCA3-DF77-4CF4-97AF-0A6F897F96AD}" dt="2023-03-16T12:44:22.892" v="3667"/>
          <ac:inkMkLst>
            <pc:docMk/>
            <pc:sldMk cId="3745718699" sldId="2572"/>
            <ac:inkMk id="2" creationId="{E1501CB6-1364-F703-FCE9-30B63DE1BB1A}"/>
          </ac:inkMkLst>
        </pc:inkChg>
      </pc:sldChg>
      <pc:sldChg chg="addSp modSp add mod ord">
        <pc:chgData name="伊健 杜" userId="e69aded81da48593" providerId="LiveId" clId="{3718FCA3-DF77-4CF4-97AF-0A6F897F96AD}" dt="2023-03-16T08:42:23.308" v="3666"/>
        <pc:sldMkLst>
          <pc:docMk/>
          <pc:sldMk cId="814950135" sldId="2573"/>
        </pc:sldMkLst>
        <pc:spChg chg="mod">
          <ac:chgData name="伊健 杜" userId="e69aded81da48593" providerId="LiveId" clId="{3718FCA3-DF77-4CF4-97AF-0A6F897F96AD}" dt="2023-03-16T08:42:23.308" v="3666"/>
          <ac:spMkLst>
            <pc:docMk/>
            <pc:sldMk cId="814950135" sldId="2573"/>
            <ac:spMk id="2" creationId="{10304424-DB4A-36E7-9E0D-D32A5DD0F26C}"/>
          </ac:spMkLst>
        </pc:spChg>
        <pc:spChg chg="add mod">
          <ac:chgData name="伊健 杜" userId="e69aded81da48593" providerId="LiveId" clId="{3718FCA3-DF77-4CF4-97AF-0A6F897F96AD}" dt="2023-03-16T08:42:23.308" v="3666"/>
          <ac:spMkLst>
            <pc:docMk/>
            <pc:sldMk cId="814950135" sldId="2573"/>
            <ac:spMk id="3" creationId="{2A5F3799-5380-771F-2EE0-D8F244048450}"/>
          </ac:spMkLst>
        </pc:spChg>
      </pc:sldChg>
      <pc:sldChg chg="delSp modSp add del mod">
        <pc:chgData name="伊健 杜" userId="e69aded81da48593" providerId="LiveId" clId="{3718FCA3-DF77-4CF4-97AF-0A6F897F96AD}" dt="2023-03-16T07:42:08.339" v="1259" actId="47"/>
        <pc:sldMkLst>
          <pc:docMk/>
          <pc:sldMk cId="1523962592" sldId="2574"/>
        </pc:sldMkLst>
        <pc:spChg chg="mod">
          <ac:chgData name="伊健 杜" userId="e69aded81da48593" providerId="LiveId" clId="{3718FCA3-DF77-4CF4-97AF-0A6F897F96AD}" dt="2023-03-16T07:23:44.594" v="684"/>
          <ac:spMkLst>
            <pc:docMk/>
            <pc:sldMk cId="1523962592" sldId="2574"/>
            <ac:spMk id="2" creationId="{10304424-DB4A-36E7-9E0D-D32A5DD0F26C}"/>
          </ac:spMkLst>
        </pc:spChg>
        <pc:spChg chg="del">
          <ac:chgData name="伊健 杜" userId="e69aded81da48593" providerId="LiveId" clId="{3718FCA3-DF77-4CF4-97AF-0A6F897F96AD}" dt="2023-03-16T07:23:35.861" v="651" actId="478"/>
          <ac:spMkLst>
            <pc:docMk/>
            <pc:sldMk cId="1523962592" sldId="2574"/>
            <ac:spMk id="3" creationId="{2A5F3799-5380-771F-2EE0-D8F244048450}"/>
          </ac:spMkLst>
        </pc:spChg>
      </pc:sldChg>
      <pc:sldChg chg="modSp add del mod">
        <pc:chgData name="伊健 杜" userId="e69aded81da48593" providerId="LiveId" clId="{3718FCA3-DF77-4CF4-97AF-0A6F897F96AD}" dt="2023-03-16T07:26:28.958" v="784" actId="47"/>
        <pc:sldMkLst>
          <pc:docMk/>
          <pc:sldMk cId="3129439723" sldId="2575"/>
        </pc:sldMkLst>
        <pc:spChg chg="mod">
          <ac:chgData name="伊健 杜" userId="e69aded81da48593" providerId="LiveId" clId="{3718FCA3-DF77-4CF4-97AF-0A6F897F96AD}" dt="2023-03-16T07:24:38.615" v="776"/>
          <ac:spMkLst>
            <pc:docMk/>
            <pc:sldMk cId="3129439723" sldId="2575"/>
            <ac:spMk id="4" creationId="{02C1390D-8BF2-080E-6243-D934E7302B7B}"/>
          </ac:spMkLst>
        </pc:spChg>
        <pc:spChg chg="mod">
          <ac:chgData name="伊健 杜" userId="e69aded81da48593" providerId="LiveId" clId="{3718FCA3-DF77-4CF4-97AF-0A6F897F96AD}" dt="2023-03-16T07:24:07.503" v="693" actId="20577"/>
          <ac:spMkLst>
            <pc:docMk/>
            <pc:sldMk cId="3129439723" sldId="2575"/>
            <ac:spMk id="9" creationId="{7C423D93-45E3-B2E3-10CF-ED853425F51E}"/>
          </ac:spMkLst>
        </pc:spChg>
      </pc:sldChg>
      <pc:sldChg chg="addSp modSp add ord">
        <pc:chgData name="伊健 杜" userId="e69aded81da48593" providerId="LiveId" clId="{3718FCA3-DF77-4CF4-97AF-0A6F897F96AD}" dt="2023-03-16T08:42:23.308" v="3666"/>
        <pc:sldMkLst>
          <pc:docMk/>
          <pc:sldMk cId="1326248710" sldId="2576"/>
        </pc:sldMkLst>
        <pc:spChg chg="mod">
          <ac:chgData name="伊健 杜" userId="e69aded81da48593" providerId="LiveId" clId="{3718FCA3-DF77-4CF4-97AF-0A6F897F96AD}" dt="2023-03-16T08:42:23.308" v="3666"/>
          <ac:spMkLst>
            <pc:docMk/>
            <pc:sldMk cId="1326248710" sldId="2576"/>
            <ac:spMk id="4" creationId="{02C1390D-8BF2-080E-6243-D934E7302B7B}"/>
          </ac:spMkLst>
        </pc:spChg>
        <pc:spChg chg="mod">
          <ac:chgData name="伊健 杜" userId="e69aded81da48593" providerId="LiveId" clId="{3718FCA3-DF77-4CF4-97AF-0A6F897F96AD}" dt="2023-03-16T08:42:23.308" v="3666"/>
          <ac:spMkLst>
            <pc:docMk/>
            <pc:sldMk cId="1326248710" sldId="2576"/>
            <ac:spMk id="9" creationId="{7C423D93-45E3-B2E3-10CF-ED853425F51E}"/>
          </ac:spMkLst>
        </pc:spChg>
        <pc:picChg chg="add mod">
          <ac:chgData name="伊健 杜" userId="e69aded81da48593" providerId="LiveId" clId="{3718FCA3-DF77-4CF4-97AF-0A6F897F96AD}" dt="2023-03-16T08:32:54.214" v="3561" actId="1076"/>
          <ac:picMkLst>
            <pc:docMk/>
            <pc:sldMk cId="1326248710" sldId="2576"/>
            <ac:picMk id="7170" creationId="{06B95C68-FC68-BA5A-C4C6-5201431D2124}"/>
          </ac:picMkLst>
        </pc:picChg>
      </pc:sldChg>
      <pc:sldChg chg="addSp modSp add mod">
        <pc:chgData name="伊健 杜" userId="e69aded81da48593" providerId="LiveId" clId="{3718FCA3-DF77-4CF4-97AF-0A6F897F96AD}" dt="2023-03-16T08:42:23.308" v="3666"/>
        <pc:sldMkLst>
          <pc:docMk/>
          <pc:sldMk cId="3149825398" sldId="2577"/>
        </pc:sldMkLst>
        <pc:spChg chg="mod">
          <ac:chgData name="伊健 杜" userId="e69aded81da48593" providerId="LiveId" clId="{3718FCA3-DF77-4CF4-97AF-0A6F897F96AD}" dt="2023-03-16T08:42:23.308" v="3666"/>
          <ac:spMkLst>
            <pc:docMk/>
            <pc:sldMk cId="3149825398" sldId="2577"/>
            <ac:spMk id="4" creationId="{02C1390D-8BF2-080E-6243-D934E7302B7B}"/>
          </ac:spMkLst>
        </pc:spChg>
        <pc:spChg chg="mod">
          <ac:chgData name="伊健 杜" userId="e69aded81da48593" providerId="LiveId" clId="{3718FCA3-DF77-4CF4-97AF-0A6F897F96AD}" dt="2023-03-16T08:42:23.308" v="3666"/>
          <ac:spMkLst>
            <pc:docMk/>
            <pc:sldMk cId="3149825398" sldId="2577"/>
            <ac:spMk id="9" creationId="{7C423D93-45E3-B2E3-10CF-ED853425F51E}"/>
          </ac:spMkLst>
        </pc:spChg>
        <pc:picChg chg="add mod">
          <ac:chgData name="伊健 杜" userId="e69aded81da48593" providerId="LiveId" clId="{3718FCA3-DF77-4CF4-97AF-0A6F897F96AD}" dt="2023-03-16T08:32:20.848" v="3558" actId="1076"/>
          <ac:picMkLst>
            <pc:docMk/>
            <pc:sldMk cId="3149825398" sldId="2577"/>
            <ac:picMk id="6146" creationId="{C5F936F8-9C9F-B6DD-D3E0-073427F760D9}"/>
          </ac:picMkLst>
        </pc:picChg>
      </pc:sldChg>
      <pc:sldChg chg="modSp add mod">
        <pc:chgData name="伊健 杜" userId="e69aded81da48593" providerId="LiveId" clId="{3718FCA3-DF77-4CF4-97AF-0A6F897F96AD}" dt="2023-03-16T08:42:23.308" v="3666"/>
        <pc:sldMkLst>
          <pc:docMk/>
          <pc:sldMk cId="913632030" sldId="2578"/>
        </pc:sldMkLst>
        <pc:spChg chg="mod">
          <ac:chgData name="伊健 杜" userId="e69aded81da48593" providerId="LiveId" clId="{3718FCA3-DF77-4CF4-97AF-0A6F897F96AD}" dt="2023-03-16T08:42:23.308" v="3666"/>
          <ac:spMkLst>
            <pc:docMk/>
            <pc:sldMk cId="913632030" sldId="2578"/>
            <ac:spMk id="2" creationId="{10304424-DB4A-36E7-9E0D-D32A5DD0F26C}"/>
          </ac:spMkLst>
        </pc:spChg>
        <pc:spChg chg="mod">
          <ac:chgData name="伊健 杜" userId="e69aded81da48593" providerId="LiveId" clId="{3718FCA3-DF77-4CF4-97AF-0A6F897F96AD}" dt="2023-03-16T08:42:23.308" v="3666"/>
          <ac:spMkLst>
            <pc:docMk/>
            <pc:sldMk cId="913632030" sldId="2578"/>
            <ac:spMk id="3" creationId="{2A5F3799-5380-771F-2EE0-D8F244048450}"/>
          </ac:spMkLst>
        </pc:spChg>
      </pc:sldChg>
      <pc:sldChg chg="addSp delSp modSp add mod">
        <pc:chgData name="伊健 杜" userId="e69aded81da48593" providerId="LiveId" clId="{3718FCA3-DF77-4CF4-97AF-0A6F897F96AD}" dt="2023-03-16T08:42:23.308" v="3666"/>
        <pc:sldMkLst>
          <pc:docMk/>
          <pc:sldMk cId="253649030" sldId="2579"/>
        </pc:sldMkLst>
        <pc:spChg chg="mod">
          <ac:chgData name="伊健 杜" userId="e69aded81da48593" providerId="LiveId" clId="{3718FCA3-DF77-4CF4-97AF-0A6F897F96AD}" dt="2023-03-16T08:42:23.308" v="3666"/>
          <ac:spMkLst>
            <pc:docMk/>
            <pc:sldMk cId="253649030" sldId="2579"/>
            <ac:spMk id="2" creationId="{10304424-DB4A-36E7-9E0D-D32A5DD0F26C}"/>
          </ac:spMkLst>
        </pc:spChg>
        <pc:spChg chg="del">
          <ac:chgData name="伊健 杜" userId="e69aded81da48593" providerId="LiveId" clId="{3718FCA3-DF77-4CF4-97AF-0A6F897F96AD}" dt="2023-03-16T07:41:08.544" v="1136" actId="478"/>
          <ac:spMkLst>
            <pc:docMk/>
            <pc:sldMk cId="253649030" sldId="2579"/>
            <ac:spMk id="3" creationId="{2A5F3799-5380-771F-2EE0-D8F244048450}"/>
          </ac:spMkLst>
        </pc:spChg>
        <pc:spChg chg="add mod">
          <ac:chgData name="伊健 杜" userId="e69aded81da48593" providerId="LiveId" clId="{3718FCA3-DF77-4CF4-97AF-0A6F897F96AD}" dt="2023-03-16T08:42:23.308" v="3666"/>
          <ac:spMkLst>
            <pc:docMk/>
            <pc:sldMk cId="253649030" sldId="2579"/>
            <ac:spMk id="4" creationId="{9D4060F9-0466-A78F-0E9A-0FF0CF6C63E9}"/>
          </ac:spMkLst>
        </pc:spChg>
      </pc:sldChg>
      <pc:sldChg chg="modSp add del mod">
        <pc:chgData name="伊健 杜" userId="e69aded81da48593" providerId="LiveId" clId="{3718FCA3-DF77-4CF4-97AF-0A6F897F96AD}" dt="2023-03-16T07:40:25.242" v="1122" actId="47"/>
        <pc:sldMkLst>
          <pc:docMk/>
          <pc:sldMk cId="1015403523" sldId="2579"/>
        </pc:sldMkLst>
        <pc:spChg chg="mod">
          <ac:chgData name="伊健 杜" userId="e69aded81da48593" providerId="LiveId" clId="{3718FCA3-DF77-4CF4-97AF-0A6F897F96AD}" dt="2023-03-16T07:40:21.612" v="1121" actId="20577"/>
          <ac:spMkLst>
            <pc:docMk/>
            <pc:sldMk cId="1015403523" sldId="2579"/>
            <ac:spMk id="2" creationId="{10304424-DB4A-36E7-9E0D-D32A5DD0F26C}"/>
          </ac:spMkLst>
        </pc:spChg>
      </pc:sldChg>
      <pc:sldChg chg="addSp modSp add mod">
        <pc:chgData name="伊健 杜" userId="e69aded81da48593" providerId="LiveId" clId="{3718FCA3-DF77-4CF4-97AF-0A6F897F96AD}" dt="2023-03-16T08:42:23.308" v="3666"/>
        <pc:sldMkLst>
          <pc:docMk/>
          <pc:sldMk cId="3549828543" sldId="2580"/>
        </pc:sldMkLst>
        <pc:spChg chg="mod">
          <ac:chgData name="伊健 杜" userId="e69aded81da48593" providerId="LiveId" clId="{3718FCA3-DF77-4CF4-97AF-0A6F897F96AD}" dt="2023-03-16T08:42:23.308" v="3666"/>
          <ac:spMkLst>
            <pc:docMk/>
            <pc:sldMk cId="3549828543" sldId="2580"/>
            <ac:spMk id="2" creationId="{10304424-DB4A-36E7-9E0D-D32A5DD0F26C}"/>
          </ac:spMkLst>
        </pc:spChg>
        <pc:spChg chg="mod">
          <ac:chgData name="伊健 杜" userId="e69aded81da48593" providerId="LiveId" clId="{3718FCA3-DF77-4CF4-97AF-0A6F897F96AD}" dt="2023-03-16T08:42:23.308" v="3666"/>
          <ac:spMkLst>
            <pc:docMk/>
            <pc:sldMk cId="3549828543" sldId="2580"/>
            <ac:spMk id="3" creationId="{A68883CB-963E-F336-7660-7F30997E9C5B}"/>
          </ac:spMkLst>
        </pc:spChg>
        <pc:picChg chg="add mod">
          <ac:chgData name="伊健 杜" userId="e69aded81da48593" providerId="LiveId" clId="{3718FCA3-DF77-4CF4-97AF-0A6F897F96AD}" dt="2023-03-16T08:35:32.719" v="3575" actId="1076"/>
          <ac:picMkLst>
            <pc:docMk/>
            <pc:sldMk cId="3549828543" sldId="2580"/>
            <ac:picMk id="11266" creationId="{5590A21E-5146-3BFE-98BC-88065021C17C}"/>
          </ac:picMkLst>
        </pc:picChg>
      </pc:sldChg>
      <pc:sldChg chg="delSp modSp add mod ord">
        <pc:chgData name="伊健 杜" userId="e69aded81da48593" providerId="LiveId" clId="{3718FCA3-DF77-4CF4-97AF-0A6F897F96AD}" dt="2023-03-16T08:42:23.308" v="3666"/>
        <pc:sldMkLst>
          <pc:docMk/>
          <pc:sldMk cId="1600720139" sldId="2581"/>
        </pc:sldMkLst>
        <pc:spChg chg="mod">
          <ac:chgData name="伊健 杜" userId="e69aded81da48593" providerId="LiveId" clId="{3718FCA3-DF77-4CF4-97AF-0A6F897F96AD}" dt="2023-03-16T08:42:23.308" v="3666"/>
          <ac:spMkLst>
            <pc:docMk/>
            <pc:sldMk cId="1600720139" sldId="2581"/>
            <ac:spMk id="2" creationId="{10304424-DB4A-36E7-9E0D-D32A5DD0F26C}"/>
          </ac:spMkLst>
        </pc:spChg>
        <pc:spChg chg="del">
          <ac:chgData name="伊健 杜" userId="e69aded81da48593" providerId="LiveId" clId="{3718FCA3-DF77-4CF4-97AF-0A6F897F96AD}" dt="2023-03-16T07:45:54.054" v="1570" actId="478"/>
          <ac:spMkLst>
            <pc:docMk/>
            <pc:sldMk cId="1600720139" sldId="2581"/>
            <ac:spMk id="4" creationId="{9D4060F9-0466-A78F-0E9A-0FF0CF6C63E9}"/>
          </ac:spMkLst>
        </pc:spChg>
      </pc:sldChg>
      <pc:sldChg chg="modSp add mod">
        <pc:chgData name="伊健 杜" userId="e69aded81da48593" providerId="LiveId" clId="{3718FCA3-DF77-4CF4-97AF-0A6F897F96AD}" dt="2023-03-16T08:42:23.308" v="3666"/>
        <pc:sldMkLst>
          <pc:docMk/>
          <pc:sldMk cId="3911959347" sldId="2582"/>
        </pc:sldMkLst>
        <pc:spChg chg="mod">
          <ac:chgData name="伊健 杜" userId="e69aded81da48593" providerId="LiveId" clId="{3718FCA3-DF77-4CF4-97AF-0A6F897F96AD}" dt="2023-03-16T08:42:23.308" v="3666"/>
          <ac:spMkLst>
            <pc:docMk/>
            <pc:sldMk cId="3911959347" sldId="2582"/>
            <ac:spMk id="2" creationId="{10304424-DB4A-36E7-9E0D-D32A5DD0F26C}"/>
          </ac:spMkLst>
        </pc:spChg>
      </pc:sldChg>
      <pc:sldChg chg="addSp modSp add mod">
        <pc:chgData name="伊健 杜" userId="e69aded81da48593" providerId="LiveId" clId="{3718FCA3-DF77-4CF4-97AF-0A6F897F96AD}" dt="2023-03-16T08:42:23.308" v="3666"/>
        <pc:sldMkLst>
          <pc:docMk/>
          <pc:sldMk cId="3486342454" sldId="2583"/>
        </pc:sldMkLst>
        <pc:spChg chg="mod">
          <ac:chgData name="伊健 杜" userId="e69aded81da48593" providerId="LiveId" clId="{3718FCA3-DF77-4CF4-97AF-0A6F897F96AD}" dt="2023-03-16T08:42:23.308" v="3666"/>
          <ac:spMkLst>
            <pc:docMk/>
            <pc:sldMk cId="3486342454" sldId="2583"/>
            <ac:spMk id="2" creationId="{10304424-DB4A-36E7-9E0D-D32A5DD0F26C}"/>
          </ac:spMkLst>
        </pc:spChg>
        <pc:spChg chg="mod">
          <ac:chgData name="伊健 杜" userId="e69aded81da48593" providerId="LiveId" clId="{3718FCA3-DF77-4CF4-97AF-0A6F897F96AD}" dt="2023-03-16T08:42:23.308" v="3666"/>
          <ac:spMkLst>
            <pc:docMk/>
            <pc:sldMk cId="3486342454" sldId="2583"/>
            <ac:spMk id="3" creationId="{A68883CB-963E-F336-7660-7F30997E9C5B}"/>
          </ac:spMkLst>
        </pc:spChg>
        <pc:picChg chg="add mod">
          <ac:chgData name="伊健 杜" userId="e69aded81da48593" providerId="LiveId" clId="{3718FCA3-DF77-4CF4-97AF-0A6F897F96AD}" dt="2023-03-16T08:35:57.069" v="3578" actId="1076"/>
          <ac:picMkLst>
            <pc:docMk/>
            <pc:sldMk cId="3486342454" sldId="2583"/>
            <ac:picMk id="12290" creationId="{D102C749-D8C5-B458-BDB5-89DC645EAAC9}"/>
          </ac:picMkLst>
        </pc:picChg>
      </pc:sldChg>
      <pc:sldChg chg="addSp modSp add mod">
        <pc:chgData name="伊健 杜" userId="e69aded81da48593" providerId="LiveId" clId="{3718FCA3-DF77-4CF4-97AF-0A6F897F96AD}" dt="2023-03-16T08:42:23.308" v="3666"/>
        <pc:sldMkLst>
          <pc:docMk/>
          <pc:sldMk cId="3177262694" sldId="2584"/>
        </pc:sldMkLst>
        <pc:spChg chg="mod">
          <ac:chgData name="伊健 杜" userId="e69aded81da48593" providerId="LiveId" clId="{3718FCA3-DF77-4CF4-97AF-0A6F897F96AD}" dt="2023-03-16T07:56:43.234" v="1860"/>
          <ac:spMkLst>
            <pc:docMk/>
            <pc:sldMk cId="3177262694" sldId="2584"/>
            <ac:spMk id="2" creationId="{10304424-DB4A-36E7-9E0D-D32A5DD0F26C}"/>
          </ac:spMkLst>
        </pc:spChg>
        <pc:spChg chg="mod">
          <ac:chgData name="伊健 杜" userId="e69aded81da48593" providerId="LiveId" clId="{3718FCA3-DF77-4CF4-97AF-0A6F897F96AD}" dt="2023-03-16T08:42:23.308" v="3666"/>
          <ac:spMkLst>
            <pc:docMk/>
            <pc:sldMk cId="3177262694" sldId="2584"/>
            <ac:spMk id="3" creationId="{A68883CB-963E-F336-7660-7F30997E9C5B}"/>
          </ac:spMkLst>
        </pc:spChg>
        <pc:picChg chg="add mod">
          <ac:chgData name="伊健 杜" userId="e69aded81da48593" providerId="LiveId" clId="{3718FCA3-DF77-4CF4-97AF-0A6F897F96AD}" dt="2023-03-16T08:36:18.270" v="3580" actId="1076"/>
          <ac:picMkLst>
            <pc:docMk/>
            <pc:sldMk cId="3177262694" sldId="2584"/>
            <ac:picMk id="13314" creationId="{EA8D6783-45B2-B6A6-E127-B2E9C15E21DA}"/>
          </ac:picMkLst>
        </pc:picChg>
      </pc:sldChg>
      <pc:sldChg chg="addSp modSp add mod">
        <pc:chgData name="伊健 杜" userId="e69aded81da48593" providerId="LiveId" clId="{3718FCA3-DF77-4CF4-97AF-0A6F897F96AD}" dt="2023-03-16T08:42:23.308" v="3666"/>
        <pc:sldMkLst>
          <pc:docMk/>
          <pc:sldMk cId="751752514" sldId="2585"/>
        </pc:sldMkLst>
        <pc:spChg chg="mod">
          <ac:chgData name="伊健 杜" userId="e69aded81da48593" providerId="LiveId" clId="{3718FCA3-DF77-4CF4-97AF-0A6F897F96AD}" dt="2023-03-16T08:42:23.308" v="3666"/>
          <ac:spMkLst>
            <pc:docMk/>
            <pc:sldMk cId="751752514" sldId="2585"/>
            <ac:spMk id="3" creationId="{A68883CB-963E-F336-7660-7F30997E9C5B}"/>
          </ac:spMkLst>
        </pc:spChg>
        <pc:picChg chg="add mod">
          <ac:chgData name="伊健 杜" userId="e69aded81da48593" providerId="LiveId" clId="{3718FCA3-DF77-4CF4-97AF-0A6F897F96AD}" dt="2023-03-16T08:02:47.392" v="2015" actId="1076"/>
          <ac:picMkLst>
            <pc:docMk/>
            <pc:sldMk cId="751752514" sldId="2585"/>
            <ac:picMk id="1026" creationId="{B8DE7C31-1B95-BB9D-4987-99CB051E8D5A}"/>
          </ac:picMkLst>
        </pc:picChg>
      </pc:sldChg>
      <pc:sldChg chg="modSp add mod modNotesTx">
        <pc:chgData name="伊健 杜" userId="e69aded81da48593" providerId="LiveId" clId="{3718FCA3-DF77-4CF4-97AF-0A6F897F96AD}" dt="2023-03-16T12:44:30.481" v="3669" actId="20577"/>
        <pc:sldMkLst>
          <pc:docMk/>
          <pc:sldMk cId="123217558" sldId="2586"/>
        </pc:sldMkLst>
        <pc:spChg chg="mod">
          <ac:chgData name="伊健 杜" userId="e69aded81da48593" providerId="LiveId" clId="{3718FCA3-DF77-4CF4-97AF-0A6F897F96AD}" dt="2023-03-16T08:42:23.308" v="3666"/>
          <ac:spMkLst>
            <pc:docMk/>
            <pc:sldMk cId="123217558" sldId="2586"/>
            <ac:spMk id="2" creationId="{10304424-DB4A-36E7-9E0D-D32A5DD0F26C}"/>
          </ac:spMkLst>
        </pc:spChg>
      </pc:sldChg>
      <pc:sldChg chg="addSp delSp modSp add mod">
        <pc:chgData name="伊健 杜" userId="e69aded81da48593" providerId="LiveId" clId="{3718FCA3-DF77-4CF4-97AF-0A6F897F96AD}" dt="2023-03-16T08:42:23.308" v="3666"/>
        <pc:sldMkLst>
          <pc:docMk/>
          <pc:sldMk cId="393501588" sldId="2587"/>
        </pc:sldMkLst>
        <pc:spChg chg="mod">
          <ac:chgData name="伊健 杜" userId="e69aded81da48593" providerId="LiveId" clId="{3718FCA3-DF77-4CF4-97AF-0A6F897F96AD}" dt="2023-03-16T08:42:23.308" v="3666"/>
          <ac:spMkLst>
            <pc:docMk/>
            <pc:sldMk cId="393501588" sldId="2587"/>
            <ac:spMk id="3" creationId="{A68883CB-963E-F336-7660-7F30997E9C5B}"/>
          </ac:spMkLst>
        </pc:spChg>
        <pc:picChg chg="del">
          <ac:chgData name="伊健 杜" userId="e69aded81da48593" providerId="LiveId" clId="{3718FCA3-DF77-4CF4-97AF-0A6F897F96AD}" dt="2023-03-16T08:03:03.894" v="2028" actId="478"/>
          <ac:picMkLst>
            <pc:docMk/>
            <pc:sldMk cId="393501588" sldId="2587"/>
            <ac:picMk id="1026" creationId="{B8DE7C31-1B95-BB9D-4987-99CB051E8D5A}"/>
          </ac:picMkLst>
        </pc:picChg>
        <pc:picChg chg="add mod">
          <ac:chgData name="伊健 杜" userId="e69aded81da48593" providerId="LiveId" clId="{3718FCA3-DF77-4CF4-97AF-0A6F897F96AD}" dt="2023-03-16T08:36:41.567" v="3583" actId="1076"/>
          <ac:picMkLst>
            <pc:docMk/>
            <pc:sldMk cId="393501588" sldId="2587"/>
            <ac:picMk id="3074" creationId="{5E6DCCEC-F3A1-2FCC-4B1A-4CDBAF411793}"/>
          </ac:picMkLst>
        </pc:picChg>
      </pc:sldChg>
      <pc:sldChg chg="modSp add mod">
        <pc:chgData name="伊健 杜" userId="e69aded81da48593" providerId="LiveId" clId="{3718FCA3-DF77-4CF4-97AF-0A6F897F96AD}" dt="2023-03-16T08:42:23.308" v="3666"/>
        <pc:sldMkLst>
          <pc:docMk/>
          <pc:sldMk cId="3547394845" sldId="2588"/>
        </pc:sldMkLst>
        <pc:spChg chg="mod">
          <ac:chgData name="伊健 杜" userId="e69aded81da48593" providerId="LiveId" clId="{3718FCA3-DF77-4CF4-97AF-0A6F897F96AD}" dt="2023-03-16T08:42:23.308" v="3666"/>
          <ac:spMkLst>
            <pc:docMk/>
            <pc:sldMk cId="3547394845" sldId="2588"/>
            <ac:spMk id="2" creationId="{10304424-DB4A-36E7-9E0D-D32A5DD0F26C}"/>
          </ac:spMkLst>
        </pc:spChg>
      </pc:sldChg>
      <pc:sldChg chg="modSp add del mod">
        <pc:chgData name="伊健 杜" userId="e69aded81da48593" providerId="LiveId" clId="{3718FCA3-DF77-4CF4-97AF-0A6F897F96AD}" dt="2023-03-16T08:05:00.567" v="2361" actId="47"/>
        <pc:sldMkLst>
          <pc:docMk/>
          <pc:sldMk cId="4226151553" sldId="2588"/>
        </pc:sldMkLst>
        <pc:spChg chg="mod">
          <ac:chgData name="伊健 杜" userId="e69aded81da48593" providerId="LiveId" clId="{3718FCA3-DF77-4CF4-97AF-0A6F897F96AD}" dt="2023-03-16T08:04:57.071" v="2360" actId="20577"/>
          <ac:spMkLst>
            <pc:docMk/>
            <pc:sldMk cId="4226151553" sldId="2588"/>
            <ac:spMk id="2" creationId="{10304424-DB4A-36E7-9E0D-D32A5DD0F26C}"/>
          </ac:spMkLst>
        </pc:spChg>
      </pc:sldChg>
      <pc:sldChg chg="addSp modSp add mod">
        <pc:chgData name="伊健 杜" userId="e69aded81da48593" providerId="LiveId" clId="{3718FCA3-DF77-4CF4-97AF-0A6F897F96AD}" dt="2023-03-16T08:42:23.308" v="3666"/>
        <pc:sldMkLst>
          <pc:docMk/>
          <pc:sldMk cId="3007107269" sldId="2589"/>
        </pc:sldMkLst>
        <pc:spChg chg="mod">
          <ac:chgData name="伊健 杜" userId="e69aded81da48593" providerId="LiveId" clId="{3718FCA3-DF77-4CF4-97AF-0A6F897F96AD}" dt="2023-03-16T08:05:38.722" v="2433" actId="20577"/>
          <ac:spMkLst>
            <pc:docMk/>
            <pc:sldMk cId="3007107269" sldId="2589"/>
            <ac:spMk id="2" creationId="{10304424-DB4A-36E7-9E0D-D32A5DD0F26C}"/>
          </ac:spMkLst>
        </pc:spChg>
        <pc:spChg chg="mod">
          <ac:chgData name="伊健 杜" userId="e69aded81da48593" providerId="LiveId" clId="{3718FCA3-DF77-4CF4-97AF-0A6F897F96AD}" dt="2023-03-16T08:42:23.308" v="3666"/>
          <ac:spMkLst>
            <pc:docMk/>
            <pc:sldMk cId="3007107269" sldId="2589"/>
            <ac:spMk id="3" creationId="{A68883CB-963E-F336-7660-7F30997E9C5B}"/>
          </ac:spMkLst>
        </pc:spChg>
        <pc:picChg chg="add mod">
          <ac:chgData name="伊健 杜" userId="e69aded81da48593" providerId="LiveId" clId="{3718FCA3-DF77-4CF4-97AF-0A6F897F96AD}" dt="2023-03-16T08:37:07.712" v="3587" actId="1076"/>
          <ac:picMkLst>
            <pc:docMk/>
            <pc:sldMk cId="3007107269" sldId="2589"/>
            <ac:picMk id="14338" creationId="{581F347D-331C-2E88-64BC-83A03EC38169}"/>
          </ac:picMkLst>
        </pc:picChg>
      </pc:sldChg>
      <pc:sldChg chg="addSp modSp add mod">
        <pc:chgData name="伊健 杜" userId="e69aded81da48593" providerId="LiveId" clId="{3718FCA3-DF77-4CF4-97AF-0A6F897F96AD}" dt="2023-03-16T08:42:23.308" v="3666"/>
        <pc:sldMkLst>
          <pc:docMk/>
          <pc:sldMk cId="1977004977" sldId="2590"/>
        </pc:sldMkLst>
        <pc:spChg chg="mod">
          <ac:chgData name="伊健 杜" userId="e69aded81da48593" providerId="LiveId" clId="{3718FCA3-DF77-4CF4-97AF-0A6F897F96AD}" dt="2023-03-16T08:42:23.308" v="3666"/>
          <ac:spMkLst>
            <pc:docMk/>
            <pc:sldMk cId="1977004977" sldId="2590"/>
            <ac:spMk id="3" creationId="{A68883CB-963E-F336-7660-7F30997E9C5B}"/>
          </ac:spMkLst>
        </pc:spChg>
        <pc:picChg chg="add mod">
          <ac:chgData name="伊健 杜" userId="e69aded81da48593" providerId="LiveId" clId="{3718FCA3-DF77-4CF4-97AF-0A6F897F96AD}" dt="2023-03-16T08:37:38.909" v="3591" actId="1076"/>
          <ac:picMkLst>
            <pc:docMk/>
            <pc:sldMk cId="1977004977" sldId="2590"/>
            <ac:picMk id="15362" creationId="{B7C4AD6C-36C3-3523-EA8F-C78268AAB183}"/>
          </ac:picMkLst>
        </pc:picChg>
      </pc:sldChg>
      <pc:sldChg chg="modSp add mod">
        <pc:chgData name="伊健 杜" userId="e69aded81da48593" providerId="LiveId" clId="{3718FCA3-DF77-4CF4-97AF-0A6F897F96AD}" dt="2023-03-16T08:42:23.308" v="3666"/>
        <pc:sldMkLst>
          <pc:docMk/>
          <pc:sldMk cId="2674672935" sldId="2591"/>
        </pc:sldMkLst>
        <pc:spChg chg="mod">
          <ac:chgData name="伊健 杜" userId="e69aded81da48593" providerId="LiveId" clId="{3718FCA3-DF77-4CF4-97AF-0A6F897F96AD}" dt="2023-03-16T08:42:23.308" v="3666"/>
          <ac:spMkLst>
            <pc:docMk/>
            <pc:sldMk cId="2674672935" sldId="2591"/>
            <ac:spMk id="2" creationId="{10304424-DB4A-36E7-9E0D-D32A5DD0F26C}"/>
          </ac:spMkLst>
        </pc:spChg>
      </pc:sldChg>
      <pc:sldChg chg="addSp modSp add mod">
        <pc:chgData name="伊健 杜" userId="e69aded81da48593" providerId="LiveId" clId="{3718FCA3-DF77-4CF4-97AF-0A6F897F96AD}" dt="2023-03-16T08:42:23.308" v="3666"/>
        <pc:sldMkLst>
          <pc:docMk/>
          <pc:sldMk cId="1028757683" sldId="2592"/>
        </pc:sldMkLst>
        <pc:spChg chg="mod">
          <ac:chgData name="伊健 杜" userId="e69aded81da48593" providerId="LiveId" clId="{3718FCA3-DF77-4CF4-97AF-0A6F897F96AD}" dt="2023-03-16T08:42:23.308" v="3666"/>
          <ac:spMkLst>
            <pc:docMk/>
            <pc:sldMk cId="1028757683" sldId="2592"/>
            <ac:spMk id="3" creationId="{A68883CB-963E-F336-7660-7F30997E9C5B}"/>
          </ac:spMkLst>
        </pc:spChg>
        <pc:picChg chg="add mod">
          <ac:chgData name="伊健 杜" userId="e69aded81da48593" providerId="LiveId" clId="{3718FCA3-DF77-4CF4-97AF-0A6F897F96AD}" dt="2023-03-16T08:37:51.446" v="3593" actId="1076"/>
          <ac:picMkLst>
            <pc:docMk/>
            <pc:sldMk cId="1028757683" sldId="2592"/>
            <ac:picMk id="16386" creationId="{1345BAC8-65A4-90EC-18EA-C92A44D2E1B4}"/>
          </ac:picMkLst>
        </pc:picChg>
      </pc:sldChg>
      <pc:sldChg chg="addSp modSp add mod">
        <pc:chgData name="伊健 杜" userId="e69aded81da48593" providerId="LiveId" clId="{3718FCA3-DF77-4CF4-97AF-0A6F897F96AD}" dt="2023-03-16T08:42:23.308" v="3666"/>
        <pc:sldMkLst>
          <pc:docMk/>
          <pc:sldMk cId="2557216316" sldId="2593"/>
        </pc:sldMkLst>
        <pc:spChg chg="mod">
          <ac:chgData name="伊健 杜" userId="e69aded81da48593" providerId="LiveId" clId="{3718FCA3-DF77-4CF4-97AF-0A6F897F96AD}" dt="2023-03-16T08:16:21.588" v="2742" actId="20577"/>
          <ac:spMkLst>
            <pc:docMk/>
            <pc:sldMk cId="2557216316" sldId="2593"/>
            <ac:spMk id="2" creationId="{10304424-DB4A-36E7-9E0D-D32A5DD0F26C}"/>
          </ac:spMkLst>
        </pc:spChg>
        <pc:spChg chg="mod">
          <ac:chgData name="伊健 杜" userId="e69aded81da48593" providerId="LiveId" clId="{3718FCA3-DF77-4CF4-97AF-0A6F897F96AD}" dt="2023-03-16T08:42:23.308" v="3666"/>
          <ac:spMkLst>
            <pc:docMk/>
            <pc:sldMk cId="2557216316" sldId="2593"/>
            <ac:spMk id="3" creationId="{A68883CB-963E-F336-7660-7F30997E9C5B}"/>
          </ac:spMkLst>
        </pc:spChg>
        <pc:picChg chg="add mod">
          <ac:chgData name="伊健 杜" userId="e69aded81da48593" providerId="LiveId" clId="{3718FCA3-DF77-4CF4-97AF-0A6F897F96AD}" dt="2023-03-16T08:38:12.421" v="3595" actId="1076"/>
          <ac:picMkLst>
            <pc:docMk/>
            <pc:sldMk cId="2557216316" sldId="2593"/>
            <ac:picMk id="17410" creationId="{509A719E-59B2-C20C-892F-00EA9BEF5B1A}"/>
          </ac:picMkLst>
        </pc:picChg>
      </pc:sldChg>
      <pc:sldChg chg="modSp add mod">
        <pc:chgData name="伊健 杜" userId="e69aded81da48593" providerId="LiveId" clId="{3718FCA3-DF77-4CF4-97AF-0A6F897F96AD}" dt="2023-03-16T08:42:23.308" v="3666"/>
        <pc:sldMkLst>
          <pc:docMk/>
          <pc:sldMk cId="4080136499" sldId="2594"/>
        </pc:sldMkLst>
        <pc:spChg chg="mod">
          <ac:chgData name="伊健 杜" userId="e69aded81da48593" providerId="LiveId" clId="{3718FCA3-DF77-4CF4-97AF-0A6F897F96AD}" dt="2023-03-16T08:42:23.308" v="3666"/>
          <ac:spMkLst>
            <pc:docMk/>
            <pc:sldMk cId="4080136499" sldId="2594"/>
            <ac:spMk id="2" creationId="{10304424-DB4A-36E7-9E0D-D32A5DD0F26C}"/>
          </ac:spMkLst>
        </pc:spChg>
      </pc:sldChg>
      <pc:sldChg chg="addSp modSp add mod">
        <pc:chgData name="伊健 杜" userId="e69aded81da48593" providerId="LiveId" clId="{3718FCA3-DF77-4CF4-97AF-0A6F897F96AD}" dt="2023-03-16T08:42:23.308" v="3666"/>
        <pc:sldMkLst>
          <pc:docMk/>
          <pc:sldMk cId="791846004" sldId="2595"/>
        </pc:sldMkLst>
        <pc:spChg chg="mod">
          <ac:chgData name="伊健 杜" userId="e69aded81da48593" providerId="LiveId" clId="{3718FCA3-DF77-4CF4-97AF-0A6F897F96AD}" dt="2023-03-16T08:42:23.308" v="3666"/>
          <ac:spMkLst>
            <pc:docMk/>
            <pc:sldMk cId="791846004" sldId="2595"/>
            <ac:spMk id="3" creationId="{A68883CB-963E-F336-7660-7F30997E9C5B}"/>
          </ac:spMkLst>
        </pc:spChg>
        <pc:picChg chg="add mod">
          <ac:chgData name="伊健 杜" userId="e69aded81da48593" providerId="LiveId" clId="{3718FCA3-DF77-4CF4-97AF-0A6F897F96AD}" dt="2023-03-16T08:38:42.927" v="3599" actId="1076"/>
          <ac:picMkLst>
            <pc:docMk/>
            <pc:sldMk cId="791846004" sldId="2595"/>
            <ac:picMk id="18434" creationId="{C46E4432-C4DB-76F3-327B-E86EA8E64233}"/>
          </ac:picMkLst>
        </pc:picChg>
      </pc:sldChg>
      <pc:sldChg chg="addSp modSp add mod ord">
        <pc:chgData name="伊健 杜" userId="e69aded81da48593" providerId="LiveId" clId="{3718FCA3-DF77-4CF4-97AF-0A6F897F96AD}" dt="2023-03-16T08:42:23.308" v="3666"/>
        <pc:sldMkLst>
          <pc:docMk/>
          <pc:sldMk cId="1168134328" sldId="2596"/>
        </pc:sldMkLst>
        <pc:spChg chg="mod">
          <ac:chgData name="伊健 杜" userId="e69aded81da48593" providerId="LiveId" clId="{3718FCA3-DF77-4CF4-97AF-0A6F897F96AD}" dt="2023-03-16T08:17:47.673" v="2901"/>
          <ac:spMkLst>
            <pc:docMk/>
            <pc:sldMk cId="1168134328" sldId="2596"/>
            <ac:spMk id="2" creationId="{10304424-DB4A-36E7-9E0D-D32A5DD0F26C}"/>
          </ac:spMkLst>
        </pc:spChg>
        <pc:spChg chg="mod">
          <ac:chgData name="伊健 杜" userId="e69aded81da48593" providerId="LiveId" clId="{3718FCA3-DF77-4CF4-97AF-0A6F897F96AD}" dt="2023-03-16T08:42:23.308" v="3666"/>
          <ac:spMkLst>
            <pc:docMk/>
            <pc:sldMk cId="1168134328" sldId="2596"/>
            <ac:spMk id="3" creationId="{A68883CB-963E-F336-7660-7F30997E9C5B}"/>
          </ac:spMkLst>
        </pc:spChg>
        <pc:picChg chg="add mod">
          <ac:chgData name="伊健 杜" userId="e69aded81da48593" providerId="LiveId" clId="{3718FCA3-DF77-4CF4-97AF-0A6F897F96AD}" dt="2023-03-16T08:39:35.844" v="3610" actId="1076"/>
          <ac:picMkLst>
            <pc:docMk/>
            <pc:sldMk cId="1168134328" sldId="2596"/>
            <ac:picMk id="20482" creationId="{EE430E2E-00BD-D75F-7BA9-4F9D910E2F8A}"/>
          </ac:picMkLst>
        </pc:picChg>
      </pc:sldChg>
      <pc:sldChg chg="addSp modSp add mod">
        <pc:chgData name="伊健 杜" userId="e69aded81da48593" providerId="LiveId" clId="{3718FCA3-DF77-4CF4-97AF-0A6F897F96AD}" dt="2023-03-16T08:42:23.308" v="3666"/>
        <pc:sldMkLst>
          <pc:docMk/>
          <pc:sldMk cId="3166146323" sldId="2597"/>
        </pc:sldMkLst>
        <pc:spChg chg="mod">
          <ac:chgData name="伊健 杜" userId="e69aded81da48593" providerId="LiveId" clId="{3718FCA3-DF77-4CF4-97AF-0A6F897F96AD}" dt="2023-03-16T08:42:23.308" v="3666"/>
          <ac:spMkLst>
            <pc:docMk/>
            <pc:sldMk cId="3166146323" sldId="2597"/>
            <ac:spMk id="3" creationId="{A68883CB-963E-F336-7660-7F30997E9C5B}"/>
          </ac:spMkLst>
        </pc:spChg>
        <pc:picChg chg="add mod">
          <ac:chgData name="伊健 杜" userId="e69aded81da48593" providerId="LiveId" clId="{3718FCA3-DF77-4CF4-97AF-0A6F897F96AD}" dt="2023-03-16T08:39:12.631" v="3607" actId="1076"/>
          <ac:picMkLst>
            <pc:docMk/>
            <pc:sldMk cId="3166146323" sldId="2597"/>
            <ac:picMk id="19458" creationId="{635B344D-59BC-1C06-7820-27D075088E95}"/>
          </ac:picMkLst>
        </pc:picChg>
        <pc:picChg chg="add mod">
          <ac:chgData name="伊健 杜" userId="e69aded81da48593" providerId="LiveId" clId="{3718FCA3-DF77-4CF4-97AF-0A6F897F96AD}" dt="2023-03-16T08:39:11.654" v="3606" actId="1076"/>
          <ac:picMkLst>
            <pc:docMk/>
            <pc:sldMk cId="3166146323" sldId="2597"/>
            <ac:picMk id="19460" creationId="{81029DAE-2D9C-81E8-022A-8B10B85F461D}"/>
          </ac:picMkLst>
        </pc:picChg>
      </pc:sldChg>
      <pc:sldChg chg="modSp add mod">
        <pc:chgData name="伊健 杜" userId="e69aded81da48593" providerId="LiveId" clId="{3718FCA3-DF77-4CF4-97AF-0A6F897F96AD}" dt="2023-03-16T08:42:23.308" v="3666"/>
        <pc:sldMkLst>
          <pc:docMk/>
          <pc:sldMk cId="1300390777" sldId="2598"/>
        </pc:sldMkLst>
        <pc:spChg chg="mod">
          <ac:chgData name="伊健 杜" userId="e69aded81da48593" providerId="LiveId" clId="{3718FCA3-DF77-4CF4-97AF-0A6F897F96AD}" dt="2023-03-16T08:42:23.308" v="3666"/>
          <ac:spMkLst>
            <pc:docMk/>
            <pc:sldMk cId="1300390777" sldId="2598"/>
            <ac:spMk id="2" creationId="{10304424-DB4A-36E7-9E0D-D32A5DD0F26C}"/>
          </ac:spMkLst>
        </pc:spChg>
      </pc:sldChg>
      <pc:sldChg chg="addSp delSp modSp add mod">
        <pc:chgData name="伊健 杜" userId="e69aded81da48593" providerId="LiveId" clId="{3718FCA3-DF77-4CF4-97AF-0A6F897F96AD}" dt="2023-03-16T08:42:23.308" v="3666"/>
        <pc:sldMkLst>
          <pc:docMk/>
          <pc:sldMk cId="2029027768" sldId="2599"/>
        </pc:sldMkLst>
        <pc:spChg chg="mod">
          <ac:chgData name="伊健 杜" userId="e69aded81da48593" providerId="LiveId" clId="{3718FCA3-DF77-4CF4-97AF-0A6F897F96AD}" dt="2023-03-16T08:26:00.701" v="3160"/>
          <ac:spMkLst>
            <pc:docMk/>
            <pc:sldMk cId="2029027768" sldId="2599"/>
            <ac:spMk id="2" creationId="{10304424-DB4A-36E7-9E0D-D32A5DD0F26C}"/>
          </ac:spMkLst>
        </pc:spChg>
        <pc:spChg chg="mod">
          <ac:chgData name="伊健 杜" userId="e69aded81da48593" providerId="LiveId" clId="{3718FCA3-DF77-4CF4-97AF-0A6F897F96AD}" dt="2023-03-16T08:42:23.308" v="3666"/>
          <ac:spMkLst>
            <pc:docMk/>
            <pc:sldMk cId="2029027768" sldId="2599"/>
            <ac:spMk id="3" creationId="{A68883CB-963E-F336-7660-7F30997E9C5B}"/>
          </ac:spMkLst>
        </pc:spChg>
        <pc:picChg chg="add del mod">
          <ac:chgData name="伊健 杜" userId="e69aded81da48593" providerId="LiveId" clId="{3718FCA3-DF77-4CF4-97AF-0A6F897F96AD}" dt="2023-03-16T08:41:13.678" v="3649" actId="478"/>
          <ac:picMkLst>
            <pc:docMk/>
            <pc:sldMk cId="2029027768" sldId="2599"/>
            <ac:picMk id="21506" creationId="{A2063DF9-47B2-C3A0-EB4A-2FCC2279E81D}"/>
          </ac:picMkLst>
        </pc:picChg>
        <pc:picChg chg="add mod">
          <ac:chgData name="伊健 杜" userId="e69aded81da48593" providerId="LiveId" clId="{3718FCA3-DF77-4CF4-97AF-0A6F897F96AD}" dt="2023-03-16T08:41:29.298" v="3657" actId="1076"/>
          <ac:picMkLst>
            <pc:docMk/>
            <pc:sldMk cId="2029027768" sldId="2599"/>
            <ac:picMk id="21508" creationId="{33B4AC48-9F99-AA41-A64B-E0305ADB3235}"/>
          </ac:picMkLst>
        </pc:picChg>
        <pc:picChg chg="add mod">
          <ac:chgData name="伊健 杜" userId="e69aded81da48593" providerId="LiveId" clId="{3718FCA3-DF77-4CF4-97AF-0A6F897F96AD}" dt="2023-03-16T08:41:27.408" v="3656" actId="1076"/>
          <ac:picMkLst>
            <pc:docMk/>
            <pc:sldMk cId="2029027768" sldId="2599"/>
            <ac:picMk id="21510" creationId="{757F0BD4-2535-7597-836A-D0D1CBEF8227}"/>
          </ac:picMkLst>
        </pc:picChg>
      </pc:sldChg>
      <pc:sldChg chg="addSp delSp modSp add mod">
        <pc:chgData name="伊健 杜" userId="e69aded81da48593" providerId="LiveId" clId="{3718FCA3-DF77-4CF4-97AF-0A6F897F96AD}" dt="2023-03-16T08:42:23.308" v="3666"/>
        <pc:sldMkLst>
          <pc:docMk/>
          <pc:sldMk cId="679078435" sldId="2600"/>
        </pc:sldMkLst>
        <pc:spChg chg="mod">
          <ac:chgData name="伊健 杜" userId="e69aded81da48593" providerId="LiveId" clId="{3718FCA3-DF77-4CF4-97AF-0A6F897F96AD}" dt="2023-03-16T08:42:23.308" v="3666"/>
          <ac:spMkLst>
            <pc:docMk/>
            <pc:sldMk cId="679078435" sldId="2600"/>
            <ac:spMk id="3" creationId="{A68883CB-963E-F336-7660-7F30997E9C5B}"/>
          </ac:spMkLst>
        </pc:spChg>
        <pc:picChg chg="add del mod">
          <ac:chgData name="伊健 杜" userId="e69aded81da48593" providerId="LiveId" clId="{3718FCA3-DF77-4CF4-97AF-0A6F897F96AD}" dt="2023-03-16T08:42:13.444" v="3662" actId="478"/>
          <ac:picMkLst>
            <pc:docMk/>
            <pc:sldMk cId="679078435" sldId="2600"/>
            <ac:picMk id="22530" creationId="{0F4E3560-5B80-8831-05D9-0E1EC0A22AF7}"/>
          </ac:picMkLst>
        </pc:picChg>
        <pc:picChg chg="add mod">
          <ac:chgData name="伊健 杜" userId="e69aded81da48593" providerId="LiveId" clId="{3718FCA3-DF77-4CF4-97AF-0A6F897F96AD}" dt="2023-03-16T08:42:17.618" v="3665" actId="1076"/>
          <ac:picMkLst>
            <pc:docMk/>
            <pc:sldMk cId="679078435" sldId="2600"/>
            <ac:picMk id="22532" creationId="{309ECAA7-DFA7-B2DB-BBC5-0EC04E3AB78B}"/>
          </ac:picMkLst>
        </pc:picChg>
      </pc:sldChg>
      <pc:sldChg chg="addSp delSp modSp add mod">
        <pc:chgData name="伊健 杜" userId="e69aded81da48593" providerId="LiveId" clId="{3718FCA3-DF77-4CF4-97AF-0A6F897F96AD}" dt="2023-03-16T08:42:23.308" v="3666"/>
        <pc:sldMkLst>
          <pc:docMk/>
          <pc:sldMk cId="1936269885" sldId="2601"/>
        </pc:sldMkLst>
        <pc:spChg chg="mod">
          <ac:chgData name="伊健 杜" userId="e69aded81da48593" providerId="LiveId" clId="{3718FCA3-DF77-4CF4-97AF-0A6F897F96AD}" dt="2023-03-16T08:42:23.308" v="3666"/>
          <ac:spMkLst>
            <pc:docMk/>
            <pc:sldMk cId="1936269885" sldId="2601"/>
            <ac:spMk id="2" creationId="{10304424-DB4A-36E7-9E0D-D32A5DD0F26C}"/>
          </ac:spMkLst>
        </pc:spChg>
        <pc:spChg chg="del">
          <ac:chgData name="伊健 杜" userId="e69aded81da48593" providerId="LiveId" clId="{3718FCA3-DF77-4CF4-97AF-0A6F897F96AD}" dt="2023-03-16T08:26:51.136" v="3299" actId="478"/>
          <ac:spMkLst>
            <pc:docMk/>
            <pc:sldMk cId="1936269885" sldId="2601"/>
            <ac:spMk id="4" creationId="{9D4060F9-0466-A78F-0E9A-0FF0CF6C63E9}"/>
          </ac:spMkLst>
        </pc:spChg>
        <pc:picChg chg="add mod">
          <ac:chgData name="伊健 杜" userId="e69aded81da48593" providerId="LiveId" clId="{3718FCA3-DF77-4CF4-97AF-0A6F897F96AD}" dt="2023-03-16T08:28:33.720" v="3549" actId="1076"/>
          <ac:picMkLst>
            <pc:docMk/>
            <pc:sldMk cId="1936269885" sldId="2601"/>
            <ac:picMk id="2050" creationId="{09F09EC7-BDA0-991C-F479-EDDC22C097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2023/3/28</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a:t>
            </a:fld>
            <a:endParaRPr lang="zh-TW" altLang="en-US" dirty="0"/>
          </a:p>
        </p:txBody>
      </p:sp>
    </p:spTree>
    <p:extLst>
      <p:ext uri="{BB962C8B-B14F-4D97-AF65-F5344CB8AC3E}">
        <p14:creationId xmlns:p14="http://schemas.microsoft.com/office/powerpoint/2010/main" val="1073963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15</a:t>
            </a:fld>
            <a:endParaRPr lang="zh-TW" altLang="en-US" dirty="0"/>
          </a:p>
        </p:txBody>
      </p:sp>
    </p:spTree>
    <p:extLst>
      <p:ext uri="{BB962C8B-B14F-4D97-AF65-F5344CB8AC3E}">
        <p14:creationId xmlns:p14="http://schemas.microsoft.com/office/powerpoint/2010/main" val="330891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16</a:t>
            </a:fld>
            <a:endParaRPr lang="zh-TW" altLang="en-US" dirty="0"/>
          </a:p>
        </p:txBody>
      </p:sp>
    </p:spTree>
    <p:extLst>
      <p:ext uri="{BB962C8B-B14F-4D97-AF65-F5344CB8AC3E}">
        <p14:creationId xmlns:p14="http://schemas.microsoft.com/office/powerpoint/2010/main" val="11700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17</a:t>
            </a:fld>
            <a:endParaRPr lang="zh-TW" altLang="en-US" dirty="0"/>
          </a:p>
        </p:txBody>
      </p:sp>
    </p:spTree>
    <p:extLst>
      <p:ext uri="{BB962C8B-B14F-4D97-AF65-F5344CB8AC3E}">
        <p14:creationId xmlns:p14="http://schemas.microsoft.com/office/powerpoint/2010/main" val="180005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18</a:t>
            </a:fld>
            <a:endParaRPr lang="zh-TW" altLang="en-US" dirty="0"/>
          </a:p>
        </p:txBody>
      </p:sp>
    </p:spTree>
    <p:extLst>
      <p:ext uri="{BB962C8B-B14F-4D97-AF65-F5344CB8AC3E}">
        <p14:creationId xmlns:p14="http://schemas.microsoft.com/office/powerpoint/2010/main" val="355364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19</a:t>
            </a:fld>
            <a:endParaRPr lang="zh-TW" altLang="en-US" dirty="0"/>
          </a:p>
        </p:txBody>
      </p:sp>
    </p:spTree>
    <p:extLst>
      <p:ext uri="{BB962C8B-B14F-4D97-AF65-F5344CB8AC3E}">
        <p14:creationId xmlns:p14="http://schemas.microsoft.com/office/powerpoint/2010/main" val="326039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28</a:t>
            </a:fld>
            <a:endParaRPr lang="zh-TW" altLang="en-US" dirty="0"/>
          </a:p>
        </p:txBody>
      </p:sp>
    </p:spTree>
    <p:extLst>
      <p:ext uri="{BB962C8B-B14F-4D97-AF65-F5344CB8AC3E}">
        <p14:creationId xmlns:p14="http://schemas.microsoft.com/office/powerpoint/2010/main" val="101206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29</a:t>
            </a:fld>
            <a:endParaRPr lang="zh-TW" altLang="en-US" dirty="0"/>
          </a:p>
        </p:txBody>
      </p:sp>
    </p:spTree>
    <p:extLst>
      <p:ext uri="{BB962C8B-B14F-4D97-AF65-F5344CB8AC3E}">
        <p14:creationId xmlns:p14="http://schemas.microsoft.com/office/powerpoint/2010/main" val="287534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30</a:t>
            </a:fld>
            <a:endParaRPr lang="zh-TW" altLang="en-US" dirty="0"/>
          </a:p>
        </p:txBody>
      </p:sp>
    </p:spTree>
    <p:extLst>
      <p:ext uri="{BB962C8B-B14F-4D97-AF65-F5344CB8AC3E}">
        <p14:creationId xmlns:p14="http://schemas.microsoft.com/office/powerpoint/2010/main" val="405235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31</a:t>
            </a:fld>
            <a:endParaRPr lang="zh-TW" altLang="en-US" dirty="0"/>
          </a:p>
        </p:txBody>
      </p:sp>
    </p:spTree>
    <p:extLst>
      <p:ext uri="{BB962C8B-B14F-4D97-AF65-F5344CB8AC3E}">
        <p14:creationId xmlns:p14="http://schemas.microsoft.com/office/powerpoint/2010/main" val="81660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5</a:t>
            </a:fld>
            <a:endParaRPr lang="zh-TW" altLang="en-US" dirty="0"/>
          </a:p>
        </p:txBody>
      </p:sp>
    </p:spTree>
    <p:extLst>
      <p:ext uri="{BB962C8B-B14F-4D97-AF65-F5344CB8AC3E}">
        <p14:creationId xmlns:p14="http://schemas.microsoft.com/office/powerpoint/2010/main" val="214400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6</a:t>
            </a:fld>
            <a:endParaRPr lang="zh-TW" altLang="en-US" dirty="0"/>
          </a:p>
        </p:txBody>
      </p:sp>
    </p:spTree>
    <p:extLst>
      <p:ext uri="{BB962C8B-B14F-4D97-AF65-F5344CB8AC3E}">
        <p14:creationId xmlns:p14="http://schemas.microsoft.com/office/powerpoint/2010/main" val="277922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7</a:t>
            </a:fld>
            <a:endParaRPr lang="zh-TW" altLang="en-US" dirty="0"/>
          </a:p>
        </p:txBody>
      </p:sp>
    </p:spTree>
    <p:extLst>
      <p:ext uri="{BB962C8B-B14F-4D97-AF65-F5344CB8AC3E}">
        <p14:creationId xmlns:p14="http://schemas.microsoft.com/office/powerpoint/2010/main" val="277923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10</a:t>
            </a:fld>
            <a:endParaRPr lang="zh-TW" altLang="en-US" dirty="0"/>
          </a:p>
        </p:txBody>
      </p:sp>
    </p:spTree>
    <p:extLst>
      <p:ext uri="{BB962C8B-B14F-4D97-AF65-F5344CB8AC3E}">
        <p14:creationId xmlns:p14="http://schemas.microsoft.com/office/powerpoint/2010/main" val="361206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11</a:t>
            </a:fld>
            <a:endParaRPr lang="zh-TW" altLang="en-US" dirty="0"/>
          </a:p>
        </p:txBody>
      </p:sp>
    </p:spTree>
    <p:extLst>
      <p:ext uri="{BB962C8B-B14F-4D97-AF65-F5344CB8AC3E}">
        <p14:creationId xmlns:p14="http://schemas.microsoft.com/office/powerpoint/2010/main" val="259683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12</a:t>
            </a:fld>
            <a:endParaRPr lang="zh-TW" altLang="en-US" dirty="0"/>
          </a:p>
        </p:txBody>
      </p:sp>
    </p:spTree>
    <p:extLst>
      <p:ext uri="{BB962C8B-B14F-4D97-AF65-F5344CB8AC3E}">
        <p14:creationId xmlns:p14="http://schemas.microsoft.com/office/powerpoint/2010/main" val="406126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13</a:t>
            </a:fld>
            <a:endParaRPr lang="zh-TW" altLang="en-US" dirty="0"/>
          </a:p>
        </p:txBody>
      </p:sp>
    </p:spTree>
    <p:extLst>
      <p:ext uri="{BB962C8B-B14F-4D97-AF65-F5344CB8AC3E}">
        <p14:creationId xmlns:p14="http://schemas.microsoft.com/office/powerpoint/2010/main" val="419791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02</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14</a:t>
            </a:fld>
            <a:endParaRPr lang="zh-TW" altLang="en-US" dirty="0"/>
          </a:p>
        </p:txBody>
      </p:sp>
    </p:spTree>
    <p:extLst>
      <p:ext uri="{BB962C8B-B14F-4D97-AF65-F5344CB8AC3E}">
        <p14:creationId xmlns:p14="http://schemas.microsoft.com/office/powerpoint/2010/main" val="1515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2023/3/28</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2023/3/28</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068F12-1D5A-5554-FED0-C204C5A92EF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89AA0DD-7A41-2F92-EA52-0805173265CF}"/>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2E2A9E0-87F7-5676-78AE-C2CB05C769A8}"/>
              </a:ext>
            </a:extLst>
          </p:cNvPr>
          <p:cNvPicPr>
            <a:picLocks noChangeAspect="1"/>
          </p:cNvPicPr>
          <p:nvPr/>
        </p:nvPicPr>
        <p:blipFill>
          <a:blip r:embed="rId2"/>
          <a:stretch>
            <a:fillRect/>
          </a:stretch>
        </p:blipFill>
        <p:spPr>
          <a:xfrm>
            <a:off x="1150191" y="1173284"/>
            <a:ext cx="9891617" cy="4511431"/>
          </a:xfrm>
          <a:prstGeom prst="rect">
            <a:avLst/>
          </a:prstGeom>
        </p:spPr>
      </p:pic>
    </p:spTree>
    <p:extLst>
      <p:ext uri="{BB962C8B-B14F-4D97-AF65-F5344CB8AC3E}">
        <p14:creationId xmlns:p14="http://schemas.microsoft.com/office/powerpoint/2010/main" val="280022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0" y="0"/>
            <a:ext cx="2907155" cy="1019331"/>
          </a:xfrm>
        </p:spPr>
        <p:txBody>
          <a:bodyPr>
            <a:normAutofit/>
          </a:bodyPr>
          <a:lstStyle/>
          <a:p>
            <a:r>
              <a:rPr lang="zh-TW" altLang="en-US" sz="5400" dirty="0"/>
              <a:t>棒</a:t>
            </a:r>
          </a:p>
        </p:txBody>
      </p:sp>
      <p:sp>
        <p:nvSpPr>
          <p:cNvPr id="3" name="標題 1">
            <a:extLst>
              <a:ext uri="{FF2B5EF4-FFF2-40B4-BE49-F238E27FC236}">
                <a16:creationId xmlns:a16="http://schemas.microsoft.com/office/drawing/2014/main" id="{180B12C8-67E7-CD53-F4BD-8828EFD17073}"/>
              </a:ext>
            </a:extLst>
          </p:cNvPr>
          <p:cNvSpPr txBox="1">
            <a:spLocks/>
          </p:cNvSpPr>
          <p:nvPr/>
        </p:nvSpPr>
        <p:spPr>
          <a:xfrm>
            <a:off x="464694" y="1561475"/>
            <a:ext cx="2907155" cy="1019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5400" dirty="0"/>
              <a:t>口语</a:t>
            </a:r>
          </a:p>
        </p:txBody>
      </p:sp>
      <p:sp>
        <p:nvSpPr>
          <p:cNvPr id="4" name="標題 1">
            <a:extLst>
              <a:ext uri="{FF2B5EF4-FFF2-40B4-BE49-F238E27FC236}">
                <a16:creationId xmlns:a16="http://schemas.microsoft.com/office/drawing/2014/main" id="{3418B5FF-C2DB-B5C1-84BC-A2F0F758E90F}"/>
              </a:ext>
            </a:extLst>
          </p:cNvPr>
          <p:cNvSpPr txBox="1">
            <a:spLocks/>
          </p:cNvSpPr>
          <p:nvPr/>
        </p:nvSpPr>
        <p:spPr>
          <a:xfrm>
            <a:off x="571374" y="4277194"/>
            <a:ext cx="2907155" cy="1019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5400" dirty="0"/>
              <a:t>肯定</a:t>
            </a:r>
          </a:p>
        </p:txBody>
      </p:sp>
      <p:pic>
        <p:nvPicPr>
          <p:cNvPr id="7170" name="Picture 2" descr="口语_搜狗百科">
            <a:extLst>
              <a:ext uri="{FF2B5EF4-FFF2-40B4-BE49-F238E27FC236}">
                <a16:creationId xmlns:a16="http://schemas.microsoft.com/office/drawing/2014/main" id="{D34B528C-C608-43B0-B05B-2E53B6A7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98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色んな種類の自己肯定感があるけど高めるにはどれを伸ばした方が良い？ - カイゴなリハ">
            <a:extLst>
              <a:ext uri="{FF2B5EF4-FFF2-40B4-BE49-F238E27FC236}">
                <a16:creationId xmlns:a16="http://schemas.microsoft.com/office/drawing/2014/main" id="{0B272DD8-50D5-BE70-AC58-A0B625960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73923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5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孙子</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她有一个孙子和孙女</a:t>
            </a:r>
            <a:endParaRPr lang="en-US" altLang="zh-TW" sz="3600" dirty="0"/>
          </a:p>
        </p:txBody>
      </p:sp>
      <p:pic>
        <p:nvPicPr>
          <p:cNvPr id="1026" name="Picture 2" descr="All about Chinese, allaboutchinese: 我的家谱 My family tree">
            <a:extLst>
              <a:ext uri="{FF2B5EF4-FFF2-40B4-BE49-F238E27FC236}">
                <a16:creationId xmlns:a16="http://schemas.microsoft.com/office/drawing/2014/main" id="{4BA38E5E-94D1-F37B-7353-771B0C141D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514" b="-1"/>
          <a:stretch/>
        </p:blipFill>
        <p:spPr bwMode="auto">
          <a:xfrm>
            <a:off x="145512" y="2501461"/>
            <a:ext cx="11958180" cy="424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85750" y="2919334"/>
            <a:ext cx="11620500" cy="1019331"/>
          </a:xfrm>
        </p:spPr>
        <p:txBody>
          <a:bodyPr>
            <a:normAutofit/>
          </a:bodyPr>
          <a:lstStyle/>
          <a:p>
            <a:r>
              <a:rPr lang="zh-TW" altLang="en-US" sz="5400" dirty="0"/>
              <a:t>你未来会想要孙子或孙女吗</a:t>
            </a:r>
            <a:r>
              <a:rPr lang="en-US" altLang="zh-TW" sz="5400" dirty="0"/>
              <a:t>?</a:t>
            </a:r>
            <a:endParaRPr lang="zh-TW" altLang="en-US" sz="5400" dirty="0"/>
          </a:p>
        </p:txBody>
      </p:sp>
    </p:spTree>
    <p:extLst>
      <p:ext uri="{BB962C8B-B14F-4D97-AF65-F5344CB8AC3E}">
        <p14:creationId xmlns:p14="http://schemas.microsoft.com/office/powerpoint/2010/main" val="288811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9043" y="2919334"/>
            <a:ext cx="12221043" cy="1019331"/>
          </a:xfrm>
        </p:spPr>
        <p:txBody>
          <a:bodyPr>
            <a:normAutofit fontScale="90000"/>
          </a:bodyPr>
          <a:lstStyle/>
          <a:p>
            <a:r>
              <a:rPr lang="zh-TW" altLang="en-US" sz="5400" dirty="0"/>
              <a:t>如果你有孙子或孙女，你会怎么对待他们呢</a:t>
            </a:r>
            <a:r>
              <a:rPr lang="en-US" altLang="zh-TW" sz="5400" dirty="0"/>
              <a:t>?</a:t>
            </a:r>
            <a:endParaRPr lang="zh-TW" altLang="en-US" sz="5400" dirty="0"/>
          </a:p>
        </p:txBody>
      </p:sp>
    </p:spTree>
    <p:extLst>
      <p:ext uri="{BB962C8B-B14F-4D97-AF65-F5344CB8AC3E}">
        <p14:creationId xmlns:p14="http://schemas.microsoft.com/office/powerpoint/2010/main" val="269252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寒假</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他在寒假的时候被安排了很多课程，其中有些是音乐课</a:t>
            </a:r>
            <a:endParaRPr lang="en-US" altLang="zh-TW" sz="3600" dirty="0"/>
          </a:p>
        </p:txBody>
      </p:sp>
      <p:pic>
        <p:nvPicPr>
          <p:cNvPr id="5124" name="Picture 4" descr="就怕孩子輸在起跑點！10個爸媽砸錢也願意送孩子去的才藝班| 每日排名調查| 第1頁| DailyView 網路溫度計">
            <a:extLst>
              <a:ext uri="{FF2B5EF4-FFF2-40B4-BE49-F238E27FC236}">
                <a16:creationId xmlns:a16="http://schemas.microsoft.com/office/drawing/2014/main" id="{518CE8E8-05D7-3F86-37AC-CFEC16C44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460138"/>
            <a:ext cx="90487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24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9043" y="2919334"/>
            <a:ext cx="12221043" cy="1019331"/>
          </a:xfrm>
        </p:spPr>
        <p:txBody>
          <a:bodyPr>
            <a:normAutofit/>
          </a:bodyPr>
          <a:lstStyle/>
          <a:p>
            <a:r>
              <a:rPr lang="zh-TW" altLang="en-US" sz="5400" dirty="0"/>
              <a:t>你在寒假的时候会做些什么呢</a:t>
            </a:r>
            <a:r>
              <a:rPr lang="en-US" altLang="zh-TW" sz="5400" dirty="0"/>
              <a:t>?</a:t>
            </a:r>
            <a:endParaRPr lang="zh-TW" altLang="en-US" sz="5400" dirty="0"/>
          </a:p>
        </p:txBody>
      </p:sp>
    </p:spTree>
    <p:extLst>
      <p:ext uri="{BB962C8B-B14F-4D97-AF65-F5344CB8AC3E}">
        <p14:creationId xmlns:p14="http://schemas.microsoft.com/office/powerpoint/2010/main" val="26259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9043" y="2919334"/>
            <a:ext cx="12221043" cy="1019331"/>
          </a:xfrm>
        </p:spPr>
        <p:txBody>
          <a:bodyPr>
            <a:normAutofit/>
          </a:bodyPr>
          <a:lstStyle/>
          <a:p>
            <a:r>
              <a:rPr lang="zh-TW" altLang="en-US" sz="5400" dirty="0"/>
              <a:t>你小时候在寒假的时候都会做些什么呢</a:t>
            </a:r>
            <a:r>
              <a:rPr lang="en-US" altLang="zh-TW" sz="5400" dirty="0"/>
              <a:t>?</a:t>
            </a:r>
            <a:endParaRPr lang="zh-TW" altLang="en-US" sz="5400" dirty="0"/>
          </a:p>
        </p:txBody>
      </p:sp>
    </p:spTree>
    <p:extLst>
      <p:ext uri="{BB962C8B-B14F-4D97-AF65-F5344CB8AC3E}">
        <p14:creationId xmlns:p14="http://schemas.microsoft.com/office/powerpoint/2010/main" val="333043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父亲</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他的父亲很喜欢在寒假的时候安排他学很多东西，让他很累</a:t>
            </a:r>
            <a:endParaRPr lang="en-US" altLang="zh-TW" sz="3600" dirty="0"/>
          </a:p>
        </p:txBody>
      </p:sp>
      <p:pic>
        <p:nvPicPr>
          <p:cNvPr id="4098" name="Picture 2" descr="六年级学生晚上作业写到12点多正常吗？">
            <a:extLst>
              <a:ext uri="{FF2B5EF4-FFF2-40B4-BE49-F238E27FC236}">
                <a16:creationId xmlns:a16="http://schemas.microsoft.com/office/drawing/2014/main" id="{6214C8C7-A56C-B9C5-F30E-269C8550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541" y="2395645"/>
            <a:ext cx="6808918" cy="438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0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母亲</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他的父母都是很厉害的人，不过都很忙，尤其是母亲，一个星期见不到几次</a:t>
            </a:r>
            <a:endParaRPr lang="en-US" altLang="zh-TW" sz="3600" dirty="0"/>
          </a:p>
        </p:txBody>
      </p:sp>
      <p:pic>
        <p:nvPicPr>
          <p:cNvPr id="3074" name="Picture 2" descr="孤獨的7 種型態】你的每一份寂寞，都反映你的「生命經驗」 | VidaOrange 生活報橘">
            <a:extLst>
              <a:ext uri="{FF2B5EF4-FFF2-40B4-BE49-F238E27FC236}">
                <a16:creationId xmlns:a16="http://schemas.microsoft.com/office/drawing/2014/main" id="{FBAD5551-BB60-8FFC-B354-208E5C5E7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144" y="2860290"/>
            <a:ext cx="7002780" cy="350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0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9043" y="3429000"/>
            <a:ext cx="12221043" cy="1019331"/>
          </a:xfrm>
        </p:spPr>
        <p:txBody>
          <a:bodyPr>
            <a:normAutofit fontScale="90000"/>
          </a:bodyPr>
          <a:lstStyle/>
          <a:p>
            <a:r>
              <a:rPr lang="zh-TW" altLang="en-US" sz="5400" dirty="0"/>
              <a:t>小组</a:t>
            </a:r>
            <a:r>
              <a:rPr lang="en-US" altLang="zh-TW" sz="5400" dirty="0"/>
              <a:t>:</a:t>
            </a:r>
            <a:br>
              <a:rPr lang="en-US" altLang="zh-TW" sz="5400" dirty="0"/>
            </a:br>
            <a:r>
              <a:rPr lang="zh-TW" altLang="en-US" sz="5400" dirty="0"/>
              <a:t>如果你们要开一家教小孩子的学校，要帮</a:t>
            </a:r>
            <a:br>
              <a:rPr lang="en-US" altLang="zh-TW" sz="5400" dirty="0"/>
            </a:br>
            <a:r>
              <a:rPr lang="zh-TW" altLang="en-US" sz="5400" dirty="0"/>
              <a:t>父母安排他们小孩的寒假行程，你们会怎么安排呢</a:t>
            </a:r>
            <a:r>
              <a:rPr lang="en-US" altLang="zh-TW" sz="5400" dirty="0"/>
              <a:t>?</a:t>
            </a:r>
            <a:r>
              <a:rPr lang="zh-TW" altLang="en-US" sz="5400" dirty="0"/>
              <a:t>你们会教些什么呢</a:t>
            </a:r>
            <a:r>
              <a:rPr lang="en-US" altLang="zh-TW" sz="5400" dirty="0"/>
              <a:t>?</a:t>
            </a:r>
            <a:endParaRPr lang="zh-TW" altLang="en-US" sz="5400" dirty="0"/>
          </a:p>
        </p:txBody>
      </p:sp>
    </p:spTree>
    <p:extLst>
      <p:ext uri="{BB962C8B-B14F-4D97-AF65-F5344CB8AC3E}">
        <p14:creationId xmlns:p14="http://schemas.microsoft.com/office/powerpoint/2010/main" val="312545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85750" y="2919334"/>
            <a:ext cx="11620500" cy="1019331"/>
          </a:xfrm>
        </p:spPr>
        <p:txBody>
          <a:bodyPr>
            <a:normAutofit/>
          </a:bodyPr>
          <a:lstStyle/>
          <a:p>
            <a:r>
              <a:rPr lang="en-US" altLang="zh-TW" sz="5400" dirty="0"/>
              <a:t>L15</a:t>
            </a:r>
            <a:r>
              <a:rPr lang="zh-TW" altLang="en-US" sz="5400" dirty="0"/>
              <a:t> 孩子和教育</a:t>
            </a:r>
          </a:p>
        </p:txBody>
      </p:sp>
    </p:spTree>
    <p:extLst>
      <p:ext uri="{BB962C8B-B14F-4D97-AF65-F5344CB8AC3E}">
        <p14:creationId xmlns:p14="http://schemas.microsoft.com/office/powerpoint/2010/main" val="305204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他在早上八点时突然从床上跳起来，因为他发现自己迟到了</a:t>
            </a:r>
            <a:endParaRPr lang="en-US" altLang="zh-TW" sz="3600" dirty="0"/>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动作方向</a:t>
            </a:r>
            <a:r>
              <a:rPr lang="en-US" altLang="zh-TW" sz="2000" dirty="0"/>
              <a:t>:</a:t>
            </a:r>
            <a:r>
              <a:rPr lang="zh-TW" altLang="en-US" sz="2000" dirty="0"/>
              <a:t>下到上</a:t>
            </a:r>
          </a:p>
        </p:txBody>
      </p:sp>
      <p:pic>
        <p:nvPicPr>
          <p:cNvPr id="8196" name="Picture 4" descr="Yui Kon GIF - Yui Kon Anime - Discover &amp; Share GIFs">
            <a:extLst>
              <a:ext uri="{FF2B5EF4-FFF2-40B4-BE49-F238E27FC236}">
                <a16:creationId xmlns:a16="http://schemas.microsoft.com/office/drawing/2014/main" id="{97AD99BB-8591-D507-1E16-62756CBA1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420" y="3121339"/>
            <a:ext cx="3947160" cy="361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94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他在公交车上看到老人后，就从位子上站起来了</a:t>
            </a:r>
            <a:endParaRPr lang="en-US" altLang="zh-TW" sz="3600" dirty="0"/>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动作方向</a:t>
            </a:r>
            <a:r>
              <a:rPr lang="en-US" altLang="zh-TW" sz="2000" dirty="0"/>
              <a:t>:</a:t>
            </a:r>
            <a:r>
              <a:rPr lang="zh-TW" altLang="en-US" sz="2000" dirty="0"/>
              <a:t>下到上</a:t>
            </a:r>
          </a:p>
        </p:txBody>
      </p:sp>
      <p:pic>
        <p:nvPicPr>
          <p:cNvPr id="9218" name="Picture 2" descr="公車讓座衝突事件的省思：站在他人角度，多為對方想一想">
            <a:extLst>
              <a:ext uri="{FF2B5EF4-FFF2-40B4-BE49-F238E27FC236}">
                <a16:creationId xmlns:a16="http://schemas.microsoft.com/office/drawing/2014/main" id="{7085D404-9E36-8755-3859-3A114046A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3238500"/>
            <a:ext cx="72199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他在摔倒后，花了一点时间从地上爬起来</a:t>
            </a:r>
            <a:endParaRPr lang="en-US" altLang="zh-TW" sz="3600" dirty="0"/>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动作方向</a:t>
            </a:r>
            <a:r>
              <a:rPr lang="en-US" altLang="zh-TW" sz="2000" dirty="0"/>
              <a:t>:</a:t>
            </a:r>
            <a:r>
              <a:rPr lang="zh-TW" altLang="en-US" sz="2000" dirty="0"/>
              <a:t>下到上</a:t>
            </a:r>
          </a:p>
        </p:txBody>
      </p:sp>
      <p:pic>
        <p:nvPicPr>
          <p:cNvPr id="10242" name="Picture 2" descr="犯錯不可恥跌倒，爬起來就好">
            <a:extLst>
              <a:ext uri="{FF2B5EF4-FFF2-40B4-BE49-F238E27FC236}">
                <a16:creationId xmlns:a16="http://schemas.microsoft.com/office/drawing/2014/main" id="{CC20D15F-6FBB-BB37-1817-0DEF51E8C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918" y="3530232"/>
            <a:ext cx="5004163" cy="332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20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他接受了邀请，</a:t>
            </a:r>
            <a:r>
              <a:rPr lang="en-US" altLang="zh-TW" sz="3600" dirty="0"/>
              <a:t>_________________</a:t>
            </a:r>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动作方向</a:t>
            </a:r>
            <a:r>
              <a:rPr lang="en-US" altLang="zh-TW" sz="2000" dirty="0"/>
              <a:t>:</a:t>
            </a:r>
            <a:r>
              <a:rPr lang="zh-TW" altLang="en-US" sz="2000" dirty="0"/>
              <a:t>下到上</a:t>
            </a:r>
          </a:p>
        </p:txBody>
      </p:sp>
      <p:pic>
        <p:nvPicPr>
          <p:cNvPr id="4" name="圖片 3">
            <a:extLst>
              <a:ext uri="{FF2B5EF4-FFF2-40B4-BE49-F238E27FC236}">
                <a16:creationId xmlns:a16="http://schemas.microsoft.com/office/drawing/2014/main" id="{E35BA7E9-10ED-0BF7-372C-669D9DDFD26E}"/>
              </a:ext>
            </a:extLst>
          </p:cNvPr>
          <p:cNvPicPr>
            <a:picLocks noChangeAspect="1"/>
          </p:cNvPicPr>
          <p:nvPr/>
        </p:nvPicPr>
        <p:blipFill>
          <a:blip r:embed="rId2"/>
          <a:stretch>
            <a:fillRect/>
          </a:stretch>
        </p:blipFill>
        <p:spPr>
          <a:xfrm>
            <a:off x="2043650" y="3486817"/>
            <a:ext cx="3887999" cy="2574421"/>
          </a:xfrm>
          <a:prstGeom prst="rect">
            <a:avLst/>
          </a:prstGeom>
        </p:spPr>
      </p:pic>
      <p:pic>
        <p:nvPicPr>
          <p:cNvPr id="11266" name="Picture 2" descr="跳舞的老人png图片免费下载-素材7NQeUPjea-新图网">
            <a:extLst>
              <a:ext uri="{FF2B5EF4-FFF2-40B4-BE49-F238E27FC236}">
                <a16:creationId xmlns:a16="http://schemas.microsoft.com/office/drawing/2014/main" id="{45D130B4-B5FB-F42C-9E66-E4A3F280E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649" y="3486817"/>
            <a:ext cx="3610108" cy="257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4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他从床上</a:t>
            </a:r>
            <a:r>
              <a:rPr lang="en-US" altLang="zh-TW" sz="3600" dirty="0"/>
              <a:t>___________________</a:t>
            </a:r>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动作方向</a:t>
            </a:r>
            <a:r>
              <a:rPr lang="en-US" altLang="zh-TW" sz="2000" dirty="0"/>
              <a:t>:</a:t>
            </a:r>
            <a:r>
              <a:rPr lang="zh-TW" altLang="en-US" sz="2000" dirty="0"/>
              <a:t>下到上</a:t>
            </a:r>
          </a:p>
        </p:txBody>
      </p:sp>
      <p:pic>
        <p:nvPicPr>
          <p:cNvPr id="15362" name="Picture 2" descr="大河妹子起床动漫gif动图_动态图_表情包下载_SOOGIF">
            <a:extLst>
              <a:ext uri="{FF2B5EF4-FFF2-40B4-BE49-F238E27FC236}">
                <a16:creationId xmlns:a16="http://schemas.microsoft.com/office/drawing/2014/main" id="{588A8F9E-E8EC-FF93-EC08-0C18344E4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790" y="3228383"/>
            <a:ext cx="6408420" cy="359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2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飞机</a:t>
            </a:r>
            <a:r>
              <a:rPr lang="en-US" altLang="zh-TW" sz="3600" dirty="0"/>
              <a:t>____________</a:t>
            </a:r>
            <a:r>
              <a:rPr lang="zh-TW" altLang="en-US" sz="3600" dirty="0"/>
              <a:t>后，她开始看外面的风景</a:t>
            </a:r>
            <a:endParaRPr lang="en-US" altLang="zh-TW" sz="3600" dirty="0"/>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动作方向</a:t>
            </a:r>
            <a:r>
              <a:rPr lang="en-US" altLang="zh-TW" sz="2000" dirty="0"/>
              <a:t>:</a:t>
            </a:r>
            <a:r>
              <a:rPr lang="zh-TW" altLang="en-US" sz="2000" dirty="0"/>
              <a:t>下到上</a:t>
            </a:r>
          </a:p>
        </p:txBody>
      </p:sp>
      <p:pic>
        <p:nvPicPr>
          <p:cNvPr id="12290" name="Picture 2" descr="搭飛機千萬別隨意換座位資深機長揭恐怖下場- 搜奇- 網推">
            <a:extLst>
              <a:ext uri="{FF2B5EF4-FFF2-40B4-BE49-F238E27FC236}">
                <a16:creationId xmlns:a16="http://schemas.microsoft.com/office/drawing/2014/main" id="{8EAE7D54-7F8A-7992-4AB1-118C05073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397" y="3078480"/>
            <a:ext cx="5865784" cy="390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98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想</a:t>
            </a:r>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他突然想起来，自己厨房的火没关</a:t>
            </a:r>
            <a:endParaRPr lang="en-US" altLang="zh-TW" sz="3600" dirty="0"/>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三</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从记忆中找到东西</a:t>
            </a:r>
          </a:p>
        </p:txBody>
      </p:sp>
      <p:pic>
        <p:nvPicPr>
          <p:cNvPr id="13314" name="Picture 2" descr="煲着汤没关火出门差点烧了熟睡的同居室友_手机新浪网">
            <a:extLst>
              <a:ext uri="{FF2B5EF4-FFF2-40B4-BE49-F238E27FC236}">
                <a16:creationId xmlns:a16="http://schemas.microsoft.com/office/drawing/2014/main" id="{7B536D82-9E2F-52A8-B86E-71F8BB234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366" y="3264548"/>
            <a:ext cx="4377690" cy="252314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噢！我想起来了！ - 斗图发表情包- 斗图王">
            <a:extLst>
              <a:ext uri="{FF2B5EF4-FFF2-40B4-BE49-F238E27FC236}">
                <a16:creationId xmlns:a16="http://schemas.microsoft.com/office/drawing/2014/main" id="{F1CDE298-527C-265C-961E-D4AE3E314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916" y="3694361"/>
            <a:ext cx="3224349" cy="322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35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3901440" y="118808"/>
            <a:ext cx="1493520"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想</a:t>
            </a:r>
          </a:p>
        </p:txBody>
      </p:sp>
      <p:sp>
        <p:nvSpPr>
          <p:cNvPr id="6" name="標題 1">
            <a:extLst>
              <a:ext uri="{FF2B5EF4-FFF2-40B4-BE49-F238E27FC236}">
                <a16:creationId xmlns:a16="http://schemas.microsoft.com/office/drawing/2014/main" id="{820CF020-8417-805D-3C80-BC875640C944}"/>
              </a:ext>
            </a:extLst>
          </p:cNvPr>
          <p:cNvSpPr txBox="1">
            <a:spLocks/>
          </p:cNvSpPr>
          <p:nvPr/>
        </p:nvSpPr>
        <p:spPr>
          <a:xfrm>
            <a:off x="390797" y="1440491"/>
            <a:ext cx="1127760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他今天晚上才想起来明天要交作业，晚上必须熬夜了</a:t>
            </a:r>
            <a:endParaRPr lang="en-US" altLang="zh-TW" sz="3600" dirty="0"/>
          </a:p>
        </p:txBody>
      </p:sp>
      <p:sp>
        <p:nvSpPr>
          <p:cNvPr id="3" name="標題 1">
            <a:extLst>
              <a:ext uri="{FF2B5EF4-FFF2-40B4-BE49-F238E27FC236}">
                <a16:creationId xmlns:a16="http://schemas.microsoft.com/office/drawing/2014/main" id="{286C94CB-5697-3834-7C7B-3334EA7571D0}"/>
              </a:ext>
            </a:extLst>
          </p:cNvPr>
          <p:cNvSpPr txBox="1">
            <a:spLocks/>
          </p:cNvSpPr>
          <p:nvPr/>
        </p:nvSpPr>
        <p:spPr>
          <a:xfrm>
            <a:off x="5394960" y="122542"/>
            <a:ext cx="3224349" cy="138684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5" name="標題 1">
            <a:extLst>
              <a:ext uri="{FF2B5EF4-FFF2-40B4-BE49-F238E27FC236}">
                <a16:creationId xmlns:a16="http://schemas.microsoft.com/office/drawing/2014/main" id="{47DC28CB-83F6-F56E-6AD1-7A0341A19041}"/>
              </a:ext>
            </a:extLst>
          </p:cNvPr>
          <p:cNvSpPr txBox="1">
            <a:spLocks/>
          </p:cNvSpPr>
          <p:nvPr/>
        </p:nvSpPr>
        <p:spPr>
          <a:xfrm>
            <a:off x="0" y="0"/>
            <a:ext cx="1600200" cy="12496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三</a:t>
            </a:r>
          </a:p>
        </p:txBody>
      </p:sp>
      <p:sp>
        <p:nvSpPr>
          <p:cNvPr id="7" name="標題 1">
            <a:extLst>
              <a:ext uri="{FF2B5EF4-FFF2-40B4-BE49-F238E27FC236}">
                <a16:creationId xmlns:a16="http://schemas.microsoft.com/office/drawing/2014/main" id="{D7E060DD-085C-4D12-9537-7AB419F206A0}"/>
              </a:ext>
            </a:extLst>
          </p:cNvPr>
          <p:cNvSpPr txBox="1">
            <a:spLocks/>
          </p:cNvSpPr>
          <p:nvPr/>
        </p:nvSpPr>
        <p:spPr>
          <a:xfrm>
            <a:off x="9433560" y="34446"/>
            <a:ext cx="2636520" cy="91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2000" dirty="0"/>
              <a:t>从记忆中找到东西</a:t>
            </a:r>
          </a:p>
        </p:txBody>
      </p:sp>
      <p:pic>
        <p:nvPicPr>
          <p:cNvPr id="14338" name="Picture 2" descr="小学生写作业图片_小学生写作业素材_小学生写作业高清图片_摄图网图片下载">
            <a:extLst>
              <a:ext uri="{FF2B5EF4-FFF2-40B4-BE49-F238E27FC236}">
                <a16:creationId xmlns:a16="http://schemas.microsoft.com/office/drawing/2014/main" id="{90EE98A1-22A9-EB46-B5EF-7A9031B9B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961" y="3221378"/>
            <a:ext cx="4888078" cy="36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91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9043" y="3429000"/>
            <a:ext cx="12221043" cy="1019331"/>
          </a:xfrm>
        </p:spPr>
        <p:txBody>
          <a:bodyPr>
            <a:normAutofit fontScale="90000"/>
          </a:bodyPr>
          <a:lstStyle/>
          <a:p>
            <a:r>
              <a:rPr lang="zh-TW" altLang="en-US" sz="5400" dirty="0"/>
              <a:t>如果你想不起来自己原本要做些什么，</a:t>
            </a:r>
            <a:br>
              <a:rPr lang="en-US" altLang="zh-TW" sz="5400" dirty="0"/>
            </a:br>
            <a:r>
              <a:rPr lang="zh-TW" altLang="en-US" sz="5400" dirty="0"/>
              <a:t>你会怎么做呢</a:t>
            </a:r>
            <a:r>
              <a:rPr lang="en-US" altLang="zh-TW" sz="5400" dirty="0"/>
              <a:t>?</a:t>
            </a:r>
            <a:endParaRPr lang="zh-TW" altLang="en-US" sz="5400" dirty="0"/>
          </a:p>
        </p:txBody>
      </p:sp>
    </p:spTree>
    <p:extLst>
      <p:ext uri="{BB962C8B-B14F-4D97-AF65-F5344CB8AC3E}">
        <p14:creationId xmlns:p14="http://schemas.microsoft.com/office/powerpoint/2010/main" val="2820810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闹钟</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她在床边放了一个闹钟，希望能早点起床</a:t>
            </a:r>
            <a:endParaRPr lang="en-US" altLang="zh-TW" sz="3600" dirty="0"/>
          </a:p>
        </p:txBody>
      </p:sp>
      <p:pic>
        <p:nvPicPr>
          <p:cNvPr id="16386" name="Picture 2" descr="用鬧鐘起床小心「嚇到」慢性病惡化！醫師提「4方法」自然起床神清氣爽|注意力下降|睡眠|睡眠品質｜健康2.0">
            <a:extLst>
              <a:ext uri="{FF2B5EF4-FFF2-40B4-BE49-F238E27FC236}">
                <a16:creationId xmlns:a16="http://schemas.microsoft.com/office/drawing/2014/main" id="{92E0CCFF-26CD-4660-9112-16BA2937C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213" y="2637303"/>
            <a:ext cx="7423573" cy="417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6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乐器</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这家乐器店有卖很多不同的乐器</a:t>
            </a:r>
            <a:endParaRPr lang="en-US" altLang="zh-TW" sz="3600" dirty="0"/>
          </a:p>
        </p:txBody>
      </p:sp>
      <p:pic>
        <p:nvPicPr>
          <p:cNvPr id="7170" name="Picture 2" descr="樂器行推薦：初學者必備選物－名人樂器| 樂手巢YSOLIFE">
            <a:extLst>
              <a:ext uri="{FF2B5EF4-FFF2-40B4-BE49-F238E27FC236}">
                <a16:creationId xmlns:a16="http://schemas.microsoft.com/office/drawing/2014/main" id="{87392DBD-2D03-50A6-3CB9-414A630D9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860" y="2047305"/>
            <a:ext cx="6179820" cy="471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12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闹钟</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她在手机中开了很多闹钟</a:t>
            </a:r>
            <a:endParaRPr lang="en-US" altLang="zh-TW" sz="3600" dirty="0"/>
          </a:p>
        </p:txBody>
      </p:sp>
      <p:pic>
        <p:nvPicPr>
          <p:cNvPr id="17410" name="Picture 2" descr="如何解決iPhone鬧鐘不響、沒聲音和音量過小問題- 瘋先生">
            <a:extLst>
              <a:ext uri="{FF2B5EF4-FFF2-40B4-BE49-F238E27FC236}">
                <a16:creationId xmlns:a16="http://schemas.microsoft.com/office/drawing/2014/main" id="{238B1AF5-96D2-4944-A570-7AA480F3E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126" y="2468880"/>
            <a:ext cx="4496816"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63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9043" y="3429000"/>
            <a:ext cx="12221043" cy="1019331"/>
          </a:xfrm>
        </p:spPr>
        <p:txBody>
          <a:bodyPr>
            <a:normAutofit/>
          </a:bodyPr>
          <a:lstStyle/>
          <a:p>
            <a:r>
              <a:rPr lang="zh-TW" altLang="en-US" sz="5400" dirty="0"/>
              <a:t>你睡前会开多少闹钟</a:t>
            </a:r>
            <a:r>
              <a:rPr lang="en-US" altLang="zh-TW" sz="5400" dirty="0"/>
              <a:t>?</a:t>
            </a:r>
            <a:endParaRPr lang="zh-TW" altLang="en-US" sz="5400" dirty="0"/>
          </a:p>
        </p:txBody>
      </p:sp>
    </p:spTree>
    <p:extLst>
      <p:ext uri="{BB962C8B-B14F-4D97-AF65-F5344CB8AC3E}">
        <p14:creationId xmlns:p14="http://schemas.microsoft.com/office/powerpoint/2010/main" val="199042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弹</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他会弹很多乐器，像是钢琴和吉他</a:t>
            </a:r>
            <a:endParaRPr lang="en-US" altLang="zh-TW" sz="3600" dirty="0"/>
          </a:p>
        </p:txBody>
      </p:sp>
      <p:pic>
        <p:nvPicPr>
          <p:cNvPr id="9218" name="Picture 2" descr="吉他和鋼琴哪個難學？他一問掀「音樂人論戰」…優缺點曝光| 生活| 三立新聞網SETN.COM">
            <a:extLst>
              <a:ext uri="{FF2B5EF4-FFF2-40B4-BE49-F238E27FC236}">
                <a16:creationId xmlns:a16="http://schemas.microsoft.com/office/drawing/2014/main" id="{8D762BA2-292D-2B22-EFB0-ED552FE34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780" y="2637303"/>
            <a:ext cx="7475220" cy="421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4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弹</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他最近在学弹古琴，他觉得很有趣</a:t>
            </a:r>
            <a:endParaRPr lang="en-US" altLang="zh-TW" sz="3600" dirty="0"/>
          </a:p>
        </p:txBody>
      </p:sp>
      <p:pic>
        <p:nvPicPr>
          <p:cNvPr id="8194" name="Picture 2" descr="古琴Guqin】《卧龙吟》Depicting Zhuge Liang's soundtrack in the Romance of the Three  Kingdoms犹闻辞后主，不复卧南阳- YouTube">
            <a:extLst>
              <a:ext uri="{FF2B5EF4-FFF2-40B4-BE49-F238E27FC236}">
                <a16:creationId xmlns:a16="http://schemas.microsoft.com/office/drawing/2014/main" id="{822AEDC5-E639-3877-2EEC-23C47CCF5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620" y="2151697"/>
            <a:ext cx="8366760" cy="470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4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85750" y="2919334"/>
            <a:ext cx="11620500" cy="1019331"/>
          </a:xfrm>
        </p:spPr>
        <p:txBody>
          <a:bodyPr>
            <a:normAutofit/>
          </a:bodyPr>
          <a:lstStyle/>
          <a:p>
            <a:r>
              <a:rPr lang="zh-TW" altLang="en-US" sz="5400" dirty="0"/>
              <a:t>你学过什么乐器呢</a:t>
            </a:r>
            <a:r>
              <a:rPr lang="en-US" altLang="zh-TW" sz="5400" dirty="0"/>
              <a:t>?</a:t>
            </a:r>
            <a:endParaRPr lang="zh-TW" altLang="en-US" sz="5400" dirty="0"/>
          </a:p>
        </p:txBody>
      </p:sp>
    </p:spTree>
    <p:extLst>
      <p:ext uri="{BB962C8B-B14F-4D97-AF65-F5344CB8AC3E}">
        <p14:creationId xmlns:p14="http://schemas.microsoft.com/office/powerpoint/2010/main" val="90366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943CB7-6E90-3B32-EFCE-321306C585B6}"/>
              </a:ext>
            </a:extLst>
          </p:cNvPr>
          <p:cNvSpPr>
            <a:spLocks noGrp="1"/>
          </p:cNvSpPr>
          <p:nvPr>
            <p:ph type="ctrTitle"/>
          </p:nvPr>
        </p:nvSpPr>
        <p:spPr>
          <a:xfrm>
            <a:off x="285750" y="2919334"/>
            <a:ext cx="11620500" cy="1019331"/>
          </a:xfrm>
        </p:spPr>
        <p:txBody>
          <a:bodyPr>
            <a:normAutofit/>
          </a:bodyPr>
          <a:lstStyle/>
          <a:p>
            <a:r>
              <a:rPr lang="zh-TW" altLang="en-US" sz="5400" dirty="0"/>
              <a:t>如果你有孩子，你会希望他学乐器吗</a:t>
            </a:r>
            <a:r>
              <a:rPr lang="en-US" altLang="zh-TW" sz="5400" dirty="0"/>
              <a:t>?</a:t>
            </a:r>
            <a:endParaRPr lang="zh-TW" altLang="en-US" sz="5400" dirty="0"/>
          </a:p>
        </p:txBody>
      </p:sp>
    </p:spTree>
    <p:extLst>
      <p:ext uri="{BB962C8B-B14F-4D97-AF65-F5344CB8AC3E}">
        <p14:creationId xmlns:p14="http://schemas.microsoft.com/office/powerpoint/2010/main" val="206623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棒</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老师觉得这位小孩的钢琴弹得很棒</a:t>
            </a:r>
            <a:endParaRPr lang="en-US" altLang="zh-TW" sz="3600" dirty="0"/>
          </a:p>
        </p:txBody>
      </p:sp>
      <p:pic>
        <p:nvPicPr>
          <p:cNvPr id="2050" name="Picture 2" descr="小孩弹钢琴图片_小孩弹钢琴素材_小孩弹钢琴高清图片_摄图网图片下载">
            <a:extLst>
              <a:ext uri="{FF2B5EF4-FFF2-40B4-BE49-F238E27FC236}">
                <a16:creationId xmlns:a16="http://schemas.microsoft.com/office/drawing/2014/main" id="{9EEB58AE-B3DF-D926-4A8B-AB80A8137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234" y="2860290"/>
            <a:ext cx="5755005" cy="38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2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棒</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sp>
        <p:nvSpPr>
          <p:cNvPr id="3" name="標題 1">
            <a:extLst>
              <a:ext uri="{FF2B5EF4-FFF2-40B4-BE49-F238E27FC236}">
                <a16:creationId xmlns:a16="http://schemas.microsoft.com/office/drawing/2014/main" id="{A68883CB-963E-F336-7660-7F30997E9C5B}"/>
              </a:ext>
            </a:extLst>
          </p:cNvPr>
          <p:cNvSpPr txBox="1">
            <a:spLocks/>
          </p:cNvSpPr>
          <p:nvPr/>
        </p:nvSpPr>
        <p:spPr>
          <a:xfrm>
            <a:off x="38136"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他觉得这个吉他有很棒的音色</a:t>
            </a:r>
            <a:endParaRPr lang="en-US" altLang="zh-TW" sz="3600" dirty="0"/>
          </a:p>
        </p:txBody>
      </p:sp>
      <p:pic>
        <p:nvPicPr>
          <p:cNvPr id="6146" name="Picture 2" descr="在浴室裡彈吉他比較好聽？TA吉他不用插電即可製造一樣的濕潤音色- Yamaha熱門樂器官方部落格">
            <a:extLst>
              <a:ext uri="{FF2B5EF4-FFF2-40B4-BE49-F238E27FC236}">
                <a16:creationId xmlns:a16="http://schemas.microsoft.com/office/drawing/2014/main" id="{98C70630-BBA4-B8AB-6A2A-669BC02A4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2" y="2860290"/>
            <a:ext cx="6086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7044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17623</TotalTime>
  <Words>594</Words>
  <Application>Microsoft Office PowerPoint</Application>
  <PresentationFormat>寬螢幕</PresentationFormat>
  <Paragraphs>100</Paragraphs>
  <Slides>31</Slides>
  <Notes>18</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31</vt:i4>
      </vt:variant>
    </vt:vector>
  </HeadingPairs>
  <TitlesOfParts>
    <vt:vector size="35" baseType="lpstr">
      <vt:lpstr>Arial</vt:lpstr>
      <vt:lpstr>Calibri</vt:lpstr>
      <vt:lpstr>Calibri Light</vt:lpstr>
      <vt:lpstr>Office 佈景主題</vt:lpstr>
      <vt:lpstr>PowerPoint 簡報</vt:lpstr>
      <vt:lpstr>L15 孩子和教育</vt:lpstr>
      <vt:lpstr>乐器.N</vt:lpstr>
      <vt:lpstr>弹.V</vt:lpstr>
      <vt:lpstr>弹.V</vt:lpstr>
      <vt:lpstr>你学过什么乐器呢?</vt:lpstr>
      <vt:lpstr>如果你有孩子，你会希望他学乐器吗?</vt:lpstr>
      <vt:lpstr>棒.ADJ</vt:lpstr>
      <vt:lpstr>棒.ADJ</vt:lpstr>
      <vt:lpstr>棒</vt:lpstr>
      <vt:lpstr>孙子.N</vt:lpstr>
      <vt:lpstr>你未来会想要孙子或孙女吗?</vt:lpstr>
      <vt:lpstr>如果你有孙子或孙女，你会怎么对待他们呢?</vt:lpstr>
      <vt:lpstr>寒假.N</vt:lpstr>
      <vt:lpstr>你在寒假的时候会做些什么呢?</vt:lpstr>
      <vt:lpstr>你小时候在寒假的时候都会做些什么呢?</vt:lpstr>
      <vt:lpstr>父亲.N</vt:lpstr>
      <vt:lpstr>母亲.N</vt:lpstr>
      <vt:lpstr>小组: 如果你们要开一家教小孩子的学校，要帮 父母安排他们小孩的寒假行程，你们会怎么安排呢?你们会教些什么呢?</vt:lpstr>
      <vt:lpstr>PowerPoint 簡報</vt:lpstr>
      <vt:lpstr>PowerPoint 簡報</vt:lpstr>
      <vt:lpstr>PowerPoint 簡報</vt:lpstr>
      <vt:lpstr>PowerPoint 簡報</vt:lpstr>
      <vt:lpstr>PowerPoint 簡報</vt:lpstr>
      <vt:lpstr>PowerPoint 簡報</vt:lpstr>
      <vt:lpstr>PowerPoint 簡報</vt:lpstr>
      <vt:lpstr>PowerPoint 簡報</vt:lpstr>
      <vt:lpstr>如果你想不起来自己原本要做些什么， 你会怎么做呢?</vt:lpstr>
      <vt:lpstr>闹钟.N</vt:lpstr>
      <vt:lpstr>闹钟.N</vt:lpstr>
      <vt:lpstr>你睡前会开多少闹钟?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22</cp:revision>
  <dcterms:created xsi:type="dcterms:W3CDTF">2021-11-24T06:42:27Z</dcterms:created>
  <dcterms:modified xsi:type="dcterms:W3CDTF">2023-03-28T12:58:37Z</dcterms:modified>
</cp:coreProperties>
</file>