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75" r:id="rId2"/>
    <p:sldId id="2676" r:id="rId3"/>
    <p:sldId id="2678" r:id="rId4"/>
    <p:sldId id="2679" r:id="rId5"/>
    <p:sldId id="2680" r:id="rId6"/>
    <p:sldId id="2681" r:id="rId7"/>
    <p:sldId id="2682" r:id="rId8"/>
    <p:sldId id="2684" r:id="rId9"/>
    <p:sldId id="2683" r:id="rId10"/>
    <p:sldId id="2685" r:id="rId11"/>
    <p:sldId id="2687" r:id="rId12"/>
    <p:sldId id="2686" r:id="rId13"/>
    <p:sldId id="2688" r:id="rId14"/>
    <p:sldId id="2690" r:id="rId15"/>
    <p:sldId id="2689" r:id="rId16"/>
    <p:sldId id="2692" r:id="rId17"/>
    <p:sldId id="2691" r:id="rId18"/>
    <p:sldId id="2693" r:id="rId19"/>
    <p:sldId id="2694" r:id="rId20"/>
    <p:sldId id="2695" r:id="rId21"/>
    <p:sldId id="2696" r:id="rId22"/>
    <p:sldId id="2710" r:id="rId23"/>
    <p:sldId id="2697" r:id="rId24"/>
    <p:sldId id="2643" r:id="rId25"/>
    <p:sldId id="2698" r:id="rId26"/>
    <p:sldId id="2699" r:id="rId27"/>
    <p:sldId id="2706" r:id="rId28"/>
    <p:sldId id="2700" r:id="rId29"/>
    <p:sldId id="2701" r:id="rId30"/>
    <p:sldId id="2702" r:id="rId31"/>
    <p:sldId id="2703" r:id="rId32"/>
    <p:sldId id="2709" r:id="rId33"/>
    <p:sldId id="2704" r:id="rId34"/>
    <p:sldId id="2705" r:id="rId35"/>
    <p:sldId id="2707" r:id="rId36"/>
    <p:sldId id="2711" r:id="rId37"/>
    <p:sldId id="2712" r:id="rId38"/>
    <p:sldId id="2713" r:id="rId39"/>
    <p:sldId id="2714" r:id="rId40"/>
    <p:sldId id="2715" r:id="rId4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7F6E9-D59E-45EB-8FE6-81B32EFBC788}" v="550" dt="2023-04-05T07:59:09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4" autoAdjust="0"/>
    <p:restoredTop sz="88976" autoAdjust="0"/>
  </p:normalViewPr>
  <p:slideViewPr>
    <p:cSldViewPr snapToGrid="0">
      <p:cViewPr varScale="1">
        <p:scale>
          <a:sx n="73" d="100"/>
          <a:sy n="73" d="100"/>
        </p:scale>
        <p:origin x="1373" y="-10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5062B4FA-9A38-4D89-AC38-9A89B73BE830}"/>
    <pc:docChg chg="custSel addSld delSld modSld sldOrd">
      <pc:chgData name="伊健 杜" userId="e69aded81da48593" providerId="LiveId" clId="{5062B4FA-9A38-4D89-AC38-9A89B73BE830}" dt="2023-03-14T12:55:09.134" v="3851"/>
      <pc:docMkLst>
        <pc:docMk/>
      </pc:docMkLst>
      <pc:sldChg chg="del">
        <pc:chgData name="伊健 杜" userId="e69aded81da48593" providerId="LiveId" clId="{5062B4FA-9A38-4D89-AC38-9A89B73BE830}" dt="2023-03-14T08:51:35.801" v="0" actId="47"/>
        <pc:sldMkLst>
          <pc:docMk/>
          <pc:sldMk cId="3118980260" sldId="2466"/>
        </pc:sldMkLst>
      </pc:sldChg>
      <pc:sldChg chg="addSp delSp modSp add del mod">
        <pc:chgData name="伊健 杜" userId="e69aded81da48593" providerId="LiveId" clId="{5062B4FA-9A38-4D89-AC38-9A89B73BE830}" dt="2023-03-14T12:55:09.134" v="3851"/>
        <pc:sldMkLst>
          <pc:docMk/>
          <pc:sldMk cId="1400167800" sldId="2468"/>
        </pc:sldMkLst>
        <pc:spChg chg="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2" creationId="{10304424-DB4A-36E7-9E0D-D32A5DD0F26C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3" creationId="{0E21DBCF-0F08-CCCC-30D4-3FC6526CD655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4:48.418" v="61" actId="478"/>
          <ac:spMkLst>
            <pc:docMk/>
            <pc:sldMk cId="1400167800" sldId="2468"/>
            <ac:spMk id="5" creationId="{E7287B0E-EF55-E721-8EFA-9A9183C0EDF9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6" creationId="{006B1102-E949-06C6-5825-A933E7FAFBE4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7" creationId="{78BC86A8-5052-E0F4-5AD0-F5CBCC696B8D}"/>
          </ac:spMkLst>
        </pc:spChg>
        <pc:spChg chg="add del mod">
          <ac:chgData name="伊健 杜" userId="e69aded81da48593" providerId="LiveId" clId="{5062B4FA-9A38-4D89-AC38-9A89B73BE830}" dt="2023-03-14T08:57:44.868" v="233" actId="478"/>
          <ac:spMkLst>
            <pc:docMk/>
            <pc:sldMk cId="1400167800" sldId="2468"/>
            <ac:spMk id="8" creationId="{3809C249-C3C4-C040-6EDC-6536C3984E33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1400167800" sldId="2468"/>
            <ac:spMk id="9" creationId="{7C423D93-45E3-B2E3-10CF-ED853425F51E}"/>
          </ac:spMkLst>
        </pc:spChg>
        <pc:spChg chg="add del mod">
          <ac:chgData name="伊健 杜" userId="e69aded81da48593" providerId="LiveId" clId="{5062B4FA-9A38-4D89-AC38-9A89B73BE830}" dt="2023-03-14T08:57:47.912" v="234" actId="478"/>
          <ac:spMkLst>
            <pc:docMk/>
            <pc:sldMk cId="1400167800" sldId="2468"/>
            <ac:spMk id="11" creationId="{F2AC54D7-A2E2-F9B3-67C2-129E1F6C5E36}"/>
          </ac:spMkLst>
        </pc:spChg>
        <pc:picChg chg="add mod">
          <ac:chgData name="伊健 杜" userId="e69aded81da48593" providerId="LiveId" clId="{5062B4FA-9A38-4D89-AC38-9A89B73BE830}" dt="2023-03-14T12:47:49.093" v="3777" actId="1076"/>
          <ac:picMkLst>
            <pc:docMk/>
            <pc:sldMk cId="1400167800" sldId="2468"/>
            <ac:picMk id="4098" creationId="{75792AEF-AA86-3AA4-56D8-A949638BCE65}"/>
          </ac:picMkLst>
        </pc:picChg>
        <pc:picChg chg="del mod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4" creationId="{AE27D442-625D-6E6D-73B4-EAC9246F7689}"/>
          </ac:picMkLst>
        </pc:picChg>
        <pc:picChg chg="del">
          <ac:chgData name="伊健 杜" userId="e69aded81da48593" providerId="LiveId" clId="{5062B4FA-9A38-4D89-AC38-9A89B73BE830}" dt="2023-03-14T08:54:48.418" v="61" actId="478"/>
          <ac:picMkLst>
            <pc:docMk/>
            <pc:sldMk cId="1400167800" sldId="2468"/>
            <ac:picMk id="8196" creationId="{B8E02D52-E7E2-929A-52C9-0F0BAD466DD4}"/>
          </ac:picMkLst>
        </pc:pic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31884272" sldId="247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11585152" sldId="247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13281435" sldId="247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625923879" sldId="247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25994867" sldId="248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732946154" sldId="248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316292136" sldId="248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18724331" sldId="248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82315114" sldId="248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84109651" sldId="248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036612246" sldId="248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70116090" sldId="248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794512140" sldId="248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199602173" sldId="248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796485195" sldId="249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573801758" sldId="249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31648212" sldId="249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95269332" sldId="249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046792630" sldId="249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927583360" sldId="2495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946366018" sldId="2496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4067938736" sldId="2497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13548341" sldId="2498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240756808" sldId="2499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432484873" sldId="2500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34060241" sldId="2501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899623207" sldId="2502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166779784" sldId="2503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3928667178" sldId="2504"/>
        </pc:sldMkLst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2756890435" sldId="2505"/>
        </pc:sldMkLst>
      </pc:sldChg>
      <pc:sldChg chg="modSp mod ord">
        <pc:chgData name="伊健 杜" userId="e69aded81da48593" providerId="LiveId" clId="{5062B4FA-9A38-4D89-AC38-9A89B73BE830}" dt="2023-03-14T12:55:09.134" v="3851"/>
        <pc:sldMkLst>
          <pc:docMk/>
          <pc:sldMk cId="1524236957" sldId="250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24236957" sldId="2508"/>
            <ac:spMk id="2" creationId="{10304424-DB4A-36E7-9E0D-D32A5DD0F26C}"/>
          </ac:spMkLst>
        </pc:spChg>
      </pc:sldChg>
      <pc:sldChg chg="del">
        <pc:chgData name="伊健 杜" userId="e69aded81da48593" providerId="LiveId" clId="{5062B4FA-9A38-4D89-AC38-9A89B73BE830}" dt="2023-03-14T08:51:35.801" v="0" actId="47"/>
        <pc:sldMkLst>
          <pc:docMk/>
          <pc:sldMk cId="1548785704" sldId="2509"/>
        </pc:sldMkLst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634185468" sldId="2511"/>
        </pc:sldMkLst>
        <pc:spChg chg="mod">
          <ac:chgData name="伊健 杜" userId="e69aded81da48593" providerId="LiveId" clId="{5062B4FA-9A38-4D89-AC38-9A89B73BE830}" dt="2023-03-14T11:39:28.965" v="743"/>
          <ac:spMkLst>
            <pc:docMk/>
            <pc:sldMk cId="1634185468" sldId="2511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634185468" sldId="2511"/>
            <ac:spMk id="5" creationId="{E7287B0E-EF55-E721-8EFA-9A9183C0EDF9}"/>
          </ac:spMkLst>
        </pc:spChg>
        <pc:picChg chg="del">
          <ac:chgData name="伊健 杜" userId="e69aded81da48593" providerId="LiveId" clId="{5062B4FA-9A38-4D89-AC38-9A89B73BE830}" dt="2023-03-14T11:33:01.095" v="588" actId="478"/>
          <ac:picMkLst>
            <pc:docMk/>
            <pc:sldMk cId="1634185468" sldId="2511"/>
            <ac:picMk id="2050" creationId="{A1C53714-EA9B-D685-29A8-0EFEE273E4E6}"/>
          </ac:picMkLst>
        </pc:picChg>
        <pc:picChg chg="add mod">
          <ac:chgData name="伊健 杜" userId="e69aded81da48593" providerId="LiveId" clId="{5062B4FA-9A38-4D89-AC38-9A89B73BE830}" dt="2023-03-14T12:49:37.193" v="3796" actId="1076"/>
          <ac:picMkLst>
            <pc:docMk/>
            <pc:sldMk cId="1634185468" sldId="2511"/>
            <ac:picMk id="7170" creationId="{3CA7A24A-86EC-9F8F-99DF-E321BB0AE7AF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61939474" sldId="2512"/>
        </pc:sldMkLst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3" creationId="{0E21DBCF-0F08-CCCC-30D4-3FC6526CD655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6" creationId="{006B1102-E949-06C6-5825-A933E7FAFBE4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7" creationId="{78BC86A8-5052-E0F4-5AD0-F5CBCC696B8D}"/>
          </ac:spMkLst>
        </pc:spChg>
        <pc:spChg chg="del">
          <ac:chgData name="伊健 杜" userId="e69aded81da48593" providerId="LiveId" clId="{5062B4FA-9A38-4D89-AC38-9A89B73BE830}" dt="2023-03-14T08:55:37.070" v="90" actId="478"/>
          <ac:spMkLst>
            <pc:docMk/>
            <pc:sldMk cId="3561939474" sldId="2512"/>
            <ac:spMk id="8" creationId="{3809C249-C3C4-C040-6EDC-6536C3984E33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9" creationId="{7C423D93-45E3-B2E3-10CF-ED853425F51E}"/>
          </ac:spMkLst>
        </pc:spChg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61939474" sldId="2512"/>
            <ac:spMk id="10" creationId="{EF095144-AF62-26BB-CCA5-821E18C2F5AE}"/>
          </ac:spMkLst>
        </pc:spChg>
        <pc:spChg chg="add del mod">
          <ac:chgData name="伊健 杜" userId="e69aded81da48593" providerId="LiveId" clId="{5062B4FA-9A38-4D89-AC38-9A89B73BE830}" dt="2023-03-14T08:58:40.394" v="375" actId="478"/>
          <ac:spMkLst>
            <pc:docMk/>
            <pc:sldMk cId="3561939474" sldId="2512"/>
            <ac:spMk id="11" creationId="{2A401CB6-843F-9A0C-BA17-71E36693E75B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4259980377" sldId="251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3" creationId="{0E21DBCF-0F08-CCCC-30D4-3FC6526CD655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6" creationId="{006B1102-E949-06C6-5825-A933E7FAFBE4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7" creationId="{78BC86A8-5052-E0F4-5AD0-F5CBCC696B8D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4259980377" sldId="2513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2464792934" sldId="251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464792934" sldId="2514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8:49" v="3787" actId="1076"/>
          <ac:picMkLst>
            <pc:docMk/>
            <pc:sldMk cId="2464792934" sldId="2514"/>
            <ac:picMk id="5122" creationId="{CAD711AE-3541-2790-72B5-176BC3F28644}"/>
          </ac:picMkLst>
        </pc:picChg>
        <pc:picChg chg="add del">
          <ac:chgData name="伊健 杜" userId="e69aded81da48593" providerId="LiveId" clId="{5062B4FA-9A38-4D89-AC38-9A89B73BE830}" dt="2023-03-14T12:48:38.092" v="3782" actId="478"/>
          <ac:picMkLst>
            <pc:docMk/>
            <pc:sldMk cId="2464792934" sldId="2514"/>
            <ac:picMk id="5124" creationId="{873E017B-E11E-B98D-2DE0-09B61D17626B}"/>
          </ac:picMkLst>
        </pc:picChg>
        <pc:picChg chg="add mod">
          <ac:chgData name="伊健 杜" userId="e69aded81da48593" providerId="LiveId" clId="{5062B4FA-9A38-4D89-AC38-9A89B73BE830}" dt="2023-03-14T12:48:47.557" v="3786" actId="1076"/>
          <ac:picMkLst>
            <pc:docMk/>
            <pc:sldMk cId="2464792934" sldId="2514"/>
            <ac:picMk id="5126" creationId="{B9309967-8EBB-C704-C160-BBC6AE9A2DED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29989284" sldId="251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229989284" sldId="2515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49:15.228" v="3793" actId="1076"/>
          <ac:picMkLst>
            <pc:docMk/>
            <pc:sldMk cId="1229989284" sldId="2515"/>
            <ac:picMk id="6146" creationId="{92BB6D0B-261D-0EDE-807A-EF92CE7F1222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54083070" sldId="2516"/>
        </pc:sldMkLst>
        <pc:spChg chg="add mod">
          <ac:chgData name="伊健 杜" userId="e69aded81da48593" providerId="LiveId" clId="{5062B4FA-9A38-4D89-AC38-9A89B73BE830}" dt="2023-03-14T12:55:09.134" v="3851"/>
          <ac:spMkLst>
            <pc:docMk/>
            <pc:sldMk cId="354083070" sldId="2516"/>
            <ac:spMk id="2" creationId="{F0F9058A-5366-3453-6914-C04E1E78C2EE}"/>
          </ac:spMkLst>
        </pc:spChg>
        <pc:spChg chg="del">
          <ac:chgData name="伊健 杜" userId="e69aded81da48593" providerId="LiveId" clId="{5062B4FA-9A38-4D89-AC38-9A89B73BE830}" dt="2023-03-14T09:00:40.728" v="573" actId="478"/>
          <ac:spMkLst>
            <pc:docMk/>
            <pc:sldMk cId="354083070" sldId="2516"/>
            <ac:spMk id="4" creationId="{02C1390D-8BF2-080E-6243-D934E7302B7B}"/>
          </ac:spMkLst>
        </pc:spChg>
        <pc:spChg chg="del">
          <ac:chgData name="伊健 杜" userId="e69aded81da48593" providerId="LiveId" clId="{5062B4FA-9A38-4D89-AC38-9A89B73BE830}" dt="2023-03-14T09:00:41.901" v="574" actId="478"/>
          <ac:spMkLst>
            <pc:docMk/>
            <pc:sldMk cId="354083070" sldId="251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1:26:03.618" v="581" actId="1076"/>
          <ac:picMkLst>
            <pc:docMk/>
            <pc:sldMk cId="354083070" sldId="2516"/>
            <ac:picMk id="1026" creationId="{DA0D403D-A245-62AF-64AD-1634B34CCB83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1050754469" sldId="2517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050754469" sldId="2517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29:47.347" v="584" actId="1076"/>
          <ac:picMkLst>
            <pc:docMk/>
            <pc:sldMk cId="1050754469" sldId="2517"/>
            <ac:picMk id="2050" creationId="{0812CE7E-B7F9-586E-1E4F-325C8FACB390}"/>
          </ac:picMkLst>
        </pc:picChg>
      </pc:sldChg>
      <pc:sldChg chg="addSp modSp add">
        <pc:chgData name="伊健 杜" userId="e69aded81da48593" providerId="LiveId" clId="{5062B4FA-9A38-4D89-AC38-9A89B73BE830}" dt="2023-03-14T12:55:09.134" v="3851"/>
        <pc:sldMkLst>
          <pc:docMk/>
          <pc:sldMk cId="896828560" sldId="251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896828560" sldId="2518"/>
            <ac:spMk id="2" creationId="{F0F9058A-5366-3453-6914-C04E1E78C2EE}"/>
          </ac:spMkLst>
        </pc:spChg>
        <pc:picChg chg="add mod">
          <ac:chgData name="伊健 杜" userId="e69aded81da48593" providerId="LiveId" clId="{5062B4FA-9A38-4D89-AC38-9A89B73BE830}" dt="2023-03-14T11:32:48.229" v="587" actId="1076"/>
          <ac:picMkLst>
            <pc:docMk/>
            <pc:sldMk cId="896828560" sldId="2518"/>
            <ac:picMk id="3074" creationId="{41762326-CE21-4507-75FD-4A82E174C26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460186523" sldId="251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460186523" sldId="2519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49:55.081" v="3800" actId="1076"/>
          <ac:picMkLst>
            <pc:docMk/>
            <pc:sldMk cId="3460186523" sldId="2519"/>
            <ac:picMk id="8194" creationId="{8C756672-5610-21C1-2A6E-F32B385F85B1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542979487" sldId="252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2979487" sldId="2520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3633661857" sldId="2521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633661857" sldId="252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70660867" sldId="2522"/>
        </pc:sldMkLst>
        <pc:spChg chg="mod">
          <ac:chgData name="伊健 杜" userId="e69aded81da48593" providerId="LiveId" clId="{5062B4FA-9A38-4D89-AC38-9A89B73BE830}" dt="2023-03-14T11:44:11.336" v="1204"/>
          <ac:spMkLst>
            <pc:docMk/>
            <pc:sldMk cId="2570660867" sldId="252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570660867" sldId="252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15.808" v="3802" actId="1076"/>
          <ac:picMkLst>
            <pc:docMk/>
            <pc:sldMk cId="2570660867" sldId="2522"/>
            <ac:picMk id="9218" creationId="{EE816F20-30C6-B2BC-7BFB-71B4BAC085F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510356228" sldId="252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510356228" sldId="2523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0:37.010" v="3804" actId="1076"/>
          <ac:picMkLst>
            <pc:docMk/>
            <pc:sldMk cId="2510356228" sldId="2523"/>
            <ac:picMk id="10242" creationId="{4B570592-3D74-094C-A58E-DE6EE4E2D2EC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496033850" sldId="2524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496033850" sldId="2524"/>
            <ac:spMk id="2" creationId="{10304424-DB4A-36E7-9E0D-D32A5DD0F26C}"/>
          </ac:spMkLst>
        </pc:sp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1950927279" sldId="252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950927279" sldId="252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982493487" sldId="2526"/>
        </pc:sldMkLst>
        <pc:spChg chg="mod">
          <ac:chgData name="伊健 杜" userId="e69aded81da48593" providerId="LiveId" clId="{5062B4FA-9A38-4D89-AC38-9A89B73BE830}" dt="2023-03-14T12:00:39.995" v="1705"/>
          <ac:spMkLst>
            <pc:docMk/>
            <pc:sldMk cId="982493487" sldId="2526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982493487" sldId="2526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02.089" v="3807" actId="1076"/>
          <ac:picMkLst>
            <pc:docMk/>
            <pc:sldMk cId="982493487" sldId="2526"/>
            <ac:picMk id="11266" creationId="{A438120F-96AE-F8EE-5331-DF8978FF115C}"/>
          </ac:picMkLst>
        </pc:picChg>
      </pc:sldChg>
      <pc:sldChg chg="addSp delSp modSp add mod">
        <pc:chgData name="伊健 杜" userId="e69aded81da48593" providerId="LiveId" clId="{5062B4FA-9A38-4D89-AC38-9A89B73BE830}" dt="2023-03-14T12:51:26.606" v="3813" actId="1076"/>
        <pc:sldMkLst>
          <pc:docMk/>
          <pc:sldMk cId="2893297999" sldId="2527"/>
        </pc:sldMkLst>
        <pc:spChg chg="mod">
          <ac:chgData name="伊健 杜" userId="e69aded81da48593" providerId="LiveId" clId="{5062B4FA-9A38-4D89-AC38-9A89B73BE830}" dt="2023-03-14T12:03:30.199" v="1913"/>
          <ac:spMkLst>
            <pc:docMk/>
            <pc:sldMk cId="2893297999" sldId="2527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1:07.060" v="3809" actId="21"/>
          <ac:picMkLst>
            <pc:docMk/>
            <pc:sldMk cId="2893297999" sldId="2527"/>
            <ac:picMk id="3" creationId="{F911C10E-14AD-EE0C-CF74-B199878D15C8}"/>
          </ac:picMkLst>
        </pc:picChg>
        <pc:picChg chg="add mod">
          <ac:chgData name="伊健 杜" userId="e69aded81da48593" providerId="LiveId" clId="{5062B4FA-9A38-4D89-AC38-9A89B73BE830}" dt="2023-03-14T12:51:26.606" v="3813" actId="1076"/>
          <ac:picMkLst>
            <pc:docMk/>
            <pc:sldMk cId="2893297999" sldId="2527"/>
            <ac:picMk id="13314" creationId="{3914D4C2-3B5B-EAC6-E109-D2919FE16626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877216074" sldId="252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877216074" sldId="2528"/>
            <ac:spMk id="2" creationId="{10304424-DB4A-36E7-9E0D-D32A5DD0F26C}"/>
          </ac:spMkLst>
        </pc:spChg>
      </pc:sldChg>
      <pc:sldChg chg="modSp add">
        <pc:chgData name="伊健 杜" userId="e69aded81da48593" providerId="LiveId" clId="{5062B4FA-9A38-4D89-AC38-9A89B73BE830}" dt="2023-03-14T12:55:09.134" v="3851"/>
        <pc:sldMkLst>
          <pc:docMk/>
          <pc:sldMk cId="1536840927" sldId="252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536840927" sldId="252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201839714" sldId="253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201839714" sldId="2530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2:06.940" v="3816" actId="1076"/>
          <ac:picMkLst>
            <pc:docMk/>
            <pc:sldMk cId="1201839714" sldId="2530"/>
            <ac:picMk id="14338" creationId="{01C5437C-36B6-5527-D0F7-F3E53988F49A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382359305" sldId="2531"/>
        </pc:sldMkLst>
        <pc:spChg chg="mod">
          <ac:chgData name="伊健 杜" userId="e69aded81da48593" providerId="LiveId" clId="{5062B4FA-9A38-4D89-AC38-9A89B73BE830}" dt="2023-03-14T12:15:16.058" v="2295"/>
          <ac:spMkLst>
            <pc:docMk/>
            <pc:sldMk cId="382359305" sldId="253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53:15.895" v="3832" actId="1076"/>
          <ac:spMkLst>
            <pc:docMk/>
            <pc:sldMk cId="382359305" sldId="2531"/>
            <ac:spMk id="3" creationId="{F2EBF08D-A171-4548-C3A4-37DD039A4DE7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82359305" sldId="2531"/>
            <ac:spMk id="5" creationId="{E7287B0E-EF55-E721-8EFA-9A9183C0EDF9}"/>
          </ac:spMkLst>
        </pc:spChg>
        <pc:picChg chg="add del mod">
          <ac:chgData name="伊健 杜" userId="e69aded81da48593" providerId="LiveId" clId="{5062B4FA-9A38-4D89-AC38-9A89B73BE830}" dt="2023-03-14T12:52:40.010" v="3820" actId="478"/>
          <ac:picMkLst>
            <pc:docMk/>
            <pc:sldMk cId="382359305" sldId="2531"/>
            <ac:picMk id="15362" creationId="{C81C62AD-50DF-3B88-6113-6017741C1902}"/>
          </ac:picMkLst>
        </pc:picChg>
        <pc:picChg chg="add mod">
          <ac:chgData name="伊健 杜" userId="e69aded81da48593" providerId="LiveId" clId="{5062B4FA-9A38-4D89-AC38-9A89B73BE830}" dt="2023-03-14T12:53:02.565" v="3828" actId="1076"/>
          <ac:picMkLst>
            <pc:docMk/>
            <pc:sldMk cId="382359305" sldId="2531"/>
            <ac:picMk id="15364" creationId="{CAFF535C-00B0-942D-511C-65BDF3C0C4A3}"/>
          </ac:picMkLst>
        </pc:picChg>
        <pc:picChg chg="add mod">
          <ac:chgData name="伊健 杜" userId="e69aded81da48593" providerId="LiveId" clId="{5062B4FA-9A38-4D89-AC38-9A89B73BE830}" dt="2023-03-14T12:53:03.853" v="3829" actId="1076"/>
          <ac:picMkLst>
            <pc:docMk/>
            <pc:sldMk cId="382359305" sldId="2531"/>
            <ac:picMk id="15366" creationId="{C9CA2934-D0B9-FE6D-F58A-ACA3C19975D8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195538303" sldId="2532"/>
        </pc:sldMkLst>
        <pc:spChg chg="mod">
          <ac:chgData name="伊健 杜" userId="e69aded81da48593" providerId="LiveId" clId="{5062B4FA-9A38-4D89-AC38-9A89B73BE830}" dt="2023-03-14T12:18:39.924" v="2733"/>
          <ac:spMkLst>
            <pc:docMk/>
            <pc:sldMk cId="2195538303" sldId="2532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195538303" sldId="2532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3:35.875" v="3836" actId="1076"/>
          <ac:picMkLst>
            <pc:docMk/>
            <pc:sldMk cId="2195538303" sldId="2532"/>
            <ac:picMk id="16386" creationId="{CE0257FC-5210-943F-2A42-488EB86C2EC4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127220989" sldId="2533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127220989" sldId="2533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18:26.185" v="2725" actId="1076"/>
          <ac:spMkLst>
            <pc:docMk/>
            <pc:sldMk cId="3127220989" sldId="2533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2000733566" sldId="2534"/>
        </pc:sldMkLst>
        <pc:spChg chg="mod">
          <ac:chgData name="伊健 杜" userId="e69aded81da48593" providerId="LiveId" clId="{5062B4FA-9A38-4D89-AC38-9A89B73BE830}" dt="2023-03-14T12:19:19" v="2745"/>
          <ac:spMkLst>
            <pc:docMk/>
            <pc:sldMk cId="2000733566" sldId="2534"/>
            <ac:spMk id="2" creationId="{10304424-DB4A-36E7-9E0D-D32A5DD0F26C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2000733566" sldId="2534"/>
            <ac:spMk id="5" creationId="{E7287B0E-EF55-E721-8EFA-9A9183C0EDF9}"/>
          </ac:spMkLst>
        </pc:spChg>
        <pc:picChg chg="add mod">
          <ac:chgData name="伊健 杜" userId="e69aded81da48593" providerId="LiveId" clId="{5062B4FA-9A38-4D89-AC38-9A89B73BE830}" dt="2023-03-14T12:51:11.198" v="3810"/>
          <ac:picMkLst>
            <pc:docMk/>
            <pc:sldMk cId="2000733566" sldId="2534"/>
            <ac:picMk id="3" creationId="{A5F4DA67-BBDF-C023-970F-594C2AB4F028}"/>
          </ac:picMkLst>
        </pc:picChg>
      </pc:sldChg>
      <pc:sldChg chg="delSp modSp add mod">
        <pc:chgData name="伊健 杜" userId="e69aded81da48593" providerId="LiveId" clId="{5062B4FA-9A38-4D89-AC38-9A89B73BE830}" dt="2023-03-14T12:55:09.134" v="3851"/>
        <pc:sldMkLst>
          <pc:docMk/>
          <pc:sldMk cId="2383305413" sldId="2535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383305413" sldId="2535"/>
            <ac:spMk id="2" creationId="{10304424-DB4A-36E7-9E0D-D32A5DD0F26C}"/>
          </ac:spMkLst>
        </pc:spChg>
        <pc:spChg chg="del">
          <ac:chgData name="伊健 杜" userId="e69aded81da48593" providerId="LiveId" clId="{5062B4FA-9A38-4D89-AC38-9A89B73BE830}" dt="2023-03-14T12:23:31.610" v="2850" actId="478"/>
          <ac:spMkLst>
            <pc:docMk/>
            <pc:sldMk cId="2383305413" sldId="2535"/>
            <ac:spMk id="3" creationId="{7ABBB3F8-8EDD-C776-02F7-DC0A79CC6725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541025328" sldId="2536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541025328" sldId="2536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3:56.031" v="3839" actId="1076"/>
          <ac:picMkLst>
            <pc:docMk/>
            <pc:sldMk cId="541025328" sldId="2536"/>
            <ac:picMk id="17410" creationId="{D086C012-B999-2A51-2989-DAE5F166A818}"/>
          </ac:picMkLst>
        </pc:picChg>
      </pc:sldChg>
      <pc:sldChg chg="addSp delSp modSp add mod">
        <pc:chgData name="伊健 杜" userId="e69aded81da48593" providerId="LiveId" clId="{5062B4FA-9A38-4D89-AC38-9A89B73BE830}" dt="2023-03-14T12:55:09.134" v="3851"/>
        <pc:sldMkLst>
          <pc:docMk/>
          <pc:sldMk cId="1564782402" sldId="2537"/>
        </pc:sldMkLst>
        <pc:spChg chg="add mod">
          <ac:chgData name="伊健 杜" userId="e69aded81da48593" providerId="LiveId" clId="{5062B4FA-9A38-4D89-AC38-9A89B73BE830}" dt="2023-03-14T12:37:58.447" v="3110"/>
          <ac:spMkLst>
            <pc:docMk/>
            <pc:sldMk cId="1564782402" sldId="2537"/>
            <ac:spMk id="2" creationId="{F7D6AF16-A480-14A9-F01E-62AD1CCC8969}"/>
          </ac:spMkLst>
        </pc:spChg>
        <pc:spChg chg="add mod">
          <ac:chgData name="伊健 杜" userId="e69aded81da48593" providerId="LiveId" clId="{5062B4FA-9A38-4D89-AC38-9A89B73BE830}" dt="2023-03-14T12:38:03.320" v="3114"/>
          <ac:spMkLst>
            <pc:docMk/>
            <pc:sldMk cId="1564782402" sldId="2537"/>
            <ac:spMk id="3" creationId="{4D97BC91-C146-47BF-15B0-D38961601FC8}"/>
          </ac:spMkLst>
        </pc:spChg>
        <pc:spChg chg="del">
          <ac:chgData name="伊健 杜" userId="e69aded81da48593" providerId="LiveId" clId="{5062B4FA-9A38-4D89-AC38-9A89B73BE830}" dt="2023-03-14T12:37:43.761" v="3102" actId="478"/>
          <ac:spMkLst>
            <pc:docMk/>
            <pc:sldMk cId="1564782402" sldId="2537"/>
            <ac:spMk id="4" creationId="{02C1390D-8BF2-080E-6243-D934E7302B7B}"/>
          </ac:spMkLst>
        </pc:spChg>
        <pc:spChg chg="add mod">
          <ac:chgData name="伊健 杜" userId="e69aded81da48593" providerId="LiveId" clId="{5062B4FA-9A38-4D89-AC38-9A89B73BE830}" dt="2023-03-14T12:38:46.969" v="3137" actId="1076"/>
          <ac:spMkLst>
            <pc:docMk/>
            <pc:sldMk cId="1564782402" sldId="2537"/>
            <ac:spMk id="5" creationId="{8F7F2352-A255-3C76-9627-55F0141B56F8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6" creationId="{9C4036F2-375E-9922-89D4-2B0ABD758D4B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7" creationId="{9CB0DD64-8985-1D5F-E5D9-C7AE34EBA30C}"/>
          </ac:spMkLst>
        </pc:spChg>
        <pc:spChg chg="add mod">
          <ac:chgData name="伊健 杜" userId="e69aded81da48593" providerId="LiveId" clId="{5062B4FA-9A38-4D89-AC38-9A89B73BE830}" dt="2023-03-14T12:38:50.988" v="3138" actId="1076"/>
          <ac:spMkLst>
            <pc:docMk/>
            <pc:sldMk cId="1564782402" sldId="2537"/>
            <ac:spMk id="8" creationId="{AE60590A-838E-8CF5-2E05-DBE0A9AA6BD1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564782402" sldId="2537"/>
            <ac:spMk id="9" creationId="{7C423D93-45E3-B2E3-10CF-ED853425F51E}"/>
          </ac:spMkLst>
        </pc:sp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3781204276" sldId="2538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3781204276" sldId="2538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4:14.714" v="3843" actId="1076"/>
          <ac:picMkLst>
            <pc:docMk/>
            <pc:sldMk cId="3781204276" sldId="2538"/>
            <ac:picMk id="18434" creationId="{8A502C34-F646-92AB-5E70-E323496E6FCF}"/>
          </ac:picMkLst>
        </pc:picChg>
        <pc:picChg chg="add mod">
          <ac:chgData name="伊健 杜" userId="e69aded81da48593" providerId="LiveId" clId="{5062B4FA-9A38-4D89-AC38-9A89B73BE830}" dt="2023-03-14T12:54:30.299" v="3846" actId="1076"/>
          <ac:picMkLst>
            <pc:docMk/>
            <pc:sldMk cId="3781204276" sldId="2538"/>
            <ac:picMk id="18436" creationId="{D4EE171C-8BF0-0CCE-58FF-B65D62B83F92}"/>
          </ac:picMkLst>
        </pc:picChg>
      </pc:sldChg>
      <pc:sldChg chg="addSp modSp add mod">
        <pc:chgData name="伊健 杜" userId="e69aded81da48593" providerId="LiveId" clId="{5062B4FA-9A38-4D89-AC38-9A89B73BE830}" dt="2023-03-14T12:55:09.134" v="3851"/>
        <pc:sldMkLst>
          <pc:docMk/>
          <pc:sldMk cId="1323087940" sldId="2539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4" creationId="{02C1390D-8BF2-080E-6243-D934E7302B7B}"/>
          </ac:spMkLst>
        </pc:spChg>
        <pc:spChg chg="mod">
          <ac:chgData name="伊健 杜" userId="e69aded81da48593" providerId="LiveId" clId="{5062B4FA-9A38-4D89-AC38-9A89B73BE830}" dt="2023-03-14T12:55:09.134" v="3851"/>
          <ac:spMkLst>
            <pc:docMk/>
            <pc:sldMk cId="1323087940" sldId="2539"/>
            <ac:spMk id="9" creationId="{7C423D93-45E3-B2E3-10CF-ED853425F51E}"/>
          </ac:spMkLst>
        </pc:spChg>
        <pc:picChg chg="add mod">
          <ac:chgData name="伊健 杜" userId="e69aded81da48593" providerId="LiveId" clId="{5062B4FA-9A38-4D89-AC38-9A89B73BE830}" dt="2023-03-14T12:55:00.075" v="3849" actId="1076"/>
          <ac:picMkLst>
            <pc:docMk/>
            <pc:sldMk cId="1323087940" sldId="2539"/>
            <ac:picMk id="19458" creationId="{2C9E9E9B-94B3-F2DC-F69E-8A81595A0115}"/>
          </ac:picMkLst>
        </pc:picChg>
        <pc:picChg chg="add mod">
          <ac:chgData name="伊健 杜" userId="e69aded81da48593" providerId="LiveId" clId="{5062B4FA-9A38-4D89-AC38-9A89B73BE830}" dt="2023-03-14T12:55:02.176" v="3850" actId="1076"/>
          <ac:picMkLst>
            <pc:docMk/>
            <pc:sldMk cId="1323087940" sldId="2539"/>
            <ac:picMk id="19460" creationId="{F2A8AD6C-7248-D479-F2FA-CEF7893CFC1B}"/>
          </ac:picMkLst>
        </pc:picChg>
      </pc:sldChg>
      <pc:sldChg chg="modSp add mod">
        <pc:chgData name="伊健 杜" userId="e69aded81da48593" providerId="LiveId" clId="{5062B4FA-9A38-4D89-AC38-9A89B73BE830}" dt="2023-03-14T12:55:09.134" v="3851"/>
        <pc:sldMkLst>
          <pc:docMk/>
          <pc:sldMk cId="2123031646" sldId="2540"/>
        </pc:sldMkLst>
        <pc:spChg chg="mod">
          <ac:chgData name="伊健 杜" userId="e69aded81da48593" providerId="LiveId" clId="{5062B4FA-9A38-4D89-AC38-9A89B73BE830}" dt="2023-03-14T12:55:09.134" v="3851"/>
          <ac:spMkLst>
            <pc:docMk/>
            <pc:sldMk cId="2123031646" sldId="254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062B4FA-9A38-4D89-AC38-9A89B73BE830}" dt="2023-03-14T12:47:03.260" v="3773" actId="1076"/>
        <pc:sldMkLst>
          <pc:docMk/>
          <pc:sldMk cId="641335736" sldId="2541"/>
        </pc:sldMkLst>
        <pc:spChg chg="del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2" creationId="{10304424-DB4A-36E7-9E0D-D32A5DD0F26C}"/>
          </ac:spMkLst>
        </pc:spChg>
        <pc:spChg chg="add mod">
          <ac:chgData name="伊健 杜" userId="e69aded81da48593" providerId="LiveId" clId="{5062B4FA-9A38-4D89-AC38-9A89B73BE830}" dt="2023-03-14T12:46:56.922" v="3768" actId="478"/>
          <ac:spMkLst>
            <pc:docMk/>
            <pc:sldMk cId="641335736" sldId="2541"/>
            <ac:spMk id="4" creationId="{07B1A054-80D0-D300-AC04-BDC6BCB0DDF7}"/>
          </ac:spMkLst>
        </pc:spChg>
        <pc:picChg chg="add mod">
          <ac:chgData name="伊健 杜" userId="e69aded81da48593" providerId="LiveId" clId="{5062B4FA-9A38-4D89-AC38-9A89B73BE830}" dt="2023-03-14T12:47:03.260" v="3773" actId="1076"/>
          <ac:picMkLst>
            <pc:docMk/>
            <pc:sldMk cId="641335736" sldId="2541"/>
            <ac:picMk id="6" creationId="{9286F209-12C5-873A-BC3B-466DF9C44A88}"/>
          </ac:picMkLst>
        </pc:pic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9676FA14-F351-48CF-86CB-E5C5A810DBA3}"/>
    <pc:docChg chg="undo custSel addSld delSld modSld sldOrd">
      <pc:chgData name="伊健 杜" userId="e69aded81da48593" providerId="LiveId" clId="{9676FA14-F351-48CF-86CB-E5C5A810DBA3}" dt="2023-03-09T08:22:59.733" v="2444"/>
      <pc:docMkLst>
        <pc:docMk/>
      </pc:docMkLst>
      <pc:sldChg chg="del">
        <pc:chgData name="伊健 杜" userId="e69aded81da48593" providerId="LiveId" clId="{9676FA14-F351-48CF-86CB-E5C5A810DBA3}" dt="2023-03-09T05:19:36.419" v="0" actId="47"/>
        <pc:sldMkLst>
          <pc:docMk/>
          <pc:sldMk cId="3966886732" sldId="242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707898312" sldId="243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826799701" sldId="244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876214131" sldId="244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27021950" sldId="244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364428320" sldId="244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53308325" sldId="244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663508935" sldId="244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436502" sldId="245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58954684" sldId="245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041300680" sldId="245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59391000" sldId="245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52518204" sldId="245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672765858" sldId="2455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4150931659" sldId="2456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90434264" sldId="2457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55820996" sldId="2458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26247669" sldId="245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47433143" sldId="246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918773697" sldId="246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333710688" sldId="246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3379670" sldId="246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6356862" sldId="2465"/>
        </pc:sldMkLst>
      </pc:sldChg>
      <pc:sldChg chg="modSp mod ord">
        <pc:chgData name="伊健 杜" userId="e69aded81da48593" providerId="LiveId" clId="{9676FA14-F351-48CF-86CB-E5C5A810DBA3}" dt="2023-03-09T08:12:47.311" v="2410"/>
        <pc:sldMkLst>
          <pc:docMk/>
          <pc:sldMk cId="3118980260" sldId="246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118980260" sldId="2466"/>
            <ac:spMk id="2" creationId="{10304424-DB4A-36E7-9E0D-D32A5DD0F26C}"/>
          </ac:spMkLst>
        </pc:sp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054771653" sldId="2467"/>
        </pc:sldMkLst>
      </pc:sldChg>
      <pc:sldChg chg="addSp delSp modSp add del mod">
        <pc:chgData name="伊健 杜" userId="e69aded81da48593" providerId="LiveId" clId="{9676FA14-F351-48CF-86CB-E5C5A810DBA3}" dt="2023-03-09T08:12:47.311" v="2410"/>
        <pc:sldMkLst>
          <pc:docMk/>
          <pc:sldMk cId="1400167800" sldId="2468"/>
        </pc:sldMkLst>
        <pc:spChg chg="mod">
          <ac:chgData name="伊健 杜" userId="e69aded81da48593" providerId="LiveId" clId="{9676FA14-F351-48CF-86CB-E5C5A810DBA3}" dt="2023-03-09T06:12:12.674" v="797" actId="20577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9:55.740" v="2309" actId="1076"/>
          <ac:picMkLst>
            <pc:docMk/>
            <pc:sldMk cId="1400167800" sldId="2468"/>
            <ac:picMk id="8194" creationId="{AE27D442-625D-6E6D-73B4-EAC9246F7689}"/>
          </ac:picMkLst>
        </pc:picChg>
        <pc:picChg chg="add mod">
          <ac:chgData name="伊健 杜" userId="e69aded81da48593" providerId="LiveId" clId="{9676FA14-F351-48CF-86CB-E5C5A810DBA3}" dt="2023-03-09T07:59:51.940" v="2308" actId="1076"/>
          <ac:picMkLst>
            <pc:docMk/>
            <pc:sldMk cId="1400167800" sldId="2468"/>
            <ac:picMk id="8196" creationId="{B8E02D52-E7E2-929A-52C9-0F0BAD466DD4}"/>
          </ac:picMkLst>
        </pc:picChg>
        <pc:picChg chg="del">
          <ac:chgData name="伊健 杜" userId="e69aded81da48593" providerId="LiveId" clId="{9676FA14-F351-48CF-86CB-E5C5A810DBA3}" dt="2023-03-09T06:08:28.497" v="570" actId="478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155385519" sldId="2469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208416781" sldId="2470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1977790179" sldId="2471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42825978" sldId="2472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949656814" sldId="2473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3685792371" sldId="2474"/>
        </pc:sldMkLst>
      </pc:sldChg>
      <pc:sldChg chg="del">
        <pc:chgData name="伊健 杜" userId="e69aded81da48593" providerId="LiveId" clId="{9676FA14-F351-48CF-86CB-E5C5A810DBA3}" dt="2023-03-09T05:19:36.419" v="0" actId="47"/>
        <pc:sldMkLst>
          <pc:docMk/>
          <pc:sldMk cId="2638032783" sldId="2475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970116090" sldId="248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970116090" sldId="2487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5:48.887" v="2260" actId="1076"/>
          <ac:picMkLst>
            <pc:docMk/>
            <pc:sldMk cId="1970116090" sldId="2487"/>
            <ac:picMk id="4098" creationId="{D6A6BDE4-FF37-80B6-D64C-D1D2EC639211}"/>
          </ac:picMkLst>
        </pc:picChg>
        <pc:picChg chg="del">
          <ac:chgData name="伊健 杜" userId="e69aded81da48593" providerId="LiveId" clId="{9676FA14-F351-48CF-86CB-E5C5A810DBA3}" dt="2023-03-09T05:39:05.274" v="32" actId="478"/>
          <ac:picMkLst>
            <pc:docMk/>
            <pc:sldMk cId="1970116090" sldId="2487"/>
            <ac:picMk id="6146" creationId="{DE69E783-9921-439C-0FDB-CDAC2A1DB5E9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3794512140" sldId="248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3794512140" sldId="248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6:59.192" v="2269" actId="1076"/>
          <ac:picMkLst>
            <pc:docMk/>
            <pc:sldMk cId="3794512140" sldId="2488"/>
            <ac:picMk id="6146" creationId="{110DC25C-CDE0-1AD8-BD91-4EF19BB0008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199602173" sldId="248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199602173" sldId="248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796485195" sldId="249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796485195" sldId="249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7:36.290" v="2275" actId="1076"/>
          <ac:picMkLst>
            <pc:docMk/>
            <pc:sldMk cId="1796485195" sldId="2490"/>
            <ac:picMk id="7170" creationId="{BF5E20C9-8CA6-ACA9-D4F6-33B4FCBAF8E6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573801758" sldId="249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73801758" sldId="24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2231648212" sldId="2492"/>
        </pc:sldMkLst>
        <pc:spChg chg="mod">
          <ac:chgData name="伊健 杜" userId="e69aded81da48593" providerId="LiveId" clId="{9676FA14-F351-48CF-86CB-E5C5A810DBA3}" dt="2023-03-09T06:12:03.986" v="792" actId="20577"/>
          <ac:spMkLst>
            <pc:docMk/>
            <pc:sldMk cId="2231648212" sldId="2492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31648212" sldId="249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1:25.968" v="2312" actId="1076"/>
          <ac:picMkLst>
            <pc:docMk/>
            <pc:sldMk cId="2231648212" sldId="2492"/>
            <ac:picMk id="9218" creationId="{0DD2B8E7-92C5-E43C-42C6-7F6EC95F4491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495269332" sldId="249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95269332" sldId="2493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2:31.101" v="2320" actId="1076"/>
          <ac:picMkLst>
            <pc:docMk/>
            <pc:sldMk cId="495269332" sldId="2493"/>
            <ac:picMk id="10242" creationId="{BB82AC26-1878-8842-2D37-7A243897F014}"/>
          </ac:picMkLst>
        </pc:picChg>
        <pc:picChg chg="add mod">
          <ac:chgData name="伊健 杜" userId="e69aded81da48593" providerId="LiveId" clId="{9676FA14-F351-48CF-86CB-E5C5A810DBA3}" dt="2023-03-09T08:02:30.054" v="2319" actId="1076"/>
          <ac:picMkLst>
            <pc:docMk/>
            <pc:sldMk cId="495269332" sldId="2493"/>
            <ac:picMk id="10244" creationId="{E11145CB-F6DF-6AAE-91A1-69E4781D73CA}"/>
          </ac:picMkLst>
        </pc:picChg>
      </pc:sldChg>
      <pc:sldChg chg="add del">
        <pc:chgData name="伊健 杜" userId="e69aded81da48593" providerId="LiveId" clId="{9676FA14-F351-48CF-86CB-E5C5A810DBA3}" dt="2023-03-09T06:28:40.073" v="988" actId="47"/>
        <pc:sldMkLst>
          <pc:docMk/>
          <pc:sldMk cId="711167961" sldId="2494"/>
        </pc:sldMkLst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046792630" sldId="249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046792630" sldId="2494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3:11.834" v="2327" actId="1076"/>
          <ac:picMkLst>
            <pc:docMk/>
            <pc:sldMk cId="1046792630" sldId="2494"/>
            <ac:picMk id="4" creationId="{A5FF3761-D1E7-DB98-F2D2-2704860FE7DE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098" creationId="{2E58BF77-5CA7-B175-60C4-092A23773C6B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2" creationId="{A7BA22E5-83A3-9245-23B3-EC07ADEB3232}"/>
          </ac:picMkLst>
        </pc:picChg>
        <pc:picChg chg="del">
          <ac:chgData name="伊健 杜" userId="e69aded81da48593" providerId="LiveId" clId="{9676FA14-F351-48CF-86CB-E5C5A810DBA3}" dt="2023-03-09T06:32:38.103" v="1003" actId="478"/>
          <ac:picMkLst>
            <pc:docMk/>
            <pc:sldMk cId="1046792630" sldId="2494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927583360" sldId="249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04:22.709" v="2368" actId="1076"/>
          <ac:spMkLst>
            <pc:docMk/>
            <pc:sldMk cId="927583360" sldId="2495"/>
            <ac:spMk id="3" creationId="{C662288A-E4C5-9881-5B7D-8D63C1F0F155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927583360" sldId="2495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4:25.588" v="2369" actId="1076"/>
          <ac:picMkLst>
            <pc:docMk/>
            <pc:sldMk cId="927583360" sldId="2495"/>
            <ac:picMk id="11266" creationId="{AAADEAB6-CC03-63A2-C2FB-C11C4FB21005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946366018" sldId="249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946366018" sldId="2496"/>
            <ac:spMk id="2" creationId="{10304424-DB4A-36E7-9E0D-D32A5DD0F26C}"/>
          </ac:spMkLst>
        </pc:spChg>
      </pc:sldChg>
      <pc:sldChg chg="modSp add">
        <pc:chgData name="伊健 杜" userId="e69aded81da48593" providerId="LiveId" clId="{9676FA14-F351-48CF-86CB-E5C5A810DBA3}" dt="2023-03-09T08:12:47.311" v="2410"/>
        <pc:sldMkLst>
          <pc:docMk/>
          <pc:sldMk cId="4067938736" sldId="249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4067938736" sldId="249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13548341" sldId="249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13548341" sldId="2498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7:27:38.952" v="1379" actId="20577"/>
          <ac:spMkLst>
            <pc:docMk/>
            <pc:sldMk cId="1413548341" sldId="2498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5:37.502" v="2380" actId="1076"/>
          <ac:picMkLst>
            <pc:docMk/>
            <pc:sldMk cId="1413548341" sldId="2498"/>
            <ac:picMk id="12290" creationId="{E19A1FDD-D10B-AA3C-0640-6439B52CCB74}"/>
          </ac:picMkLst>
        </pc:picChg>
        <pc:picChg chg="add mod">
          <ac:chgData name="伊健 杜" userId="e69aded81da48593" providerId="LiveId" clId="{9676FA14-F351-48CF-86CB-E5C5A810DBA3}" dt="2023-03-09T08:05:33.388" v="2377" actId="1076"/>
          <ac:picMkLst>
            <pc:docMk/>
            <pc:sldMk cId="1413548341" sldId="2498"/>
            <ac:picMk id="12292" creationId="{FABD908C-296A-3919-3097-D7D3746EFD1D}"/>
          </ac:picMkLst>
        </pc:picChg>
      </pc:sldChg>
      <pc:sldChg chg="modSp add mod ord">
        <pc:chgData name="伊健 杜" userId="e69aded81da48593" providerId="LiveId" clId="{9676FA14-F351-48CF-86CB-E5C5A810DBA3}" dt="2023-03-09T08:12:47.311" v="2410"/>
        <pc:sldMkLst>
          <pc:docMk/>
          <pc:sldMk cId="2240756808" sldId="2499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40756808" sldId="249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1432484873" sldId="2500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432484873" sldId="2500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6:23.752" v="2385" actId="1076"/>
          <ac:picMkLst>
            <pc:docMk/>
            <pc:sldMk cId="1432484873" sldId="2500"/>
            <ac:picMk id="13314" creationId="{14DE3D66-5398-B177-1E9F-B8506AC275C2}"/>
          </ac:picMkLst>
        </pc:picChg>
      </pc:sldChg>
      <pc:sldChg chg="addSp delSp modSp add mod modAnim">
        <pc:chgData name="伊健 杜" userId="e69aded81da48593" providerId="LiveId" clId="{9676FA14-F351-48CF-86CB-E5C5A810DBA3}" dt="2023-03-09T08:12:47.311" v="2410"/>
        <pc:sldMkLst>
          <pc:docMk/>
          <pc:sldMk cId="334060241" sldId="2501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2" creationId="{10304424-DB4A-36E7-9E0D-D32A5DD0F26C}"/>
          </ac:spMkLst>
        </pc:spChg>
        <pc:spChg chg="add mod">
          <ac:chgData name="伊健 杜" userId="e69aded81da48593" providerId="LiveId" clId="{9676FA14-F351-48CF-86CB-E5C5A810DBA3}" dt="2023-03-09T08:12:47.311" v="2410"/>
          <ac:spMkLst>
            <pc:docMk/>
            <pc:sldMk cId="334060241" sldId="2501"/>
            <ac:spMk id="3" creationId="{80829702-25B7-E6E6-DE84-35F93D4E288A}"/>
          </ac:spMkLst>
        </pc:spChg>
        <pc:spChg chg="add mod">
          <ac:chgData name="伊健 杜" userId="e69aded81da48593" providerId="LiveId" clId="{9676FA14-F351-48CF-86CB-E5C5A810DBA3}" dt="2023-03-09T08:09:32.242" v="2396" actId="1076"/>
          <ac:spMkLst>
            <pc:docMk/>
            <pc:sldMk cId="334060241" sldId="2501"/>
            <ac:spMk id="4" creationId="{B0B04475-951C-4BF7-E9DE-351CEC10DD66}"/>
          </ac:spMkLst>
        </pc:spChg>
        <pc:spChg chg="del">
          <ac:chgData name="伊健 杜" userId="e69aded81da48593" providerId="LiveId" clId="{9676FA14-F351-48CF-86CB-E5C5A810DBA3}" dt="2023-03-09T07:30:01.878" v="1626" actId="478"/>
          <ac:spMkLst>
            <pc:docMk/>
            <pc:sldMk cId="334060241" sldId="2501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8:09:27.720" v="2394" actId="1076"/>
          <ac:picMkLst>
            <pc:docMk/>
            <pc:sldMk cId="334060241" sldId="2501"/>
            <ac:picMk id="14338" creationId="{4EB5534C-0997-55BD-6253-DB0B48F93BC5}"/>
          </ac:picMkLst>
        </pc:picChg>
        <pc:picChg chg="add mod">
          <ac:chgData name="伊健 杜" userId="e69aded81da48593" providerId="LiveId" clId="{9676FA14-F351-48CF-86CB-E5C5A810DBA3}" dt="2023-03-09T08:09:23.809" v="2393" actId="1076"/>
          <ac:picMkLst>
            <pc:docMk/>
            <pc:sldMk cId="334060241" sldId="2501"/>
            <ac:picMk id="14340" creationId="{8E23F5F6-8195-76D6-0EC9-DC44DAC3C489}"/>
          </ac:picMkLst>
        </pc:picChg>
        <pc:picChg chg="add mod">
          <ac:chgData name="伊健 杜" userId="e69aded81da48593" providerId="LiveId" clId="{9676FA14-F351-48CF-86CB-E5C5A810DBA3}" dt="2023-03-09T08:10:08.935" v="2399" actId="1076"/>
          <ac:picMkLst>
            <pc:docMk/>
            <pc:sldMk cId="334060241" sldId="2501"/>
            <ac:picMk id="14342" creationId="{4198C96F-353B-5D73-C3BB-E8BEEE07FE89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899623207" sldId="2502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2" creationId="{10304424-DB4A-36E7-9E0D-D32A5DD0F26C}"/>
          </ac:spMkLst>
        </pc:spChg>
        <pc:spChg chg="add del">
          <ac:chgData name="伊健 杜" userId="e69aded81da48593" providerId="LiveId" clId="{9676FA14-F351-48CF-86CB-E5C5A810DBA3}" dt="2023-03-09T07:32:41.178" v="1751" actId="478"/>
          <ac:spMkLst>
            <pc:docMk/>
            <pc:sldMk cId="899623207" sldId="2502"/>
            <ac:spMk id="3" creationId="{CF2DF485-5B51-3292-855A-D8D470E308DA}"/>
          </ac:spMkLst>
        </pc:spChg>
        <pc:spChg chg="add del">
          <ac:chgData name="伊健 杜" userId="e69aded81da48593" providerId="LiveId" clId="{9676FA14-F351-48CF-86CB-E5C5A810DBA3}" dt="2023-03-09T07:32:51.089" v="1753" actId="478"/>
          <ac:spMkLst>
            <pc:docMk/>
            <pc:sldMk cId="899623207" sldId="2502"/>
            <ac:spMk id="4" creationId="{352BAB52-974D-2C36-0947-0B0281886A9B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899623207" sldId="2502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33:01.426" v="1755" actId="1076"/>
          <ac:picMkLst>
            <pc:docMk/>
            <pc:sldMk cId="899623207" sldId="2502"/>
            <ac:picMk id="7" creationId="{BD29BBF3-0D91-29DA-B8E2-993156BB81BA}"/>
          </ac:picMkLst>
        </pc:picChg>
        <pc:picChg chg="add del mod">
          <ac:chgData name="伊健 杜" userId="e69aded81da48593" providerId="LiveId" clId="{9676FA14-F351-48CF-86CB-E5C5A810DBA3}" dt="2023-03-09T07:32:38.048" v="1749" actId="478"/>
          <ac:picMkLst>
            <pc:docMk/>
            <pc:sldMk cId="899623207" sldId="2502"/>
            <ac:picMk id="1026" creationId="{BA6A301C-1F69-7C39-6850-49BEAC82FFEB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1166779784" sldId="2503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1166779784" sldId="2503"/>
            <ac:spMk id="5" creationId="{E7287B0E-EF55-E721-8EFA-9A9183C0EDF9}"/>
          </ac:spMkLst>
        </pc:spChg>
        <pc:picChg chg="del">
          <ac:chgData name="伊健 杜" userId="e69aded81da48593" providerId="LiveId" clId="{9676FA14-F351-48CF-86CB-E5C5A810DBA3}" dt="2023-03-09T07:33:06.860" v="1757" actId="478"/>
          <ac:picMkLst>
            <pc:docMk/>
            <pc:sldMk cId="1166779784" sldId="2503"/>
            <ac:picMk id="7" creationId="{BD29BBF3-0D91-29DA-B8E2-993156BB81BA}"/>
          </ac:picMkLst>
        </pc:picChg>
        <pc:picChg chg="add mod">
          <ac:chgData name="伊健 杜" userId="e69aded81da48593" providerId="LiveId" clId="{9676FA14-F351-48CF-86CB-E5C5A810DBA3}" dt="2023-03-09T08:11:32.418" v="2405" actId="1076"/>
          <ac:picMkLst>
            <pc:docMk/>
            <pc:sldMk cId="1166779784" sldId="2503"/>
            <ac:picMk id="3074" creationId="{CFCBAB21-5F83-1AA3-D3BF-8BA8B2FA67EB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3928667178" sldId="2504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3928667178" sldId="25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2756890435" sldId="2505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756890435" sldId="250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9676FA14-F351-48CF-86CB-E5C5A810DBA3}" dt="2023-03-09T08:12:47.311" v="2410"/>
        <pc:sldMkLst>
          <pc:docMk/>
          <pc:sldMk cId="527251405" sldId="2506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527251405" sldId="2506"/>
            <ac:spMk id="5" creationId="{E7287B0E-EF55-E721-8EFA-9A9183C0EDF9}"/>
          </ac:spMkLst>
        </pc:spChg>
        <pc:picChg chg="add mod">
          <ac:chgData name="伊健 杜" userId="e69aded81da48593" providerId="LiveId" clId="{9676FA14-F351-48CF-86CB-E5C5A810DBA3}" dt="2023-03-09T07:51:14.929" v="2101" actId="1076"/>
          <ac:picMkLst>
            <pc:docMk/>
            <pc:sldMk cId="527251405" sldId="2506"/>
            <ac:picMk id="2050" creationId="{A1C53714-EA9B-D685-29A8-0EFEE273E4E6}"/>
          </ac:picMkLst>
        </pc:picChg>
      </pc:sldChg>
      <pc:sldChg chg="addSp delSp modSp add mod">
        <pc:chgData name="伊健 杜" userId="e69aded81da48593" providerId="LiveId" clId="{9676FA14-F351-48CF-86CB-E5C5A810DBA3}" dt="2023-03-09T08:12:47.311" v="2410"/>
        <pc:sldMkLst>
          <pc:docMk/>
          <pc:sldMk cId="2271325794" sldId="2507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2" creationId="{10304424-DB4A-36E7-9E0D-D32A5DD0F26C}"/>
          </ac:spMkLst>
        </pc:spChg>
        <pc:spChg chg="mod">
          <ac:chgData name="伊健 杜" userId="e69aded81da48593" providerId="LiveId" clId="{9676FA14-F351-48CF-86CB-E5C5A810DBA3}" dt="2023-03-09T08:12:47.311" v="2410"/>
          <ac:spMkLst>
            <pc:docMk/>
            <pc:sldMk cId="2271325794" sldId="2507"/>
            <ac:spMk id="5" creationId="{E7287B0E-EF55-E721-8EFA-9A9183C0EDF9}"/>
          </ac:spMkLst>
        </pc:spChg>
        <pc:picChg chg="del mod">
          <ac:chgData name="伊健 杜" userId="e69aded81da48593" providerId="LiveId" clId="{9676FA14-F351-48CF-86CB-E5C5A810DBA3}" dt="2023-03-09T07:51:26.122" v="2105" actId="478"/>
          <ac:picMkLst>
            <pc:docMk/>
            <pc:sldMk cId="2271325794" sldId="2507"/>
            <ac:picMk id="2050" creationId="{A1C53714-EA9B-D685-29A8-0EFEE273E4E6}"/>
          </ac:picMkLst>
        </pc:picChg>
        <pc:picChg chg="add mod">
          <ac:chgData name="伊健 杜" userId="e69aded81da48593" providerId="LiveId" clId="{9676FA14-F351-48CF-86CB-E5C5A810DBA3}" dt="2023-03-09T08:12:40.745" v="2409" actId="1076"/>
          <ac:picMkLst>
            <pc:docMk/>
            <pc:sldMk cId="2271325794" sldId="2507"/>
            <ac:picMk id="5122" creationId="{066BB952-64EB-C942-0ABE-8DEB369D9C1E}"/>
          </ac:picMkLst>
        </pc:picChg>
      </pc:sldChg>
      <pc:sldChg chg="modSp add mod">
        <pc:chgData name="伊健 杜" userId="e69aded81da48593" providerId="LiveId" clId="{9676FA14-F351-48CF-86CB-E5C5A810DBA3}" dt="2023-03-09T08:12:47.311" v="2410"/>
        <pc:sldMkLst>
          <pc:docMk/>
          <pc:sldMk cId="1524236957" sldId="2508"/>
        </pc:sldMkLst>
        <pc:spChg chg="mod">
          <ac:chgData name="伊健 杜" userId="e69aded81da48593" providerId="LiveId" clId="{9676FA14-F351-48CF-86CB-E5C5A810DBA3}" dt="2023-03-09T08:12:47.311" v="2410"/>
          <ac:spMkLst>
            <pc:docMk/>
            <pc:sldMk cId="1524236957" sldId="2508"/>
            <ac:spMk id="2" creationId="{10304424-DB4A-36E7-9E0D-D32A5DD0F26C}"/>
          </ac:spMkLst>
        </pc:spChg>
      </pc:sldChg>
      <pc:sldChg chg="modSp add mod">
        <pc:chgData name="伊健 杜" userId="e69aded81da48593" providerId="LiveId" clId="{9676FA14-F351-48CF-86CB-E5C5A810DBA3}" dt="2023-03-09T08:13:24.166" v="2443"/>
        <pc:sldMkLst>
          <pc:docMk/>
          <pc:sldMk cId="1548785704" sldId="2509"/>
        </pc:sldMkLst>
        <pc:spChg chg="mod">
          <ac:chgData name="伊健 杜" userId="e69aded81da48593" providerId="LiveId" clId="{9676FA14-F351-48CF-86CB-E5C5A810DBA3}" dt="2023-03-09T08:13:24.166" v="2443"/>
          <ac:spMkLst>
            <pc:docMk/>
            <pc:sldMk cId="1548785704" sldId="2509"/>
            <ac:spMk id="2" creationId="{10304424-DB4A-36E7-9E0D-D32A5DD0F26C}"/>
          </ac:spMkLst>
        </pc:spChg>
      </pc:sldChg>
      <pc:sldChg chg="add">
        <pc:chgData name="伊健 杜" userId="e69aded81da48593" providerId="LiveId" clId="{9676FA14-F351-48CF-86CB-E5C5A810DBA3}" dt="2023-03-09T08:22:59.733" v="2444"/>
        <pc:sldMkLst>
          <pc:docMk/>
          <pc:sldMk cId="2282525009" sldId="2510"/>
        </pc:sldMkLst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45285751-3948-4BB0-ADB4-5BDCC6B9FE16}"/>
    <pc:docChg chg="undo custSel addSld delSld modSld sldOrd">
      <pc:chgData name="伊健 杜" userId="e69aded81da48593" providerId="LiveId" clId="{45285751-3948-4BB0-ADB4-5BDCC6B9FE16}" dt="2023-03-09T05:18:38.425" v="5591" actId="478"/>
      <pc:docMkLst>
        <pc:docMk/>
      </pc:docMkLst>
      <pc:sldChg chg="modSp">
        <pc:chgData name="伊健 杜" userId="e69aded81da48593" providerId="LiveId" clId="{45285751-3948-4BB0-ADB4-5BDCC6B9FE16}" dt="2023-03-08T12:58:01.243" v="5465"/>
        <pc:sldMkLst>
          <pc:docMk/>
          <pc:sldMk cId="1876214131" sldId="244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876214131" sldId="244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45285751-3948-4BB0-ADB4-5BDCC6B9FE16}" dt="2023-03-09T05:18:38.425" v="5591" actId="478"/>
        <pc:sldMkLst>
          <pc:docMk/>
          <pc:sldMk cId="2227021950" sldId="244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27021950" sldId="244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6" creationId="{3D5DCC3F-0CE0-F188-BCAF-EE9843FD4224}"/>
          </ac:picMkLst>
        </pc:picChg>
        <pc:picChg chg="del">
          <ac:chgData name="伊健 杜" userId="e69aded81da48593" providerId="LiveId" clId="{45285751-3948-4BB0-ADB4-5BDCC6B9FE16}" dt="2023-03-08T11:14:03.451" v="91" actId="478"/>
          <ac:picMkLst>
            <pc:docMk/>
            <pc:sldMk cId="2227021950" sldId="2445"/>
            <ac:picMk id="1028" creationId="{5F46AC0E-27D6-A580-58B7-58D817D68975}"/>
          </ac:picMkLst>
        </pc:picChg>
        <pc:picChg chg="add mod">
          <ac:chgData name="伊健 杜" userId="e69aded81da48593" providerId="LiveId" clId="{45285751-3948-4BB0-ADB4-5BDCC6B9FE16}" dt="2023-03-08T12:30:58.598" v="5230" actId="1076"/>
          <ac:picMkLst>
            <pc:docMk/>
            <pc:sldMk cId="2227021950" sldId="2445"/>
            <ac:picMk id="3074" creationId="{BCB0B686-00D5-1050-D119-509EA2E7327F}"/>
          </ac:picMkLst>
        </pc:picChg>
        <pc:inkChg chg="add del">
          <ac:chgData name="伊健 杜" userId="e69aded81da48593" providerId="LiveId" clId="{45285751-3948-4BB0-ADB4-5BDCC6B9FE16}" dt="2023-03-09T05:18:38.425" v="5591" actId="478"/>
          <ac:inkMkLst>
            <pc:docMk/>
            <pc:sldMk cId="2227021950" sldId="2445"/>
            <ac:inkMk id="3" creationId="{6FB98626-1A63-DB1B-2E88-4F71D7295937}"/>
          </ac:inkMkLst>
        </pc:inkChg>
      </pc:sldChg>
      <pc:sldChg chg="addSp delSp modSp add del mod">
        <pc:chgData name="伊健 杜" userId="e69aded81da48593" providerId="LiveId" clId="{45285751-3948-4BB0-ADB4-5BDCC6B9FE16}" dt="2023-03-08T11:14:56.010" v="225" actId="47"/>
        <pc:sldMkLst>
          <pc:docMk/>
          <pc:sldMk cId="213863796" sldId="2446"/>
        </pc:sldMkLst>
        <pc:spChg chg="del">
          <ac:chgData name="伊健 杜" userId="e69aded81da48593" providerId="LiveId" clId="{45285751-3948-4BB0-ADB4-5BDCC6B9FE16}" dt="2023-03-08T11:14:06.753" v="93" actId="478"/>
          <ac:spMkLst>
            <pc:docMk/>
            <pc:sldMk cId="213863796" sldId="2446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14:08.449" v="94" actId="478"/>
          <ac:spMkLst>
            <pc:docMk/>
            <pc:sldMk cId="213863796" sldId="2446"/>
            <ac:spMk id="4" creationId="{018357F4-7DAA-BA75-5A81-75717F50C772}"/>
          </ac:spMkLst>
        </pc:spChg>
        <pc:spChg chg="mod">
          <ac:chgData name="伊健 杜" userId="e69aded81da48593" providerId="LiveId" clId="{45285751-3948-4BB0-ADB4-5BDCC6B9FE16}" dt="2023-03-08T11:14:49.948" v="223" actId="20577"/>
          <ac:spMkLst>
            <pc:docMk/>
            <pc:sldMk cId="213863796" sldId="2446"/>
            <ac:spMk id="5" creationId="{E7287B0E-EF55-E721-8EFA-9A9183C0EDF9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364428320" sldId="244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364428320" sldId="2447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2:58:01.243" v="5465"/>
        <pc:sldMkLst>
          <pc:docMk/>
          <pc:sldMk cId="153308325" sldId="2448"/>
        </pc:sldMkLst>
        <pc:spChg chg="mod">
          <ac:chgData name="伊健 杜" userId="e69aded81da48593" providerId="LiveId" clId="{45285751-3948-4BB0-ADB4-5BDCC6B9FE16}" dt="2023-03-08T11:15:49.540" v="325"/>
          <ac:spMkLst>
            <pc:docMk/>
            <pc:sldMk cId="153308325" sldId="244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308325" sldId="244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37:25.156" v="5232" actId="478"/>
          <ac:picMkLst>
            <pc:docMk/>
            <pc:sldMk cId="153308325" sldId="2448"/>
            <ac:picMk id="4098" creationId="{D92EF918-E58C-ADC0-8392-D5BFC2B5D722}"/>
          </ac:picMkLst>
        </pc:picChg>
        <pc:picChg chg="add mod">
          <ac:chgData name="伊健 杜" userId="e69aded81da48593" providerId="LiveId" clId="{45285751-3948-4BB0-ADB4-5BDCC6B9FE16}" dt="2023-03-08T12:37:28.756" v="5236" actId="1076"/>
          <ac:picMkLst>
            <pc:docMk/>
            <pc:sldMk cId="153308325" sldId="2448"/>
            <ac:picMk id="4100" creationId="{EF9E7E13-5368-CB66-C39C-67730F7EDB6E}"/>
          </ac:picMkLst>
        </pc:picChg>
      </pc:sldChg>
      <pc:sldChg chg="addSp delSp modSp add mod">
        <pc:chgData name="伊健 杜" userId="e69aded81da48593" providerId="LiveId" clId="{45285751-3948-4BB0-ADB4-5BDCC6B9FE16}" dt="2023-03-09T05:18:33.509" v="5590" actId="478"/>
        <pc:sldMkLst>
          <pc:docMk/>
          <pc:sldMk cId="663508935" sldId="2449"/>
        </pc:sldMkLst>
        <pc:spChg chg="mod">
          <ac:chgData name="伊健 杜" userId="e69aded81da48593" providerId="LiveId" clId="{45285751-3948-4BB0-ADB4-5BDCC6B9FE16}" dt="2023-03-09T05:18:31.383" v="5589" actId="20577"/>
          <ac:spMkLst>
            <pc:docMk/>
            <pc:sldMk cId="663508935" sldId="244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39:08.597" v="5248" actId="1076"/>
          <ac:picMkLst>
            <pc:docMk/>
            <pc:sldMk cId="663508935" sldId="2449"/>
            <ac:picMk id="3" creationId="{0E84B0CA-856A-E686-6F2E-71AC4F68994F}"/>
          </ac:picMkLst>
        </pc:picChg>
        <pc:picChg chg="add mod">
          <ac:chgData name="伊健 杜" userId="e69aded81da48593" providerId="LiveId" clId="{45285751-3948-4BB0-ADB4-5BDCC6B9FE16}" dt="2023-03-08T12:39:10.200" v="5250" actId="1076"/>
          <ac:picMkLst>
            <pc:docMk/>
            <pc:sldMk cId="663508935" sldId="2449"/>
            <ac:picMk id="4" creationId="{5AACD8E0-3DF5-7A03-358E-9C6C93F8F613}"/>
          </ac:picMkLst>
        </pc:picChg>
        <pc:picChg chg="add mod">
          <ac:chgData name="伊健 杜" userId="e69aded81da48593" providerId="LiveId" clId="{45285751-3948-4BB0-ADB4-5BDCC6B9FE16}" dt="2023-03-08T12:39:14.954" v="5252" actId="1076"/>
          <ac:picMkLst>
            <pc:docMk/>
            <pc:sldMk cId="663508935" sldId="2449"/>
            <ac:picMk id="5122" creationId="{16B43040-ACCC-16BB-5C12-DE32600F7964}"/>
          </ac:picMkLst>
        </pc:picChg>
        <pc:picChg chg="add mod">
          <ac:chgData name="伊健 杜" userId="e69aded81da48593" providerId="LiveId" clId="{45285751-3948-4BB0-ADB4-5BDCC6B9FE16}" dt="2023-03-08T12:39:06.226" v="5246" actId="14100"/>
          <ac:picMkLst>
            <pc:docMk/>
            <pc:sldMk cId="663508935" sldId="2449"/>
            <ac:picMk id="5124" creationId="{CA3504F9-3359-0FE3-0C37-0504354EAEAA}"/>
          </ac:picMkLst>
        </pc:picChg>
        <pc:inkChg chg="add del">
          <ac:chgData name="伊健 杜" userId="e69aded81da48593" providerId="LiveId" clId="{45285751-3948-4BB0-ADB4-5BDCC6B9FE16}" dt="2023-03-09T05:18:33.509" v="5590" actId="478"/>
          <ac:inkMkLst>
            <pc:docMk/>
            <pc:sldMk cId="663508935" sldId="2449"/>
            <ac:inkMk id="6" creationId="{FA5C4843-58EF-E2CF-6D28-089B513E3544}"/>
          </ac:inkMkLst>
        </pc:ink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333436502" sldId="245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436502" sldId="245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9T05:18:28.150" v="5588" actId="478"/>
        <pc:sldMkLst>
          <pc:docMk/>
          <pc:sldMk cId="358954684" sldId="245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58954684" sldId="2451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43:54.449" v="5259" actId="478"/>
          <ac:picMkLst>
            <pc:docMk/>
            <pc:sldMk cId="358954684" sldId="2451"/>
            <ac:picMk id="6146" creationId="{78B9F087-C4DD-B8CA-264F-D7FB9E509C3C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48" creationId="{6B26E2D7-BFDA-00D2-5972-25006DFC6216}"/>
          </ac:picMkLst>
        </pc:picChg>
        <pc:picChg chg="add mod">
          <ac:chgData name="伊健 杜" userId="e69aded81da48593" providerId="LiveId" clId="{45285751-3948-4BB0-ADB4-5BDCC6B9FE16}" dt="2023-03-08T12:44:24.897" v="5269" actId="1076"/>
          <ac:picMkLst>
            <pc:docMk/>
            <pc:sldMk cId="358954684" sldId="2451"/>
            <ac:picMk id="6150" creationId="{389548BD-7BA3-943C-56A8-09EAA82E60E4}"/>
          </ac:picMkLst>
        </pc:picChg>
        <pc:inkChg chg="add del">
          <ac:chgData name="伊健 杜" userId="e69aded81da48593" providerId="LiveId" clId="{45285751-3948-4BB0-ADB4-5BDCC6B9FE16}" dt="2023-03-09T05:18:28.150" v="5588" actId="478"/>
          <ac:inkMkLst>
            <pc:docMk/>
            <pc:sldMk cId="358954684" sldId="2451"/>
            <ac:inkMk id="3" creationId="{DE2B27CB-1989-9005-91B9-5D16EA6E900D}"/>
          </ac:inkMkLst>
        </pc:ink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041300680" sldId="245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041300680" sldId="245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6:54.630" v="5279" actId="1076"/>
          <ac:picMkLst>
            <pc:docMk/>
            <pc:sldMk cId="1041300680" sldId="2452"/>
            <ac:picMk id="7170" creationId="{A8139179-CC36-05B2-EEA6-E1AE744E7A95}"/>
          </ac:picMkLst>
        </pc:picChg>
        <pc:picChg chg="add mod">
          <ac:chgData name="伊健 杜" userId="e69aded81da48593" providerId="LiveId" clId="{45285751-3948-4BB0-ADB4-5BDCC6B9FE16}" dt="2023-03-08T12:46:59.088" v="5282" actId="14100"/>
          <ac:picMkLst>
            <pc:docMk/>
            <pc:sldMk cId="1041300680" sldId="2452"/>
            <ac:picMk id="7172" creationId="{4289E86E-3746-F511-AD3B-1F765AE09DE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459391000" sldId="2453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459391000" sldId="2453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9T05:16:51.131" v="5575" actId="478"/>
        <pc:sldMkLst>
          <pc:docMk/>
          <pc:sldMk cId="252518204" sldId="2454"/>
        </pc:sldMkLst>
        <pc:spChg chg="del">
          <ac:chgData name="伊健 杜" userId="e69aded81da48593" providerId="LiveId" clId="{45285751-3948-4BB0-ADB4-5BDCC6B9FE16}" dt="2023-03-08T11:58:01.590" v="2742" actId="478"/>
          <ac:spMkLst>
            <pc:docMk/>
            <pc:sldMk cId="252518204" sldId="2454"/>
            <ac:spMk id="2" creationId="{10304424-DB4A-36E7-9E0D-D32A5DD0F26C}"/>
          </ac:spMkLst>
        </pc:spChg>
        <pc:spChg chg="add del mod">
          <ac:chgData name="伊健 杜" userId="e69aded81da48593" providerId="LiveId" clId="{45285751-3948-4BB0-ADB4-5BDCC6B9FE16}" dt="2023-03-08T11:58:39.057" v="2744" actId="478"/>
          <ac:spMkLst>
            <pc:docMk/>
            <pc:sldMk cId="252518204" sldId="2454"/>
            <ac:spMk id="4" creationId="{E1325924-C090-679E-AFA1-2DE38FF9CE0C}"/>
          </ac:spMkLst>
        </pc:spChg>
        <pc:spChg chg="mod">
          <ac:chgData name="伊健 杜" userId="e69aded81da48593" providerId="LiveId" clId="{45285751-3948-4BB0-ADB4-5BDCC6B9FE16}" dt="2023-03-09T05:16:45.981" v="5574"/>
          <ac:spMkLst>
            <pc:docMk/>
            <pc:sldMk cId="252518204" sldId="2454"/>
            <ac:spMk id="5" creationId="{E7287B0E-EF55-E721-8EFA-9A9183C0EDF9}"/>
          </ac:spMkLst>
        </pc:spChg>
        <pc:spChg chg="add mod">
          <ac:chgData name="伊健 杜" userId="e69aded81da48593" providerId="LiveId" clId="{45285751-3948-4BB0-ADB4-5BDCC6B9FE16}" dt="2023-03-08T12:58:01.243" v="5465"/>
          <ac:spMkLst>
            <pc:docMk/>
            <pc:sldMk cId="252518204" sldId="2454"/>
            <ac:spMk id="6" creationId="{6A64585B-0912-A80F-1FFC-4C50AB437B61}"/>
          </ac:spMkLst>
        </pc:spChg>
        <pc:picChg chg="add mod">
          <ac:chgData name="伊健 杜" userId="e69aded81da48593" providerId="LiveId" clId="{45285751-3948-4BB0-ADB4-5BDCC6B9FE16}" dt="2023-03-08T12:53:53.721" v="5386" actId="1076"/>
          <ac:picMkLst>
            <pc:docMk/>
            <pc:sldMk cId="252518204" sldId="2454"/>
            <ac:picMk id="15362" creationId="{796448A6-0CA2-1C40-ACC5-441F5F81BA20}"/>
          </ac:picMkLst>
        </pc:picChg>
        <pc:inkChg chg="add del">
          <ac:chgData name="伊健 杜" userId="e69aded81da48593" providerId="LiveId" clId="{45285751-3948-4BB0-ADB4-5BDCC6B9FE16}" dt="2023-03-09T05:16:51.131" v="5575" actId="478"/>
          <ac:inkMkLst>
            <pc:docMk/>
            <pc:sldMk cId="252518204" sldId="2454"/>
            <ac:inkMk id="2" creationId="{576013F8-C619-272C-74A1-A2420F7165DD}"/>
          </ac:inkMkLst>
        </pc:ink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1672765858" sldId="245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672765858" sldId="2455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1:23:59.665" v="1081" actId="47"/>
        <pc:sldMkLst>
          <pc:docMk/>
          <pc:sldMk cId="2764332840" sldId="2456"/>
        </pc:sldMkLst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4150931659" sldId="245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4150931659" sldId="245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53.796" v="5356" actId="1076"/>
          <ac:picMkLst>
            <pc:docMk/>
            <pc:sldMk cId="4150931659" sldId="2456"/>
            <ac:picMk id="10242" creationId="{A7BC2597-A04B-D111-9157-820F9DA90D6C}"/>
          </ac:picMkLst>
        </pc:pic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2490434264" sldId="2457"/>
        </pc:sldMkLst>
        <pc:spChg chg="mod">
          <ac:chgData name="伊健 杜" userId="e69aded81da48593" providerId="LiveId" clId="{45285751-3948-4BB0-ADB4-5BDCC6B9FE16}" dt="2023-03-08T11:54:27.485" v="2438" actId="20577"/>
          <ac:spMkLst>
            <pc:docMk/>
            <pc:sldMk cId="2490434264" sldId="245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490434264" sldId="245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2:37.455" v="5376" actId="1076"/>
          <ac:picMkLst>
            <pc:docMk/>
            <pc:sldMk cId="2490434264" sldId="2457"/>
            <ac:picMk id="12290" creationId="{7BC90551-7685-58D8-BD4F-15F47E7EEEE3}"/>
          </ac:picMkLst>
        </pc:picChg>
      </pc:sldChg>
      <pc:sldChg chg="addSp delSp modSp add mod">
        <pc:chgData name="伊健 杜" userId="e69aded81da48593" providerId="LiveId" clId="{45285751-3948-4BB0-ADB4-5BDCC6B9FE16}" dt="2023-03-09T05:17:51.690" v="5587" actId="20577"/>
        <pc:sldMkLst>
          <pc:docMk/>
          <pc:sldMk cId="3655820996" sldId="245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55820996" sldId="245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51.690" v="5587" actId="20577"/>
          <ac:spMkLst>
            <pc:docMk/>
            <pc:sldMk cId="3655820996" sldId="2458"/>
            <ac:spMk id="5" creationId="{E7287B0E-EF55-E721-8EFA-9A9183C0EDF9}"/>
          </ac:spMkLst>
        </pc:spChg>
        <pc:picChg chg="add del">
          <ac:chgData name="伊健 杜" userId="e69aded81da48593" providerId="LiveId" clId="{45285751-3948-4BB0-ADB4-5BDCC6B9FE16}" dt="2023-03-08T12:47:44.393" v="5303" actId="478"/>
          <ac:picMkLst>
            <pc:docMk/>
            <pc:sldMk cId="3655820996" sldId="2458"/>
            <ac:picMk id="8194" creationId="{9D7BD8D3-01C3-28CE-F314-DD6DEAA8868F}"/>
          </ac:picMkLst>
        </pc:picChg>
        <pc:picChg chg="add mod">
          <ac:chgData name="伊健 杜" userId="e69aded81da48593" providerId="LiveId" clId="{45285751-3948-4BB0-ADB4-5BDCC6B9FE16}" dt="2023-03-08T12:48:42.118" v="5316" actId="1076"/>
          <ac:picMkLst>
            <pc:docMk/>
            <pc:sldMk cId="3655820996" sldId="2458"/>
            <ac:picMk id="8196" creationId="{566FC58C-24EF-3CD7-03B8-C09997F8FEB8}"/>
          </ac:picMkLst>
        </pc:picChg>
        <pc:picChg chg="add mod">
          <ac:chgData name="伊健 杜" userId="e69aded81da48593" providerId="LiveId" clId="{45285751-3948-4BB0-ADB4-5BDCC6B9FE16}" dt="2023-03-08T12:48:41.074" v="5315" actId="1076"/>
          <ac:picMkLst>
            <pc:docMk/>
            <pc:sldMk cId="3655820996" sldId="2458"/>
            <ac:picMk id="8198" creationId="{1CA9B746-8ED5-B737-407F-EFCE51866122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626247669" sldId="2459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26247669" sldId="2459"/>
            <ac:spMk id="2" creationId="{10304424-DB4A-36E7-9E0D-D32A5DD0F26C}"/>
          </ac:spMkLst>
        </pc:sp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147433143" sldId="2460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147433143" sldId="2460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45285751-3948-4BB0-ADB4-5BDCC6B9FE16}" dt="2023-03-08T12:58:01.243" v="5465"/>
        <pc:sldMkLst>
          <pc:docMk/>
          <pc:sldMk cId="2918773697" sldId="246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918773697" sldId="24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2333710688" sldId="246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333710688" sldId="246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49:21.791" v="5353" actId="1076"/>
          <ac:picMkLst>
            <pc:docMk/>
            <pc:sldMk cId="2333710688" sldId="2462"/>
            <ac:picMk id="9218" creationId="{CD112C73-1910-638C-B274-1E7F8DCA2C4B}"/>
          </ac:picMkLst>
        </pc:picChg>
      </pc:sldChg>
      <pc:sldChg chg="add del">
        <pc:chgData name="伊健 杜" userId="e69aded81da48593" providerId="LiveId" clId="{45285751-3948-4BB0-ADB4-5BDCC6B9FE16}" dt="2023-03-08T11:51:16.525" v="2292" actId="47"/>
        <pc:sldMkLst>
          <pc:docMk/>
          <pc:sldMk cId="1649903750" sldId="2463"/>
        </pc:sldMkLst>
      </pc:sldChg>
      <pc:sldChg chg="addSp delSp modSp add mod">
        <pc:chgData name="伊健 杜" userId="e69aded81da48593" providerId="LiveId" clId="{45285751-3948-4BB0-ADB4-5BDCC6B9FE16}" dt="2023-03-09T05:17:13.932" v="5586" actId="20577"/>
        <pc:sldMkLst>
          <pc:docMk/>
          <pc:sldMk cId="303379670" sldId="246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379670" sldId="246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9T05:17:13.932" v="5586" actId="20577"/>
          <ac:spMkLst>
            <pc:docMk/>
            <pc:sldMk cId="303379670" sldId="2464"/>
            <ac:spMk id="5" creationId="{E7287B0E-EF55-E721-8EFA-9A9183C0EDF9}"/>
          </ac:spMkLst>
        </pc:spChg>
        <pc:picChg chg="add del mod">
          <ac:chgData name="伊健 杜" userId="e69aded81da48593" providerId="LiveId" clId="{45285751-3948-4BB0-ADB4-5BDCC6B9FE16}" dt="2023-03-08T12:51:38.511" v="5360" actId="478"/>
          <ac:picMkLst>
            <pc:docMk/>
            <pc:sldMk cId="303379670" sldId="2464"/>
            <ac:picMk id="11266" creationId="{06025EF5-71DE-023C-B452-FB6A7CB32E6D}"/>
          </ac:picMkLst>
        </pc:picChg>
        <pc:picChg chg="add mod">
          <ac:chgData name="伊健 杜" userId="e69aded81da48593" providerId="LiveId" clId="{45285751-3948-4BB0-ADB4-5BDCC6B9FE16}" dt="2023-03-08T12:51:50.420" v="5362" actId="1076"/>
          <ac:picMkLst>
            <pc:docMk/>
            <pc:sldMk cId="303379670" sldId="2464"/>
            <ac:picMk id="11268" creationId="{1CCEECC1-AD76-246D-8031-39228544F572}"/>
          </ac:picMkLst>
        </pc:picChg>
        <pc:inkChg chg="add del">
          <ac:chgData name="伊健 杜" userId="e69aded81da48593" providerId="LiveId" clId="{45285751-3948-4BB0-ADB4-5BDCC6B9FE16}" dt="2023-03-09T05:17:07.777" v="5576" actId="478"/>
          <ac:inkMkLst>
            <pc:docMk/>
            <pc:sldMk cId="303379670" sldId="2464"/>
            <ac:inkMk id="3" creationId="{D6B67F0D-FBD3-F934-B7A2-B512F7B8B95F}"/>
          </ac:inkMkLst>
        </pc:inkChg>
      </pc:sldChg>
      <pc:sldChg chg="add del">
        <pc:chgData name="伊健 杜" userId="e69aded81da48593" providerId="LiveId" clId="{45285751-3948-4BB0-ADB4-5BDCC6B9FE16}" dt="2023-03-08T11:50:55.625" v="2290" actId="47"/>
        <pc:sldMkLst>
          <pc:docMk/>
          <pc:sldMk cId="466900691" sldId="2465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206356862" sldId="246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06356862" sldId="2465"/>
            <ac:spMk id="2" creationId="{10304424-DB4A-36E7-9E0D-D32A5DD0F26C}"/>
          </ac:spMkLst>
        </pc:spChg>
      </pc:sldChg>
      <pc:sldChg chg="addSp delSp modSp add mod ord">
        <pc:chgData name="伊健 杜" userId="e69aded81da48593" providerId="LiveId" clId="{45285751-3948-4BB0-ADB4-5BDCC6B9FE16}" dt="2023-03-08T14:29:41.246" v="5558"/>
        <pc:sldMkLst>
          <pc:docMk/>
          <pc:sldMk cId="3118980260" sldId="2466"/>
        </pc:sldMkLst>
        <pc:spChg chg="mod">
          <ac:chgData name="伊健 杜" userId="e69aded81da48593" providerId="LiveId" clId="{45285751-3948-4BB0-ADB4-5BDCC6B9FE16}" dt="2023-03-08T14:29:41.246" v="5558"/>
          <ac:spMkLst>
            <pc:docMk/>
            <pc:sldMk cId="3118980260" sldId="2466"/>
            <ac:spMk id="2" creationId="{10304424-DB4A-36E7-9E0D-D32A5DD0F26C}"/>
          </ac:spMkLst>
        </pc:sp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4" creationId="{D8B38A19-834F-4EAC-F519-AAA60C3C4EDF}"/>
          </ac:picMkLst>
        </pc:picChg>
        <pc:picChg chg="add del mod">
          <ac:chgData name="伊健 杜" userId="e69aded81da48593" providerId="LiveId" clId="{45285751-3948-4BB0-ADB4-5BDCC6B9FE16}" dt="2023-03-08T12:23:50.039" v="4748" actId="478"/>
          <ac:picMkLst>
            <pc:docMk/>
            <pc:sldMk cId="3118980260" sldId="2466"/>
            <ac:picMk id="6" creationId="{25EC210F-0565-6211-0DC6-1CEF65CF60A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54771653" sldId="246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54771653" sldId="246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1400167800" sldId="246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400167800" sldId="2468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38.573" v="5384" actId="1076"/>
          <ac:picMkLst>
            <pc:docMk/>
            <pc:sldMk cId="1400167800" sldId="2468"/>
            <ac:picMk id="14338" creationId="{B4E62E51-D55C-1774-BFBE-4F1685FDEAA4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155385519" sldId="2469"/>
        </pc:sldMkLst>
        <pc:spChg chg="add del">
          <ac:chgData name="伊健 杜" userId="e69aded81da48593" providerId="LiveId" clId="{45285751-3948-4BB0-ADB4-5BDCC6B9FE16}" dt="2023-03-08T12:53:10.626" v="5378" actId="478"/>
          <ac:spMkLst>
            <pc:docMk/>
            <pc:sldMk cId="1155385519" sldId="2469"/>
            <ac:spMk id="3" creationId="{6D8016A1-96B7-9C1E-CBB0-6112E2908A1D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155385519" sldId="246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3:17.475" v="5382" actId="1076"/>
          <ac:picMkLst>
            <pc:docMk/>
            <pc:sldMk cId="1155385519" sldId="2469"/>
            <ac:picMk id="6" creationId="{4A628952-9634-4D0F-AFD8-27E1EE4BA9AF}"/>
          </ac:picMkLst>
        </pc:picChg>
      </pc:sldChg>
      <pc:sldChg chg="addSp delSp modSp new mod modNotesTx">
        <pc:chgData name="伊健 杜" userId="e69aded81da48593" providerId="LiveId" clId="{45285751-3948-4BB0-ADB4-5BDCC6B9FE16}" dt="2023-03-08T12:58:01.243" v="5465"/>
        <pc:sldMkLst>
          <pc:docMk/>
          <pc:sldMk cId="2208416781" sldId="2470"/>
        </pc:sldMkLst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2" creationId="{63AA9361-2D96-7C1E-115F-4DFC4045FA97}"/>
          </ac:spMkLst>
        </pc:spChg>
        <pc:spChg chg="del">
          <ac:chgData name="伊健 杜" userId="e69aded81da48593" providerId="LiveId" clId="{45285751-3948-4BB0-ADB4-5BDCC6B9FE16}" dt="2023-03-08T11:59:01.884" v="2746" actId="478"/>
          <ac:spMkLst>
            <pc:docMk/>
            <pc:sldMk cId="2208416781" sldId="2470"/>
            <ac:spMk id="3" creationId="{FDC96807-3C16-D50C-FBF9-C1EC697C31FD}"/>
          </ac:spMkLst>
        </pc:spChg>
        <pc:spChg chg="add mod">
          <ac:chgData name="伊健 杜" userId="e69aded81da48593" providerId="LiveId" clId="{45285751-3948-4BB0-ADB4-5BDCC6B9FE16}" dt="2023-03-08T12:00:27.448" v="2858" actId="20577"/>
          <ac:spMkLst>
            <pc:docMk/>
            <pc:sldMk cId="2208416781" sldId="2470"/>
            <ac:spMk id="4" creationId="{3C3A4B1B-E9C0-BD49-F822-00AE9F499746}"/>
          </ac:spMkLst>
        </pc:spChg>
        <pc:graphicFrameChg chg="add mod modGraphic">
          <ac:chgData name="伊健 杜" userId="e69aded81da48593" providerId="LiveId" clId="{45285751-3948-4BB0-ADB4-5BDCC6B9FE16}" dt="2023-03-08T12:58:01.243" v="5465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addSp modSp add mod ord">
        <pc:chgData name="伊健 杜" userId="e69aded81da48593" providerId="LiveId" clId="{45285751-3948-4BB0-ADB4-5BDCC6B9FE16}" dt="2023-03-08T12:58:01.243" v="5465"/>
        <pc:sldMkLst>
          <pc:docMk/>
          <pc:sldMk cId="1977790179" sldId="2471"/>
        </pc:sldMkLst>
        <pc:spChg chg="mod">
          <ac:chgData name="伊健 杜" userId="e69aded81da48593" providerId="LiveId" clId="{45285751-3948-4BB0-ADB4-5BDCC6B9FE16}" dt="2023-03-08T12:05:51.769" v="3385"/>
          <ac:spMkLst>
            <pc:docMk/>
            <pc:sldMk cId="1977790179" sldId="2471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977790179" sldId="2471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7:44.153" v="5461" actId="1076"/>
          <ac:picMkLst>
            <pc:docMk/>
            <pc:sldMk cId="1977790179" sldId="2471"/>
            <ac:picMk id="17410" creationId="{8597C642-79FF-C61D-9747-AC09D69C1803}"/>
          </ac:picMkLst>
        </pc:picChg>
        <pc:picChg chg="add mod">
          <ac:chgData name="伊健 杜" userId="e69aded81da48593" providerId="LiveId" clId="{45285751-3948-4BB0-ADB4-5BDCC6B9FE16}" dt="2023-03-08T12:57:49.387" v="5464" actId="1076"/>
          <ac:picMkLst>
            <pc:docMk/>
            <pc:sldMk cId="1977790179" sldId="2471"/>
            <ac:picMk id="17412" creationId="{614CA58F-5DF2-C9C1-9300-11C0A69213AA}"/>
          </ac:picMkLst>
        </pc:picChg>
      </pc:sldChg>
      <pc:sldChg chg="addSp modSp add mod">
        <pc:chgData name="伊健 杜" userId="e69aded81da48593" providerId="LiveId" clId="{45285751-3948-4BB0-ADB4-5BDCC6B9FE16}" dt="2023-03-09T05:16:33.781" v="5572" actId="20577"/>
        <pc:sldMkLst>
          <pc:docMk/>
          <pc:sldMk cId="242825978" sldId="2472"/>
        </pc:sldMkLst>
        <pc:spChg chg="mod">
          <ac:chgData name="伊健 杜" userId="e69aded81da48593" providerId="LiveId" clId="{45285751-3948-4BB0-ADB4-5BDCC6B9FE16}" dt="2023-03-09T05:16:33.781" v="5572" actId="20577"/>
          <ac:spMkLst>
            <pc:docMk/>
            <pc:sldMk cId="242825978" sldId="2472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55:57.259" v="5455" actId="1076"/>
          <ac:picMkLst>
            <pc:docMk/>
            <pc:sldMk cId="242825978" sldId="2472"/>
            <ac:picMk id="16386" creationId="{5C6A9F65-F1FB-A5B8-A1C2-C05D7B960337}"/>
          </ac:picMkLst>
        </pc:picChg>
        <pc:picChg chg="add mod">
          <ac:chgData name="伊健 杜" userId="e69aded81da48593" providerId="LiveId" clId="{45285751-3948-4BB0-ADB4-5BDCC6B9FE16}" dt="2023-03-08T12:56:09.919" v="5458" actId="1076"/>
          <ac:picMkLst>
            <pc:docMk/>
            <pc:sldMk cId="242825978" sldId="2472"/>
            <ac:picMk id="16388" creationId="{1DEFFA57-C29C-0AB8-0C3F-4573CCDFA953}"/>
          </ac:picMkLst>
        </pc:picChg>
      </pc:sldChg>
      <pc:sldChg chg="addSp delSp modSp add mod ord">
        <pc:chgData name="伊健 杜" userId="e69aded81da48593" providerId="LiveId" clId="{45285751-3948-4BB0-ADB4-5BDCC6B9FE16}" dt="2023-03-09T05:16:19.644" v="5564"/>
        <pc:sldMkLst>
          <pc:docMk/>
          <pc:sldMk cId="3949656814" sldId="2473"/>
        </pc:sldMkLst>
        <pc:spChg chg="mod">
          <ac:chgData name="伊健 杜" userId="e69aded81da48593" providerId="LiveId" clId="{45285751-3948-4BB0-ADB4-5BDCC6B9FE16}" dt="2023-03-09T05:16:19.644" v="5564"/>
          <ac:spMkLst>
            <pc:docMk/>
            <pc:sldMk cId="3949656814" sldId="2473"/>
            <ac:spMk id="2" creationId="{10304424-DB4A-36E7-9E0D-D32A5DD0F26C}"/>
          </ac:spMkLst>
        </pc:spChg>
        <pc:inkChg chg="add del">
          <ac:chgData name="伊健 杜" userId="e69aded81da48593" providerId="LiveId" clId="{45285751-3948-4BB0-ADB4-5BDCC6B9FE16}" dt="2023-03-09T05:16:17.221" v="5560" actId="478"/>
          <ac:inkMkLst>
            <pc:docMk/>
            <pc:sldMk cId="3949656814" sldId="2473"/>
            <ac:inkMk id="3" creationId="{F71534C1-F19E-19F4-308F-8194F8CE5B7D}"/>
          </ac:inkMkLst>
        </pc:inkChg>
      </pc:sldChg>
      <pc:sldChg chg="addSp modSp add mod">
        <pc:chgData name="伊健 杜" userId="e69aded81da48593" providerId="LiveId" clId="{45285751-3948-4BB0-ADB4-5BDCC6B9FE16}" dt="2023-03-08T14:09:23.354" v="5468" actId="1076"/>
        <pc:sldMkLst>
          <pc:docMk/>
          <pc:sldMk cId="3685792371" sldId="247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3685792371" sldId="247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09:23.354" v="5468" actId="1076"/>
          <ac:picMkLst>
            <pc:docMk/>
            <pc:sldMk cId="3685792371" sldId="2474"/>
            <ac:picMk id="1026" creationId="{2ED4736B-2EAE-EE93-8D9B-F8E4578BEEB3}"/>
          </ac:picMkLst>
        </pc:picChg>
      </pc:sldChg>
      <pc:sldChg chg="modSp add">
        <pc:chgData name="伊健 杜" userId="e69aded81da48593" providerId="LiveId" clId="{45285751-3948-4BB0-ADB4-5BDCC6B9FE16}" dt="2023-03-08T12:58:01.243" v="5465"/>
        <pc:sldMkLst>
          <pc:docMk/>
          <pc:sldMk cId="2638032783" sldId="247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638032783" sldId="247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45285751-3948-4BB0-ADB4-5BDCC6B9FE16}" dt="2023-03-08T14:20:05.019" v="5470" actId="1076"/>
        <pc:sldMkLst>
          <pc:docMk/>
          <pc:sldMk cId="1531884272" sldId="247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531884272" sldId="2476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0:05.019" v="5470" actId="1076"/>
          <ac:picMkLst>
            <pc:docMk/>
            <pc:sldMk cId="1531884272" sldId="2476"/>
            <ac:picMk id="2050" creationId="{F3393B28-D6FB-A3C4-014F-C776E6D54E17}"/>
          </ac:picMkLst>
        </pc:picChg>
      </pc:sldChg>
      <pc:sldChg chg="addSp modSp add mod">
        <pc:chgData name="伊健 杜" userId="e69aded81da48593" providerId="LiveId" clId="{45285751-3948-4BB0-ADB4-5BDCC6B9FE16}" dt="2023-03-08T14:25:27.866" v="5473" actId="1076"/>
        <pc:sldMkLst>
          <pc:docMk/>
          <pc:sldMk cId="2211585152" sldId="2477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211585152" sldId="2477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5:27.866" v="5473" actId="1076"/>
          <ac:picMkLst>
            <pc:docMk/>
            <pc:sldMk cId="2211585152" sldId="2477"/>
            <ac:picMk id="3074" creationId="{0F87A7A2-A8F0-69A4-0746-C29AFF7C7A6D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2113281435" sldId="2478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2113281435" sldId="247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5285751-3948-4BB0-ADB4-5BDCC6B9FE16}" dt="2023-03-08T14:28:32.390" v="5521" actId="1076"/>
        <pc:sldMkLst>
          <pc:docMk/>
          <pc:sldMk cId="2625923879" sldId="2479"/>
        </pc:sldMkLst>
        <pc:spChg chg="mod">
          <ac:chgData name="伊健 杜" userId="e69aded81da48593" providerId="LiveId" clId="{45285751-3948-4BB0-ADB4-5BDCC6B9FE16}" dt="2023-03-08T12:17:59.995" v="4308" actId="20577"/>
          <ac:spMkLst>
            <pc:docMk/>
            <pc:sldMk cId="2625923879" sldId="2479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2625923879" sldId="2479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098" creationId="{2E58BF77-5CA7-B175-60C4-092A23773C6B}"/>
          </ac:picMkLst>
        </pc:picChg>
        <pc:picChg chg="add del mod">
          <ac:chgData name="伊健 杜" userId="e69aded81da48593" providerId="LiveId" clId="{45285751-3948-4BB0-ADB4-5BDCC6B9FE16}" dt="2023-03-08T14:26:57.310" v="5482" actId="478"/>
          <ac:picMkLst>
            <pc:docMk/>
            <pc:sldMk cId="2625923879" sldId="2479"/>
            <ac:picMk id="4100" creationId="{4208BF36-FB3C-95DF-D737-5759562E6DFD}"/>
          </ac:picMkLst>
        </pc:picChg>
        <pc:picChg chg="add mod">
          <ac:chgData name="伊健 杜" userId="e69aded81da48593" providerId="LiveId" clId="{45285751-3948-4BB0-ADB4-5BDCC6B9FE16}" dt="2023-03-08T14:28:29.526" v="5518" actId="1076"/>
          <ac:picMkLst>
            <pc:docMk/>
            <pc:sldMk cId="2625923879" sldId="2479"/>
            <ac:picMk id="4102" creationId="{A7BA22E5-83A3-9245-23B3-EC07ADEB3232}"/>
          </ac:picMkLst>
        </pc:picChg>
        <pc:picChg chg="add mod">
          <ac:chgData name="伊健 杜" userId="e69aded81da48593" providerId="LiveId" clId="{45285751-3948-4BB0-ADB4-5BDCC6B9FE16}" dt="2023-03-08T14:28:32.390" v="5521" actId="1076"/>
          <ac:picMkLst>
            <pc:docMk/>
            <pc:sldMk cId="2625923879" sldId="2479"/>
            <ac:picMk id="4104" creationId="{4A9DEAC7-9792-C5C1-D15A-295C47C0FD73}"/>
          </ac:picMkLst>
        </pc:picChg>
      </pc:sldChg>
      <pc:sldChg chg="addSp modSp add mod">
        <pc:chgData name="伊健 杜" userId="e69aded81da48593" providerId="LiveId" clId="{45285751-3948-4BB0-ADB4-5BDCC6B9FE16}" dt="2023-03-08T14:29:28.739" v="5549"/>
        <pc:sldMkLst>
          <pc:docMk/>
          <pc:sldMk cId="725994867" sldId="2480"/>
        </pc:sldMkLst>
        <pc:spChg chg="mod">
          <ac:chgData name="伊健 杜" userId="e69aded81da48593" providerId="LiveId" clId="{45285751-3948-4BB0-ADB4-5BDCC6B9FE16}" dt="2023-03-08T12:19:46.335" v="4421"/>
          <ac:spMkLst>
            <pc:docMk/>
            <pc:sldMk cId="725994867" sldId="2480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4:29:28.739" v="5549"/>
          <ac:spMkLst>
            <pc:docMk/>
            <pc:sldMk cId="725994867" sldId="2480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22.604" v="5538" actId="1076"/>
          <ac:picMkLst>
            <pc:docMk/>
            <pc:sldMk cId="725994867" sldId="2480"/>
            <ac:picMk id="6146" creationId="{DE69E783-9921-439C-0FDB-CDAC2A1DB5E9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732946154" sldId="2481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732946154" sldId="2481"/>
            <ac:spMk id="2" creationId="{10304424-DB4A-36E7-9E0D-D32A5DD0F26C}"/>
          </ac:spMkLst>
        </pc:spChg>
      </pc:sldChg>
      <pc:sldChg chg="add del">
        <pc:chgData name="伊健 杜" userId="e69aded81da48593" providerId="LiveId" clId="{45285751-3948-4BB0-ADB4-5BDCC6B9FE16}" dt="2023-03-08T12:20:36.182" v="4537" actId="47"/>
        <pc:sldMkLst>
          <pc:docMk/>
          <pc:sldMk cId="3223890010" sldId="2481"/>
        </pc:sldMkLst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1316292136" sldId="2482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316292136" sldId="2482"/>
            <ac:spMk id="2" creationId="{10304424-DB4A-36E7-9E0D-D32A5DD0F26C}"/>
          </ac:spMkLst>
        </pc:spChg>
      </pc:sldChg>
      <pc:sldChg chg="addSp modSp add mod ord">
        <pc:chgData name="伊健 杜" userId="e69aded81da48593" providerId="LiveId" clId="{45285751-3948-4BB0-ADB4-5BDCC6B9FE16}" dt="2023-03-08T14:29:08.165" v="5536"/>
        <pc:sldMkLst>
          <pc:docMk/>
          <pc:sldMk cId="918724331" sldId="2483"/>
        </pc:sldMkLst>
        <pc:spChg chg="mod">
          <ac:chgData name="伊健 杜" userId="e69aded81da48593" providerId="LiveId" clId="{45285751-3948-4BB0-ADB4-5BDCC6B9FE16}" dt="2023-03-08T14:29:08.165" v="5536"/>
          <ac:spMkLst>
            <pc:docMk/>
            <pc:sldMk cId="918724331" sldId="2483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4:29:03.828" v="5523" actId="1076"/>
          <ac:picMkLst>
            <pc:docMk/>
            <pc:sldMk cId="918724331" sldId="2483"/>
            <ac:picMk id="5122" creationId="{171187C9-EBFC-42AB-16E7-4E1D603C6027}"/>
          </ac:picMkLst>
        </pc:picChg>
      </pc:sldChg>
      <pc:sldChg chg="addSp modSp add mod">
        <pc:chgData name="伊健 杜" userId="e69aded81da48593" providerId="LiveId" clId="{45285751-3948-4BB0-ADB4-5BDCC6B9FE16}" dt="2023-03-08T12:58:01.243" v="5465"/>
        <pc:sldMkLst>
          <pc:docMk/>
          <pc:sldMk cId="582315114" sldId="2484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582315114" sldId="2484"/>
            <ac:spMk id="5" creationId="{E7287B0E-EF55-E721-8EFA-9A9183C0EDF9}"/>
          </ac:spMkLst>
        </pc:spChg>
        <pc:picChg chg="add mod">
          <ac:chgData name="伊健 杜" userId="e69aded81da48593" providerId="LiveId" clId="{45285751-3948-4BB0-ADB4-5BDCC6B9FE16}" dt="2023-03-08T12:26:59.191" v="5048" actId="1076"/>
          <ac:picMkLst>
            <pc:docMk/>
            <pc:sldMk cId="582315114" sldId="2484"/>
            <ac:picMk id="1026" creationId="{A9A92E50-23DB-83D6-DFF2-DEACF58DC431}"/>
          </ac:picMkLst>
        </pc:picChg>
        <pc:picChg chg="add mod">
          <ac:chgData name="伊健 杜" userId="e69aded81da48593" providerId="LiveId" clId="{45285751-3948-4BB0-ADB4-5BDCC6B9FE16}" dt="2023-03-08T12:27:14.737" v="5051" actId="1076"/>
          <ac:picMkLst>
            <pc:docMk/>
            <pc:sldMk cId="582315114" sldId="2484"/>
            <ac:picMk id="1028" creationId="{BB95063E-BC2C-97EC-8E10-4BB04B75D43A}"/>
          </ac:picMkLst>
        </pc:picChg>
      </pc:sldChg>
      <pc:sldChg chg="addSp delSp modSp add mod">
        <pc:chgData name="伊健 杜" userId="e69aded81da48593" providerId="LiveId" clId="{45285751-3948-4BB0-ADB4-5BDCC6B9FE16}" dt="2023-03-08T12:58:01.243" v="5465"/>
        <pc:sldMkLst>
          <pc:docMk/>
          <pc:sldMk cId="1784109651" sldId="2485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2" creationId="{10304424-DB4A-36E7-9E0D-D32A5DD0F26C}"/>
          </ac:spMkLst>
        </pc:spChg>
        <pc:spChg chg="mod">
          <ac:chgData name="伊健 杜" userId="e69aded81da48593" providerId="LiveId" clId="{45285751-3948-4BB0-ADB4-5BDCC6B9FE16}" dt="2023-03-08T12:58:01.243" v="5465"/>
          <ac:spMkLst>
            <pc:docMk/>
            <pc:sldMk cId="1784109651" sldId="2485"/>
            <ac:spMk id="5" creationId="{E7287B0E-EF55-E721-8EFA-9A9183C0EDF9}"/>
          </ac:spMkLst>
        </pc:spChg>
        <pc:picChg chg="del">
          <ac:chgData name="伊健 杜" userId="e69aded81da48593" providerId="LiveId" clId="{45285751-3948-4BB0-ADB4-5BDCC6B9FE16}" dt="2023-03-08T12:27:36.060" v="5053" actId="478"/>
          <ac:picMkLst>
            <pc:docMk/>
            <pc:sldMk cId="1784109651" sldId="2485"/>
            <ac:picMk id="1026" creationId="{A9A92E50-23DB-83D6-DFF2-DEACF58DC431}"/>
          </ac:picMkLst>
        </pc:picChg>
        <pc:picChg chg="del">
          <ac:chgData name="伊健 杜" userId="e69aded81da48593" providerId="LiveId" clId="{45285751-3948-4BB0-ADB4-5BDCC6B9FE16}" dt="2023-03-08T12:27:37.540" v="5054" actId="478"/>
          <ac:picMkLst>
            <pc:docMk/>
            <pc:sldMk cId="1784109651" sldId="2485"/>
            <ac:picMk id="1028" creationId="{BB95063E-BC2C-97EC-8E10-4BB04B75D43A}"/>
          </ac:picMkLst>
        </pc:picChg>
        <pc:picChg chg="add mod">
          <ac:chgData name="伊健 杜" userId="e69aded81da48593" providerId="LiveId" clId="{45285751-3948-4BB0-ADB4-5BDCC6B9FE16}" dt="2023-03-08T12:28:58.847" v="5173" actId="1076"/>
          <ac:picMkLst>
            <pc:docMk/>
            <pc:sldMk cId="1784109651" sldId="2485"/>
            <ac:picMk id="2050" creationId="{3EAF0791-D3DD-ED9E-B7D9-630E1CACCF57}"/>
          </ac:picMkLst>
        </pc:picChg>
      </pc:sldChg>
      <pc:sldChg chg="modSp add mod">
        <pc:chgData name="伊健 杜" userId="e69aded81da48593" providerId="LiveId" clId="{45285751-3948-4BB0-ADB4-5BDCC6B9FE16}" dt="2023-03-08T12:58:01.243" v="5465"/>
        <pc:sldMkLst>
          <pc:docMk/>
          <pc:sldMk cId="3036612246" sldId="2486"/>
        </pc:sldMkLst>
        <pc:spChg chg="mod">
          <ac:chgData name="伊健 杜" userId="e69aded81da48593" providerId="LiveId" clId="{45285751-3948-4BB0-ADB4-5BDCC6B9FE16}" dt="2023-03-08T12:58:01.243" v="5465"/>
          <ac:spMkLst>
            <pc:docMk/>
            <pc:sldMk cId="3036612246" sldId="2486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7T16:27:25.200" v="3298" actId="2057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">
        <pc:chgData name="伊健 杜" userId="e69aded81da48593" providerId="LiveId" clId="{3D6178CC-4BAD-43D0-BB8E-005EB43DBE38}" dt="2023-03-07T13:33:04.563" v="3279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mod">
        <pc:chgData name="伊健 杜" userId="e69aded81da48593" providerId="LiveId" clId="{3D6178CC-4BAD-43D0-BB8E-005EB43DBE38}" dt="2023-03-07T12:47:07.645" v="2884" actId="22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64A7F6E9-D59E-45EB-8FE6-81B32EFBC788}"/>
    <pc:docChg chg="undo custSel addSld delSld modSld sldOrd">
      <pc:chgData name="伊健 杜" userId="e69aded81da48593" providerId="LiveId" clId="{64A7F6E9-D59E-45EB-8FE6-81B32EFBC788}" dt="2023-04-05T07:59:09.234" v="3959" actId="1076"/>
      <pc:docMkLst>
        <pc:docMk/>
      </pc:docMkLst>
      <pc:sldChg chg="addSp delSp modSp add del mod modAnim">
        <pc:chgData name="伊健 杜" userId="e69aded81da48593" providerId="LiveId" clId="{64A7F6E9-D59E-45EB-8FE6-81B32EFBC788}" dt="2023-03-29T11:55:31.389" v="3841"/>
        <pc:sldMkLst>
          <pc:docMk/>
          <pc:sldMk cId="3869946495" sldId="2643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2" creationId="{03CA7F32-65A8-C7B5-2327-4E0C6CFAD3CD}"/>
          </ac:spMkLst>
        </pc:spChg>
        <pc:spChg chg="mod">
          <ac:chgData name="伊健 杜" userId="e69aded81da48593" providerId="LiveId" clId="{64A7F6E9-D59E-45EB-8FE6-81B32EFBC788}" dt="2023-03-29T11:26:44.160" v="2636"/>
          <ac:spMkLst>
            <pc:docMk/>
            <pc:sldMk cId="3869946495" sldId="2643"/>
            <ac:spMk id="3" creationId="{286C94CB-5697-3834-7C7B-3334EA7571D0}"/>
          </ac:spMkLst>
        </pc:spChg>
        <pc:spChg chg="del">
          <ac:chgData name="伊健 杜" userId="e69aded81da48593" providerId="LiveId" clId="{64A7F6E9-D59E-45EB-8FE6-81B32EFBC788}" dt="2023-03-29T11:23:01.949" v="2187" actId="478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869946495" sldId="2643"/>
            <ac:spMk id="6" creationId="{820CF020-8417-805D-3C80-BC875640C944}"/>
          </ac:spMkLst>
        </pc:spChg>
        <pc:spChg chg="del">
          <ac:chgData name="伊健 杜" userId="e69aded81da48593" providerId="LiveId" clId="{64A7F6E9-D59E-45EB-8FE6-81B32EFBC788}" dt="2023-03-29T11:23:09.184" v="2197" actId="478"/>
          <ac:spMkLst>
            <pc:docMk/>
            <pc:sldMk cId="3869946495" sldId="2643"/>
            <ac:spMk id="7" creationId="{D7E060DD-085C-4D12-9537-7AB419F206A0}"/>
          </ac:spMkLst>
        </pc:spChg>
        <pc:spChg chg="del">
          <ac:chgData name="伊健 杜" userId="e69aded81da48593" providerId="LiveId" clId="{64A7F6E9-D59E-45EB-8FE6-81B32EFBC788}" dt="2023-03-29T11:23:02.775" v="2188" actId="478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4A7F6E9-D59E-45EB-8FE6-81B32EFBC788}" dt="2023-03-29T11:23:10.843" v="2198" actId="478"/>
          <ac:picMkLst>
            <pc:docMk/>
            <pc:sldMk cId="3869946495" sldId="2643"/>
            <ac:picMk id="8196" creationId="{97AD99BB-8591-D507-1E16-62756CBA1E1E}"/>
          </ac:picMkLst>
        </pc:picChg>
        <pc:picChg chg="add mod">
          <ac:chgData name="伊健 杜" userId="e69aded81da48593" providerId="LiveId" clId="{64A7F6E9-D59E-45EB-8FE6-81B32EFBC788}" dt="2023-03-29T11:46:35.023" v="3725" actId="1076"/>
          <ac:picMkLst>
            <pc:docMk/>
            <pc:sldMk cId="3869946495" sldId="2643"/>
            <ac:picMk id="13314" creationId="{A9A89392-054E-0ADF-CFC9-4DFE3ED4C49E}"/>
          </ac:picMkLst>
        </pc:picChg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00226300" sldId="264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052047881" sldId="264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932040094" sldId="265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982940180" sldId="265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03663455" sldId="265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066233463" sldId="265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476512065" sldId="265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288427643" sldId="265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568470447" sldId="265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707752767" sldId="265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76591218" sldId="265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88117648" sldId="265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92521678" sldId="266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830242463" sldId="266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0221" sldId="266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330433299" sldId="266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932602855" sldId="2664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75404119" sldId="2665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125450197" sldId="2666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625980688" sldId="2667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05520395" sldId="2668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997046962" sldId="2669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93720476" sldId="2670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4094352524" sldId="2671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3622498198" sldId="2672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1190912900" sldId="2673"/>
        </pc:sldMkLst>
      </pc:sldChg>
      <pc:sldChg chg="del">
        <pc:chgData name="伊健 杜" userId="e69aded81da48593" providerId="LiveId" clId="{64A7F6E9-D59E-45EB-8FE6-81B32EFBC788}" dt="2023-03-29T10:07:50.842" v="0" actId="47"/>
        <pc:sldMkLst>
          <pc:docMk/>
          <pc:sldMk cId="2820810137" sldId="2674"/>
        </pc:sldMkLst>
      </pc:sldChg>
      <pc:sldChg chg="delSp mod">
        <pc:chgData name="伊健 杜" userId="e69aded81da48593" providerId="LiveId" clId="{64A7F6E9-D59E-45EB-8FE6-81B32EFBC788}" dt="2023-03-29T10:08:40.279" v="1" actId="478"/>
        <pc:sldMkLst>
          <pc:docMk/>
          <pc:sldMk cId="1990425458" sldId="2678"/>
        </pc:sldMkLst>
        <pc:graphicFrameChg chg="del">
          <ac:chgData name="伊健 杜" userId="e69aded81da48593" providerId="LiveId" clId="{64A7F6E9-D59E-45EB-8FE6-81B32EFBC788}" dt="2023-03-29T10:08:40.279" v="1" actId="478"/>
          <ac:graphicFrameMkLst>
            <pc:docMk/>
            <pc:sldMk cId="1990425458" sldId="2678"/>
            <ac:graphicFrameMk id="3" creationId="{370D70A5-F38B-E6CD-7A1D-D4FC23E42250}"/>
          </ac:graphicFrameMkLst>
        </pc:graphicFrame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2261928232" sldId="2679"/>
        </pc:sldMkLst>
        <pc:spChg chg="mod">
          <ac:chgData name="伊健 杜" userId="e69aded81da48593" providerId="LiveId" clId="{64A7F6E9-D59E-45EB-8FE6-81B32EFBC788}" dt="2023-03-29T10:08:53.488" v="14"/>
          <ac:spMkLst>
            <pc:docMk/>
            <pc:sldMk cId="2261928232" sldId="267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261928232" sldId="2679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39:46.882" v="3649" actId="1076"/>
          <ac:picMkLst>
            <pc:docMk/>
            <pc:sldMk cId="2261928232" sldId="2679"/>
            <ac:picMk id="3074" creationId="{77E16AB9-E07E-F2CD-0AE7-5FE8AF55F9CB}"/>
          </ac:picMkLst>
        </pc:picChg>
        <pc:picChg chg="del">
          <ac:chgData name="伊健 杜" userId="e69aded81da48593" providerId="LiveId" clId="{64A7F6E9-D59E-45EB-8FE6-81B32EFBC788}" dt="2023-03-29T10:09:39.003" v="121" actId="478"/>
          <ac:picMkLst>
            <pc:docMk/>
            <pc:sldMk cId="2261928232" sldId="2679"/>
            <ac:picMk id="16386" creationId="{92E0CCFF-26CD-4660-9112-16BA2937C1C2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332858821" sldId="268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32858821" sldId="2680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0:20.467" v="3653" actId="1076"/>
          <ac:picMkLst>
            <pc:docMk/>
            <pc:sldMk cId="3332858821" sldId="2680"/>
            <ac:picMk id="4098" creationId="{F81B063E-D225-7C86-1024-E02E7E66F0A6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286882747" sldId="268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286882747" sldId="2681"/>
            <ac:spMk id="2" creationId="{78943CB7-6E90-3B32-EFCE-321306C585B6}"/>
          </ac:spMkLst>
        </pc:spChg>
      </pc:sldChg>
      <pc:sldChg chg="add del">
        <pc:chgData name="伊健 杜" userId="e69aded81da48593" providerId="LiveId" clId="{64A7F6E9-D59E-45EB-8FE6-81B32EFBC788}" dt="2023-03-29T10:12:04.413" v="328" actId="47"/>
        <pc:sldMkLst>
          <pc:docMk/>
          <pc:sldMk cId="440027889" sldId="2682"/>
        </pc:sldMkLst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916254828" sldId="268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916254828" sldId="268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12.127" v="3683" actId="1076"/>
          <ac:picMkLst>
            <pc:docMk/>
            <pc:sldMk cId="916254828" sldId="2682"/>
            <ac:picMk id="5122" creationId="{7BA7BC8D-0B58-F1BF-D800-2E93A81C3245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855590851" sldId="268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855590851" sldId="268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2:05.692" v="3688" actId="1076"/>
          <ac:picMkLst>
            <pc:docMk/>
            <pc:sldMk cId="2855590851" sldId="2683"/>
            <ac:picMk id="7170" creationId="{1064FDD4-8F48-6F77-B646-A0E8ECC700C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600082072" sldId="268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600082072" sldId="2684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1:31.524" v="3685" actId="1076"/>
          <ac:picMkLst>
            <pc:docMk/>
            <pc:sldMk cId="3600082072" sldId="2684"/>
            <ac:picMk id="6146" creationId="{405F46D9-2167-6361-CD7F-E8C995A50368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276036290" sldId="268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276036290" sldId="2685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90796607" sldId="268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90796607" sldId="268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3:06.005" v="3690" actId="1076"/>
          <ac:picMkLst>
            <pc:docMk/>
            <pc:sldMk cId="390796607" sldId="2686"/>
            <ac:picMk id="8194" creationId="{9AA8C3A9-A5B9-88A2-D73B-4FC19C10920F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2357486368" sldId="268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357486368" sldId="268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4:35:38.311" v="3867"/>
        <pc:sldMkLst>
          <pc:docMk/>
          <pc:sldMk cId="2254642318" sldId="2688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54642318" sldId="2688"/>
            <ac:spMk id="2" creationId="{78943CB7-6E90-3B32-EFCE-321306C585B6}"/>
          </ac:spMkLst>
        </pc:sp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2254642318" sldId="2688"/>
            <ac:inkMk id="3" creationId="{31C96F04-F687-63D1-57C1-9831C969F15C}"/>
          </ac:inkMkLst>
        </pc:inkChg>
      </pc:sldChg>
      <pc:sldChg chg="modSp add del mod">
        <pc:chgData name="伊健 杜" userId="e69aded81da48593" providerId="LiveId" clId="{64A7F6E9-D59E-45EB-8FE6-81B32EFBC788}" dt="2023-03-29T10:56:00.271" v="1063" actId="47"/>
        <pc:sldMkLst>
          <pc:docMk/>
          <pc:sldMk cId="2014297695" sldId="2689"/>
        </pc:sldMkLst>
        <pc:spChg chg="mod">
          <ac:chgData name="伊健 杜" userId="e69aded81da48593" providerId="LiveId" clId="{64A7F6E9-D59E-45EB-8FE6-81B32EFBC788}" dt="2023-03-29T10:55:56.344" v="1062" actId="20577"/>
          <ac:spMkLst>
            <pc:docMk/>
            <pc:sldMk cId="2014297695" sldId="268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4:38:44.845" v="3947" actId="20577"/>
        <pc:sldMkLst>
          <pc:docMk/>
          <pc:sldMk cId="3383452154" sldId="268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3" creationId="{A68883CB-963E-F336-7660-7F30997E9C5B}"/>
          </ac:spMkLst>
        </pc:spChg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383452154" sldId="2689"/>
            <ac:spMk id="4" creationId="{E9C77F22-C681-CEAA-86E4-E009C46AFAF7}"/>
          </ac:spMkLst>
        </pc:spChg>
        <pc:spChg chg="add mod">
          <ac:chgData name="伊健 杜" userId="e69aded81da48593" providerId="LiveId" clId="{64A7F6E9-D59E-45EB-8FE6-81B32EFBC788}" dt="2023-03-29T14:37:11.798" v="3886" actId="1076"/>
          <ac:spMkLst>
            <pc:docMk/>
            <pc:sldMk cId="3383452154" sldId="2689"/>
            <ac:spMk id="6" creationId="{CDB7D721-12C0-5CB7-5C49-E53A5397DB49}"/>
          </ac:spMkLst>
        </pc:spChg>
        <pc:spChg chg="add mod">
          <ac:chgData name="伊健 杜" userId="e69aded81da48593" providerId="LiveId" clId="{64A7F6E9-D59E-45EB-8FE6-81B32EFBC788}" dt="2023-03-29T14:37:45.028" v="3895" actId="20577"/>
          <ac:spMkLst>
            <pc:docMk/>
            <pc:sldMk cId="3383452154" sldId="2689"/>
            <ac:spMk id="8" creationId="{19CA22D5-6488-BD86-6BFE-E362F9E8BBF2}"/>
          </ac:spMkLst>
        </pc:spChg>
        <pc:spChg chg="add mod">
          <ac:chgData name="伊健 杜" userId="e69aded81da48593" providerId="LiveId" clId="{64A7F6E9-D59E-45EB-8FE6-81B32EFBC788}" dt="2023-03-29T14:37:52.953" v="3905" actId="20577"/>
          <ac:spMkLst>
            <pc:docMk/>
            <pc:sldMk cId="3383452154" sldId="2689"/>
            <ac:spMk id="9" creationId="{A0C340A6-579A-BDE8-449E-5B61F28C752D}"/>
          </ac:spMkLst>
        </pc:spChg>
        <pc:spChg chg="add mod">
          <ac:chgData name="伊健 杜" userId="e69aded81da48593" providerId="LiveId" clId="{64A7F6E9-D59E-45EB-8FE6-81B32EFBC788}" dt="2023-03-29T14:38:44.845" v="3947" actId="20577"/>
          <ac:spMkLst>
            <pc:docMk/>
            <pc:sldMk cId="3383452154" sldId="2689"/>
            <ac:spMk id="10" creationId="{0436BFFF-E879-A778-BFC8-5020485BD54B}"/>
          </ac:spMkLst>
        </pc:spChg>
        <pc:picChg chg="add del">
          <ac:chgData name="伊健 杜" userId="e69aded81da48593" providerId="LiveId" clId="{64A7F6E9-D59E-45EB-8FE6-81B32EFBC788}" dt="2023-03-29T11:00:24.092" v="1245"/>
          <ac:picMkLst>
            <pc:docMk/>
            <pc:sldMk cId="3383452154" sldId="2689"/>
            <ac:picMk id="2050" creationId="{47F9206C-645B-F804-EC47-532233837894}"/>
          </ac:picMkLst>
        </pc:picChg>
        <pc:picChg chg="add mod">
          <ac:chgData name="伊健 杜" userId="e69aded81da48593" providerId="LiveId" clId="{64A7F6E9-D59E-45EB-8FE6-81B32EFBC788}" dt="2023-03-29T11:43:33.968" v="3694" actId="1076"/>
          <ac:picMkLst>
            <pc:docMk/>
            <pc:sldMk cId="3383452154" sldId="2689"/>
            <ac:picMk id="2052" creationId="{4712364E-3964-5B1D-0E21-FAD2DA9AFD5D}"/>
          </ac:picMkLst>
        </pc:picChg>
        <pc:picChg chg="add mod">
          <ac:chgData name="伊健 杜" userId="e69aded81da48593" providerId="LiveId" clId="{64A7F6E9-D59E-45EB-8FE6-81B32EFBC788}" dt="2023-03-29T14:38:35.583" v="3938" actId="1076"/>
          <ac:picMkLst>
            <pc:docMk/>
            <pc:sldMk cId="3383452154" sldId="2689"/>
            <ac:picMk id="2054" creationId="{2CE27427-2933-E910-CDC4-5D5CBF77A4F1}"/>
          </ac:picMkLst>
        </pc:picChg>
        <pc:inkChg chg="add">
          <ac:chgData name="伊健 杜" userId="e69aded81da48593" providerId="LiveId" clId="{64A7F6E9-D59E-45EB-8FE6-81B32EFBC788}" dt="2023-03-29T14:35:38.311" v="3867"/>
          <ac:inkMkLst>
            <pc:docMk/>
            <pc:sldMk cId="3383452154" sldId="2689"/>
            <ac:inkMk id="7" creationId="{5509ECB0-4A7F-39F4-E01B-74A517B4FB30}"/>
          </ac:inkMkLst>
        </pc:inkChg>
      </pc:sldChg>
      <pc:sldChg chg="addSp modSp add mod">
        <pc:chgData name="伊健 杜" userId="e69aded81da48593" providerId="LiveId" clId="{64A7F6E9-D59E-45EB-8FE6-81B32EFBC788}" dt="2023-04-05T07:59:09.234" v="3959" actId="1076"/>
        <pc:sldMkLst>
          <pc:docMk/>
          <pc:sldMk cId="2907137382" sldId="269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907137382" sldId="2690"/>
            <ac:spMk id="2" creationId="{78943CB7-6E90-3B32-EFCE-321306C585B6}"/>
          </ac:spMkLst>
        </pc:spChg>
        <pc:picChg chg="add mod">
          <ac:chgData name="伊健 杜" userId="e69aded81da48593" providerId="LiveId" clId="{64A7F6E9-D59E-45EB-8FE6-81B32EFBC788}" dt="2023-04-05T07:59:09.234" v="3959" actId="1076"/>
          <ac:picMkLst>
            <pc:docMk/>
            <pc:sldMk cId="2907137382" sldId="2690"/>
            <ac:picMk id="1026" creationId="{6FDF23CC-8AB1-CBC9-5668-978932194E9A}"/>
          </ac:picMkLst>
        </pc:picChg>
        <pc:picChg chg="add mod">
          <ac:chgData name="伊健 杜" userId="e69aded81da48593" providerId="LiveId" clId="{64A7F6E9-D59E-45EB-8FE6-81B32EFBC788}" dt="2023-04-05T07:59:09.234" v="3959" actId="1076"/>
          <ac:picMkLst>
            <pc:docMk/>
            <pc:sldMk cId="2907137382" sldId="2690"/>
            <ac:picMk id="1028" creationId="{8D708A1C-25E3-3F6A-EE37-175921DC5069}"/>
          </ac:picMkLst>
        </pc:picChg>
        <pc:picChg chg="add mod">
          <ac:chgData name="伊健 杜" userId="e69aded81da48593" providerId="LiveId" clId="{64A7F6E9-D59E-45EB-8FE6-81B32EFBC788}" dt="2023-04-05T07:59:09.234" v="3959" actId="1076"/>
          <ac:picMkLst>
            <pc:docMk/>
            <pc:sldMk cId="2907137382" sldId="2690"/>
            <ac:picMk id="1030" creationId="{56B81E66-549D-F7F8-A1FC-6FF0BA9181D7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508646343" sldId="269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08646343" sldId="2691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16.505" v="3701" actId="1076"/>
          <ac:picMkLst>
            <pc:docMk/>
            <pc:sldMk cId="1508646343" sldId="2691"/>
            <ac:picMk id="9218" creationId="{930FE6DA-B4D5-D19D-7D37-914FFAA3F43D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79145766" sldId="269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9145766" sldId="269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651894673" sldId="269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651894673" sldId="269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15:11.914" v="1727"/>
          <ac:spMkLst>
            <pc:docMk/>
            <pc:sldMk cId="651894673" sldId="269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4:59.616" v="3703" actId="1076"/>
          <ac:picMkLst>
            <pc:docMk/>
            <pc:sldMk cId="651894673" sldId="2693"/>
            <ac:picMk id="10242" creationId="{E2AFD74D-91B5-518B-1C3E-A8D0CAE74187}"/>
          </ac:picMkLst>
        </pc:picChg>
      </pc:sldChg>
      <pc:sldChg chg="new del">
        <pc:chgData name="伊健 杜" userId="e69aded81da48593" providerId="LiveId" clId="{64A7F6E9-D59E-45EB-8FE6-81B32EFBC788}" dt="2023-03-29T11:06:40.852" v="1413" actId="47"/>
        <pc:sldMkLst>
          <pc:docMk/>
          <pc:sldMk cId="1032130088" sldId="2693"/>
        </pc:sldMkLst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7876641" sldId="269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7876641" sldId="269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64A7F6E9-D59E-45EB-8FE6-81B32EFBC788}" dt="2023-03-29T11:55:31.389" v="3841"/>
        <pc:sldMkLst>
          <pc:docMk/>
          <pc:sldMk cId="1519657402" sldId="2695"/>
        </pc:sldMkLst>
        <pc:spChg chg="mod">
          <ac:chgData name="伊健 杜" userId="e69aded81da48593" providerId="LiveId" clId="{64A7F6E9-D59E-45EB-8FE6-81B32EFBC788}" dt="2023-03-29T11:18:18.348" v="1920"/>
          <ac:spMkLst>
            <pc:docMk/>
            <pc:sldMk cId="1519657402" sldId="2695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519657402" sldId="2695"/>
            <ac:spMk id="3" creationId="{A68883CB-963E-F336-7660-7F30997E9C5B}"/>
          </ac:spMkLst>
        </pc:spChg>
        <pc:spChg chg="mod">
          <ac:chgData name="伊健 杜" userId="e69aded81da48593" providerId="LiveId" clId="{64A7F6E9-D59E-45EB-8FE6-81B32EFBC788}" dt="2023-03-29T11:20:36.194" v="2050" actId="1076"/>
          <ac:spMkLst>
            <pc:docMk/>
            <pc:sldMk cId="1519657402" sldId="2695"/>
            <ac:spMk id="5" creationId="{E7287B0E-EF55-E721-8EFA-9A9183C0EDF9}"/>
          </ac:spMkLst>
        </pc:spChg>
        <pc:picChg chg="add del">
          <ac:chgData name="伊健 杜" userId="e69aded81da48593" providerId="LiveId" clId="{64A7F6E9-D59E-45EB-8FE6-81B32EFBC788}" dt="2023-03-29T11:45:15.197" v="3705" actId="478"/>
          <ac:picMkLst>
            <pc:docMk/>
            <pc:sldMk cId="1519657402" sldId="2695"/>
            <ac:picMk id="11266" creationId="{A5E1D7E3-0634-3DDB-F7A6-382F912BCF0F}"/>
          </ac:picMkLst>
        </pc:picChg>
        <pc:picChg chg="add mod">
          <ac:chgData name="伊健 杜" userId="e69aded81da48593" providerId="LiveId" clId="{64A7F6E9-D59E-45EB-8FE6-81B32EFBC788}" dt="2023-03-29T11:45:27.184" v="3708" actId="1076"/>
          <ac:picMkLst>
            <pc:docMk/>
            <pc:sldMk cId="1519657402" sldId="2695"/>
            <ac:picMk id="11268" creationId="{CBB5197D-A8FB-27BB-950C-9449EFFC3D0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604946488" sldId="2696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604946488" sldId="2696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46:04.042" v="3712" actId="1076"/>
          <ac:picMkLst>
            <pc:docMk/>
            <pc:sldMk cId="2604946488" sldId="2696"/>
            <ac:picMk id="12290" creationId="{A6C97297-7829-2771-7BE3-BEAD99ADFE3B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438047638" sldId="269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438047638" sldId="2697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1173232850" sldId="2698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2" creationId="{54936B6E-F807-03FA-9E5C-C70710CB9DC5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1173232850" sldId="2698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48:49.105" v="3779" actId="14100"/>
          <ac:picMkLst>
            <pc:docMk/>
            <pc:sldMk cId="1173232850" sldId="2698"/>
            <ac:picMk id="14338" creationId="{7CA0C52B-5AE9-48E2-3713-1E9D995C1C03}"/>
          </ac:picMkLst>
        </pc:picChg>
        <pc:picChg chg="add mod">
          <ac:chgData name="伊健 杜" userId="e69aded81da48593" providerId="LiveId" clId="{64A7F6E9-D59E-45EB-8FE6-81B32EFBC788}" dt="2023-03-29T11:49:49.355" v="3783" actId="1076"/>
          <ac:picMkLst>
            <pc:docMk/>
            <pc:sldMk cId="1173232850" sldId="2698"/>
            <ac:picMk id="14340" creationId="{014FEFEF-52C4-E6F0-DF4F-EA802CAF460C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3170006846" sldId="2699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2" creationId="{B634F09F-4418-B6BA-FDBC-0575CBFEA351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170006846" sldId="269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0:05.058" v="3787" actId="1076"/>
          <ac:picMkLst>
            <pc:docMk/>
            <pc:sldMk cId="3170006846" sldId="2699"/>
            <ac:picMk id="15362" creationId="{80472B4C-DF6B-8BA9-BFBC-8A69F94AC02D}"/>
          </ac:picMkLst>
        </pc:picChg>
        <pc:picChg chg="add mod">
          <ac:chgData name="伊健 杜" userId="e69aded81da48593" providerId="LiveId" clId="{64A7F6E9-D59E-45EB-8FE6-81B32EFBC788}" dt="2023-03-29T11:50:47.546" v="3791" actId="1076"/>
          <ac:picMkLst>
            <pc:docMk/>
            <pc:sldMk cId="3170006846" sldId="2699"/>
            <ac:picMk id="15364" creationId="{87B629B6-7F03-5083-082D-A047B6B51AD6}"/>
          </ac:picMkLst>
        </pc:picChg>
      </pc:sldChg>
      <pc:sldChg chg="addSp modSp add mod modAnim">
        <pc:chgData name="伊健 杜" userId="e69aded81da48593" providerId="LiveId" clId="{64A7F6E9-D59E-45EB-8FE6-81B32EFBC788}" dt="2023-03-29T11:55:31.389" v="3841"/>
        <pc:sldMkLst>
          <pc:docMk/>
          <pc:sldMk cId="4288041175" sldId="2700"/>
        </pc:sldMkLst>
        <pc:spChg chg="add 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2" creationId="{67E273E3-E1C4-E8F0-A445-6CEA1304B394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4288041175" sldId="2700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48.786" v="3799" actId="1076"/>
          <ac:picMkLst>
            <pc:docMk/>
            <pc:sldMk cId="4288041175" sldId="2700"/>
            <ac:picMk id="17410" creationId="{1AB645D1-49AC-5053-C7A9-A76CE49FF71D}"/>
          </ac:picMkLst>
        </pc:picChg>
      </pc:sldChg>
      <pc:sldChg chg="addSp delSp modSp add mod">
        <pc:chgData name="伊健 杜" userId="e69aded81da48593" providerId="LiveId" clId="{64A7F6E9-D59E-45EB-8FE6-81B32EFBC788}" dt="2023-03-29T11:52:25.386" v="3804" actId="1076"/>
        <pc:sldMkLst>
          <pc:docMk/>
          <pc:sldMk cId="1972874411" sldId="2701"/>
        </pc:sldMkLst>
        <pc:spChg chg="del">
          <ac:chgData name="伊健 杜" userId="e69aded81da48593" providerId="LiveId" clId="{64A7F6E9-D59E-45EB-8FE6-81B32EFBC788}" dt="2023-03-29T11:29:02.790" v="2734" actId="478"/>
          <ac:spMkLst>
            <pc:docMk/>
            <pc:sldMk cId="1972874411" sldId="2701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01.762" v="3801" actId="1076"/>
          <ac:picMkLst>
            <pc:docMk/>
            <pc:sldMk cId="1972874411" sldId="2701"/>
            <ac:picMk id="18434" creationId="{93370894-DDE5-BBAE-7516-CA20B24540D0}"/>
          </ac:picMkLst>
        </pc:picChg>
        <pc:picChg chg="add mod">
          <ac:chgData name="伊健 杜" userId="e69aded81da48593" providerId="LiveId" clId="{64A7F6E9-D59E-45EB-8FE6-81B32EFBC788}" dt="2023-03-29T11:52:25.386" v="3804" actId="1076"/>
          <ac:picMkLst>
            <pc:docMk/>
            <pc:sldMk cId="1972874411" sldId="2701"/>
            <ac:picMk id="18436" creationId="{DE65F430-9571-2764-9592-A8F362EFBA4A}"/>
          </ac:picMkLst>
        </pc:picChg>
      </pc:sldChg>
      <pc:sldChg chg="addSp modSp add mod">
        <pc:chgData name="伊健 杜" userId="e69aded81da48593" providerId="LiveId" clId="{64A7F6E9-D59E-45EB-8FE6-81B32EFBC788}" dt="2023-03-29T11:52:53.154" v="3807" actId="1076"/>
        <pc:sldMkLst>
          <pc:docMk/>
          <pc:sldMk cId="2022306210" sldId="2702"/>
        </pc:sldMkLst>
        <pc:spChg chg="mod">
          <ac:chgData name="伊健 杜" userId="e69aded81da48593" providerId="LiveId" clId="{64A7F6E9-D59E-45EB-8FE6-81B32EFBC788}" dt="2023-03-29T11:29:37.931" v="2750"/>
          <ac:spMkLst>
            <pc:docMk/>
            <pc:sldMk cId="2022306210" sldId="2702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3.154" v="3807" actId="1076"/>
          <ac:picMkLst>
            <pc:docMk/>
            <pc:sldMk cId="2022306210" sldId="2702"/>
            <ac:picMk id="19458" creationId="{F6FD72EE-36EC-D27A-AA50-20E87AEFF11E}"/>
          </ac:picMkLst>
        </pc:picChg>
      </pc:sldChg>
      <pc:sldChg chg="addSp modSp add mod">
        <pc:chgData name="伊健 杜" userId="e69aded81da48593" providerId="LiveId" clId="{64A7F6E9-D59E-45EB-8FE6-81B32EFBC788}" dt="2023-03-29T11:52:56.539" v="3810" actId="1076"/>
        <pc:sldMkLst>
          <pc:docMk/>
          <pc:sldMk cId="1633022240" sldId="2703"/>
        </pc:sldMkLst>
        <pc:spChg chg="mod">
          <ac:chgData name="伊健 杜" userId="e69aded81da48593" providerId="LiveId" clId="{64A7F6E9-D59E-45EB-8FE6-81B32EFBC788}" dt="2023-03-29T11:29:43.293" v="2760"/>
          <ac:spMkLst>
            <pc:docMk/>
            <pc:sldMk cId="1633022240" sldId="2703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2:56.539" v="3810" actId="1076"/>
          <ac:picMkLst>
            <pc:docMk/>
            <pc:sldMk cId="1633022240" sldId="2703"/>
            <ac:picMk id="20482" creationId="{B21E4426-E5DB-359C-0C67-8CDB4BBDE794}"/>
          </ac:picMkLst>
        </pc:picChg>
      </pc:sldChg>
      <pc:sldChg chg="addSp delSp modSp add mod">
        <pc:chgData name="伊健 杜" userId="e69aded81da48593" providerId="LiveId" clId="{64A7F6E9-D59E-45EB-8FE6-81B32EFBC788}" dt="2023-03-29T11:55:01.098" v="3837" actId="1076"/>
        <pc:sldMkLst>
          <pc:docMk/>
          <pc:sldMk cId="3010501272" sldId="2704"/>
        </pc:sldMkLst>
        <pc:spChg chg="add del">
          <ac:chgData name="伊健 杜" userId="e69aded81da48593" providerId="LiveId" clId="{64A7F6E9-D59E-45EB-8FE6-81B32EFBC788}" dt="2023-03-29T11:54:50.407" v="3824" actId="478"/>
          <ac:spMkLst>
            <pc:docMk/>
            <pc:sldMk cId="3010501272" sldId="2704"/>
            <ac:spMk id="2" creationId="{7CEF643E-5138-64FC-E750-86EC8D3CA156}"/>
          </ac:spMkLst>
        </pc:spChg>
        <pc:spChg chg="mod">
          <ac:chgData name="伊健 杜" userId="e69aded81da48593" providerId="LiveId" clId="{64A7F6E9-D59E-45EB-8FE6-81B32EFBC788}" dt="2023-03-29T11:55:01.098" v="3837" actId="1076"/>
          <ac:spMkLst>
            <pc:docMk/>
            <pc:sldMk cId="3010501272" sldId="2704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55.438" v="3826" actId="1076"/>
          <ac:picMkLst>
            <pc:docMk/>
            <pc:sldMk cId="3010501272" sldId="2704"/>
            <ac:picMk id="5" creationId="{FE289F9D-8CF1-4BE9-200B-6AC4728E782C}"/>
          </ac:picMkLst>
        </pc:picChg>
      </pc:sldChg>
      <pc:sldChg chg="addSp modSp add mod">
        <pc:chgData name="伊健 杜" userId="e69aded81da48593" providerId="LiveId" clId="{64A7F6E9-D59E-45EB-8FE6-81B32EFBC788}" dt="2023-03-29T15:21:35.248" v="3958" actId="1076"/>
        <pc:sldMkLst>
          <pc:docMk/>
          <pc:sldMk cId="3361523973" sldId="2705"/>
        </pc:sldMkLst>
        <pc:spChg chg="mod">
          <ac:chgData name="伊健 杜" userId="e69aded81da48593" providerId="LiveId" clId="{64A7F6E9-D59E-45EB-8FE6-81B32EFBC788}" dt="2023-03-29T15:21:35.248" v="3958" actId="1076"/>
          <ac:spMkLst>
            <pc:docMk/>
            <pc:sldMk cId="3361523973" sldId="2705"/>
            <ac:spMk id="3" creationId="{286C94CB-5697-3834-7C7B-3334EA7571D0}"/>
          </ac:spMkLst>
        </pc:spChg>
        <pc:spChg chg="mod">
          <ac:chgData name="伊健 杜" userId="e69aded81da48593" providerId="LiveId" clId="{64A7F6E9-D59E-45EB-8FE6-81B32EFBC788}" dt="2023-03-29T15:21:29.987" v="3955" actId="1076"/>
          <ac:spMkLst>
            <pc:docMk/>
            <pc:sldMk cId="3361523973" sldId="2705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5:23.820" v="3840" actId="1076"/>
          <ac:picMkLst>
            <pc:docMk/>
            <pc:sldMk cId="3361523973" sldId="2705"/>
            <ac:picMk id="25602" creationId="{0301A72C-CEE8-557E-8672-6BBF65B75F2E}"/>
          </ac:picMkLst>
        </pc:picChg>
      </pc:sldChg>
      <pc:sldChg chg="addSp modSp add mod modAnim">
        <pc:chgData name="伊健 杜" userId="e69aded81da48593" providerId="LiveId" clId="{64A7F6E9-D59E-45EB-8FE6-81B32EFBC788}" dt="2023-03-29T11:51:16.361" v="3796" actId="1076"/>
        <pc:sldMkLst>
          <pc:docMk/>
          <pc:sldMk cId="889043073" sldId="2706"/>
        </pc:sldMkLst>
        <pc:spChg chg="add mod">
          <ac:chgData name="伊健 杜" userId="e69aded81da48593" providerId="LiveId" clId="{64A7F6E9-D59E-45EB-8FE6-81B32EFBC788}" dt="2023-03-29T11:47:43.400" v="3761" actId="20577"/>
          <ac:spMkLst>
            <pc:docMk/>
            <pc:sldMk cId="889043073" sldId="2706"/>
            <ac:spMk id="2" creationId="{CA9EBF6E-E275-ABB4-86AD-153B96AA35EE}"/>
          </ac:spMkLst>
        </pc:spChg>
        <pc:spChg chg="mod">
          <ac:chgData name="伊健 杜" userId="e69aded81da48593" providerId="LiveId" clId="{64A7F6E9-D59E-45EB-8FE6-81B32EFBC788}" dt="2023-03-29T11:47:45.085" v="3764" actId="20577"/>
          <ac:spMkLst>
            <pc:docMk/>
            <pc:sldMk cId="889043073" sldId="2706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1:16.361" v="3796" actId="1076"/>
          <ac:picMkLst>
            <pc:docMk/>
            <pc:sldMk cId="889043073" sldId="2706"/>
            <ac:picMk id="16386" creationId="{ACAF9429-A0F6-1466-35A3-F61066441176}"/>
          </ac:picMkLst>
        </pc:picChg>
      </pc:sldChg>
      <pc:sldChg chg="addSp modSp add mod modNotesTx">
        <pc:chgData name="伊健 杜" userId="e69aded81da48593" providerId="LiveId" clId="{64A7F6E9-D59E-45EB-8FE6-81B32EFBC788}" dt="2023-03-29T13:30:42.114" v="3865" actId="20577"/>
        <pc:sldMkLst>
          <pc:docMk/>
          <pc:sldMk cId="3018750696" sldId="2707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018750696" sldId="2707"/>
            <ac:spMk id="2" creationId="{78943CB7-6E90-3B32-EFCE-321306C585B6}"/>
          </ac:spMkLst>
        </pc:spChg>
        <pc:spChg chg="add mod">
          <ac:chgData name="伊健 杜" userId="e69aded81da48593" providerId="LiveId" clId="{64A7F6E9-D59E-45EB-8FE6-81B32EFBC788}" dt="2023-03-29T11:32:00.940" v="2897" actId="1076"/>
          <ac:spMkLst>
            <pc:docMk/>
            <pc:sldMk cId="3018750696" sldId="2707"/>
            <ac:spMk id="3" creationId="{52471CB1-304A-7F17-B9E1-F70EB77C4E1A}"/>
          </ac:spMkLst>
        </pc:spChg>
      </pc:sldChg>
      <pc:sldChg chg="delSp modSp add del mod">
        <pc:chgData name="伊健 杜" userId="e69aded81da48593" providerId="LiveId" clId="{64A7F6E9-D59E-45EB-8FE6-81B32EFBC788}" dt="2023-03-29T11:33:06.698" v="3047" actId="47"/>
        <pc:sldMkLst>
          <pc:docMk/>
          <pc:sldMk cId="3694089103" sldId="2708"/>
        </pc:sldMkLst>
        <pc:spChg chg="mod">
          <ac:chgData name="伊健 杜" userId="e69aded81da48593" providerId="LiveId" clId="{64A7F6E9-D59E-45EB-8FE6-81B32EFBC788}" dt="2023-03-29T11:33:04.507" v="3046" actId="27636"/>
          <ac:spMkLst>
            <pc:docMk/>
            <pc:sldMk cId="3694089103" sldId="2708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2:39.716" v="2951" actId="478"/>
          <ac:spMkLst>
            <pc:docMk/>
            <pc:sldMk cId="3694089103" sldId="2708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215567104" sldId="2709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215567104" sldId="2709"/>
            <ac:spMk id="6" creationId="{820CF020-8417-805D-3C80-BC875640C944}"/>
          </ac:spMkLst>
        </pc:spChg>
        <pc:picChg chg="add mod">
          <ac:chgData name="伊健 杜" userId="e69aded81da48593" providerId="LiveId" clId="{64A7F6E9-D59E-45EB-8FE6-81B32EFBC788}" dt="2023-03-29T11:54:30.852" v="3822" actId="1076"/>
          <ac:picMkLst>
            <pc:docMk/>
            <pc:sldMk cId="2215567104" sldId="2709"/>
            <ac:picMk id="23554" creationId="{D83CC53C-D46F-A03D-2AA2-8D788900A3FB}"/>
          </ac:picMkLst>
        </pc:picChg>
      </pc:sldChg>
      <pc:sldChg chg="modSp add mod ord">
        <pc:chgData name="伊健 杜" userId="e69aded81da48593" providerId="LiveId" clId="{64A7F6E9-D59E-45EB-8FE6-81B32EFBC788}" dt="2023-03-29T11:55:31.389" v="3841"/>
        <pc:sldMkLst>
          <pc:docMk/>
          <pc:sldMk cId="3748051793" sldId="2710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748051793" sldId="2710"/>
            <ac:spMk id="2" creationId="{78943CB7-6E90-3B32-EFCE-321306C585B6}"/>
          </ac:spMkLst>
        </pc:spChg>
      </pc:sldChg>
      <pc:sldChg chg="delSp modSp add mod">
        <pc:chgData name="伊健 杜" userId="e69aded81da48593" providerId="LiveId" clId="{64A7F6E9-D59E-45EB-8FE6-81B32EFBC788}" dt="2023-03-29T11:55:31.389" v="3841"/>
        <pc:sldMkLst>
          <pc:docMk/>
          <pc:sldMk cId="1458870007" sldId="2711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458870007" sldId="2711"/>
            <ac:spMk id="2" creationId="{78943CB7-6E90-3B32-EFCE-321306C585B6}"/>
          </ac:spMkLst>
        </pc:spChg>
        <pc:spChg chg="del">
          <ac:chgData name="伊健 杜" userId="e69aded81da48593" providerId="LiveId" clId="{64A7F6E9-D59E-45EB-8FE6-81B32EFBC788}" dt="2023-03-29T11:34:50.667" v="3195" actId="478"/>
          <ac:spMkLst>
            <pc:docMk/>
            <pc:sldMk cId="1458870007" sldId="2711"/>
            <ac:spMk id="3" creationId="{52471CB1-304A-7F17-B9E1-F70EB77C4E1A}"/>
          </ac:spMkLst>
        </pc:sp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355433931" sldId="2712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355433931" sldId="2712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3:36.439" v="3814" actId="1076"/>
          <ac:picMkLst>
            <pc:docMk/>
            <pc:sldMk cId="355433931" sldId="2712"/>
            <ac:picMk id="21506" creationId="{5D1FE07E-9C2C-7D89-A23F-67595CF34B49}"/>
          </ac:picMkLst>
        </pc:picChg>
      </pc:sldChg>
      <pc:sldChg chg="addSp modSp add mod">
        <pc:chgData name="伊健 杜" userId="e69aded81da48593" providerId="LiveId" clId="{64A7F6E9-D59E-45EB-8FE6-81B32EFBC788}" dt="2023-03-29T11:55:31.389" v="3841"/>
        <pc:sldMkLst>
          <pc:docMk/>
          <pc:sldMk cId="2121027152" sldId="2713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2" creationId="{10304424-DB4A-36E7-9E0D-D32A5DD0F26C}"/>
          </ac:spMkLst>
        </pc:spChg>
        <pc:spChg chg="mod">
          <ac:chgData name="伊健 杜" userId="e69aded81da48593" providerId="LiveId" clId="{64A7F6E9-D59E-45EB-8FE6-81B32EFBC788}" dt="2023-03-29T11:55:31.389" v="3841"/>
          <ac:spMkLst>
            <pc:docMk/>
            <pc:sldMk cId="2121027152" sldId="2713"/>
            <ac:spMk id="3" creationId="{A68883CB-963E-F336-7660-7F30997E9C5B}"/>
          </ac:spMkLst>
        </pc:spChg>
        <pc:picChg chg="add mod">
          <ac:chgData name="伊健 杜" userId="e69aded81da48593" providerId="LiveId" clId="{64A7F6E9-D59E-45EB-8FE6-81B32EFBC788}" dt="2023-03-29T11:54:13.298" v="3819" actId="1076"/>
          <ac:picMkLst>
            <pc:docMk/>
            <pc:sldMk cId="2121027152" sldId="2713"/>
            <ac:picMk id="22530" creationId="{84EEE920-D4A1-6C16-7FA1-616B064822E9}"/>
          </ac:picMkLst>
        </pc:pic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1562428203" sldId="2714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1562428203" sldId="2714"/>
            <ac:spMk id="2" creationId="{78943CB7-6E90-3B32-EFCE-321306C585B6}"/>
          </ac:spMkLst>
        </pc:spChg>
      </pc:sldChg>
      <pc:sldChg chg="modSp add mod">
        <pc:chgData name="伊健 杜" userId="e69aded81da48593" providerId="LiveId" clId="{64A7F6E9-D59E-45EB-8FE6-81B32EFBC788}" dt="2023-03-29T11:55:31.389" v="3841"/>
        <pc:sldMkLst>
          <pc:docMk/>
          <pc:sldMk cId="3132939282" sldId="2715"/>
        </pc:sldMkLst>
        <pc:spChg chg="mod">
          <ac:chgData name="伊健 杜" userId="e69aded81da48593" providerId="LiveId" clId="{64A7F6E9-D59E-45EB-8FE6-81B32EFBC788}" dt="2023-03-29T11:55:31.389" v="3841"/>
          <ac:spMkLst>
            <pc:docMk/>
            <pc:sldMk cId="3132939282" sldId="2715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D3A54B80-6E0E-4F9A-B4D4-B13849BFD01E}"/>
    <pc:docChg chg="custSel addSld delSld modSld sldOrd">
      <pc:chgData name="伊健 杜" userId="e69aded81da48593" providerId="LiveId" clId="{D3A54B80-6E0E-4F9A-B4D4-B13849BFD01E}" dt="2023-03-28T12:58:26.325" v="2632" actId="732"/>
      <pc:docMkLst>
        <pc:docMk/>
      </pc:docMkLst>
      <pc:sldChg chg="del">
        <pc:chgData name="伊健 杜" userId="e69aded81da48593" providerId="LiveId" clId="{D3A54B80-6E0E-4F9A-B4D4-B13849BFD01E}" dt="2023-03-28T07:42:41.315" v="0" actId="47"/>
        <pc:sldMkLst>
          <pc:docMk/>
          <pc:sldMk cId="2208416781" sldId="247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5269636" sldId="262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31045384" sldId="262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016141871" sldId="262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942852452" sldId="262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04383086" sldId="262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704530238" sldId="263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136305291" sldId="263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7928257" sldId="2632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882207743" sldId="2633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320857407" sldId="263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565893777" sldId="263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789241609" sldId="263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226352079" sldId="2637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125770224" sldId="2638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461498273" sldId="2639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605979929" sldId="2640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2954098177" sldId="2641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1059089117" sldId="2642"/>
        </pc:sldMkLst>
      </pc:sldChg>
      <pc:sldChg chg="addSp delSp modSp add del mod">
        <pc:chgData name="伊健 杜" userId="e69aded81da48593" providerId="LiveId" clId="{D3A54B80-6E0E-4F9A-B4D4-B13849BFD01E}" dt="2023-03-28T11:29:33.025" v="2341" actId="1076"/>
        <pc:sldMkLst>
          <pc:docMk/>
          <pc:sldMk cId="3869946495" sldId="2643"/>
        </pc:sldMkLst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3" creationId="{286C94CB-5697-3834-7C7B-3334EA7571D0}"/>
          </ac:spMkLst>
        </pc:spChg>
        <pc:spChg chg="add del mod">
          <ac:chgData name="伊健 杜" userId="e69aded81da48593" providerId="LiveId" clId="{D3A54B80-6E0E-4F9A-B4D4-B13849BFD01E}" dt="2023-03-28T10:52:41.389" v="1387" actId="478"/>
          <ac:spMkLst>
            <pc:docMk/>
            <pc:sldMk cId="3869946495" sldId="2643"/>
            <ac:spMk id="4" creationId="{90A783C9-64CF-FA8F-29B8-F3FDA4EA4F5D}"/>
          </ac:spMkLst>
        </pc:spChg>
        <pc:spChg chg="add mod">
          <ac:chgData name="伊健 杜" userId="e69aded81da48593" providerId="LiveId" clId="{D3A54B80-6E0E-4F9A-B4D4-B13849BFD01E}" dt="2023-03-28T10:53:02.818" v="1408" actId="14100"/>
          <ac:spMkLst>
            <pc:docMk/>
            <pc:sldMk cId="3869946495" sldId="2643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6" creationId="{820CF020-8417-805D-3C80-BC875640C944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869946495" sldId="2643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0:52:52.839" v="1393" actId="1076"/>
          <ac:spMkLst>
            <pc:docMk/>
            <pc:sldMk cId="3869946495" sldId="2643"/>
            <ac:spMk id="9" creationId="{7C423D93-45E3-B2E3-10CF-ED853425F51E}"/>
          </ac:spMkLst>
        </pc:spChg>
        <pc:picChg chg="add del mod">
          <ac:chgData name="伊健 杜" userId="e69aded81da48593" providerId="LiveId" clId="{D3A54B80-6E0E-4F9A-B4D4-B13849BFD01E}" dt="2023-03-28T11:29:24.067" v="2334" actId="478"/>
          <ac:picMkLst>
            <pc:docMk/>
            <pc:sldMk cId="3869946495" sldId="2643"/>
            <ac:picMk id="8194" creationId="{EDB7E216-3399-8986-5C4A-A8047E5AED77}"/>
          </ac:picMkLst>
        </pc:picChg>
        <pc:picChg chg="add mod">
          <ac:chgData name="伊健 杜" userId="e69aded81da48593" providerId="LiveId" clId="{D3A54B80-6E0E-4F9A-B4D4-B13849BFD01E}" dt="2023-03-28T11:29:33.025" v="2341" actId="1076"/>
          <ac:picMkLst>
            <pc:docMk/>
            <pc:sldMk cId="3869946495" sldId="2643"/>
            <ac:picMk id="8196" creationId="{97AD99BB-8591-D507-1E16-62756CBA1E1E}"/>
          </ac:picMkLst>
        </pc:picChg>
        <pc:picChg chg="del">
          <ac:chgData name="伊健 杜" userId="e69aded81da48593" providerId="LiveId" clId="{D3A54B80-6E0E-4F9A-B4D4-B13849BFD01E}" dt="2023-03-28T10:52:36.595" v="1384" actId="478"/>
          <ac:picMkLst>
            <pc:docMk/>
            <pc:sldMk cId="3869946495" sldId="2643"/>
            <ac:picMk id="16390" creationId="{F32E9991-5CD8-1CF3-FF84-744EB9AF946B}"/>
          </ac:picMkLst>
        </pc:picChg>
        <pc:inkChg chg="del">
          <ac:chgData name="伊健 杜" userId="e69aded81da48593" providerId="LiveId" clId="{D3A54B80-6E0E-4F9A-B4D4-B13849BFD01E}" dt="2023-03-28T10:52:19.843" v="1364" actId="478"/>
          <ac:inkMkLst>
            <pc:docMk/>
            <pc:sldMk cId="3869946495" sldId="2643"/>
            <ac:inkMk id="2" creationId="{AAD510F2-D985-129F-7FB6-500B807D1A7A}"/>
          </ac:inkMkLst>
        </pc:inkChg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556397952" sldId="2644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741092366" sldId="2645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3203542274" sldId="2646"/>
        </pc:sldMkLst>
      </pc:sldChg>
      <pc:sldChg chg="del">
        <pc:chgData name="伊健 杜" userId="e69aded81da48593" providerId="LiveId" clId="{D3A54B80-6E0E-4F9A-B4D4-B13849BFD01E}" dt="2023-03-28T07:42:41.315" v="0" actId="47"/>
        <pc:sldMkLst>
          <pc:docMk/>
          <pc:sldMk cId="624960586" sldId="2647"/>
        </pc:sldMkLst>
      </pc:sldChg>
      <pc:sldChg chg="add del">
        <pc:chgData name="伊健 杜" userId="e69aded81da48593" providerId="LiveId" clId="{D3A54B80-6E0E-4F9A-B4D4-B13849BFD01E}" dt="2023-03-28T10:51:59.438" v="1362"/>
        <pc:sldMkLst>
          <pc:docMk/>
          <pc:sldMk cId="2800226300" sldId="2648"/>
        </pc:sldMkLst>
      </pc:sldChg>
      <pc:sldChg chg="addSp delSp modSp add mod">
        <pc:chgData name="伊健 杜" userId="e69aded81da48593" providerId="LiveId" clId="{D3A54B80-6E0E-4F9A-B4D4-B13849BFD01E}" dt="2023-03-28T11:16:14.682" v="2304" actId="1076"/>
        <pc:sldMkLst>
          <pc:docMk/>
          <pc:sldMk cId="2288427643" sldId="2655"/>
        </pc:sldMkLst>
        <pc:spChg chg="mod">
          <ac:chgData name="伊健 杜" userId="e69aded81da48593" providerId="LiveId" clId="{D3A54B80-6E0E-4F9A-B4D4-B13849BFD01E}" dt="2023-03-28T07:59:19.742" v="22"/>
          <ac:spMkLst>
            <pc:docMk/>
            <pc:sldMk cId="2288427643" sldId="265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288427643" sldId="265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14.682" v="2304" actId="1076"/>
          <ac:picMkLst>
            <pc:docMk/>
            <pc:sldMk cId="2288427643" sldId="2655"/>
            <ac:picMk id="2050" creationId="{9EEB58AE-B3DF-D926-4A8B-AB80A81377A8}"/>
          </ac:picMkLst>
        </pc:picChg>
        <pc:picChg chg="del">
          <ac:chgData name="伊健 杜" userId="e69aded81da48593" providerId="LiveId" clId="{D3A54B80-6E0E-4F9A-B4D4-B13849BFD01E}" dt="2023-03-28T07:42:57.128" v="2" actId="478"/>
          <ac:picMkLst>
            <pc:docMk/>
            <pc:sldMk cId="2288427643" sldId="2655"/>
            <ac:picMk id="7170" creationId="{87392DBD-2D03-50A6-3CB9-414A630D920C}"/>
          </ac:picMkLst>
        </pc:picChg>
      </pc:sldChg>
      <pc:sldChg chg="addSp modSp add mod">
        <pc:chgData name="伊健 杜" userId="e69aded81da48593" providerId="LiveId" clId="{D3A54B80-6E0E-4F9A-B4D4-B13849BFD01E}" dt="2023-03-28T11:16:42.358" v="2306" actId="1076"/>
        <pc:sldMkLst>
          <pc:docMk/>
          <pc:sldMk cId="1568470447" sldId="265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568470447" sldId="2656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16:42.358" v="2306" actId="1076"/>
          <ac:picMkLst>
            <pc:docMk/>
            <pc:sldMk cId="1568470447" sldId="2656"/>
            <ac:picMk id="6146" creationId="{98C70630-BBA4-B8AB-6A2A-669BC02A4D09}"/>
          </ac:picMkLst>
        </pc:picChg>
      </pc:sldChg>
      <pc:sldChg chg="addSp modSp add mod ord">
        <pc:chgData name="伊健 杜" userId="e69aded81da48593" providerId="LiveId" clId="{D3A54B80-6E0E-4F9A-B4D4-B13849BFD01E}" dt="2023-03-28T11:17:33.801" v="2313" actId="1076"/>
        <pc:sldMkLst>
          <pc:docMk/>
          <pc:sldMk cId="3707752767" sldId="2657"/>
        </pc:sldMkLst>
        <pc:spChg chg="mod">
          <ac:chgData name="伊健 杜" userId="e69aded81da48593" providerId="LiveId" clId="{D3A54B80-6E0E-4F9A-B4D4-B13849BFD01E}" dt="2023-03-28T08:00:58.434" v="151" actId="1076"/>
          <ac:spMkLst>
            <pc:docMk/>
            <pc:sldMk cId="3707752767" sldId="2657"/>
            <ac:spMk id="2" creationId="{78943CB7-6E90-3B32-EFCE-321306C585B6}"/>
          </ac:spMkLst>
        </pc:spChg>
        <pc:spChg chg="add mod">
          <ac:chgData name="伊健 杜" userId="e69aded81da48593" providerId="LiveId" clId="{D3A54B80-6E0E-4F9A-B4D4-B13849BFD01E}" dt="2023-03-28T11:14:49.603" v="2300"/>
          <ac:spMkLst>
            <pc:docMk/>
            <pc:sldMk cId="3707752767" sldId="2657"/>
            <ac:spMk id="3" creationId="{180B12C8-67E7-CD53-F4BD-8828EFD17073}"/>
          </ac:spMkLst>
        </pc:spChg>
        <pc:spChg chg="add mod">
          <ac:chgData name="伊健 杜" userId="e69aded81da48593" providerId="LiveId" clId="{D3A54B80-6E0E-4F9A-B4D4-B13849BFD01E}" dt="2023-03-28T11:17:33.801" v="2313" actId="1076"/>
          <ac:spMkLst>
            <pc:docMk/>
            <pc:sldMk cId="3707752767" sldId="2657"/>
            <ac:spMk id="4" creationId="{3418B5FF-C2DB-B5C1-84BC-A2F0F758E90F}"/>
          </ac:spMkLst>
        </pc:spChg>
        <pc:picChg chg="add mod">
          <ac:chgData name="伊健 杜" userId="e69aded81da48593" providerId="LiveId" clId="{D3A54B80-6E0E-4F9A-B4D4-B13849BFD01E}" dt="2023-03-28T11:17:04.158" v="2309" actId="1076"/>
          <ac:picMkLst>
            <pc:docMk/>
            <pc:sldMk cId="3707752767" sldId="2657"/>
            <ac:picMk id="7170" creationId="{D34B528C-C608-43B0-B05B-2E53B6A78ECF}"/>
          </ac:picMkLst>
        </pc:picChg>
        <pc:picChg chg="add mod">
          <ac:chgData name="伊健 杜" userId="e69aded81da48593" providerId="LiveId" clId="{D3A54B80-6E0E-4F9A-B4D4-B13849BFD01E}" dt="2023-03-28T11:17:31.318" v="2312" actId="1076"/>
          <ac:picMkLst>
            <pc:docMk/>
            <pc:sldMk cId="3707752767" sldId="2657"/>
            <ac:picMk id="7172" creationId="{0B272DD8-50D5-BE70-AC58-A0B625960F7D}"/>
          </ac:picMkLst>
        </pc:picChg>
      </pc:sldChg>
      <pc:sldChg chg="addSp delSp modSp add mod">
        <pc:chgData name="伊健 杜" userId="e69aded81da48593" providerId="LiveId" clId="{D3A54B80-6E0E-4F9A-B4D4-B13849BFD01E}" dt="2023-03-28T12:58:26.325" v="2632" actId="732"/>
        <pc:sldMkLst>
          <pc:docMk/>
          <pc:sldMk cId="276591218" sldId="265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76591218" sldId="2658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2:58:26.325" v="2632" actId="732"/>
          <ac:picMkLst>
            <pc:docMk/>
            <pc:sldMk cId="276591218" sldId="2658"/>
            <ac:picMk id="1026" creationId="{4BA38E5E-94D1-F37B-7353-771B0C141D34}"/>
          </ac:picMkLst>
        </pc:picChg>
        <pc:picChg chg="del">
          <ac:chgData name="伊健 杜" userId="e69aded81da48593" providerId="LiveId" clId="{D3A54B80-6E0E-4F9A-B4D4-B13849BFD01E}" dt="2023-03-28T10:36:02.842" v="201" actId="478"/>
          <ac:picMkLst>
            <pc:docMk/>
            <pc:sldMk cId="276591218" sldId="2658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88117648" sldId="265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88117648" sldId="2659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692521678" sldId="266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92521678" sldId="2660"/>
            <ac:spMk id="2" creationId="{78943CB7-6E90-3B32-EFCE-321306C585B6}"/>
          </ac:spMkLst>
        </pc:spChg>
      </pc:sldChg>
      <pc:sldChg chg="addSp delSp modSp add mod ord">
        <pc:chgData name="伊健 杜" userId="e69aded81da48593" providerId="LiveId" clId="{D3A54B80-6E0E-4F9A-B4D4-B13849BFD01E}" dt="2023-03-28T11:19:28.164" v="2321" actId="1076"/>
        <pc:sldMkLst>
          <pc:docMk/>
          <pc:sldMk cId="1830242463" sldId="2661"/>
        </pc:sldMkLst>
        <pc:spChg chg="mod">
          <ac:chgData name="伊健 杜" userId="e69aded81da48593" providerId="LiveId" clId="{D3A54B80-6E0E-4F9A-B4D4-B13849BFD01E}" dt="2023-03-28T10:39:25.948" v="398"/>
          <ac:spMkLst>
            <pc:docMk/>
            <pc:sldMk cId="1830242463" sldId="2661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830242463" sldId="2661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0:39:32.132" v="399" actId="478"/>
          <ac:picMkLst>
            <pc:docMk/>
            <pc:sldMk cId="1830242463" sldId="2661"/>
            <ac:picMk id="1026" creationId="{4BA38E5E-94D1-F37B-7353-771B0C141D34}"/>
          </ac:picMkLst>
        </pc:picChg>
        <pc:picChg chg="add del mod">
          <ac:chgData name="伊健 杜" userId="e69aded81da48593" providerId="LiveId" clId="{D3A54B80-6E0E-4F9A-B4D4-B13849BFD01E}" dt="2023-03-28T11:19:06.427" v="2319" actId="478"/>
          <ac:picMkLst>
            <pc:docMk/>
            <pc:sldMk cId="1830242463" sldId="2661"/>
            <ac:picMk id="5122" creationId="{FD4802D1-561D-BF65-B1B1-BF61CD10A333}"/>
          </ac:picMkLst>
        </pc:picChg>
        <pc:picChg chg="add mod">
          <ac:chgData name="伊健 杜" userId="e69aded81da48593" providerId="LiveId" clId="{D3A54B80-6E0E-4F9A-B4D4-B13849BFD01E}" dt="2023-03-28T11:19:28.164" v="2321" actId="1076"/>
          <ac:picMkLst>
            <pc:docMk/>
            <pc:sldMk cId="1830242463" sldId="2661"/>
            <ac:picMk id="5124" creationId="{518CE8E8-05D7-3F86-37AC-CFEC16C4412E}"/>
          </ac:picMkLst>
        </pc:picChg>
      </pc:sldChg>
      <pc:sldChg chg="modSp add mod ord">
        <pc:chgData name="伊健 杜" userId="e69aded81da48593" providerId="LiveId" clId="{D3A54B80-6E0E-4F9A-B4D4-B13849BFD01E}" dt="2023-03-28T11:14:49.603" v="2300"/>
        <pc:sldMkLst>
          <pc:docMk/>
          <pc:sldMk cId="262590221" sldId="266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0221" sldId="2662"/>
            <ac:spMk id="2" creationId="{78943CB7-6E90-3B32-EFCE-321306C585B6}"/>
          </ac:spMkLst>
        </pc:sp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330433299" sldId="266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330433299" sldId="2663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1:13.453" v="2327" actId="1076"/>
        <pc:sldMkLst>
          <pc:docMk/>
          <pc:sldMk cId="2932602855" sldId="266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932602855" sldId="2664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1:13.453" v="2327" actId="1076"/>
          <ac:picMkLst>
            <pc:docMk/>
            <pc:sldMk cId="2932602855" sldId="2664"/>
            <ac:picMk id="4098" creationId="{6214C8C7-A56C-B9C5-F30E-269C8550D8B4}"/>
          </ac:picMkLst>
        </pc:picChg>
      </pc:sldChg>
      <pc:sldChg chg="addSp modSp add mod">
        <pc:chgData name="伊健 杜" userId="e69aded81da48593" providerId="LiveId" clId="{D3A54B80-6E0E-4F9A-B4D4-B13849BFD01E}" dt="2023-03-28T11:22:32.711" v="2330" actId="1076"/>
        <pc:sldMkLst>
          <pc:docMk/>
          <pc:sldMk cId="975404119" sldId="2665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75404119" sldId="2665"/>
            <ac:spMk id="3" creationId="{A68883CB-963E-F336-7660-7F30997E9C5B}"/>
          </ac:spMkLst>
        </pc:spChg>
        <pc:picChg chg="add mod">
          <ac:chgData name="伊健 杜" userId="e69aded81da48593" providerId="LiveId" clId="{D3A54B80-6E0E-4F9A-B4D4-B13849BFD01E}" dt="2023-03-28T11:22:32.711" v="2330" actId="1076"/>
          <ac:picMkLst>
            <pc:docMk/>
            <pc:sldMk cId="975404119" sldId="2665"/>
            <ac:picMk id="3074" creationId="{FBAD5551-BB60-8FFC-B354-208E5C5E7D94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3125450197" sldId="2666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125450197" sldId="266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D3A54B80-6E0E-4F9A-B4D4-B13849BFD01E}" dt="2023-03-28T11:29:53.338" v="2343" actId="1076"/>
        <pc:sldMkLst>
          <pc:docMk/>
          <pc:sldMk cId="2625980688" sldId="2667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2625980688" sldId="2667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29:53.338" v="2343" actId="1076"/>
          <ac:picMkLst>
            <pc:docMk/>
            <pc:sldMk cId="2625980688" sldId="2667"/>
            <ac:picMk id="9218" creationId="{7085D404-9E36-8755-3859-3A114046A83E}"/>
          </ac:picMkLst>
        </pc:picChg>
      </pc:sldChg>
      <pc:sldChg chg="addSp modSp add mod">
        <pc:chgData name="伊健 杜" userId="e69aded81da48593" providerId="LiveId" clId="{D3A54B80-6E0E-4F9A-B4D4-B13849BFD01E}" dt="2023-03-28T11:30:42.521" v="2347" actId="1076"/>
        <pc:sldMkLst>
          <pc:docMk/>
          <pc:sldMk cId="1105520395" sldId="2668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05520395" sldId="2668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0:42.521" v="2347" actId="1076"/>
          <ac:picMkLst>
            <pc:docMk/>
            <pc:sldMk cId="1105520395" sldId="2668"/>
            <ac:picMk id="10242" creationId="{CC20D15F-6FBB-BB37-1817-0DEF51E8C8E4}"/>
          </ac:picMkLst>
        </pc:picChg>
      </pc:sldChg>
      <pc:sldChg chg="addSp modSp add mod">
        <pc:chgData name="伊健 杜" userId="e69aded81da48593" providerId="LiveId" clId="{D3A54B80-6E0E-4F9A-B4D4-B13849BFD01E}" dt="2023-03-28T11:39:28.311" v="2358" actId="1076"/>
        <pc:sldMkLst>
          <pc:docMk/>
          <pc:sldMk cId="997046962" sldId="2669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5:00.850" v="2351" actId="20577"/>
          <ac:spMkLst>
            <pc:docMk/>
            <pc:sldMk cId="997046962" sldId="2669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997046962" sldId="2669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4" creationId="{E35BA7E9-10ED-0BF7-372C-669D9DDFD26E}"/>
          </ac:picMkLst>
        </pc:picChg>
        <pc:picChg chg="add mod">
          <ac:chgData name="伊健 杜" userId="e69aded81da48593" providerId="LiveId" clId="{D3A54B80-6E0E-4F9A-B4D4-B13849BFD01E}" dt="2023-03-28T11:39:28.311" v="2358" actId="1076"/>
          <ac:picMkLst>
            <pc:docMk/>
            <pc:sldMk cId="997046962" sldId="2669"/>
            <ac:picMk id="11266" creationId="{45D130B4-B5FB-F42C-9E66-E4A3F280E918}"/>
          </ac:picMkLst>
        </pc:picChg>
      </pc:sldChg>
      <pc:sldChg chg="addSp modSp add mod">
        <pc:chgData name="伊健 杜" userId="e69aded81da48593" providerId="LiveId" clId="{D3A54B80-6E0E-4F9A-B4D4-B13849BFD01E}" dt="2023-03-28T11:44:10.138" v="2395" actId="1076"/>
        <pc:sldMkLst>
          <pc:docMk/>
          <pc:sldMk cId="493720476" sldId="2670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93720476" sldId="2670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4:10.138" v="2395" actId="1076"/>
          <ac:picMkLst>
            <pc:docMk/>
            <pc:sldMk cId="493720476" sldId="2670"/>
            <ac:picMk id="15362" creationId="{588A8F9E-E8EC-FF93-EC08-0C18344E4F15}"/>
          </ac:picMkLst>
        </pc:picChg>
      </pc:sldChg>
      <pc:sldChg chg="addSp modSp add mod ord">
        <pc:chgData name="伊健 杜" userId="e69aded81da48593" providerId="LiveId" clId="{D3A54B80-6E0E-4F9A-B4D4-B13849BFD01E}" dt="2023-03-28T11:41:12.991" v="2387" actId="14100"/>
        <pc:sldMkLst>
          <pc:docMk/>
          <pc:sldMk cId="4094352524" sldId="2671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04:06.870" v="2001"/>
          <ac:spMkLst>
            <pc:docMk/>
            <pc:sldMk cId="4094352524" sldId="2671"/>
            <ac:spMk id="5" creationId="{47DC28CB-83F6-F56E-6AD1-7A0341A19041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4094352524" sldId="2671"/>
            <ac:spMk id="7" creationId="{D7E060DD-085C-4D12-9537-7AB419F206A0}"/>
          </ac:spMkLst>
        </pc:spChg>
        <pc:spChg chg="mod">
          <ac:chgData name="伊健 杜" userId="e69aded81da48593" providerId="LiveId" clId="{D3A54B80-6E0E-4F9A-B4D4-B13849BFD01E}" dt="2023-03-28T11:04:24.490" v="2011"/>
          <ac:spMkLst>
            <pc:docMk/>
            <pc:sldMk cId="4094352524" sldId="2671"/>
            <ac:spMk id="9" creationId="{7C423D93-45E3-B2E3-10CF-ED853425F51E}"/>
          </ac:spMkLst>
        </pc:spChg>
        <pc:picChg chg="add mod">
          <ac:chgData name="伊健 杜" userId="e69aded81da48593" providerId="LiveId" clId="{D3A54B80-6E0E-4F9A-B4D4-B13849BFD01E}" dt="2023-03-28T11:41:07.687" v="2384" actId="1076"/>
          <ac:picMkLst>
            <pc:docMk/>
            <pc:sldMk cId="4094352524" sldId="2671"/>
            <ac:picMk id="13314" creationId="{7B536D82-9E2F-52A8-B86E-71F8BB234D37}"/>
          </ac:picMkLst>
        </pc:picChg>
        <pc:picChg chg="add mod">
          <ac:chgData name="伊健 杜" userId="e69aded81da48593" providerId="LiveId" clId="{D3A54B80-6E0E-4F9A-B4D4-B13849BFD01E}" dt="2023-03-28T11:41:12.991" v="2387" actId="14100"/>
          <ac:picMkLst>
            <pc:docMk/>
            <pc:sldMk cId="4094352524" sldId="2671"/>
            <ac:picMk id="13316" creationId="{F1CDE298-527C-265C-961E-D4AE3E3146DA}"/>
          </ac:picMkLst>
        </pc:picChg>
      </pc:sldChg>
      <pc:sldChg chg="addSp modSp add mod">
        <pc:chgData name="伊健 杜" userId="e69aded81da48593" providerId="LiveId" clId="{D3A54B80-6E0E-4F9A-B4D4-B13849BFD01E}" dt="2023-03-28T11:39:52.987" v="2374"/>
        <pc:sldMkLst>
          <pc:docMk/>
          <pc:sldMk cId="3622498198" sldId="2672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39:52.987" v="2374"/>
          <ac:spMkLst>
            <pc:docMk/>
            <pc:sldMk cId="3622498198" sldId="2672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3622498198" sldId="2672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39:47.356" v="2361" actId="14100"/>
          <ac:picMkLst>
            <pc:docMk/>
            <pc:sldMk cId="3622498198" sldId="2672"/>
            <ac:picMk id="12290" creationId="{8EAE7D54-7F8A-7992-4AB1-118C05073FD4}"/>
          </ac:picMkLst>
        </pc:picChg>
      </pc:sldChg>
      <pc:sldChg chg="addSp modSp add mod">
        <pc:chgData name="伊健 杜" userId="e69aded81da48593" providerId="LiveId" clId="{D3A54B80-6E0E-4F9A-B4D4-B13849BFD01E}" dt="2023-03-28T11:42:27.503" v="2391" actId="1076"/>
        <pc:sldMkLst>
          <pc:docMk/>
          <pc:sldMk cId="1190912900" sldId="2673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3" creationId="{286C94CB-5697-3834-7C7B-3334EA7571D0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6" creationId="{820CF020-8417-805D-3C80-BC875640C944}"/>
          </ac:spMkLst>
        </pc:spChg>
        <pc:spChg chg="mod">
          <ac:chgData name="伊健 杜" userId="e69aded81da48593" providerId="LiveId" clId="{D3A54B80-6E0E-4F9A-B4D4-B13849BFD01E}" dt="2023-03-28T11:14:49.603" v="2300"/>
          <ac:spMkLst>
            <pc:docMk/>
            <pc:sldMk cId="1190912900" sldId="2673"/>
            <ac:spMk id="7" creationId="{D7E060DD-085C-4D12-9537-7AB419F206A0}"/>
          </ac:spMkLst>
        </pc:spChg>
        <pc:picChg chg="add mod">
          <ac:chgData name="伊健 杜" userId="e69aded81da48593" providerId="LiveId" clId="{D3A54B80-6E0E-4F9A-B4D4-B13849BFD01E}" dt="2023-03-28T11:42:27.503" v="2391" actId="1076"/>
          <ac:picMkLst>
            <pc:docMk/>
            <pc:sldMk cId="1190912900" sldId="2673"/>
            <ac:picMk id="14338" creationId="{90EE98A1-22A9-EB46-B5EF-7A9031B9B8A8}"/>
          </ac:picMkLst>
        </pc:picChg>
      </pc:sldChg>
      <pc:sldChg chg="modSp add mod">
        <pc:chgData name="伊健 杜" userId="e69aded81da48593" providerId="LiveId" clId="{D3A54B80-6E0E-4F9A-B4D4-B13849BFD01E}" dt="2023-03-28T11:14:49.603" v="2300"/>
        <pc:sldMkLst>
          <pc:docMk/>
          <pc:sldMk cId="2820810137" sldId="2674"/>
        </pc:sldMkLst>
        <pc:spChg chg="mod">
          <ac:chgData name="伊健 杜" userId="e69aded81da48593" providerId="LiveId" clId="{D3A54B80-6E0E-4F9A-B4D4-B13849BFD01E}" dt="2023-03-28T11:14:49.603" v="2300"/>
          <ac:spMkLst>
            <pc:docMk/>
            <pc:sldMk cId="2820810137" sldId="2674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3586861614" sldId="2675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3586861614" sldId="2675"/>
            <ac:spMk id="3" creationId="{A68883CB-963E-F336-7660-7F30997E9C5B}"/>
          </ac:spMkLst>
        </pc:spChg>
        <pc:picChg chg="del mod">
          <ac:chgData name="伊健 杜" userId="e69aded81da48593" providerId="LiveId" clId="{D3A54B80-6E0E-4F9A-B4D4-B13849BFD01E}" dt="2023-03-28T11:46:20.102" v="2409" actId="478"/>
          <ac:picMkLst>
            <pc:docMk/>
            <pc:sldMk cId="3586861614" sldId="2675"/>
            <ac:picMk id="4098" creationId="{6214C8C7-A56C-B9C5-F30E-269C8550D8B4}"/>
          </ac:picMkLst>
        </pc:picChg>
        <pc:picChg chg="add mod">
          <ac:chgData name="伊健 杜" userId="e69aded81da48593" providerId="LiveId" clId="{D3A54B80-6E0E-4F9A-B4D4-B13849BFD01E}" dt="2023-03-28T11:51:26.559" v="2527" actId="1076"/>
          <ac:picMkLst>
            <pc:docMk/>
            <pc:sldMk cId="3586861614" sldId="2675"/>
            <ac:picMk id="16386" creationId="{92E0CCFF-26CD-4660-9112-16BA2937C1C2}"/>
          </ac:picMkLst>
        </pc:picChg>
      </pc:sldChg>
      <pc:sldChg chg="addSp delSp modSp add mod">
        <pc:chgData name="伊健 杜" userId="e69aded81da48593" providerId="LiveId" clId="{D3A54B80-6E0E-4F9A-B4D4-B13849BFD01E}" dt="2023-03-28T11:54:45.304" v="2630"/>
        <pc:sldMkLst>
          <pc:docMk/>
          <pc:sldMk cId="1890163494" sldId="2676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2" creationId="{10304424-DB4A-36E7-9E0D-D32A5DD0F26C}"/>
          </ac:spMkLst>
        </pc:spChg>
        <pc:spChg chg="mod">
          <ac:chgData name="伊健 杜" userId="e69aded81da48593" providerId="LiveId" clId="{D3A54B80-6E0E-4F9A-B4D4-B13849BFD01E}" dt="2023-03-28T11:54:45.304" v="2630"/>
          <ac:spMkLst>
            <pc:docMk/>
            <pc:sldMk cId="1890163494" sldId="2676"/>
            <ac:spMk id="3" creationId="{A68883CB-963E-F336-7660-7F30997E9C5B}"/>
          </ac:spMkLst>
        </pc:spChg>
        <pc:picChg chg="del">
          <ac:chgData name="伊健 杜" userId="e69aded81da48593" providerId="LiveId" clId="{D3A54B80-6E0E-4F9A-B4D4-B13849BFD01E}" dt="2023-03-28T11:51:30.524" v="2529" actId="478"/>
          <ac:picMkLst>
            <pc:docMk/>
            <pc:sldMk cId="1890163494" sldId="2676"/>
            <ac:picMk id="16386" creationId="{92E0CCFF-26CD-4660-9112-16BA2937C1C2}"/>
          </ac:picMkLst>
        </pc:picChg>
        <pc:picChg chg="add mod">
          <ac:chgData name="伊健 杜" userId="e69aded81da48593" providerId="LiveId" clId="{D3A54B80-6E0E-4F9A-B4D4-B13849BFD01E}" dt="2023-03-28T11:53:18.810" v="2587" actId="1076"/>
          <ac:picMkLst>
            <pc:docMk/>
            <pc:sldMk cId="1890163494" sldId="2676"/>
            <ac:picMk id="17410" creationId="{238B1AF5-96D2-4944-A570-7AA480F3E0C4}"/>
          </ac:picMkLst>
        </pc:picChg>
      </pc:sldChg>
      <pc:sldChg chg="modSp add del mod">
        <pc:chgData name="伊健 杜" userId="e69aded81da48593" providerId="LiveId" clId="{D3A54B80-6E0E-4F9A-B4D4-B13849BFD01E}" dt="2023-03-28T11:54:27.682" v="2629" actId="47"/>
        <pc:sldMkLst>
          <pc:docMk/>
          <pc:sldMk cId="3346967162" sldId="2677"/>
        </pc:sldMkLst>
        <pc:spChg chg="mod">
          <ac:chgData name="伊健 杜" userId="e69aded81da48593" providerId="LiveId" clId="{D3A54B80-6E0E-4F9A-B4D4-B13849BFD01E}" dt="2023-03-28T11:54:24.318" v="2628" actId="20577"/>
          <ac:spMkLst>
            <pc:docMk/>
            <pc:sldMk cId="3346967162" sldId="2677"/>
            <ac:spMk id="2" creationId="{78943CB7-6E90-3B32-EFCE-321306C585B6}"/>
          </ac:spMkLst>
        </pc:spChg>
      </pc:sldChg>
      <pc:sldChg chg="modSp add">
        <pc:chgData name="伊健 杜" userId="e69aded81da48593" providerId="LiveId" clId="{D3A54B80-6E0E-4F9A-B4D4-B13849BFD01E}" dt="2023-03-28T11:54:45.304" v="2630"/>
        <pc:sldMkLst>
          <pc:docMk/>
          <pc:sldMk cId="1990425458" sldId="2678"/>
        </pc:sldMkLst>
        <pc:spChg chg="mod">
          <ac:chgData name="伊健 杜" userId="e69aded81da48593" providerId="LiveId" clId="{D3A54B80-6E0E-4F9A-B4D4-B13849BFD01E}" dt="2023-03-28T11:54:45.304" v="2630"/>
          <ac:spMkLst>
            <pc:docMk/>
            <pc:sldMk cId="1990425458" sldId="2678"/>
            <ac:spMk id="2" creationId="{78943CB7-6E90-3B32-EFCE-321306C585B6}"/>
          </ac:spMkLst>
        </pc:spChg>
      </pc:sldChg>
    </pc:docChg>
  </pc:docChgLst>
  <pc:docChgLst>
    <pc:chgData name="伊健 杜" userId="e69aded81da48593" providerId="LiveId" clId="{3635123C-BE63-41FD-9E19-5FC639B74FDE}"/>
    <pc:docChg chg="undo custSel addSld delSld modSld sldOrd">
      <pc:chgData name="伊健 杜" userId="e69aded81da48593" providerId="LiveId" clId="{3635123C-BE63-41FD-9E19-5FC639B74FDE}" dt="2023-03-23T06:58:09.731" v="4326"/>
      <pc:docMkLst>
        <pc:docMk/>
      </pc:docMkLst>
      <pc:sldChg chg="del">
        <pc:chgData name="伊健 杜" userId="e69aded81da48593" providerId="LiveId" clId="{3635123C-BE63-41FD-9E19-5FC639B74FDE}" dt="2023-03-22T11:20:06.539" v="0" actId="47"/>
        <pc:sldMkLst>
          <pc:docMk/>
          <pc:sldMk cId="2502755045" sldId="233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68478535" sldId="24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6192111" sldId="242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861277297" sldId="243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30762954" sldId="243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81439025" sldId="243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574378599" sldId="243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64167282" sldId="243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7123772" sldId="243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274541567" sldId="243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0167800" sldId="2468"/>
        </pc:sldMkLst>
      </pc:sldChg>
      <pc:sldChg chg="modSp add del mod">
        <pc:chgData name="伊健 杜" userId="e69aded81da48593" providerId="LiveId" clId="{3635123C-BE63-41FD-9E19-5FC639B74FDE}" dt="2023-03-23T06:58:09.731" v="4326"/>
        <pc:sldMkLst>
          <pc:docMk/>
          <pc:sldMk cId="2208416781" sldId="2470"/>
        </pc:sldMkLst>
        <pc:graphicFrameChg chg="mod modGraphic">
          <ac:chgData name="伊健 杜" userId="e69aded81da48593" providerId="LiveId" clId="{3635123C-BE63-41FD-9E19-5FC639B74FDE}" dt="2023-03-22T13:57:19.609" v="4322"/>
          <ac:graphicFrameMkLst>
            <pc:docMk/>
            <pc:sldMk cId="2208416781" sldId="2470"/>
            <ac:graphicFrameMk id="5" creationId="{53CB467B-9096-21FC-3754-48482A8560B2}"/>
          </ac:graphicFrameMkLst>
        </pc:graphicFrame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07107269" sldId="258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7004977" sldId="259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674672935" sldId="259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028757683" sldId="259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557216316" sldId="259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80136499" sldId="259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91846004" sldId="259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168134328" sldId="259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166146323" sldId="259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300390777" sldId="259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029027768" sldId="259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679078435" sldId="260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36269885" sldId="260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15927653" sldId="260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1949962" sldId="260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979856359" sldId="260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6729115" sldId="260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069505858" sldId="2606"/>
        </pc:sldMkLst>
      </pc:sldChg>
      <pc:sldChg chg="addSp delSp modSp add del mod">
        <pc:chgData name="伊健 杜" userId="e69aded81da48593" providerId="LiveId" clId="{3635123C-BE63-41FD-9E19-5FC639B74FDE}" dt="2023-03-22T13:57:19.609" v="4322"/>
        <pc:sldMkLst>
          <pc:docMk/>
          <pc:sldMk cId="4235920316" sldId="260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235920316" sldId="2607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1:40:00.871" v="611"/>
          <ac:spMkLst>
            <pc:docMk/>
            <pc:sldMk cId="4235920316" sldId="2607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38:31.521" v="4076" actId="14100"/>
          <ac:picMkLst>
            <pc:docMk/>
            <pc:sldMk cId="4235920316" sldId="2607"/>
            <ac:picMk id="5122" creationId="{7E99AEB8-84A1-E8A0-8530-90F1A22CD621}"/>
          </ac:picMkLst>
        </pc:picChg>
        <pc:picChg chg="del">
          <ac:chgData name="伊健 杜" userId="e69aded81da48593" providerId="LiveId" clId="{3635123C-BE63-41FD-9E19-5FC639B74FDE}" dt="2023-03-22T11:40:44.179" v="612" actId="478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4152798537" sldId="260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32481785" sldId="260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49827882" sldId="2610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409763415" sldId="2611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03189042" sldId="2612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327717501" sldId="2613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790973653" sldId="2614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2955677795" sldId="2615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770689653" sldId="261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647458155" sldId="2617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1405170873" sldId="2618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96086479" sldId="2619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593544824" sldId="2620"/>
        </pc:sldMkLst>
      </pc:sldChg>
      <pc:sldChg chg="addSp delSp modSp mod">
        <pc:chgData name="伊健 杜" userId="e69aded81da48593" providerId="LiveId" clId="{3635123C-BE63-41FD-9E19-5FC639B74FDE}" dt="2023-03-22T13:57:19.609" v="4322"/>
        <pc:sldMkLst>
          <pc:docMk/>
          <pc:sldMk cId="755294836" sldId="2621"/>
        </pc:sldMkLst>
        <pc:spChg chg="mod">
          <ac:chgData name="伊健 杜" userId="e69aded81da48593" providerId="LiveId" clId="{3635123C-BE63-41FD-9E19-5FC639B74FDE}" dt="2023-03-22T11:30:36.361" v="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55294836" sldId="2621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35:53.283" v="3984" actId="11529"/>
          <ac:spMkLst>
            <pc:docMk/>
            <pc:sldMk cId="755294836" sldId="2621"/>
            <ac:spMk id="4" creationId="{3324DD38-4847-C12B-AC0F-5401F9CE439B}"/>
          </ac:spMkLst>
        </pc:spChg>
        <pc:picChg chg="add mod">
          <ac:chgData name="伊健 杜" userId="e69aded81da48593" providerId="LiveId" clId="{3635123C-BE63-41FD-9E19-5FC639B74FDE}" dt="2023-03-22T12:35:34.061" v="3981" actId="1076"/>
          <ac:picMkLst>
            <pc:docMk/>
            <pc:sldMk cId="755294836" sldId="2621"/>
            <ac:picMk id="1026" creationId="{A745E9DA-F27D-69E1-916B-59DFA701D99A}"/>
          </ac:picMkLst>
        </pc:picChg>
        <pc:picChg chg="add mod">
          <ac:chgData name="伊健 杜" userId="e69aded81da48593" providerId="LiveId" clId="{3635123C-BE63-41FD-9E19-5FC639B74FDE}" dt="2023-03-22T12:35:39.321" v="3983" actId="1076"/>
          <ac:picMkLst>
            <pc:docMk/>
            <pc:sldMk cId="755294836" sldId="2621"/>
            <ac:picMk id="1028" creationId="{E722B333-06AC-EDC7-BDD9-B642F8DD1E3A}"/>
          </ac:picMkLst>
        </pc:picChg>
        <pc:picChg chg="del mod">
          <ac:chgData name="伊健 杜" userId="e69aded81da48593" providerId="LiveId" clId="{3635123C-BE63-41FD-9E19-5FC639B74FDE}" dt="2023-03-22T11:32:28.040" v="18" actId="478"/>
          <ac:picMkLst>
            <pc:docMk/>
            <pc:sldMk cId="755294836" sldId="2621"/>
            <ac:picMk id="7170" creationId="{304B0FF3-1E47-2C35-E830-5575303B7EE8}"/>
          </ac:picMkLst>
        </pc:picChg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3409907677" sldId="2622"/>
        </pc:sldMkLst>
      </pc:sldChg>
      <pc:sldChg chg="del">
        <pc:chgData name="伊健 杜" userId="e69aded81da48593" providerId="LiveId" clId="{3635123C-BE63-41FD-9E19-5FC639B74FDE}" dt="2023-03-22T11:20:10.689" v="1" actId="47"/>
        <pc:sldMkLst>
          <pc:docMk/>
          <pc:sldMk cId="2009972606" sldId="2623"/>
        </pc:sldMkLst>
      </pc:sldChg>
      <pc:sldChg chg="modSp mod">
        <pc:chgData name="伊健 杜" userId="e69aded81da48593" providerId="LiveId" clId="{3635123C-BE63-41FD-9E19-5FC639B74FDE}" dt="2023-03-22T13:57:19.609" v="4322"/>
        <pc:sldMkLst>
          <pc:docMk/>
          <pc:sldMk cId="3735269636" sldId="262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5269636" sldId="262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939076154" sldId="262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939076154" sldId="262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39.917" v="3992" actId="1076"/>
          <ac:picMkLst>
            <pc:docMk/>
            <pc:sldMk cId="939076154" sldId="2625"/>
            <ac:picMk id="3074" creationId="{2482EA66-EAE2-6EF8-A148-90AD895C25AA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946604813" sldId="2625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31045384" sldId="2626"/>
        </pc:sldMkLst>
        <pc:spChg chg="mod">
          <ac:chgData name="伊健 杜" userId="e69aded81da48593" providerId="LiveId" clId="{3635123C-BE63-41FD-9E19-5FC639B74FDE}" dt="2023-03-22T11:34:20.725" v="219" actId="20577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31045384" sldId="2626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57.695" v="3994" actId="1076"/>
          <ac:picMkLst>
            <pc:docMk/>
            <pc:sldMk cId="3731045384" sldId="2626"/>
            <ac:picMk id="4098" creationId="{06B307C6-EFEE-7642-EB0A-FD587620D545}"/>
          </ac:picMkLst>
        </pc:picChg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967738040" sldId="2626"/>
        </pc:sldMkLst>
      </pc:sldChg>
      <pc:sldChg chg="del">
        <pc:chgData name="伊健 杜" userId="e69aded81da48593" providerId="LiveId" clId="{3635123C-BE63-41FD-9E19-5FC639B74FDE}" dt="2023-03-22T11:20:06.539" v="0" actId="47"/>
        <pc:sldMkLst>
          <pc:docMk/>
          <pc:sldMk cId="3099328736" sldId="2627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27331100" sldId="262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27331100" sldId="2627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36:14.780" v="3988" actId="1076"/>
          <ac:picMkLst>
            <pc:docMk/>
            <pc:sldMk cId="3227331100" sldId="2627"/>
            <ac:picMk id="2050" creationId="{0642B783-9BA8-4E4C-BCF1-187159A7A4A6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818858449" sldId="262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818858449" sldId="2628"/>
            <ac:spMk id="2" creationId="{78943CB7-6E90-3B32-EFCE-321306C585B6}"/>
          </ac:spMkLst>
        </pc:spChg>
      </pc:sldChg>
      <pc:sldChg chg="add del">
        <pc:chgData name="伊健 杜" userId="e69aded81da48593" providerId="LiveId" clId="{3635123C-BE63-41FD-9E19-5FC639B74FDE}" dt="2023-03-22T11:39:52.382" v="597" actId="47"/>
        <pc:sldMkLst>
          <pc:docMk/>
          <pc:sldMk cId="2254058817" sldId="2629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69946495" sldId="262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69946495" sldId="2629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8:49.260" v="4078" actId="1076"/>
          <ac:picMkLst>
            <pc:docMk/>
            <pc:sldMk cId="3869946495" sldId="2629"/>
            <ac:picMk id="6146" creationId="{E791792A-B397-2DE8-70A4-F0B2F88AE09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457808692" sldId="263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57808692" sldId="2630"/>
            <ac:spMk id="6" creationId="{820CF020-8417-805D-3C80-BC875640C944}"/>
          </ac:spMkLst>
        </pc:spChg>
        <pc:picChg chg="add mod">
          <ac:chgData name="伊健 杜" userId="e69aded81da48593" providerId="LiveId" clId="{3635123C-BE63-41FD-9E19-5FC639B74FDE}" dt="2023-03-22T12:39:45.454" v="4081" actId="1076"/>
          <ac:picMkLst>
            <pc:docMk/>
            <pc:sldMk cId="457808692" sldId="2630"/>
            <ac:picMk id="7170" creationId="{DC427F4B-7F1E-D566-FC56-3E710677394B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494598239" sldId="263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494598239" sldId="2631"/>
            <ac:spMk id="2" creationId="{78943CB7-6E90-3B32-EFCE-321306C585B6}"/>
          </ac:spMkLst>
        </pc:spChg>
        <pc:spChg chg="add mod">
          <ac:chgData name="伊健 杜" userId="e69aded81da48593" providerId="LiveId" clId="{3635123C-BE63-41FD-9E19-5FC639B74FDE}" dt="2023-03-22T11:45:00.738" v="1095" actId="1076"/>
          <ac:spMkLst>
            <pc:docMk/>
            <pc:sldMk cId="2494598239" sldId="2631"/>
            <ac:spMk id="3" creationId="{D6551B61-7627-9D29-5D08-89474BBD49C1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749241667" sldId="2632"/>
        </pc:sldMkLst>
        <pc:spChg chg="mod">
          <ac:chgData name="伊健 杜" userId="e69aded81da48593" providerId="LiveId" clId="{3635123C-BE63-41FD-9E19-5FC639B74FDE}" dt="2023-03-22T11:45:22.369" v="1121"/>
          <ac:spMkLst>
            <pc:docMk/>
            <pc:sldMk cId="2749241667" sldId="263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749241667" sldId="263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03.192" v="4086" actId="1076"/>
          <ac:picMkLst>
            <pc:docMk/>
            <pc:sldMk cId="2749241667" sldId="2632"/>
            <ac:picMk id="8194" creationId="{E76A0F5B-FD09-1A99-5311-B23A3951F296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507500896" sldId="263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507500896" sldId="263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0:55.792" v="4088" actId="1076"/>
          <ac:picMkLst>
            <pc:docMk/>
            <pc:sldMk cId="3507500896" sldId="2633"/>
            <ac:picMk id="9218" creationId="{FCF94B34-9540-D099-E22F-63938C68D240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830968063" sldId="263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30968063" sldId="2634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03393440" sldId="263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03393440" sldId="263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1:59.545" v="4092" actId="1076"/>
          <ac:picMkLst>
            <pc:docMk/>
            <pc:sldMk cId="203393440" sldId="2635"/>
            <ac:picMk id="10242" creationId="{B9817100-2DDE-DCD5-CBDA-63D52CB374D6}"/>
          </ac:picMkLst>
        </pc:picChg>
        <pc:picChg chg="add mod">
          <ac:chgData name="伊健 杜" userId="e69aded81da48593" providerId="LiveId" clId="{3635123C-BE63-41FD-9E19-5FC639B74FDE}" dt="2023-03-22T12:42:04.992" v="4094" actId="1076"/>
          <ac:picMkLst>
            <pc:docMk/>
            <pc:sldMk cId="203393440" sldId="2635"/>
            <ac:picMk id="10244" creationId="{98030564-1CC5-220D-3D0C-9CC71BA7FB85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118881651" sldId="263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118881651" sldId="2636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21922368" sldId="263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21922368" sldId="2637"/>
            <ac:spMk id="3" creationId="{A68883CB-963E-F336-7660-7F30997E9C5B}"/>
          </ac:spMkLst>
        </pc:spChg>
        <pc:spChg chg="add mod">
          <ac:chgData name="伊健 杜" userId="e69aded81da48593" providerId="LiveId" clId="{3635123C-BE63-41FD-9E19-5FC639B74FDE}" dt="2023-03-22T12:43:31.505" v="4109"/>
          <ac:spMkLst>
            <pc:docMk/>
            <pc:sldMk cId="321922368" sldId="2637"/>
            <ac:spMk id="4" creationId="{F9ECECB2-1827-01B6-0CEF-5596ED0F0362}"/>
          </ac:spMkLst>
        </pc:spChg>
        <pc:picChg chg="add mod">
          <ac:chgData name="伊健 杜" userId="e69aded81da48593" providerId="LiveId" clId="{3635123C-BE63-41FD-9E19-5FC639B74FDE}" dt="2023-03-22T12:43:18.276" v="4098" actId="14100"/>
          <ac:picMkLst>
            <pc:docMk/>
            <pc:sldMk cId="321922368" sldId="2637"/>
            <ac:picMk id="12290" creationId="{62D65222-1AF3-C8F4-C2ED-C86C1951093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855373868" sldId="263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855373868" sldId="2638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2:35.797" v="4096" actId="1076"/>
          <ac:picMkLst>
            <pc:docMk/>
            <pc:sldMk cId="855373868" sldId="2638"/>
            <ac:picMk id="11266" creationId="{CDFC6475-5DCB-9516-849C-1B75DCA4CE21}"/>
          </ac:picMkLst>
        </pc:picChg>
      </pc:sldChg>
      <pc:sldChg chg="addSp modSp add mod ord">
        <pc:chgData name="伊健 杜" userId="e69aded81da48593" providerId="LiveId" clId="{3635123C-BE63-41FD-9E19-5FC639B74FDE}" dt="2023-03-22T13:57:19.609" v="4322"/>
        <pc:sldMkLst>
          <pc:docMk/>
          <pc:sldMk cId="448542869" sldId="263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448542869" sldId="2639"/>
            <ac:spMk id="2" creationId="{78943CB7-6E90-3B32-EFCE-321306C585B6}"/>
          </ac:spMkLst>
        </pc:spChg>
        <pc:picChg chg="add mod modCrop">
          <ac:chgData name="伊健 杜" userId="e69aded81da48593" providerId="LiveId" clId="{3635123C-BE63-41FD-9E19-5FC639B74FDE}" dt="2023-03-22T12:20:28.163" v="2868" actId="14100"/>
          <ac:picMkLst>
            <pc:docMk/>
            <pc:sldMk cId="448542869" sldId="2639"/>
            <ac:picMk id="4" creationId="{5AB4E753-A86F-CACD-4FAA-BAF0160A45B1}"/>
          </ac:picMkLst>
        </pc:picChg>
        <pc:picChg chg="add mod modCrop">
          <ac:chgData name="伊健 杜" userId="e69aded81da48593" providerId="LiveId" clId="{3635123C-BE63-41FD-9E19-5FC639B74FDE}" dt="2023-03-22T12:27:24.273" v="3428" actId="14100"/>
          <ac:picMkLst>
            <pc:docMk/>
            <pc:sldMk cId="448542869" sldId="2639"/>
            <ac:picMk id="6" creationId="{8F822DA8-27BB-91EC-F43B-D8806BF619CA}"/>
          </ac:picMkLst>
        </pc:picChg>
      </pc:sldChg>
      <pc:sldChg chg="modSp add del mod">
        <pc:chgData name="伊健 杜" userId="e69aded81da48593" providerId="LiveId" clId="{3635123C-BE63-41FD-9E19-5FC639B74FDE}" dt="2023-03-22T11:51:22.858" v="1862" actId="47"/>
        <pc:sldMkLst>
          <pc:docMk/>
          <pc:sldMk cId="686010639" sldId="2639"/>
        </pc:sldMkLst>
        <pc:spChg chg="mod">
          <ac:chgData name="伊健 杜" userId="e69aded81da48593" providerId="LiveId" clId="{3635123C-BE63-41FD-9E19-5FC639B74FDE}" dt="2023-03-22T11:50:43.613" v="1861"/>
          <ac:spMkLst>
            <pc:docMk/>
            <pc:sldMk cId="686010639" sldId="263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330373743" sldId="264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330373743" sldId="2640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08.750" v="4115" actId="1076"/>
          <ac:picMkLst>
            <pc:docMk/>
            <pc:sldMk cId="2330373743" sldId="2640"/>
            <ac:picMk id="13314" creationId="{2D473335-F099-39B6-3C65-55A85EE3FB18}"/>
          </ac:picMkLst>
        </pc:picChg>
        <pc:picChg chg="add mod">
          <ac:chgData name="伊健 杜" userId="e69aded81da48593" providerId="LiveId" clId="{3635123C-BE63-41FD-9E19-5FC639B74FDE}" dt="2023-03-22T12:44:10.875" v="4117" actId="1076"/>
          <ac:picMkLst>
            <pc:docMk/>
            <pc:sldMk cId="2330373743" sldId="2640"/>
            <ac:picMk id="13316" creationId="{CD7E6CBD-399A-1098-CD4F-9715D97DF313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708081134" sldId="264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708081134" sldId="2641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4:46.065" v="4119" actId="1076"/>
          <ac:picMkLst>
            <pc:docMk/>
            <pc:sldMk cId="708081134" sldId="2641"/>
            <ac:picMk id="14338" creationId="{74BE6CFA-5420-22A9-2C01-EDEA2B662962}"/>
          </ac:picMkLst>
        </pc:picChg>
        <pc:picChg chg="add mod">
          <ac:chgData name="伊健 杜" userId="e69aded81da48593" providerId="LiveId" clId="{3635123C-BE63-41FD-9E19-5FC639B74FDE}" dt="2023-03-22T12:45:03.749" v="4122" actId="1076"/>
          <ac:picMkLst>
            <pc:docMk/>
            <pc:sldMk cId="708081134" sldId="2641"/>
            <ac:picMk id="14340" creationId="{CAD8CBC5-A275-6620-1004-5E4686888929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2144405284" sldId="264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2144405284" sldId="2642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5:22.166" v="4124" actId="1076"/>
          <ac:picMkLst>
            <pc:docMk/>
            <pc:sldMk cId="2144405284" sldId="2642"/>
            <ac:picMk id="15362" creationId="{ACD598C9-7AFA-D2AF-C30A-072A09E49FA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333327225" sldId="2643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333327225" sldId="2643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06.227" v="4128" actId="1076"/>
          <ac:picMkLst>
            <pc:docMk/>
            <pc:sldMk cId="3333327225" sldId="2643"/>
            <ac:picMk id="16386" creationId="{DADB2705-C74E-2FEB-9E73-23896EEE240D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695809362" sldId="264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695809362" sldId="2644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6:25.773" v="4132" actId="1076"/>
          <ac:picMkLst>
            <pc:docMk/>
            <pc:sldMk cId="3695809362" sldId="2644"/>
            <ac:picMk id="17410" creationId="{01751FFF-BEA7-1194-5639-08394490CEB8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131756672" sldId="2645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2" creationId="{10304424-DB4A-36E7-9E0D-D32A5DD0F26C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131756672" sldId="2645"/>
            <ac:spMk id="3" creationId="{A68883CB-963E-F336-7660-7F30997E9C5B}"/>
          </ac:spMkLst>
        </pc:spChg>
        <pc:picChg chg="add mod">
          <ac:chgData name="伊健 杜" userId="e69aded81da48593" providerId="LiveId" clId="{3635123C-BE63-41FD-9E19-5FC639B74FDE}" dt="2023-03-22T12:47:07.701" v="4162" actId="1076"/>
          <ac:picMkLst>
            <pc:docMk/>
            <pc:sldMk cId="3131756672" sldId="2645"/>
            <ac:picMk id="18434" creationId="{F071E25D-A245-37AC-8F2F-BDCFB114DE27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222335830" sldId="2646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222335830" sldId="2646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197020180" sldId="2647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7020180" sldId="2647"/>
            <ac:spMk id="2" creationId="{78943CB7-6E90-3B32-EFCE-321306C585B6}"/>
          </ac:spMkLst>
        </pc:spChg>
      </pc:sldChg>
      <pc:sldChg chg="addSp modSp add mod modAnim">
        <pc:chgData name="伊健 杜" userId="e69aded81da48593" providerId="LiveId" clId="{3635123C-BE63-41FD-9E19-5FC639B74FDE}" dt="2023-03-22T13:57:19.609" v="4322"/>
        <pc:sldMkLst>
          <pc:docMk/>
          <pc:sldMk cId="3460415208" sldId="2648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460415208" sldId="2648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14.678" v="4174" actId="1076"/>
          <ac:picMkLst>
            <pc:docMk/>
            <pc:sldMk cId="3460415208" sldId="2648"/>
            <ac:picMk id="19458" creationId="{7FC4498C-0F9C-9ADB-D6B3-74435337B101}"/>
          </ac:picMkLst>
        </pc:picChg>
        <pc:picChg chg="add mod">
          <ac:chgData name="伊健 杜" userId="e69aded81da48593" providerId="LiveId" clId="{3635123C-BE63-41FD-9E19-5FC639B74FDE}" dt="2023-03-22T12:48:13.269" v="4173" actId="1076"/>
          <ac:picMkLst>
            <pc:docMk/>
            <pc:sldMk cId="3460415208" sldId="2648"/>
            <ac:picMk id="19460" creationId="{0C639978-AF00-1E81-37F3-95EE0009F651}"/>
          </ac:picMkLst>
        </pc:picChg>
      </pc:sldChg>
      <pc:sldChg chg="add del">
        <pc:chgData name="伊健 杜" userId="e69aded81da48593" providerId="LiveId" clId="{3635123C-BE63-41FD-9E19-5FC639B74FDE}" dt="2023-03-22T12:21:11.760" v="2873" actId="47"/>
        <pc:sldMkLst>
          <pc:docMk/>
          <pc:sldMk cId="3814783808" sldId="2648"/>
        </pc:sldMkLst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990436689" sldId="2649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990436689" sldId="2649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8:46.953" v="4179" actId="1076"/>
          <ac:picMkLst>
            <pc:docMk/>
            <pc:sldMk cId="1990436689" sldId="2649"/>
            <ac:picMk id="2" creationId="{999CA65C-11C3-DE19-648B-F0D37BB49581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789215774" sldId="2650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6" creationId="{820CF020-8417-805D-3C80-BC875640C944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789215774" sldId="2650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06.553" v="4182" actId="1076"/>
          <ac:picMkLst>
            <pc:docMk/>
            <pc:sldMk cId="3789215774" sldId="2650"/>
            <ac:picMk id="20482" creationId="{E96D5026-0949-47A0-918E-8F0C9AF868E9}"/>
          </ac:picMkLst>
        </pc:pic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2905662671" sldId="2651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2905662671" sldId="2651"/>
            <ac:spMk id="2" creationId="{78943CB7-6E90-3B32-EFCE-321306C585B6}"/>
          </ac:spMkLst>
        </pc:spChg>
      </pc:sldChg>
      <pc:sldChg chg="modSp add mod">
        <pc:chgData name="伊健 杜" userId="e69aded81da48593" providerId="LiveId" clId="{3635123C-BE63-41FD-9E19-5FC639B74FDE}" dt="2023-03-22T13:57:19.609" v="4322"/>
        <pc:sldMkLst>
          <pc:docMk/>
          <pc:sldMk cId="3031158674" sldId="2652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031158674" sldId="2652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1808951793" sldId="2653"/>
        </pc:sldMkLst>
        <pc:spChg chg="add mod">
          <ac:chgData name="伊健 杜" userId="e69aded81da48593" providerId="LiveId" clId="{3635123C-BE63-41FD-9E19-5FC639B74FDE}" dt="2023-03-22T12:29:50.701" v="3684" actId="1076"/>
          <ac:spMkLst>
            <pc:docMk/>
            <pc:sldMk cId="1808951793" sldId="2653"/>
            <ac:spMk id="2" creationId="{724087CE-10E6-11A2-ED7D-1AF1CDDF5A13}"/>
          </ac:spMkLst>
        </pc:spChg>
        <pc:spChg chg="add mod">
          <ac:chgData name="伊健 杜" userId="e69aded81da48593" providerId="LiveId" clId="{3635123C-BE63-41FD-9E19-5FC639B74FDE}" dt="2023-03-22T12:29:47.744" v="3683" actId="1076"/>
          <ac:spMkLst>
            <pc:docMk/>
            <pc:sldMk cId="1808951793" sldId="2653"/>
            <ac:spMk id="3" creationId="{6BD08C9C-B5C3-D5CA-9BD3-ED2E32992D67}"/>
          </ac:spMkLst>
        </pc:spChg>
        <pc:spChg chg="add mod">
          <ac:chgData name="伊健 杜" userId="e69aded81da48593" providerId="LiveId" clId="{3635123C-BE63-41FD-9E19-5FC639B74FDE}" dt="2023-03-22T12:30:37.247" v="3716" actId="1076"/>
          <ac:spMkLst>
            <pc:docMk/>
            <pc:sldMk cId="1808951793" sldId="2653"/>
            <ac:spMk id="4" creationId="{C89248E1-7CBD-6D34-C34C-4C82F5CDAE49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0:32.905" v="3715"/>
          <ac:spMkLst>
            <pc:docMk/>
            <pc:sldMk cId="1808951793" sldId="2653"/>
            <ac:spMk id="7" creationId="{C761103C-6532-D36D-4E8F-3484CFA10F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08951793" sldId="2653"/>
            <ac:spMk id="9" creationId="{7C423D93-45E3-B2E3-10CF-ED853425F51E}"/>
          </ac:spMkLst>
        </pc:spChg>
        <pc:picChg chg="add mod">
          <ac:chgData name="伊健 杜" userId="e69aded81da48593" providerId="LiveId" clId="{3635123C-BE63-41FD-9E19-5FC639B74FDE}" dt="2023-03-22T12:49:31.139" v="4187" actId="14100"/>
          <ac:picMkLst>
            <pc:docMk/>
            <pc:sldMk cId="1808951793" sldId="2653"/>
            <ac:picMk id="22530" creationId="{FFE8BFF8-6334-47E1-958C-2215DAB958C0}"/>
          </ac:picMkLst>
        </pc:picChg>
      </pc:sldChg>
      <pc:sldChg chg="addSp modSp add mod">
        <pc:chgData name="伊健 杜" userId="e69aded81da48593" providerId="LiveId" clId="{3635123C-BE63-41FD-9E19-5FC639B74FDE}" dt="2023-03-22T13:57:19.609" v="4322"/>
        <pc:sldMkLst>
          <pc:docMk/>
          <pc:sldMk cId="3871748682" sldId="2654"/>
        </pc:sldMkLst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50:08.879" v="4192" actId="1076"/>
          <ac:spMkLst>
            <pc:docMk/>
            <pc:sldMk cId="3871748682" sldId="2654"/>
            <ac:spMk id="8" creationId="{13211CDD-71DF-4D68-838E-4218212E5DAB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3871748682" sldId="2654"/>
            <ac:spMk id="10" creationId="{82F4C764-832E-E0B4-F6E7-33DEA519A198}"/>
          </ac:spMkLst>
        </pc:spChg>
        <pc:picChg chg="add mod">
          <ac:chgData name="伊健 杜" userId="e69aded81da48593" providerId="LiveId" clId="{3635123C-BE63-41FD-9E19-5FC639B74FDE}" dt="2023-03-22T12:50:14.092" v="4196" actId="1076"/>
          <ac:picMkLst>
            <pc:docMk/>
            <pc:sldMk cId="3871748682" sldId="2654"/>
            <ac:picMk id="11" creationId="{6F2CD185-B5A3-7ECD-7629-5372B68B1250}"/>
          </ac:picMkLst>
        </pc:picChg>
        <pc:picChg chg="add mod">
          <ac:chgData name="伊健 杜" userId="e69aded81da48593" providerId="LiveId" clId="{3635123C-BE63-41FD-9E19-5FC639B74FDE}" dt="2023-03-22T12:50:10.570" v="4193" actId="1076"/>
          <ac:picMkLst>
            <pc:docMk/>
            <pc:sldMk cId="3871748682" sldId="2654"/>
            <ac:picMk id="23554" creationId="{F551F65A-2882-F635-EAF4-8AE10A44F948}"/>
          </ac:picMkLst>
        </pc:picChg>
      </pc:sldChg>
      <pc:sldChg chg="addSp delSp modSp add mod modNotesTx">
        <pc:chgData name="伊健 杜" userId="e69aded81da48593" providerId="LiveId" clId="{3635123C-BE63-41FD-9E19-5FC639B74FDE}" dt="2023-03-22T16:31:40.648" v="4324" actId="20577"/>
        <pc:sldMkLst>
          <pc:docMk/>
          <pc:sldMk cId="1855926563" sldId="2655"/>
        </pc:sldMkLst>
        <pc:spChg chg="mod">
          <ac:chgData name="伊健 杜" userId="e69aded81da48593" providerId="LiveId" clId="{3635123C-BE63-41FD-9E19-5FC639B74FDE}" dt="2023-03-22T12:33:47.645" v="3936" actId="20577"/>
          <ac:spMkLst>
            <pc:docMk/>
            <pc:sldMk cId="1855926563" sldId="2655"/>
            <ac:spMk id="5" creationId="{2C26E76D-3455-ACB7-E6B5-3518D115B001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6" creationId="{820CF020-8417-805D-3C80-BC875640C944}"/>
          </ac:spMkLst>
        </pc:spChg>
        <pc:spChg chg="add mod">
          <ac:chgData name="伊健 杜" userId="e69aded81da48593" providerId="LiveId" clId="{3635123C-BE63-41FD-9E19-5FC639B74FDE}" dt="2023-03-22T12:33:54.020" v="3948"/>
          <ac:spMkLst>
            <pc:docMk/>
            <pc:sldMk cId="1855926563" sldId="2655"/>
            <ac:spMk id="8" creationId="{49E27B6C-0E22-5CEC-E3AB-210D2DBC2167}"/>
          </ac:spMkLst>
        </pc:spChg>
        <pc:spChg chg="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9" creationId="{7C423D93-45E3-B2E3-10CF-ED853425F51E}"/>
          </ac:spMkLst>
        </pc:spChg>
        <pc:spChg chg="add mod">
          <ac:chgData name="伊健 杜" userId="e69aded81da48593" providerId="LiveId" clId="{3635123C-BE63-41FD-9E19-5FC639B74FDE}" dt="2023-03-22T13:57:19.609" v="4322"/>
          <ac:spMkLst>
            <pc:docMk/>
            <pc:sldMk cId="1855926563" sldId="2655"/>
            <ac:spMk id="10" creationId="{AD085078-3F17-825A-764E-C0A8AFCAD999}"/>
          </ac:spMkLst>
        </pc:spChg>
        <pc:picChg chg="add del mod">
          <ac:chgData name="伊健 杜" userId="e69aded81da48593" providerId="LiveId" clId="{3635123C-BE63-41FD-9E19-5FC639B74FDE}" dt="2023-03-22T12:50:24.055" v="4199" actId="478"/>
          <ac:picMkLst>
            <pc:docMk/>
            <pc:sldMk cId="1855926563" sldId="2655"/>
            <ac:picMk id="11" creationId="{CAE18550-C507-5FF1-046C-9A18380A4EE2}"/>
          </ac:picMkLst>
        </pc:picChg>
      </pc:sldChg>
    </pc:docChg>
  </pc:docChgLst>
  <pc:docChgLst>
    <pc:chgData name="伊健 杜" userId="e69aded81da48593" providerId="LiveId" clId="{63DCA451-41FF-4163-A066-BE6F36198B91}"/>
    <pc:docChg chg="undo custSel addSld delSld modSld sldOrd">
      <pc:chgData name="伊健 杜" userId="e69aded81da48593" providerId="LiveId" clId="{63DCA451-41FF-4163-A066-BE6F36198B91}" dt="2023-03-23T12:37:07.186" v="3806" actId="20577"/>
      <pc:docMkLst>
        <pc:docMk/>
      </pc:docMkLst>
      <pc:sldChg chg="addSp modSp mod modNotesTx">
        <pc:chgData name="伊健 杜" userId="e69aded81da48593" providerId="LiveId" clId="{63DCA451-41FF-4163-A066-BE6F36198B91}" dt="2023-03-23T11:15:23.665" v="3786"/>
        <pc:sldMkLst>
          <pc:docMk/>
          <pc:sldMk cId="2208416781" sldId="2470"/>
        </pc:sldMkLst>
        <pc:graphicFrameChg chg="mod modGraphic">
          <ac:chgData name="伊健 杜" userId="e69aded81da48593" providerId="LiveId" clId="{63DCA451-41FF-4163-A066-BE6F36198B91}" dt="2023-03-23T08:34:50.448" v="3773"/>
          <ac:graphicFrameMkLst>
            <pc:docMk/>
            <pc:sldMk cId="2208416781" sldId="2470"/>
            <ac:graphicFrameMk id="5" creationId="{53CB467B-9096-21FC-3754-48482A8560B2}"/>
          </ac:graphicFrameMkLst>
        </pc:graphicFrameChg>
        <pc:inkChg chg="add">
          <ac:chgData name="伊健 杜" userId="e69aded81da48593" providerId="LiveId" clId="{63DCA451-41FF-4163-A066-BE6F36198B91}" dt="2023-03-23T11:15:23.665" v="3786"/>
          <ac:inkMkLst>
            <pc:docMk/>
            <pc:sldMk cId="2208416781" sldId="2470"/>
            <ac:inkMk id="2" creationId="{D022FA66-1567-DAD7-FD6A-0EFCB52D8AC9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235920316" sldId="260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55294836" sldId="2621"/>
        </pc:sldMkLst>
      </pc:sldChg>
      <pc:sldChg chg="addSp modSp add del mod">
        <pc:chgData name="伊健 杜" userId="e69aded81da48593" providerId="LiveId" clId="{63DCA451-41FF-4163-A066-BE6F36198B91}" dt="2023-03-23T11:31:19.915" v="3787"/>
        <pc:sldMkLst>
          <pc:docMk/>
          <pc:sldMk cId="3735269636" sldId="262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5269636" sldId="2624"/>
            <ac:spMk id="2" creationId="{78943CB7-6E90-3B32-EFCE-321306C585B6}"/>
          </ac:spMkLst>
        </pc:spChg>
        <pc:inkChg chg="add">
          <ac:chgData name="伊健 杜" userId="e69aded81da48593" providerId="LiveId" clId="{63DCA451-41FF-4163-A066-BE6F36198B91}" dt="2023-03-23T11:31:19.915" v="3787"/>
          <ac:inkMkLst>
            <pc:docMk/>
            <pc:sldMk cId="3735269636" sldId="2624"/>
            <ac:inkMk id="3" creationId="{409331C3-E12E-0AF8-5E56-A1201DD3B423}"/>
          </ac:inkMkLst>
        </pc:ink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939076154" sldId="2625"/>
        </pc:sldMkLst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3731045384" sldId="262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731045384" sldId="2626"/>
            <ac:spMk id="3" creationId="{A68883CB-963E-F336-7660-7F30997E9C5B}"/>
          </ac:spMkLst>
        </pc:spChg>
        <pc:picChg chg="del mod">
          <ac:chgData name="伊健 杜" userId="e69aded81da48593" providerId="LiveId" clId="{63DCA451-41FF-4163-A066-BE6F36198B91}" dt="2023-03-23T07:09:16.673" v="827" actId="478"/>
          <ac:picMkLst>
            <pc:docMk/>
            <pc:sldMk cId="3731045384" sldId="2626"/>
            <ac:picMk id="4098" creationId="{06B307C6-EFEE-7642-EB0A-FD587620D545}"/>
          </ac:picMkLst>
        </pc:picChg>
        <pc:picChg chg="add mod">
          <ac:chgData name="伊健 杜" userId="e69aded81da48593" providerId="LiveId" clId="{63DCA451-41FF-4163-A066-BE6F36198B91}" dt="2023-03-23T08:20:38.780" v="3635" actId="1076"/>
          <ac:picMkLst>
            <pc:docMk/>
            <pc:sldMk cId="3731045384" sldId="2626"/>
            <ac:picMk id="6146" creationId="{2D31C68C-633F-3851-90B1-421A779EE7A0}"/>
          </ac:picMkLst>
        </pc:pic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016141871" sldId="262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016141871" sldId="262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1:50.989" v="3639" actId="1076"/>
          <ac:picMkLst>
            <pc:docMk/>
            <pc:sldMk cId="2016141871" sldId="2627"/>
            <ac:picMk id="11266" creationId="{8C60A784-F50E-ECF5-1066-E9673FCBF485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27331100" sldId="2627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18858449" sldId="2628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1942852452" sldId="2628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42852452" sldId="2628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2504383086" sldId="2629"/>
        </pc:sldMkLst>
        <pc:spChg chg="mod">
          <ac:chgData name="伊健 杜" userId="e69aded81da48593" providerId="LiveId" clId="{63DCA451-41FF-4163-A066-BE6F36198B91}" dt="2023-03-23T07:10:50.757" v="1055"/>
          <ac:spMkLst>
            <pc:docMk/>
            <pc:sldMk cId="2504383086" sldId="262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04383086" sldId="2629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21.949" v="3642" actId="14100"/>
          <ac:picMkLst>
            <pc:docMk/>
            <pc:sldMk cId="2504383086" sldId="2629"/>
            <ac:picMk id="12290" creationId="{3395288F-DC68-251B-3F13-0CC946D5AA7A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69946495" sldId="2629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57808692" sldId="2630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704530238" sldId="263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704530238" sldId="263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2:56.289" v="3648" actId="1076"/>
          <ac:picMkLst>
            <pc:docMk/>
            <pc:sldMk cId="3704530238" sldId="2630"/>
            <ac:picMk id="13314" creationId="{A3FC1017-2B57-819B-2D7F-BF5B469C0F79}"/>
          </ac:picMkLst>
        </pc:picChg>
      </pc:sldChg>
      <pc:sldChg chg="add del">
        <pc:chgData name="伊健 杜" userId="e69aded81da48593" providerId="LiveId" clId="{63DCA451-41FF-4163-A066-BE6F36198B91}" dt="2023-03-23T07:16:27.173" v="1152" actId="47"/>
        <pc:sldMkLst>
          <pc:docMk/>
          <pc:sldMk cId="250978389" sldId="2631"/>
        </pc:sldMkLst>
      </pc:sldChg>
      <pc:sldChg chg="modSp add mod">
        <pc:chgData name="伊健 杜" userId="e69aded81da48593" providerId="LiveId" clId="{63DCA451-41FF-4163-A066-BE6F36198B91}" dt="2023-03-23T11:46:33.932" v="3800" actId="20577"/>
        <pc:sldMkLst>
          <pc:docMk/>
          <pc:sldMk cId="1136305291" sldId="2631"/>
        </pc:sldMkLst>
        <pc:spChg chg="mod">
          <ac:chgData name="伊健 杜" userId="e69aded81da48593" providerId="LiveId" clId="{63DCA451-41FF-4163-A066-BE6F36198B91}" dt="2023-03-23T11:46:33.932" v="3800" actId="20577"/>
          <ac:spMkLst>
            <pc:docMk/>
            <pc:sldMk cId="1136305291" sldId="2631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494598239" sldId="2631"/>
        </pc:sldMkLst>
      </pc:sldChg>
      <pc:sldChg chg="modSp add mod">
        <pc:chgData name="伊健 杜" userId="e69aded81da48593" providerId="LiveId" clId="{63DCA451-41FF-4163-A066-BE6F36198B91}" dt="2023-03-23T11:47:38.496" v="3801"/>
        <pc:sldMkLst>
          <pc:docMk/>
          <pc:sldMk cId="267928257" sldId="2632"/>
        </pc:sldMkLst>
        <pc:spChg chg="mod">
          <ac:chgData name="伊健 杜" userId="e69aded81da48593" providerId="LiveId" clId="{63DCA451-41FF-4163-A066-BE6F36198B91}" dt="2023-03-23T11:47:38.496" v="3801"/>
          <ac:spMkLst>
            <pc:docMk/>
            <pc:sldMk cId="267928257" sldId="263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749241667" sldId="2632"/>
        </pc:sldMkLst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882207743" sldId="263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882207743" sldId="2633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21.069" v="3651" actId="1076"/>
          <ac:picMkLst>
            <pc:docMk/>
            <pc:sldMk cId="882207743" sldId="2633"/>
            <ac:picMk id="14338" creationId="{6B89C010-1F07-E55F-308B-525337171F2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507500896" sldId="2633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320857407" sldId="263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320857407" sldId="263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7:22:52.814" v="1523" actId="1076"/>
          <ac:picMkLst>
            <pc:docMk/>
            <pc:sldMk cId="3320857407" sldId="2634"/>
            <ac:picMk id="1026" creationId="{3AECD16C-408A-80C4-2350-2F2E2389E97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30968063" sldId="263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03393440" sldId="2635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565893777" sldId="263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2565893777" sldId="2635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2:58.581" v="1525" actId="478"/>
          <ac:picMkLst>
            <pc:docMk/>
            <pc:sldMk cId="2565893777" sldId="2635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7:23:29.701" v="1566" actId="1076"/>
          <ac:picMkLst>
            <pc:docMk/>
            <pc:sldMk cId="2565893777" sldId="2635"/>
            <ac:picMk id="2050" creationId="{F5A088DE-B6B6-3420-71A8-A6D79ABB9A0E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118881651" sldId="2636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789241609" sldId="263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789241609" sldId="2636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21922368" sldId="263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226352079" sldId="263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226352079" sldId="2637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24:50.024" v="3655" actId="1076"/>
          <ac:picMkLst>
            <pc:docMk/>
            <pc:sldMk cId="1226352079" sldId="2637"/>
            <ac:picMk id="15362" creationId="{B44322FB-577E-104C-F0EC-9A8D703B07C7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855373868" sldId="2638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3125770224" sldId="2638"/>
        </pc:sldMkLst>
        <pc:spChg chg="mod">
          <ac:chgData name="伊健 杜" userId="e69aded81da48593" providerId="LiveId" clId="{63DCA451-41FF-4163-A066-BE6F36198B91}" dt="2023-03-23T07:28:41.071" v="1895"/>
          <ac:spMkLst>
            <pc:docMk/>
            <pc:sldMk cId="3125770224" sldId="2638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125770224" sldId="2638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8:46.957" v="1896" actId="478"/>
          <ac:picMkLst>
            <pc:docMk/>
            <pc:sldMk cId="3125770224" sldId="2638"/>
            <ac:picMk id="1026" creationId="{3AECD16C-408A-80C4-2350-2F2E2389E974}"/>
          </ac:picMkLst>
        </pc:picChg>
        <pc:picChg chg="add mod">
          <ac:chgData name="伊健 杜" userId="e69aded81da48593" providerId="LiveId" clId="{63DCA451-41FF-4163-A066-BE6F36198B91}" dt="2023-03-23T08:25:48.469" v="3724" actId="1076"/>
          <ac:picMkLst>
            <pc:docMk/>
            <pc:sldMk cId="3125770224" sldId="2638"/>
            <ac:picMk id="5122" creationId="{832E2E59-000A-2C9B-1D13-17E52FDA674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448542869" sldId="2639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1461498273" sldId="2639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61498273" sldId="2639"/>
            <ac:spMk id="3" creationId="{A68883CB-963E-F336-7660-7F30997E9C5B}"/>
          </ac:spMkLst>
        </pc:spChg>
        <pc:picChg chg="del">
          <ac:chgData name="伊健 杜" userId="e69aded81da48593" providerId="LiveId" clId="{63DCA451-41FF-4163-A066-BE6F36198B91}" dt="2023-03-23T07:29:25.949" v="1954" actId="478"/>
          <ac:picMkLst>
            <pc:docMk/>
            <pc:sldMk cId="1461498273" sldId="2639"/>
            <ac:picMk id="2050" creationId="{F5A088DE-B6B6-3420-71A8-A6D79ABB9A0E}"/>
          </ac:picMkLst>
        </pc:picChg>
        <pc:picChg chg="add mod">
          <ac:chgData name="伊健 杜" userId="e69aded81da48593" providerId="LiveId" clId="{63DCA451-41FF-4163-A066-BE6F36198B91}" dt="2023-03-23T08:26:27.153" v="3728" actId="1076"/>
          <ac:picMkLst>
            <pc:docMk/>
            <pc:sldMk cId="1461498273" sldId="2639"/>
            <ac:picMk id="4098" creationId="{6451E626-58C5-F0DC-9C89-09EB5EB9BA1B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330373743" sldId="2640"/>
        </pc:sldMkLst>
      </pc:sldChg>
      <pc:sldChg chg="addSp delSp modSp add mod">
        <pc:chgData name="伊健 杜" userId="e69aded81da48593" providerId="LiveId" clId="{63DCA451-41FF-4163-A066-BE6F36198B91}" dt="2023-03-23T08:34:50.448" v="3773"/>
        <pc:sldMkLst>
          <pc:docMk/>
          <pc:sldMk cId="2605979929" sldId="264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605979929" sldId="2640"/>
            <ac:spMk id="2" creationId="{10304424-DB4A-36E7-9E0D-D32A5DD0F26C}"/>
          </ac:spMkLst>
        </pc:spChg>
        <pc:spChg chg="del">
          <ac:chgData name="伊健 杜" userId="e69aded81da48593" providerId="LiveId" clId="{63DCA451-41FF-4163-A066-BE6F36198B91}" dt="2023-03-23T07:29:53.646" v="2010" actId="478"/>
          <ac:spMkLst>
            <pc:docMk/>
            <pc:sldMk cId="2605979929" sldId="2640"/>
            <ac:spMk id="3" creationId="{A68883CB-963E-F336-7660-7F30997E9C5B}"/>
          </ac:spMkLst>
        </pc:spChg>
        <pc:spChg chg="add mod">
          <ac:chgData name="伊健 杜" userId="e69aded81da48593" providerId="LiveId" clId="{63DCA451-41FF-4163-A066-BE6F36198B91}" dt="2023-03-23T07:30:05.480" v="2024"/>
          <ac:spMkLst>
            <pc:docMk/>
            <pc:sldMk cId="2605979929" sldId="2640"/>
            <ac:spMk id="4" creationId="{3B698113-22C1-0252-135E-F5B2B4D9998C}"/>
          </ac:spMkLst>
        </pc:spChg>
        <pc:spChg chg="add mod">
          <ac:chgData name="伊健 杜" userId="e69aded81da48593" providerId="LiveId" clId="{63DCA451-41FF-4163-A066-BE6F36198B91}" dt="2023-03-23T07:30:15.560" v="2032" actId="1076"/>
          <ac:spMkLst>
            <pc:docMk/>
            <pc:sldMk cId="2605979929" sldId="2640"/>
            <ac:spMk id="6" creationId="{549A3C7F-FC9D-0FD5-8997-A448AB6D7FC2}"/>
          </ac:spMkLst>
        </pc:spChg>
        <pc:picChg chg="add mod">
          <ac:chgData name="伊健 杜" userId="e69aded81da48593" providerId="LiveId" clId="{63DCA451-41FF-4163-A066-BE6F36198B91}" dt="2023-03-23T07:31:47.324" v="2035" actId="1076"/>
          <ac:picMkLst>
            <pc:docMk/>
            <pc:sldMk cId="2605979929" sldId="2640"/>
            <ac:picMk id="3074" creationId="{44F53D78-35CF-7235-CBF2-15B173AEA591}"/>
          </ac:picMkLst>
        </pc:picChg>
        <pc:picChg chg="add mod">
          <ac:chgData name="伊健 杜" userId="e69aded81da48593" providerId="LiveId" clId="{63DCA451-41FF-4163-A066-BE6F36198B91}" dt="2023-03-23T07:32:23.139" v="2042" actId="1076"/>
          <ac:picMkLst>
            <pc:docMk/>
            <pc:sldMk cId="2605979929" sldId="2640"/>
            <ac:picMk id="3076" creationId="{5B6E3F65-FFA2-07D3-A5A1-FDEBEDA4595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708081134" sldId="2641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954098177" sldId="264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954098177" sldId="2641"/>
            <ac:spMk id="2" creationId="{78943CB7-6E90-3B32-EFCE-321306C585B6}"/>
          </ac:spMkLst>
        </pc:spChg>
      </pc:sldChg>
      <pc:sldChg chg="addSp delSp modSp add del mod">
        <pc:chgData name="伊健 杜" userId="e69aded81da48593" providerId="LiveId" clId="{63DCA451-41FF-4163-A066-BE6F36198B91}" dt="2023-03-23T08:34:50.448" v="3773"/>
        <pc:sldMkLst>
          <pc:docMk/>
          <pc:sldMk cId="1059089117" sldId="264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059089117" sldId="2642"/>
            <ac:spMk id="3" creationId="{A68883CB-963E-F336-7660-7F30997E9C5B}"/>
          </ac:spMkLst>
        </pc:spChg>
        <pc:spChg chg="add del">
          <ac:chgData name="伊健 杜" userId="e69aded81da48593" providerId="LiveId" clId="{63DCA451-41FF-4163-A066-BE6F36198B91}" dt="2023-03-23T07:33:20.795" v="2194" actId="22"/>
          <ac:spMkLst>
            <pc:docMk/>
            <pc:sldMk cId="1059089117" sldId="2642"/>
            <ac:spMk id="6" creationId="{5DBEC3C8-1887-1860-CCC4-165C24178FDA}"/>
          </ac:spMkLst>
        </pc:spChg>
        <pc:picChg chg="add mod">
          <ac:chgData name="伊健 杜" userId="e69aded81da48593" providerId="LiveId" clId="{63DCA451-41FF-4163-A066-BE6F36198B91}" dt="2023-03-23T08:30:36.428" v="3737" actId="1076"/>
          <ac:picMkLst>
            <pc:docMk/>
            <pc:sldMk cId="1059089117" sldId="2642"/>
            <ac:picMk id="10242" creationId="{02CE90BC-4CBC-2569-7EDF-E991022AF22C}"/>
          </ac:picMkLst>
        </pc:picChg>
        <pc:picChg chg="add mod">
          <ac:chgData name="伊健 杜" userId="e69aded81da48593" providerId="LiveId" clId="{63DCA451-41FF-4163-A066-BE6F36198B91}" dt="2023-03-23T08:30:39.164" v="3738" actId="1076"/>
          <ac:picMkLst>
            <pc:docMk/>
            <pc:sldMk cId="1059089117" sldId="2642"/>
            <ac:picMk id="10244" creationId="{A9A428E9-2A0E-C3A7-583B-1416BDF4FC40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144405284" sldId="264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333327225" sldId="2643"/>
        </pc:sldMkLst>
      </pc:sldChg>
      <pc:sldChg chg="addSp delSp modSp add mod">
        <pc:chgData name="伊健 杜" userId="e69aded81da48593" providerId="LiveId" clId="{63DCA451-41FF-4163-A066-BE6F36198B91}" dt="2023-03-23T12:14:05.342" v="3802"/>
        <pc:sldMkLst>
          <pc:docMk/>
          <pc:sldMk cId="3869946495" sldId="264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869946495" sldId="2643"/>
            <ac:spMk id="9" creationId="{7C423D93-45E3-B2E3-10CF-ED853425F51E}"/>
          </ac:spMkLst>
        </pc:spChg>
        <pc:picChg chg="del">
          <ac:chgData name="伊健 杜" userId="e69aded81da48593" providerId="LiveId" clId="{63DCA451-41FF-4163-A066-BE6F36198B91}" dt="2023-03-23T07:36:52.672" v="2353" actId="478"/>
          <ac:picMkLst>
            <pc:docMk/>
            <pc:sldMk cId="3869946495" sldId="2643"/>
            <ac:picMk id="6146" creationId="{E791792A-B397-2DE8-70A4-F0B2F88AE093}"/>
          </ac:picMkLst>
        </pc:picChg>
        <pc:picChg chg="add del">
          <ac:chgData name="伊健 杜" userId="e69aded81da48593" providerId="LiveId" clId="{63DCA451-41FF-4163-A066-BE6F36198B91}" dt="2023-03-23T08:31:27.203" v="3740" actId="478"/>
          <ac:picMkLst>
            <pc:docMk/>
            <pc:sldMk cId="3869946495" sldId="2643"/>
            <ac:picMk id="16386" creationId="{E5F0487E-C36F-55BA-D918-4929197AACB8}"/>
          </ac:picMkLst>
        </pc:picChg>
        <pc:picChg chg="add del mod">
          <ac:chgData name="伊健 杜" userId="e69aded81da48593" providerId="LiveId" clId="{63DCA451-41FF-4163-A066-BE6F36198B91}" dt="2023-03-23T08:32:09.779" v="3747" actId="478"/>
          <ac:picMkLst>
            <pc:docMk/>
            <pc:sldMk cId="3869946495" sldId="2643"/>
            <ac:picMk id="16388" creationId="{96DF56AB-DD00-1F29-38CE-6BB351F3EB33}"/>
          </ac:picMkLst>
        </pc:picChg>
        <pc:picChg chg="add mod">
          <ac:chgData name="伊健 杜" userId="e69aded81da48593" providerId="LiveId" clId="{63DCA451-41FF-4163-A066-BE6F36198B91}" dt="2023-03-23T08:32:13.983" v="3750" actId="1076"/>
          <ac:picMkLst>
            <pc:docMk/>
            <pc:sldMk cId="3869946495" sldId="2643"/>
            <ac:picMk id="16390" creationId="{F32E9991-5CD8-1CF3-FF84-744EB9AF946B}"/>
          </ac:picMkLst>
        </pc:picChg>
        <pc:inkChg chg="add">
          <ac:chgData name="伊健 杜" userId="e69aded81da48593" providerId="LiveId" clId="{63DCA451-41FF-4163-A066-BE6F36198B91}" dt="2023-03-23T12:14:05.342" v="3802"/>
          <ac:inkMkLst>
            <pc:docMk/>
            <pc:sldMk cId="3869946495" sldId="2643"/>
            <ac:inkMk id="2" creationId="{AAD510F2-D985-129F-7FB6-500B807D1A7A}"/>
          </ac:inkMkLst>
        </pc:inkChg>
      </pc:sldChg>
      <pc:sldChg chg="addSp delSp modSp new mod modNotesTx">
        <pc:chgData name="伊健 杜" userId="e69aded81da48593" providerId="LiveId" clId="{63DCA451-41FF-4163-A066-BE6F36198B91}" dt="2023-03-23T12:37:07.186" v="3806" actId="20577"/>
        <pc:sldMkLst>
          <pc:docMk/>
          <pc:sldMk cId="3556397952" sldId="264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556397952" sldId="2644"/>
            <ac:spMk id="2" creationId="{B4068F12-1D5A-5554-FED0-C204C5A92EFF}"/>
          </ac:spMkLst>
        </pc:spChg>
        <pc:spChg chg="del">
          <ac:chgData name="伊健 杜" userId="e69aded81da48593" providerId="LiveId" clId="{63DCA451-41FF-4163-A066-BE6F36198B91}" dt="2023-03-23T07:58:10.151" v="2965" actId="478"/>
          <ac:spMkLst>
            <pc:docMk/>
            <pc:sldMk cId="3556397952" sldId="2644"/>
            <ac:spMk id="3" creationId="{389AA0DD-7A41-2F92-EA52-0805173265CF}"/>
          </ac:spMkLst>
        </pc:spChg>
        <pc:picChg chg="add mod">
          <ac:chgData name="伊健 杜" userId="e69aded81da48593" providerId="LiveId" clId="{63DCA451-41FF-4163-A066-BE6F36198B91}" dt="2023-03-23T10:22:34.007" v="3783" actId="1076"/>
          <ac:picMkLst>
            <pc:docMk/>
            <pc:sldMk cId="3556397952" sldId="2644"/>
            <ac:picMk id="4" creationId="{C0212573-56CF-9A13-DBDE-7BD82D077D9F}"/>
          </ac:picMkLst>
        </pc:picChg>
        <pc:picChg chg="add del">
          <ac:chgData name="伊健 杜" userId="e69aded81da48593" providerId="LiveId" clId="{63DCA451-41FF-4163-A066-BE6F36198B91}" dt="2023-03-23T07:57:49.962" v="2964" actId="478"/>
          <ac:picMkLst>
            <pc:docMk/>
            <pc:sldMk cId="3556397952" sldId="2644"/>
            <ac:picMk id="5" creationId="{F2E2A9E0-87F7-5676-78AE-C2CB05C769A8}"/>
          </ac:picMkLst>
        </pc:picChg>
        <pc:picChg chg="add mod">
          <ac:chgData name="伊健 杜" userId="e69aded81da48593" providerId="LiveId" clId="{63DCA451-41FF-4163-A066-BE6F36198B91}" dt="2023-03-23T10:21:58.997" v="3777" actId="1076"/>
          <ac:picMkLst>
            <pc:docMk/>
            <pc:sldMk cId="3556397952" sldId="2644"/>
            <ac:picMk id="6" creationId="{75EEC8F8-35A0-E938-B100-CD443C578AB6}"/>
          </ac:picMkLst>
        </pc:picChg>
        <pc:picChg chg="add mod">
          <ac:chgData name="伊健 杜" userId="e69aded81da48593" providerId="LiveId" clId="{63DCA451-41FF-4163-A066-BE6F36198B91}" dt="2023-03-23T10:22:20.962" v="3780" actId="14100"/>
          <ac:picMkLst>
            <pc:docMk/>
            <pc:sldMk cId="3556397952" sldId="2644"/>
            <ac:picMk id="8" creationId="{3D475782-4F8B-491D-342E-651C9ECF4175}"/>
          </ac:picMkLst>
        </pc:picChg>
        <pc:picChg chg="add mod">
          <ac:chgData name="伊健 杜" userId="e69aded81da48593" providerId="LiveId" clId="{63DCA451-41FF-4163-A066-BE6F36198B91}" dt="2023-03-23T10:22:32.928" v="3782" actId="1076"/>
          <ac:picMkLst>
            <pc:docMk/>
            <pc:sldMk cId="3556397952" sldId="2644"/>
            <ac:picMk id="10" creationId="{9E6C3AFE-9565-49B2-8202-552CC7108D7E}"/>
          </ac:picMkLst>
        </pc:picChg>
        <pc:picChg chg="add mod">
          <ac:chgData name="伊健 杜" userId="e69aded81da48593" providerId="LiveId" clId="{63DCA451-41FF-4163-A066-BE6F36198B91}" dt="2023-03-23T10:22:45.370" v="3785" actId="1076"/>
          <ac:picMkLst>
            <pc:docMk/>
            <pc:sldMk cId="3556397952" sldId="2644"/>
            <ac:picMk id="12" creationId="{757F759B-B0D6-DA0A-F068-4688F70504E9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695809362" sldId="2644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741092366" sldId="2645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741092366" sldId="2645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2:31.914" v="3755" actId="1076"/>
          <ac:picMkLst>
            <pc:docMk/>
            <pc:sldMk cId="741092366" sldId="2645"/>
            <ac:picMk id="17410" creationId="{48AA5946-7809-F534-3101-2206BDE9151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131756672" sldId="2645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222335830" sldId="2646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3203542274" sldId="2646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6" creationId="{820CF020-8417-805D-3C80-BC875640C944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203542274" sldId="2646"/>
            <ac:spMk id="9" creationId="{7C423D93-45E3-B2E3-10CF-ED853425F51E}"/>
          </ac:spMkLst>
        </pc:spChg>
        <pc:picChg chg="add mod">
          <ac:chgData name="伊健 杜" userId="e69aded81da48593" providerId="LiveId" clId="{63DCA451-41FF-4163-A066-BE6F36198B91}" dt="2023-03-23T08:33:21.499" v="3758" actId="1076"/>
          <ac:picMkLst>
            <pc:docMk/>
            <pc:sldMk cId="3203542274" sldId="2646"/>
            <ac:picMk id="18434" creationId="{75165EA8-DE7E-642B-BEA1-49BFA5F37CC4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7020180" sldId="2647"/>
        </pc:sldMkLst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624960586" sldId="2647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2" creationId="{78943CB7-6E90-3B32-EFCE-321306C585B6}"/>
          </ac:spMkLst>
        </pc:spChg>
        <pc:spChg chg="add mod">
          <ac:chgData name="伊健 杜" userId="e69aded81da48593" providerId="LiveId" clId="{63DCA451-41FF-4163-A066-BE6F36198B91}" dt="2023-03-23T08:34:50.448" v="3773"/>
          <ac:spMkLst>
            <pc:docMk/>
            <pc:sldMk cId="624960586" sldId="2647"/>
            <ac:spMk id="3" creationId="{6A6C6BC8-86BF-8E15-6E52-08DE712EDCAD}"/>
          </ac:spMkLst>
        </pc:spChg>
      </pc:sldChg>
      <pc:sldChg chg="add">
        <pc:chgData name="伊健 杜" userId="e69aded81da48593" providerId="LiveId" clId="{63DCA451-41FF-4163-A066-BE6F36198B91}" dt="2023-03-23T07:57:45.934" v="2963"/>
        <pc:sldMkLst>
          <pc:docMk/>
          <pc:sldMk cId="2800226300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460415208" sldId="2648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990436689" sldId="2649"/>
        </pc:sldMkLst>
      </pc:sldChg>
      <pc:sldChg chg="modSp add mod">
        <pc:chgData name="伊健 杜" userId="e69aded81da48593" providerId="LiveId" clId="{63DCA451-41FF-4163-A066-BE6F36198B91}" dt="2023-03-23T08:08:54.796" v="3229"/>
        <pc:sldMkLst>
          <pc:docMk/>
          <pc:sldMk cId="3052047881" sldId="2649"/>
        </pc:sldMkLst>
        <pc:spChg chg="mod">
          <ac:chgData name="伊健 杜" userId="e69aded81da48593" providerId="LiveId" clId="{63DCA451-41FF-4163-A066-BE6F36198B91}" dt="2023-03-23T08:08:54.796" v="3229"/>
          <ac:spMkLst>
            <pc:docMk/>
            <pc:sldMk cId="3052047881" sldId="2649"/>
            <ac:spMk id="2" creationId="{78943CB7-6E90-3B32-EFCE-321306C585B6}"/>
          </ac:spMkLst>
        </pc:spChg>
      </pc:sldChg>
      <pc:sldChg chg="addSp modSp add mod">
        <pc:chgData name="伊健 杜" userId="e69aded81da48593" providerId="LiveId" clId="{63DCA451-41FF-4163-A066-BE6F36198B91}" dt="2023-03-23T08:34:50.448" v="3773"/>
        <pc:sldMkLst>
          <pc:docMk/>
          <pc:sldMk cId="1932040094" sldId="2650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932040094" sldId="2650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20.325" v="3769" actId="1076"/>
          <ac:picMkLst>
            <pc:docMk/>
            <pc:sldMk cId="1932040094" sldId="2650"/>
            <ac:picMk id="9218" creationId="{8D762BA2-292D-2B22-EFB0-ED552FE34C58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789215774" sldId="2650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2905662671" sldId="2651"/>
        </pc:sldMkLst>
      </pc:sldChg>
      <pc:sldChg chg="addSp modSp add mod modNotesTx">
        <pc:chgData name="伊健 杜" userId="e69aded81da48593" providerId="LiveId" clId="{63DCA451-41FF-4163-A066-BE6F36198B91}" dt="2023-03-23T12:37:02.735" v="3804" actId="20577"/>
        <pc:sldMkLst>
          <pc:docMk/>
          <pc:sldMk cId="3982940180" sldId="2651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3982940180" sldId="2651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4:34.864" v="3772" actId="1076"/>
          <ac:picMkLst>
            <pc:docMk/>
            <pc:sldMk cId="3982940180" sldId="2651"/>
            <ac:picMk id="8194" creationId="{822AEDC5-E639-3877-2EEC-23C47CCF5140}"/>
          </ac:picMkLst>
        </pc:picChg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903663455" sldId="2652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903663455" sldId="2652"/>
            <ac:spMk id="2" creationId="{78943CB7-6E90-3B32-EFCE-321306C585B6}"/>
          </ac:spMkLst>
        </pc:sp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031158674" sldId="2652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08951793" sldId="2653"/>
        </pc:sldMkLst>
      </pc:sldChg>
      <pc:sldChg chg="modSp add mod">
        <pc:chgData name="伊健 杜" userId="e69aded81da48593" providerId="LiveId" clId="{63DCA451-41FF-4163-A066-BE6F36198B91}" dt="2023-03-23T08:34:50.448" v="3773"/>
        <pc:sldMkLst>
          <pc:docMk/>
          <pc:sldMk cId="2066233463" sldId="2653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2066233463" sldId="2653"/>
            <ac:spMk id="2" creationId="{78943CB7-6E90-3B32-EFCE-321306C585B6}"/>
          </ac:spMkLst>
        </pc:spChg>
      </pc:sldChg>
      <pc:sldChg chg="addSp modSp add mod ord">
        <pc:chgData name="伊健 杜" userId="e69aded81da48593" providerId="LiveId" clId="{63DCA451-41FF-4163-A066-BE6F36198B91}" dt="2023-03-23T08:34:50.448" v="3773"/>
        <pc:sldMkLst>
          <pc:docMk/>
          <pc:sldMk cId="1476512065" sldId="2654"/>
        </pc:sldMkLst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2" creationId="{10304424-DB4A-36E7-9E0D-D32A5DD0F26C}"/>
          </ac:spMkLst>
        </pc:spChg>
        <pc:spChg chg="mod">
          <ac:chgData name="伊健 杜" userId="e69aded81da48593" providerId="LiveId" clId="{63DCA451-41FF-4163-A066-BE6F36198B91}" dt="2023-03-23T08:34:50.448" v="3773"/>
          <ac:spMkLst>
            <pc:docMk/>
            <pc:sldMk cId="1476512065" sldId="2654"/>
            <ac:spMk id="3" creationId="{A68883CB-963E-F336-7660-7F30997E9C5B}"/>
          </ac:spMkLst>
        </pc:spChg>
        <pc:picChg chg="add mod">
          <ac:chgData name="伊健 杜" userId="e69aded81da48593" providerId="LiveId" clId="{63DCA451-41FF-4163-A066-BE6F36198B91}" dt="2023-03-23T08:33:59.968" v="3765" actId="14100"/>
          <ac:picMkLst>
            <pc:docMk/>
            <pc:sldMk cId="1476512065" sldId="2654"/>
            <ac:picMk id="7170" creationId="{87392DBD-2D03-50A6-3CB9-414A630D920C}"/>
          </ac:picMkLst>
        </pc:picChg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3871748682" sldId="2654"/>
        </pc:sldMkLst>
      </pc:sldChg>
      <pc:sldChg chg="del">
        <pc:chgData name="伊健 杜" userId="e69aded81da48593" providerId="LiveId" clId="{63DCA451-41FF-4163-A066-BE6F36198B91}" dt="2023-03-23T06:58:44.192" v="0" actId="47"/>
        <pc:sldMkLst>
          <pc:docMk/>
          <pc:sldMk cId="1855926563" sldId="2655"/>
        </pc:sldMkLst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1AB38F51-59E8-459D-A4E9-8E721BC55056}"/>
    <pc:docChg chg="custSel addSld delSld modSld sldOrd">
      <pc:chgData name="伊健 杜" userId="e69aded81da48593" providerId="LiveId" clId="{1AB38F51-59E8-459D-A4E9-8E721BC55056}" dt="2023-03-15T16:08:59.307" v="3186"/>
      <pc:docMkLst>
        <pc:docMk/>
      </pc:docMkLst>
      <pc:sldChg chg="del">
        <pc:chgData name="伊健 杜" userId="e69aded81da48593" providerId="LiveId" clId="{1AB38F51-59E8-459D-A4E9-8E721BC55056}" dt="2023-03-15T11:50:17.156" v="0" actId="47"/>
        <pc:sldMkLst>
          <pc:docMk/>
          <pc:sldMk cId="1400167800" sldId="2468"/>
        </pc:sldMkLst>
      </pc:sldChg>
      <pc:sldChg chg="addSp delSp modSp add del mod">
        <pc:chgData name="伊健 杜" userId="e69aded81da48593" providerId="LiveId" clId="{1AB38F51-59E8-459D-A4E9-8E721BC55056}" dt="2023-03-15T12:42:02.612" v="3009" actId="1076"/>
        <pc:sldMkLst>
          <pc:docMk/>
          <pc:sldMk cId="527251405" sldId="2506"/>
        </pc:sldMkLst>
        <pc:spChg chg="mod">
          <ac:chgData name="伊健 杜" userId="e69aded81da48593" providerId="LiveId" clId="{1AB38F51-59E8-459D-A4E9-8E721BC55056}" dt="2023-03-15T11:55:05.083" v="349"/>
          <ac:spMkLst>
            <pc:docMk/>
            <pc:sldMk cId="527251405" sldId="250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1:56:27.487" v="441"/>
          <ac:spMkLst>
            <pc:docMk/>
            <pc:sldMk cId="527251405" sldId="2506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1:51:29.340" v="21" actId="478"/>
          <ac:picMkLst>
            <pc:docMk/>
            <pc:sldMk cId="527251405" sldId="2506"/>
            <ac:picMk id="2050" creationId="{A1C53714-EA9B-D685-29A8-0EFEE273E4E6}"/>
          </ac:picMkLst>
        </pc:picChg>
        <pc:picChg chg="add mod">
          <ac:chgData name="伊健 杜" userId="e69aded81da48593" providerId="LiveId" clId="{1AB38F51-59E8-459D-A4E9-8E721BC55056}" dt="2023-03-15T12:42:02.612" v="3009" actId="1076"/>
          <ac:picMkLst>
            <pc:docMk/>
            <pc:sldMk cId="527251405" sldId="2506"/>
            <ac:picMk id="7170" creationId="{97E765D1-7A56-6E3A-3D12-E6A31E5D4B9F}"/>
          </ac:picMkLst>
        </pc:picChg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71325794" sldId="250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24236957" sldId="250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282525009" sldId="251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634185468" sldId="251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61939474" sldId="251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4259980377" sldId="251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464792934" sldId="251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29989284" sldId="251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54083070" sldId="251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050754469" sldId="251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896828560" sldId="251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460186523" sldId="251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542979487" sldId="252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633661857" sldId="252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70660867" sldId="252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510356228" sldId="252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496033850" sldId="2524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950927279" sldId="2525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982493487" sldId="2526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93297999" sldId="2527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877216074" sldId="2528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536840927" sldId="2529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1201839714" sldId="2530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82359305" sldId="2531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195538303" sldId="2532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3127220989" sldId="2533"/>
        </pc:sldMkLst>
      </pc:sldChg>
      <pc:sldChg chg="del">
        <pc:chgData name="伊健 杜" userId="e69aded81da48593" providerId="LiveId" clId="{1AB38F51-59E8-459D-A4E9-8E721BC55056}" dt="2023-03-15T11:50:17.156" v="0" actId="47"/>
        <pc:sldMkLst>
          <pc:docMk/>
          <pc:sldMk cId="2000733566" sldId="2534"/>
        </pc:sldMkLst>
      </pc:sldChg>
      <pc:sldChg chg="del">
        <pc:chgData name="伊健 杜" userId="e69aded81da48593" providerId="LiveId" clId="{1AB38F51-59E8-459D-A4E9-8E721BC55056}" dt="2023-03-15T11:50:18.070" v="1" actId="47"/>
        <pc:sldMkLst>
          <pc:docMk/>
          <pc:sldMk cId="2383305413" sldId="2535"/>
        </pc:sldMkLst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612418848" sldId="254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12418848" sldId="2542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74929884" sldId="254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74929884" sldId="254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820649207" sldId="254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820649207" sldId="2544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1AB38F51-59E8-459D-A4E9-8E721BC55056}" dt="2023-03-15T12:53:33.423" v="3175"/>
        <pc:sldMkLst>
          <pc:docMk/>
          <pc:sldMk cId="2404243998" sldId="254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404243998" sldId="254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572437580" sldId="254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572437580" sldId="254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2:10.488" v="3011" actId="1076"/>
          <ac:picMkLst>
            <pc:docMk/>
            <pc:sldMk cId="572437580" sldId="2546"/>
            <ac:picMk id="8194" creationId="{CC7C01BB-23B4-7CBC-8557-DDFBCA49751A}"/>
          </ac:picMkLst>
        </pc:picChg>
      </pc:sldChg>
      <pc:sldChg chg="modSp add mod">
        <pc:chgData name="伊健 杜" userId="e69aded81da48593" providerId="LiveId" clId="{1AB38F51-59E8-459D-A4E9-8E721BC55056}" dt="2023-03-15T16:08:59.307" v="3186"/>
        <pc:sldMkLst>
          <pc:docMk/>
          <pc:sldMk cId="3415684638" sldId="2547"/>
        </pc:sldMkLst>
        <pc:spChg chg="mod">
          <ac:chgData name="伊健 杜" userId="e69aded81da48593" providerId="LiveId" clId="{1AB38F51-59E8-459D-A4E9-8E721BC55056}" dt="2023-03-15T16:08:59.307" v="3186"/>
          <ac:spMkLst>
            <pc:docMk/>
            <pc:sldMk cId="3415684638" sldId="2547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569530016" sldId="2548"/>
        </pc:sldMkLst>
        <pc:spChg chg="mod">
          <ac:chgData name="伊健 杜" userId="e69aded81da48593" providerId="LiveId" clId="{1AB38F51-59E8-459D-A4E9-8E721BC55056}" dt="2023-03-15T12:07:09.338" v="796"/>
          <ac:spMkLst>
            <pc:docMk/>
            <pc:sldMk cId="3569530016" sldId="2548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569530016" sldId="254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3:51.628" v="3014" actId="1076"/>
          <ac:picMkLst>
            <pc:docMk/>
            <pc:sldMk cId="3569530016" sldId="2548"/>
            <ac:picMk id="9218" creationId="{0F7966F9-B282-13D7-A5E8-697FEE021B89}"/>
          </ac:picMkLst>
        </pc:picChg>
      </pc:sldChg>
      <pc:sldChg chg="modSp new del mod">
        <pc:chgData name="伊健 杜" userId="e69aded81da48593" providerId="LiveId" clId="{1AB38F51-59E8-459D-A4E9-8E721BC55056}" dt="2023-03-15T12:41:19.434" v="3002" actId="47"/>
        <pc:sldMkLst>
          <pc:docMk/>
          <pc:sldMk cId="554789652" sldId="2549"/>
        </pc:sldMkLst>
        <pc:spChg chg="mod">
          <ac:chgData name="伊健 杜" userId="e69aded81da48593" providerId="LiveId" clId="{1AB38F51-59E8-459D-A4E9-8E721BC55056}" dt="2023-03-15T12:32:14.156" v="2620" actId="20577"/>
          <ac:spMkLst>
            <pc:docMk/>
            <pc:sldMk cId="554789652" sldId="2549"/>
            <ac:spMk id="2" creationId="{F953A335-1DF9-A098-1ACC-4D7AE29E09BB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45491449" sldId="255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45491449" sldId="2550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13.144" v="3018" actId="1076"/>
          <ac:picMkLst>
            <pc:docMk/>
            <pc:sldMk cId="45491449" sldId="2550"/>
            <ac:picMk id="10242" creationId="{F962AE30-BBE2-8C82-5FD9-1B11B947CF7C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1198347628" sldId="2551"/>
        </pc:sldMkLst>
        <pc:spChg chg="mod">
          <ac:chgData name="伊健 杜" userId="e69aded81da48593" providerId="LiveId" clId="{1AB38F51-59E8-459D-A4E9-8E721BC55056}" dt="2023-03-15T12:08:44.169" v="1019"/>
          <ac:spMkLst>
            <pc:docMk/>
            <pc:sldMk cId="1198347628" sldId="2551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1198347628" sldId="2551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4:49.320" v="3031" actId="1076"/>
          <ac:picMkLst>
            <pc:docMk/>
            <pc:sldMk cId="1198347628" sldId="2551"/>
            <ac:picMk id="11266" creationId="{D28EA43C-0549-6C0C-CD2D-50C517B67655}"/>
          </ac:picMkLst>
        </pc:picChg>
        <pc:picChg chg="add mod">
          <ac:chgData name="伊健 杜" userId="e69aded81da48593" providerId="LiveId" clId="{1AB38F51-59E8-459D-A4E9-8E721BC55056}" dt="2023-03-15T12:44:53.366" v="3034" actId="1076"/>
          <ac:picMkLst>
            <pc:docMk/>
            <pc:sldMk cId="1198347628" sldId="2551"/>
            <ac:picMk id="11268" creationId="{DFF52010-AAB2-6A6D-36B2-BF21297635AE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746730528" sldId="2552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746730528" sldId="255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5:13.157" v="3037" actId="14100"/>
          <ac:picMkLst>
            <pc:docMk/>
            <pc:sldMk cId="3746730528" sldId="2552"/>
            <ac:picMk id="12290" creationId="{920F8E5A-C56B-B065-AF59-E3667A6B497E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271518090" sldId="255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271518090" sldId="2553"/>
            <ac:spMk id="2" creationId="{10304424-DB4A-36E7-9E0D-D32A5DD0F26C}"/>
          </ac:spMkLst>
        </pc:sp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1968462076" sldId="255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968462076" sldId="2554"/>
            <ac:spMk id="2" creationId="{10304424-DB4A-36E7-9E0D-D32A5DD0F26C}"/>
          </ac:spMkLst>
        </pc:spChg>
      </pc:sldChg>
      <pc:sldChg chg="add del">
        <pc:chgData name="伊健 杜" userId="e69aded81da48593" providerId="LiveId" clId="{1AB38F51-59E8-459D-A4E9-8E721BC55056}" dt="2023-03-15T12:12:15.789" v="1510" actId="47"/>
        <pc:sldMkLst>
          <pc:docMk/>
          <pc:sldMk cId="2331631565" sldId="2555"/>
        </pc:sldMkLst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3822852693" sldId="2555"/>
        </pc:sldMkLst>
        <pc:spChg chg="mod">
          <ac:chgData name="伊健 杜" userId="e69aded81da48593" providerId="LiveId" clId="{1AB38F51-59E8-459D-A4E9-8E721BC55056}" dt="2023-03-15T12:15:38.012" v="1855"/>
          <ac:spMkLst>
            <pc:docMk/>
            <pc:sldMk cId="3822852693" sldId="2555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46:14.961" v="3053" actId="13822"/>
          <ac:spMkLst>
            <pc:docMk/>
            <pc:sldMk cId="3822852693" sldId="2555"/>
            <ac:spMk id="3" creationId="{15589674-12AB-7C7A-A918-5098E5038338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3822852693" sldId="2555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11.119" v="3051" actId="1076"/>
          <ac:picMkLst>
            <pc:docMk/>
            <pc:sldMk cId="3822852693" sldId="2555"/>
            <ac:picMk id="13314" creationId="{94ABA7BF-D41D-158F-29E8-71D9DCAE10F6}"/>
          </ac:picMkLst>
        </pc:picChg>
        <pc:picChg chg="add mod">
          <ac:chgData name="伊健 杜" userId="e69aded81da48593" providerId="LiveId" clId="{1AB38F51-59E8-459D-A4E9-8E721BC55056}" dt="2023-03-15T12:45:52.819" v="3046" actId="1076"/>
          <ac:picMkLst>
            <pc:docMk/>
            <pc:sldMk cId="3822852693" sldId="2555"/>
            <ac:picMk id="13316" creationId="{CD90490E-19C4-79B2-8D51-F2D97DD060A3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3554450758" sldId="255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3554450758" sldId="255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762679102" sldId="2557"/>
        </pc:sldMkLst>
        <pc:spChg chg="mod">
          <ac:chgData name="伊健 杜" userId="e69aded81da48593" providerId="LiveId" clId="{1AB38F51-59E8-459D-A4E9-8E721BC55056}" dt="2023-03-15T12:14:02.178" v="1656"/>
          <ac:spMkLst>
            <pc:docMk/>
            <pc:sldMk cId="2762679102" sldId="2557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2679102" sldId="2557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1:47.270" v="3006" actId="1076"/>
          <ac:picMkLst>
            <pc:docMk/>
            <pc:sldMk cId="2762679102" sldId="2557"/>
            <ac:picMk id="4098" creationId="{A8E902AA-12A4-44DF-BE53-7B862DABDB51}"/>
          </ac:picMkLst>
        </pc:picChg>
      </pc:sldChg>
      <pc:sldChg chg="addSp delSp modSp add">
        <pc:chgData name="伊健 杜" userId="e69aded81da48593" providerId="LiveId" clId="{1AB38F51-59E8-459D-A4E9-8E721BC55056}" dt="2023-03-15T12:53:33.423" v="3175"/>
        <pc:sldMkLst>
          <pc:docMk/>
          <pc:sldMk cId="2099640421" sldId="2558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46:55.647" v="3058" actId="478"/>
          <ac:spMkLst>
            <pc:docMk/>
            <pc:sldMk cId="2099640421" sldId="2558"/>
            <ac:spMk id="3" creationId="{2AC066A3-8354-36A2-ECB2-27C8AB18F859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99640421" sldId="2558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7:01.945" v="3060" actId="1076"/>
          <ac:picMkLst>
            <pc:docMk/>
            <pc:sldMk cId="2099640421" sldId="2558"/>
            <ac:picMk id="15364" creationId="{AC5D540A-2F56-AFFB-6149-9BE5A89938CA}"/>
          </ac:picMkLst>
        </pc:picChg>
        <pc:picChg chg="add del">
          <ac:chgData name="伊健 杜" userId="e69aded81da48593" providerId="LiveId" clId="{1AB38F51-59E8-459D-A4E9-8E721BC55056}" dt="2023-03-15T12:48:31.117" v="3069"/>
          <ac:picMkLst>
            <pc:docMk/>
            <pc:sldMk cId="2099640421" sldId="2558"/>
            <ac:picMk id="15366" creationId="{71177965-2152-0F09-8D2F-B4BCFA71380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2809796179" sldId="2559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809796179" sldId="2559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6:40.773" v="3056" actId="1076"/>
          <ac:picMkLst>
            <pc:docMk/>
            <pc:sldMk cId="2809796179" sldId="2559"/>
            <ac:picMk id="14338" creationId="{35003181-F4D3-001F-DFB2-D5638C595A04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998731403" sldId="2560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98731403" sldId="2560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2032815478" sldId="2561"/>
        </pc:sldMkLst>
        <pc:spChg chg="mod">
          <ac:chgData name="伊健 杜" userId="e69aded81da48593" providerId="LiveId" clId="{1AB38F51-59E8-459D-A4E9-8E721BC55056}" dt="2023-03-15T12:26:21.268" v="2441" actId="1076"/>
          <ac:spMkLst>
            <pc:docMk/>
            <pc:sldMk cId="2032815478" sldId="2561"/>
            <ac:spMk id="2" creationId="{10304424-DB4A-36E7-9E0D-D32A5DD0F26C}"/>
          </ac:spMkLst>
        </pc:spChg>
        <pc:spChg chg="add mod">
          <ac:chgData name="伊健 杜" userId="e69aded81da48593" providerId="LiveId" clId="{1AB38F51-59E8-459D-A4E9-8E721BC55056}" dt="2023-03-15T12:26:39.673" v="2448" actId="1076"/>
          <ac:spMkLst>
            <pc:docMk/>
            <pc:sldMk cId="2032815478" sldId="2561"/>
            <ac:spMk id="3" creationId="{0ED44186-983D-2CF5-7925-6E6B9FA9F971}"/>
          </ac:spMkLst>
        </pc:spChg>
        <pc:spChg chg="add del">
          <ac:chgData name="伊健 杜" userId="e69aded81da48593" providerId="LiveId" clId="{1AB38F51-59E8-459D-A4E9-8E721BC55056}" dt="2023-03-15T12:26:17.995" v="2438"/>
          <ac:spMkLst>
            <pc:docMk/>
            <pc:sldMk cId="2032815478" sldId="2561"/>
            <ac:spMk id="4" creationId="{2FEE7F2C-E38F-C9E7-96BF-FDE43C6EB8F1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2032815478" sldId="2561"/>
            <ac:spMk id="5" creationId="{E7287B0E-EF55-E721-8EFA-9A9183C0EDF9}"/>
          </ac:spMkLst>
        </pc:spChg>
        <pc:spChg chg="add del">
          <ac:chgData name="伊健 杜" userId="e69aded81da48593" providerId="LiveId" clId="{1AB38F51-59E8-459D-A4E9-8E721BC55056}" dt="2023-03-15T12:26:35.055" v="2445"/>
          <ac:spMkLst>
            <pc:docMk/>
            <pc:sldMk cId="2032815478" sldId="2561"/>
            <ac:spMk id="6" creationId="{14E80A6B-0F39-C2DB-670C-663B9399FAF5}"/>
          </ac:spMkLst>
        </pc:spChg>
        <pc:picChg chg="add mod">
          <ac:chgData name="伊健 杜" userId="e69aded81da48593" providerId="LiveId" clId="{1AB38F51-59E8-459D-A4E9-8E721BC55056}" dt="2023-03-15T12:25:41.899" v="2425" actId="1076"/>
          <ac:picMkLst>
            <pc:docMk/>
            <pc:sldMk cId="2032815478" sldId="2561"/>
            <ac:picMk id="1026" creationId="{CFECF90A-3A69-6650-D263-1380D3282ED5}"/>
          </ac:picMkLst>
        </pc:picChg>
        <pc:picChg chg="add mod">
          <ac:chgData name="伊健 杜" userId="e69aded81da48593" providerId="LiveId" clId="{1AB38F51-59E8-459D-A4E9-8E721BC55056}" dt="2023-03-15T12:25:57.141" v="2428" actId="1076"/>
          <ac:picMkLst>
            <pc:docMk/>
            <pc:sldMk cId="2032815478" sldId="2561"/>
            <ac:picMk id="1028" creationId="{124E7DD9-5A0B-45A1-272E-53DC8A616072}"/>
          </ac:picMkLst>
        </pc:picChg>
      </pc:sldChg>
      <pc:sldChg chg="modSp add del mod">
        <pc:chgData name="伊健 杜" userId="e69aded81da48593" providerId="LiveId" clId="{1AB38F51-59E8-459D-A4E9-8E721BC55056}" dt="2023-03-15T12:22:41.629" v="2301" actId="47"/>
        <pc:sldMkLst>
          <pc:docMk/>
          <pc:sldMk cId="3059110148" sldId="2561"/>
        </pc:sldMkLst>
        <pc:spChg chg="mod">
          <ac:chgData name="伊健 杜" userId="e69aded81da48593" providerId="LiveId" clId="{1AB38F51-59E8-459D-A4E9-8E721BC55056}" dt="2023-03-15T12:22:38.134" v="2300" actId="20577"/>
          <ac:spMkLst>
            <pc:docMk/>
            <pc:sldMk cId="3059110148" sldId="256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1AB38F51-59E8-459D-A4E9-8E721BC55056}" dt="2023-03-15T12:29:04.653" v="2575" actId="1076"/>
        <pc:sldMkLst>
          <pc:docMk/>
          <pc:sldMk cId="1322823025" sldId="2562"/>
        </pc:sldMkLst>
        <pc:spChg chg="mod">
          <ac:chgData name="伊健 杜" userId="e69aded81da48593" providerId="LiveId" clId="{1AB38F51-59E8-459D-A4E9-8E721BC55056}" dt="2023-03-15T12:27:43.920" v="2516" actId="20577"/>
          <ac:spMkLst>
            <pc:docMk/>
            <pc:sldMk cId="1322823025" sldId="2562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28:10.503" v="2573"/>
          <ac:spMkLst>
            <pc:docMk/>
            <pc:sldMk cId="1322823025" sldId="2562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29:04.653" v="2575" actId="1076"/>
          <ac:picMkLst>
            <pc:docMk/>
            <pc:sldMk cId="1322823025" sldId="2562"/>
            <ac:picMk id="2050" creationId="{D1630BF9-D754-F62A-2454-5BC9CDF056B5}"/>
          </ac:picMkLst>
        </pc:pic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1145912591" sldId="2563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1145912591" sldId="2563"/>
            <ac:spMk id="5" creationId="{E7287B0E-EF55-E721-8EFA-9A9183C0EDF9}"/>
          </ac:spMkLst>
        </pc:spChg>
        <pc:picChg chg="del mod">
          <ac:chgData name="伊健 杜" userId="e69aded81da48593" providerId="LiveId" clId="{1AB38F51-59E8-459D-A4E9-8E721BC55056}" dt="2023-03-15T12:32:01.196" v="2596" actId="478"/>
          <ac:picMkLst>
            <pc:docMk/>
            <pc:sldMk cId="1145912591" sldId="2563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32:02.993" v="2598" actId="1076"/>
          <ac:picMkLst>
            <pc:docMk/>
            <pc:sldMk cId="1145912591" sldId="2563"/>
            <ac:picMk id="3074" creationId="{605013DE-6F31-4514-ECC0-3EE6188A1BDA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2761153393" sldId="2564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2761153393" sldId="256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699748592" sldId="2565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699748592" sldId="2565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39:54.910" v="2798" actId="478"/>
          <ac:picMkLst>
            <pc:docMk/>
            <pc:sldMk cId="699748592" sldId="2565"/>
            <ac:picMk id="2050" creationId="{D1630BF9-D754-F62A-2454-5BC9CDF056B5}"/>
          </ac:picMkLst>
        </pc:picChg>
        <pc:picChg chg="add mod">
          <ac:chgData name="伊健 杜" userId="e69aded81da48593" providerId="LiveId" clId="{1AB38F51-59E8-459D-A4E9-8E721BC55056}" dt="2023-03-15T12:47:28.911" v="3064" actId="1076"/>
          <ac:picMkLst>
            <pc:docMk/>
            <pc:sldMk cId="699748592" sldId="2565"/>
            <ac:picMk id="6146" creationId="{FA6EA7B1-1759-A15C-E8C6-0856943F264D}"/>
          </ac:picMkLst>
        </pc:picChg>
        <pc:picChg chg="add mod">
          <ac:chgData name="伊健 杜" userId="e69aded81da48593" providerId="LiveId" clId="{1AB38F51-59E8-459D-A4E9-8E721BC55056}" dt="2023-03-15T12:47:30.681" v="3065" actId="1076"/>
          <ac:picMkLst>
            <pc:docMk/>
            <pc:sldMk cId="699748592" sldId="2565"/>
            <ac:picMk id="6148" creationId="{B3489A5E-BB34-ECC0-8F5F-0A58C3B375AA}"/>
          </ac:picMkLst>
        </pc:picChg>
      </pc:sldChg>
      <pc:sldChg chg="addSp modSp add mod">
        <pc:chgData name="伊健 杜" userId="e69aded81da48593" providerId="LiveId" clId="{1AB38F51-59E8-459D-A4E9-8E721BC55056}" dt="2023-03-15T12:53:33.423" v="3175"/>
        <pc:sldMkLst>
          <pc:docMk/>
          <pc:sldMk cId="98271353" sldId="2566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2" creationId="{10304424-DB4A-36E7-9E0D-D32A5DD0F26C}"/>
          </ac:spMkLst>
        </pc:spChg>
        <pc:spChg chg="mod">
          <ac:chgData name="伊健 杜" userId="e69aded81da48593" providerId="LiveId" clId="{1AB38F51-59E8-459D-A4E9-8E721BC55056}" dt="2023-03-15T12:53:33.423" v="3175"/>
          <ac:spMkLst>
            <pc:docMk/>
            <pc:sldMk cId="98271353" sldId="2566"/>
            <ac:spMk id="5" creationId="{E7287B0E-EF55-E721-8EFA-9A9183C0EDF9}"/>
          </ac:spMkLst>
        </pc:spChg>
        <pc:picChg chg="add mod">
          <ac:chgData name="伊健 杜" userId="e69aded81da48593" providerId="LiveId" clId="{1AB38F51-59E8-459D-A4E9-8E721BC55056}" dt="2023-03-15T12:48:11.607" v="3067" actId="1076"/>
          <ac:picMkLst>
            <pc:docMk/>
            <pc:sldMk cId="98271353" sldId="2566"/>
            <ac:picMk id="5122" creationId="{BAE065D6-60CE-EFB3-F10D-9AA9367CB35F}"/>
          </ac:picMkLst>
        </pc:picChg>
      </pc:sldChg>
      <pc:sldChg chg="modSp add mod">
        <pc:chgData name="伊健 杜" userId="e69aded81da48593" providerId="LiveId" clId="{1AB38F51-59E8-459D-A4E9-8E721BC55056}" dt="2023-03-15T12:53:33.423" v="3175"/>
        <pc:sldMkLst>
          <pc:docMk/>
          <pc:sldMk cId="793433044" sldId="2567"/>
        </pc:sldMkLst>
        <pc:spChg chg="mod">
          <ac:chgData name="伊健 杜" userId="e69aded81da48593" providerId="LiveId" clId="{1AB38F51-59E8-459D-A4E9-8E721BC55056}" dt="2023-03-15T12:53:33.423" v="3175"/>
          <ac:spMkLst>
            <pc:docMk/>
            <pc:sldMk cId="793433044" sldId="2567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1AB38F51-59E8-459D-A4E9-8E721BC55056}" dt="2023-03-15T12:53:33.423" v="3175"/>
        <pc:sldMkLst>
          <pc:docMk/>
          <pc:sldMk cId="4138779801" sldId="2568"/>
        </pc:sldMkLst>
        <pc:spChg chg="add del mod">
          <ac:chgData name="伊健 杜" userId="e69aded81da48593" providerId="LiveId" clId="{1AB38F51-59E8-459D-A4E9-8E721BC55056}" dt="2023-03-15T12:53:33.423" v="3175"/>
          <ac:spMkLst>
            <pc:docMk/>
            <pc:sldMk cId="4138779801" sldId="2568"/>
            <ac:spMk id="2" creationId="{10304424-DB4A-36E7-9E0D-D32A5DD0F26C}"/>
          </ac:spMkLst>
        </pc:spChg>
        <pc:spChg chg="add del">
          <ac:chgData name="伊健 杜" userId="e69aded81da48593" providerId="LiveId" clId="{1AB38F51-59E8-459D-A4E9-8E721BC55056}" dt="2023-03-15T12:51:48.819" v="3154"/>
          <ac:spMkLst>
            <pc:docMk/>
            <pc:sldMk cId="4138779801" sldId="2568"/>
            <ac:spMk id="3" creationId="{DD24B744-6448-2805-AD03-A2625A8B2D62}"/>
          </ac:spMkLst>
        </pc:spChg>
        <pc:spChg chg="add del mod">
          <ac:chgData name="伊健 杜" userId="e69aded81da48593" providerId="LiveId" clId="{1AB38F51-59E8-459D-A4E9-8E721BC55056}" dt="2023-03-15T12:51:48.334" v="3153" actId="478"/>
          <ac:spMkLst>
            <pc:docMk/>
            <pc:sldMk cId="4138779801" sldId="2568"/>
            <ac:spMk id="4" creationId="{6204A3A6-D90A-BD1F-C4FF-34205D5D98D5}"/>
          </ac:spMkLst>
        </pc:spChg>
        <pc:spChg chg="del mod">
          <ac:chgData name="伊健 杜" userId="e69aded81da48593" providerId="LiveId" clId="{1AB38F51-59E8-459D-A4E9-8E721BC55056}" dt="2023-03-15T12:49:07.475" v="3146" actId="478"/>
          <ac:spMkLst>
            <pc:docMk/>
            <pc:sldMk cId="4138779801" sldId="2568"/>
            <ac:spMk id="5" creationId="{E7287B0E-EF55-E721-8EFA-9A9183C0EDF9}"/>
          </ac:spMkLst>
        </pc:spChg>
        <pc:picChg chg="del">
          <ac:chgData name="伊健 杜" userId="e69aded81da48593" providerId="LiveId" clId="{1AB38F51-59E8-459D-A4E9-8E721BC55056}" dt="2023-03-15T12:48:35.746" v="3071" actId="478"/>
          <ac:picMkLst>
            <pc:docMk/>
            <pc:sldMk cId="4138779801" sldId="2568"/>
            <ac:picMk id="15364" creationId="{AC5D540A-2F56-AFFB-6149-9BE5A89938CA}"/>
          </ac:picMkLst>
        </pc:picChg>
        <pc:picChg chg="add mod">
          <ac:chgData name="伊健 杜" userId="e69aded81da48593" providerId="LiveId" clId="{1AB38F51-59E8-459D-A4E9-8E721BC55056}" dt="2023-03-15T12:52:07.014" v="3161" actId="14100"/>
          <ac:picMkLst>
            <pc:docMk/>
            <pc:sldMk cId="4138779801" sldId="2568"/>
            <ac:picMk id="16386" creationId="{E2A9B537-C87E-A9B5-401A-52E01B294EF0}"/>
          </ac:picMkLst>
        </pc:picChg>
        <pc:picChg chg="add mod">
          <ac:chgData name="伊健 杜" userId="e69aded81da48593" providerId="LiveId" clId="{1AB38F51-59E8-459D-A4E9-8E721BC55056}" dt="2023-03-15T12:53:21.790" v="3174" actId="1076"/>
          <ac:picMkLst>
            <pc:docMk/>
            <pc:sldMk cId="4138779801" sldId="2568"/>
            <ac:picMk id="16390" creationId="{77DA2F90-DD46-354C-3D42-3938CB92DCD2}"/>
          </ac:picMkLst>
        </pc:picChg>
        <pc:picChg chg="add mod">
          <ac:chgData name="伊健 杜" userId="e69aded81da48593" providerId="LiveId" clId="{1AB38F51-59E8-459D-A4E9-8E721BC55056}" dt="2023-03-15T12:53:21.008" v="3173" actId="1076"/>
          <ac:picMkLst>
            <pc:docMk/>
            <pc:sldMk cId="4138779801" sldId="2568"/>
            <ac:picMk id="16392" creationId="{E8C06162-CAE0-EB91-F684-8036668CA417}"/>
          </ac:picMkLst>
        </pc:picChg>
        <pc:picChg chg="add mod">
          <ac:chgData name="伊健 杜" userId="e69aded81da48593" providerId="LiveId" clId="{1AB38F51-59E8-459D-A4E9-8E721BC55056}" dt="2023-03-15T12:53:20.157" v="3172" actId="1076"/>
          <ac:picMkLst>
            <pc:docMk/>
            <pc:sldMk cId="4138779801" sldId="2568"/>
            <ac:picMk id="16394" creationId="{29B5B821-5D6F-9863-1F93-63D550A7F6EA}"/>
          </ac:picMkLst>
        </pc:picChg>
      </pc:sldChg>
    </pc:docChg>
  </pc:docChgLst>
  <pc:docChgLst>
    <pc:chgData name="伊健 杜" userId="e69aded81da48593" providerId="LiveId" clId="{AA26DCAE-48EF-4294-A24D-0E8B3A0280E3}"/>
    <pc:docChg chg="custSel addSld delSld modSld sldOrd">
      <pc:chgData name="伊健 杜" userId="e69aded81da48593" providerId="LiveId" clId="{AA26DCAE-48EF-4294-A24D-0E8B3A0280E3}" dt="2023-03-21T16:35:47.872" v="2794" actId="20577"/>
      <pc:docMkLst>
        <pc:docMk/>
      </pc:docMkLst>
      <pc:sldChg chg="add">
        <pc:chgData name="伊健 杜" userId="e69aded81da48593" providerId="LiveId" clId="{AA26DCAE-48EF-4294-A24D-0E8B3A0280E3}" dt="2023-03-21T08:47:09.557" v="617"/>
        <pc:sldMkLst>
          <pc:docMk/>
          <pc:sldMk cId="2502755045" sldId="2337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68478535" sldId="2426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66192111" sldId="2429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861277297" sldId="2430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530762954" sldId="2431"/>
        </pc:sldMkLst>
      </pc:sldChg>
      <pc:sldChg chg="addSp modSp add mod ord modNotesTx">
        <pc:chgData name="伊健 杜" userId="e69aded81da48593" providerId="LiveId" clId="{AA26DCAE-48EF-4294-A24D-0E8B3A0280E3}" dt="2023-03-21T16:35:47.872" v="2794" actId="20577"/>
        <pc:sldMkLst>
          <pc:docMk/>
          <pc:sldMk cId="2481439025" sldId="243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81439025" sldId="2432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08:58:42.332" v="1216" actId="1076"/>
          <ac:spMkLst>
            <pc:docMk/>
            <pc:sldMk cId="2481439025" sldId="2432"/>
            <ac:spMk id="3" creationId="{01C4DCF0-73E7-DAB7-E2BA-0326ED40026D}"/>
          </ac:spMkLst>
        </pc:spChg>
        <pc:spChg chg="add mod">
          <ac:chgData name="伊健 杜" userId="e69aded81da48593" providerId="LiveId" clId="{AA26DCAE-48EF-4294-A24D-0E8B3A0280E3}" dt="2023-03-21T08:59:09.182" v="1252" actId="1076"/>
          <ac:spMkLst>
            <pc:docMk/>
            <pc:sldMk cId="2481439025" sldId="2432"/>
            <ac:spMk id="4" creationId="{DBE512F8-F659-FF5D-819E-1FA08B29F9CE}"/>
          </ac:spMkLst>
        </pc:spChg>
        <pc:spChg chg="add mod">
          <ac:chgData name="伊健 杜" userId="e69aded81da48593" providerId="LiveId" clId="{AA26DCAE-48EF-4294-A24D-0E8B3A0280E3}" dt="2023-03-21T08:59:19.079" v="1254" actId="1076"/>
          <ac:spMkLst>
            <pc:docMk/>
            <pc:sldMk cId="2481439025" sldId="2432"/>
            <ac:spMk id="5" creationId="{79675836-18E3-448C-F143-D3359B80D17D}"/>
          </ac:spMkLst>
        </pc:spChg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3574378599" sldId="2433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764167282" sldId="2434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177123772" sldId="2435"/>
        </pc:sldMkLst>
      </pc:sldChg>
      <pc:sldChg chg="add">
        <pc:chgData name="伊健 杜" userId="e69aded81da48593" providerId="LiveId" clId="{AA26DCAE-48EF-4294-A24D-0E8B3A0280E3}" dt="2023-03-21T08:47:09.557" v="617"/>
        <pc:sldMkLst>
          <pc:docMk/>
          <pc:sldMk cId="2274541567" sldId="2436"/>
        </pc:sldMkLst>
      </pc:sldChg>
      <pc:sldChg chg="add del">
        <pc:chgData name="伊健 杜" userId="e69aded81da48593" providerId="LiveId" clId="{AA26DCAE-48EF-4294-A24D-0E8B3A0280E3}" dt="2023-03-21T08:47:24.059" v="619" actId="47"/>
        <pc:sldMkLst>
          <pc:docMk/>
          <pc:sldMk cId="440877567" sldId="2457"/>
        </pc:sldMkLst>
      </pc:sldChg>
      <pc:sldChg chg="addSp delSp modSp add del mod">
        <pc:chgData name="伊健 杜" userId="e69aded81da48593" providerId="LiveId" clId="{AA26DCAE-48EF-4294-A24D-0E8B3A0280E3}" dt="2023-03-21T12:54:17.385" v="2790"/>
        <pc:sldMkLst>
          <pc:docMk/>
          <pc:sldMk cId="1400167800" sldId="246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AA26DCAE-48EF-4294-A24D-0E8B3A0280E3}" dt="2023-03-21T08:39:04.622" v="34"/>
          <ac:spMkLst>
            <pc:docMk/>
            <pc:sldMk cId="1400167800" sldId="2468"/>
            <ac:spMk id="9" creationId="{7C423D93-45E3-B2E3-10CF-ED853425F51E}"/>
          </ac:spMkLst>
        </pc:spChg>
        <pc:picChg chg="del">
          <ac:chgData name="伊健 杜" userId="e69aded81da48593" providerId="LiveId" clId="{AA26DCAE-48EF-4294-A24D-0E8B3A0280E3}" dt="2023-03-21T08:39:19.954" v="35" actId="478"/>
          <ac:picMkLst>
            <pc:docMk/>
            <pc:sldMk cId="1400167800" sldId="2468"/>
            <ac:picMk id="2" creationId="{A384BEC2-4EC8-6E0D-FFC6-13919BC8EB52}"/>
          </ac:picMkLst>
        </pc:picChg>
        <pc:picChg chg="add mod">
          <ac:chgData name="伊健 杜" userId="e69aded81da48593" providerId="LiveId" clId="{AA26DCAE-48EF-4294-A24D-0E8B3A0280E3}" dt="2023-03-21T12:46:28.165" v="2586" actId="1076"/>
          <ac:picMkLst>
            <pc:docMk/>
            <pc:sldMk cId="1400167800" sldId="2468"/>
            <ac:picMk id="4098" creationId="{09BFC612-B1D8-6761-1DB2-B68E433B545B}"/>
          </ac:picMkLst>
        </pc:picChg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968462076" sldId="255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2823025" sldId="256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145912591" sldId="256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761153393" sldId="256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699748592" sldId="256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8271353" sldId="256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93433044" sldId="256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271964413" sldId="256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49540216" sldId="257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17168420" sldId="257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745718699" sldId="257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814950135" sldId="257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326248710" sldId="257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49825398" sldId="257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913632030" sldId="2578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253649030" sldId="2579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9828543" sldId="2580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600720139" sldId="2581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11959347" sldId="2582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486342454" sldId="2583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177262694" sldId="2584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751752514" sldId="2585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123217558" sldId="2586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93501588" sldId="2587"/>
        </pc:sldMkLst>
      </pc:sldChg>
      <pc:sldChg chg="del">
        <pc:chgData name="伊健 杜" userId="e69aded81da48593" providerId="LiveId" clId="{AA26DCAE-48EF-4294-A24D-0E8B3A0280E3}" dt="2023-03-21T08:37:21.644" v="0" actId="47"/>
        <pc:sldMkLst>
          <pc:docMk/>
          <pc:sldMk cId="3547394845" sldId="2588"/>
        </pc:sldMkLst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915927653" sldId="260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15927653" sldId="2602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7:44.658" v="2596" actId="1076"/>
          <ac:picMkLst>
            <pc:docMk/>
            <pc:sldMk cId="2915927653" sldId="2602"/>
            <ac:picMk id="8194" creationId="{2EA3BF20-952B-E6BA-A85D-5D75F7090571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1949962" sldId="2603"/>
        </pc:sldMkLst>
        <pc:spChg chg="add del">
          <ac:chgData name="伊健 杜" userId="e69aded81da48593" providerId="LiveId" clId="{AA26DCAE-48EF-4294-A24D-0E8B3A0280E3}" dt="2023-03-21T12:48:05.004" v="2604" actId="478"/>
          <ac:spMkLst>
            <pc:docMk/>
            <pc:sldMk cId="141949962" sldId="2603"/>
            <ac:spMk id="2" creationId="{9DD7D4F0-DF8A-D22E-121C-0F5EBFB01BDF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141949962" sldId="2603"/>
            <ac:spMk id="4" creationId="{02C1390D-8BF2-080E-6243-D934E7302B7B}"/>
          </ac:spMkLst>
        </pc:spChg>
        <pc:picChg chg="add mod">
          <ac:chgData name="伊健 杜" userId="e69aded81da48593" providerId="LiveId" clId="{AA26DCAE-48EF-4294-A24D-0E8B3A0280E3}" dt="2023-03-21T12:48:20.891" v="2606" actId="1076"/>
          <ac:picMkLst>
            <pc:docMk/>
            <pc:sldMk cId="141949962" sldId="2603"/>
            <ac:picMk id="9220" creationId="{DDE7B2AA-9E25-2F36-4C87-735087744ADC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1979856359" sldId="260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979856359" sldId="2604"/>
            <ac:spMk id="2" creationId="{10304424-DB4A-36E7-9E0D-D32A5DD0F26C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596729115" sldId="260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6729115" sldId="2605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A26DCAE-48EF-4294-A24D-0E8B3A0280E3}" dt="2023-03-21T08:47:14.778" v="618" actId="47"/>
        <pc:sldMkLst>
          <pc:docMk/>
          <pc:sldMk cId="1273437362" sldId="2606"/>
        </pc:sldMkLst>
        <pc:spChg chg="mod">
          <ac:chgData name="伊健 杜" userId="e69aded81da48593" providerId="LiveId" clId="{AA26DCAE-48EF-4294-A24D-0E8B3A0280E3}" dt="2023-03-21T08:46:24.938" v="616" actId="1076"/>
          <ac:spMkLst>
            <pc:docMk/>
            <pc:sldMk cId="1273437362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08:52:27.929" v="680" actId="1076"/>
        <pc:sldMkLst>
          <pc:docMk/>
          <pc:sldMk cId="4069505858" sldId="2606"/>
        </pc:sldMkLst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2" creationId="{B335476A-6A80-17C2-776B-FD76D9F881FC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3" creationId="{03C10003-C1B6-4DB4-B300-C29488BCA0EF}"/>
          </ac:spMkLst>
        </pc:spChg>
        <pc:spChg chg="del mod">
          <ac:chgData name="伊健 杜" userId="e69aded81da48593" providerId="LiveId" clId="{AA26DCAE-48EF-4294-A24D-0E8B3A0280E3}" dt="2023-03-21T08:52:19.991" v="678" actId="21"/>
          <ac:spMkLst>
            <pc:docMk/>
            <pc:sldMk cId="4069505858" sldId="2606"/>
            <ac:spMk id="4" creationId="{02C1390D-8BF2-080E-6243-D934E7302B7B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5" creationId="{6BA8879A-7A35-611E-2F0B-FEDBA07F40B1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6" creationId="{820CF020-8417-805D-3C80-BC875640C944}"/>
          </ac:spMkLst>
        </pc:spChg>
        <pc:spChg chg="add mod">
          <ac:chgData name="伊健 杜" userId="e69aded81da48593" providerId="LiveId" clId="{AA26DCAE-48EF-4294-A24D-0E8B3A0280E3}" dt="2023-03-21T08:52:27.929" v="680" actId="1076"/>
          <ac:spMkLst>
            <pc:docMk/>
            <pc:sldMk cId="4069505858" sldId="2606"/>
            <ac:spMk id="7" creationId="{F5C6CFAF-1F7D-B569-D96A-FE4771EAB624}"/>
          </ac:spMkLst>
        </pc:spChg>
        <pc:spChg chg="mod">
          <ac:chgData name="伊健 杜" userId="e69aded81da48593" providerId="LiveId" clId="{AA26DCAE-48EF-4294-A24D-0E8B3A0280E3}" dt="2023-03-21T08:51:06.341" v="640" actId="20577"/>
          <ac:spMkLst>
            <pc:docMk/>
            <pc:sldMk cId="4069505858" sldId="2606"/>
            <ac:spMk id="9" creationId="{7C423D93-45E3-B2E3-10CF-ED853425F51E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4235920316" sldId="2607"/>
        </pc:sldMkLst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2" creationId="{B335476A-6A80-17C2-776B-FD76D9F881FC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3" creationId="{03C10003-C1B6-4DB4-B300-C29488BCA0EF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5" creationId="{6BA8879A-7A35-611E-2F0B-FEDBA07F40B1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4235920316" sldId="2607"/>
            <ac:spMk id="6" creationId="{820CF020-8417-805D-3C80-BC875640C944}"/>
          </ac:spMkLst>
        </pc:spChg>
        <pc:spChg chg="del">
          <ac:chgData name="伊健 杜" userId="e69aded81da48593" providerId="LiveId" clId="{AA26DCAE-48EF-4294-A24D-0E8B3A0280E3}" dt="2023-03-21T08:52:46.957" v="682" actId="478"/>
          <ac:spMkLst>
            <pc:docMk/>
            <pc:sldMk cId="4235920316" sldId="2607"/>
            <ac:spMk id="7" creationId="{F5C6CFAF-1F7D-B569-D96A-FE4771EAB624}"/>
          </ac:spMkLst>
        </pc:spChg>
        <pc:picChg chg="add del mod">
          <ac:chgData name="伊健 杜" userId="e69aded81da48593" providerId="LiveId" clId="{AA26DCAE-48EF-4294-A24D-0E8B3A0280E3}" dt="2023-03-21T12:48:56.163" v="2612" actId="478"/>
          <ac:picMkLst>
            <pc:docMk/>
            <pc:sldMk cId="4235920316" sldId="2607"/>
            <ac:picMk id="10242" creationId="{3106801C-B148-8DCA-7EED-EF4E804C6A54}"/>
          </ac:picMkLst>
        </pc:picChg>
        <pc:picChg chg="add mod">
          <ac:chgData name="伊健 杜" userId="e69aded81da48593" providerId="LiveId" clId="{AA26DCAE-48EF-4294-A24D-0E8B3A0280E3}" dt="2023-03-21T12:49:00.581" v="2615" actId="1076"/>
          <ac:picMkLst>
            <pc:docMk/>
            <pc:sldMk cId="4235920316" sldId="2607"/>
            <ac:picMk id="10244" creationId="{1907D236-051A-7762-C9E2-F104E733A9EC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4152798537" sldId="260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4152798537" sldId="2608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18.015" v="2617" actId="1076"/>
          <ac:picMkLst>
            <pc:docMk/>
            <pc:sldMk cId="4152798537" sldId="2608"/>
            <ac:picMk id="11266" creationId="{BC11F8F1-609E-D5F9-479F-405A6945D710}"/>
          </ac:picMkLst>
        </pc:picChg>
      </pc:sldChg>
      <pc:sldChg chg="addSp modSp add mod modNotesTx">
        <pc:chgData name="伊健 杜" userId="e69aded81da48593" providerId="LiveId" clId="{AA26DCAE-48EF-4294-A24D-0E8B3A0280E3}" dt="2023-03-21T14:31:26.077" v="2792" actId="20577"/>
        <pc:sldMkLst>
          <pc:docMk/>
          <pc:sldMk cId="2432481785" sldId="260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32481785" sldId="2609"/>
            <ac:spMk id="6" creationId="{820CF020-8417-805D-3C80-BC875640C944}"/>
          </ac:spMkLst>
        </pc:spChg>
        <pc:picChg chg="add mod">
          <ac:chgData name="伊健 杜" userId="e69aded81da48593" providerId="LiveId" clId="{AA26DCAE-48EF-4294-A24D-0E8B3A0280E3}" dt="2023-03-21T12:49:47.233" v="2621" actId="1076"/>
          <ac:picMkLst>
            <pc:docMk/>
            <pc:sldMk cId="2432481785" sldId="2609"/>
            <ac:picMk id="12290" creationId="{3D830FFE-A8AE-991D-7454-156F1CC492BE}"/>
          </ac:picMkLst>
        </pc:picChg>
        <pc:picChg chg="add mod">
          <ac:chgData name="伊健 杜" userId="e69aded81da48593" providerId="LiveId" clId="{AA26DCAE-48EF-4294-A24D-0E8B3A0280E3}" dt="2023-03-21T12:50:00.001" v="2623" actId="1076"/>
          <ac:picMkLst>
            <pc:docMk/>
            <pc:sldMk cId="2432481785" sldId="2609"/>
            <ac:picMk id="12292" creationId="{764C5236-E362-352E-70F8-0305B66A99FD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2949827882" sldId="2610"/>
        </pc:sldMkLst>
        <pc:spChg chg="mod">
          <ac:chgData name="伊健 杜" userId="e69aded81da48593" providerId="LiveId" clId="{AA26DCAE-48EF-4294-A24D-0E8B3A0280E3}" dt="2023-03-21T12:11:46.790" v="1264"/>
          <ac:spMkLst>
            <pc:docMk/>
            <pc:sldMk cId="2949827882" sldId="2610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2949827882" sldId="2610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26.696" v="2626" actId="14100"/>
          <ac:picMkLst>
            <pc:docMk/>
            <pc:sldMk cId="2949827882" sldId="2610"/>
            <ac:picMk id="13314" creationId="{7A214568-46F1-06F9-E707-807E77ACF078}"/>
          </ac:picMkLst>
        </pc:picChg>
        <pc:picChg chg="add mod">
          <ac:chgData name="伊健 杜" userId="e69aded81da48593" providerId="LiveId" clId="{AA26DCAE-48EF-4294-A24D-0E8B3A0280E3}" dt="2023-03-21T12:50:41.834" v="2629" actId="1076"/>
          <ac:picMkLst>
            <pc:docMk/>
            <pc:sldMk cId="2949827882" sldId="2610"/>
            <ac:picMk id="13316" creationId="{086F192A-C38E-EAF6-6D4F-4E0D701BD69A}"/>
          </ac:picMkLst>
        </pc:picChg>
        <pc:picChg chg="del">
          <ac:chgData name="伊健 杜" userId="e69aded81da48593" providerId="LiveId" clId="{AA26DCAE-48EF-4294-A24D-0E8B3A0280E3}" dt="2023-03-21T12:11:48.643" v="1265" actId="478"/>
          <ac:picMkLst>
            <pc:docMk/>
            <pc:sldMk cId="2949827882" sldId="2610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409763415" sldId="2611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409763415" sldId="2611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0:56.205" v="2632" actId="1076"/>
          <ac:picMkLst>
            <pc:docMk/>
            <pc:sldMk cId="2409763415" sldId="2611"/>
            <ac:picMk id="14338" creationId="{38C843C8-774C-0A10-9535-F3B16659A6F5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03189042" sldId="261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03189042" sldId="2612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17.723" v="2635" actId="14100"/>
          <ac:picMkLst>
            <pc:docMk/>
            <pc:sldMk cId="2303189042" sldId="2612"/>
            <ac:picMk id="15362" creationId="{E1D53A71-9006-CFBF-5696-144B588428A7}"/>
          </ac:picMkLst>
        </pc:pic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2327717501" sldId="261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327717501" sldId="2613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51:40.156" v="2638" actId="1076"/>
          <ac:picMkLst>
            <pc:docMk/>
            <pc:sldMk cId="2327717501" sldId="2613"/>
            <ac:picMk id="16386" creationId="{B1319DBC-DABC-7236-35B4-AFD25115D29B}"/>
          </ac:picMkLst>
        </pc:picChg>
        <pc:picChg chg="add mod">
          <ac:chgData name="伊健 杜" userId="e69aded81da48593" providerId="LiveId" clId="{AA26DCAE-48EF-4294-A24D-0E8B3A0280E3}" dt="2023-03-21T12:51:52.813" v="2640" actId="1076"/>
          <ac:picMkLst>
            <pc:docMk/>
            <pc:sldMk cId="2327717501" sldId="2613"/>
            <ac:picMk id="16388" creationId="{2B1BBD3E-8FA7-24B5-8BD4-3EFA142DB90B}"/>
          </ac:picMkLst>
        </pc:picChg>
      </pc:sldChg>
      <pc:sldChg chg="addSp modSp add mod modAnim">
        <pc:chgData name="伊健 杜" userId="e69aded81da48593" providerId="LiveId" clId="{AA26DCAE-48EF-4294-A24D-0E8B3A0280E3}" dt="2023-03-21T12:52:23.147" v="2687"/>
        <pc:sldMkLst>
          <pc:docMk/>
          <pc:sldMk cId="1790973653" sldId="2614"/>
        </pc:sldMkLst>
        <pc:spChg chg="mod">
          <ac:chgData name="伊健 杜" userId="e69aded81da48593" providerId="LiveId" clId="{AA26DCAE-48EF-4294-A24D-0E8B3A0280E3}" dt="2023-03-21T12:52:09.094" v="2672" actId="1076"/>
          <ac:spMkLst>
            <pc:docMk/>
            <pc:sldMk cId="1790973653" sldId="2614"/>
            <ac:spMk id="2" creationId="{78943CB7-6E90-3B32-EFCE-321306C585B6}"/>
          </ac:spMkLst>
        </pc:spChg>
        <pc:spChg chg="add mod">
          <ac:chgData name="伊健 杜" userId="e69aded81da48593" providerId="LiveId" clId="{AA26DCAE-48EF-4294-A24D-0E8B3A0280E3}" dt="2023-03-21T12:52:16.485" v="2686"/>
          <ac:spMkLst>
            <pc:docMk/>
            <pc:sldMk cId="1790973653" sldId="2614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955677795" sldId="261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955677795" sldId="2615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770689653" sldId="261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770689653" sldId="261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A26DCAE-48EF-4294-A24D-0E8B3A0280E3}" dt="2023-03-21T12:54:17.385" v="2790"/>
        <pc:sldMkLst>
          <pc:docMk/>
          <pc:sldMk cId="3647458155" sldId="2617"/>
        </pc:sldMkLst>
        <pc:spChg chg="mod">
          <ac:chgData name="伊健 杜" userId="e69aded81da48593" providerId="LiveId" clId="{AA26DCAE-48EF-4294-A24D-0E8B3A0280E3}" dt="2023-03-21T12:31:18.795" v="1904"/>
          <ac:spMkLst>
            <pc:docMk/>
            <pc:sldMk cId="3647458155" sldId="2617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647458155" sldId="2617"/>
            <ac:spMk id="3" creationId="{A68883CB-963E-F336-7660-7F30997E9C5B}"/>
          </ac:spMkLst>
        </pc:spChg>
        <pc:picChg chg="add mod">
          <ac:chgData name="伊健 杜" userId="e69aded81da48593" providerId="LiveId" clId="{AA26DCAE-48EF-4294-A24D-0E8B3A0280E3}" dt="2023-03-21T12:33:19.501" v="1973" actId="1076"/>
          <ac:picMkLst>
            <pc:docMk/>
            <pc:sldMk cId="3647458155" sldId="2617"/>
            <ac:picMk id="1026" creationId="{5BA7DE3C-858A-7FF6-A9F1-F0ED27F08594}"/>
          </ac:picMkLst>
        </pc:picChg>
        <pc:picChg chg="add mod">
          <ac:chgData name="伊健 杜" userId="e69aded81da48593" providerId="LiveId" clId="{AA26DCAE-48EF-4294-A24D-0E8B3A0280E3}" dt="2023-03-21T12:33:26.182" v="1976" actId="1076"/>
          <ac:picMkLst>
            <pc:docMk/>
            <pc:sldMk cId="3647458155" sldId="2617"/>
            <ac:picMk id="1028" creationId="{5DA91503-866A-23A3-10DC-84695093353C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1405170873" sldId="2618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1405170873" sldId="2618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06.953" v="2045" actId="478"/>
          <ac:picMkLst>
            <pc:docMk/>
            <pc:sldMk cId="1405170873" sldId="2618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3:31.484" v="1978" actId="478"/>
          <ac:picMkLst>
            <pc:docMk/>
            <pc:sldMk cId="1405170873" sldId="2618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35:11.027" v="2048" actId="14100"/>
          <ac:picMkLst>
            <pc:docMk/>
            <pc:sldMk cId="1405170873" sldId="2618"/>
            <ac:picMk id="2050" creationId="{A1B74F6F-5DD3-1A94-761B-FF6904F9C2CD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996086479" sldId="2619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96086479" sldId="2619"/>
            <ac:spMk id="2" creationId="{78943CB7-6E90-3B32-EFCE-321306C585B6}"/>
          </ac:spMkLst>
        </pc:sp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593544824" sldId="2620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593544824" sldId="2620"/>
            <ac:spMk id="3" creationId="{A68883CB-963E-F336-7660-7F30997E9C5B}"/>
          </ac:spMkLst>
        </pc:spChg>
        <pc:picChg chg="del">
          <ac:chgData name="伊健 杜" userId="e69aded81da48593" providerId="LiveId" clId="{AA26DCAE-48EF-4294-A24D-0E8B3A0280E3}" dt="2023-03-21T12:35:51.944" v="2108" actId="478"/>
          <ac:picMkLst>
            <pc:docMk/>
            <pc:sldMk cId="593544824" sldId="2620"/>
            <ac:picMk id="2050" creationId="{A1B74F6F-5DD3-1A94-761B-FF6904F9C2CD}"/>
          </ac:picMkLst>
        </pc:picChg>
        <pc:picChg chg="add mod">
          <ac:chgData name="伊健 杜" userId="e69aded81da48593" providerId="LiveId" clId="{AA26DCAE-48EF-4294-A24D-0E8B3A0280E3}" dt="2023-03-21T12:36:58.444" v="2186" actId="1076"/>
          <ac:picMkLst>
            <pc:docMk/>
            <pc:sldMk cId="593544824" sldId="2620"/>
            <ac:picMk id="3074" creationId="{B5B0E476-845B-5C25-11E2-D729A6F475F7}"/>
          </ac:picMkLst>
        </pc:picChg>
        <pc:picChg chg="add mod">
          <ac:chgData name="伊健 杜" userId="e69aded81da48593" providerId="LiveId" clId="{AA26DCAE-48EF-4294-A24D-0E8B3A0280E3}" dt="2023-03-21T12:37:29.829" v="2191" actId="1076"/>
          <ac:picMkLst>
            <pc:docMk/>
            <pc:sldMk cId="593544824" sldId="2620"/>
            <ac:picMk id="3076" creationId="{FD047C9F-51C6-F041-924A-FB4C4C148F42}"/>
          </ac:picMkLst>
        </pc:picChg>
      </pc:sldChg>
      <pc:sldChg chg="addSp delSp modSp add mod">
        <pc:chgData name="伊健 杜" userId="e69aded81da48593" providerId="LiveId" clId="{AA26DCAE-48EF-4294-A24D-0E8B3A0280E3}" dt="2023-03-21T12:54:17.385" v="2790"/>
        <pc:sldMkLst>
          <pc:docMk/>
          <pc:sldMk cId="755294836" sldId="2621"/>
        </pc:sldMkLst>
        <pc:spChg chg="mod">
          <ac:chgData name="伊健 杜" userId="e69aded81da48593" providerId="LiveId" clId="{AA26DCAE-48EF-4294-A24D-0E8B3A0280E3}" dt="2023-03-21T12:37:52.091" v="2216"/>
          <ac:spMkLst>
            <pc:docMk/>
            <pc:sldMk cId="755294836" sldId="2621"/>
            <ac:spMk id="2" creationId="{10304424-DB4A-36E7-9E0D-D32A5DD0F26C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755294836" sldId="2621"/>
            <ac:spMk id="3" creationId="{A68883CB-963E-F336-7660-7F30997E9C5B}"/>
          </ac:spMkLst>
        </pc:spChg>
        <pc:picChg chg="del mod">
          <ac:chgData name="伊健 杜" userId="e69aded81da48593" providerId="LiveId" clId="{AA26DCAE-48EF-4294-A24D-0E8B3A0280E3}" dt="2023-03-21T12:37:43.789" v="2195" actId="478"/>
          <ac:picMkLst>
            <pc:docMk/>
            <pc:sldMk cId="755294836" sldId="2621"/>
            <ac:picMk id="1026" creationId="{5BA7DE3C-858A-7FF6-A9F1-F0ED27F08594}"/>
          </ac:picMkLst>
        </pc:picChg>
        <pc:picChg chg="del">
          <ac:chgData name="伊健 杜" userId="e69aded81da48593" providerId="LiveId" clId="{AA26DCAE-48EF-4294-A24D-0E8B3A0280E3}" dt="2023-03-21T12:37:42.874" v="2193" actId="478"/>
          <ac:picMkLst>
            <pc:docMk/>
            <pc:sldMk cId="755294836" sldId="2621"/>
            <ac:picMk id="1028" creationId="{5DA91503-866A-23A3-10DC-84695093353C}"/>
          </ac:picMkLst>
        </pc:picChg>
        <pc:picChg chg="add mod">
          <ac:chgData name="伊健 杜" userId="e69aded81da48593" providerId="LiveId" clId="{AA26DCAE-48EF-4294-A24D-0E8B3A0280E3}" dt="2023-03-21T12:54:11.778" v="2789" actId="1076"/>
          <ac:picMkLst>
            <pc:docMk/>
            <pc:sldMk cId="755294836" sldId="2621"/>
            <ac:picMk id="7170" creationId="{304B0FF3-1E47-2C35-E830-5575303B7EE8}"/>
          </ac:picMkLst>
        </pc:pic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409907677" sldId="2622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409907677" sldId="2622"/>
            <ac:spMk id="3" creationId="{A68883CB-963E-F336-7660-7F30997E9C5B}"/>
          </ac:spMkLst>
        </pc:spChg>
      </pc:sldChg>
      <pc:sldChg chg="add del">
        <pc:chgData name="伊健 杜" userId="e69aded81da48593" providerId="LiveId" clId="{AA26DCAE-48EF-4294-A24D-0E8B3A0280E3}" dt="2023-03-21T12:44:27.755" v="2449" actId="47"/>
        <pc:sldMkLst>
          <pc:docMk/>
          <pc:sldMk cId="1604462235" sldId="2623"/>
        </pc:sldMkLst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2009972606" sldId="2623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2009972606" sldId="2623"/>
            <ac:spMk id="2" creationId="{78943CB7-6E90-3B32-EFCE-321306C585B6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735269636" sldId="2624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735269636" sldId="2624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946604813" sldId="2625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946604813" sldId="2625"/>
            <ac:spMk id="2" creationId="{78943CB7-6E90-3B32-EFCE-321306C585B6}"/>
          </ac:spMkLst>
        </pc:spChg>
      </pc:sldChg>
      <pc:sldChg chg="modSp add">
        <pc:chgData name="伊健 杜" userId="e69aded81da48593" providerId="LiveId" clId="{AA26DCAE-48EF-4294-A24D-0E8B3A0280E3}" dt="2023-03-21T12:54:17.385" v="2790"/>
        <pc:sldMkLst>
          <pc:docMk/>
          <pc:sldMk cId="3967738040" sldId="2626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967738040" sldId="2626"/>
            <ac:spMk id="3" creationId="{71A12101-ADFC-022F-0468-0CF5ED67C5A9}"/>
          </ac:spMkLst>
        </pc:spChg>
      </pc:sldChg>
      <pc:sldChg chg="modSp add mod">
        <pc:chgData name="伊健 杜" userId="e69aded81da48593" providerId="LiveId" clId="{AA26DCAE-48EF-4294-A24D-0E8B3A0280E3}" dt="2023-03-21T12:54:17.385" v="2790"/>
        <pc:sldMkLst>
          <pc:docMk/>
          <pc:sldMk cId="3099328736" sldId="2627"/>
        </pc:sldMkLst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2" creationId="{78943CB7-6E90-3B32-EFCE-321306C585B6}"/>
          </ac:spMkLst>
        </pc:spChg>
        <pc:spChg chg="mod">
          <ac:chgData name="伊健 杜" userId="e69aded81da48593" providerId="LiveId" clId="{AA26DCAE-48EF-4294-A24D-0E8B3A0280E3}" dt="2023-03-21T12:54:17.385" v="2790"/>
          <ac:spMkLst>
            <pc:docMk/>
            <pc:sldMk cId="3099328736" sldId="2627"/>
            <ac:spMk id="3" creationId="{71A12101-ADFC-022F-0468-0CF5ED67C5A9}"/>
          </ac:spMkLst>
        </pc:sp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3718FCA3-DF77-4CF4-97AF-0A6F897F96AD}"/>
    <pc:docChg chg="undo custSel addSld delSld modSld sldOrd">
      <pc:chgData name="伊健 杜" userId="e69aded81da48593" providerId="LiveId" clId="{3718FCA3-DF77-4CF4-97AF-0A6F897F96AD}" dt="2023-03-16T12:44:30.481" v="3669" actId="20577"/>
      <pc:docMkLst>
        <pc:docMk/>
      </pc:docMkLst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400167800" sldId="246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400167800" sldId="2468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05.830" v="3551" actId="1076"/>
          <ac:picMkLst>
            <pc:docMk/>
            <pc:sldMk cId="1400167800" sldId="2468"/>
            <ac:picMk id="2" creationId="{A384BEC2-4EC8-6E0D-FFC6-13919BC8EB52}"/>
          </ac:picMkLst>
        </pc:picChg>
        <pc:picChg chg="del">
          <ac:chgData name="伊健 杜" userId="e69aded81da48593" providerId="LiveId" clId="{3718FCA3-DF77-4CF4-97AF-0A6F897F96AD}" dt="2023-03-16T07:08:56.395" v="117" actId="478"/>
          <ac:picMkLst>
            <pc:docMk/>
            <pc:sldMk cId="1400167800" sldId="2468"/>
            <ac:picMk id="4098" creationId="{75792AEF-AA86-3AA4-56D8-A949638BCE65}"/>
          </ac:picMkLst>
        </pc:pic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27251405" sldId="250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41025328" sldId="253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564782402" sldId="253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81204276" sldId="253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323087940" sldId="253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123031646" sldId="254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41335736" sldId="254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612418848" sldId="254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974929884" sldId="2543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820649207" sldId="2544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404243998" sldId="254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572437580" sldId="254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415684638" sldId="254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69530016" sldId="254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5491449" sldId="255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1198347628" sldId="2551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746730528" sldId="2552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271518090" sldId="2553"/>
        </pc:sldMkLst>
      </pc:sldChg>
      <pc:sldChg chg="addSp modSp mod">
        <pc:chgData name="伊健 杜" userId="e69aded81da48593" providerId="LiveId" clId="{3718FCA3-DF77-4CF4-97AF-0A6F897F96AD}" dt="2023-03-16T06:46:01.415" v="16" actId="1076"/>
        <pc:sldMkLst>
          <pc:docMk/>
          <pc:sldMk cId="1968462076" sldId="2554"/>
        </pc:sldMkLst>
        <pc:spChg chg="mod">
          <ac:chgData name="伊健 杜" userId="e69aded81da48593" providerId="LiveId" clId="{3718FCA3-DF77-4CF4-97AF-0A6F897F96AD}" dt="2023-03-16T06:46:01.415" v="16" actId="1076"/>
          <ac:spMkLst>
            <pc:docMk/>
            <pc:sldMk cId="1968462076" sldId="2554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3" creationId="{BC5FA45E-4825-69E0-95EF-F180391C1C9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4" creationId="{ACFC1495-C113-DDC6-D438-9683487FFBB8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5" creationId="{FDAF3940-0E27-3FF0-2FCB-FAF49B961152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6" creationId="{A0297C2A-84FB-E483-54BC-B05735550E3C}"/>
          </ac:spMkLst>
        </pc:spChg>
        <pc:spChg chg="add mod">
          <ac:chgData name="伊健 杜" userId="e69aded81da48593" providerId="LiveId" clId="{3718FCA3-DF77-4CF4-97AF-0A6F897F96AD}" dt="2023-03-16T06:45:58.669" v="15" actId="1076"/>
          <ac:spMkLst>
            <pc:docMk/>
            <pc:sldMk cId="1968462076" sldId="2554"/>
            <ac:spMk id="7" creationId="{C6EEE581-C60E-B2C4-7E4D-313D3E9795E4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822852693" sldId="2555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3554450758" sldId="2556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762679102" sldId="2557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99640421" sldId="2558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809796179" sldId="2559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998731403" sldId="2560"/>
        </pc:sldMkLst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2032815478" sldId="2561"/>
        </pc:sldMkLst>
      </pc:sldChg>
      <pc:sldChg chg="modSp mod">
        <pc:chgData name="伊健 杜" userId="e69aded81da48593" providerId="LiveId" clId="{3718FCA3-DF77-4CF4-97AF-0A6F897F96AD}" dt="2023-03-16T06:46:20.840" v="19" actId="20577"/>
        <pc:sldMkLst>
          <pc:docMk/>
          <pc:sldMk cId="793433044" sldId="2567"/>
        </pc:sldMkLst>
        <pc:spChg chg="mod">
          <ac:chgData name="伊健 杜" userId="e69aded81da48593" providerId="LiveId" clId="{3718FCA3-DF77-4CF4-97AF-0A6F897F96AD}" dt="2023-03-16T06:46:20.840" v="19" actId="20577"/>
          <ac:spMkLst>
            <pc:docMk/>
            <pc:sldMk cId="793433044" sldId="2567"/>
            <ac:spMk id="2" creationId="{10304424-DB4A-36E7-9E0D-D32A5DD0F26C}"/>
          </ac:spMkLst>
        </pc:spChg>
      </pc:sldChg>
      <pc:sldChg chg="del">
        <pc:chgData name="伊健 杜" userId="e69aded81da48593" providerId="LiveId" clId="{3718FCA3-DF77-4CF4-97AF-0A6F897F96AD}" dt="2023-03-16T07:07:29.784" v="98" actId="47"/>
        <pc:sldMkLst>
          <pc:docMk/>
          <pc:sldMk cId="4138779801" sldId="2568"/>
        </pc:sldMkLst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271964413" sldId="256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3271964413" sldId="2569"/>
            <ac:spMk id="3" creationId="{A68883CB-963E-F336-7660-7F30997E9C5B}"/>
          </ac:spMkLst>
        </pc:spChg>
        <pc:spChg chg="mod">
          <ac:chgData name="伊健 杜" userId="e69aded81da48593" providerId="LiveId" clId="{3718FCA3-DF77-4CF4-97AF-0A6F897F96AD}" dt="2023-03-16T07:02:43.289" v="95" actId="20577"/>
          <ac:spMkLst>
            <pc:docMk/>
            <pc:sldMk cId="3271964413" sldId="2569"/>
            <ac:spMk id="5" creationId="{E7287B0E-EF55-E721-8EFA-9A9183C0EDF9}"/>
          </ac:spMkLst>
        </pc:sp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6" creationId="{FA6EA7B1-1759-A15C-E8C6-0856943F264D}"/>
          </ac:picMkLst>
        </pc:picChg>
        <pc:picChg chg="del">
          <ac:chgData name="伊健 杜" userId="e69aded81da48593" providerId="LiveId" clId="{3718FCA3-DF77-4CF4-97AF-0A6F897F96AD}" dt="2023-03-16T07:03:06.422" v="96" actId="478"/>
          <ac:picMkLst>
            <pc:docMk/>
            <pc:sldMk cId="3271964413" sldId="2569"/>
            <ac:picMk id="6148" creationId="{B3489A5E-BB34-ECC0-8F5F-0A58C3B375AA}"/>
          </ac:picMkLst>
        </pc:picChg>
        <pc:picChg chg="add mod">
          <ac:chgData name="伊健 杜" userId="e69aded81da48593" providerId="LiveId" clId="{3718FCA3-DF77-4CF4-97AF-0A6F897F96AD}" dt="2023-03-16T08:34:52.927" v="3571" actId="1076"/>
          <ac:picMkLst>
            <pc:docMk/>
            <pc:sldMk cId="3271964413" sldId="2569"/>
            <ac:picMk id="10242" creationId="{1687FCA8-12CC-D3AC-3C98-0461922F70AE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2549540216" sldId="257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49540216" sldId="2570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12.278" v="3564" actId="1076"/>
          <ac:picMkLst>
            <pc:docMk/>
            <pc:sldMk cId="2549540216" sldId="2570"/>
            <ac:picMk id="8194" creationId="{A2C78E89-B85E-C800-2BA2-729859C9928E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17168420" sldId="257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17168420" sldId="2571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1:34.240" v="3555" actId="1076"/>
          <ac:picMkLst>
            <pc:docMk/>
            <pc:sldMk cId="3517168420" sldId="2571"/>
            <ac:picMk id="5122" creationId="{1F1230FD-8C1B-D86D-7180-EFC5186E2C58}"/>
          </ac:picMkLst>
        </pc:picChg>
      </pc:sldChg>
      <pc:sldChg chg="addSp modSp add mod ord">
        <pc:chgData name="伊健 杜" userId="e69aded81da48593" providerId="LiveId" clId="{3718FCA3-DF77-4CF4-97AF-0A6F897F96AD}" dt="2023-03-16T12:44:22.892" v="3667"/>
        <pc:sldMkLst>
          <pc:docMk/>
          <pc:sldMk cId="3745718699" sldId="257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745718699" sldId="2572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3:54.707" v="3567" actId="1076"/>
          <ac:picMkLst>
            <pc:docMk/>
            <pc:sldMk cId="3745718699" sldId="2572"/>
            <ac:picMk id="9218" creationId="{F24C2606-AB6E-2C05-6C1A-650830330D58}"/>
          </ac:picMkLst>
        </pc:picChg>
        <pc:inkChg chg="add">
          <ac:chgData name="伊健 杜" userId="e69aded81da48593" providerId="LiveId" clId="{3718FCA3-DF77-4CF4-97AF-0A6F897F96AD}" dt="2023-03-16T12:44:22.892" v="3667"/>
          <ac:inkMkLst>
            <pc:docMk/>
            <pc:sldMk cId="3745718699" sldId="2572"/>
            <ac:inkMk id="2" creationId="{E1501CB6-1364-F703-FCE9-30B63DE1BB1A}"/>
          </ac:inkMkLst>
        </pc:ink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814950135" sldId="257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2" creationId="{10304424-DB4A-36E7-9E0D-D32A5DD0F26C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814950135" sldId="2573"/>
            <ac:spMk id="3" creationId="{2A5F3799-5380-771F-2EE0-D8F244048450}"/>
          </ac:spMkLst>
        </pc:spChg>
      </pc:sldChg>
      <pc:sldChg chg="delSp modSp add del mod">
        <pc:chgData name="伊健 杜" userId="e69aded81da48593" providerId="LiveId" clId="{3718FCA3-DF77-4CF4-97AF-0A6F897F96AD}" dt="2023-03-16T07:42:08.339" v="1259" actId="47"/>
        <pc:sldMkLst>
          <pc:docMk/>
          <pc:sldMk cId="1523962592" sldId="2574"/>
        </pc:sldMkLst>
        <pc:spChg chg="mod">
          <ac:chgData name="伊健 杜" userId="e69aded81da48593" providerId="LiveId" clId="{3718FCA3-DF77-4CF4-97AF-0A6F897F96AD}" dt="2023-03-16T07:23:44.594" v="684"/>
          <ac:spMkLst>
            <pc:docMk/>
            <pc:sldMk cId="1523962592" sldId="2574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23:35.861" v="651" actId="478"/>
          <ac:spMkLst>
            <pc:docMk/>
            <pc:sldMk cId="1523962592" sldId="2574"/>
            <ac:spMk id="3" creationId="{2A5F3799-5380-771F-2EE0-D8F244048450}"/>
          </ac:spMkLst>
        </pc:spChg>
      </pc:sldChg>
      <pc:sldChg chg="modSp add del mod">
        <pc:chgData name="伊健 杜" userId="e69aded81da48593" providerId="LiveId" clId="{3718FCA3-DF77-4CF4-97AF-0A6F897F96AD}" dt="2023-03-16T07:26:28.958" v="784" actId="47"/>
        <pc:sldMkLst>
          <pc:docMk/>
          <pc:sldMk cId="3129439723" sldId="2575"/>
        </pc:sldMkLst>
        <pc:spChg chg="mod">
          <ac:chgData name="伊健 杜" userId="e69aded81da48593" providerId="LiveId" clId="{3718FCA3-DF77-4CF4-97AF-0A6F897F96AD}" dt="2023-03-16T07:24:38.615" v="776"/>
          <ac:spMkLst>
            <pc:docMk/>
            <pc:sldMk cId="3129439723" sldId="2575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7:24:07.503" v="693" actId="20577"/>
          <ac:spMkLst>
            <pc:docMk/>
            <pc:sldMk cId="3129439723" sldId="2575"/>
            <ac:spMk id="9" creationId="{7C423D93-45E3-B2E3-10CF-ED853425F51E}"/>
          </ac:spMkLst>
        </pc:spChg>
      </pc:sldChg>
      <pc:sldChg chg="addSp modSp add ord">
        <pc:chgData name="伊健 杜" userId="e69aded81da48593" providerId="LiveId" clId="{3718FCA3-DF77-4CF4-97AF-0A6F897F96AD}" dt="2023-03-16T08:42:23.308" v="3666"/>
        <pc:sldMkLst>
          <pc:docMk/>
          <pc:sldMk cId="1326248710" sldId="257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326248710" sldId="2576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54.214" v="3561" actId="1076"/>
          <ac:picMkLst>
            <pc:docMk/>
            <pc:sldMk cId="1326248710" sldId="2576"/>
            <ac:picMk id="7170" creationId="{06B95C68-FC68-BA5A-C4C6-5201431D212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49825398" sldId="257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4" creationId="{02C1390D-8BF2-080E-6243-D934E7302B7B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49825398" sldId="2577"/>
            <ac:spMk id="9" creationId="{7C423D93-45E3-B2E3-10CF-ED853425F51E}"/>
          </ac:spMkLst>
        </pc:spChg>
        <pc:picChg chg="add mod">
          <ac:chgData name="伊健 杜" userId="e69aded81da48593" providerId="LiveId" clId="{3718FCA3-DF77-4CF4-97AF-0A6F897F96AD}" dt="2023-03-16T08:32:20.848" v="3558" actId="1076"/>
          <ac:picMkLst>
            <pc:docMk/>
            <pc:sldMk cId="3149825398" sldId="2577"/>
            <ac:picMk id="6146" creationId="{C5F936F8-9C9F-B6DD-D3E0-073427F760D9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913632030" sldId="257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913632030" sldId="2578"/>
            <ac:spMk id="3" creationId="{2A5F3799-5380-771F-2EE0-D8F244048450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53649030" sldId="2579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1:08.544" v="1136" actId="478"/>
          <ac:spMkLst>
            <pc:docMk/>
            <pc:sldMk cId="253649030" sldId="2579"/>
            <ac:spMk id="3" creationId="{2A5F3799-5380-771F-2EE0-D8F244048450}"/>
          </ac:spMkLst>
        </pc:spChg>
        <pc:spChg chg="add mod">
          <ac:chgData name="伊健 杜" userId="e69aded81da48593" providerId="LiveId" clId="{3718FCA3-DF77-4CF4-97AF-0A6F897F96AD}" dt="2023-03-16T08:42:23.308" v="3666"/>
          <ac:spMkLst>
            <pc:docMk/>
            <pc:sldMk cId="253649030" sldId="2579"/>
            <ac:spMk id="4" creationId="{9D4060F9-0466-A78F-0E9A-0FF0CF6C63E9}"/>
          </ac:spMkLst>
        </pc:spChg>
      </pc:sldChg>
      <pc:sldChg chg="modSp add del mod">
        <pc:chgData name="伊健 杜" userId="e69aded81da48593" providerId="LiveId" clId="{3718FCA3-DF77-4CF4-97AF-0A6F897F96AD}" dt="2023-03-16T07:40:25.242" v="1122" actId="47"/>
        <pc:sldMkLst>
          <pc:docMk/>
          <pc:sldMk cId="1015403523" sldId="2579"/>
        </pc:sldMkLst>
        <pc:spChg chg="mod">
          <ac:chgData name="伊健 杜" userId="e69aded81da48593" providerId="LiveId" clId="{3718FCA3-DF77-4CF4-97AF-0A6F897F96AD}" dt="2023-03-16T07:40:21.612" v="1121" actId="20577"/>
          <ac:spMkLst>
            <pc:docMk/>
            <pc:sldMk cId="1015403523" sldId="2579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549828543" sldId="258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9828543" sldId="258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32.719" v="3575" actId="1076"/>
          <ac:picMkLst>
            <pc:docMk/>
            <pc:sldMk cId="3549828543" sldId="2580"/>
            <ac:picMk id="11266" creationId="{5590A21E-5146-3BFE-98BC-88065021C17C}"/>
          </ac:picMkLst>
        </pc:picChg>
      </pc:sldChg>
      <pc:sldChg chg="delSp modSp add mod ord">
        <pc:chgData name="伊健 杜" userId="e69aded81da48593" providerId="LiveId" clId="{3718FCA3-DF77-4CF4-97AF-0A6F897F96AD}" dt="2023-03-16T08:42:23.308" v="3666"/>
        <pc:sldMkLst>
          <pc:docMk/>
          <pc:sldMk cId="1600720139" sldId="258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600720139" sldId="258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7:45:54.054" v="1570" actId="478"/>
          <ac:spMkLst>
            <pc:docMk/>
            <pc:sldMk cId="1600720139" sldId="2581"/>
            <ac:spMk id="4" creationId="{9D4060F9-0466-A78F-0E9A-0FF0CF6C63E9}"/>
          </ac:spMkLst>
        </pc:sp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911959347" sldId="258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11959347" sldId="258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486342454" sldId="2583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486342454" sldId="258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5:57.069" v="3578" actId="1076"/>
          <ac:picMkLst>
            <pc:docMk/>
            <pc:sldMk cId="3486342454" sldId="2583"/>
            <ac:picMk id="12290" creationId="{D102C749-D8C5-B458-BDB5-89DC645EAAC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77262694" sldId="2584"/>
        </pc:sldMkLst>
        <pc:spChg chg="mod">
          <ac:chgData name="伊健 杜" userId="e69aded81da48593" providerId="LiveId" clId="{3718FCA3-DF77-4CF4-97AF-0A6F897F96AD}" dt="2023-03-16T07:56:43.234" v="1860"/>
          <ac:spMkLst>
            <pc:docMk/>
            <pc:sldMk cId="3177262694" sldId="2584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177262694" sldId="2584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6:18.270" v="3580" actId="1076"/>
          <ac:picMkLst>
            <pc:docMk/>
            <pc:sldMk cId="3177262694" sldId="2584"/>
            <ac:picMk id="13314" creationId="{EA8D6783-45B2-B6A6-E127-B2E9C15E21D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51752514" sldId="258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51752514" sldId="258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02:47.392" v="2015" actId="1076"/>
          <ac:picMkLst>
            <pc:docMk/>
            <pc:sldMk cId="751752514" sldId="2585"/>
            <ac:picMk id="1026" creationId="{B8DE7C31-1B95-BB9D-4987-99CB051E8D5A}"/>
          </ac:picMkLst>
        </pc:picChg>
      </pc:sldChg>
      <pc:sldChg chg="modSp add mod modNotesTx">
        <pc:chgData name="伊健 杜" userId="e69aded81da48593" providerId="LiveId" clId="{3718FCA3-DF77-4CF4-97AF-0A6F897F96AD}" dt="2023-03-16T12:44:30.481" v="3669" actId="20577"/>
        <pc:sldMkLst>
          <pc:docMk/>
          <pc:sldMk cId="123217558" sldId="2586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23217558" sldId="258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393501588" sldId="258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93501588" sldId="2587"/>
            <ac:spMk id="3" creationId="{A68883CB-963E-F336-7660-7F30997E9C5B}"/>
          </ac:spMkLst>
        </pc:spChg>
        <pc:picChg chg="del">
          <ac:chgData name="伊健 杜" userId="e69aded81da48593" providerId="LiveId" clId="{3718FCA3-DF77-4CF4-97AF-0A6F897F96AD}" dt="2023-03-16T08:03:03.894" v="2028" actId="478"/>
          <ac:picMkLst>
            <pc:docMk/>
            <pc:sldMk cId="393501588" sldId="2587"/>
            <ac:picMk id="1026" creationId="{B8DE7C31-1B95-BB9D-4987-99CB051E8D5A}"/>
          </ac:picMkLst>
        </pc:picChg>
        <pc:picChg chg="add mod">
          <ac:chgData name="伊健 杜" userId="e69aded81da48593" providerId="LiveId" clId="{3718FCA3-DF77-4CF4-97AF-0A6F897F96AD}" dt="2023-03-16T08:36:41.567" v="3583" actId="1076"/>
          <ac:picMkLst>
            <pc:docMk/>
            <pc:sldMk cId="393501588" sldId="2587"/>
            <ac:picMk id="3074" creationId="{5E6DCCEC-F3A1-2FCC-4B1A-4CDBAF41179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3547394845" sldId="258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547394845" sldId="2588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3718FCA3-DF77-4CF4-97AF-0A6F897F96AD}" dt="2023-03-16T08:05:00.567" v="2361" actId="47"/>
        <pc:sldMkLst>
          <pc:docMk/>
          <pc:sldMk cId="4226151553" sldId="2588"/>
        </pc:sldMkLst>
        <pc:spChg chg="mod">
          <ac:chgData name="伊健 杜" userId="e69aded81da48593" providerId="LiveId" clId="{3718FCA3-DF77-4CF4-97AF-0A6F897F96AD}" dt="2023-03-16T08:04:57.071" v="2360" actId="20577"/>
          <ac:spMkLst>
            <pc:docMk/>
            <pc:sldMk cId="4226151553" sldId="2588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007107269" sldId="2589"/>
        </pc:sldMkLst>
        <pc:spChg chg="mod">
          <ac:chgData name="伊健 杜" userId="e69aded81da48593" providerId="LiveId" clId="{3718FCA3-DF77-4CF4-97AF-0A6F897F96AD}" dt="2023-03-16T08:05:38.722" v="2433" actId="20577"/>
          <ac:spMkLst>
            <pc:docMk/>
            <pc:sldMk cId="3007107269" sldId="258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3007107269" sldId="2589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07.712" v="3587" actId="1076"/>
          <ac:picMkLst>
            <pc:docMk/>
            <pc:sldMk cId="3007107269" sldId="2589"/>
            <ac:picMk id="14338" creationId="{581F347D-331C-2E88-64BC-83A03EC38169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977004977" sldId="259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77004977" sldId="2590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38.909" v="3591" actId="1076"/>
          <ac:picMkLst>
            <pc:docMk/>
            <pc:sldMk cId="1977004977" sldId="2590"/>
            <ac:picMk id="15362" creationId="{B7C4AD6C-36C3-3523-EA8F-C78268AAB183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2674672935" sldId="259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2674672935" sldId="2591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1028757683" sldId="2592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028757683" sldId="2592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7:51.446" v="3593" actId="1076"/>
          <ac:picMkLst>
            <pc:docMk/>
            <pc:sldMk cId="1028757683" sldId="2592"/>
            <ac:picMk id="16386" creationId="{1345BAC8-65A4-90EC-18EA-C92A44D2E1B4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2557216316" sldId="2593"/>
        </pc:sldMkLst>
        <pc:spChg chg="mod">
          <ac:chgData name="伊健 杜" userId="e69aded81da48593" providerId="LiveId" clId="{3718FCA3-DF77-4CF4-97AF-0A6F897F96AD}" dt="2023-03-16T08:16:21.588" v="2742" actId="20577"/>
          <ac:spMkLst>
            <pc:docMk/>
            <pc:sldMk cId="2557216316" sldId="2593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557216316" sldId="2593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12.421" v="3595" actId="1076"/>
          <ac:picMkLst>
            <pc:docMk/>
            <pc:sldMk cId="2557216316" sldId="2593"/>
            <ac:picMk id="17410" creationId="{509A719E-59B2-C20C-892F-00EA9BEF5B1A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4080136499" sldId="2594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4080136499" sldId="2594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791846004" sldId="2595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791846004" sldId="2595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8:42.927" v="3599" actId="1076"/>
          <ac:picMkLst>
            <pc:docMk/>
            <pc:sldMk cId="791846004" sldId="2595"/>
            <ac:picMk id="18434" creationId="{C46E4432-C4DB-76F3-327B-E86EA8E64233}"/>
          </ac:picMkLst>
        </pc:picChg>
      </pc:sldChg>
      <pc:sldChg chg="addSp modSp add mod ord">
        <pc:chgData name="伊健 杜" userId="e69aded81da48593" providerId="LiveId" clId="{3718FCA3-DF77-4CF4-97AF-0A6F897F96AD}" dt="2023-03-16T08:42:23.308" v="3666"/>
        <pc:sldMkLst>
          <pc:docMk/>
          <pc:sldMk cId="1168134328" sldId="2596"/>
        </pc:sldMkLst>
        <pc:spChg chg="mod">
          <ac:chgData name="伊健 杜" userId="e69aded81da48593" providerId="LiveId" clId="{3718FCA3-DF77-4CF4-97AF-0A6F897F96AD}" dt="2023-03-16T08:17:47.673" v="2901"/>
          <ac:spMkLst>
            <pc:docMk/>
            <pc:sldMk cId="1168134328" sldId="2596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1168134328" sldId="2596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35.844" v="3610" actId="1076"/>
          <ac:picMkLst>
            <pc:docMk/>
            <pc:sldMk cId="1168134328" sldId="2596"/>
            <ac:picMk id="20482" creationId="{EE430E2E-00BD-D75F-7BA9-4F9D910E2F8A}"/>
          </ac:picMkLst>
        </pc:picChg>
      </pc:sldChg>
      <pc:sldChg chg="addSp modSp add mod">
        <pc:chgData name="伊健 杜" userId="e69aded81da48593" providerId="LiveId" clId="{3718FCA3-DF77-4CF4-97AF-0A6F897F96AD}" dt="2023-03-16T08:42:23.308" v="3666"/>
        <pc:sldMkLst>
          <pc:docMk/>
          <pc:sldMk cId="3166146323" sldId="2597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3166146323" sldId="2597"/>
            <ac:spMk id="3" creationId="{A68883CB-963E-F336-7660-7F30997E9C5B}"/>
          </ac:spMkLst>
        </pc:spChg>
        <pc:picChg chg="add mod">
          <ac:chgData name="伊健 杜" userId="e69aded81da48593" providerId="LiveId" clId="{3718FCA3-DF77-4CF4-97AF-0A6F897F96AD}" dt="2023-03-16T08:39:12.631" v="3607" actId="1076"/>
          <ac:picMkLst>
            <pc:docMk/>
            <pc:sldMk cId="3166146323" sldId="2597"/>
            <ac:picMk id="19458" creationId="{635B344D-59BC-1C06-7820-27D075088E95}"/>
          </ac:picMkLst>
        </pc:picChg>
        <pc:picChg chg="add mod">
          <ac:chgData name="伊健 杜" userId="e69aded81da48593" providerId="LiveId" clId="{3718FCA3-DF77-4CF4-97AF-0A6F897F96AD}" dt="2023-03-16T08:39:11.654" v="3606" actId="1076"/>
          <ac:picMkLst>
            <pc:docMk/>
            <pc:sldMk cId="3166146323" sldId="2597"/>
            <ac:picMk id="19460" creationId="{81029DAE-2D9C-81E8-022A-8B10B85F461D}"/>
          </ac:picMkLst>
        </pc:picChg>
      </pc:sldChg>
      <pc:sldChg chg="modSp add mod">
        <pc:chgData name="伊健 杜" userId="e69aded81da48593" providerId="LiveId" clId="{3718FCA3-DF77-4CF4-97AF-0A6F897F96AD}" dt="2023-03-16T08:42:23.308" v="3666"/>
        <pc:sldMkLst>
          <pc:docMk/>
          <pc:sldMk cId="1300390777" sldId="2598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300390777" sldId="259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2029027768" sldId="2599"/>
        </pc:sldMkLst>
        <pc:spChg chg="mod">
          <ac:chgData name="伊健 杜" userId="e69aded81da48593" providerId="LiveId" clId="{3718FCA3-DF77-4CF4-97AF-0A6F897F96AD}" dt="2023-03-16T08:26:00.701" v="3160"/>
          <ac:spMkLst>
            <pc:docMk/>
            <pc:sldMk cId="2029027768" sldId="2599"/>
            <ac:spMk id="2" creationId="{10304424-DB4A-36E7-9E0D-D32A5DD0F26C}"/>
          </ac:spMkLst>
        </pc:spChg>
        <pc:spChg chg="mod">
          <ac:chgData name="伊健 杜" userId="e69aded81da48593" providerId="LiveId" clId="{3718FCA3-DF77-4CF4-97AF-0A6F897F96AD}" dt="2023-03-16T08:42:23.308" v="3666"/>
          <ac:spMkLst>
            <pc:docMk/>
            <pc:sldMk cId="2029027768" sldId="2599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1:13.678" v="3649" actId="478"/>
          <ac:picMkLst>
            <pc:docMk/>
            <pc:sldMk cId="2029027768" sldId="2599"/>
            <ac:picMk id="21506" creationId="{A2063DF9-47B2-C3A0-EB4A-2FCC2279E81D}"/>
          </ac:picMkLst>
        </pc:picChg>
        <pc:picChg chg="add mod">
          <ac:chgData name="伊健 杜" userId="e69aded81da48593" providerId="LiveId" clId="{3718FCA3-DF77-4CF4-97AF-0A6F897F96AD}" dt="2023-03-16T08:41:29.298" v="3657" actId="1076"/>
          <ac:picMkLst>
            <pc:docMk/>
            <pc:sldMk cId="2029027768" sldId="2599"/>
            <ac:picMk id="21508" creationId="{33B4AC48-9F99-AA41-A64B-E0305ADB3235}"/>
          </ac:picMkLst>
        </pc:picChg>
        <pc:picChg chg="add mod">
          <ac:chgData name="伊健 杜" userId="e69aded81da48593" providerId="LiveId" clId="{3718FCA3-DF77-4CF4-97AF-0A6F897F96AD}" dt="2023-03-16T08:41:27.408" v="3656" actId="1076"/>
          <ac:picMkLst>
            <pc:docMk/>
            <pc:sldMk cId="2029027768" sldId="2599"/>
            <ac:picMk id="21510" creationId="{757F0BD4-2535-7597-836A-D0D1CBEF8227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679078435" sldId="2600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679078435" sldId="2600"/>
            <ac:spMk id="3" creationId="{A68883CB-963E-F336-7660-7F30997E9C5B}"/>
          </ac:spMkLst>
        </pc:spChg>
        <pc:picChg chg="add del mod">
          <ac:chgData name="伊健 杜" userId="e69aded81da48593" providerId="LiveId" clId="{3718FCA3-DF77-4CF4-97AF-0A6F897F96AD}" dt="2023-03-16T08:42:13.444" v="3662" actId="478"/>
          <ac:picMkLst>
            <pc:docMk/>
            <pc:sldMk cId="679078435" sldId="2600"/>
            <ac:picMk id="22530" creationId="{0F4E3560-5B80-8831-05D9-0E1EC0A22AF7}"/>
          </ac:picMkLst>
        </pc:picChg>
        <pc:picChg chg="add mod">
          <ac:chgData name="伊健 杜" userId="e69aded81da48593" providerId="LiveId" clId="{3718FCA3-DF77-4CF4-97AF-0A6F897F96AD}" dt="2023-03-16T08:42:17.618" v="3665" actId="1076"/>
          <ac:picMkLst>
            <pc:docMk/>
            <pc:sldMk cId="679078435" sldId="2600"/>
            <ac:picMk id="22532" creationId="{309ECAA7-DFA7-B2DB-BBC5-0EC04E3AB78B}"/>
          </ac:picMkLst>
        </pc:picChg>
      </pc:sldChg>
      <pc:sldChg chg="addSp delSp modSp add mod">
        <pc:chgData name="伊健 杜" userId="e69aded81da48593" providerId="LiveId" clId="{3718FCA3-DF77-4CF4-97AF-0A6F897F96AD}" dt="2023-03-16T08:42:23.308" v="3666"/>
        <pc:sldMkLst>
          <pc:docMk/>
          <pc:sldMk cId="1936269885" sldId="2601"/>
        </pc:sldMkLst>
        <pc:spChg chg="mod">
          <ac:chgData name="伊健 杜" userId="e69aded81da48593" providerId="LiveId" clId="{3718FCA3-DF77-4CF4-97AF-0A6F897F96AD}" dt="2023-03-16T08:42:23.308" v="3666"/>
          <ac:spMkLst>
            <pc:docMk/>
            <pc:sldMk cId="1936269885" sldId="2601"/>
            <ac:spMk id="2" creationId="{10304424-DB4A-36E7-9E0D-D32A5DD0F26C}"/>
          </ac:spMkLst>
        </pc:spChg>
        <pc:spChg chg="del">
          <ac:chgData name="伊健 杜" userId="e69aded81da48593" providerId="LiveId" clId="{3718FCA3-DF77-4CF4-97AF-0A6F897F96AD}" dt="2023-03-16T08:26:51.136" v="3299" actId="478"/>
          <ac:spMkLst>
            <pc:docMk/>
            <pc:sldMk cId="1936269885" sldId="2601"/>
            <ac:spMk id="4" creationId="{9D4060F9-0466-A78F-0E9A-0FF0CF6C63E9}"/>
          </ac:spMkLst>
        </pc:spChg>
        <pc:picChg chg="add mod">
          <ac:chgData name="伊健 杜" userId="e69aded81da48593" providerId="LiveId" clId="{3718FCA3-DF77-4CF4-97AF-0A6F897F96AD}" dt="2023-03-16T08:28:33.720" v="3549" actId="1076"/>
          <ac:picMkLst>
            <pc:docMk/>
            <pc:sldMk cId="1936269885" sldId="2601"/>
            <ac:picMk id="2050" creationId="{09F09EC7-BDA0-991C-F479-EDDC22C0978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3-29T14:28:24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22679 8476 0,'0'28'125,"28"-28"-125,-28 27 0,0 1 0,0 0 16,0-1-1,0 1-15,28-28 0,-1 27 16,-27 1-16,0 0 16,28-28 93,-28-28-93</inkml:trace>
  <inkml:trace contextRef="#ctx0" brushRef="#br0" timeOffset="1265.58">22735 8366 0,'27'0'78,"1"0"-62,-1 0-1,1 0 1,-28-28-1,28 28-15,-1 0 16,1 0 15,0 0-15,-1 0 15,1 0 0,-1 0-15,1 0 47,0 0-48,-28 28 95,0-1-95,0 1-15,0-1 16,0 1-16,0 0 15,0-1-15,0 1 16,0 0-16,0-1 16,0 1-16,0-1 0,0 1 15,0 0-15,0-1 16,0 1-16,0-1 31,-28-27 79,0 0-1,1 0-109,-1-27 16,1 27-16,-1 0 15,0 0-15,1 0 16,-1 0-16,0 0 31,28-28-31,-27 28 0,-1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3-29T14:35:04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26077 1049 0,'0'28'47,"-28"-28"-31,28 28-16,0-1 0,-27-27 0,27 28 0,0-1 0,-28 1 0,1-28 15,27 28-15,0 27 0,-28-55 0,0 27 0,28 1 0,-27-28 0,27 28 16,0-1-16,-28-27 0,0 28 0,28 27 0,-27-27 0,-1-1 0,28 1 16,-27-28-16,27 28 0,0-1 0,-28 1 0,0-28 15,28 27-15,0 1 0,0 0 16</inkml:trace>
  <inkml:trace contextRef="#ctx0" brushRef="#br0" timeOffset="343.24">26243 1187 0,'27'0'15,"1"28"1,0-28-16,-1 28 0,-27-1 0,28 1 0,-1-28 15,-27 27-15,28 1 0,0-28 0,-1 0 16,-27 28-16,0-1 0,28-27 0,0 0 16,-28 28-16,27-28 15,1 0 17</inkml:trace>
  <inkml:trace contextRef="#ctx0" brushRef="#br0" timeOffset="823.19">26215 1574 0,'-28'0'62,"28"28"-62,0-1 16,-27-27-16,27 28 15,0-1-15,0 1 0,-28 0 16,28-1-16,-27-27 16,27 28-16,0-1 0,0 1 0,0 0 15,-28-1-15,0-27 0,1 28 0,27-1 16,0 1-16</inkml:trace>
  <inkml:trace contextRef="#ctx0" brushRef="#br0" timeOffset="2655.12">25055 1408 0,'28'0'31,"-1"0"-31,1 0 0,-1 28 16,1-28-16,0 0 15,-28 27-15,27-27 0,1 0 16,-28 28-16,0 0 15,0-1-15,28-27 0,-1 0 0,-27 28 0,0 0 16,0-1-16,0 1 0,0-1 16,0 1-16</inkml:trace>
  <inkml:trace contextRef="#ctx0" brushRef="#br0" timeOffset="2856.12">25304 1905 0,'0'28'0,"27"-28"0,1 0 15,-28 27-15,27-27 16,1 28-16,-28 0 0,0-1 16,0 1-1,28-28-15,-28 27 0,0 1 16,0 0-16</inkml:trace>
  <inkml:trace contextRef="#ctx0" brushRef="#br0" timeOffset="3156.4">25165 3396 0,'0'28'0,"28"-28"47,0 0-47,-1 0 15,1 0-15,-28-28 0,0 0 0,28 28 16,-28-27-16,0-1 0,27 1 0,-27-1 0,28 0 0,-1 1 15,-27-1-15,0 1 0,28-1 0,-28 0 0,28 1 0,-28-1 16,0 1-16,27 27 0,1-28 0,-28 0 16,28 28-16,-28-27 0,27 27 0</inkml:trace>
  <inkml:trace contextRef="#ctx0" brushRef="#br0" timeOffset="3676.19">26464 2016 0,'27'0'31,"1"27"-15,0-27-16,-1 0 0,1 28 0,27-1 0,-27 1 16,-1-28-16,1 0 0,-28 28 0,28-1 0,-1-27 15,1 0-15,-1 0 0,-27 28 0,28-28 0,0 0 16,-28 28-16,27-28 0,1 0 15</inkml:trace>
  <inkml:trace contextRef="#ctx0" brushRef="#br0" timeOffset="4010.2">26160 2540 0,'0'28'31,"-28"-28"-31,28 27 16,0 1-16,0 0 0,0-1 0,0 1 16,28-28-16,-28 27 0,27 1 0,-27 0 0,0-1 15,0 1-15,28 0 0,-28-1 0,28-27 16,-28 28-16,0-1 0,27-27 0,-27 28 16,0 0-16,28-28 15,0 0 16,-28-28-31,0 0 16,27 28-16,-27-27 0</inkml:trace>
  <inkml:trace contextRef="#ctx0" brushRef="#br0" timeOffset="4326.85">26436 2595 0,'28'0'16,"-28"-27"-16,27 27 0,1 0 0,0 0 15,-1 0-15,1 0 16,-1 0-16,1 0 0,0 0 16,-1 0-16,1 0 15,-28 27 1,28-27-16,-1 0 15,-27 28-15,0 0 0,0-1 16,0 1-16,0-1 0,0 1 16,0 0-16,0-1 0,0 1 15,-27 0-15,-1-1 0,28 1 0,-28-28 16,1 27-16,-1-27 0,28 28 0,-28-28 16,1 28-16,-1-28 0,1 0 0,-1 0 15,28 27-15</inkml:trace>
  <inkml:trace contextRef="#ctx0" brushRef="#br0" timeOffset="4544.59">26381 3065 0,'27'0'63,"1"0"-48,0 0 1,-1 0-16,1 0 16,0-28-16,-1 1 15,1 27-15,-1 0 0</inkml:trace>
  <inkml:trace contextRef="#ctx0" brushRef="#br0" timeOffset="4999.84">27652 1243 0,'0'27'47,"0"1"-31,0-1-16,0 1 0,0 0 0,0-1 0,0 1 16,0-1-16,0 1 0,0 0 15,0-1-15</inkml:trace>
  <inkml:trace contextRef="#ctx0" brushRef="#br0" timeOffset="5412.49">27734 1298 0,'28'0'31,"0"0"-31,-28-28 16,27 28-16,1 0 0,0 0 0,-28-27 0,55 27 15,-28-28-15,1 28 0,0 0 0,-1 0 16,1 0-16,0 0 0,-1 0 0,1-28 16,-1 28-16,1 0 0,0 0 0,-1 0 15,1 0-15,-28-27 0,28 27 0,-1 0 0,1 0 16,-1 0-16,1 0 0,0 0 15,-1 0-15,1 0 0,0 0 16,-1 0-16,1 0 0,-1 0 16,1 0-1,-28 27-15,28-27 0,-28 28 16,0 0 0,27-28-16,-27 27 15,0 1-15,0-1 0,0 1 0,0 0 16,0-1-16,0 1 15,0-1-15,0 1 16,-27-28 15</inkml:trace>
  <inkml:trace contextRef="#ctx0" brushRef="#br0" timeOffset="5663.69">27845 690 0,'0'28'47,"28"0"-32,-1-28-15,-27 27 0,0 1 16,28-28 0,-28 27-16,27-27 15,-27 28-15</inkml:trace>
  <inkml:trace contextRef="#ctx0" brushRef="#br0" timeOffset="5914.46">28121 1353 0,'0'28'63,"0"-1"-48,0 1-15</inkml:trace>
  <inkml:trace contextRef="#ctx0" brushRef="#br0" timeOffset="6379.64">28121 1381 0,'28'-28'32,"-1"28"-17,1 0 1,0 0-16,-1-28 15,1 28-15,0 0 0,-1 0 16,1 0-16,-28-27 0,27 27 0,1 0 16,0 0-16,-1 0 15,1 0-15,0 0 16,-1 0-16,1 0 16</inkml:trace>
  <inkml:trace contextRef="#ctx0" brushRef="#br0" timeOffset="6822.86">28204 1602 0,'0'27'47,"0"1"-31,0-1-16,0 1 0,0 0 15,0-1-15,0 1 0,-28-28 0,28 27 16,0 1-16,-27 0 0,27-1 0,0 1 15,-28-28-15,28 27 0,0 1 0,0 0 16,0-1-16,0 1 16,-27-28-16,54 0 47,1 0-32,-1 0-15,-27-28 0,28 1 16,0 27-16,27-28 0,-27 28 15,-1-28-15,1 28 0,-1 0 0,-27-27 0,56 27 0,-29 0 16,-27-28-16,28 28 0,0 0 0,-28-27 16,27 27-16,1 0 15,-1-28 1</inkml:trace>
  <inkml:trace contextRef="#ctx0" brushRef="#br0" timeOffset="7035.44">28646 1822 0,'0'28'16,"28"-28"-16,-28 28 0,0-1 0,0 1 16,27-1-16,1 1 0,-1-28 0,-27 28 15,0-1-15,0 1 0,56-28 16,-56 27-16,0 1 0,0 0 31,0-1-15,-28-27-16</inkml:trace>
  <inkml:trace contextRef="#ctx0" brushRef="#br0" timeOffset="7319.22">28149 2540 0,'27'0'47,"1"0"-32,0 0-15,-1 0 0,1 0 16,0 0-16,-1 0 0,1-27 0,-1 27 0,-27-28 0,28 28 0,0 0 16,-1 0-16,1-28 0,0 28 0,-28-27 0,27 27 0,1-28 0,-1 28 15,1 0-15,-28-27 0,28 27 0,-28-28 16,27 28-16</inkml:trace>
  <inkml:trace contextRef="#ctx0" brushRef="#br0" timeOffset="7709.56">28563 2264 0,'-27'0'0,"-1"0"16,28 28 78,0-1-94,0 1 15,0 0-15,0-1 0,28 1 0,-28-1 16,27-27-16,-27 28 0,0 0 0,0-1 0,0 1 15,0-1-15,0 1 0,0 0 0,28-28 16,-28 27-16,0 1 0,27-28 0,-27 27 0,0 1 16,0 0-16,28-1 15</inkml:trace>
  <inkml:trace contextRef="#ctx0" brushRef="#br0" timeOffset="8115.92">28011 3092 0,'27'0'47,"1"0"-47,0 0 0,-1 0 16,1-27-16,-1 27 0,1-28 0,0 28 0,-1 0 0,29-27 15,-29 27-15,1 0 0,-1 0 0,29 0 0,-29-28 0,1 28 16,27 0-16,-55-28 0,28 28 0,-1 0 0,29 0 0,-1 0 16,-28 0-16,1 0 0,0 0 0,27 0 15,-27 0-15,-1 0 16</inkml:trace>
  <inkml:trace contextRef="#ctx0" brushRef="#br0" timeOffset="8640.52">25856 3976 0,'0'27'16,"28"1"-16,27 0 0,0-1 15,-27 1-15,-28 0 0,55-1 0,-27 1 0,-28-1 0,55-27 0,-28 28 0,-27 0 16,0-1-16,28-27 0,27 28 0,-55-1 0,28 1 0,0 0 0,-1-1 16,1 1-16,-1-1 0,1-27 15,-28 28-15,28-28 0,-28 28 0,27-28 0,-27 27 0,28-27 0,0 0 16,-28 28-16,27-28 31</inkml:trace>
  <inkml:trace contextRef="#ctx0" brushRef="#br0" timeOffset="8967.77">26740 3865 0,'0'28'16,"0"0"0,0-1-16,0 1 0,0-1 0,0 29 0,-28-29 15,28 29-15,0-29 0,0 28 0,0 1 16,-27-29-16,-1 28 0,28 1 0,-28-56 0,28 55 0,0-28 0,0 29 15,0-1-15,-27-55 0,27 55 0,-28 0 0,28 1 0,-27-1 0,27-28 16,-28 1-16,28 0 0,0-1 0,0 28 0,0-27 0,-28 27 0,1-27 0,27 27 16,-28-27-16,28-1 0,0 1 0,0 27 0,0-27 0,-28-1 15,28 1-15,0 0 0,0-1 0,0 1 0,-27-28 16,27 27-16,0 1 0</inkml:trace>
  <inkml:trace contextRef="#ctx0" brushRef="#br0" timeOffset="9797.23">27044 3948 0,'0'28'16,"0"-1"-1,27 1-15,-27 0 0,0-1 16,0 1-16,0 0 0,0-1 0,0 1 0,28-28 16,-28 27-16,28-27 0,-28 28 0,0 0 0,27-28 0,-27 27 0,0 1 15,0-1-15,28-27 0,-28 28 0,28 0 16,-1-28-1,1 0-15,-28 27 16,27-27-16,1 0 16,0 0-1,-1 0-15,1 0 16,-28-27-16,28-1 0,-28 0 0,27 28 16,-27-27-16,28 27 0,-28-28 0,0 1 0,0-29 15,27 56-15,-27-27 0,28 27 0,-28-28 0,0 1 0,0-1 16,0 0-16,0 1 0,0-1 0,0 0 15,0-27-15,0 28 0,0-1 0,0 0 16,0 56 109,28 0-109,-28-1-16,0 1 0,27-28 0,-27 27 15,28-27-15,-28 28 0,0 0 0,28-28 16,-1 0-16,-27 27 0,28-27 16,-1 0-16,-27 28 0,28-28 0,0 0 15,-1 0-15,1 0 0,-28 28 16,28-28-16,-1 0 0,1 0 15,-1 0-15,-27 27 0,28-27 0,0 0 16,-28 28-16,27-28 0</inkml:trace>
  <inkml:trace contextRef="#ctx0" brushRef="#br0" timeOffset="10673.51">26906 3396 0,'27'0'47,"1"0"-47,0 0 16,-1 0-16,-27 28 0,28-28 0,-1 0 15,-27 27-15,28-27 0,0 0 0,-1 28 16,1 0-16,0-28 0,-1 0 16,-27 27-16,28-27 0,-28 28 0,27-28 0,1 27 15,0-27-15,-1 0 16,1 0 15,-28 28-31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5347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794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3722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2380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148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4148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6599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3854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0255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910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689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2357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8049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904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9951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3216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CN" altLang="en-US" dirty="0"/>
              <a:t>（</a:t>
            </a:r>
            <a:r>
              <a:rPr lang="en-US" altLang="zh-CN"/>
              <a:t>0329</a:t>
            </a:r>
            <a:r>
              <a:rPr lang="zh-CN" altLang="en-US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405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22292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59533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8638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3382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242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60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607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359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007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36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9479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931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2023/4/5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闹钟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她在床边放了一个闹钟，希望能早点起床</a:t>
            </a:r>
            <a:endParaRPr lang="en-US" altLang="zh-TW" sz="3600" dirty="0"/>
          </a:p>
        </p:txBody>
      </p:sp>
      <p:pic>
        <p:nvPicPr>
          <p:cNvPr id="16386" name="Picture 2" descr="用鬧鐘起床小心「嚇到」慢性病惡化！醫師提「4方法」自然起床神清氣爽|注意力下降|睡眠|睡眠品質｜健康2.0">
            <a:extLst>
              <a:ext uri="{FF2B5EF4-FFF2-40B4-BE49-F238E27FC236}">
                <a16:creationId xmlns:a16="http://schemas.microsoft.com/office/drawing/2014/main" id="{92E0CCFF-26CD-4660-9112-16BA2937C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13" y="2637303"/>
            <a:ext cx="7423573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61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4088"/>
            <a:ext cx="12221043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你最近有赶着做什么事情吗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76036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4088"/>
            <a:ext cx="12221043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你在赶时间的时候会怎么样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5748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厕所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他赶着去上厕所，快来不及了。</a:t>
            </a:r>
            <a:endParaRPr lang="en-US" altLang="zh-TW" sz="3600" dirty="0"/>
          </a:p>
        </p:txBody>
      </p:sp>
      <p:pic>
        <p:nvPicPr>
          <p:cNvPr id="8194" name="Picture 2" descr="跑步时总有憋尿的感觉，非常想上厕所，这是怎么了？|憋尿|尿液|膀胱_新浪新闻">
            <a:extLst>
              <a:ext uri="{FF2B5EF4-FFF2-40B4-BE49-F238E27FC236}">
                <a16:creationId xmlns:a16="http://schemas.microsoft.com/office/drawing/2014/main" id="{9AA8C3A9-A5B9-88A2-D73B-4FC19C109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52" y="2191329"/>
            <a:ext cx="59817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96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4088"/>
            <a:ext cx="12221043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除了你家的厕所外，你觉得那里的厕所</a:t>
            </a:r>
            <a:br>
              <a:rPr lang="en-US" altLang="zh-TW" sz="5400" dirty="0"/>
            </a:br>
            <a:r>
              <a:rPr lang="zh-TW" altLang="en-US" sz="5400" dirty="0"/>
              <a:t>最干净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31C96F04-F687-63D1-57C1-9831C969F15C}"/>
                  </a:ext>
                </a:extLst>
              </p14:cNvPr>
              <p14:cNvContentPartPr/>
              <p14:nvPr/>
            </p14:nvContentPartPr>
            <p14:xfrm>
              <a:off x="8164440" y="3001680"/>
              <a:ext cx="149760" cy="16920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31C96F04-F687-63D1-57C1-9831C969F1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5080" y="2992320"/>
                <a:ext cx="168480" cy="1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464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3954" y="2199806"/>
            <a:ext cx="12221043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你理想中的厕所是什么样的呢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pic>
        <p:nvPicPr>
          <p:cNvPr id="1026" name="Picture 2" descr="奇葩裝潢新創舉「馬桶藏水塔內」 網友朝聖笑翻：宇宙逃生艙？ | 鏡週刊| LINE TODAY">
            <a:extLst>
              <a:ext uri="{FF2B5EF4-FFF2-40B4-BE49-F238E27FC236}">
                <a16:creationId xmlns:a16="http://schemas.microsoft.com/office/drawing/2014/main" id="{6FDF23CC-8AB1-CBC9-5668-978932194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r="10278"/>
          <a:stretch/>
        </p:blipFill>
        <p:spPr bwMode="auto">
          <a:xfrm>
            <a:off x="7061918" y="3276600"/>
            <a:ext cx="3845211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 House 頂樓房間超酷賣點: 居高臨下的馬桶寶座！ | 一致同意這間浴室超級有趣充分利用頂樓的畸零空間… | Flickr">
            <a:extLst>
              <a:ext uri="{FF2B5EF4-FFF2-40B4-BE49-F238E27FC236}">
                <a16:creationId xmlns:a16="http://schemas.microsoft.com/office/drawing/2014/main" id="{8D708A1C-25E3-3F6A-EE37-175921DC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95" y="327660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搬家看房驚見「王座式馬桶」！若想沖水要拔劍網爆笑：上廁所順便登了個基| 廢宅藍鯨| 鍵盤大檸檬| ETtoday新聞雲">
            <a:extLst>
              <a:ext uri="{FF2B5EF4-FFF2-40B4-BE49-F238E27FC236}">
                <a16:creationId xmlns:a16="http://schemas.microsoft.com/office/drawing/2014/main" id="{56B81E66-549D-F7F8-A1FC-6FF0BA91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31" y="327660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3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02" y="-320040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厕所 </a:t>
            </a:r>
            <a:r>
              <a:rPr lang="en-US" altLang="zh-TW" sz="5400" dirty="0"/>
              <a:t>VS</a:t>
            </a:r>
            <a:r>
              <a:rPr lang="zh-TW" altLang="en-US" sz="5400" dirty="0"/>
              <a:t> 卫生间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-606441" y="1160122"/>
            <a:ext cx="6062861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主要用来上厕所</a:t>
            </a:r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9C77F22-C681-CEAA-86E4-E009C46AFAF7}"/>
              </a:ext>
            </a:extLst>
          </p:cNvPr>
          <p:cNvSpPr txBox="1">
            <a:spLocks/>
          </p:cNvSpPr>
          <p:nvPr/>
        </p:nvSpPr>
        <p:spPr>
          <a:xfrm>
            <a:off x="6151754" y="1160122"/>
            <a:ext cx="6062861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可以洗澡、洗手、化妆等等</a:t>
            </a:r>
            <a:endParaRPr lang="en-US" altLang="zh-TW" sz="3600" dirty="0"/>
          </a:p>
        </p:txBody>
      </p:sp>
      <p:pic>
        <p:nvPicPr>
          <p:cNvPr id="2052" name="Picture 4" descr="带你看看世界各地的14个奇怪的厕所">
            <a:extLst>
              <a:ext uri="{FF2B5EF4-FFF2-40B4-BE49-F238E27FC236}">
                <a16:creationId xmlns:a16="http://schemas.microsoft.com/office/drawing/2014/main" id="{4712364E-3964-5B1D-0E21-FAD2DA9A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4" y="2768046"/>
            <a:ext cx="3335396" cy="40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卫生间这些不实用的设计，千万别这么装，否则你会后悔的！ - 知乎">
            <a:extLst>
              <a:ext uri="{FF2B5EF4-FFF2-40B4-BE49-F238E27FC236}">
                <a16:creationId xmlns:a16="http://schemas.microsoft.com/office/drawing/2014/main" id="{2CE27427-2933-E910-CDC4-5D5CBF77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313" y="2637303"/>
            <a:ext cx="3305101" cy="40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CDB7D721-12C0-5CB7-5C49-E53A5397DB49}"/>
              </a:ext>
            </a:extLst>
          </p:cNvPr>
          <p:cNvSpPr txBox="1">
            <a:spLocks/>
          </p:cNvSpPr>
          <p:nvPr/>
        </p:nvSpPr>
        <p:spPr>
          <a:xfrm>
            <a:off x="393887" y="2630483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/>
              <a:t>化妆间</a:t>
            </a:r>
            <a:endParaRPr lang="zh-TW" altLang="en-US" sz="5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5509ECB0-4A7F-39F4-E01B-74A517B4FB30}"/>
                  </a:ext>
                </a:extLst>
              </p14:cNvPr>
              <p14:cNvContentPartPr/>
              <p14:nvPr/>
            </p14:nvContentPartPr>
            <p14:xfrm>
              <a:off x="9019800" y="248400"/>
              <a:ext cx="1392480" cy="173988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5509ECB0-4A7F-39F4-E01B-74A517B4FB3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10440" y="239040"/>
                <a:ext cx="1411200" cy="1758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標題 1">
            <a:extLst>
              <a:ext uri="{FF2B5EF4-FFF2-40B4-BE49-F238E27FC236}">
                <a16:creationId xmlns:a16="http://schemas.microsoft.com/office/drawing/2014/main" id="{19CA22D5-6488-BD86-6BFE-E362F9E8BBF2}"/>
              </a:ext>
            </a:extLst>
          </p:cNvPr>
          <p:cNvSpPr txBox="1">
            <a:spLocks/>
          </p:cNvSpPr>
          <p:nvPr/>
        </p:nvSpPr>
        <p:spPr>
          <a:xfrm>
            <a:off x="384457" y="3901571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/>
              <a:t>男厕</a:t>
            </a:r>
            <a:endParaRPr lang="zh-TW" altLang="en-US" sz="54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0C340A6-579A-BDE8-449E-5B61F28C752D}"/>
              </a:ext>
            </a:extLst>
          </p:cNvPr>
          <p:cNvSpPr txBox="1">
            <a:spLocks/>
          </p:cNvSpPr>
          <p:nvPr/>
        </p:nvSpPr>
        <p:spPr>
          <a:xfrm>
            <a:off x="393887" y="4782610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/>
              <a:t>女厕</a:t>
            </a:r>
            <a:endParaRPr lang="zh-TW" altLang="en-US" sz="54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0436BFFF-E879-A778-BFC8-5020485BD54B}"/>
              </a:ext>
            </a:extLst>
          </p:cNvPr>
          <p:cNvSpPr txBox="1">
            <a:spLocks/>
          </p:cNvSpPr>
          <p:nvPr/>
        </p:nvSpPr>
        <p:spPr>
          <a:xfrm>
            <a:off x="-3100087" y="579752"/>
            <a:ext cx="10820400" cy="182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5400" dirty="0"/>
              <a:t>性别友善厕所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383452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4088"/>
            <a:ext cx="12221043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小组</a:t>
            </a:r>
            <a:r>
              <a:rPr lang="en-US" altLang="zh-TW" sz="5400" dirty="0"/>
              <a:t>:</a:t>
            </a:r>
            <a:br>
              <a:rPr lang="en-US" altLang="zh-TW" sz="5400" dirty="0"/>
            </a:br>
            <a:r>
              <a:rPr lang="zh-TW" altLang="en-US" sz="5400" dirty="0"/>
              <a:t>请你们想五个小孩子会让你们受不了的事情</a:t>
            </a:r>
            <a:br>
              <a:rPr lang="en-US" altLang="zh-TW" sz="5400" dirty="0"/>
            </a:br>
            <a:r>
              <a:rPr lang="zh-TW" altLang="en-US" sz="5400" dirty="0"/>
              <a:t>例如</a:t>
            </a:r>
            <a:r>
              <a:rPr lang="en-US" altLang="zh-TW" sz="5400" dirty="0"/>
              <a:t>:</a:t>
            </a:r>
            <a:r>
              <a:rPr lang="zh-TW" altLang="en-US" sz="5400" dirty="0"/>
              <a:t>得赶时间带她上学</a:t>
            </a:r>
          </a:p>
        </p:txBody>
      </p:sp>
    </p:spTree>
    <p:extLst>
      <p:ext uri="{BB962C8B-B14F-4D97-AF65-F5344CB8AC3E}">
        <p14:creationId xmlns:p14="http://schemas.microsoft.com/office/powerpoint/2010/main" val="317914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批评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专家表示</a:t>
            </a:r>
            <a:r>
              <a:rPr lang="en-US" altLang="zh-TW" sz="3600" dirty="0"/>
              <a:t>:</a:t>
            </a:r>
            <a:r>
              <a:rPr lang="zh-TW" altLang="en-US" sz="3600" dirty="0"/>
              <a:t>父母亲批评小孩的时候要注意 ，不要太过分，点到就好</a:t>
            </a:r>
            <a:endParaRPr lang="en-US" altLang="zh-TW" sz="3600" dirty="0"/>
          </a:p>
        </p:txBody>
      </p:sp>
      <p:pic>
        <p:nvPicPr>
          <p:cNvPr id="9218" name="Picture 2" descr="为什么孩子不愿意接受批评？也许是因为家长有误区- 知乎">
            <a:extLst>
              <a:ext uri="{FF2B5EF4-FFF2-40B4-BE49-F238E27FC236}">
                <a16:creationId xmlns:a16="http://schemas.microsoft.com/office/drawing/2014/main" id="{930FE6DA-B4D5-D19D-7D37-914FFAA3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54" y="2730738"/>
            <a:ext cx="5838170" cy="412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4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批评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/>
              <a:t>老师批评了他的马虎，让他下次认真点。</a:t>
            </a:r>
            <a:endParaRPr lang="en-US" altLang="zh-TW" sz="3600" dirty="0"/>
          </a:p>
        </p:txBody>
      </p:sp>
      <p:pic>
        <p:nvPicPr>
          <p:cNvPr id="10242" name="Picture 2" descr="关于老师批评学生的5种正确方式-百度经验">
            <a:extLst>
              <a:ext uri="{FF2B5EF4-FFF2-40B4-BE49-F238E27FC236}">
                <a16:creationId xmlns:a16="http://schemas.microsoft.com/office/drawing/2014/main" id="{E2AFD74D-91B5-518B-1C3E-A8D0CAE7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91329"/>
            <a:ext cx="47625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94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4088"/>
            <a:ext cx="12221043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小组</a:t>
            </a:r>
            <a:r>
              <a:rPr lang="en-US" altLang="zh-TW" sz="5400" dirty="0"/>
              <a:t>:</a:t>
            </a:r>
            <a:br>
              <a:rPr lang="en-US" altLang="zh-TW" sz="5400" dirty="0"/>
            </a:br>
            <a:r>
              <a:rPr lang="zh-TW" altLang="en-US" sz="5400" dirty="0"/>
              <a:t>如果小孩做了你们刚刚想的那些事情，你们会怎么批评他呢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6787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闹钟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她在手机中开了很多闹钟</a:t>
            </a:r>
            <a:endParaRPr lang="en-US" altLang="zh-TW" sz="3600" dirty="0"/>
          </a:p>
        </p:txBody>
      </p:sp>
      <p:pic>
        <p:nvPicPr>
          <p:cNvPr id="17410" name="Picture 2" descr="如何解決iPhone鬧鐘不響、沒聲音和音量過小問題- 瘋先生">
            <a:extLst>
              <a:ext uri="{FF2B5EF4-FFF2-40B4-BE49-F238E27FC236}">
                <a16:creationId xmlns:a16="http://schemas.microsoft.com/office/drawing/2014/main" id="{238B1AF5-96D2-4944-A570-7AA480F3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26" y="2468880"/>
            <a:ext cx="4496816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163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管理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他很会管理自己的时间，可以在一天里面安排非常多的事情，但不会忙不过来</a:t>
            </a:r>
            <a:endParaRPr lang="en-US" altLang="zh-TW" sz="3600" dirty="0"/>
          </a:p>
        </p:txBody>
      </p:sp>
      <p:pic>
        <p:nvPicPr>
          <p:cNvPr id="11268" name="Picture 4" descr="越优秀的人，越会安排时间_手机新浪网">
            <a:extLst>
              <a:ext uri="{FF2B5EF4-FFF2-40B4-BE49-F238E27FC236}">
                <a16:creationId xmlns:a16="http://schemas.microsoft.com/office/drawing/2014/main" id="{CBB5197D-A8FB-27BB-950C-9449EFFC3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14" y="2473073"/>
            <a:ext cx="6347679" cy="444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57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管理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34796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很多政府加强管理工厂污染环境的问题，让环境变得更好了</a:t>
            </a:r>
            <a:endParaRPr lang="en-US" altLang="zh-TW" sz="3600" dirty="0"/>
          </a:p>
        </p:txBody>
      </p:sp>
      <p:pic>
        <p:nvPicPr>
          <p:cNvPr id="12290" name="Picture 2" descr="福島核電站所在地政府視察處理水排海設備">
            <a:extLst>
              <a:ext uri="{FF2B5EF4-FFF2-40B4-BE49-F238E27FC236}">
                <a16:creationId xmlns:a16="http://schemas.microsoft.com/office/drawing/2014/main" id="{A6C97297-7829-2771-7BE3-BEAD99ADF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03" y="2392656"/>
            <a:ext cx="7378194" cy="446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946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4088"/>
            <a:ext cx="12221043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你觉得政府应该加强管理什么呢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748051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4088"/>
            <a:ext cx="12221043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你觉得我们该如何让小孩学会管理自己的</a:t>
            </a:r>
            <a:br>
              <a:rPr lang="en-US" altLang="zh-TW" sz="5400" dirty="0"/>
            </a:br>
            <a:r>
              <a:rPr lang="zh-TW" altLang="en-US" sz="5400" dirty="0"/>
              <a:t>时间呢</a:t>
            </a:r>
          </a:p>
        </p:txBody>
      </p:sp>
    </p:spTree>
    <p:extLst>
      <p:ext uri="{BB962C8B-B14F-4D97-AF65-F5344CB8AC3E}">
        <p14:creationId xmlns:p14="http://schemas.microsoft.com/office/powerpoint/2010/main" val="438047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199" y="1170672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他为了不弄错，在打完新闻稿之后，又检查了一遍</a:t>
            </a:r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4483825" y="11506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pic>
        <p:nvPicPr>
          <p:cNvPr id="13314" name="Picture 2" descr="如何檢查該網站是否包含惡意程式或詐騙網站？｜RWD客製化網站設計｜杰鼎網頁設計公司">
            <a:extLst>
              <a:ext uri="{FF2B5EF4-FFF2-40B4-BE49-F238E27FC236}">
                <a16:creationId xmlns:a16="http://schemas.microsoft.com/office/drawing/2014/main" id="{A9A89392-054E-0ADF-CFC9-4DFE3ED4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69" y="3108321"/>
            <a:ext cx="4908062" cy="38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3CA7F32-65A8-C7B5-2327-4E0C6CFAD3CD}"/>
              </a:ext>
            </a:extLst>
          </p:cNvPr>
          <p:cNvSpPr txBox="1">
            <a:spLocks/>
          </p:cNvSpPr>
          <p:nvPr/>
        </p:nvSpPr>
        <p:spPr>
          <a:xfrm>
            <a:off x="457199" y="1973882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他为了不</a:t>
            </a:r>
            <a:r>
              <a:rPr lang="zh-TW" altLang="en-US" sz="3600" dirty="0">
                <a:solidFill>
                  <a:srgbClr val="FF0000"/>
                </a:solidFill>
              </a:rPr>
              <a:t>搞</a:t>
            </a:r>
            <a:r>
              <a:rPr lang="zh-TW" altLang="en-US" sz="3600" dirty="0"/>
              <a:t>错，在打完新闻稿之后，又检查了一遍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86994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44049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他想要快点弄好这些事情，好去接小孩</a:t>
            </a:r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4483825" y="11506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4936B6E-F807-03FA-9E5C-C70710CB9DC5}"/>
              </a:ext>
            </a:extLst>
          </p:cNvPr>
          <p:cNvSpPr txBox="1">
            <a:spLocks/>
          </p:cNvSpPr>
          <p:nvPr/>
        </p:nvSpPr>
        <p:spPr>
          <a:xfrm>
            <a:off x="390797" y="229456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他想要快点</a:t>
            </a:r>
            <a:r>
              <a:rPr lang="zh-TW" altLang="en-US" sz="3600" dirty="0">
                <a:solidFill>
                  <a:srgbClr val="FF0000"/>
                </a:solidFill>
              </a:rPr>
              <a:t>做</a:t>
            </a:r>
            <a:r>
              <a:rPr lang="zh-TW" altLang="en-US" sz="3600" dirty="0"/>
              <a:t>好这些事情，好去接小孩</a:t>
            </a:r>
            <a:endParaRPr lang="en-US" altLang="zh-TW" sz="3600" dirty="0"/>
          </a:p>
        </p:txBody>
      </p:sp>
      <p:pic>
        <p:nvPicPr>
          <p:cNvPr id="14338" name="Picture 2" descr="做家務忙的主婦-插圖素材[76973200] - PIXTA圖庫">
            <a:extLst>
              <a:ext uri="{FF2B5EF4-FFF2-40B4-BE49-F238E27FC236}">
                <a16:creationId xmlns:a16="http://schemas.microsoft.com/office/drawing/2014/main" id="{7CA0C52B-5AE9-48E2-3713-1E9D995C1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82" y="3872535"/>
            <a:ext cx="4345326" cy="34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接孩子放学时，离开幼儿园后，家长说的第一句话很重要|家长|幼儿园|小朋友_新浪新闻">
            <a:extLst>
              <a:ext uri="{FF2B5EF4-FFF2-40B4-BE49-F238E27FC236}">
                <a16:creationId xmlns:a16="http://schemas.microsoft.com/office/drawing/2014/main" id="{014FEFEF-52C4-E6F0-DF4F-EA802CAF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97" y="3971330"/>
            <a:ext cx="4345326" cy="28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32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199" y="1160122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他正在弄饭，没时间管小孩</a:t>
            </a:r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4483825" y="11506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634F09F-4418-B6BA-FDBC-0575CBFEA351}"/>
              </a:ext>
            </a:extLst>
          </p:cNvPr>
          <p:cNvSpPr txBox="1">
            <a:spLocks/>
          </p:cNvSpPr>
          <p:nvPr/>
        </p:nvSpPr>
        <p:spPr>
          <a:xfrm>
            <a:off x="457199" y="199246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他正在做饭，没时间管小孩</a:t>
            </a:r>
            <a:endParaRPr lang="en-US" altLang="zh-TW" sz="3600" dirty="0"/>
          </a:p>
        </p:txBody>
      </p:sp>
      <p:pic>
        <p:nvPicPr>
          <p:cNvPr id="15362" name="Picture 2" descr="看到大家吃得開心就開心」喜歡做飯的你都有感的三件事｜回家吧I'm home">
            <a:extLst>
              <a:ext uri="{FF2B5EF4-FFF2-40B4-BE49-F238E27FC236}">
                <a16:creationId xmlns:a16="http://schemas.microsoft.com/office/drawing/2014/main" id="{80472B4C-DF6B-8BA9-BFBC-8A69F94A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91" y="3694747"/>
            <a:ext cx="4747847" cy="31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小孩管不動！媽媽開大絕「放鵝鎮壓」家長笑：求租兩天- 華視新聞網">
            <a:extLst>
              <a:ext uri="{FF2B5EF4-FFF2-40B4-BE49-F238E27FC236}">
                <a16:creationId xmlns:a16="http://schemas.microsoft.com/office/drawing/2014/main" id="{87B629B6-7F03-5083-082D-A047B6B51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07" y="3763108"/>
            <a:ext cx="4126523" cy="30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0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44049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你不要弄我</a:t>
            </a:r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4483825" y="11506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A9EBF6E-E275-ABB4-86AD-153B96AA35EE}"/>
              </a:ext>
            </a:extLst>
          </p:cNvPr>
          <p:cNvSpPr txBox="1">
            <a:spLocks/>
          </p:cNvSpPr>
          <p:nvPr/>
        </p:nvSpPr>
        <p:spPr>
          <a:xfrm>
            <a:off x="390797" y="229456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你不要碰我</a:t>
            </a:r>
            <a:endParaRPr lang="en-US" altLang="zh-TW" sz="3600" dirty="0"/>
          </a:p>
        </p:txBody>
      </p:sp>
      <p:pic>
        <p:nvPicPr>
          <p:cNvPr id="16386" name="Picture 2" descr="不要碰我肩膀 - 有趣板 | Dcard">
            <a:extLst>
              <a:ext uri="{FF2B5EF4-FFF2-40B4-BE49-F238E27FC236}">
                <a16:creationId xmlns:a16="http://schemas.microsoft.com/office/drawing/2014/main" id="{ACAF9429-A0F6-1466-35A3-F61066441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488939"/>
            <a:ext cx="3868615" cy="636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4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390797" y="144049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他的手机坏了，他正在试着把它弄好</a:t>
            </a:r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4483825" y="11506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7E273E3-E1C4-E8F0-A445-6CEA1304B394}"/>
              </a:ext>
            </a:extLst>
          </p:cNvPr>
          <p:cNvSpPr txBox="1">
            <a:spLocks/>
          </p:cNvSpPr>
          <p:nvPr/>
        </p:nvSpPr>
        <p:spPr>
          <a:xfrm>
            <a:off x="466745" y="2294561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他的手机坏了，他正在试着把它修好</a:t>
            </a:r>
            <a:endParaRPr lang="en-US" altLang="zh-TW" sz="3600" dirty="0"/>
          </a:p>
        </p:txBody>
      </p:sp>
      <p:pic>
        <p:nvPicPr>
          <p:cNvPr id="17410" name="Picture 2" descr="林志穎po修手機螢幕照網友：亮點是手邊的iPhone6！ | ETtoday星光雲| ETtoday新聞雲">
            <a:extLst>
              <a:ext uri="{FF2B5EF4-FFF2-40B4-BE49-F238E27FC236}">
                <a16:creationId xmlns:a16="http://schemas.microsoft.com/office/drawing/2014/main" id="{1AB645D1-49AC-5053-C7A9-A76CE49F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938" y="3811861"/>
            <a:ext cx="2409214" cy="321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4483825" y="11506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  <p:pic>
        <p:nvPicPr>
          <p:cNvPr id="18434" name="Picture 2" descr="口语_搜狗百科">
            <a:extLst>
              <a:ext uri="{FF2B5EF4-FFF2-40B4-BE49-F238E27FC236}">
                <a16:creationId xmlns:a16="http://schemas.microsoft.com/office/drawing/2014/main" id="{93370894-DDE5-BBAE-7516-CA20B245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1" y="208854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NG 英文】「我很急」為什麼不能說I'm urgent？｜天下雜誌">
            <a:extLst>
              <a:ext uri="{FF2B5EF4-FFF2-40B4-BE49-F238E27FC236}">
                <a16:creationId xmlns:a16="http://schemas.microsoft.com/office/drawing/2014/main" id="{DE65F430-9571-2764-9592-A8F362EF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49" y="4349234"/>
            <a:ext cx="3808411" cy="255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7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043" y="3429000"/>
            <a:ext cx="12221043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你睡前会开多少闹钟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90425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199" y="1501900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/>
              <a:t>我</a:t>
            </a:r>
            <a:r>
              <a:rPr lang="zh-TW" altLang="en-US" sz="3600" dirty="0"/>
              <a:t>做</a:t>
            </a:r>
            <a:r>
              <a:rPr lang="zh-CN" altLang="en-US" sz="3600" dirty="0"/>
              <a:t>了作业</a:t>
            </a:r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4483825" y="11506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  <p:pic>
        <p:nvPicPr>
          <p:cNvPr id="19458" name="Picture 2" descr="小朋友的一天之写作业简笔画_小朋友简笔画">
            <a:extLst>
              <a:ext uri="{FF2B5EF4-FFF2-40B4-BE49-F238E27FC236}">
                <a16:creationId xmlns:a16="http://schemas.microsoft.com/office/drawing/2014/main" id="{F6FD72EE-36EC-D27A-AA50-20E87AEFF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52" y="2829754"/>
            <a:ext cx="6138496" cy="409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06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199" y="1501900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/>
              <a:t>我</a:t>
            </a:r>
            <a:r>
              <a:rPr lang="zh-TW" altLang="en-US" sz="3600" dirty="0"/>
              <a:t>完成</a:t>
            </a:r>
            <a:r>
              <a:rPr lang="zh-CN" altLang="en-US" sz="3600" dirty="0"/>
              <a:t>了作业</a:t>
            </a:r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4483825" y="11506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  <p:pic>
        <p:nvPicPr>
          <p:cNvPr id="20482" name="Picture 2" descr="小朋友的一天之写作业简笔画_小朋友简笔画">
            <a:extLst>
              <a:ext uri="{FF2B5EF4-FFF2-40B4-BE49-F238E27FC236}">
                <a16:creationId xmlns:a16="http://schemas.microsoft.com/office/drawing/2014/main" id="{B21E4426-E5DB-359C-0C67-8CDB4BBD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78" y="3010779"/>
            <a:ext cx="5666643" cy="37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22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199" y="1501900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我不知道怎么用这个东西</a:t>
            </a:r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4483825" y="11506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  <p:pic>
        <p:nvPicPr>
          <p:cNvPr id="23554" name="Picture 2" descr="帶著疑惑焦慮表情的女人抬頭有許多問題照片檔及更多問照片- 問, 問號, 女人- iStock">
            <a:extLst>
              <a:ext uri="{FF2B5EF4-FFF2-40B4-BE49-F238E27FC236}">
                <a16:creationId xmlns:a16="http://schemas.microsoft.com/office/drawing/2014/main" id="{D83CC53C-D46F-A03D-2AA2-8D788900A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65" y="2990905"/>
            <a:ext cx="3837870" cy="39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67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513949" y="1160122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/>
              <a:t>我把鞋子</a:t>
            </a:r>
            <a:r>
              <a:rPr lang="zh-TW" altLang="en-US" sz="3600" dirty="0"/>
              <a:t>用</a:t>
            </a:r>
            <a:r>
              <a:rPr lang="zh-CN" altLang="en-US" sz="3600" dirty="0"/>
              <a:t>脏了</a:t>
            </a:r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4483825" y="11506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289F9D-8CF1-4BE9-200B-6AC4728E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825" y="3017187"/>
            <a:ext cx="3337849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1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820CF020-8417-805D-3C80-BC875640C944}"/>
              </a:ext>
            </a:extLst>
          </p:cNvPr>
          <p:cNvSpPr txBox="1">
            <a:spLocks/>
          </p:cNvSpPr>
          <p:nvPr/>
        </p:nvSpPr>
        <p:spPr>
          <a:xfrm>
            <a:off x="457200" y="1160122"/>
            <a:ext cx="11277600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600" dirty="0"/>
              <a:t>他在用计算机</a:t>
            </a:r>
            <a:endParaRPr lang="en-US" altLang="zh-TW" sz="6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286C94CB-5697-3834-7C7B-3334EA7571D0}"/>
              </a:ext>
            </a:extLst>
          </p:cNvPr>
          <p:cNvSpPr txBox="1">
            <a:spLocks/>
          </p:cNvSpPr>
          <p:nvPr/>
        </p:nvSpPr>
        <p:spPr>
          <a:xfrm>
            <a:off x="5244661" y="1831829"/>
            <a:ext cx="851337" cy="925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  <p:pic>
        <p:nvPicPr>
          <p:cNvPr id="25602" name="Picture 2" descr="小朋友需要一台電腦? | am730">
            <a:extLst>
              <a:ext uri="{FF2B5EF4-FFF2-40B4-BE49-F238E27FC236}">
                <a16:creationId xmlns:a16="http://schemas.microsoft.com/office/drawing/2014/main" id="{0301A72C-CEE8-557E-8672-6BBF65B7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7" y="3165231"/>
            <a:ext cx="6564923" cy="36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23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045" y="2409669"/>
            <a:ext cx="12221043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你不能接受小孩子做什么事情呢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52471CB1-304A-7F17-B9E1-F70EB77C4E1A}"/>
              </a:ext>
            </a:extLst>
          </p:cNvPr>
          <p:cNvSpPr txBox="1">
            <a:spLocks/>
          </p:cNvSpPr>
          <p:nvPr/>
        </p:nvSpPr>
        <p:spPr>
          <a:xfrm>
            <a:off x="4469303" y="3429000"/>
            <a:ext cx="3224349" cy="13868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5400" dirty="0"/>
              <a:t>弄</a:t>
            </a:r>
          </a:p>
        </p:txBody>
      </p:sp>
    </p:spTree>
    <p:extLst>
      <p:ext uri="{BB962C8B-B14F-4D97-AF65-F5344CB8AC3E}">
        <p14:creationId xmlns:p14="http://schemas.microsoft.com/office/powerpoint/2010/main" val="3018750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045" y="2409669"/>
            <a:ext cx="12221043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如果他们做了，你们会怎么批评他们呢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458870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打针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他的狗去医院打针时，叫得非常大声</a:t>
            </a:r>
            <a:endParaRPr lang="en-US" altLang="zh-TW" sz="3600" dirty="0"/>
          </a:p>
        </p:txBody>
      </p:sp>
      <p:pic>
        <p:nvPicPr>
          <p:cNvPr id="21506" name="Picture 2" descr="狗打针全程温柔盯兽医，因看入神的表情走红，网友“想什么呢？”_腾讯新闻">
            <a:extLst>
              <a:ext uri="{FF2B5EF4-FFF2-40B4-BE49-F238E27FC236}">
                <a16:creationId xmlns:a16="http://schemas.microsoft.com/office/drawing/2014/main" id="{5D1FE07E-9C2C-7D89-A23F-67595CF34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95" y="3429000"/>
            <a:ext cx="5039174" cy="29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3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打针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971721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548640" y="591412"/>
            <a:ext cx="1162429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他在医院打了一针后，好了很多</a:t>
            </a:r>
            <a:endParaRPr lang="en-US" altLang="zh-TW" sz="3600" dirty="0"/>
          </a:p>
        </p:txBody>
      </p:sp>
      <p:pic>
        <p:nvPicPr>
          <p:cNvPr id="22530" name="Picture 2" descr="子宮頸癌值得打針預防- 柏賢婦產科及泌尿婦科中心">
            <a:extLst>
              <a:ext uri="{FF2B5EF4-FFF2-40B4-BE49-F238E27FC236}">
                <a16:creationId xmlns:a16="http://schemas.microsoft.com/office/drawing/2014/main" id="{84EEE920-D4A1-6C16-7FA1-616B0648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05" y="2508518"/>
            <a:ext cx="6520962" cy="43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27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045" y="2409669"/>
            <a:ext cx="12221043" cy="1019331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你打过针吗</a:t>
            </a:r>
            <a:r>
              <a:rPr lang="en-US" altLang="zh-TW" sz="5400" dirty="0"/>
              <a:t>?</a:t>
            </a:r>
            <a:r>
              <a:rPr lang="zh-TW" altLang="en-US" sz="5400" dirty="0"/>
              <a:t>为什么去打针呢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6242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响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他在闹钟响后依然不想起床</a:t>
            </a:r>
            <a:endParaRPr lang="en-US" altLang="zh-TW" sz="3600" dirty="0"/>
          </a:p>
        </p:txBody>
      </p:sp>
      <p:pic>
        <p:nvPicPr>
          <p:cNvPr id="3074" name="Picture 2" descr="谣言第125期：闹钟响了应再睡一会儿？">
            <a:extLst>
              <a:ext uri="{FF2B5EF4-FFF2-40B4-BE49-F238E27FC236}">
                <a16:creationId xmlns:a16="http://schemas.microsoft.com/office/drawing/2014/main" id="{77E16AB9-E07E-F2CD-0AE7-5FE8AF55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02" y="291318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28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045" y="2409669"/>
            <a:ext cx="12221043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如果你的小孩不愿意打针，该怎么办呢</a:t>
            </a:r>
            <a:r>
              <a:rPr lang="en-US" altLang="zh-TW" sz="5400" dirty="0"/>
              <a:t>?</a:t>
            </a:r>
            <a:br>
              <a:rPr lang="en-US" altLang="zh-TW" sz="5400" dirty="0"/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13293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响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有很多声响从楼上和隔壁传来。</a:t>
            </a:r>
            <a:endParaRPr lang="en-US" altLang="zh-TW" sz="3600" dirty="0"/>
          </a:p>
        </p:txBody>
      </p:sp>
      <p:pic>
        <p:nvPicPr>
          <p:cNvPr id="4098" name="Picture 2" descr="为什么噪音都在楼上？ - 知乎">
            <a:extLst>
              <a:ext uri="{FF2B5EF4-FFF2-40B4-BE49-F238E27FC236}">
                <a16:creationId xmlns:a16="http://schemas.microsoft.com/office/drawing/2014/main" id="{F81B063E-D225-7C86-1024-E02E7E66F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3"/>
          <a:stretch/>
        </p:blipFill>
        <p:spPr bwMode="auto">
          <a:xfrm>
            <a:off x="2667000" y="2191329"/>
            <a:ext cx="6858000" cy="45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85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943CB7-6E90-3B32-EFCE-321306C58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94088"/>
            <a:ext cx="12221043" cy="1019331"/>
          </a:xfrm>
        </p:spPr>
        <p:txBody>
          <a:bodyPr>
            <a:normAutofit fontScale="90000"/>
          </a:bodyPr>
          <a:lstStyle/>
          <a:p>
            <a:r>
              <a:rPr lang="zh-TW" altLang="en-US" sz="5400" dirty="0"/>
              <a:t>如果你的孩子闹钟响了以后还是不起床，</a:t>
            </a:r>
            <a:br>
              <a:rPr lang="en-US" altLang="zh-TW" sz="5400" dirty="0"/>
            </a:br>
            <a:r>
              <a:rPr lang="zh-TW" altLang="en-US" sz="5400" dirty="0"/>
              <a:t>你会怎么做呢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28688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赶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他赶时间把孩子送到学校</a:t>
            </a:r>
            <a:endParaRPr lang="en-US" altLang="zh-TW" sz="3600" dirty="0"/>
          </a:p>
        </p:txBody>
      </p:sp>
      <p:pic>
        <p:nvPicPr>
          <p:cNvPr id="5122" name="Picture 2" descr="孩子经常上学迟到怎么办？家长要重视时间观念的培养了- 知乎">
            <a:extLst>
              <a:ext uri="{FF2B5EF4-FFF2-40B4-BE49-F238E27FC236}">
                <a16:creationId xmlns:a16="http://schemas.microsoft.com/office/drawing/2014/main" id="{7BA7BC8D-0B58-F1BF-D800-2E93A81C3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395" y="3083277"/>
            <a:ext cx="4253209" cy="37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5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赶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他们赶着把这个工作完成，不想拖到下个礼拜</a:t>
            </a:r>
            <a:endParaRPr lang="en-US" altLang="zh-TW" sz="3600" dirty="0"/>
          </a:p>
        </p:txBody>
      </p:sp>
      <p:pic>
        <p:nvPicPr>
          <p:cNvPr id="6146" name="Picture 2" descr="商人，計算機，操作，趕時間，趕時間-插圖素材[63251067] - PIXTA圖庫">
            <a:extLst>
              <a:ext uri="{FF2B5EF4-FFF2-40B4-BE49-F238E27FC236}">
                <a16:creationId xmlns:a16="http://schemas.microsoft.com/office/drawing/2014/main" id="{405F46D9-2167-6361-CD7F-E8C995A50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359269"/>
            <a:ext cx="42862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82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004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赶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9068" y="36842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A68883CB-963E-F336-7660-7F30997E9C5B}"/>
              </a:ext>
            </a:extLst>
          </p:cNvPr>
          <p:cNvSpPr txBox="1">
            <a:spLocks/>
          </p:cNvSpPr>
          <p:nvPr/>
        </p:nvSpPr>
        <p:spPr>
          <a:xfrm>
            <a:off x="38136" y="591412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春节快到了，很多人都在赶回家过年</a:t>
            </a:r>
            <a:endParaRPr lang="en-US" altLang="zh-TW" sz="3600" dirty="0"/>
          </a:p>
        </p:txBody>
      </p:sp>
      <p:pic>
        <p:nvPicPr>
          <p:cNvPr id="7170" name="Picture 2" descr="正在趕回家的人合集PSD圖案素材免費下載，圖片尺寸2000 × 3020px - Lovepik">
            <a:extLst>
              <a:ext uri="{FF2B5EF4-FFF2-40B4-BE49-F238E27FC236}">
                <a16:creationId xmlns:a16="http://schemas.microsoft.com/office/drawing/2014/main" id="{1064FDD4-8F48-6F77-B646-A0E8ECC70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51" y="1988230"/>
            <a:ext cx="3272325" cy="49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90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17863</TotalTime>
  <Words>750</Words>
  <Application>Microsoft Office PowerPoint</Application>
  <PresentationFormat>寬螢幕</PresentationFormat>
  <Paragraphs>121</Paragraphs>
  <Slides>40</Slides>
  <Notes>29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佈景主題</vt:lpstr>
      <vt:lpstr>闹钟.N</vt:lpstr>
      <vt:lpstr>闹钟.N</vt:lpstr>
      <vt:lpstr>你睡前会开多少闹钟?</vt:lpstr>
      <vt:lpstr>响.V</vt:lpstr>
      <vt:lpstr>响.V</vt:lpstr>
      <vt:lpstr>如果你的孩子闹钟响了以后还是不起床， 你会怎么做呢?</vt:lpstr>
      <vt:lpstr>赶.V</vt:lpstr>
      <vt:lpstr>赶.V</vt:lpstr>
      <vt:lpstr>赶.V</vt:lpstr>
      <vt:lpstr>你最近有赶着做什么事情吗?</vt:lpstr>
      <vt:lpstr>你在赶时间的时候会怎么样?</vt:lpstr>
      <vt:lpstr>厕所.N</vt:lpstr>
      <vt:lpstr>除了你家的厕所外，你觉得那里的厕所 最干净?</vt:lpstr>
      <vt:lpstr>你理想中的厕所是什么样的呢?</vt:lpstr>
      <vt:lpstr>厕所 VS 卫生间</vt:lpstr>
      <vt:lpstr>小组: 请你们想五个小孩子会让你们受不了的事情 例如:得赶时间带她上学</vt:lpstr>
      <vt:lpstr>批评.V</vt:lpstr>
      <vt:lpstr>批评.V</vt:lpstr>
      <vt:lpstr>小组: 如果小孩做了你们刚刚想的那些事情，你们会怎么批评他呢?</vt:lpstr>
      <vt:lpstr>管理.V</vt:lpstr>
      <vt:lpstr>管理.V</vt:lpstr>
      <vt:lpstr>你觉得政府应该加强管理什么呢?</vt:lpstr>
      <vt:lpstr>你觉得我们该如何让小孩学会管理自己的 时间呢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你不能接受小孩子做什么事情呢?</vt:lpstr>
      <vt:lpstr>如果他们做了，你们会怎么批评他们呢?</vt:lpstr>
      <vt:lpstr>打针.V</vt:lpstr>
      <vt:lpstr>打针.V</vt:lpstr>
      <vt:lpstr>你打过针吗?为什么去打针呢?</vt:lpstr>
      <vt:lpstr>如果你的小孩不愿意打针，该怎么办呢?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22</cp:revision>
  <dcterms:created xsi:type="dcterms:W3CDTF">2021-11-24T06:42:27Z</dcterms:created>
  <dcterms:modified xsi:type="dcterms:W3CDTF">2023-04-05T07:59:18Z</dcterms:modified>
</cp:coreProperties>
</file>