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12" r:id="rId2"/>
    <p:sldId id="2713" r:id="rId3"/>
    <p:sldId id="2714" r:id="rId4"/>
    <p:sldId id="2715" r:id="rId5"/>
    <p:sldId id="2716" r:id="rId6"/>
    <p:sldId id="2717" r:id="rId7"/>
    <p:sldId id="2718" r:id="rId8"/>
    <p:sldId id="2719" r:id="rId9"/>
    <p:sldId id="2720" r:id="rId10"/>
    <p:sldId id="2721" r:id="rId11"/>
    <p:sldId id="2732" r:id="rId12"/>
    <p:sldId id="2630" r:id="rId13"/>
    <p:sldId id="2634" r:id="rId14"/>
    <p:sldId id="2629" r:id="rId15"/>
    <p:sldId id="2723" r:id="rId16"/>
    <p:sldId id="2724" r:id="rId17"/>
    <p:sldId id="2725" r:id="rId18"/>
    <p:sldId id="2726" r:id="rId19"/>
    <p:sldId id="2727" r:id="rId20"/>
    <p:sldId id="2728" r:id="rId21"/>
    <p:sldId id="2729" r:id="rId22"/>
    <p:sldId id="2730" r:id="rId23"/>
    <p:sldId id="2470" r:id="rId24"/>
    <p:sldId id="2722" r:id="rId25"/>
    <p:sldId id="2731" r:id="rId26"/>
    <p:sldId id="2733" r:id="rId27"/>
    <p:sldId id="2734" r:id="rId28"/>
    <p:sldId id="2735" r:id="rId29"/>
    <p:sldId id="2736" r:id="rId30"/>
    <p:sldId id="2737" r:id="rId31"/>
    <p:sldId id="2739" r:id="rId32"/>
    <p:sldId id="2738" r:id="rId33"/>
    <p:sldId id="2740" r:id="rId34"/>
    <p:sldId id="2741" r:id="rId35"/>
    <p:sldId id="2744" r:id="rId36"/>
    <p:sldId id="2742" r:id="rId37"/>
    <p:sldId id="2743" r:id="rId38"/>
    <p:sldId id="2745" r:id="rId39"/>
    <p:sldId id="2746" r:id="rId40"/>
    <p:sldId id="2747" r:id="rId41"/>
    <p:sldId id="2748" r:id="rId42"/>
    <p:sldId id="2749" r:id="rId43"/>
    <p:sldId id="2750" r:id="rId4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918F3-880D-448B-ABD0-F8A4EA9E3C98}" v="708" dt="2023-03-30T11:20:45.751"/>
    <p1510:client id="{64A7F6E9-D59E-45EB-8FE6-81B32EFBC788}" v="549" dt="2023-03-29T14:38:35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" autoAdjust="0"/>
    <p:restoredTop sz="88976" autoAdjust="0"/>
  </p:normalViewPr>
  <p:slideViewPr>
    <p:cSldViewPr snapToGrid="0">
      <p:cViewPr varScale="1">
        <p:scale>
          <a:sx n="73" d="100"/>
          <a:sy n="73" d="100"/>
        </p:scale>
        <p:origin x="1373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D3A54B80-6E0E-4F9A-B4D4-B13849BFD01E}"/>
    <pc:docChg chg="custSel addSld delSld modSld sldOrd">
      <pc:chgData name="伊健 杜" userId="e69aded81da48593" providerId="LiveId" clId="{D3A54B80-6E0E-4F9A-B4D4-B13849BFD01E}" dt="2023-03-28T12:58:26.325" v="2632" actId="732"/>
      <pc:docMkLst>
        <pc:docMk/>
      </pc:docMkLst>
      <pc:sldChg chg="del">
        <pc:chgData name="伊健 杜" userId="e69aded81da48593" providerId="LiveId" clId="{D3A54B80-6E0E-4F9A-B4D4-B13849BFD01E}" dt="2023-03-28T07:42:41.315" v="0" actId="47"/>
        <pc:sldMkLst>
          <pc:docMk/>
          <pc:sldMk cId="2208416781" sldId="247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5269636" sldId="262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1045384" sldId="262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016141871" sldId="262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942852452" sldId="262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04383086" sldId="262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04530238" sldId="263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136305291" sldId="263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7928257" sldId="2632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882207743" sldId="2633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320857407" sldId="263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65893777" sldId="263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789241609" sldId="263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226352079" sldId="263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125770224" sldId="263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461498273" sldId="263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05979929" sldId="264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954098177" sldId="264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059089117" sldId="2642"/>
        </pc:sldMkLst>
      </pc:sldChg>
      <pc:sldChg chg="addSp delSp modSp add del mod">
        <pc:chgData name="伊健 杜" userId="e69aded81da48593" providerId="LiveId" clId="{D3A54B80-6E0E-4F9A-B4D4-B13849BFD01E}" dt="2023-03-28T11:29:33.025" v="2341" actId="1076"/>
        <pc:sldMkLst>
          <pc:docMk/>
          <pc:sldMk cId="3869946495" sldId="2643"/>
        </pc:sldMkLst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3" creationId="{286C94CB-5697-3834-7C7B-3334EA7571D0}"/>
          </ac:spMkLst>
        </pc:spChg>
        <pc:spChg chg="add del mod">
          <ac:chgData name="伊健 杜" userId="e69aded81da48593" providerId="LiveId" clId="{D3A54B80-6E0E-4F9A-B4D4-B13849BFD01E}" dt="2023-03-28T10:52:41.389" v="1387" actId="478"/>
          <ac:spMkLst>
            <pc:docMk/>
            <pc:sldMk cId="3869946495" sldId="2643"/>
            <ac:spMk id="4" creationId="{90A783C9-64CF-FA8F-29B8-F3FDA4EA4F5D}"/>
          </ac:spMkLst>
        </pc:spChg>
        <pc:spChg chg="add mod">
          <ac:chgData name="伊健 杜" userId="e69aded81da48593" providerId="LiveId" clId="{D3A54B80-6E0E-4F9A-B4D4-B13849BFD01E}" dt="2023-03-28T10:53:02.818" v="1408" actId="14100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6" creationId="{820CF020-8417-805D-3C80-BC875640C944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0:52:52.839" v="1393" actId="1076"/>
          <ac:spMkLst>
            <pc:docMk/>
            <pc:sldMk cId="3869946495" sldId="2643"/>
            <ac:spMk id="9" creationId="{7C423D93-45E3-B2E3-10CF-ED853425F51E}"/>
          </ac:spMkLst>
        </pc:spChg>
        <pc:picChg chg="add del mod">
          <ac:chgData name="伊健 杜" userId="e69aded81da48593" providerId="LiveId" clId="{D3A54B80-6E0E-4F9A-B4D4-B13849BFD01E}" dt="2023-03-28T11:29:24.067" v="2334" actId="478"/>
          <ac:picMkLst>
            <pc:docMk/>
            <pc:sldMk cId="3869946495" sldId="2643"/>
            <ac:picMk id="8194" creationId="{EDB7E216-3399-8986-5C4A-A8047E5AED77}"/>
          </ac:picMkLst>
        </pc:picChg>
        <pc:picChg chg="add mod">
          <ac:chgData name="伊健 杜" userId="e69aded81da48593" providerId="LiveId" clId="{D3A54B80-6E0E-4F9A-B4D4-B13849BFD01E}" dt="2023-03-28T11:29:33.025" v="2341" actId="1076"/>
          <ac:picMkLst>
            <pc:docMk/>
            <pc:sldMk cId="3869946495" sldId="2643"/>
            <ac:picMk id="8196" creationId="{97AD99BB-8591-D507-1E16-62756CBA1E1E}"/>
          </ac:picMkLst>
        </pc:picChg>
        <pc:picChg chg="del">
          <ac:chgData name="伊健 杜" userId="e69aded81da48593" providerId="LiveId" clId="{D3A54B80-6E0E-4F9A-B4D4-B13849BFD01E}" dt="2023-03-28T10:52:36.595" v="1384" actId="478"/>
          <ac:picMkLst>
            <pc:docMk/>
            <pc:sldMk cId="3869946495" sldId="2643"/>
            <ac:picMk id="16390" creationId="{F32E9991-5CD8-1CF3-FF84-744EB9AF946B}"/>
          </ac:picMkLst>
        </pc:picChg>
        <pc:inkChg chg="del">
          <ac:chgData name="伊健 杜" userId="e69aded81da48593" providerId="LiveId" clId="{D3A54B80-6E0E-4F9A-B4D4-B13849BFD01E}" dt="2023-03-28T10:52:19.843" v="1364" actId="478"/>
          <ac:inkMkLst>
            <pc:docMk/>
            <pc:sldMk cId="3869946495" sldId="2643"/>
            <ac:inkMk id="2" creationId="{AAD510F2-D985-129F-7FB6-500B807D1A7A}"/>
          </ac:inkMkLst>
        </pc:inkChg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556397952" sldId="264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741092366" sldId="264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203542274" sldId="264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624960586" sldId="2647"/>
        </pc:sldMkLst>
      </pc:sldChg>
      <pc:sldChg chg="add del">
        <pc:chgData name="伊健 杜" userId="e69aded81da48593" providerId="LiveId" clId="{D3A54B80-6E0E-4F9A-B4D4-B13849BFD01E}" dt="2023-03-28T10:51:59.438" v="1362"/>
        <pc:sldMkLst>
          <pc:docMk/>
          <pc:sldMk cId="2800226300" sldId="2648"/>
        </pc:sldMkLst>
      </pc:sldChg>
      <pc:sldChg chg="addSp delSp modSp add mod">
        <pc:chgData name="伊健 杜" userId="e69aded81da48593" providerId="LiveId" clId="{D3A54B80-6E0E-4F9A-B4D4-B13849BFD01E}" dt="2023-03-28T11:16:14.682" v="2304" actId="1076"/>
        <pc:sldMkLst>
          <pc:docMk/>
          <pc:sldMk cId="2288427643" sldId="2655"/>
        </pc:sldMkLst>
        <pc:spChg chg="mod">
          <ac:chgData name="伊健 杜" userId="e69aded81da48593" providerId="LiveId" clId="{D3A54B80-6E0E-4F9A-B4D4-B13849BFD01E}" dt="2023-03-28T07:59:19.742" v="22"/>
          <ac:spMkLst>
            <pc:docMk/>
            <pc:sldMk cId="2288427643" sldId="265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288427643" sldId="265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14.682" v="2304" actId="1076"/>
          <ac:picMkLst>
            <pc:docMk/>
            <pc:sldMk cId="2288427643" sldId="2655"/>
            <ac:picMk id="2050" creationId="{9EEB58AE-B3DF-D926-4A8B-AB80A81377A8}"/>
          </ac:picMkLst>
        </pc:picChg>
        <pc:picChg chg="del">
          <ac:chgData name="伊健 杜" userId="e69aded81da48593" providerId="LiveId" clId="{D3A54B80-6E0E-4F9A-B4D4-B13849BFD01E}" dt="2023-03-28T07:42:57.128" v="2" actId="478"/>
          <ac:picMkLst>
            <pc:docMk/>
            <pc:sldMk cId="2288427643" sldId="2655"/>
            <ac:picMk id="7170" creationId="{87392DBD-2D03-50A6-3CB9-414A630D920C}"/>
          </ac:picMkLst>
        </pc:picChg>
      </pc:sldChg>
      <pc:sldChg chg="addSp modSp add mod">
        <pc:chgData name="伊健 杜" userId="e69aded81da48593" providerId="LiveId" clId="{D3A54B80-6E0E-4F9A-B4D4-B13849BFD01E}" dt="2023-03-28T11:16:42.358" v="2306" actId="1076"/>
        <pc:sldMkLst>
          <pc:docMk/>
          <pc:sldMk cId="1568470447" sldId="265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568470447" sldId="2656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42.358" v="2306" actId="1076"/>
          <ac:picMkLst>
            <pc:docMk/>
            <pc:sldMk cId="1568470447" sldId="2656"/>
            <ac:picMk id="6146" creationId="{98C70630-BBA4-B8AB-6A2A-669BC02A4D09}"/>
          </ac:picMkLst>
        </pc:picChg>
      </pc:sldChg>
      <pc:sldChg chg="addSp modSp add mod ord">
        <pc:chgData name="伊健 杜" userId="e69aded81da48593" providerId="LiveId" clId="{D3A54B80-6E0E-4F9A-B4D4-B13849BFD01E}" dt="2023-03-28T11:17:33.801" v="2313" actId="1076"/>
        <pc:sldMkLst>
          <pc:docMk/>
          <pc:sldMk cId="3707752767" sldId="2657"/>
        </pc:sldMkLst>
        <pc:spChg chg="mod">
          <ac:chgData name="伊健 杜" userId="e69aded81da48593" providerId="LiveId" clId="{D3A54B80-6E0E-4F9A-B4D4-B13849BFD01E}" dt="2023-03-28T08:00:58.434" v="151" actId="1076"/>
          <ac:spMkLst>
            <pc:docMk/>
            <pc:sldMk cId="3707752767" sldId="2657"/>
            <ac:spMk id="2" creationId="{78943CB7-6E90-3B32-EFCE-321306C585B6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707752767" sldId="2657"/>
            <ac:spMk id="3" creationId="{180B12C8-67E7-CD53-F4BD-8828EFD17073}"/>
          </ac:spMkLst>
        </pc:spChg>
        <pc:spChg chg="add mod">
          <ac:chgData name="伊健 杜" userId="e69aded81da48593" providerId="LiveId" clId="{D3A54B80-6E0E-4F9A-B4D4-B13849BFD01E}" dt="2023-03-28T11:17:33.801" v="2313" actId="1076"/>
          <ac:spMkLst>
            <pc:docMk/>
            <pc:sldMk cId="3707752767" sldId="2657"/>
            <ac:spMk id="4" creationId="{3418B5FF-C2DB-B5C1-84BC-A2F0F758E90F}"/>
          </ac:spMkLst>
        </pc:spChg>
        <pc:picChg chg="add mod">
          <ac:chgData name="伊健 杜" userId="e69aded81da48593" providerId="LiveId" clId="{D3A54B80-6E0E-4F9A-B4D4-B13849BFD01E}" dt="2023-03-28T11:17:04.158" v="2309" actId="1076"/>
          <ac:picMkLst>
            <pc:docMk/>
            <pc:sldMk cId="3707752767" sldId="2657"/>
            <ac:picMk id="7170" creationId="{D34B528C-C608-43B0-B05B-2E53B6A78ECF}"/>
          </ac:picMkLst>
        </pc:picChg>
        <pc:picChg chg="add mod">
          <ac:chgData name="伊健 杜" userId="e69aded81da48593" providerId="LiveId" clId="{D3A54B80-6E0E-4F9A-B4D4-B13849BFD01E}" dt="2023-03-28T11:17:31.318" v="2312" actId="1076"/>
          <ac:picMkLst>
            <pc:docMk/>
            <pc:sldMk cId="3707752767" sldId="2657"/>
            <ac:picMk id="7172" creationId="{0B272DD8-50D5-BE70-AC58-A0B625960F7D}"/>
          </ac:picMkLst>
        </pc:picChg>
      </pc:sldChg>
      <pc:sldChg chg="addSp delSp modSp add mod">
        <pc:chgData name="伊健 杜" userId="e69aded81da48593" providerId="LiveId" clId="{D3A54B80-6E0E-4F9A-B4D4-B13849BFD01E}" dt="2023-03-28T12:58:26.325" v="2632" actId="732"/>
        <pc:sldMkLst>
          <pc:docMk/>
          <pc:sldMk cId="276591218" sldId="265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2:58:26.325" v="2632" actId="732"/>
          <ac:picMkLst>
            <pc:docMk/>
            <pc:sldMk cId="276591218" sldId="2658"/>
            <ac:picMk id="1026" creationId="{4BA38E5E-94D1-F37B-7353-771B0C141D34}"/>
          </ac:picMkLst>
        </pc:picChg>
        <pc:picChg chg="del">
          <ac:chgData name="伊健 杜" userId="e69aded81da48593" providerId="LiveId" clId="{D3A54B80-6E0E-4F9A-B4D4-B13849BFD01E}" dt="2023-03-28T10:36:02.842" v="201" actId="478"/>
          <ac:picMkLst>
            <pc:docMk/>
            <pc:sldMk cId="276591218" sldId="2658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88117648" sldId="265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88117648" sldId="2659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692521678" sldId="266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92521678" sldId="2660"/>
            <ac:spMk id="2" creationId="{78943CB7-6E90-3B32-EFCE-321306C585B6}"/>
          </ac:spMkLst>
        </pc:spChg>
      </pc:sldChg>
      <pc:sldChg chg="addSp delSp modSp add mod ord">
        <pc:chgData name="伊健 杜" userId="e69aded81da48593" providerId="LiveId" clId="{D3A54B80-6E0E-4F9A-B4D4-B13849BFD01E}" dt="2023-03-28T11:19:28.164" v="2321" actId="1076"/>
        <pc:sldMkLst>
          <pc:docMk/>
          <pc:sldMk cId="1830242463" sldId="2661"/>
        </pc:sldMkLst>
        <pc:spChg chg="mod">
          <ac:chgData name="伊健 杜" userId="e69aded81da48593" providerId="LiveId" clId="{D3A54B80-6E0E-4F9A-B4D4-B13849BFD01E}" dt="2023-03-28T10:39:25.948" v="398"/>
          <ac:spMkLst>
            <pc:docMk/>
            <pc:sldMk cId="1830242463" sldId="2661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830242463" sldId="2661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0:39:32.132" v="399" actId="478"/>
          <ac:picMkLst>
            <pc:docMk/>
            <pc:sldMk cId="1830242463" sldId="2661"/>
            <ac:picMk id="1026" creationId="{4BA38E5E-94D1-F37B-7353-771B0C141D34}"/>
          </ac:picMkLst>
        </pc:picChg>
        <pc:picChg chg="add del mod">
          <ac:chgData name="伊健 杜" userId="e69aded81da48593" providerId="LiveId" clId="{D3A54B80-6E0E-4F9A-B4D4-B13849BFD01E}" dt="2023-03-28T11:19:06.427" v="2319" actId="478"/>
          <ac:picMkLst>
            <pc:docMk/>
            <pc:sldMk cId="1830242463" sldId="2661"/>
            <ac:picMk id="5122" creationId="{FD4802D1-561D-BF65-B1B1-BF61CD10A333}"/>
          </ac:picMkLst>
        </pc:picChg>
        <pc:picChg chg="add mod">
          <ac:chgData name="伊健 杜" userId="e69aded81da48593" providerId="LiveId" clId="{D3A54B80-6E0E-4F9A-B4D4-B13849BFD01E}" dt="2023-03-28T11:19:28.164" v="2321" actId="1076"/>
          <ac:picMkLst>
            <pc:docMk/>
            <pc:sldMk cId="1830242463" sldId="2661"/>
            <ac:picMk id="5124" creationId="{518CE8E8-05D7-3F86-37AC-CFEC16C4412E}"/>
          </ac:picMkLst>
        </pc:picChg>
      </pc:sldChg>
      <pc:sldChg chg="modSp add mod ord">
        <pc:chgData name="伊健 杜" userId="e69aded81da48593" providerId="LiveId" clId="{D3A54B80-6E0E-4F9A-B4D4-B13849BFD01E}" dt="2023-03-28T11:14:49.603" v="2300"/>
        <pc:sldMkLst>
          <pc:docMk/>
          <pc:sldMk cId="262590221" sldId="266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0221" sldId="2662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330433299" sldId="266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330433299" sldId="266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1:13.453" v="2327" actId="1076"/>
        <pc:sldMkLst>
          <pc:docMk/>
          <pc:sldMk cId="2932602855" sldId="266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1:13.453" v="2327" actId="1076"/>
          <ac:picMkLst>
            <pc:docMk/>
            <pc:sldMk cId="2932602855" sldId="2664"/>
            <ac:picMk id="4098" creationId="{6214C8C7-A56C-B9C5-F30E-269C8550D8B4}"/>
          </ac:picMkLst>
        </pc:picChg>
      </pc:sldChg>
      <pc:sldChg chg="addSp modSp add mod">
        <pc:chgData name="伊健 杜" userId="e69aded81da48593" providerId="LiveId" clId="{D3A54B80-6E0E-4F9A-B4D4-B13849BFD01E}" dt="2023-03-28T11:22:32.711" v="2330" actId="1076"/>
        <pc:sldMkLst>
          <pc:docMk/>
          <pc:sldMk cId="975404119" sldId="2665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2:32.711" v="2330" actId="1076"/>
          <ac:picMkLst>
            <pc:docMk/>
            <pc:sldMk cId="975404119" sldId="2665"/>
            <ac:picMk id="3074" creationId="{FBAD5551-BB60-8FFC-B354-208E5C5E7D94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125450197" sldId="266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125450197" sldId="266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9:53.338" v="2343" actId="1076"/>
        <pc:sldMkLst>
          <pc:docMk/>
          <pc:sldMk cId="2625980688" sldId="2667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29:53.338" v="2343" actId="1076"/>
          <ac:picMkLst>
            <pc:docMk/>
            <pc:sldMk cId="2625980688" sldId="2667"/>
            <ac:picMk id="9218" creationId="{7085D404-9E36-8755-3859-3A114046A83E}"/>
          </ac:picMkLst>
        </pc:picChg>
      </pc:sldChg>
      <pc:sldChg chg="addSp modSp add mod">
        <pc:chgData name="伊健 杜" userId="e69aded81da48593" providerId="LiveId" clId="{D3A54B80-6E0E-4F9A-B4D4-B13849BFD01E}" dt="2023-03-28T11:30:42.521" v="2347" actId="1076"/>
        <pc:sldMkLst>
          <pc:docMk/>
          <pc:sldMk cId="1105520395" sldId="266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0:42.521" v="2347" actId="1076"/>
          <ac:picMkLst>
            <pc:docMk/>
            <pc:sldMk cId="1105520395" sldId="2668"/>
            <ac:picMk id="10242" creationId="{CC20D15F-6FBB-BB37-1817-0DEF51E8C8E4}"/>
          </ac:picMkLst>
        </pc:picChg>
      </pc:sldChg>
      <pc:sldChg chg="addSp modSp add mod">
        <pc:chgData name="伊健 杜" userId="e69aded81da48593" providerId="LiveId" clId="{D3A54B80-6E0E-4F9A-B4D4-B13849BFD01E}" dt="2023-03-28T11:39:28.311" v="2358" actId="1076"/>
        <pc:sldMkLst>
          <pc:docMk/>
          <pc:sldMk cId="997046962" sldId="266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5:00.850" v="2351" actId="20577"/>
          <ac:spMkLst>
            <pc:docMk/>
            <pc:sldMk cId="997046962" sldId="2669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4" creationId="{E35BA7E9-10ED-0BF7-372C-669D9DDFD26E}"/>
          </ac:picMkLst>
        </pc:pic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11266" creationId="{45D130B4-B5FB-F42C-9E66-E4A3F280E918}"/>
          </ac:picMkLst>
        </pc:picChg>
      </pc:sldChg>
      <pc:sldChg chg="addSp modSp add mod">
        <pc:chgData name="伊健 杜" userId="e69aded81da48593" providerId="LiveId" clId="{D3A54B80-6E0E-4F9A-B4D4-B13849BFD01E}" dt="2023-03-28T11:44:10.138" v="2395" actId="1076"/>
        <pc:sldMkLst>
          <pc:docMk/>
          <pc:sldMk cId="493720476" sldId="267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4:10.138" v="2395" actId="1076"/>
          <ac:picMkLst>
            <pc:docMk/>
            <pc:sldMk cId="493720476" sldId="2670"/>
            <ac:picMk id="15362" creationId="{588A8F9E-E8EC-FF93-EC08-0C18344E4F15}"/>
          </ac:picMkLst>
        </pc:picChg>
      </pc:sldChg>
      <pc:sldChg chg="addSp modSp add mod ord">
        <pc:chgData name="伊健 杜" userId="e69aded81da48593" providerId="LiveId" clId="{D3A54B80-6E0E-4F9A-B4D4-B13849BFD01E}" dt="2023-03-28T11:41:12.991" v="2387" actId="14100"/>
        <pc:sldMkLst>
          <pc:docMk/>
          <pc:sldMk cId="4094352524" sldId="2671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04:06.870" v="2001"/>
          <ac:spMkLst>
            <pc:docMk/>
            <pc:sldMk cId="4094352524" sldId="2671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1:04:24.490" v="2011"/>
          <ac:spMkLst>
            <pc:docMk/>
            <pc:sldMk cId="4094352524" sldId="2671"/>
            <ac:spMk id="9" creationId="{7C423D93-45E3-B2E3-10CF-ED853425F51E}"/>
          </ac:spMkLst>
        </pc:spChg>
        <pc:picChg chg="add mod">
          <ac:chgData name="伊健 杜" userId="e69aded81da48593" providerId="LiveId" clId="{D3A54B80-6E0E-4F9A-B4D4-B13849BFD01E}" dt="2023-03-28T11:41:07.687" v="2384" actId="1076"/>
          <ac:picMkLst>
            <pc:docMk/>
            <pc:sldMk cId="4094352524" sldId="2671"/>
            <ac:picMk id="13314" creationId="{7B536D82-9E2F-52A8-B86E-71F8BB234D37}"/>
          </ac:picMkLst>
        </pc:picChg>
        <pc:picChg chg="add mod">
          <ac:chgData name="伊健 杜" userId="e69aded81da48593" providerId="LiveId" clId="{D3A54B80-6E0E-4F9A-B4D4-B13849BFD01E}" dt="2023-03-28T11:41:12.991" v="2387" actId="14100"/>
          <ac:picMkLst>
            <pc:docMk/>
            <pc:sldMk cId="4094352524" sldId="2671"/>
            <ac:picMk id="13316" creationId="{F1CDE298-527C-265C-961E-D4AE3E3146DA}"/>
          </ac:picMkLst>
        </pc:picChg>
      </pc:sldChg>
      <pc:sldChg chg="addSp modSp add mod">
        <pc:chgData name="伊健 杜" userId="e69aded81da48593" providerId="LiveId" clId="{D3A54B80-6E0E-4F9A-B4D4-B13849BFD01E}" dt="2023-03-28T11:39:52.987" v="2374"/>
        <pc:sldMkLst>
          <pc:docMk/>
          <pc:sldMk cId="3622498198" sldId="267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9:52.987" v="2374"/>
          <ac:spMkLst>
            <pc:docMk/>
            <pc:sldMk cId="3622498198" sldId="2672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47.356" v="2361" actId="14100"/>
          <ac:picMkLst>
            <pc:docMk/>
            <pc:sldMk cId="3622498198" sldId="2672"/>
            <ac:picMk id="12290" creationId="{8EAE7D54-7F8A-7992-4AB1-118C05073FD4}"/>
          </ac:picMkLst>
        </pc:picChg>
      </pc:sldChg>
      <pc:sldChg chg="addSp modSp add mod">
        <pc:chgData name="伊健 杜" userId="e69aded81da48593" providerId="LiveId" clId="{D3A54B80-6E0E-4F9A-B4D4-B13849BFD01E}" dt="2023-03-28T11:42:27.503" v="2391" actId="1076"/>
        <pc:sldMkLst>
          <pc:docMk/>
          <pc:sldMk cId="1190912900" sldId="267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2:27.503" v="2391" actId="1076"/>
          <ac:picMkLst>
            <pc:docMk/>
            <pc:sldMk cId="1190912900" sldId="2673"/>
            <ac:picMk id="14338" creationId="{90EE98A1-22A9-EB46-B5EF-7A9031B9B8A8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20810137" sldId="267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20810137" sldId="267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3586861614" sldId="2675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3" creationId="{A68883CB-963E-F336-7660-7F30997E9C5B}"/>
          </ac:spMkLst>
        </pc:spChg>
        <pc:picChg chg="del mod">
          <ac:chgData name="伊健 杜" userId="e69aded81da48593" providerId="LiveId" clId="{D3A54B80-6E0E-4F9A-B4D4-B13849BFD01E}" dt="2023-03-28T11:46:20.102" v="2409" actId="478"/>
          <ac:picMkLst>
            <pc:docMk/>
            <pc:sldMk cId="3586861614" sldId="2675"/>
            <ac:picMk id="4098" creationId="{6214C8C7-A56C-B9C5-F30E-269C8550D8B4}"/>
          </ac:picMkLst>
        </pc:picChg>
        <pc:picChg chg="add mod">
          <ac:chgData name="伊健 杜" userId="e69aded81da48593" providerId="LiveId" clId="{D3A54B80-6E0E-4F9A-B4D4-B13849BFD01E}" dt="2023-03-28T11:51:26.559" v="2527" actId="1076"/>
          <ac:picMkLst>
            <pc:docMk/>
            <pc:sldMk cId="3586861614" sldId="2675"/>
            <ac:picMk id="16386" creationId="{92E0CCFF-26CD-4660-9112-16BA2937C1C2}"/>
          </ac:picMkLst>
        </pc:pic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1890163494" sldId="2676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1:51:30.524" v="2529" actId="478"/>
          <ac:picMkLst>
            <pc:docMk/>
            <pc:sldMk cId="1890163494" sldId="2676"/>
            <ac:picMk id="16386" creationId="{92E0CCFF-26CD-4660-9112-16BA2937C1C2}"/>
          </ac:picMkLst>
        </pc:picChg>
        <pc:picChg chg="add mod">
          <ac:chgData name="伊健 杜" userId="e69aded81da48593" providerId="LiveId" clId="{D3A54B80-6E0E-4F9A-B4D4-B13849BFD01E}" dt="2023-03-28T11:53:18.810" v="2587" actId="1076"/>
          <ac:picMkLst>
            <pc:docMk/>
            <pc:sldMk cId="1890163494" sldId="2676"/>
            <ac:picMk id="17410" creationId="{238B1AF5-96D2-4944-A570-7AA480F3E0C4}"/>
          </ac:picMkLst>
        </pc:picChg>
      </pc:sldChg>
      <pc:sldChg chg="modSp add del mod">
        <pc:chgData name="伊健 杜" userId="e69aded81da48593" providerId="LiveId" clId="{D3A54B80-6E0E-4F9A-B4D4-B13849BFD01E}" dt="2023-03-28T11:54:27.682" v="2629" actId="47"/>
        <pc:sldMkLst>
          <pc:docMk/>
          <pc:sldMk cId="3346967162" sldId="2677"/>
        </pc:sldMkLst>
        <pc:spChg chg="mod">
          <ac:chgData name="伊健 杜" userId="e69aded81da48593" providerId="LiveId" clId="{D3A54B80-6E0E-4F9A-B4D4-B13849BFD01E}" dt="2023-03-28T11:54:24.318" v="2628" actId="20577"/>
          <ac:spMkLst>
            <pc:docMk/>
            <pc:sldMk cId="3346967162" sldId="2677"/>
            <ac:spMk id="2" creationId="{78943CB7-6E90-3B32-EFCE-321306C585B6}"/>
          </ac:spMkLst>
        </pc:spChg>
      </pc:sldChg>
      <pc:sldChg chg="modSp add">
        <pc:chgData name="伊健 杜" userId="e69aded81da48593" providerId="LiveId" clId="{D3A54B80-6E0E-4F9A-B4D4-B13849BFD01E}" dt="2023-03-28T11:54:45.304" v="2630"/>
        <pc:sldMkLst>
          <pc:docMk/>
          <pc:sldMk cId="1990425458" sldId="2678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990425458" sldId="2678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3T12:37:07.186" v="3806" actId="2057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mod">
        <pc:chgData name="伊健 杜" userId="e69aded81da48593" providerId="LiveId" clId="{63DCA451-41FF-4163-A066-BE6F36198B91}" dt="2023-03-23T08:08:54.796" v="3229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mod modNotesTx">
        <pc:chgData name="伊健 杜" userId="e69aded81da48593" providerId="LiveId" clId="{63DCA451-41FF-4163-A066-BE6F36198B91}" dt="2023-03-23T12:37:02.735" v="3804" actId="2057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315918F3-880D-448B-ABD0-F8A4EA9E3C98}"/>
    <pc:docChg chg="undo custSel addSld delSld modSld sldOrd">
      <pc:chgData name="伊健 杜" userId="e69aded81da48593" providerId="LiveId" clId="{315918F3-880D-448B-ABD0-F8A4EA9E3C98}" dt="2023-03-30T11:20:55.490" v="4829" actId="1076"/>
      <pc:docMkLst>
        <pc:docMk/>
      </pc:docMkLst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2208416781" sldId="2470"/>
        </pc:sldMkLst>
        <pc:graphicFrameChg chg="mod modGraphic">
          <ac:chgData name="伊健 杜" userId="e69aded81da48593" providerId="LiveId" clId="{315918F3-880D-448B-ABD0-F8A4EA9E3C98}" dt="2023-03-30T07:48:48.731" v="4741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del">
          <ac:chgData name="伊健 杜" userId="e69aded81da48593" providerId="LiveId" clId="{315918F3-880D-448B-ABD0-F8A4EA9E3C98}" dt="2023-03-30T06:47:46.904" v="1705" actId="478"/>
          <ac:inkMkLst>
            <pc:docMk/>
            <pc:sldMk cId="2208416781" sldId="2470"/>
            <ac:inkMk id="2" creationId="{D022FA66-1567-DAD7-FD6A-0EFCB52D8AC9}"/>
          </ac:inkMkLst>
        </pc:ink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490520848" sldId="2629"/>
        </pc:sldMkLst>
        <pc:spChg chg="mod">
          <ac:chgData name="伊健 杜" userId="e69aded81da48593" providerId="LiveId" clId="{315918F3-880D-448B-ABD0-F8A4EA9E3C98}" dt="2023-03-30T06:55:19.063" v="2445" actId="1076"/>
          <ac:spMkLst>
            <pc:docMk/>
            <pc:sldMk cId="3490520848" sldId="2629"/>
            <ac:spMk id="2" creationId="{50049474-6F4E-C072-7AA0-AFFB824F3738}"/>
          </ac:spMkLst>
        </pc:spChg>
        <pc:spChg chg="add del mod">
          <ac:chgData name="伊健 杜" userId="e69aded81da48593" providerId="LiveId" clId="{315918F3-880D-448B-ABD0-F8A4EA9E3C98}" dt="2023-03-30T06:36:05.586" v="657" actId="21"/>
          <ac:spMkLst>
            <pc:docMk/>
            <pc:sldMk cId="3490520848" sldId="2629"/>
            <ac:spMk id="3" creationId="{320BF620-7930-3509-2C09-3D72EE804CC6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490520848" sldId="2629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315918F3-880D-448B-ABD0-F8A4EA9E3C98}" dt="2023-03-30T07:48:48.731" v="4741"/>
        <pc:sldMkLst>
          <pc:docMk/>
          <pc:sldMk cId="3436844751" sldId="2630"/>
        </pc:sldMkLst>
        <pc:spChg chg="mod">
          <ac:chgData name="伊健 杜" userId="e69aded81da48593" providerId="LiveId" clId="{315918F3-880D-448B-ABD0-F8A4EA9E3C98}" dt="2023-03-30T06:35:45.277" v="648" actId="1076"/>
          <ac:spMkLst>
            <pc:docMk/>
            <pc:sldMk cId="3436844751" sldId="2630"/>
            <ac:spMk id="2" creationId="{10304424-DB4A-36E7-9E0D-D32A5DD0F26C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436844751" sldId="2630"/>
            <ac:spMk id="4" creationId="{B6F70F01-3527-2C0C-F42C-E6291E0F230D}"/>
          </ac:spMkLst>
        </pc:spChg>
        <pc:spChg chg="del">
          <ac:chgData name="伊健 杜" userId="e69aded81da48593" providerId="LiveId" clId="{315918F3-880D-448B-ABD0-F8A4EA9E3C98}" dt="2023-03-30T06:35:11.445" v="604" actId="478"/>
          <ac:spMkLst>
            <pc:docMk/>
            <pc:sldMk cId="3436844751" sldId="2630"/>
            <ac:spMk id="5" creationId="{12133E31-EFD8-1428-E834-932512E03115}"/>
          </ac:spMkLst>
        </pc:spChg>
        <pc:spChg chg="add mod">
          <ac:chgData name="伊健 杜" userId="e69aded81da48593" providerId="LiveId" clId="{315918F3-880D-448B-ABD0-F8A4EA9E3C98}" dt="2023-03-30T06:35:51.811" v="652" actId="1076"/>
          <ac:spMkLst>
            <pc:docMk/>
            <pc:sldMk cId="3436844751" sldId="2630"/>
            <ac:spMk id="6" creationId="{6039254A-9C7F-7679-6EDD-A45EFDCECB76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82288352" sldId="2634"/>
        </pc:sldMkLst>
        <pc:spChg chg="del">
          <ac:chgData name="伊健 杜" userId="e69aded81da48593" providerId="LiveId" clId="{315918F3-880D-448B-ABD0-F8A4EA9E3C98}" dt="2023-03-30T06:35:55.199" v="653" actId="478"/>
          <ac:spMkLst>
            <pc:docMk/>
            <pc:sldMk cId="1382288352" sldId="2634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6:36:01.089" v="655" actId="207"/>
          <ac:spMkLst>
            <pc:docMk/>
            <pc:sldMk cId="1382288352" sldId="2634"/>
            <ac:spMk id="3" creationId="{90D857A6-C700-A4CE-6C24-391DC4FBEE19}"/>
          </ac:spMkLst>
        </pc:spChg>
        <pc:spChg chg="add del mod">
          <ac:chgData name="伊健 杜" userId="e69aded81da48593" providerId="LiveId" clId="{315918F3-880D-448B-ABD0-F8A4EA9E3C98}" dt="2023-03-30T06:35:56.650" v="654" actId="478"/>
          <ac:spMkLst>
            <pc:docMk/>
            <pc:sldMk cId="1382288352" sldId="2634"/>
            <ac:spMk id="5" creationId="{04E16CB4-4EDA-A1AA-D13D-0120CC4202BC}"/>
          </ac:spMkLst>
        </pc:spChg>
        <pc:spChg chg="add del mod">
          <ac:chgData name="伊健 杜" userId="e69aded81da48593" providerId="LiveId" clId="{315918F3-880D-448B-ABD0-F8A4EA9E3C98}" dt="2023-03-30T06:36:08.689" v="659" actId="478"/>
          <ac:spMkLst>
            <pc:docMk/>
            <pc:sldMk cId="1382288352" sldId="2634"/>
            <ac:spMk id="6" creationId="{BB9CF868-1783-54B6-EF96-0875BC7D59E8}"/>
          </ac:spMkLst>
        </pc:spChg>
        <pc:spChg chg="add mod">
          <ac:chgData name="伊健 杜" userId="e69aded81da48593" providerId="LiveId" clId="{315918F3-880D-448B-ABD0-F8A4EA9E3C98}" dt="2023-03-30T06:36:11.051" v="660"/>
          <ac:spMkLst>
            <pc:docMk/>
            <pc:sldMk cId="1382288352" sldId="2634"/>
            <ac:spMk id="7" creationId="{FF76BF75-652E-195E-C18E-9D5A74CC818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1382288352" sldId="2634"/>
            <ac:spMk id="8" creationId="{CC0753FC-90EC-2780-4D06-DC4D2AAB6886}"/>
          </ac:spMkLst>
        </pc:spChg>
        <pc:spChg chg="add mod">
          <ac:chgData name="伊健 杜" userId="e69aded81da48593" providerId="LiveId" clId="{315918F3-880D-448B-ABD0-F8A4EA9E3C98}" dt="2023-03-30T06:36:19.463" v="663"/>
          <ac:spMkLst>
            <pc:docMk/>
            <pc:sldMk cId="1382288352" sldId="2634"/>
            <ac:spMk id="9" creationId="{E897FCBA-F895-DAA0-FAFB-3D496C465810}"/>
          </ac:spMkLst>
        </pc:spChg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869946495" sldId="264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586861614" sldId="267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890163494" sldId="267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90425458" sldId="267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61928232" sldId="267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32858821" sldId="268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286882747" sldId="268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916254828" sldId="268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855590851" sldId="268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600082072" sldId="268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76036290" sldId="268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90796607" sldId="268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357486368" sldId="268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54642318" sldId="268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83452154" sldId="268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907137382" sldId="269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08646343" sldId="269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9145766" sldId="269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651894673" sldId="269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67876641" sldId="269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19657402" sldId="269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604946488" sldId="269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38047638" sldId="269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173232850" sldId="269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0006846" sldId="269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88041175" sldId="270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72874411" sldId="270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022306210" sldId="270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633022240" sldId="270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0501272" sldId="270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61523973" sldId="270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889043073" sldId="270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8750696" sldId="270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15567104" sldId="270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748051793" sldId="271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458870007" sldId="2711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11348507" sldId="271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4:48.561" v="4573" actId="1076"/>
          <ac:picMkLst>
            <pc:docMk/>
            <pc:sldMk cId="111348507" sldId="2716"/>
            <ac:picMk id="1026" creationId="{29894C55-FE1D-0CFD-3069-0781E4D5FB4C}"/>
          </ac:picMkLst>
        </pc:picChg>
        <pc:picChg chg="del">
          <ac:chgData name="伊健 杜" userId="e69aded81da48593" providerId="LiveId" clId="{315918F3-880D-448B-ABD0-F8A4EA9E3C98}" dt="2023-03-30T05:14:08.925" v="2" actId="478"/>
          <ac:picMkLst>
            <pc:docMk/>
            <pc:sldMk cId="111348507" sldId="2716"/>
            <ac:picMk id="21506" creationId="{5D1FE07E-9C2C-7D89-A23F-67595CF34B49}"/>
          </ac:picMkLst>
        </pc:picChg>
      </pc:sldChg>
      <pc:sldChg chg="addSp delSp modSp add mod">
        <pc:chgData name="伊健 杜" userId="e69aded81da48593" providerId="LiveId" clId="{315918F3-880D-448B-ABD0-F8A4EA9E3C98}" dt="2023-03-30T10:09:21.201" v="4809" actId="478"/>
        <pc:sldMkLst>
          <pc:docMk/>
          <pc:sldMk cId="3326467993" sldId="271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3" creationId="{A68883CB-963E-F336-7660-7F30997E9C5B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4" creationId="{F50719C9-AEBD-474E-C825-BC23500FAECE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6" creationId="{8FF35574-E398-1DBE-E844-CF3CD2CD37C8}"/>
          </ac:spMkLst>
        </pc:spChg>
        <pc:picChg chg="add mod">
          <ac:chgData name="伊健 杜" userId="e69aded81da48593" providerId="LiveId" clId="{315918F3-880D-448B-ABD0-F8A4EA9E3C98}" dt="2023-03-30T07:35:07.786" v="4577" actId="1076"/>
          <ac:picMkLst>
            <pc:docMk/>
            <pc:sldMk cId="3326467993" sldId="2717"/>
            <ac:picMk id="2050" creationId="{FF48498C-632B-5AB7-2E65-662502F48F8F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345884408" sldId="271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345884408" sldId="271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8:35:10.156" v="4796" actId="20577"/>
        <pc:sldMkLst>
          <pc:docMk/>
          <pc:sldMk cId="3121500979" sldId="271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8:35:10.156" v="4796" actId="20577"/>
          <ac:spMkLst>
            <pc:docMk/>
            <pc:sldMk cId="3121500979" sldId="2719"/>
            <ac:spMk id="4" creationId="{231967BC-320E-0F4A-EFDA-ADAFA45FAF96}"/>
          </ac:spMkLst>
        </pc:spChg>
        <pc:picChg chg="add mod">
          <ac:chgData name="伊健 杜" userId="e69aded81da48593" providerId="LiveId" clId="{315918F3-880D-448B-ABD0-F8A4EA9E3C98}" dt="2023-03-30T07:35:32.217" v="4580" actId="1076"/>
          <ac:picMkLst>
            <pc:docMk/>
            <pc:sldMk cId="3121500979" sldId="2719"/>
            <ac:picMk id="3074" creationId="{AF42F4DE-D247-0719-C2C0-5E1D7C94968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924522523" sldId="272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6:11.915" v="4597" actId="1076"/>
          <ac:picMkLst>
            <pc:docMk/>
            <pc:sldMk cId="2924522523" sldId="2720"/>
            <ac:picMk id="4098" creationId="{6E48FC84-FF16-F664-DF23-1B6A5BB21BD6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3896043691" sldId="272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896043691" sldId="2721"/>
            <ac:spMk id="2" creationId="{78943CB7-6E90-3B32-EFCE-321306C585B6}"/>
          </ac:spMkLst>
        </pc:spChg>
      </pc:sldChg>
      <pc:sldChg chg="modSp add mod ord">
        <pc:chgData name="伊健 杜" userId="e69aded81da48593" providerId="LiveId" clId="{315918F3-880D-448B-ABD0-F8A4EA9E3C98}" dt="2023-03-30T08:41:30.155" v="4798"/>
        <pc:sldMkLst>
          <pc:docMk/>
          <pc:sldMk cId="763522723" sldId="272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63522723" sldId="2722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94572711" sldId="272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594572711" sldId="2723"/>
            <ac:spMk id="3" creationId="{90D857A6-C700-A4CE-6C24-391DC4FBEE19}"/>
          </ac:spMkLst>
        </pc:spChg>
        <pc:spChg chg="mod">
          <ac:chgData name="伊健 杜" userId="e69aded81da48593" providerId="LiveId" clId="{315918F3-880D-448B-ABD0-F8A4EA9E3C98}" dt="2023-03-30T06:38:29.094" v="921" actId="20577"/>
          <ac:spMkLst>
            <pc:docMk/>
            <pc:sldMk cId="1594572711" sldId="2723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38:16.047" v="891" actId="20577"/>
          <ac:spMkLst>
            <pc:docMk/>
            <pc:sldMk cId="1594572711" sldId="2723"/>
            <ac:spMk id="9" creationId="{E897FCBA-F895-DAA0-FAFB-3D496C465810}"/>
          </ac:spMkLst>
        </pc:spChg>
        <pc:picChg chg="add mod">
          <ac:chgData name="伊健 杜" userId="e69aded81da48593" providerId="LiveId" clId="{315918F3-880D-448B-ABD0-F8A4EA9E3C98}" dt="2023-03-30T07:36:58.565" v="4603" actId="1076"/>
          <ac:picMkLst>
            <pc:docMk/>
            <pc:sldMk cId="1594572711" sldId="2723"/>
            <ac:picMk id="5122" creationId="{DAD2E522-BA13-F5F1-E295-209604D66AC9}"/>
          </ac:picMkLst>
        </pc:picChg>
        <pc:picChg chg="del">
          <ac:chgData name="伊健 杜" userId="e69aded81da48593" providerId="LiveId" clId="{315918F3-880D-448B-ABD0-F8A4EA9E3C98}" dt="2023-03-30T06:38:36.072" v="922" actId="478"/>
          <ac:picMkLst>
            <pc:docMk/>
            <pc:sldMk cId="1594572711" sldId="2723"/>
            <ac:picMk id="7176" creationId="{2D296AC1-86F2-1183-B7CE-BE0CCD0D54AF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609687721" sldId="2724"/>
        </pc:sldMkLst>
        <pc:spChg chg="add mod">
          <ac:chgData name="伊健 杜" userId="e69aded81da48593" providerId="LiveId" clId="{315918F3-880D-448B-ABD0-F8A4EA9E3C98}" dt="2023-03-30T06:40:48.235" v="1041"/>
          <ac:spMkLst>
            <pc:docMk/>
            <pc:sldMk cId="3609687721" sldId="2724"/>
            <ac:spMk id="2" creationId="{F1A72818-10E5-3303-08FF-DDE9389B172C}"/>
          </ac:spMkLst>
        </pc:spChg>
        <pc:spChg chg="del">
          <ac:chgData name="伊健 杜" userId="e69aded81da48593" providerId="LiveId" clId="{315918F3-880D-448B-ABD0-F8A4EA9E3C98}" dt="2023-03-30T06:40:01.203" v="1012" actId="478"/>
          <ac:spMkLst>
            <pc:docMk/>
            <pc:sldMk cId="3609687721" sldId="2724"/>
            <ac:spMk id="3" creationId="{90D857A6-C700-A4CE-6C24-391DC4FBEE19}"/>
          </ac:spMkLst>
        </pc:spChg>
        <pc:spChg chg="add mod">
          <ac:chgData name="伊健 杜" userId="e69aded81da48593" providerId="LiveId" clId="{315918F3-880D-448B-ABD0-F8A4EA9E3C98}" dt="2023-03-30T06:40:42.456" v="1035" actId="1076"/>
          <ac:spMkLst>
            <pc:docMk/>
            <pc:sldMk cId="3609687721" sldId="2724"/>
            <ac:spMk id="4" creationId="{D18A85E2-ADA6-11B0-892B-1C80C53A0DC5}"/>
          </ac:spMkLst>
        </pc:spChg>
        <pc:spChg chg="add mod">
          <ac:chgData name="伊健 杜" userId="e69aded81da48593" providerId="LiveId" clId="{315918F3-880D-448B-ABD0-F8A4EA9E3C98}" dt="2023-03-30T06:40:52.869" v="1053"/>
          <ac:spMkLst>
            <pc:docMk/>
            <pc:sldMk cId="3609687721" sldId="2724"/>
            <ac:spMk id="5" creationId="{28D97783-5AA7-E938-F651-70AF0D4907A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609687721" sldId="2724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40:36.689" v="1024"/>
          <ac:spMkLst>
            <pc:docMk/>
            <pc:sldMk cId="3609687721" sldId="2724"/>
            <ac:spMk id="9" creationId="{E897FCBA-F895-DAA0-FAFB-3D496C465810}"/>
          </ac:spMkLst>
        </pc:spChg>
        <pc:spChg chg="add mod">
          <ac:chgData name="伊健 杜" userId="e69aded81da48593" providerId="LiveId" clId="{315918F3-880D-448B-ABD0-F8A4EA9E3C98}" dt="2023-03-30T06:41:10.666" v="1100"/>
          <ac:spMkLst>
            <pc:docMk/>
            <pc:sldMk cId="3609687721" sldId="2724"/>
            <ac:spMk id="10" creationId="{80F3E772-B0D6-FA30-152D-97C92E3F465C}"/>
          </ac:spMkLst>
        </pc:spChg>
        <pc:spChg chg="add mod">
          <ac:chgData name="伊健 杜" userId="e69aded81da48593" providerId="LiveId" clId="{315918F3-880D-448B-ABD0-F8A4EA9E3C98}" dt="2023-03-30T06:41:36.691" v="1109" actId="1076"/>
          <ac:spMkLst>
            <pc:docMk/>
            <pc:sldMk cId="3609687721" sldId="2724"/>
            <ac:spMk id="11" creationId="{67D83646-614B-2C75-711F-4C92F8F33E24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79827062" sldId="2725"/>
        </pc:sldMkLst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2" creationId="{F1A72818-10E5-3303-08FF-DDE9389B172C}"/>
          </ac:spMkLst>
        </pc:spChg>
        <pc:spChg chg="mod">
          <ac:chgData name="伊健 杜" userId="e69aded81da48593" providerId="LiveId" clId="{315918F3-880D-448B-ABD0-F8A4EA9E3C98}" dt="2023-03-30T06:41:57.021" v="1122"/>
          <ac:spMkLst>
            <pc:docMk/>
            <pc:sldMk cId="1579827062" sldId="2725"/>
            <ac:spMk id="4" creationId="{D18A85E2-ADA6-11B0-892B-1C80C53A0DC5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5" creationId="{28D97783-5AA7-E938-F651-70AF0D4907A0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579827062" sldId="2725"/>
            <ac:spMk id="6" creationId="{DFD96173-BC22-9880-BAFD-3E4A3A9920F1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8" creationId="{CC0753FC-90EC-2780-4D06-DC4D2AAB6886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10" creationId="{80F3E772-B0D6-FA30-152D-97C92E3F465C}"/>
          </ac:spMkLst>
        </pc:spChg>
        <pc:spChg chg="mod">
          <ac:chgData name="伊健 杜" userId="e69aded81da48593" providerId="LiveId" clId="{315918F3-880D-448B-ABD0-F8A4EA9E3C98}" dt="2023-03-30T06:41:41.841" v="1114"/>
          <ac:spMkLst>
            <pc:docMk/>
            <pc:sldMk cId="1579827062" sldId="2725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7:38.613" v="4606" actId="1076"/>
          <ac:picMkLst>
            <pc:docMk/>
            <pc:sldMk cId="1579827062" sldId="2725"/>
            <ac:picMk id="6146" creationId="{9004CBCC-306D-4C9F-ADB8-2DABCDB50A55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57119675" sldId="2726"/>
        </pc:sldMkLst>
        <pc:spChg chg="mod">
          <ac:chgData name="伊健 杜" userId="e69aded81da48593" providerId="LiveId" clId="{315918F3-880D-448B-ABD0-F8A4EA9E3C98}" dt="2023-03-30T06:42:40.505" v="1261"/>
          <ac:spMkLst>
            <pc:docMk/>
            <pc:sldMk cId="3257119675" sldId="2726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57119675" sldId="2726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2:37.051" v="1251"/>
          <ac:spMkLst>
            <pc:docMk/>
            <pc:sldMk cId="3257119675" sldId="2726"/>
            <ac:spMk id="7" creationId="{FF76BF75-652E-195E-C18E-9D5A74CC8180}"/>
          </ac:spMkLst>
        </pc:spChg>
        <pc:picChg chg="add mod">
          <ac:chgData name="伊健 杜" userId="e69aded81da48593" providerId="LiveId" clId="{315918F3-880D-448B-ABD0-F8A4EA9E3C98}" dt="2023-03-30T07:38:29.763" v="4613" actId="1076"/>
          <ac:picMkLst>
            <pc:docMk/>
            <pc:sldMk cId="3257119675" sldId="2726"/>
            <ac:picMk id="7170" creationId="{662F4011-F839-05A2-C1E3-DFCA0643AF39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824354617" sldId="2727"/>
        </pc:sldMkLst>
        <pc:spChg chg="add mod">
          <ac:chgData name="伊健 杜" userId="e69aded81da48593" providerId="LiveId" clId="{315918F3-880D-448B-ABD0-F8A4EA9E3C98}" dt="2023-03-30T06:43:26.645" v="1303" actId="1076"/>
          <ac:spMkLst>
            <pc:docMk/>
            <pc:sldMk cId="3824354617" sldId="2727"/>
            <ac:spMk id="2" creationId="{BBFB21F5-0769-28C2-E6BE-4567A807520D}"/>
          </ac:spMkLst>
        </pc:spChg>
        <pc:spChg chg="add mod">
          <ac:chgData name="伊健 杜" userId="e69aded81da48593" providerId="LiveId" clId="{315918F3-880D-448B-ABD0-F8A4EA9E3C98}" dt="2023-03-30T06:43:32.834" v="1308" actId="1076"/>
          <ac:spMkLst>
            <pc:docMk/>
            <pc:sldMk cId="3824354617" sldId="2727"/>
            <ac:spMk id="3" creationId="{4E239410-A349-4561-CFA3-F850C956A006}"/>
          </ac:spMkLst>
        </pc:spChg>
        <pc:spChg chg="del">
          <ac:chgData name="伊健 杜" userId="e69aded81da48593" providerId="LiveId" clId="{315918F3-880D-448B-ABD0-F8A4EA9E3C98}" dt="2023-03-30T06:43:13.515" v="1285" actId="478"/>
          <ac:spMkLst>
            <pc:docMk/>
            <pc:sldMk cId="3824354617" sldId="2727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824354617" sldId="2727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3:25.188" v="1302" actId="1076"/>
          <ac:spMkLst>
            <pc:docMk/>
            <pc:sldMk cId="3824354617" sldId="2727"/>
            <ac:spMk id="7" creationId="{FF76BF75-652E-195E-C18E-9D5A74CC8180}"/>
          </ac:spMkLst>
        </pc:spChg>
        <pc:spChg chg="del mod">
          <ac:chgData name="伊健 杜" userId="e69aded81da48593" providerId="LiveId" clId="{315918F3-880D-448B-ABD0-F8A4EA9E3C98}" dt="2023-03-30T06:43:15.822" v="1287" actId="478"/>
          <ac:spMkLst>
            <pc:docMk/>
            <pc:sldMk cId="3824354617" sldId="2727"/>
            <ac:spMk id="9" creationId="{E897FCBA-F895-DAA0-FAFB-3D496C465810}"/>
          </ac:spMkLst>
        </pc:spChg>
        <pc:spChg chg="mod">
          <ac:chgData name="伊健 杜" userId="e69aded81da48593" providerId="LiveId" clId="{315918F3-880D-448B-ABD0-F8A4EA9E3C98}" dt="2023-03-30T06:43:05.413" v="1284"/>
          <ac:spMkLst>
            <pc:docMk/>
            <pc:sldMk cId="3824354617" sldId="2727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8:55.891" v="4618" actId="1076"/>
          <ac:picMkLst>
            <pc:docMk/>
            <pc:sldMk cId="3824354617" sldId="2727"/>
            <ac:picMk id="8194" creationId="{C8864D53-6C44-9481-26D0-8C0B4B3B22A4}"/>
          </ac:picMkLst>
        </pc:picChg>
      </pc:sldChg>
      <pc:sldChg chg="addSp delSp modSp add mod">
        <pc:chgData name="伊健 杜" userId="e69aded81da48593" providerId="LiveId" clId="{315918F3-880D-448B-ABD0-F8A4EA9E3C98}" dt="2023-03-30T07:39:20.461" v="4621" actId="1076"/>
        <pc:sldMkLst>
          <pc:docMk/>
          <pc:sldMk cId="4212048517" sldId="2728"/>
        </pc:sldMkLst>
        <pc:spChg chg="del">
          <ac:chgData name="伊健 杜" userId="e69aded81da48593" providerId="LiveId" clId="{315918F3-880D-448B-ABD0-F8A4EA9E3C98}" dt="2023-03-30T06:43:53.360" v="1341" actId="478"/>
          <ac:spMkLst>
            <pc:docMk/>
            <pc:sldMk cId="4212048517" sldId="2728"/>
            <ac:spMk id="2" creationId="{BBFB21F5-0769-28C2-E6BE-4567A807520D}"/>
          </ac:spMkLst>
        </pc:spChg>
        <pc:spChg chg="del">
          <ac:chgData name="伊健 杜" userId="e69aded81da48593" providerId="LiveId" clId="{315918F3-880D-448B-ABD0-F8A4EA9E3C98}" dt="2023-03-30T06:43:55.873" v="1342" actId="478"/>
          <ac:spMkLst>
            <pc:docMk/>
            <pc:sldMk cId="4212048517" sldId="2728"/>
            <ac:spMk id="3" creationId="{4E239410-A349-4561-CFA3-F850C956A006}"/>
          </ac:spMkLst>
        </pc:spChg>
        <pc:spChg chg="mod">
          <ac:chgData name="伊健 杜" userId="e69aded81da48593" providerId="LiveId" clId="{315918F3-880D-448B-ABD0-F8A4EA9E3C98}" dt="2023-03-30T06:44:12.051" v="1403"/>
          <ac:spMkLst>
            <pc:docMk/>
            <pc:sldMk cId="4212048517" sldId="2728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4:29.610" v="1405" actId="1076"/>
          <ac:spMkLst>
            <pc:docMk/>
            <pc:sldMk cId="4212048517" sldId="2728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3:51.155" v="1340"/>
          <ac:spMkLst>
            <pc:docMk/>
            <pc:sldMk cId="4212048517" sldId="2728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20.461" v="4621" actId="1076"/>
          <ac:picMkLst>
            <pc:docMk/>
            <pc:sldMk cId="4212048517" sldId="2728"/>
            <ac:picMk id="9218" creationId="{A107EC50-BC05-DCB7-FF41-A913A9E40DF4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589786781" sldId="272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589786781" sldId="2729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5:30.826" v="1571" actId="20577"/>
          <ac:spMkLst>
            <pc:docMk/>
            <pc:sldMk cId="2589786781" sldId="2729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4:38.143" v="1414" actId="20577"/>
          <ac:spMkLst>
            <pc:docMk/>
            <pc:sldMk cId="2589786781" sldId="2729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43.355" v="4625" actId="1076"/>
          <ac:picMkLst>
            <pc:docMk/>
            <pc:sldMk cId="2589786781" sldId="2729"/>
            <ac:picMk id="10242" creationId="{C77A9D7F-AD12-2F7D-A152-AF8BD92DA51B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06811618" sldId="2730"/>
        </pc:sldMkLst>
        <pc:spChg chg="add mod">
          <ac:chgData name="伊健 杜" userId="e69aded81da48593" providerId="LiveId" clId="{315918F3-880D-448B-ABD0-F8A4EA9E3C98}" dt="2023-03-30T06:47:11.275" v="1703" actId="1076"/>
          <ac:spMkLst>
            <pc:docMk/>
            <pc:sldMk cId="3206811618" sldId="2730"/>
            <ac:spMk id="2" creationId="{69C553B6-0754-6752-DD13-34A8E501B302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06811618" sldId="2730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6:44.861" v="1673" actId="20577"/>
          <ac:spMkLst>
            <pc:docMk/>
            <pc:sldMk cId="3206811618" sldId="2730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5:37.912" v="1582"/>
          <ac:spMkLst>
            <pc:docMk/>
            <pc:sldMk cId="3206811618" sldId="2730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40:01.968" v="4629" actId="1076"/>
          <ac:picMkLst>
            <pc:docMk/>
            <pc:sldMk cId="3206811618" sldId="2730"/>
            <ac:picMk id="11266" creationId="{12BA91E4-AB7F-16FF-F66B-42B3CB80AC46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59386799" sldId="2731"/>
        </pc:sldMkLst>
        <pc:spChg chg="mod">
          <ac:chgData name="伊健 杜" userId="e69aded81da48593" providerId="LiveId" clId="{315918F3-880D-448B-ABD0-F8A4EA9E3C98}" dt="2023-03-30T07:06:12.431" v="2675"/>
          <ac:spMkLst>
            <pc:docMk/>
            <pc:sldMk cId="1359386799" sldId="2731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359386799" sldId="2731"/>
            <ac:spMk id="3" creationId="{A68883CB-963E-F336-7660-7F30997E9C5B}"/>
          </ac:spMkLst>
        </pc:spChg>
        <pc:picChg chg="add del mod">
          <ac:chgData name="伊健 杜" userId="e69aded81da48593" providerId="LiveId" clId="{315918F3-880D-448B-ABD0-F8A4EA9E3C98}" dt="2023-03-30T07:40:56.670" v="4637" actId="478"/>
          <ac:picMkLst>
            <pc:docMk/>
            <pc:sldMk cId="1359386799" sldId="2731"/>
            <ac:picMk id="12290" creationId="{2C341175-B535-1F98-0F6D-C7C10F5DA1FE}"/>
          </ac:picMkLst>
        </pc:picChg>
        <pc:picChg chg="add mod">
          <ac:chgData name="伊健 杜" userId="e69aded81da48593" providerId="LiveId" clId="{315918F3-880D-448B-ABD0-F8A4EA9E3C98}" dt="2023-03-30T07:41:04.469" v="4644" actId="14100"/>
          <ac:picMkLst>
            <pc:docMk/>
            <pc:sldMk cId="1359386799" sldId="2731"/>
            <ac:picMk id="12292" creationId="{67BF50DD-3323-6A82-D69C-31813854CC9C}"/>
          </ac:picMkLst>
        </pc:picChg>
        <pc:picChg chg="add mod">
          <ac:chgData name="伊健 杜" userId="e69aded81da48593" providerId="LiveId" clId="{315918F3-880D-448B-ABD0-F8A4EA9E3C98}" dt="2023-03-30T07:41:02.972" v="4643" actId="1076"/>
          <ac:picMkLst>
            <pc:docMk/>
            <pc:sldMk cId="1359386799" sldId="2731"/>
            <ac:picMk id="12294" creationId="{748087AC-E4A7-B14E-4832-A8D94D60881A}"/>
          </ac:picMkLst>
        </pc:picChg>
        <pc:picChg chg="del">
          <ac:chgData name="伊健 杜" userId="e69aded81da48593" providerId="LiveId" clId="{315918F3-880D-448B-ABD0-F8A4EA9E3C98}" dt="2023-03-30T07:06:50.409" v="2756" actId="478"/>
          <ac:picMkLst>
            <pc:docMk/>
            <pc:sldMk cId="1359386799" sldId="2731"/>
            <ac:picMk id="21506" creationId="{5D1FE07E-9C2C-7D89-A23F-67595CF34B49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907814024" sldId="273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07814024" sldId="2732"/>
            <ac:spMk id="2" creationId="{78943CB7-6E90-3B32-EFCE-321306C585B6}"/>
          </ac:spMkLst>
        </pc:spChg>
      </pc:sldChg>
      <pc:sldChg chg="modSp add del mod">
        <pc:chgData name="伊健 杜" userId="e69aded81da48593" providerId="LiveId" clId="{315918F3-880D-448B-ABD0-F8A4EA9E3C98}" dt="2023-03-30T07:06:00.984" v="2662" actId="47"/>
        <pc:sldMkLst>
          <pc:docMk/>
          <pc:sldMk cId="1379067925" sldId="2733"/>
        </pc:sldMkLst>
        <pc:spChg chg="mod">
          <ac:chgData name="伊健 杜" userId="e69aded81da48593" providerId="LiveId" clId="{315918F3-880D-448B-ABD0-F8A4EA9E3C98}" dt="2023-03-30T07:05:56.331" v="2661" actId="20577"/>
          <ac:spMkLst>
            <pc:docMk/>
            <pc:sldMk cId="1379067925" sldId="273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645599542" sldId="273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645599542" sldId="2733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1:45.180" v="4662" actId="1076"/>
          <ac:picMkLst>
            <pc:docMk/>
            <pc:sldMk cId="2645599542" sldId="2733"/>
            <ac:picMk id="13314" creationId="{892B4094-21C7-61E5-92E6-A416244D719C}"/>
          </ac:picMkLst>
        </pc:picChg>
      </pc:sldChg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3988910739" sldId="2734"/>
        </pc:sldMkLst>
        <pc:spChg chg="del">
          <ac:chgData name="伊健 杜" userId="e69aded81da48593" providerId="LiveId" clId="{315918F3-880D-448B-ABD0-F8A4EA9E3C98}" dt="2023-03-30T07:08:17.022" v="2857" actId="478"/>
          <ac:spMkLst>
            <pc:docMk/>
            <pc:sldMk cId="3988910739" sldId="2734"/>
            <ac:spMk id="2" creationId="{50049474-6F4E-C072-7AA0-AFFB824F3738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8910739" sldId="2734"/>
            <ac:spMk id="5" creationId="{3FB316CA-370C-D9FC-85F9-D2A8F1BD8E4C}"/>
          </ac:spMkLst>
        </pc:spChg>
      </pc:sldChg>
      <pc:sldChg chg="modSp add mod modNotesTx">
        <pc:chgData name="伊健 杜" userId="e69aded81da48593" providerId="LiveId" clId="{315918F3-880D-448B-ABD0-F8A4EA9E3C98}" dt="2023-03-30T09:36:08.664" v="4808" actId="20577"/>
        <pc:sldMkLst>
          <pc:docMk/>
          <pc:sldMk cId="4140249064" sldId="273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140249064" sldId="2735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2:15.485" v="4667" actId="1076"/>
        <pc:sldMkLst>
          <pc:docMk/>
          <pc:sldMk cId="2569467044" sldId="2736"/>
        </pc:sldMkLst>
        <pc:spChg chg="mod">
          <ac:chgData name="伊健 杜" userId="e69aded81da48593" providerId="LiveId" clId="{315918F3-880D-448B-ABD0-F8A4EA9E3C98}" dt="2023-03-30T07:11:23.086" v="3127" actId="1076"/>
          <ac:spMkLst>
            <pc:docMk/>
            <pc:sldMk cId="2569467044" sldId="273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11:46.837" v="3167"/>
          <ac:spMkLst>
            <pc:docMk/>
            <pc:sldMk cId="2569467044" sldId="273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2:15.485" v="4667" actId="1076"/>
          <ac:picMkLst>
            <pc:docMk/>
            <pc:sldMk cId="2569467044" sldId="2736"/>
            <ac:picMk id="14338" creationId="{6B817BD0-14FB-AD55-076B-B1376DDE06A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624616966" sldId="273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624616966" sldId="2737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19.860" v="4672" actId="1076"/>
          <ac:picMkLst>
            <pc:docMk/>
            <pc:sldMk cId="1624616966" sldId="2737"/>
            <ac:picMk id="4" creationId="{DB6C02CB-A445-F83F-3CE9-5C8CFD55A197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133303861" sldId="273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133303861" sldId="273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017950955" sldId="273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017950955" sldId="2739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47.610" v="4675" actId="1076"/>
          <ac:picMkLst>
            <pc:docMk/>
            <pc:sldMk cId="1017950955" sldId="2739"/>
            <ac:picMk id="15362" creationId="{02D71E1D-CE0E-8F32-6C95-A8B313D14EF4}"/>
          </ac:picMkLst>
        </pc:picChg>
      </pc:sldChg>
      <pc:sldChg chg="addSp modSp add mod">
        <pc:chgData name="伊健 杜" userId="e69aded81da48593" providerId="LiveId" clId="{315918F3-880D-448B-ABD0-F8A4EA9E3C98}" dt="2023-03-30T11:17:21.806" v="4823"/>
        <pc:sldMkLst>
          <pc:docMk/>
          <pc:sldMk cId="209595557" sldId="2740"/>
        </pc:sldMkLst>
        <pc:spChg chg="mod">
          <ac:chgData name="伊健 杜" userId="e69aded81da48593" providerId="LiveId" clId="{315918F3-880D-448B-ABD0-F8A4EA9E3C98}" dt="2023-03-30T07:19:53.792" v="3481"/>
          <ac:spMkLst>
            <pc:docMk/>
            <pc:sldMk cId="209595557" sldId="274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11:17:21.806" v="4823"/>
          <ac:spMkLst>
            <pc:docMk/>
            <pc:sldMk cId="209595557" sldId="274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11:16:51.201" v="4813" actId="1076"/>
          <ac:picMkLst>
            <pc:docMk/>
            <pc:sldMk cId="209595557" sldId="2740"/>
            <ac:picMk id="1026" creationId="{72E13B9C-CFBD-7507-1B07-6842E85C737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492004445" sldId="274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492004445" sldId="2741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29.995" v="4686" actId="1076"/>
          <ac:picMkLst>
            <pc:docMk/>
            <pc:sldMk cId="1492004445" sldId="2741"/>
            <ac:picMk id="16386" creationId="{8A000C57-45F5-0252-EC37-DB6619B847B4}"/>
          </ac:picMkLst>
        </pc:picChg>
      </pc:sldChg>
      <pc:sldChg chg="addSp delSp modSp add mod">
        <pc:chgData name="伊健 杜" userId="e69aded81da48593" providerId="LiveId" clId="{315918F3-880D-448B-ABD0-F8A4EA9E3C98}" dt="2023-03-30T11:20:55.490" v="4829" actId="1076"/>
        <pc:sldMkLst>
          <pc:docMk/>
          <pc:sldMk cId="2128248623" sldId="2742"/>
        </pc:sldMkLst>
        <pc:spChg chg="add del mod">
          <ac:chgData name="伊健 杜" userId="e69aded81da48593" providerId="LiveId" clId="{315918F3-880D-448B-ABD0-F8A4EA9E3C98}" dt="2023-03-30T11:20:52.916" v="4828" actId="478"/>
          <ac:spMkLst>
            <pc:docMk/>
            <pc:sldMk cId="2128248623" sldId="2742"/>
            <ac:spMk id="2" creationId="{559DDCEF-62FF-44EC-F88B-917506BEF58B}"/>
          </ac:spMkLst>
        </pc:spChg>
        <pc:spChg chg="mod">
          <ac:chgData name="伊健 杜" userId="e69aded81da48593" providerId="LiveId" clId="{315918F3-880D-448B-ABD0-F8A4EA9E3C98}" dt="2023-03-30T11:20:55.490" v="4829" actId="1076"/>
          <ac:spMkLst>
            <pc:docMk/>
            <pc:sldMk cId="2128248623" sldId="2742"/>
            <ac:spMk id="5" creationId="{3FB316CA-370C-D9FC-85F9-D2A8F1BD8E4C}"/>
          </ac:spMkLst>
        </pc:spChg>
      </pc:sldChg>
      <pc:sldChg chg="add del">
        <pc:chgData name="伊健 杜" userId="e69aded81da48593" providerId="LiveId" clId="{315918F3-880D-448B-ABD0-F8A4EA9E3C98}" dt="2023-03-30T07:20:53.717" v="3628" actId="47"/>
        <pc:sldMkLst>
          <pc:docMk/>
          <pc:sldMk cId="2646721923" sldId="2742"/>
        </pc:sldMkLst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339319443" sldId="274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339319443" sldId="274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712349300" sldId="2744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12349300" sldId="2744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51.624" v="4689" actId="1076"/>
          <ac:picMkLst>
            <pc:docMk/>
            <pc:sldMk cId="712349300" sldId="2744"/>
            <ac:picMk id="17410" creationId="{4450A3A7-53A9-20B9-EF93-1E580B434A0A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989850249" sldId="274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5:44.809" v="4706" actId="1076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982125830" sldId="274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6:11.320" v="4708" actId="1076"/>
          <ac:picMkLst>
            <pc:docMk/>
            <pc:sldMk cId="1982125830" sldId="2746"/>
            <ac:picMk id="19458" creationId="{5AB8461C-E5CF-6EEC-48BA-D649AB300C33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736476332" sldId="274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736476332" sldId="274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4211073916" sldId="274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4" creationId="{27B36E9F-B6DB-39C4-AF3E-5550123D2D61}"/>
          </ac:spMkLst>
        </pc:spChg>
        <pc:spChg chg="mod">
          <ac:chgData name="伊健 杜" userId="e69aded81da48593" providerId="LiveId" clId="{315918F3-880D-448B-ABD0-F8A4EA9E3C98}" dt="2023-03-30T07:30:34.363" v="4189" actId="1076"/>
          <ac:spMkLst>
            <pc:docMk/>
            <pc:sldMk cId="4211073916" sldId="2748"/>
            <ac:spMk id="5" creationId="{E7287B0E-EF55-E721-8EFA-9A9183C0EDF9}"/>
          </ac:spMkLst>
        </pc:spChg>
        <pc:picChg chg="add mod">
          <ac:chgData name="伊健 杜" userId="e69aded81da48593" providerId="LiveId" clId="{315918F3-880D-448B-ABD0-F8A4EA9E3C98}" dt="2023-03-30T07:46:32.836" v="4719" actId="1076"/>
          <ac:picMkLst>
            <pc:docMk/>
            <pc:sldMk cId="4211073916" sldId="2748"/>
            <ac:picMk id="20482" creationId="{2CB0295C-22DD-D605-6266-D7EF5C309F9A}"/>
          </ac:picMkLst>
        </pc:picChg>
        <pc:picChg chg="add mod">
          <ac:chgData name="伊健 杜" userId="e69aded81da48593" providerId="LiveId" clId="{315918F3-880D-448B-ABD0-F8A4EA9E3C98}" dt="2023-03-30T07:46:56.736" v="4722" actId="1076"/>
          <ac:picMkLst>
            <pc:docMk/>
            <pc:sldMk cId="4211073916" sldId="2748"/>
            <ac:picMk id="20484" creationId="{3A0C773A-B613-55C7-497A-534F2832A406}"/>
          </ac:picMkLst>
        </pc:picChg>
      </pc:sldChg>
      <pc:sldChg chg="add del">
        <pc:chgData name="伊健 杜" userId="e69aded81da48593" providerId="LiveId" clId="{315918F3-880D-448B-ABD0-F8A4EA9E3C98}" dt="2023-03-30T07:28:35.573" v="4063" actId="47"/>
        <pc:sldMkLst>
          <pc:docMk/>
          <pc:sldMk cId="4227486242" sldId="2748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273969940" sldId="274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2" creationId="{10304424-DB4A-36E7-9E0D-D32A5DD0F26C}"/>
          </ac:spMkLst>
        </pc:spChg>
        <pc:spChg chg="del mod">
          <ac:chgData name="伊健 杜" userId="e69aded81da48593" providerId="LiveId" clId="{315918F3-880D-448B-ABD0-F8A4EA9E3C98}" dt="2023-03-30T07:31:40.551" v="4251" actId="478"/>
          <ac:spMkLst>
            <pc:docMk/>
            <pc:sldMk cId="1273969940" sldId="2749"/>
            <ac:spMk id="3" creationId="{A68883CB-963E-F336-7660-7F30997E9C5B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7:37.391" v="4729" actId="1076"/>
          <ac:picMkLst>
            <pc:docMk/>
            <pc:sldMk cId="1273969940" sldId="2749"/>
            <ac:picMk id="21506" creationId="{839526B6-7599-5037-BE79-22D0BB9434DD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078352967" sldId="275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8:14.785" v="4734" actId="14100"/>
          <ac:picMkLst>
            <pc:docMk/>
            <pc:sldMk cId="2078352967" sldId="2750"/>
            <ac:picMk id="22530" creationId="{71DBDEB0-9AE4-9BD7-0908-FB519B313B61}"/>
          </ac:picMkLst>
        </pc:picChg>
        <pc:picChg chg="add mod">
          <ac:chgData name="伊健 杜" userId="e69aded81da48593" providerId="LiveId" clId="{315918F3-880D-448B-ABD0-F8A4EA9E3C98}" dt="2023-03-30T07:48:17.651" v="4737" actId="1076"/>
          <ac:picMkLst>
            <pc:docMk/>
            <pc:sldMk cId="2078352967" sldId="2750"/>
            <ac:picMk id="22532" creationId="{E36BF925-4ADE-F9F2-C44B-B492B498F46B}"/>
          </ac:picMkLst>
        </pc:picChg>
        <pc:picChg chg="add mod">
          <ac:chgData name="伊健 杜" userId="e69aded81da48593" providerId="LiveId" clId="{315918F3-880D-448B-ABD0-F8A4EA9E3C98}" dt="2023-03-30T07:48:32.317" v="4740" actId="1076"/>
          <ac:picMkLst>
            <pc:docMk/>
            <pc:sldMk cId="2078352967" sldId="2750"/>
            <ac:picMk id="22534" creationId="{A80DD66B-428A-04F5-EB34-598494036CFD}"/>
          </ac:picMkLst>
        </pc:picChg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64A7F6E9-D59E-45EB-8FE6-81B32EFBC788}"/>
    <pc:docChg chg="undo custSel addSld delSld modSld sldOrd">
      <pc:chgData name="伊健 杜" userId="e69aded81da48593" providerId="LiveId" clId="{64A7F6E9-D59E-45EB-8FE6-81B32EFBC788}" dt="2023-03-29T15:21:35.248" v="3958" actId="1076"/>
      <pc:docMkLst>
        <pc:docMk/>
      </pc:docMkLst>
      <pc:sldChg chg="addSp delSp modSp add del mod modAnim">
        <pc:chgData name="伊健 杜" userId="e69aded81da48593" providerId="LiveId" clId="{64A7F6E9-D59E-45EB-8FE6-81B32EFBC788}" dt="2023-03-29T11:55:31.389" v="3841"/>
        <pc:sldMkLst>
          <pc:docMk/>
          <pc:sldMk cId="3869946495" sldId="2643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2" creationId="{03CA7F32-65A8-C7B5-2327-4E0C6CFAD3CD}"/>
          </ac:spMkLst>
        </pc:spChg>
        <pc:spChg chg="mod">
          <ac:chgData name="伊健 杜" userId="e69aded81da48593" providerId="LiveId" clId="{64A7F6E9-D59E-45EB-8FE6-81B32EFBC788}" dt="2023-03-29T11:26:44.160" v="2636"/>
          <ac:spMkLst>
            <pc:docMk/>
            <pc:sldMk cId="3869946495" sldId="2643"/>
            <ac:spMk id="3" creationId="{286C94CB-5697-3834-7C7B-3334EA7571D0}"/>
          </ac:spMkLst>
        </pc:spChg>
        <pc:spChg chg="del">
          <ac:chgData name="伊健 杜" userId="e69aded81da48593" providerId="LiveId" clId="{64A7F6E9-D59E-45EB-8FE6-81B32EFBC788}" dt="2023-03-29T11:23:01.949" v="2187" actId="478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6" creationId="{820CF020-8417-805D-3C80-BC875640C944}"/>
          </ac:spMkLst>
        </pc:spChg>
        <pc:spChg chg="del">
          <ac:chgData name="伊健 杜" userId="e69aded81da48593" providerId="LiveId" clId="{64A7F6E9-D59E-45EB-8FE6-81B32EFBC788}" dt="2023-03-29T11:23:09.184" v="2197" actId="478"/>
          <ac:spMkLst>
            <pc:docMk/>
            <pc:sldMk cId="3869946495" sldId="2643"/>
            <ac:spMk id="7" creationId="{D7E060DD-085C-4D12-9537-7AB419F206A0}"/>
          </ac:spMkLst>
        </pc:spChg>
        <pc:spChg chg="del">
          <ac:chgData name="伊健 杜" userId="e69aded81da48593" providerId="LiveId" clId="{64A7F6E9-D59E-45EB-8FE6-81B32EFBC788}" dt="2023-03-29T11:23:02.775" v="2188" actId="478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4A7F6E9-D59E-45EB-8FE6-81B32EFBC788}" dt="2023-03-29T11:23:10.843" v="2198" actId="478"/>
          <ac:picMkLst>
            <pc:docMk/>
            <pc:sldMk cId="3869946495" sldId="2643"/>
            <ac:picMk id="8196" creationId="{97AD99BB-8591-D507-1E16-62756CBA1E1E}"/>
          </ac:picMkLst>
        </pc:picChg>
        <pc:picChg chg="add mod">
          <ac:chgData name="伊健 杜" userId="e69aded81da48593" providerId="LiveId" clId="{64A7F6E9-D59E-45EB-8FE6-81B32EFBC788}" dt="2023-03-29T11:46:35.023" v="3725" actId="1076"/>
          <ac:picMkLst>
            <pc:docMk/>
            <pc:sldMk cId="3869946495" sldId="2643"/>
            <ac:picMk id="13314" creationId="{A9A89392-054E-0ADF-CFC9-4DFE3ED4C49E}"/>
          </ac:picMkLst>
        </pc:picChg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00226300" sldId="264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052047881" sldId="264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932040094" sldId="265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982940180" sldId="265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03663455" sldId="265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066233463" sldId="265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476512065" sldId="265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288427643" sldId="265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568470447" sldId="265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707752767" sldId="265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76591218" sldId="265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88117648" sldId="265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92521678" sldId="266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830242463" sldId="266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0221" sldId="266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330433299" sldId="266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932602855" sldId="266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75404119" sldId="266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125450197" sldId="266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80688" sldId="266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05520395" sldId="266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97046962" sldId="266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93720476" sldId="267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094352524" sldId="267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622498198" sldId="267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90912900" sldId="267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20810137" sldId="2674"/>
        </pc:sldMkLst>
      </pc:sldChg>
      <pc:sldChg chg="delSp mod">
        <pc:chgData name="伊健 杜" userId="e69aded81da48593" providerId="LiveId" clId="{64A7F6E9-D59E-45EB-8FE6-81B32EFBC788}" dt="2023-03-29T10:08:40.279" v="1" actId="478"/>
        <pc:sldMkLst>
          <pc:docMk/>
          <pc:sldMk cId="1990425458" sldId="2678"/>
        </pc:sldMkLst>
        <pc:graphicFrameChg chg="del">
          <ac:chgData name="伊健 杜" userId="e69aded81da48593" providerId="LiveId" clId="{64A7F6E9-D59E-45EB-8FE6-81B32EFBC788}" dt="2023-03-29T10:08:40.279" v="1" actId="478"/>
          <ac:graphicFrameMkLst>
            <pc:docMk/>
            <pc:sldMk cId="1990425458" sldId="2678"/>
            <ac:graphicFrameMk id="3" creationId="{370D70A5-F38B-E6CD-7A1D-D4FC23E42250}"/>
          </ac:graphicFrameMkLst>
        </pc:graphicFrame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2261928232" sldId="2679"/>
        </pc:sldMkLst>
        <pc:spChg chg="mod">
          <ac:chgData name="伊健 杜" userId="e69aded81da48593" providerId="LiveId" clId="{64A7F6E9-D59E-45EB-8FE6-81B32EFBC788}" dt="2023-03-29T10:08:53.488" v="14"/>
          <ac:spMkLst>
            <pc:docMk/>
            <pc:sldMk cId="2261928232" sldId="267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261928232" sldId="2679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39:46.882" v="3649" actId="1076"/>
          <ac:picMkLst>
            <pc:docMk/>
            <pc:sldMk cId="2261928232" sldId="2679"/>
            <ac:picMk id="3074" creationId="{77E16AB9-E07E-F2CD-0AE7-5FE8AF55F9CB}"/>
          </ac:picMkLst>
        </pc:picChg>
        <pc:picChg chg="del">
          <ac:chgData name="伊健 杜" userId="e69aded81da48593" providerId="LiveId" clId="{64A7F6E9-D59E-45EB-8FE6-81B32EFBC788}" dt="2023-03-29T10:09:39.003" v="121" actId="478"/>
          <ac:picMkLst>
            <pc:docMk/>
            <pc:sldMk cId="2261928232" sldId="2679"/>
            <ac:picMk id="16386" creationId="{92E0CCFF-26CD-4660-9112-16BA2937C1C2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332858821" sldId="268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32858821" sldId="2680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0:20.467" v="3653" actId="1076"/>
          <ac:picMkLst>
            <pc:docMk/>
            <pc:sldMk cId="3332858821" sldId="2680"/>
            <ac:picMk id="4098" creationId="{F81B063E-D225-7C86-1024-E02E7E66F0A6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286882747" sldId="268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286882747" sldId="2681"/>
            <ac:spMk id="2" creationId="{78943CB7-6E90-3B32-EFCE-321306C585B6}"/>
          </ac:spMkLst>
        </pc:spChg>
      </pc:sldChg>
      <pc:sldChg chg="add del">
        <pc:chgData name="伊健 杜" userId="e69aded81da48593" providerId="LiveId" clId="{64A7F6E9-D59E-45EB-8FE6-81B32EFBC788}" dt="2023-03-29T10:12:04.413" v="328" actId="47"/>
        <pc:sldMkLst>
          <pc:docMk/>
          <pc:sldMk cId="440027889" sldId="2682"/>
        </pc:sldMkLst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916254828" sldId="268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12.127" v="3683" actId="1076"/>
          <ac:picMkLst>
            <pc:docMk/>
            <pc:sldMk cId="916254828" sldId="2682"/>
            <ac:picMk id="5122" creationId="{7BA7BC8D-0B58-F1BF-D800-2E93A81C3245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855590851" sldId="268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2:05.692" v="3688" actId="1076"/>
          <ac:picMkLst>
            <pc:docMk/>
            <pc:sldMk cId="2855590851" sldId="2683"/>
            <ac:picMk id="7170" creationId="{1064FDD4-8F48-6F77-B646-A0E8ECC700C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600082072" sldId="268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31.524" v="3685" actId="1076"/>
          <ac:picMkLst>
            <pc:docMk/>
            <pc:sldMk cId="3600082072" sldId="2684"/>
            <ac:picMk id="6146" creationId="{405F46D9-2167-6361-CD7F-E8C995A50368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276036290" sldId="268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276036290" sldId="2685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90796607" sldId="268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3:06.005" v="3690" actId="1076"/>
          <ac:picMkLst>
            <pc:docMk/>
            <pc:sldMk cId="390796607" sldId="2686"/>
            <ac:picMk id="8194" creationId="{9AA8C3A9-A5B9-88A2-D73B-4FC19C10920F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2357486368" sldId="268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357486368" sldId="268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4:35:38.311" v="3867"/>
        <pc:sldMkLst>
          <pc:docMk/>
          <pc:sldMk cId="2254642318" sldId="2688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54642318" sldId="2688"/>
            <ac:spMk id="2" creationId="{78943CB7-6E90-3B32-EFCE-321306C585B6}"/>
          </ac:spMkLst>
        </pc:sp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2254642318" sldId="2688"/>
            <ac:inkMk id="3" creationId="{31C96F04-F687-63D1-57C1-9831C969F15C}"/>
          </ac:inkMkLst>
        </pc:inkChg>
      </pc:sldChg>
      <pc:sldChg chg="modSp add del mod">
        <pc:chgData name="伊健 杜" userId="e69aded81da48593" providerId="LiveId" clId="{64A7F6E9-D59E-45EB-8FE6-81B32EFBC788}" dt="2023-03-29T10:56:00.271" v="1063" actId="47"/>
        <pc:sldMkLst>
          <pc:docMk/>
          <pc:sldMk cId="2014297695" sldId="2689"/>
        </pc:sldMkLst>
        <pc:spChg chg="mod">
          <ac:chgData name="伊健 杜" userId="e69aded81da48593" providerId="LiveId" clId="{64A7F6E9-D59E-45EB-8FE6-81B32EFBC788}" dt="2023-03-29T10:55:56.344" v="1062" actId="20577"/>
          <ac:spMkLst>
            <pc:docMk/>
            <pc:sldMk cId="2014297695" sldId="268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4:38:44.845" v="3947" actId="20577"/>
        <pc:sldMkLst>
          <pc:docMk/>
          <pc:sldMk cId="3383452154" sldId="268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3" creationId="{A68883CB-963E-F336-7660-7F30997E9C5B}"/>
          </ac:spMkLst>
        </pc:spChg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4" creationId="{E9C77F22-C681-CEAA-86E4-E009C46AFAF7}"/>
          </ac:spMkLst>
        </pc:spChg>
        <pc:spChg chg="add mod">
          <ac:chgData name="伊健 杜" userId="e69aded81da48593" providerId="LiveId" clId="{64A7F6E9-D59E-45EB-8FE6-81B32EFBC788}" dt="2023-03-29T14:37:11.798" v="3886" actId="1076"/>
          <ac:spMkLst>
            <pc:docMk/>
            <pc:sldMk cId="3383452154" sldId="2689"/>
            <ac:spMk id="6" creationId="{CDB7D721-12C0-5CB7-5C49-E53A5397DB49}"/>
          </ac:spMkLst>
        </pc:spChg>
        <pc:spChg chg="add mod">
          <ac:chgData name="伊健 杜" userId="e69aded81da48593" providerId="LiveId" clId="{64A7F6E9-D59E-45EB-8FE6-81B32EFBC788}" dt="2023-03-29T14:37:45.028" v="3895" actId="20577"/>
          <ac:spMkLst>
            <pc:docMk/>
            <pc:sldMk cId="3383452154" sldId="2689"/>
            <ac:spMk id="8" creationId="{19CA22D5-6488-BD86-6BFE-E362F9E8BBF2}"/>
          </ac:spMkLst>
        </pc:spChg>
        <pc:spChg chg="add mod">
          <ac:chgData name="伊健 杜" userId="e69aded81da48593" providerId="LiveId" clId="{64A7F6E9-D59E-45EB-8FE6-81B32EFBC788}" dt="2023-03-29T14:37:52.953" v="3905" actId="20577"/>
          <ac:spMkLst>
            <pc:docMk/>
            <pc:sldMk cId="3383452154" sldId="2689"/>
            <ac:spMk id="9" creationId="{A0C340A6-579A-BDE8-449E-5B61F28C752D}"/>
          </ac:spMkLst>
        </pc:spChg>
        <pc:spChg chg="add mod">
          <ac:chgData name="伊健 杜" userId="e69aded81da48593" providerId="LiveId" clId="{64A7F6E9-D59E-45EB-8FE6-81B32EFBC788}" dt="2023-03-29T14:38:44.845" v="3947" actId="20577"/>
          <ac:spMkLst>
            <pc:docMk/>
            <pc:sldMk cId="3383452154" sldId="2689"/>
            <ac:spMk id="10" creationId="{0436BFFF-E879-A778-BFC8-5020485BD54B}"/>
          </ac:spMkLst>
        </pc:spChg>
        <pc:picChg chg="add del">
          <ac:chgData name="伊健 杜" userId="e69aded81da48593" providerId="LiveId" clId="{64A7F6E9-D59E-45EB-8FE6-81B32EFBC788}" dt="2023-03-29T11:00:24.092" v="1245"/>
          <ac:picMkLst>
            <pc:docMk/>
            <pc:sldMk cId="3383452154" sldId="2689"/>
            <ac:picMk id="2050" creationId="{47F9206C-645B-F804-EC47-532233837894}"/>
          </ac:picMkLst>
        </pc:picChg>
        <pc:picChg chg="add mod">
          <ac:chgData name="伊健 杜" userId="e69aded81da48593" providerId="LiveId" clId="{64A7F6E9-D59E-45EB-8FE6-81B32EFBC788}" dt="2023-03-29T11:43:33.968" v="3694" actId="1076"/>
          <ac:picMkLst>
            <pc:docMk/>
            <pc:sldMk cId="3383452154" sldId="2689"/>
            <ac:picMk id="2052" creationId="{4712364E-3964-5B1D-0E21-FAD2DA9AFD5D}"/>
          </ac:picMkLst>
        </pc:picChg>
        <pc:picChg chg="add mod">
          <ac:chgData name="伊健 杜" userId="e69aded81da48593" providerId="LiveId" clId="{64A7F6E9-D59E-45EB-8FE6-81B32EFBC788}" dt="2023-03-29T14:38:35.583" v="3938" actId="1076"/>
          <ac:picMkLst>
            <pc:docMk/>
            <pc:sldMk cId="3383452154" sldId="2689"/>
            <ac:picMk id="2054" creationId="{2CE27427-2933-E910-CDC4-5D5CBF77A4F1}"/>
          </ac:picMkLst>
        </pc:pic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3383452154" sldId="2689"/>
            <ac:inkMk id="7" creationId="{5509ECB0-4A7F-39F4-E01B-74A517B4FB30}"/>
          </ac:inkMkLst>
        </pc:ink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907137382" sldId="269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907137382" sldId="2690"/>
            <ac:spMk id="2" creationId="{78943CB7-6E90-3B32-EFCE-321306C585B6}"/>
          </ac:spMkLst>
        </pc:spChg>
        <pc:picChg chg="add mod">
          <ac:chgData name="伊健 杜" userId="e69aded81da48593" providerId="LiveId" clId="{64A7F6E9-D59E-45EB-8FE6-81B32EFBC788}" dt="2023-03-29T11:00:03.047" v="1242" actId="1076"/>
          <ac:picMkLst>
            <pc:docMk/>
            <pc:sldMk cId="2907137382" sldId="2690"/>
            <ac:picMk id="1026" creationId="{6FDF23CC-8AB1-CBC9-5668-978932194E9A}"/>
          </ac:picMkLst>
        </pc:picChg>
        <pc:picChg chg="add mod">
          <ac:chgData name="伊健 杜" userId="e69aded81da48593" providerId="LiveId" clId="{64A7F6E9-D59E-45EB-8FE6-81B32EFBC788}" dt="2023-03-29T11:00:04.566" v="1243" actId="1076"/>
          <ac:picMkLst>
            <pc:docMk/>
            <pc:sldMk cId="2907137382" sldId="2690"/>
            <ac:picMk id="1028" creationId="{8D708A1C-25E3-3F6A-EE37-175921DC5069}"/>
          </ac:picMkLst>
        </pc:picChg>
        <pc:picChg chg="add mod">
          <ac:chgData name="伊健 杜" userId="e69aded81da48593" providerId="LiveId" clId="{64A7F6E9-D59E-45EB-8FE6-81B32EFBC788}" dt="2023-03-29T10:59:46.310" v="1234" actId="1076"/>
          <ac:picMkLst>
            <pc:docMk/>
            <pc:sldMk cId="2907137382" sldId="2690"/>
            <ac:picMk id="1030" creationId="{56B81E66-549D-F7F8-A1FC-6FF0BA9181D7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508646343" sldId="269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16.505" v="3701" actId="1076"/>
          <ac:picMkLst>
            <pc:docMk/>
            <pc:sldMk cId="1508646343" sldId="2691"/>
            <ac:picMk id="9218" creationId="{930FE6DA-B4D5-D19D-7D37-914FFAA3F43D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79145766" sldId="269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9145766" sldId="269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651894673" sldId="269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651894673" sldId="269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15:11.914" v="1727"/>
          <ac:spMkLst>
            <pc:docMk/>
            <pc:sldMk cId="651894673" sldId="269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59.616" v="3703" actId="1076"/>
          <ac:picMkLst>
            <pc:docMk/>
            <pc:sldMk cId="651894673" sldId="2693"/>
            <ac:picMk id="10242" creationId="{E2AFD74D-91B5-518B-1C3E-A8D0CAE74187}"/>
          </ac:picMkLst>
        </pc:picChg>
      </pc:sldChg>
      <pc:sldChg chg="new del">
        <pc:chgData name="伊健 杜" userId="e69aded81da48593" providerId="LiveId" clId="{64A7F6E9-D59E-45EB-8FE6-81B32EFBC788}" dt="2023-03-29T11:06:40.852" v="1413" actId="47"/>
        <pc:sldMkLst>
          <pc:docMk/>
          <pc:sldMk cId="1032130088" sldId="2693"/>
        </pc:sldMkLst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7876641" sldId="269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7876641" sldId="269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1519657402" sldId="2695"/>
        </pc:sldMkLst>
        <pc:spChg chg="mod">
          <ac:chgData name="伊健 杜" userId="e69aded81da48593" providerId="LiveId" clId="{64A7F6E9-D59E-45EB-8FE6-81B32EFBC788}" dt="2023-03-29T11:18:18.348" v="1920"/>
          <ac:spMkLst>
            <pc:docMk/>
            <pc:sldMk cId="1519657402" sldId="2695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19657402" sldId="2695"/>
            <ac:spMk id="3" creationId="{A68883CB-963E-F336-7660-7F30997E9C5B}"/>
          </ac:spMkLst>
        </pc:spChg>
        <pc:spChg chg="mod">
          <ac:chgData name="伊健 杜" userId="e69aded81da48593" providerId="LiveId" clId="{64A7F6E9-D59E-45EB-8FE6-81B32EFBC788}" dt="2023-03-29T11:20:36.194" v="2050" actId="1076"/>
          <ac:spMkLst>
            <pc:docMk/>
            <pc:sldMk cId="1519657402" sldId="2695"/>
            <ac:spMk id="5" creationId="{E7287B0E-EF55-E721-8EFA-9A9183C0EDF9}"/>
          </ac:spMkLst>
        </pc:spChg>
        <pc:picChg chg="add del">
          <ac:chgData name="伊健 杜" userId="e69aded81da48593" providerId="LiveId" clId="{64A7F6E9-D59E-45EB-8FE6-81B32EFBC788}" dt="2023-03-29T11:45:15.197" v="3705" actId="478"/>
          <ac:picMkLst>
            <pc:docMk/>
            <pc:sldMk cId="1519657402" sldId="2695"/>
            <ac:picMk id="11266" creationId="{A5E1D7E3-0634-3DDB-F7A6-382F912BCF0F}"/>
          </ac:picMkLst>
        </pc:picChg>
        <pc:picChg chg="add mod">
          <ac:chgData name="伊健 杜" userId="e69aded81da48593" providerId="LiveId" clId="{64A7F6E9-D59E-45EB-8FE6-81B32EFBC788}" dt="2023-03-29T11:45:27.184" v="3708" actId="1076"/>
          <ac:picMkLst>
            <pc:docMk/>
            <pc:sldMk cId="1519657402" sldId="2695"/>
            <ac:picMk id="11268" creationId="{CBB5197D-A8FB-27BB-950C-9449EFFC3D0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604946488" sldId="269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604946488" sldId="269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6:04.042" v="3712" actId="1076"/>
          <ac:picMkLst>
            <pc:docMk/>
            <pc:sldMk cId="2604946488" sldId="2696"/>
            <ac:picMk id="12290" creationId="{A6C97297-7829-2771-7BE3-BEAD99ADFE3B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38047638" sldId="269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38047638" sldId="269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173232850" sldId="2698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2" creationId="{54936B6E-F807-03FA-9E5C-C70710CB9DC5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48:49.105" v="3779" actId="14100"/>
          <ac:picMkLst>
            <pc:docMk/>
            <pc:sldMk cId="1173232850" sldId="2698"/>
            <ac:picMk id="14338" creationId="{7CA0C52B-5AE9-48E2-3713-1E9D995C1C03}"/>
          </ac:picMkLst>
        </pc:picChg>
        <pc:picChg chg="add mod">
          <ac:chgData name="伊健 杜" userId="e69aded81da48593" providerId="LiveId" clId="{64A7F6E9-D59E-45EB-8FE6-81B32EFBC788}" dt="2023-03-29T11:49:49.355" v="3783" actId="1076"/>
          <ac:picMkLst>
            <pc:docMk/>
            <pc:sldMk cId="1173232850" sldId="2698"/>
            <ac:picMk id="14340" creationId="{014FEFEF-52C4-E6F0-DF4F-EA802CAF460C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3170006846" sldId="2699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2" creationId="{B634F09F-4418-B6BA-FDBC-0575CBFEA35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0:05.058" v="3787" actId="1076"/>
          <ac:picMkLst>
            <pc:docMk/>
            <pc:sldMk cId="3170006846" sldId="2699"/>
            <ac:picMk id="15362" creationId="{80472B4C-DF6B-8BA9-BFBC-8A69F94AC02D}"/>
          </ac:picMkLst>
        </pc:picChg>
        <pc:picChg chg="add mod">
          <ac:chgData name="伊健 杜" userId="e69aded81da48593" providerId="LiveId" clId="{64A7F6E9-D59E-45EB-8FE6-81B32EFBC788}" dt="2023-03-29T11:50:47.546" v="3791" actId="1076"/>
          <ac:picMkLst>
            <pc:docMk/>
            <pc:sldMk cId="3170006846" sldId="2699"/>
            <ac:picMk id="15364" creationId="{87B629B6-7F03-5083-082D-A047B6B51AD6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4288041175" sldId="2700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2" creationId="{67E273E3-E1C4-E8F0-A445-6CEA1304B394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48.786" v="3799" actId="1076"/>
          <ac:picMkLst>
            <pc:docMk/>
            <pc:sldMk cId="4288041175" sldId="2700"/>
            <ac:picMk id="17410" creationId="{1AB645D1-49AC-5053-C7A9-A76CE49FF71D}"/>
          </ac:picMkLst>
        </pc:picChg>
      </pc:sldChg>
      <pc:sldChg chg="addSp delSp modSp add mod">
        <pc:chgData name="伊健 杜" userId="e69aded81da48593" providerId="LiveId" clId="{64A7F6E9-D59E-45EB-8FE6-81B32EFBC788}" dt="2023-03-29T11:52:25.386" v="3804" actId="1076"/>
        <pc:sldMkLst>
          <pc:docMk/>
          <pc:sldMk cId="1972874411" sldId="2701"/>
        </pc:sldMkLst>
        <pc:spChg chg="del">
          <ac:chgData name="伊健 杜" userId="e69aded81da48593" providerId="LiveId" clId="{64A7F6E9-D59E-45EB-8FE6-81B32EFBC788}" dt="2023-03-29T11:29:02.790" v="2734" actId="478"/>
          <ac:spMkLst>
            <pc:docMk/>
            <pc:sldMk cId="1972874411" sldId="2701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01.762" v="3801" actId="1076"/>
          <ac:picMkLst>
            <pc:docMk/>
            <pc:sldMk cId="1972874411" sldId="2701"/>
            <ac:picMk id="18434" creationId="{93370894-DDE5-BBAE-7516-CA20B24540D0}"/>
          </ac:picMkLst>
        </pc:picChg>
        <pc:picChg chg="add mod">
          <ac:chgData name="伊健 杜" userId="e69aded81da48593" providerId="LiveId" clId="{64A7F6E9-D59E-45EB-8FE6-81B32EFBC788}" dt="2023-03-29T11:52:25.386" v="3804" actId="1076"/>
          <ac:picMkLst>
            <pc:docMk/>
            <pc:sldMk cId="1972874411" sldId="2701"/>
            <ac:picMk id="18436" creationId="{DE65F430-9571-2764-9592-A8F362EFBA4A}"/>
          </ac:picMkLst>
        </pc:picChg>
      </pc:sldChg>
      <pc:sldChg chg="addSp modSp add mod">
        <pc:chgData name="伊健 杜" userId="e69aded81da48593" providerId="LiveId" clId="{64A7F6E9-D59E-45EB-8FE6-81B32EFBC788}" dt="2023-03-29T11:52:53.154" v="3807" actId="1076"/>
        <pc:sldMkLst>
          <pc:docMk/>
          <pc:sldMk cId="2022306210" sldId="2702"/>
        </pc:sldMkLst>
        <pc:spChg chg="mod">
          <ac:chgData name="伊健 杜" userId="e69aded81da48593" providerId="LiveId" clId="{64A7F6E9-D59E-45EB-8FE6-81B32EFBC788}" dt="2023-03-29T11:29:37.931" v="2750"/>
          <ac:spMkLst>
            <pc:docMk/>
            <pc:sldMk cId="2022306210" sldId="2702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3.154" v="3807" actId="1076"/>
          <ac:picMkLst>
            <pc:docMk/>
            <pc:sldMk cId="2022306210" sldId="2702"/>
            <ac:picMk id="19458" creationId="{F6FD72EE-36EC-D27A-AA50-20E87AEFF11E}"/>
          </ac:picMkLst>
        </pc:picChg>
      </pc:sldChg>
      <pc:sldChg chg="addSp modSp add mod">
        <pc:chgData name="伊健 杜" userId="e69aded81da48593" providerId="LiveId" clId="{64A7F6E9-D59E-45EB-8FE6-81B32EFBC788}" dt="2023-03-29T11:52:56.539" v="3810" actId="1076"/>
        <pc:sldMkLst>
          <pc:docMk/>
          <pc:sldMk cId="1633022240" sldId="2703"/>
        </pc:sldMkLst>
        <pc:spChg chg="mod">
          <ac:chgData name="伊健 杜" userId="e69aded81da48593" providerId="LiveId" clId="{64A7F6E9-D59E-45EB-8FE6-81B32EFBC788}" dt="2023-03-29T11:29:43.293" v="2760"/>
          <ac:spMkLst>
            <pc:docMk/>
            <pc:sldMk cId="1633022240" sldId="2703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6.539" v="3810" actId="1076"/>
          <ac:picMkLst>
            <pc:docMk/>
            <pc:sldMk cId="1633022240" sldId="2703"/>
            <ac:picMk id="20482" creationId="{B21E4426-E5DB-359C-0C67-8CDB4BBDE794}"/>
          </ac:picMkLst>
        </pc:picChg>
      </pc:sldChg>
      <pc:sldChg chg="addSp delSp modSp add mod">
        <pc:chgData name="伊健 杜" userId="e69aded81da48593" providerId="LiveId" clId="{64A7F6E9-D59E-45EB-8FE6-81B32EFBC788}" dt="2023-03-29T11:55:01.098" v="3837" actId="1076"/>
        <pc:sldMkLst>
          <pc:docMk/>
          <pc:sldMk cId="3010501272" sldId="2704"/>
        </pc:sldMkLst>
        <pc:spChg chg="add del">
          <ac:chgData name="伊健 杜" userId="e69aded81da48593" providerId="LiveId" clId="{64A7F6E9-D59E-45EB-8FE6-81B32EFBC788}" dt="2023-03-29T11:54:50.407" v="3824" actId="478"/>
          <ac:spMkLst>
            <pc:docMk/>
            <pc:sldMk cId="3010501272" sldId="2704"/>
            <ac:spMk id="2" creationId="{7CEF643E-5138-64FC-E750-86EC8D3CA156}"/>
          </ac:spMkLst>
        </pc:spChg>
        <pc:spChg chg="mod">
          <ac:chgData name="伊健 杜" userId="e69aded81da48593" providerId="LiveId" clId="{64A7F6E9-D59E-45EB-8FE6-81B32EFBC788}" dt="2023-03-29T11:55:01.098" v="3837" actId="1076"/>
          <ac:spMkLst>
            <pc:docMk/>
            <pc:sldMk cId="3010501272" sldId="2704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55.438" v="3826" actId="1076"/>
          <ac:picMkLst>
            <pc:docMk/>
            <pc:sldMk cId="3010501272" sldId="2704"/>
            <ac:picMk id="5" creationId="{FE289F9D-8CF1-4BE9-200B-6AC4728E782C}"/>
          </ac:picMkLst>
        </pc:picChg>
      </pc:sldChg>
      <pc:sldChg chg="addSp modSp add mod">
        <pc:chgData name="伊健 杜" userId="e69aded81da48593" providerId="LiveId" clId="{64A7F6E9-D59E-45EB-8FE6-81B32EFBC788}" dt="2023-03-29T15:21:35.248" v="3958" actId="1076"/>
        <pc:sldMkLst>
          <pc:docMk/>
          <pc:sldMk cId="3361523973" sldId="2705"/>
        </pc:sldMkLst>
        <pc:spChg chg="mod">
          <ac:chgData name="伊健 杜" userId="e69aded81da48593" providerId="LiveId" clId="{64A7F6E9-D59E-45EB-8FE6-81B32EFBC788}" dt="2023-03-29T15:21:35.248" v="3958" actId="1076"/>
          <ac:spMkLst>
            <pc:docMk/>
            <pc:sldMk cId="3361523973" sldId="2705"/>
            <ac:spMk id="3" creationId="{286C94CB-5697-3834-7C7B-3334EA7571D0}"/>
          </ac:spMkLst>
        </pc:spChg>
        <pc:spChg chg="mod">
          <ac:chgData name="伊健 杜" userId="e69aded81da48593" providerId="LiveId" clId="{64A7F6E9-D59E-45EB-8FE6-81B32EFBC788}" dt="2023-03-29T15:21:29.987" v="3955" actId="1076"/>
          <ac:spMkLst>
            <pc:docMk/>
            <pc:sldMk cId="3361523973" sldId="2705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5:23.820" v="3840" actId="1076"/>
          <ac:picMkLst>
            <pc:docMk/>
            <pc:sldMk cId="3361523973" sldId="2705"/>
            <ac:picMk id="25602" creationId="{0301A72C-CEE8-557E-8672-6BBF65B75F2E}"/>
          </ac:picMkLst>
        </pc:picChg>
      </pc:sldChg>
      <pc:sldChg chg="addSp modSp add mod modAnim">
        <pc:chgData name="伊健 杜" userId="e69aded81da48593" providerId="LiveId" clId="{64A7F6E9-D59E-45EB-8FE6-81B32EFBC788}" dt="2023-03-29T11:51:16.361" v="3796" actId="1076"/>
        <pc:sldMkLst>
          <pc:docMk/>
          <pc:sldMk cId="889043073" sldId="2706"/>
        </pc:sldMkLst>
        <pc:spChg chg="add mod">
          <ac:chgData name="伊健 杜" userId="e69aded81da48593" providerId="LiveId" clId="{64A7F6E9-D59E-45EB-8FE6-81B32EFBC788}" dt="2023-03-29T11:47:43.400" v="3761" actId="20577"/>
          <ac:spMkLst>
            <pc:docMk/>
            <pc:sldMk cId="889043073" sldId="2706"/>
            <ac:spMk id="2" creationId="{CA9EBF6E-E275-ABB4-86AD-153B96AA35EE}"/>
          </ac:spMkLst>
        </pc:spChg>
        <pc:spChg chg="mod">
          <ac:chgData name="伊健 杜" userId="e69aded81da48593" providerId="LiveId" clId="{64A7F6E9-D59E-45EB-8FE6-81B32EFBC788}" dt="2023-03-29T11:47:45.085" v="3764" actId="20577"/>
          <ac:spMkLst>
            <pc:docMk/>
            <pc:sldMk cId="889043073" sldId="2706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16.361" v="3796" actId="1076"/>
          <ac:picMkLst>
            <pc:docMk/>
            <pc:sldMk cId="889043073" sldId="2706"/>
            <ac:picMk id="16386" creationId="{ACAF9429-A0F6-1466-35A3-F61066441176}"/>
          </ac:picMkLst>
        </pc:picChg>
      </pc:sldChg>
      <pc:sldChg chg="addSp modSp add mod modNotesTx">
        <pc:chgData name="伊健 杜" userId="e69aded81da48593" providerId="LiveId" clId="{64A7F6E9-D59E-45EB-8FE6-81B32EFBC788}" dt="2023-03-29T13:30:42.114" v="3865" actId="20577"/>
        <pc:sldMkLst>
          <pc:docMk/>
          <pc:sldMk cId="3018750696" sldId="270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018750696" sldId="2707"/>
            <ac:spMk id="2" creationId="{78943CB7-6E90-3B32-EFCE-321306C585B6}"/>
          </ac:spMkLst>
        </pc:spChg>
        <pc:spChg chg="add mod">
          <ac:chgData name="伊健 杜" userId="e69aded81da48593" providerId="LiveId" clId="{64A7F6E9-D59E-45EB-8FE6-81B32EFBC788}" dt="2023-03-29T11:32:00.940" v="2897" actId="1076"/>
          <ac:spMkLst>
            <pc:docMk/>
            <pc:sldMk cId="3018750696" sldId="2707"/>
            <ac:spMk id="3" creationId="{52471CB1-304A-7F17-B9E1-F70EB77C4E1A}"/>
          </ac:spMkLst>
        </pc:spChg>
      </pc:sldChg>
      <pc:sldChg chg="delSp modSp add del mod">
        <pc:chgData name="伊健 杜" userId="e69aded81da48593" providerId="LiveId" clId="{64A7F6E9-D59E-45EB-8FE6-81B32EFBC788}" dt="2023-03-29T11:33:06.698" v="3047" actId="47"/>
        <pc:sldMkLst>
          <pc:docMk/>
          <pc:sldMk cId="3694089103" sldId="2708"/>
        </pc:sldMkLst>
        <pc:spChg chg="mod">
          <ac:chgData name="伊健 杜" userId="e69aded81da48593" providerId="LiveId" clId="{64A7F6E9-D59E-45EB-8FE6-81B32EFBC788}" dt="2023-03-29T11:33:04.507" v="3046" actId="27636"/>
          <ac:spMkLst>
            <pc:docMk/>
            <pc:sldMk cId="3694089103" sldId="2708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2:39.716" v="2951" actId="478"/>
          <ac:spMkLst>
            <pc:docMk/>
            <pc:sldMk cId="3694089103" sldId="2708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215567104" sldId="270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15567104" sldId="270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30.852" v="3822" actId="1076"/>
          <ac:picMkLst>
            <pc:docMk/>
            <pc:sldMk cId="2215567104" sldId="2709"/>
            <ac:picMk id="23554" creationId="{D83CC53C-D46F-A03D-2AA2-8D788900A3FB}"/>
          </ac:picMkLst>
        </pc:picChg>
      </pc:sldChg>
      <pc:sldChg chg="modSp add mod ord">
        <pc:chgData name="伊健 杜" userId="e69aded81da48593" providerId="LiveId" clId="{64A7F6E9-D59E-45EB-8FE6-81B32EFBC788}" dt="2023-03-29T11:55:31.389" v="3841"/>
        <pc:sldMkLst>
          <pc:docMk/>
          <pc:sldMk cId="3748051793" sldId="271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748051793" sldId="2710"/>
            <ac:spMk id="2" creationId="{78943CB7-6E90-3B32-EFCE-321306C585B6}"/>
          </ac:spMkLst>
        </pc:spChg>
      </pc:sldChg>
      <pc:sldChg chg="delSp modSp add mod">
        <pc:chgData name="伊健 杜" userId="e69aded81da48593" providerId="LiveId" clId="{64A7F6E9-D59E-45EB-8FE6-81B32EFBC788}" dt="2023-03-29T11:55:31.389" v="3841"/>
        <pc:sldMkLst>
          <pc:docMk/>
          <pc:sldMk cId="1458870007" sldId="271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458870007" sldId="2711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4:50.667" v="3195" actId="478"/>
          <ac:spMkLst>
            <pc:docMk/>
            <pc:sldMk cId="1458870007" sldId="2711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55433931" sldId="271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3:36.439" v="3814" actId="1076"/>
          <ac:picMkLst>
            <pc:docMk/>
            <pc:sldMk cId="355433931" sldId="2712"/>
            <ac:picMk id="21506" creationId="{5D1FE07E-9C2C-7D89-A23F-67595CF34B4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121027152" sldId="271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4:13.298" v="3819" actId="1076"/>
          <ac:picMkLst>
            <pc:docMk/>
            <pc:sldMk cId="2121027152" sldId="2713"/>
            <ac:picMk id="22530" creationId="{84EEE920-D4A1-6C16-7FA1-616B064822E9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2428203" sldId="271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2428203" sldId="2714"/>
            <ac:spMk id="2" creationId="{78943CB7-6E90-3B32-EFCE-321306C585B6}"/>
          </ac:spMkLst>
        </pc:sp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32939282" sldId="271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32939282" sldId="2715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5953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75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0000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0053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043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6846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0936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122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0638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8569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735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8638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8290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5278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XO</a:t>
            </a:r>
          </a:p>
          <a:p>
            <a:r>
              <a:rPr lang="en-US" altLang="zh-TW" dirty="0"/>
              <a:t>OO</a:t>
            </a:r>
          </a:p>
          <a:p>
            <a:r>
              <a:rPr lang="en-US" altLang="zh-TW" dirty="0"/>
              <a:t>OO</a:t>
            </a:r>
          </a:p>
          <a:p>
            <a:r>
              <a:rPr lang="en-US" altLang="zh-TW" dirty="0"/>
              <a:t>XO</a:t>
            </a:r>
          </a:p>
          <a:p>
            <a:r>
              <a:rPr lang="en-US" altLang="zh-TW" dirty="0"/>
              <a:t>OO</a:t>
            </a:r>
          </a:p>
          <a:p>
            <a:r>
              <a:rPr lang="en-US" altLang="zh-TW" dirty="0"/>
              <a:t>XO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4577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723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745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CN" altLang="en-US" dirty="0"/>
              <a:t>（</a:t>
            </a:r>
            <a:r>
              <a:rPr lang="en-US" altLang="zh-CN" dirty="0"/>
              <a:t>3/30</a:t>
            </a:r>
            <a:r>
              <a:rPr lang="zh-CN" altLang="en-US" dirty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1422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1280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3897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489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577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3382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928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12341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3337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94031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45134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9928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87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242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2651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105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2591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878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80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2023/3/30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打针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48640" y="591412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他的狗去医院打针时，叫得非常大声</a:t>
            </a:r>
            <a:endParaRPr lang="en-US" altLang="zh-TW" sz="3600" dirty="0"/>
          </a:p>
        </p:txBody>
      </p:sp>
      <p:pic>
        <p:nvPicPr>
          <p:cNvPr id="21506" name="Picture 2" descr="狗打针全程温柔盯兽医，因看入神的表情走红，网友“想什么呢？”_腾讯新闻">
            <a:extLst>
              <a:ext uri="{FF2B5EF4-FFF2-40B4-BE49-F238E27FC236}">
                <a16:creationId xmlns:a16="http://schemas.microsoft.com/office/drawing/2014/main" id="{5D1FE07E-9C2C-7D89-A23F-67595CF34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95" y="3429000"/>
            <a:ext cx="5039174" cy="29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045" y="2409669"/>
            <a:ext cx="12221043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如果你有小孩，你会在什么时候表扬他呢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9604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045" y="2409669"/>
            <a:ext cx="12221043" cy="182705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表扬跟批评，你比较喜欢哪一种呢</a:t>
            </a:r>
            <a:r>
              <a:rPr lang="en-US" altLang="zh-TW" sz="5400" dirty="0"/>
              <a:t>?</a:t>
            </a:r>
            <a:br>
              <a:rPr lang="en-US" altLang="zh-TW" sz="5400" dirty="0"/>
            </a:br>
            <a:r>
              <a:rPr lang="zh-TW" altLang="en-US" sz="5400" dirty="0"/>
              <a:t>为什么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0781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06" y="272124"/>
            <a:ext cx="4071442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千万</a:t>
            </a:r>
            <a:r>
              <a:rPr lang="en-US" altLang="zh-TW" sz="4800" dirty="0"/>
              <a:t>. ADV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1955181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那家纪念品店的东西都卖得特别贵，你千万别去</a:t>
            </a:r>
            <a:endParaRPr lang="en-US" altLang="zh-TW" sz="4000" dirty="0"/>
          </a:p>
        </p:txBody>
      </p:sp>
      <p:pic>
        <p:nvPicPr>
          <p:cNvPr id="6146" name="Picture 2" descr="小松鼠驚訝什麼？ 2018動物逗趣照片賞- 國際- 中時新聞網">
            <a:extLst>
              <a:ext uri="{FF2B5EF4-FFF2-40B4-BE49-F238E27FC236}">
                <a16:creationId xmlns:a16="http://schemas.microsoft.com/office/drawing/2014/main" id="{F3105A24-7718-79EB-790F-E4BF63B6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88317"/>
            <a:ext cx="5364480" cy="35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东西“贵死了”只会说expensive？来学学这些高招说法吧- 知乎">
            <a:extLst>
              <a:ext uri="{FF2B5EF4-FFF2-40B4-BE49-F238E27FC236}">
                <a16:creationId xmlns:a16="http://schemas.microsoft.com/office/drawing/2014/main" id="{66DADDA6-B700-DC67-8296-0C728C62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930268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B6F70F01-3527-2C0C-F42C-E6291E0F230D}"/>
              </a:ext>
            </a:extLst>
          </p:cNvPr>
          <p:cNvSpPr txBox="1">
            <a:spLocks/>
          </p:cNvSpPr>
          <p:nvPr/>
        </p:nvSpPr>
        <p:spPr>
          <a:xfrm>
            <a:off x="7504519" y="272124"/>
            <a:ext cx="4071442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否定</a:t>
            </a:r>
            <a:r>
              <a:rPr lang="en-US" altLang="zh-TW" sz="4800" dirty="0"/>
              <a:t>(</a:t>
            </a:r>
            <a:r>
              <a:rPr lang="zh-TW" altLang="en-US" sz="4800" dirty="0"/>
              <a:t>别、不要</a:t>
            </a:r>
            <a:r>
              <a:rPr lang="en-US" altLang="zh-TW" sz="4800" dirty="0"/>
              <a:t>)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039254A-9C7F-7679-6EDD-A45EFDCECB76}"/>
              </a:ext>
            </a:extLst>
          </p:cNvPr>
          <p:cNvSpPr txBox="1">
            <a:spLocks/>
          </p:cNvSpPr>
          <p:nvPr/>
        </p:nvSpPr>
        <p:spPr>
          <a:xfrm>
            <a:off x="866375" y="43807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3684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1955181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出国千万要记得看好自己的护照，千万别丢了</a:t>
            </a:r>
            <a:endParaRPr lang="en-US" altLang="zh-TW" sz="4000" dirty="0"/>
          </a:p>
        </p:txBody>
      </p:sp>
      <p:pic>
        <p:nvPicPr>
          <p:cNvPr id="7176" name="Picture 8" descr="注意表情图片-注意表情模板图片在线制作-图司机">
            <a:extLst>
              <a:ext uri="{FF2B5EF4-FFF2-40B4-BE49-F238E27FC236}">
                <a16:creationId xmlns:a16="http://schemas.microsoft.com/office/drawing/2014/main" id="{2D296AC1-86F2-1183-B7CE-BE0CCD0D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090323"/>
            <a:ext cx="3714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FF76BF75-652E-195E-C18E-9D5A74CC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06" y="272124"/>
            <a:ext cx="4071442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千万</a:t>
            </a:r>
            <a:r>
              <a:rPr lang="en-US" altLang="zh-TW" sz="4800" dirty="0"/>
              <a:t>. ADV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C0753FC-90EC-2780-4D06-DC4D2AAB6886}"/>
              </a:ext>
            </a:extLst>
          </p:cNvPr>
          <p:cNvSpPr txBox="1">
            <a:spLocks/>
          </p:cNvSpPr>
          <p:nvPr/>
        </p:nvSpPr>
        <p:spPr>
          <a:xfrm>
            <a:off x="7556485" y="272123"/>
            <a:ext cx="4071442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否定</a:t>
            </a:r>
            <a:r>
              <a:rPr lang="en-US" altLang="zh-TW" sz="4800" dirty="0"/>
              <a:t>(</a:t>
            </a:r>
            <a:r>
              <a:rPr lang="zh-TW" altLang="en-US" sz="4800" dirty="0"/>
              <a:t>别、不要</a:t>
            </a:r>
            <a:r>
              <a:rPr lang="en-US" altLang="zh-TW" sz="4800" dirty="0"/>
              <a:t>)</a:t>
            </a:r>
            <a:endParaRPr lang="zh-TW" altLang="en-US" sz="48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897FCBA-F895-DAA0-FAFB-3D496C465810}"/>
              </a:ext>
            </a:extLst>
          </p:cNvPr>
          <p:cNvSpPr txBox="1">
            <a:spLocks/>
          </p:cNvSpPr>
          <p:nvPr/>
        </p:nvSpPr>
        <p:spPr>
          <a:xfrm>
            <a:off x="866375" y="43807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8228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1049138" y="2384986"/>
            <a:ext cx="9962745" cy="13935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在照顾孩子时，有什么事情是一定要注意的呢</a:t>
            </a:r>
            <a:r>
              <a:rPr lang="en-US" altLang="zh-TW" sz="5400" dirty="0"/>
              <a:t>?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049474-6F4E-C072-7AA0-AFFB824F3738}"/>
              </a:ext>
            </a:extLst>
          </p:cNvPr>
          <p:cNvSpPr txBox="1">
            <a:spLocks/>
          </p:cNvSpPr>
          <p:nvPr/>
        </p:nvSpPr>
        <p:spPr>
          <a:xfrm>
            <a:off x="500498" y="4054289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千万</a:t>
            </a:r>
            <a:r>
              <a:rPr lang="en-US" altLang="zh-TW" dirty="0"/>
              <a:t>.ADV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052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229385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照顾小孩一定</a:t>
            </a:r>
            <a:r>
              <a:rPr lang="en-US" altLang="zh-TW" sz="4000" dirty="0"/>
              <a:t>/</a:t>
            </a:r>
            <a:r>
              <a:rPr lang="zh-TW" altLang="en-US" sz="4000" dirty="0"/>
              <a:t>千万不要失去耐心</a:t>
            </a:r>
            <a:endParaRPr lang="en-US" altLang="zh-TW" sz="4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FF76BF75-652E-195E-C18E-9D5A74CC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06" y="272124"/>
            <a:ext cx="4071442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千万</a:t>
            </a:r>
            <a:r>
              <a:rPr lang="en-US" altLang="zh-TW" sz="4800" dirty="0"/>
              <a:t>. ADV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C0753FC-90EC-2780-4D06-DC4D2AAB6886}"/>
              </a:ext>
            </a:extLst>
          </p:cNvPr>
          <p:cNvSpPr txBox="1">
            <a:spLocks/>
          </p:cNvSpPr>
          <p:nvPr/>
        </p:nvSpPr>
        <p:spPr>
          <a:xfrm>
            <a:off x="7556485" y="272123"/>
            <a:ext cx="4071442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一定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897FCBA-F895-DAA0-FAFB-3D496C465810}"/>
              </a:ext>
            </a:extLst>
          </p:cNvPr>
          <p:cNvSpPr txBox="1">
            <a:spLocks/>
          </p:cNvSpPr>
          <p:nvPr/>
        </p:nvSpPr>
        <p:spPr>
          <a:xfrm>
            <a:off x="866375" y="43807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V.S</a:t>
            </a:r>
          </a:p>
        </p:txBody>
      </p:sp>
      <p:pic>
        <p:nvPicPr>
          <p:cNvPr id="5122" name="Picture 2" descr="致父母：你有足够多的耐心，才会有足够好的孩子| 精选| Redian新闻">
            <a:extLst>
              <a:ext uri="{FF2B5EF4-FFF2-40B4-BE49-F238E27FC236}">
                <a16:creationId xmlns:a16="http://schemas.microsoft.com/office/drawing/2014/main" id="{DAD2E522-BA13-F5F1-E295-209604D6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758043"/>
            <a:ext cx="3787140" cy="309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7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FF76BF75-652E-195E-C18E-9D5A74CC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74" y="1081593"/>
            <a:ext cx="4071442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千万</a:t>
            </a:r>
            <a:r>
              <a:rPr lang="en-US" altLang="zh-TW" sz="4800" dirty="0"/>
              <a:t>. ADV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C0753FC-90EC-2780-4D06-DC4D2AAB6886}"/>
              </a:ext>
            </a:extLst>
          </p:cNvPr>
          <p:cNvSpPr txBox="1">
            <a:spLocks/>
          </p:cNvSpPr>
          <p:nvPr/>
        </p:nvSpPr>
        <p:spPr>
          <a:xfrm>
            <a:off x="1085174" y="4238469"/>
            <a:ext cx="4071442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一定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897FCBA-F895-DAA0-FAFB-3D496C465810}"/>
              </a:ext>
            </a:extLst>
          </p:cNvPr>
          <p:cNvSpPr txBox="1">
            <a:spLocks/>
          </p:cNvSpPr>
          <p:nvPr/>
        </p:nvSpPr>
        <p:spPr>
          <a:xfrm>
            <a:off x="761443" y="124754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→</a:t>
            </a:r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1A72818-10E5-3303-08FF-DDE9389B172C}"/>
              </a:ext>
            </a:extLst>
          </p:cNvPr>
          <p:cNvSpPr txBox="1">
            <a:spLocks/>
          </p:cNvSpPr>
          <p:nvPr/>
        </p:nvSpPr>
        <p:spPr>
          <a:xfrm>
            <a:off x="761443" y="4404424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→</a:t>
            </a:r>
            <a:endParaRPr lang="en-US" altLang="zh-TW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18A85E2-ADA6-11B0-892B-1C80C53A0DC5}"/>
              </a:ext>
            </a:extLst>
          </p:cNvPr>
          <p:cNvSpPr txBox="1">
            <a:spLocks/>
          </p:cNvSpPr>
          <p:nvPr/>
        </p:nvSpPr>
        <p:spPr>
          <a:xfrm>
            <a:off x="7722989" y="1081593"/>
            <a:ext cx="4071442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否定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8D97783-5AA7-E938-F651-70AF0D4907A0}"/>
              </a:ext>
            </a:extLst>
          </p:cNvPr>
          <p:cNvSpPr txBox="1">
            <a:spLocks/>
          </p:cNvSpPr>
          <p:nvPr/>
        </p:nvSpPr>
        <p:spPr>
          <a:xfrm>
            <a:off x="7722989" y="4238468"/>
            <a:ext cx="4071442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肯定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FD96173-BC22-9880-BAFD-3E4A3A9920F1}"/>
              </a:ext>
            </a:extLst>
          </p:cNvPr>
          <p:cNvSpPr txBox="1">
            <a:spLocks/>
          </p:cNvSpPr>
          <p:nvPr/>
        </p:nvSpPr>
        <p:spPr>
          <a:xfrm>
            <a:off x="761443" y="274300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千万别去</a:t>
            </a:r>
            <a:endParaRPr lang="en-US" altLang="zh-TW" sz="40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0F3E772-B0D6-FA30-152D-97C92E3F465C}"/>
              </a:ext>
            </a:extLst>
          </p:cNvPr>
          <p:cNvSpPr txBox="1">
            <a:spLocks/>
          </p:cNvSpPr>
          <p:nvPr/>
        </p:nvSpPr>
        <p:spPr>
          <a:xfrm>
            <a:off x="898853" y="5762242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一定要注意</a:t>
            </a:r>
            <a:endParaRPr lang="en-US" altLang="zh-TW" sz="40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7D83646-614B-2C75-711F-4C92F8F33E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01646" cy="8734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一</a:t>
            </a:r>
          </a:p>
        </p:txBody>
      </p:sp>
    </p:spTree>
    <p:extLst>
      <p:ext uri="{BB962C8B-B14F-4D97-AF65-F5344CB8AC3E}">
        <p14:creationId xmlns:p14="http://schemas.microsoft.com/office/powerpoint/2010/main" val="360968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FF76BF75-652E-195E-C18E-9D5A74CC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74" y="1081593"/>
            <a:ext cx="4071442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千万</a:t>
            </a:r>
            <a:r>
              <a:rPr lang="en-US" altLang="zh-TW" sz="4800" dirty="0"/>
              <a:t>. ADV</a:t>
            </a:r>
            <a:endParaRPr lang="zh-TW" altLang="en-US" sz="48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897FCBA-F895-DAA0-FAFB-3D496C465810}"/>
              </a:ext>
            </a:extLst>
          </p:cNvPr>
          <p:cNvSpPr txBox="1">
            <a:spLocks/>
          </p:cNvSpPr>
          <p:nvPr/>
        </p:nvSpPr>
        <p:spPr>
          <a:xfrm>
            <a:off x="761443" y="124754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→</a:t>
            </a:r>
            <a:endParaRPr lang="en-US" altLang="zh-TW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18A85E2-ADA6-11B0-892B-1C80C53A0DC5}"/>
              </a:ext>
            </a:extLst>
          </p:cNvPr>
          <p:cNvSpPr txBox="1">
            <a:spLocks/>
          </p:cNvSpPr>
          <p:nvPr/>
        </p:nvSpPr>
        <p:spPr>
          <a:xfrm>
            <a:off x="7722989" y="1081593"/>
            <a:ext cx="4071442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希望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FD96173-BC22-9880-BAFD-3E4A3A9920F1}"/>
              </a:ext>
            </a:extLst>
          </p:cNvPr>
          <p:cNvSpPr txBox="1">
            <a:spLocks/>
          </p:cNvSpPr>
          <p:nvPr/>
        </p:nvSpPr>
        <p:spPr>
          <a:xfrm>
            <a:off x="761443" y="274300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你千万不要忘记在明天把报告交出去</a:t>
            </a:r>
            <a:endParaRPr lang="en-US" altLang="zh-TW" sz="40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7D83646-614B-2C75-711F-4C92F8F33E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01646" cy="8734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二</a:t>
            </a:r>
          </a:p>
        </p:txBody>
      </p:sp>
      <p:pic>
        <p:nvPicPr>
          <p:cNvPr id="6146" name="Picture 2" descr="把開會變有趣玩出職場創新腦- 今周刊">
            <a:extLst>
              <a:ext uri="{FF2B5EF4-FFF2-40B4-BE49-F238E27FC236}">
                <a16:creationId xmlns:a16="http://schemas.microsoft.com/office/drawing/2014/main" id="{9004CBCC-306D-4C9F-ADB8-2DABCDB50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90" y="3669030"/>
            <a:ext cx="4251960" cy="31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27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FF76BF75-652E-195E-C18E-9D5A74CC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74" y="1081593"/>
            <a:ext cx="4071442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一定</a:t>
            </a:r>
            <a:r>
              <a:rPr lang="en-US" altLang="zh-TW" sz="4800" dirty="0"/>
              <a:t>. ADV</a:t>
            </a:r>
            <a:endParaRPr lang="zh-TW" altLang="en-US" sz="48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897FCBA-F895-DAA0-FAFB-3D496C465810}"/>
              </a:ext>
            </a:extLst>
          </p:cNvPr>
          <p:cNvSpPr txBox="1">
            <a:spLocks/>
          </p:cNvSpPr>
          <p:nvPr/>
        </p:nvSpPr>
        <p:spPr>
          <a:xfrm>
            <a:off x="761443" y="124754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→</a:t>
            </a:r>
            <a:endParaRPr lang="en-US" altLang="zh-TW" sz="40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18A85E2-ADA6-11B0-892B-1C80C53A0DC5}"/>
              </a:ext>
            </a:extLst>
          </p:cNvPr>
          <p:cNvSpPr txBox="1">
            <a:spLocks/>
          </p:cNvSpPr>
          <p:nvPr/>
        </p:nvSpPr>
        <p:spPr>
          <a:xfrm>
            <a:off x="7722989" y="1081593"/>
            <a:ext cx="4071442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命令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FD96173-BC22-9880-BAFD-3E4A3A9920F1}"/>
              </a:ext>
            </a:extLst>
          </p:cNvPr>
          <p:cNvSpPr txBox="1">
            <a:spLocks/>
          </p:cNvSpPr>
          <p:nvPr/>
        </p:nvSpPr>
        <p:spPr>
          <a:xfrm>
            <a:off x="761443" y="274300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你一定要记得在明天把报告交出去</a:t>
            </a:r>
            <a:endParaRPr lang="en-US" altLang="zh-TW" sz="40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7D83646-614B-2C75-711F-4C92F8F33E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01646" cy="8734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二</a:t>
            </a:r>
          </a:p>
        </p:txBody>
      </p:sp>
      <p:pic>
        <p:nvPicPr>
          <p:cNvPr id="7170" name="Picture 2" descr="呼喊, 命令, 老板. 風格, image., 鮮艷, drawing., 幼稚, 老板, 命令, 呼喊, 藝術品, 畫, 喜劇演員, 手, 初始,  卡通. | CanStock">
            <a:extLst>
              <a:ext uri="{FF2B5EF4-FFF2-40B4-BE49-F238E27FC236}">
                <a16:creationId xmlns:a16="http://schemas.microsoft.com/office/drawing/2014/main" id="{662F4011-F839-05A2-C1E3-DFCA0643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48" y="3612625"/>
            <a:ext cx="3379752" cy="39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19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FF76BF75-652E-195E-C18E-9D5A74CC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16" y="1175330"/>
            <a:ext cx="4071442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一定</a:t>
            </a:r>
            <a:r>
              <a:rPr lang="en-US" altLang="zh-TW" sz="4800" dirty="0"/>
              <a:t>. ADV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FD96173-BC22-9880-BAFD-3E4A3A9920F1}"/>
              </a:ext>
            </a:extLst>
          </p:cNvPr>
          <p:cNvSpPr txBox="1">
            <a:spLocks/>
          </p:cNvSpPr>
          <p:nvPr/>
        </p:nvSpPr>
        <p:spPr>
          <a:xfrm>
            <a:off x="761443" y="274300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我一定会记得的</a:t>
            </a:r>
            <a:r>
              <a:rPr lang="en-US" altLang="zh-TW" sz="4000" dirty="0"/>
              <a:t>!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7D83646-614B-2C75-711F-4C92F8F33E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01646" cy="8734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三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BFB21F5-0769-28C2-E6BE-4567A807520D}"/>
              </a:ext>
            </a:extLst>
          </p:cNvPr>
          <p:cNvSpPr txBox="1">
            <a:spLocks/>
          </p:cNvSpPr>
          <p:nvPr/>
        </p:nvSpPr>
        <p:spPr>
          <a:xfrm>
            <a:off x="1087673" y="1175329"/>
            <a:ext cx="4071442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我、自己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E239410-A349-4561-CFA3-F850C956A006}"/>
              </a:ext>
            </a:extLst>
          </p:cNvPr>
          <p:cNvSpPr txBox="1">
            <a:spLocks/>
          </p:cNvSpPr>
          <p:nvPr/>
        </p:nvSpPr>
        <p:spPr>
          <a:xfrm>
            <a:off x="434158" y="1341284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+</a:t>
            </a:r>
          </a:p>
        </p:txBody>
      </p:sp>
      <p:pic>
        <p:nvPicPr>
          <p:cNvPr id="8194" name="Picture 2" descr="同意图片素材-同意图片大全-同意高清图片素材-同意未来素材">
            <a:extLst>
              <a:ext uri="{FF2B5EF4-FFF2-40B4-BE49-F238E27FC236}">
                <a16:creationId xmlns:a16="http://schemas.microsoft.com/office/drawing/2014/main" id="{C8864D53-6C44-9481-26D0-8C0B4B3B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89" y="3711178"/>
            <a:ext cx="3146822" cy="314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打针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48640" y="591412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他在医院打了一针后，好了很多</a:t>
            </a:r>
            <a:endParaRPr lang="en-US" altLang="zh-TW" sz="3600" dirty="0"/>
          </a:p>
        </p:txBody>
      </p:sp>
      <p:pic>
        <p:nvPicPr>
          <p:cNvPr id="22530" name="Picture 2" descr="子宮頸癌值得打針預防- 柏賢婦產科及泌尿婦科中心">
            <a:extLst>
              <a:ext uri="{FF2B5EF4-FFF2-40B4-BE49-F238E27FC236}">
                <a16:creationId xmlns:a16="http://schemas.microsoft.com/office/drawing/2014/main" id="{84EEE920-D4A1-6C16-7FA1-616B06482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05" y="2508518"/>
            <a:ext cx="6520962" cy="43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2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FF76BF75-652E-195E-C18E-9D5A74CC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279" y="873460"/>
            <a:ext cx="4071442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不一定</a:t>
            </a:r>
            <a:r>
              <a:rPr lang="en-US" altLang="zh-TW" sz="4800" dirty="0"/>
              <a:t>. ADV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FD96173-BC22-9880-BAFD-3E4A3A9920F1}"/>
              </a:ext>
            </a:extLst>
          </p:cNvPr>
          <p:cNvSpPr txBox="1">
            <a:spLocks/>
          </p:cNvSpPr>
          <p:nvPr/>
        </p:nvSpPr>
        <p:spPr>
          <a:xfrm>
            <a:off x="761443" y="274300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但是我不一定能在明天以前做完</a:t>
            </a:r>
            <a:endParaRPr lang="en-US" altLang="zh-TW" sz="40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7D83646-614B-2C75-711F-4C92F8F33E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01646" cy="8734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四</a:t>
            </a:r>
          </a:p>
        </p:txBody>
      </p:sp>
      <p:pic>
        <p:nvPicPr>
          <p:cNvPr id="9218" name="Picture 2" descr="會議後做３件事，完美收尾會議討論| SmartM 人才培訓網">
            <a:extLst>
              <a:ext uri="{FF2B5EF4-FFF2-40B4-BE49-F238E27FC236}">
                <a16:creationId xmlns:a16="http://schemas.microsoft.com/office/drawing/2014/main" id="{A107EC50-BC05-DCB7-FF41-A913A9E4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14" y="3669114"/>
            <a:ext cx="4250372" cy="31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4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FF76BF75-652E-195E-C18E-9D5A74CC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279" y="873460"/>
            <a:ext cx="4071442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一定</a:t>
            </a:r>
            <a:r>
              <a:rPr lang="en-US" altLang="zh-TW" sz="4800" dirty="0"/>
              <a:t>. ADJ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FD96173-BC22-9880-BAFD-3E4A3A9920F1}"/>
              </a:ext>
            </a:extLst>
          </p:cNvPr>
          <p:cNvSpPr txBox="1">
            <a:spLocks/>
          </p:cNvSpPr>
          <p:nvPr/>
        </p:nvSpPr>
        <p:spPr>
          <a:xfrm>
            <a:off x="761443" y="274300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如果你对这件事有一定的了解，请一定要告诉我</a:t>
            </a:r>
            <a:endParaRPr lang="en-US" altLang="zh-TW" sz="40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7D83646-614B-2C75-711F-4C92F8F33E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01646" cy="8734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五</a:t>
            </a:r>
          </a:p>
        </p:txBody>
      </p:sp>
      <p:pic>
        <p:nvPicPr>
          <p:cNvPr id="10242" name="Picture 2" descr="询问PNG图片素材下载_询问PNG_熊猫办公">
            <a:extLst>
              <a:ext uri="{FF2B5EF4-FFF2-40B4-BE49-F238E27FC236}">
                <a16:creationId xmlns:a16="http://schemas.microsoft.com/office/drawing/2014/main" id="{C77A9D7F-AD12-2F7D-A152-AF8BD92D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33" y="3688950"/>
            <a:ext cx="3955733" cy="31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86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FF76BF75-652E-195E-C18E-9D5A74CC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1" y="873460"/>
            <a:ext cx="5390990" cy="15039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一定</a:t>
            </a:r>
            <a:r>
              <a:rPr lang="en-US" altLang="zh-TW" sz="4800" dirty="0"/>
              <a:t>(use to reply)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FD96173-BC22-9880-BAFD-3E4A3A9920F1}"/>
              </a:ext>
            </a:extLst>
          </p:cNvPr>
          <p:cNvSpPr txBox="1">
            <a:spLocks/>
          </p:cNvSpPr>
          <p:nvPr/>
        </p:nvSpPr>
        <p:spPr>
          <a:xfrm>
            <a:off x="-111206" y="2544888"/>
            <a:ext cx="5700317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A:</a:t>
            </a:r>
            <a:r>
              <a:rPr lang="zh-TW" altLang="en-US" sz="4000" dirty="0"/>
              <a:t>你能准时交作业吗</a:t>
            </a:r>
            <a:r>
              <a:rPr lang="en-US" altLang="zh-TW" sz="4000" dirty="0"/>
              <a:t>?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7D83646-614B-2C75-711F-4C92F8F33E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01646" cy="8734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六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9C553B6-0754-6752-DD13-34A8E501B302}"/>
              </a:ext>
            </a:extLst>
          </p:cNvPr>
          <p:cNvSpPr txBox="1">
            <a:spLocks/>
          </p:cNvSpPr>
          <p:nvPr/>
        </p:nvSpPr>
        <p:spPr>
          <a:xfrm>
            <a:off x="8331753" y="3345419"/>
            <a:ext cx="2442927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B:</a:t>
            </a:r>
            <a:r>
              <a:rPr lang="zh-TW" altLang="en-US" sz="4000" dirty="0"/>
              <a:t>一定</a:t>
            </a:r>
            <a:endParaRPr lang="en-US" altLang="zh-TW" sz="4000" dirty="0"/>
          </a:p>
        </p:txBody>
      </p:sp>
      <p:pic>
        <p:nvPicPr>
          <p:cNvPr id="11266" name="Picture 2" descr="医治图片-医治设计素材-医治素材免费下载-万素网">
            <a:extLst>
              <a:ext uri="{FF2B5EF4-FFF2-40B4-BE49-F238E27FC236}">
                <a16:creationId xmlns:a16="http://schemas.microsoft.com/office/drawing/2014/main" id="{12BA91E4-AB7F-16FF-F66B-42B3CB80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57" y="3112459"/>
            <a:ext cx="4070268" cy="40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11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C3A4B1B-E9C0-BD49-F822-00AE9F499746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940308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3CB467B-9096-21FC-3754-48482A856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887855"/>
              </p:ext>
            </p:extLst>
          </p:nvPr>
        </p:nvGraphicFramePr>
        <p:xfrm>
          <a:off x="1" y="0"/>
          <a:ext cx="12191999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481">
                  <a:extLst>
                    <a:ext uri="{9D8B030D-6E8A-4147-A177-3AD203B41FA5}">
                      <a16:colId xmlns:a16="http://schemas.microsoft.com/office/drawing/2014/main" val="268172665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221736471"/>
                    </a:ext>
                  </a:extLst>
                </a:gridCol>
                <a:gridCol w="1661158">
                  <a:extLst>
                    <a:ext uri="{9D8B030D-6E8A-4147-A177-3AD203B41FA5}">
                      <a16:colId xmlns:a16="http://schemas.microsoft.com/office/drawing/2014/main" val="3794701207"/>
                    </a:ext>
                  </a:extLst>
                </a:gridCol>
              </a:tblGrid>
              <a:tr h="76213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000" dirty="0"/>
                        <a:t>千万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000" dirty="0"/>
                        <a:t>一定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930027"/>
                  </a:ext>
                </a:extLst>
              </a:tr>
              <a:tr h="1158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/>
                        <a:t>不管发生什么事情，</a:t>
                      </a:r>
                      <a:r>
                        <a:rPr lang="en-US" altLang="zh-TW" sz="2800" dirty="0"/>
                        <a:t>_____</a:t>
                      </a:r>
                      <a:r>
                        <a:rPr lang="zh-TW" altLang="en-US" sz="2800" dirty="0"/>
                        <a:t>要记得保持乐观的心情</a:t>
                      </a:r>
                      <a:endParaRPr lang="en-US" altLang="zh-TW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78490"/>
                  </a:ext>
                </a:extLst>
              </a:tr>
              <a:tr h="976143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这次的事件</a:t>
                      </a:r>
                      <a:r>
                        <a:rPr lang="en-US" altLang="zh-TW" sz="2800" dirty="0"/>
                        <a:t>_______</a:t>
                      </a:r>
                      <a:r>
                        <a:rPr lang="zh-TW" altLang="en-US" sz="2800" dirty="0"/>
                        <a:t>别再犯</a:t>
                      </a:r>
                      <a:r>
                        <a:rPr lang="en-US" altLang="zh-TW" sz="2800" dirty="0"/>
                        <a:t>!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39429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如果他喜欢做什么事情，就让他去做，</a:t>
                      </a:r>
                      <a:r>
                        <a:rPr lang="en-US" altLang="zh-TW" sz="2800" dirty="0"/>
                        <a:t>______</a:t>
                      </a:r>
                      <a:r>
                        <a:rPr lang="zh-TW" altLang="en-US" sz="2800" dirty="0"/>
                        <a:t>别想要</a:t>
                      </a:r>
                      <a:endParaRPr lang="en-US" altLang="zh-TW" sz="2800" dirty="0"/>
                    </a:p>
                    <a:p>
                      <a:r>
                        <a:rPr lang="zh-TW" altLang="en-US" sz="2800" dirty="0"/>
                        <a:t>控制孩子</a:t>
                      </a:r>
                      <a:r>
                        <a:rPr lang="en-US" altLang="zh-TW" sz="2800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73194"/>
                  </a:ext>
                </a:extLst>
              </a:tr>
              <a:tr h="976764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这件事情</a:t>
                      </a:r>
                      <a:r>
                        <a:rPr lang="en-US" altLang="zh-TW" sz="2800" dirty="0"/>
                        <a:t>_____</a:t>
                      </a:r>
                      <a:r>
                        <a:rPr lang="zh-TW" altLang="en-US" sz="2800" dirty="0"/>
                        <a:t>和那件事情有关联，你要好好查查看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79142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______!</a:t>
                      </a:r>
                      <a:r>
                        <a:rPr lang="zh-TW" altLang="en-US" sz="2800" dirty="0"/>
                        <a:t>我不会忘记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075796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很多事情都有关联，如果有</a:t>
                      </a:r>
                      <a:r>
                        <a:rPr lang="en-US" altLang="zh-TW" sz="2800" dirty="0"/>
                        <a:t>_________</a:t>
                      </a:r>
                      <a:r>
                        <a:rPr lang="zh-TW" altLang="en-US" sz="2800" dirty="0"/>
                        <a:t>的能力说不定可以看出其中的关联，但是他不行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26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416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1114627" y="978358"/>
            <a:ext cx="9962745" cy="32188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5400" dirty="0"/>
          </a:p>
          <a:p>
            <a:r>
              <a:rPr lang="zh-TW" altLang="en-US" sz="5400" dirty="0"/>
              <a:t>小组</a:t>
            </a:r>
            <a:r>
              <a:rPr lang="en-US" altLang="zh-TW" sz="5400" dirty="0"/>
              <a:t>:</a:t>
            </a:r>
          </a:p>
          <a:p>
            <a:r>
              <a:rPr lang="zh-TW" altLang="en-US" sz="5400" dirty="0"/>
              <a:t>请讨论一下，想出五个绝对不能对小孩做的事情</a:t>
            </a:r>
            <a:endParaRPr lang="en-US" altLang="zh-TW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049474-6F4E-C072-7AA0-AFFB824F3738}"/>
              </a:ext>
            </a:extLst>
          </p:cNvPr>
          <p:cNvSpPr txBox="1">
            <a:spLocks/>
          </p:cNvSpPr>
          <p:nvPr/>
        </p:nvSpPr>
        <p:spPr>
          <a:xfrm>
            <a:off x="1049138" y="4907729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千万</a:t>
            </a:r>
            <a:r>
              <a:rPr lang="en-US" altLang="zh-TW" dirty="0"/>
              <a:t>.ADV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3522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故意</a:t>
            </a:r>
            <a:r>
              <a:rPr lang="en-US" altLang="zh-TW" sz="5400" dirty="0"/>
              <a:t>.ADV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48640" y="591412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她有事没事就故意去弄了他一下，把他弄得很火</a:t>
            </a:r>
            <a:endParaRPr lang="en-US" altLang="zh-TW" sz="3600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7BF50DD-3323-6A82-D69C-31813854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23" y="2900655"/>
            <a:ext cx="4593917" cy="39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非常火大_一组超级火大的表情包​_表情吧">
            <a:extLst>
              <a:ext uri="{FF2B5EF4-FFF2-40B4-BE49-F238E27FC236}">
                <a16:creationId xmlns:a16="http://schemas.microsoft.com/office/drawing/2014/main" id="{748087AC-E4A7-B14E-4832-A8D94D608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83" y="4362372"/>
            <a:ext cx="3557597" cy="24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8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故意</a:t>
            </a:r>
            <a:r>
              <a:rPr lang="en-US" altLang="zh-TW" sz="5400" dirty="0"/>
              <a:t>.ADV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48640" y="591412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他故意不回答法官的问题，让法官很火大</a:t>
            </a:r>
            <a:endParaRPr lang="en-US" altLang="zh-TW" sz="3600" dirty="0"/>
          </a:p>
        </p:txBody>
      </p:sp>
      <p:pic>
        <p:nvPicPr>
          <p:cNvPr id="13314" name="Picture 2" descr="法庭人员插图、卡通平板律师和被告人站在法官面前向量例证. 插画包括有平面, 犯罪, 诉讼, 被告- 184494152">
            <a:extLst>
              <a:ext uri="{FF2B5EF4-FFF2-40B4-BE49-F238E27FC236}">
                <a16:creationId xmlns:a16="http://schemas.microsoft.com/office/drawing/2014/main" id="{892B4094-21C7-61E5-92E6-A416244D7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03" y="2246676"/>
            <a:ext cx="7449662" cy="50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99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166428" y="2732207"/>
            <a:ext cx="11583611" cy="13935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你觉得故意的行为是不是总是带有负面的想法呢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8910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304194" y="2120483"/>
            <a:ext cx="11583611" cy="26170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讨论一下</a:t>
            </a:r>
            <a:r>
              <a:rPr lang="en-US" altLang="zh-TW" sz="5400" dirty="0"/>
              <a:t>:</a:t>
            </a:r>
          </a:p>
          <a:p>
            <a:r>
              <a:rPr lang="zh-TW" altLang="en-US" sz="5400" dirty="0"/>
              <a:t>小孩子故意的行为有些什么意义呢</a:t>
            </a:r>
            <a:r>
              <a:rPr lang="en-US" altLang="zh-TW" sz="5400" dirty="0"/>
              <a:t>?</a:t>
            </a:r>
          </a:p>
          <a:p>
            <a:r>
              <a:rPr lang="zh-TW" altLang="en-US" sz="5400" dirty="0"/>
              <a:t>你们会怎么处理呢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249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敲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86776" y="525747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他拿子槌子在敲玩具</a:t>
            </a:r>
            <a:endParaRPr lang="en-US" altLang="zh-TW" sz="3600" dirty="0"/>
          </a:p>
        </p:txBody>
      </p:sp>
      <p:pic>
        <p:nvPicPr>
          <p:cNvPr id="14338" name="Picture 2" descr="Amazon.com: Battat – 木製錘子玩具,適合兒童、幼兒– 敲擊長凳附釘子和槌子– 彩色發展玩具– 磅和計數長凳– 1 歲以上: 玩具 和遊戲">
            <a:extLst>
              <a:ext uri="{FF2B5EF4-FFF2-40B4-BE49-F238E27FC236}">
                <a16:creationId xmlns:a16="http://schemas.microsoft.com/office/drawing/2014/main" id="{6B817BD0-14FB-AD55-076B-B1376DDE0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20" y="2148840"/>
            <a:ext cx="4709160" cy="47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6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045" y="2409669"/>
            <a:ext cx="12221043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你打过针吗</a:t>
            </a:r>
            <a:r>
              <a:rPr lang="en-US" altLang="zh-TW" sz="5400" dirty="0"/>
              <a:t>?</a:t>
            </a:r>
            <a:r>
              <a:rPr lang="zh-TW" altLang="en-US" sz="5400" dirty="0"/>
              <a:t>为什么去打针呢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62428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敲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86776" y="525747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隔壁一直在敲敲打打，让他睡不着觉</a:t>
            </a:r>
            <a:endParaRPr lang="en-US" altLang="zh-TW" sz="3600" dirty="0"/>
          </a:p>
        </p:txBody>
      </p:sp>
      <p:pic>
        <p:nvPicPr>
          <p:cNvPr id="4" name="Picture 2" descr="为什么噪音都在楼上？ - 知乎">
            <a:extLst>
              <a:ext uri="{FF2B5EF4-FFF2-40B4-BE49-F238E27FC236}">
                <a16:creationId xmlns:a16="http://schemas.microsoft.com/office/drawing/2014/main" id="{DB6C02CB-A445-F83F-3CE9-5C8CFD55A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4" r="37333" b="26476"/>
          <a:stretch/>
        </p:blipFill>
        <p:spPr bwMode="auto">
          <a:xfrm>
            <a:off x="1905000" y="3240599"/>
            <a:ext cx="7482840" cy="32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16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敲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86776" y="525747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她敲了一下他的头</a:t>
            </a:r>
            <a:endParaRPr lang="en-US" altLang="zh-TW" sz="3600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2D71E1D-CE0E-8F32-6C95-A8B313D1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486390"/>
            <a:ext cx="5238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50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304194" y="2120483"/>
            <a:ext cx="11583611" cy="26170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你会怎么敲门呢</a:t>
            </a:r>
            <a:r>
              <a:rPr lang="en-US" altLang="zh-TW" sz="5400" dirty="0"/>
              <a:t>?</a:t>
            </a:r>
            <a:r>
              <a:rPr lang="zh-TW" altLang="en-US" sz="5400" dirty="0"/>
              <a:t>怎么避免敲门的时候让别人不高兴呢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3303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整理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86776" y="525747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他把房间整理得很干净</a:t>
            </a:r>
            <a:endParaRPr lang="en-US" altLang="zh-TW" sz="3600" dirty="0"/>
          </a:p>
        </p:txBody>
      </p:sp>
      <p:pic>
        <p:nvPicPr>
          <p:cNvPr id="1026" name="Picture 2" descr="房間雜亂」和「房間乾淨」的人，過的是兩種人生！ – 白櫻">
            <a:extLst>
              <a:ext uri="{FF2B5EF4-FFF2-40B4-BE49-F238E27FC236}">
                <a16:creationId xmlns:a16="http://schemas.microsoft.com/office/drawing/2014/main" id="{72E13B9C-CFBD-7507-1B07-6842E85C7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11" y="2246731"/>
            <a:ext cx="8573814" cy="44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5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整理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86776" y="525747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他整理好衣服后，走进了会场</a:t>
            </a:r>
            <a:endParaRPr lang="en-US" altLang="zh-TW" sz="3600" dirty="0"/>
          </a:p>
        </p:txBody>
      </p:sp>
      <p:pic>
        <p:nvPicPr>
          <p:cNvPr id="16386" name="Picture 2" descr="你真的知道如何穿好西裝嗎？八個穿西裝的禁忌你絕對不能踩到- 世界高級品LuxuryWatcher">
            <a:extLst>
              <a:ext uri="{FF2B5EF4-FFF2-40B4-BE49-F238E27FC236}">
                <a16:creationId xmlns:a16="http://schemas.microsoft.com/office/drawing/2014/main" id="{8A000C57-45F5-0252-EC37-DB6619B84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9" r="22101"/>
          <a:stretch/>
        </p:blipFill>
        <p:spPr bwMode="auto">
          <a:xfrm>
            <a:off x="4716780" y="2106160"/>
            <a:ext cx="275844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04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整理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86776" y="525747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他花了一段时间整理好自己的心情</a:t>
            </a:r>
            <a:endParaRPr lang="en-US" altLang="zh-TW" sz="3600" dirty="0"/>
          </a:p>
        </p:txBody>
      </p:sp>
      <p:pic>
        <p:nvPicPr>
          <p:cNvPr id="17410" name="Picture 2" descr="整理心情| 南方公园中文维基| Fandom">
            <a:extLst>
              <a:ext uri="{FF2B5EF4-FFF2-40B4-BE49-F238E27FC236}">
                <a16:creationId xmlns:a16="http://schemas.microsoft.com/office/drawing/2014/main" id="{4450A3A7-53A9-20B9-EF93-1E580B43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80" y="2274517"/>
            <a:ext cx="7787640" cy="43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49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304194" y="2257643"/>
            <a:ext cx="11583611" cy="11713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你多久整理一次房间呢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8248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304194" y="2120483"/>
            <a:ext cx="11583611" cy="26170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你会怎么叫你的孩子去整理房间呢</a:t>
            </a:r>
            <a:r>
              <a:rPr lang="en-US" altLang="zh-TW" sz="5400" dirty="0"/>
              <a:t>?</a:t>
            </a:r>
          </a:p>
          <a:p>
            <a:r>
              <a:rPr lang="zh-TW" altLang="en-US" sz="5400" dirty="0"/>
              <a:t>如果他不愿意呢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9319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合适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她觉得穿这件衣服去音乐会很合适</a:t>
            </a:r>
            <a:endParaRPr lang="en-US" altLang="zh-TW" sz="3600" dirty="0"/>
          </a:p>
        </p:txBody>
      </p:sp>
      <p:pic>
        <p:nvPicPr>
          <p:cNvPr id="18434" name="Picture 2" descr="妙妙屋～～現貨+預購女童禮服長版小提琴、音樂會、鋼琴表演黑色小禮服大提琴長禮服| 蝦皮購物">
            <a:extLst>
              <a:ext uri="{FF2B5EF4-FFF2-40B4-BE49-F238E27FC236}">
                <a16:creationId xmlns:a16="http://schemas.microsoft.com/office/drawing/2014/main" id="{37E2954E-A355-CA75-84FF-727689213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" y="1994558"/>
            <a:ext cx="4863442" cy="486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50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合适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她觉得让小孩子太早看恐怖片是件不合适的事情</a:t>
            </a:r>
            <a:endParaRPr lang="en-US" altLang="zh-TW" sz="3600" dirty="0"/>
          </a:p>
        </p:txBody>
      </p:sp>
      <p:pic>
        <p:nvPicPr>
          <p:cNvPr id="19458" name="Picture 2" descr="不合適的家庭主婦健身-插圖素材[32642119] - PIXTA圖庫">
            <a:extLst>
              <a:ext uri="{FF2B5EF4-FFF2-40B4-BE49-F238E27FC236}">
                <a16:creationId xmlns:a16="http://schemas.microsoft.com/office/drawing/2014/main" id="{5AB8461C-E5CF-6EEC-48BA-D649AB30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95" y="2045200"/>
            <a:ext cx="42862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2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045" y="2409669"/>
            <a:ext cx="12221043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如果你的小孩不愿意打针，该怎么办呢</a:t>
            </a:r>
            <a:r>
              <a:rPr lang="en-US" altLang="zh-TW" sz="5400" dirty="0"/>
              <a:t>?</a:t>
            </a:r>
            <a:br>
              <a:rPr lang="en-US" altLang="zh-TW" sz="5400" dirty="0"/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132939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304194" y="2904281"/>
            <a:ext cx="11583611" cy="10494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你觉得什么样的教育方法是合适的呢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6476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34" y="-27432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合适 </a:t>
            </a:r>
            <a:r>
              <a:rPr lang="en-US" altLang="zh-TW" sz="5400" dirty="0"/>
              <a:t>VS</a:t>
            </a:r>
            <a:r>
              <a:rPr lang="zh-TW" altLang="en-US" sz="5400" dirty="0"/>
              <a:t> 适合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37160" y="992850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992666"/>
            <a:ext cx="38518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这件衣服不适合他</a:t>
            </a:r>
            <a:endParaRPr lang="en-US" altLang="zh-TW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7B36E9F-B6DB-39C4-AF3E-5550123D2D61}"/>
              </a:ext>
            </a:extLst>
          </p:cNvPr>
          <p:cNvSpPr txBox="1">
            <a:spLocks/>
          </p:cNvSpPr>
          <p:nvPr/>
        </p:nvSpPr>
        <p:spPr>
          <a:xfrm>
            <a:off x="6705600" y="992666"/>
            <a:ext cx="54673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这件衣服去音乐会很合适</a:t>
            </a:r>
            <a:endParaRPr lang="en-US" altLang="zh-TW" sz="3600" dirty="0"/>
          </a:p>
        </p:txBody>
      </p:sp>
      <p:pic>
        <p:nvPicPr>
          <p:cNvPr id="20482" name="Picture 2" descr="由於衣服大小不合適而感到失望的人的插圖-插圖素材[71313391] - PIXTA圖庫">
            <a:extLst>
              <a:ext uri="{FF2B5EF4-FFF2-40B4-BE49-F238E27FC236}">
                <a16:creationId xmlns:a16="http://schemas.microsoft.com/office/drawing/2014/main" id="{2CB0295C-22DD-D605-6266-D7EF5C309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0"/>
          <a:stretch/>
        </p:blipFill>
        <p:spPr bwMode="auto">
          <a:xfrm>
            <a:off x="504833" y="2803356"/>
            <a:ext cx="2880361" cy="40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EZ穿搭｜晚宴服代表！究竟燕尾服的魅力與優點在哪？一起來認識！ ｜ ElegaZzle - EZ西服">
            <a:extLst>
              <a:ext uri="{FF2B5EF4-FFF2-40B4-BE49-F238E27FC236}">
                <a16:creationId xmlns:a16="http://schemas.microsoft.com/office/drawing/2014/main" id="{3A0C773A-B613-55C7-497A-534F2832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72" y="2658978"/>
            <a:ext cx="2895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73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34" y="-27432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合适 </a:t>
            </a:r>
            <a:r>
              <a:rPr lang="en-US" altLang="zh-TW" sz="5400" dirty="0"/>
              <a:t>VS</a:t>
            </a:r>
            <a:r>
              <a:rPr lang="zh-TW" altLang="en-US" sz="5400" dirty="0"/>
              <a:t> 适合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37160" y="992850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7B36E9F-B6DB-39C4-AF3E-5550123D2D61}"/>
              </a:ext>
            </a:extLst>
          </p:cNvPr>
          <p:cNvSpPr txBox="1">
            <a:spLocks/>
          </p:cNvSpPr>
          <p:nvPr/>
        </p:nvSpPr>
        <p:spPr>
          <a:xfrm>
            <a:off x="1033467" y="637132"/>
            <a:ext cx="1012506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那个老师很会跟喜孩子沟通，这份工作很适合他</a:t>
            </a:r>
            <a:endParaRPr lang="en-US" altLang="zh-TW" sz="3600" dirty="0"/>
          </a:p>
        </p:txBody>
      </p:sp>
      <p:pic>
        <p:nvPicPr>
          <p:cNvPr id="21506" name="Picture 2" descr="孩子跟新老師八字不合？５個「不」讓親師溝通不踩雷｜親子天下">
            <a:extLst>
              <a:ext uri="{FF2B5EF4-FFF2-40B4-BE49-F238E27FC236}">
                <a16:creationId xmlns:a16="http://schemas.microsoft.com/office/drawing/2014/main" id="{839526B6-7599-5037-BE79-22D0BB94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26" y="2385773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699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34" y="-27432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合适 </a:t>
            </a:r>
            <a:r>
              <a:rPr lang="en-US" altLang="zh-TW" sz="5400" dirty="0"/>
              <a:t>VS</a:t>
            </a:r>
            <a:r>
              <a:rPr lang="zh-TW" altLang="en-US" sz="5400" dirty="0"/>
              <a:t> 适合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37160" y="992850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7B36E9F-B6DB-39C4-AF3E-5550123D2D61}"/>
              </a:ext>
            </a:extLst>
          </p:cNvPr>
          <p:cNvSpPr txBox="1">
            <a:spLocks/>
          </p:cNvSpPr>
          <p:nvPr/>
        </p:nvSpPr>
        <p:spPr>
          <a:xfrm>
            <a:off x="1248741" y="662782"/>
            <a:ext cx="971358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那个老师会用合适的方法教育学生，不用担心</a:t>
            </a:r>
            <a:endParaRPr lang="en-US" altLang="zh-TW" sz="3600" dirty="0"/>
          </a:p>
        </p:txBody>
      </p:sp>
      <p:pic>
        <p:nvPicPr>
          <p:cNvPr id="22530" name="Picture 2" descr="幼儿老师简笔画_老师简笔画">
            <a:extLst>
              <a:ext uri="{FF2B5EF4-FFF2-40B4-BE49-F238E27FC236}">
                <a16:creationId xmlns:a16="http://schemas.microsoft.com/office/drawing/2014/main" id="{71DBDEB0-9AE4-9BD7-0908-FB519B313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" y="3733800"/>
            <a:ext cx="3897630" cy="25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幼儿园老师图片免费下载_幼儿园老师素材_幼儿园老师模板-新图网">
            <a:extLst>
              <a:ext uri="{FF2B5EF4-FFF2-40B4-BE49-F238E27FC236}">
                <a16:creationId xmlns:a16="http://schemas.microsoft.com/office/drawing/2014/main" id="{E36BF925-4ADE-F9F2-C44B-B492B498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22" y="3429000"/>
            <a:ext cx="3316607" cy="33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Q版教师节卡通儿童卡通老师幼儿卡通图片卡通女孩AI人物素材PNG下载- 魔力设">
            <a:extLst>
              <a:ext uri="{FF2B5EF4-FFF2-40B4-BE49-F238E27FC236}">
                <a16:creationId xmlns:a16="http://schemas.microsoft.com/office/drawing/2014/main" id="{A80DD66B-428A-04F5-EB34-59849403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64" y="3037523"/>
            <a:ext cx="3669676" cy="40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5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护士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48640" y="591412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这家医院有很多护士，但他们都很忙</a:t>
            </a:r>
            <a:endParaRPr lang="en-US" altLang="zh-TW" sz="3600" dirty="0"/>
          </a:p>
        </p:txBody>
      </p:sp>
      <p:pic>
        <p:nvPicPr>
          <p:cNvPr id="1026" name="Picture 2" descr="菲律宾海外护士,菲律宾作为全球最大护士输出国，疫情下却护士资源短缺了">
            <a:extLst>
              <a:ext uri="{FF2B5EF4-FFF2-40B4-BE49-F238E27FC236}">
                <a16:creationId xmlns:a16="http://schemas.microsoft.com/office/drawing/2014/main" id="{29894C55-FE1D-0CFD-3069-0781E4D5F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62736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护士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48640" y="591412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这位护士的技术不太好，每次打针都不能一次打对</a:t>
            </a:r>
            <a:endParaRPr lang="en-US" altLang="zh-TW" sz="3600" dirty="0"/>
          </a:p>
        </p:txBody>
      </p:sp>
      <p:pic>
        <p:nvPicPr>
          <p:cNvPr id="2050" name="Picture 2" descr="中国护士总量严重不足“滴滴打针”会是水中捞月吗？_创事记_新浪科技_新浪网">
            <a:extLst>
              <a:ext uri="{FF2B5EF4-FFF2-40B4-BE49-F238E27FC236}">
                <a16:creationId xmlns:a16="http://schemas.microsoft.com/office/drawing/2014/main" id="{FF48498C-632B-5AB7-2E65-662502F4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52" y="2495347"/>
            <a:ext cx="6398895" cy="425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6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045" y="2409669"/>
            <a:ext cx="12221043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你对护士这个职业有什么印象呢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34588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表扬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48640" y="591412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老板表扬了她在工作上的态度和成绩</a:t>
            </a:r>
            <a:endParaRPr lang="en-US" altLang="zh-TW" sz="3600" dirty="0"/>
          </a:p>
        </p:txBody>
      </p:sp>
      <p:pic>
        <p:nvPicPr>
          <p:cNvPr id="3074" name="Picture 2" descr="員工在同事鼓掌時得到老闆的表揚照片檔及更多感激照片- 感激, 工作, 成就- iStock">
            <a:extLst>
              <a:ext uri="{FF2B5EF4-FFF2-40B4-BE49-F238E27FC236}">
                <a16:creationId xmlns:a16="http://schemas.microsoft.com/office/drawing/2014/main" id="{AF42F4DE-D247-0719-C2C0-5E1D7C94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2170724"/>
            <a:ext cx="6781800" cy="451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231967BC-320E-0F4A-EFDA-ADAFA45FAF96}"/>
              </a:ext>
            </a:extLst>
          </p:cNvPr>
          <p:cNvSpPr txBox="1">
            <a:spLocks/>
          </p:cNvSpPr>
          <p:nvPr/>
        </p:nvSpPr>
        <p:spPr>
          <a:xfrm>
            <a:off x="4089699" y="-298060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/>
              <a:t>夸奖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12150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表扬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48640" y="591412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他的母亲在他每次做对的事情时，都会表扬他</a:t>
            </a:r>
            <a:endParaRPr lang="en-US" altLang="zh-TW" sz="3600" dirty="0"/>
          </a:p>
        </p:txBody>
      </p:sp>
      <p:pic>
        <p:nvPicPr>
          <p:cNvPr id="4098" name="Picture 2" descr="父母的这四种表扬能养出优秀的孩子-凯风网">
            <a:extLst>
              <a:ext uri="{FF2B5EF4-FFF2-40B4-BE49-F238E27FC236}">
                <a16:creationId xmlns:a16="http://schemas.microsoft.com/office/drawing/2014/main" id="{6E48FC84-FF16-F664-DF23-1B6A5BB2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99" y="2665507"/>
            <a:ext cx="6192202" cy="419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2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18220</TotalTime>
  <Words>944</Words>
  <Application>Microsoft Office PowerPoint</Application>
  <PresentationFormat>寬螢幕</PresentationFormat>
  <Paragraphs>177</Paragraphs>
  <Slides>43</Slides>
  <Notes>36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佈景主題</vt:lpstr>
      <vt:lpstr>打针.V</vt:lpstr>
      <vt:lpstr>打针.V</vt:lpstr>
      <vt:lpstr>你打过针吗?为什么去打针呢?</vt:lpstr>
      <vt:lpstr>如果你的小孩不愿意打针，该怎么办呢? </vt:lpstr>
      <vt:lpstr>护士.N</vt:lpstr>
      <vt:lpstr>护士.N</vt:lpstr>
      <vt:lpstr>你对护士这个职业有什么印象呢?</vt:lpstr>
      <vt:lpstr>表扬.V</vt:lpstr>
      <vt:lpstr>表扬.V</vt:lpstr>
      <vt:lpstr>如果你有小孩，你会在什么时候表扬他呢?</vt:lpstr>
      <vt:lpstr>表扬跟批评，你比较喜欢哪一种呢? 为什么?</vt:lpstr>
      <vt:lpstr>千万. ADV</vt:lpstr>
      <vt:lpstr>千万. ADV</vt:lpstr>
      <vt:lpstr>PowerPoint 簡報</vt:lpstr>
      <vt:lpstr>千万. ADV</vt:lpstr>
      <vt:lpstr>千万. ADV</vt:lpstr>
      <vt:lpstr>千万. ADV</vt:lpstr>
      <vt:lpstr>一定. ADV</vt:lpstr>
      <vt:lpstr>一定. ADV</vt:lpstr>
      <vt:lpstr>不一定. ADV</vt:lpstr>
      <vt:lpstr>一定. ADJ</vt:lpstr>
      <vt:lpstr>一定(use to reply)</vt:lpstr>
      <vt:lpstr>PowerPoint 簡報</vt:lpstr>
      <vt:lpstr>PowerPoint 簡報</vt:lpstr>
      <vt:lpstr>故意.ADV</vt:lpstr>
      <vt:lpstr>故意.ADV</vt:lpstr>
      <vt:lpstr>PowerPoint 簡報</vt:lpstr>
      <vt:lpstr>PowerPoint 簡報</vt:lpstr>
      <vt:lpstr>敲.V</vt:lpstr>
      <vt:lpstr>敲.V</vt:lpstr>
      <vt:lpstr>敲.V</vt:lpstr>
      <vt:lpstr>PowerPoint 簡報</vt:lpstr>
      <vt:lpstr>整理.V</vt:lpstr>
      <vt:lpstr>整理.V</vt:lpstr>
      <vt:lpstr>整理.V</vt:lpstr>
      <vt:lpstr>PowerPoint 簡報</vt:lpstr>
      <vt:lpstr>PowerPoint 簡報</vt:lpstr>
      <vt:lpstr>合适.ADJ</vt:lpstr>
      <vt:lpstr>合适.ADJ</vt:lpstr>
      <vt:lpstr>PowerPoint 簡報</vt:lpstr>
      <vt:lpstr>合适 VS 适合</vt:lpstr>
      <vt:lpstr>合适 VS 适合</vt:lpstr>
      <vt:lpstr>合适 VS 适合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22</cp:revision>
  <dcterms:created xsi:type="dcterms:W3CDTF">2021-11-24T06:42:27Z</dcterms:created>
  <dcterms:modified xsi:type="dcterms:W3CDTF">2023-03-30T11:21:00Z</dcterms:modified>
</cp:coreProperties>
</file>