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22" r:id="rId2"/>
    <p:sldId id="3052" r:id="rId3"/>
    <p:sldId id="3027" r:id="rId4"/>
    <p:sldId id="3054" r:id="rId5"/>
    <p:sldId id="3029" r:id="rId6"/>
    <p:sldId id="3053" r:id="rId7"/>
    <p:sldId id="3044" r:id="rId8"/>
    <p:sldId id="3045" r:id="rId9"/>
    <p:sldId id="3046" r:id="rId10"/>
    <p:sldId id="3047" r:id="rId11"/>
    <p:sldId id="3048" r:id="rId12"/>
    <p:sldId id="3049" r:id="rId13"/>
    <p:sldId id="3050" r:id="rId14"/>
    <p:sldId id="3055" r:id="rId15"/>
    <p:sldId id="3056" r:id="rId16"/>
    <p:sldId id="3057" r:id="rId17"/>
    <p:sldId id="3058" r:id="rId18"/>
    <p:sldId id="3059" r:id="rId19"/>
    <p:sldId id="3060" r:id="rId20"/>
    <p:sldId id="3061" r:id="rId21"/>
    <p:sldId id="3062" r:id="rId22"/>
    <p:sldId id="3040" r:id="rId23"/>
    <p:sldId id="3063" r:id="rId24"/>
    <p:sldId id="3064" r:id="rId25"/>
    <p:sldId id="3065" r:id="rId26"/>
    <p:sldId id="3066" r:id="rId27"/>
    <p:sldId id="3067" r:id="rId28"/>
    <p:sldId id="3068" r:id="rId29"/>
    <p:sldId id="3069" r:id="rId30"/>
    <p:sldId id="3080" r:id="rId31"/>
    <p:sldId id="3070" r:id="rId32"/>
    <p:sldId id="3072" r:id="rId33"/>
    <p:sldId id="3073" r:id="rId34"/>
    <p:sldId id="3074" r:id="rId35"/>
    <p:sldId id="3076" r:id="rId36"/>
    <p:sldId id="3077" r:id="rId37"/>
    <p:sldId id="3075" r:id="rId38"/>
    <p:sldId id="3078" r:id="rId39"/>
    <p:sldId id="3079" r:id="rId40"/>
    <p:sldId id="3071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766C9-7173-48F8-BF0E-C955B4241CB5}" v="1765" dt="2023-04-13T11:09:12.053"/>
    <p1510:client id="{4B8AC233-100D-4139-BB10-5AD6CF5FADDE}" v="646" dt="2023-04-12T13:29:52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2" autoAdjust="0"/>
    <p:restoredTop sz="72047" autoAdjust="0"/>
  </p:normalViewPr>
  <p:slideViewPr>
    <p:cSldViewPr snapToGrid="0">
      <p:cViewPr varScale="1">
        <p:scale>
          <a:sx n="47" d="100"/>
          <a:sy n="47" d="100"/>
        </p:scale>
        <p:origin x="8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461766C9-7173-48F8-BF0E-C955B4241CB5}"/>
    <pc:docChg chg="undo custSel addSld delSld modSld sldOrd">
      <pc:chgData name="伊健 杜" userId="e69aded81da48593" providerId="LiveId" clId="{461766C9-7173-48F8-BF0E-C955B4241CB5}" dt="2023-04-13T11:12:29.223" v="5281" actId="478"/>
      <pc:docMkLst>
        <pc:docMk/>
      </pc:docMkLst>
      <pc:sldChg chg="del">
        <pc:chgData name="伊健 杜" userId="e69aded81da48593" providerId="LiveId" clId="{461766C9-7173-48F8-BF0E-C955B4241CB5}" dt="2023-04-13T05:13:35.202" v="0" actId="47"/>
        <pc:sldMkLst>
          <pc:docMk/>
          <pc:sldMk cId="1108335688" sldId="292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081471631" sldId="295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13959171" sldId="296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9792580" sldId="297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3970782" sldId="297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905929" sldId="298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69266418" sldId="301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503341741" sldId="301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098079388" sldId="301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655361579" sldId="301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253090751" sldId="3021"/>
        </pc:sldMkLst>
      </pc:sldChg>
      <pc:sldChg chg="addSp delSp modSp add del mod">
        <pc:chgData name="伊健 杜" userId="e69aded81da48593" providerId="LiveId" clId="{461766C9-7173-48F8-BF0E-C955B4241CB5}" dt="2023-04-13T08:03:21.364" v="5165"/>
        <pc:sldMkLst>
          <pc:docMk/>
          <pc:sldMk cId="1460987324" sldId="3022"/>
        </pc:sldMkLst>
        <pc:spChg chg="del">
          <ac:chgData name="伊健 杜" userId="e69aded81da48593" providerId="LiveId" clId="{461766C9-7173-48F8-BF0E-C955B4241CB5}" dt="2023-04-13T08:03:15.791" v="5151" actId="478"/>
          <ac:spMkLst>
            <pc:docMk/>
            <pc:sldMk cId="1460987324" sldId="302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21.364" v="5165"/>
          <ac:spMkLst>
            <pc:docMk/>
            <pc:sldMk cId="1460987324" sldId="3022"/>
            <ac:spMk id="3" creationId="{A68883CB-963E-F336-7660-7F30997E9C5B}"/>
          </ac:spMkLst>
        </pc:spChg>
        <pc:spChg chg="add del mod">
          <ac:chgData name="伊健 杜" userId="e69aded81da48593" providerId="LiveId" clId="{461766C9-7173-48F8-BF0E-C955B4241CB5}" dt="2023-04-13T08:03:18.011" v="5152" actId="478"/>
          <ac:spMkLst>
            <pc:docMk/>
            <pc:sldMk cId="1460987324" sldId="3022"/>
            <ac:spMk id="6" creationId="{592AC66B-71D7-5EBC-6168-2C07C6B4613A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158393761" sldId="302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591054879" sldId="302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241616784" sldId="302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4226897645" sldId="3026"/>
        </pc:sldMkLst>
      </pc:sldChg>
      <pc:sldChg chg="addSp delSp modSp add del mod">
        <pc:chgData name="伊健 杜" userId="e69aded81da48593" providerId="LiveId" clId="{461766C9-7173-48F8-BF0E-C955B4241CB5}" dt="2023-04-13T08:03:41.085" v="5189"/>
        <pc:sldMkLst>
          <pc:docMk/>
          <pc:sldMk cId="3087374632" sldId="3027"/>
        </pc:sldMkLst>
        <pc:spChg chg="del">
          <ac:chgData name="伊健 杜" userId="e69aded81da48593" providerId="LiveId" clId="{461766C9-7173-48F8-BF0E-C955B4241CB5}" dt="2023-04-13T08:03:32.310" v="5167" actId="478"/>
          <ac:spMkLst>
            <pc:docMk/>
            <pc:sldMk cId="3087374632" sldId="3027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3:41.085" v="5189"/>
          <ac:spMkLst>
            <pc:docMk/>
            <pc:sldMk cId="3087374632" sldId="3027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3:33.728" v="5168" actId="478"/>
          <ac:spMkLst>
            <pc:docMk/>
            <pc:sldMk cId="3087374632" sldId="3027"/>
            <ac:spMk id="5" creationId="{C05942FD-47B7-102D-429A-1A8B4EA3E86E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65435301" sldId="3028"/>
        </pc:sldMkLst>
      </pc:sldChg>
      <pc:sldChg chg="addSp delSp modSp add del mod">
        <pc:chgData name="伊健 杜" userId="e69aded81da48593" providerId="LiveId" clId="{461766C9-7173-48F8-BF0E-C955B4241CB5}" dt="2023-04-13T08:04:10.279" v="5208"/>
        <pc:sldMkLst>
          <pc:docMk/>
          <pc:sldMk cId="3031712219" sldId="3029"/>
        </pc:sldMkLst>
        <pc:spChg chg="del">
          <ac:chgData name="伊健 杜" userId="e69aded81da48593" providerId="LiveId" clId="{461766C9-7173-48F8-BF0E-C955B4241CB5}" dt="2023-04-13T08:03:57.456" v="5191" actId="478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04:10.279" v="5208"/>
          <ac:spMkLst>
            <pc:docMk/>
            <pc:sldMk cId="3031712219" sldId="3029"/>
            <ac:spMk id="3" creationId="{90D857A6-C700-A4CE-6C24-391DC4FBEE19}"/>
          </ac:spMkLst>
        </pc:spChg>
        <pc:spChg chg="add del mod">
          <ac:chgData name="伊健 杜" userId="e69aded81da48593" providerId="LiveId" clId="{461766C9-7173-48F8-BF0E-C955B4241CB5}" dt="2023-04-13T08:04:05.213" v="5195" actId="478"/>
          <ac:spMkLst>
            <pc:docMk/>
            <pc:sldMk cId="3031712219" sldId="3029"/>
            <ac:spMk id="5" creationId="{31F2AC68-7ED1-090B-DA7B-38DA8F311C04}"/>
          </ac:spMkLst>
        </pc:spChg>
        <pc:spChg chg="add del mod">
          <ac:chgData name="伊健 杜" userId="e69aded81da48593" providerId="LiveId" clId="{461766C9-7173-48F8-BF0E-C955B4241CB5}" dt="2023-04-13T08:04:06.845" v="5196" actId="478"/>
          <ac:spMkLst>
            <pc:docMk/>
            <pc:sldMk cId="3031712219" sldId="3029"/>
            <ac:spMk id="7" creationId="{D328CF3F-6DDC-27FE-520B-2F5B7CD00E0C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883441171" sldId="3030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622549107" sldId="303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20940260" sldId="303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785416749" sldId="3033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31609384" sldId="3034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664416670" sldId="3035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441783604" sldId="3036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875720436" sldId="3037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2303733700" sldId="3038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448570676" sldId="3039"/>
        </pc:sldMkLst>
      </pc:sldChg>
      <pc:sldChg chg="addSp delSp modSp add del mod">
        <pc:chgData name="伊健 杜" userId="e69aded81da48593" providerId="LiveId" clId="{461766C9-7173-48F8-BF0E-C955B4241CB5}" dt="2023-04-13T08:18:19.046" v="5255"/>
        <pc:sldMkLst>
          <pc:docMk/>
          <pc:sldMk cId="4012841617" sldId="3040"/>
        </pc:sldMkLst>
        <pc:spChg chg="add mod">
          <ac:chgData name="伊健 杜" userId="e69aded81da48593" providerId="LiveId" clId="{461766C9-7173-48F8-BF0E-C955B4241CB5}" dt="2023-04-13T05:40:07.635" v="311"/>
          <ac:spMkLst>
            <pc:docMk/>
            <pc:sldMk cId="4012841617" sldId="3040"/>
            <ac:spMk id="2" creationId="{C024BD86-39EF-40E4-C9F0-275A85D4731A}"/>
          </ac:spMkLst>
        </pc:spChg>
        <pc:spChg chg="add del">
          <ac:chgData name="伊健 杜" userId="e69aded81da48593" providerId="LiveId" clId="{461766C9-7173-48F8-BF0E-C955B4241CB5}" dt="2023-04-13T06:02:25.895" v="367"/>
          <ac:spMkLst>
            <pc:docMk/>
            <pc:sldMk cId="4012841617" sldId="3040"/>
            <ac:spMk id="3" creationId="{64BE71AE-D5DB-C4FA-DDD7-2E0EDE57828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61766C9-7173-48F8-BF0E-C955B4241CB5}" dt="2023-04-13T05:40:05.868" v="309" actId="1076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61766C9-7173-48F8-BF0E-C955B4241CB5}" dt="2023-04-13T07:46:45.079" v="5085" actId="478"/>
          <ac:picMkLst>
            <pc:docMk/>
            <pc:sldMk cId="4012841617" sldId="3040"/>
            <ac:picMk id="1027" creationId="{5BD09AAD-8E49-919D-37EF-258B356C8647}"/>
          </ac:picMkLst>
        </pc:picChg>
        <pc:picChg chg="add mod">
          <ac:chgData name="伊健 杜" userId="e69aded81da48593" providerId="LiveId" clId="{461766C9-7173-48F8-BF0E-C955B4241CB5}" dt="2023-04-13T07:47:06.845" v="5087" actId="1076"/>
          <ac:picMkLst>
            <pc:docMk/>
            <pc:sldMk cId="4012841617" sldId="3040"/>
            <ac:picMk id="1029" creationId="{01ABB3EC-C425-EBC9-7CB6-789744536736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4" creationId="{3796211D-F35B-311A-19C5-C40CC57028AD}"/>
          </ac:picMkLst>
        </pc:picChg>
        <pc:picChg chg="del">
          <ac:chgData name="伊健 杜" userId="e69aded81da48593" providerId="LiveId" clId="{461766C9-7173-48F8-BF0E-C955B4241CB5}" dt="2023-04-13T05:39:49.625" v="306" actId="478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7277606" sldId="3041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3752908603" sldId="3042"/>
        </pc:sldMkLst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1757646681" sldId="3043"/>
        </pc:sldMkLst>
      </pc:sldChg>
      <pc:sldChg chg="addSp delSp modSp mod">
        <pc:chgData name="伊健 杜" userId="e69aded81da48593" providerId="LiveId" clId="{461766C9-7173-48F8-BF0E-C955B4241CB5}" dt="2023-04-13T10:29:23.817" v="5275" actId="478"/>
        <pc:sldMkLst>
          <pc:docMk/>
          <pc:sldMk cId="2311991883" sldId="3050"/>
        </pc:sldMkLst>
        <pc:spChg chg="add del mod">
          <ac:chgData name="伊健 杜" userId="e69aded81da48593" providerId="LiveId" clId="{461766C9-7173-48F8-BF0E-C955B4241CB5}" dt="2023-04-13T10:29:23.817" v="5275" actId="478"/>
          <ac:spMkLst>
            <pc:docMk/>
            <pc:sldMk cId="2311991883" sldId="3050"/>
            <ac:spMk id="3" creationId="{8BA5CD12-5A93-E78D-57A0-6CED64A6DB12}"/>
          </ac:spMkLst>
        </pc:spChg>
      </pc:sldChg>
      <pc:sldChg chg="del">
        <pc:chgData name="伊健 杜" userId="e69aded81da48593" providerId="LiveId" clId="{461766C9-7173-48F8-BF0E-C955B4241CB5}" dt="2023-04-13T05:13:35.202" v="0" actId="47"/>
        <pc:sldMkLst>
          <pc:docMk/>
          <pc:sldMk cId="990852442" sldId="3051"/>
        </pc:sldMkLst>
      </pc:sldChg>
      <pc:sldChg chg="delSp modSp add del mod ord">
        <pc:chgData name="伊健 杜" userId="e69aded81da48593" providerId="LiveId" clId="{461766C9-7173-48F8-BF0E-C955B4241CB5}" dt="2023-04-13T08:05:28.256" v="5254"/>
        <pc:sldMkLst>
          <pc:docMk/>
          <pc:sldMk cId="3756758941" sldId="3052"/>
        </pc:sldMkLst>
        <pc:spChg chg="mod">
          <ac:chgData name="伊健 杜" userId="e69aded81da48593" providerId="LiveId" clId="{461766C9-7173-48F8-BF0E-C955B4241CB5}" dt="2023-04-13T08:05:03.602" v="5237" actId="20577"/>
          <ac:spMkLst>
            <pc:docMk/>
            <pc:sldMk cId="3756758941" sldId="3052"/>
            <ac:spMk id="2" creationId="{6200BDD5-485A-C75E-91A4-01619E4E1D32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3" creationId="{62959BE7-F8B0-53F3-92E3-9321BA521F35}"/>
          </ac:spMkLst>
        </pc:spChg>
        <pc:spChg chg="del">
          <ac:chgData name="伊健 杜" userId="e69aded81da48593" providerId="LiveId" clId="{461766C9-7173-48F8-BF0E-C955B4241CB5}" dt="2023-04-13T08:04:54.301" v="5225" actId="478"/>
          <ac:spMkLst>
            <pc:docMk/>
            <pc:sldMk cId="3756758941" sldId="3052"/>
            <ac:spMk id="14" creationId="{9D560BB3-85F8-0A8B-3A74-127BF7A5A1FF}"/>
          </ac:spMkLst>
        </pc:spChg>
        <pc:picChg chg="mod">
          <ac:chgData name="伊健 杜" userId="e69aded81da48593" providerId="LiveId" clId="{461766C9-7173-48F8-BF0E-C955B4241CB5}" dt="2023-04-13T08:05:22.723" v="5248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delSp modSp add del mod">
        <pc:chgData name="伊健 杜" userId="e69aded81da48593" providerId="LiveId" clId="{461766C9-7173-48F8-BF0E-C955B4241CB5}" dt="2023-04-13T08:05:20.537" v="5247" actId="1076"/>
        <pc:sldMkLst>
          <pc:docMk/>
          <pc:sldMk cId="3138510662" sldId="3053"/>
        </pc:sldMkLst>
        <pc:spChg chg="mod">
          <ac:chgData name="伊健 杜" userId="e69aded81da48593" providerId="LiveId" clId="{461766C9-7173-48F8-BF0E-C955B4241CB5}" dt="2023-04-13T08:05:19.713" v="5246" actId="14100"/>
          <ac:spMkLst>
            <pc:docMk/>
            <pc:sldMk cId="3138510662" sldId="3053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61766C9-7173-48F8-BF0E-C955B4241CB5}" dt="2023-04-13T08:05:14.507" v="5238" actId="478"/>
          <ac:spMkLst>
            <pc:docMk/>
            <pc:sldMk cId="3138510662" sldId="3053"/>
            <ac:spMk id="11" creationId="{39D9B0F8-7400-D34A-D6F7-F377616330F2}"/>
          </ac:spMkLst>
        </pc:spChg>
        <pc:picChg chg="mod">
          <ac:chgData name="伊健 杜" userId="e69aded81da48593" providerId="LiveId" clId="{461766C9-7173-48F8-BF0E-C955B4241CB5}" dt="2023-04-13T08:05:20.537" v="5247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delSp modSp add del mod ord">
        <pc:chgData name="伊健 杜" userId="e69aded81da48593" providerId="LiveId" clId="{461766C9-7173-48F8-BF0E-C955B4241CB5}" dt="2023-04-13T08:05:27.309" v="5252"/>
        <pc:sldMkLst>
          <pc:docMk/>
          <pc:sldMk cId="1735474981" sldId="3054"/>
        </pc:sldMkLst>
        <pc:spChg chg="mod">
          <ac:chgData name="伊健 杜" userId="e69aded81da48593" providerId="LiveId" clId="{461766C9-7173-48F8-BF0E-C955B4241CB5}" dt="2023-04-13T08:04:36.949" v="5223" actId="14100"/>
          <ac:spMkLst>
            <pc:docMk/>
            <pc:sldMk cId="1735474981" sldId="3054"/>
            <ac:spMk id="2" creationId="{6275AFF0-4B07-5AE6-5E3B-6B06BAD3B207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3" creationId="{09BC5029-EBA3-8B51-992E-26B2B4318289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4" creationId="{85D95FEC-1C2C-00E0-69D7-E9E2D6EBC933}"/>
          </ac:spMkLst>
        </pc:spChg>
        <pc:spChg chg="del">
          <ac:chgData name="伊健 杜" userId="e69aded81da48593" providerId="LiveId" clId="{461766C9-7173-48F8-BF0E-C955B4241CB5}" dt="2023-04-13T08:04:30.478" v="5210" actId="478"/>
          <ac:spMkLst>
            <pc:docMk/>
            <pc:sldMk cId="1735474981" sldId="3054"/>
            <ac:spMk id="5" creationId="{0E10AE65-662B-659B-7C3B-114F3A93CFDD}"/>
          </ac:spMkLst>
        </pc:sp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6" creationId="{899DFE0D-EC51-65E7-F8CE-8324F7DF9BA1}"/>
          </ac:picMkLst>
        </pc:picChg>
        <pc:picChg chg="mod">
          <ac:chgData name="伊健 杜" userId="e69aded81da48593" providerId="LiveId" clId="{461766C9-7173-48F8-BF0E-C955B4241CB5}" dt="2023-04-13T08:05:25.753" v="5250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3914436356" sldId="3059"/>
        </pc:sldMkLst>
        <pc:spChg chg="mod">
          <ac:chgData name="伊健 杜" userId="e69aded81da48593" providerId="LiveId" clId="{461766C9-7173-48F8-BF0E-C955B4241CB5}" dt="2023-04-13T05:15:50.161" v="17"/>
          <ac:spMkLst>
            <pc:docMk/>
            <pc:sldMk cId="3914436356" sldId="3059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3914436356" sldId="3059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5:32.133" v="5077" actId="1076"/>
          <ac:picMkLst>
            <pc:docMk/>
            <pc:sldMk cId="3914436356" sldId="3059"/>
            <ac:picMk id="2050" creationId="{5001A8B5-6166-E0DA-0405-10DC67C2282A}"/>
          </ac:picMkLst>
        </pc:picChg>
        <pc:picChg chg="del">
          <ac:chgData name="伊健 杜" userId="e69aded81da48593" providerId="LiveId" clId="{461766C9-7173-48F8-BF0E-C955B4241CB5}" dt="2023-04-13T05:15:53.616" v="18" actId="478"/>
          <ac:picMkLst>
            <pc:docMk/>
            <pc:sldMk cId="3914436356" sldId="3059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61766C9-7173-48F8-BF0E-C955B4241CB5}" dt="2023-04-13T07:46:25.796" v="5082" actId="1076"/>
        <pc:sldMkLst>
          <pc:docMk/>
          <pc:sldMk cId="1916847066" sldId="3060"/>
        </pc:sldMkLst>
        <pc:spChg chg="mod">
          <ac:chgData name="伊健 杜" userId="e69aded81da48593" providerId="LiveId" clId="{461766C9-7173-48F8-BF0E-C955B4241CB5}" dt="2023-04-13T05:27:57.134" v="229"/>
          <ac:spMkLst>
            <pc:docMk/>
            <pc:sldMk cId="1916847066" sldId="306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6:25.796" v="5082" actId="1076"/>
          <ac:picMkLst>
            <pc:docMk/>
            <pc:sldMk cId="1916847066" sldId="3060"/>
            <ac:picMk id="5122" creationId="{93BD49A0-0517-6194-A63A-61C27AD38FEE}"/>
          </ac:picMkLst>
        </pc:picChg>
      </pc:sldChg>
      <pc:sldChg chg="modSp add mod">
        <pc:chgData name="伊健 杜" userId="e69aded81da48593" providerId="LiveId" clId="{461766C9-7173-48F8-BF0E-C955B4241CB5}" dt="2023-04-13T05:37:11.132" v="245" actId="27636"/>
        <pc:sldMkLst>
          <pc:docMk/>
          <pc:sldMk cId="2119518648" sldId="3061"/>
        </pc:sldMkLst>
        <pc:spChg chg="mod">
          <ac:chgData name="伊健 杜" userId="e69aded81da48593" providerId="LiveId" clId="{461766C9-7173-48F8-BF0E-C955B4241CB5}" dt="2023-04-13T05:37:11.132" v="245" actId="27636"/>
          <ac:spMkLst>
            <pc:docMk/>
            <pc:sldMk cId="2119518648" sldId="3061"/>
            <ac:spMk id="2" creationId="{08CCE4F1-5354-A605-566E-5F8AAE2435A0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31002364" sldId="306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31002364" sldId="3062"/>
            <ac:spMk id="2" creationId="{08CCE4F1-5354-A605-566E-5F8AAE2435A0}"/>
          </ac:spMkLst>
        </pc:spChg>
      </pc:sldChg>
      <pc:sldChg chg="add del">
        <pc:chgData name="伊健 杜" userId="e69aded81da48593" providerId="LiveId" clId="{461766C9-7173-48F8-BF0E-C955B4241CB5}" dt="2023-04-13T05:38:06.184" v="299" actId="47"/>
        <pc:sldMkLst>
          <pc:docMk/>
          <pc:sldMk cId="1142103" sldId="3063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466892520" sldId="306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66892520" sldId="3063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23.114" v="5089" actId="1076"/>
          <ac:picMkLst>
            <pc:docMk/>
            <pc:sldMk cId="2466892520" sldId="3063"/>
            <ac:picMk id="4098" creationId="{1576CA42-A5D3-D16C-433F-DFE6A2403F01}"/>
          </ac:picMkLst>
        </pc:pic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975277454" sldId="3064"/>
        </pc:sldMkLst>
        <pc:spChg chg="add del">
          <ac:chgData name="伊健 杜" userId="e69aded81da48593" providerId="LiveId" clId="{461766C9-7173-48F8-BF0E-C955B4241CB5}" dt="2023-04-13T07:47:52.236" v="5091" actId="478"/>
          <ac:spMkLst>
            <pc:docMk/>
            <pc:sldMk cId="2975277454" sldId="3064"/>
            <ac:spMk id="3" creationId="{302797AE-68F4-AA09-46B1-B368A30B839A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975277454" sldId="3064"/>
            <ac:spMk id="8" creationId="{5884198E-E006-8463-CEA3-71884B4F4207}"/>
          </ac:spMkLst>
        </pc:spChg>
        <pc:picChg chg="add mod">
          <ac:chgData name="伊健 杜" userId="e69aded81da48593" providerId="LiveId" clId="{461766C9-7173-48F8-BF0E-C955B4241CB5}" dt="2023-04-13T07:47:54.888" v="5093" actId="1076"/>
          <ac:picMkLst>
            <pc:docMk/>
            <pc:sldMk cId="2975277454" sldId="3064"/>
            <ac:picMk id="3076" creationId="{3A18999B-0558-956B-90B2-EFCE4BA8AC33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394622419" sldId="306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394622419" sldId="3065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61766C9-7173-48F8-BF0E-C955B4241CB5}" dt="2023-04-13T11:09:12.053" v="5280" actId="478"/>
        <pc:sldMkLst>
          <pc:docMk/>
          <pc:sldMk cId="2440216222" sldId="306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440216222" sldId="3066"/>
            <ac:spMk id="2" creationId="{08CCE4F1-5354-A605-566E-5F8AAE2435A0}"/>
          </ac:spMkLst>
        </pc:spChg>
        <pc:picChg chg="add del mod">
          <ac:chgData name="伊健 杜" userId="e69aded81da48593" providerId="LiveId" clId="{461766C9-7173-48F8-BF0E-C955B4241CB5}" dt="2023-04-13T11:09:12.053" v="5280" actId="478"/>
          <ac:picMkLst>
            <pc:docMk/>
            <pc:sldMk cId="2440216222" sldId="3066"/>
            <ac:picMk id="11266" creationId="{6C97B5E2-2DBC-DF2A-CCB1-5983149F4EBF}"/>
          </ac:picMkLst>
        </pc:picChg>
      </pc:sldChg>
      <pc:sldChg chg="addSp delSp modSp new mod delAnim modAnim">
        <pc:chgData name="伊健 杜" userId="e69aded81da48593" providerId="LiveId" clId="{461766C9-7173-48F8-BF0E-C955B4241CB5}" dt="2023-04-13T11:12:29.223" v="5281" actId="478"/>
        <pc:sldMkLst>
          <pc:docMk/>
          <pc:sldMk cId="2925609551" sldId="3067"/>
        </pc:sldMkLst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2" creationId="{045FCE53-7E88-EA58-714A-EBCF77A8E32F}"/>
          </ac:spMkLst>
        </pc:spChg>
        <pc:spChg chg="del">
          <ac:chgData name="伊健 杜" userId="e69aded81da48593" providerId="LiveId" clId="{461766C9-7173-48F8-BF0E-C955B4241CB5}" dt="2023-04-13T06:26:16.048" v="745" actId="478"/>
          <ac:spMkLst>
            <pc:docMk/>
            <pc:sldMk cId="2925609551" sldId="3067"/>
            <ac:spMk id="3" creationId="{B3DF8E84-2E75-D890-585F-A1861FAE5FCD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9" creationId="{0563680B-1CF2-0F0B-8B49-40A014919C98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0" creationId="{AD562831-C603-E230-C23A-BD8921C025F1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1" creationId="{FEF7D063-A927-AE91-0502-91307743DFF3}"/>
          </ac:spMkLst>
        </pc:spChg>
        <pc:spChg chg="add mod">
          <ac:chgData name="伊健 杜" userId="e69aded81da48593" providerId="LiveId" clId="{461766C9-7173-48F8-BF0E-C955B4241CB5}" dt="2023-04-13T06:58:28.416" v="3116" actId="1076"/>
          <ac:spMkLst>
            <pc:docMk/>
            <pc:sldMk cId="2925609551" sldId="3067"/>
            <ac:spMk id="12" creationId="{77268017-B593-FB7A-DD37-527808DC6FCD}"/>
          </ac:spMkLst>
        </pc:spChg>
        <pc:spChg chg="add del mod">
          <ac:chgData name="伊健 杜" userId="e69aded81da48593" providerId="LiveId" clId="{461766C9-7173-48F8-BF0E-C955B4241CB5}" dt="2023-04-13T11:12:29.223" v="5281" actId="478"/>
          <ac:spMkLst>
            <pc:docMk/>
            <pc:sldMk cId="2925609551" sldId="3067"/>
            <ac:spMk id="13" creationId="{E8DA824A-1468-4623-2DD3-66F113B7A9AE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4" creationId="{8DBE20B6-9500-EA5D-B641-59F642CD8300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925609551" sldId="3067"/>
            <ac:spMk id="15" creationId="{5CF18E3E-90D8-9B97-BFBD-97188DABF99E}"/>
          </ac:spMkLst>
        </pc:spChg>
        <pc:picChg chg="add del mod">
          <ac:chgData name="伊健 杜" userId="e69aded81da48593" providerId="LiveId" clId="{461766C9-7173-48F8-BF0E-C955B4241CB5}" dt="2023-04-13T06:26:35.481" v="754" actId="478"/>
          <ac:picMkLst>
            <pc:docMk/>
            <pc:sldMk cId="2925609551" sldId="3067"/>
            <ac:picMk id="5" creationId="{1E22FD3B-11BF-B09B-5679-73DF7FF27BFE}"/>
          </ac:picMkLst>
        </pc:picChg>
        <pc:picChg chg="add del mod">
          <ac:chgData name="伊健 杜" userId="e69aded81da48593" providerId="LiveId" clId="{461766C9-7173-48F8-BF0E-C955B4241CB5}" dt="2023-04-13T06:37:46.807" v="1408" actId="478"/>
          <ac:picMkLst>
            <pc:docMk/>
            <pc:sldMk cId="2925609551" sldId="3067"/>
            <ac:picMk id="8" creationId="{AAAE6D08-2809-994C-1B63-4B4BFC5E5E3B}"/>
          </ac:picMkLst>
        </pc:picChg>
      </pc:sldChg>
      <pc:sldChg chg="addSp modSp add mod modAnim">
        <pc:chgData name="伊健 杜" userId="e69aded81da48593" providerId="LiveId" clId="{461766C9-7173-48F8-BF0E-C955B4241CB5}" dt="2023-04-13T08:18:19.046" v="5255"/>
        <pc:sldMkLst>
          <pc:docMk/>
          <pc:sldMk cId="2625978408" sldId="3068"/>
        </pc:sldMkLst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2" creationId="{AA2B744F-2387-28AE-8518-4DD220DE6E43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3" creationId="{1CECFBD1-AED6-43BB-4502-ECC663863E2C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4" creationId="{D5ACD194-B8EF-2A50-9F89-2835743B673A}"/>
          </ac:spMkLst>
        </pc:spChg>
        <pc:spChg chg="add mod">
          <ac:chgData name="伊健 杜" userId="e69aded81da48593" providerId="LiveId" clId="{461766C9-7173-48F8-BF0E-C955B4241CB5}" dt="2023-04-13T07:21:43.391" v="3707"/>
          <ac:spMkLst>
            <pc:docMk/>
            <pc:sldMk cId="2625978408" sldId="3068"/>
            <ac:spMk id="5" creationId="{A4A62148-3F4F-6CFA-918F-0FAB7FACBFB2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6" creationId="{2FF6BDAD-5CE0-00C0-2088-60D55D23ECA9}"/>
          </ac:spMkLst>
        </pc:spChg>
        <pc:spChg chg="add mod">
          <ac:chgData name="伊健 杜" userId="e69aded81da48593" providerId="LiveId" clId="{461766C9-7173-48F8-BF0E-C955B4241CB5}" dt="2023-04-13T07:21:52.747" v="3720"/>
          <ac:spMkLst>
            <pc:docMk/>
            <pc:sldMk cId="2625978408" sldId="3068"/>
            <ac:spMk id="7" creationId="{F71F9963-9A7F-8956-DB56-043A8DA8F56F}"/>
          </ac:spMkLst>
        </pc:spChg>
        <pc:spChg chg="add mod">
          <ac:chgData name="伊健 杜" userId="e69aded81da48593" providerId="LiveId" clId="{461766C9-7173-48F8-BF0E-C955B4241CB5}" dt="2023-04-13T08:18:19.046" v="5255"/>
          <ac:spMkLst>
            <pc:docMk/>
            <pc:sldMk cId="2625978408" sldId="3068"/>
            <ac:spMk id="8" creationId="{F161D820-E809-BC12-2FDB-BE5C4F1CC2A6}"/>
          </ac:spMkLst>
        </pc:spChg>
      </pc:sldChg>
      <pc:sldChg chg="delSp modSp new mod ord">
        <pc:chgData name="伊健 杜" userId="e69aded81da48593" providerId="LiveId" clId="{461766C9-7173-48F8-BF0E-C955B4241CB5}" dt="2023-04-13T07:27:14.640" v="3746" actId="122"/>
        <pc:sldMkLst>
          <pc:docMk/>
          <pc:sldMk cId="2899040409" sldId="3069"/>
        </pc:sldMkLst>
        <pc:spChg chg="mod">
          <ac:chgData name="伊健 杜" userId="e69aded81da48593" providerId="LiveId" clId="{461766C9-7173-48F8-BF0E-C955B4241CB5}" dt="2023-04-13T07:27:14.640" v="3746" actId="122"/>
          <ac:spMkLst>
            <pc:docMk/>
            <pc:sldMk cId="2899040409" sldId="3069"/>
            <ac:spMk id="2" creationId="{B53539EB-9C46-5752-F286-0D8E863326C5}"/>
          </ac:spMkLst>
        </pc:spChg>
        <pc:spChg chg="del">
          <ac:chgData name="伊健 杜" userId="e69aded81da48593" providerId="LiveId" clId="{461766C9-7173-48F8-BF0E-C955B4241CB5}" dt="2023-04-13T07:26:54.915" v="3738" actId="478"/>
          <ac:spMkLst>
            <pc:docMk/>
            <pc:sldMk cId="2899040409" sldId="3069"/>
            <ac:spMk id="3" creationId="{D6D601B6-5B0A-7DE0-DCDB-078BC96CAFE1}"/>
          </ac:spMkLst>
        </pc:sp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531784597" sldId="307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531784597" sldId="3070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8:52.656" v="5096" actId="14100"/>
          <ac:picMkLst>
            <pc:docMk/>
            <pc:sldMk cId="2531784597" sldId="3070"/>
            <ac:picMk id="6146" creationId="{6D02D3B3-C707-BCF6-1999-93589090077F}"/>
          </ac:picMkLst>
        </pc:picChg>
      </pc:sldChg>
      <pc:sldChg chg="add">
        <pc:chgData name="伊健 杜" userId="e69aded81da48593" providerId="LiveId" clId="{461766C9-7173-48F8-BF0E-C955B4241CB5}" dt="2023-04-13T07:26:51.221" v="3735"/>
        <pc:sldMkLst>
          <pc:docMk/>
          <pc:sldMk cId="3638187495" sldId="3071"/>
        </pc:sldMkLst>
      </pc:sldChg>
      <pc:sldChg chg="new del">
        <pc:chgData name="伊健 杜" userId="e69aded81da48593" providerId="LiveId" clId="{461766C9-7173-48F8-BF0E-C955B4241CB5}" dt="2023-04-13T07:28:26.956" v="3815" actId="47"/>
        <pc:sldMkLst>
          <pc:docMk/>
          <pc:sldMk cId="1429391423" sldId="3072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2226979498" sldId="3072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226979498" sldId="3072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21.108" v="5101" actId="1076"/>
          <ac:picMkLst>
            <pc:docMk/>
            <pc:sldMk cId="2226979498" sldId="3072"/>
            <ac:picMk id="7170" creationId="{3A2D50FE-9045-F65A-2A11-CDCE1EA02C52}"/>
          </ac:picMkLst>
        </pc:picChg>
      </pc:sldChg>
      <pc:sldChg chg="new del">
        <pc:chgData name="伊健 杜" userId="e69aded81da48593" providerId="LiveId" clId="{461766C9-7173-48F8-BF0E-C955B4241CB5}" dt="2023-04-13T07:28:26.232" v="3814" actId="47"/>
        <pc:sldMkLst>
          <pc:docMk/>
          <pc:sldMk cId="1375780548" sldId="3073"/>
        </pc:sldMkLst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414343171" sldId="3073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414343171" sldId="3073"/>
            <ac:spMk id="2" creationId="{B53539EB-9C46-5752-F286-0D8E863326C5}"/>
          </ac:spMkLst>
        </pc:sp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3986167834" sldId="3074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3986167834" sldId="3074"/>
            <ac:spMk id="2" creationId="{B53539EB-9C46-5752-F286-0D8E863326C5}"/>
          </ac:spMkLst>
        </pc:spChg>
      </pc:sldChg>
      <pc:sldChg chg="addSp delSp modSp add mod">
        <pc:chgData name="伊健 杜" userId="e69aded81da48593" providerId="LiveId" clId="{461766C9-7173-48F8-BF0E-C955B4241CB5}" dt="2023-04-13T08:18:19.046" v="5255"/>
        <pc:sldMkLst>
          <pc:docMk/>
          <pc:sldMk cId="2767047319" sldId="3075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2767047319" sldId="3075"/>
            <ac:spMk id="3" creationId="{90D857A6-C700-A4CE-6C24-391DC4FBEE19}"/>
          </ac:spMkLst>
        </pc:spChg>
        <pc:spChg chg="add del">
          <ac:chgData name="伊健 杜" userId="e69aded81da48593" providerId="LiveId" clId="{461766C9-7173-48F8-BF0E-C955B4241CB5}" dt="2023-04-13T07:51:01.369" v="5141" actId="478"/>
          <ac:spMkLst>
            <pc:docMk/>
            <pc:sldMk cId="2767047319" sldId="3075"/>
            <ac:spMk id="4" creationId="{861EC9E9-2C08-1A5E-4769-D4ADF70F5442}"/>
          </ac:spMkLst>
        </pc:spChg>
        <pc:picChg chg="add mod">
          <ac:chgData name="伊健 杜" userId="e69aded81da48593" providerId="LiveId" clId="{461766C9-7173-48F8-BF0E-C955B4241CB5}" dt="2023-04-13T07:51:13.050" v="5144" actId="1076"/>
          <ac:picMkLst>
            <pc:docMk/>
            <pc:sldMk cId="2767047319" sldId="3075"/>
            <ac:picMk id="9220" creationId="{44424439-5D34-49BE-D867-C85B5F250DC1}"/>
          </ac:picMkLst>
        </pc:picChg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1729317949" sldId="3076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1729317949" sldId="3076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49:55.134" v="5139" actId="1076"/>
          <ac:picMkLst>
            <pc:docMk/>
            <pc:sldMk cId="1729317949" sldId="3076"/>
            <ac:picMk id="8194" creationId="{CB04E9BE-28E4-3CF1-2240-B2B41FB9565F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2159813135" sldId="3077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2159813135" sldId="3077"/>
            <ac:spMk id="2" creationId="{B53539EB-9C46-5752-F286-0D8E863326C5}"/>
          </ac:spMkLst>
        </pc:spChg>
      </pc:sldChg>
      <pc:sldChg chg="add del">
        <pc:chgData name="伊健 杜" userId="e69aded81da48593" providerId="LiveId" clId="{461766C9-7173-48F8-BF0E-C955B4241CB5}" dt="2023-04-13T07:35:05.938" v="4319" actId="47"/>
        <pc:sldMkLst>
          <pc:docMk/>
          <pc:sldMk cId="2664204221" sldId="3077"/>
        </pc:sldMkLst>
      </pc:sldChg>
      <pc:sldChg chg="addSp modSp add mod">
        <pc:chgData name="伊健 杜" userId="e69aded81da48593" providerId="LiveId" clId="{461766C9-7173-48F8-BF0E-C955B4241CB5}" dt="2023-04-13T08:18:19.046" v="5255"/>
        <pc:sldMkLst>
          <pc:docMk/>
          <pc:sldMk cId="502677090" sldId="3078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2" creationId="{10304424-DB4A-36E7-9E0D-D32A5DD0F26C}"/>
          </ac:spMkLst>
        </pc:spChg>
        <pc:spChg chg="mod">
          <ac:chgData name="伊健 杜" userId="e69aded81da48593" providerId="LiveId" clId="{461766C9-7173-48F8-BF0E-C955B4241CB5}" dt="2023-04-13T08:18:19.046" v="5255"/>
          <ac:spMkLst>
            <pc:docMk/>
            <pc:sldMk cId="502677090" sldId="3078"/>
            <ac:spMk id="3" creationId="{90D857A6-C700-A4CE-6C24-391DC4FBEE19}"/>
          </ac:spMkLst>
        </pc:spChg>
        <pc:picChg chg="add mod">
          <ac:chgData name="伊健 杜" userId="e69aded81da48593" providerId="LiveId" clId="{461766C9-7173-48F8-BF0E-C955B4241CB5}" dt="2023-04-13T07:51:41.649" v="5148" actId="1076"/>
          <ac:picMkLst>
            <pc:docMk/>
            <pc:sldMk cId="502677090" sldId="3078"/>
            <ac:picMk id="10242" creationId="{DCAB3EDE-1680-E1AB-BC0C-A1D0044E1965}"/>
          </ac:picMkLst>
        </pc:picChg>
      </pc:sldChg>
      <pc:sldChg chg="modSp add mod">
        <pc:chgData name="伊健 杜" userId="e69aded81da48593" providerId="LiveId" clId="{461766C9-7173-48F8-BF0E-C955B4241CB5}" dt="2023-04-13T08:18:19.046" v="5255"/>
        <pc:sldMkLst>
          <pc:docMk/>
          <pc:sldMk cId="1875065243" sldId="3079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1875065243" sldId="3079"/>
            <ac:spMk id="2" creationId="{B53539EB-9C46-5752-F286-0D8E863326C5}"/>
          </ac:spMkLst>
        </pc:spChg>
      </pc:sldChg>
      <pc:sldChg chg="delSp modSp add mod ord">
        <pc:chgData name="伊健 杜" userId="e69aded81da48593" providerId="LiveId" clId="{461766C9-7173-48F8-BF0E-C955B4241CB5}" dt="2023-04-13T09:09:13.026" v="5274"/>
        <pc:sldMkLst>
          <pc:docMk/>
          <pc:sldMk cId="636085949" sldId="3080"/>
        </pc:sldMkLst>
        <pc:spChg chg="mod">
          <ac:chgData name="伊健 杜" userId="e69aded81da48593" providerId="LiveId" clId="{461766C9-7173-48F8-BF0E-C955B4241CB5}" dt="2023-04-13T08:18:19.046" v="5255"/>
          <ac:spMkLst>
            <pc:docMk/>
            <pc:sldMk cId="636085949" sldId="3080"/>
            <ac:spMk id="2" creationId="{D729D078-10FB-F44A-BCAA-FCEA49A9D029}"/>
          </ac:spMkLst>
        </pc:spChg>
        <pc:inkChg chg="del">
          <ac:chgData name="伊健 杜" userId="e69aded81da48593" providerId="LiveId" clId="{461766C9-7173-48F8-BF0E-C955B4241CB5}" dt="2023-04-13T07:38:51.921" v="4518" actId="478"/>
          <ac:inkMkLst>
            <pc:docMk/>
            <pc:sldMk cId="636085949" sldId="3080"/>
            <ac:inkMk id="3" creationId="{EA9A24FA-9B29-D347-AE46-BE2AA0ED75A4}"/>
          </ac:inkMkLst>
        </pc:ink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24A8079D-6749-4FE4-8604-2254E283DBEE}"/>
    <pc:docChg chg="undo custSel addSld delSld modSld sldOrd">
      <pc:chgData name="伊健 杜" userId="e69aded81da48593" providerId="LiveId" clId="{24A8079D-6749-4FE4-8604-2254E283DBEE}" dt="2023-04-06T11:21:00.956" v="6928" actId="20577"/>
      <pc:docMkLst>
        <pc:docMk/>
      </pc:docMkLst>
      <pc:sldChg chg="del">
        <pc:chgData name="伊健 杜" userId="e69aded81da48593" providerId="LiveId" clId="{24A8079D-6749-4FE4-8604-2254E283DBEE}" dt="2023-04-06T05:54:38.672" v="0" actId="47"/>
        <pc:sldMkLst>
          <pc:docMk/>
          <pc:sldMk cId="3989850249" sldId="2745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42680669" sldId="2762"/>
        </pc:sldMkLst>
        <pc:spChg chg="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6:03:39.931" v="16" actId="478"/>
          <ac:spMkLst>
            <pc:docMk/>
            <pc:sldMk cId="1542680669" sldId="2762"/>
            <ac:spMk id="4" creationId="{B6F70F01-3527-2C0C-F42C-E6291E0F230D}"/>
          </ac:spMkLst>
        </pc:spChg>
        <pc:spChg chg="del mod">
          <ac:chgData name="伊健 杜" userId="e69aded81da48593" providerId="LiveId" clId="{24A8079D-6749-4FE4-8604-2254E283DBEE}" dt="2023-04-06T06:04:17.006" v="34" actId="478"/>
          <ac:spMkLst>
            <pc:docMk/>
            <pc:sldMk cId="1542680669" sldId="2762"/>
            <ac:spMk id="6" creationId="{6039254A-9C7F-7679-6EDD-A45EFDCECB7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20.106" v="87" actId="1076"/>
          <ac:spMkLst>
            <pc:docMk/>
            <pc:sldMk cId="1542680669" sldId="2762"/>
            <ac:spMk id="8" creationId="{EFA9BF3A-8581-427A-75E6-6F09B2D989AF}"/>
          </ac:spMkLst>
        </pc:spChg>
        <pc:spChg chg="add 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9" creationId="{27136A9C-EE35-B2FD-1833-05A2191B4D85}"/>
          </ac:spMkLst>
        </pc:spChg>
        <pc:spChg chg="add del mod">
          <ac:chgData name="伊健 杜" userId="e69aded81da48593" providerId="LiveId" clId="{24A8079D-6749-4FE4-8604-2254E283DBEE}" dt="2023-04-06T06:04:54.174" v="64" actId="478"/>
          <ac:spMkLst>
            <pc:docMk/>
            <pc:sldMk cId="1542680669" sldId="2762"/>
            <ac:spMk id="10" creationId="{DD82AEDE-E378-4BC8-E47E-C322F9516F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500666780" sldId="2919"/>
        </pc:sldMkLst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807357662" sldId="2920"/>
        </pc:sldMkLst>
        <pc:picChg chg="del">
          <ac:chgData name="伊健 杜" userId="e69aded81da48593" providerId="LiveId" clId="{24A8079D-6749-4FE4-8604-2254E283DBEE}" dt="2023-04-06T05:54:46.689" v="5" actId="478"/>
          <ac:picMkLst>
            <pc:docMk/>
            <pc:sldMk cId="1807357662" sldId="2920"/>
            <ac:picMk id="4" creationId="{15C0CBD3-71CE-574D-3465-E3A6BFF43D36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396056849" sldId="2921"/>
        </pc:sldMkLst>
        <pc:picChg chg="del">
          <ac:chgData name="伊健 杜" userId="e69aded81da48593" providerId="LiveId" clId="{24A8079D-6749-4FE4-8604-2254E283DBEE}" dt="2023-04-06T05:54:45.362" v="4" actId="478"/>
          <ac:picMkLst>
            <pc:docMk/>
            <pc:sldMk cId="2396056849" sldId="2921"/>
            <ac:picMk id="2" creationId="{B6367909-DB96-BD36-45C2-EBBE7DDBAD23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500809612" sldId="2922"/>
        </pc:sldMkLst>
        <pc:picChg chg="del">
          <ac:chgData name="伊健 杜" userId="e69aded81da48593" providerId="LiveId" clId="{24A8079D-6749-4FE4-8604-2254E283DBEE}" dt="2023-04-06T05:54:44.611" v="3" actId="478"/>
          <ac:picMkLst>
            <pc:docMk/>
            <pc:sldMk cId="1500809612" sldId="2922"/>
            <ac:picMk id="2" creationId="{22FA3AFD-DF2D-7C26-688A-5E5649741420}"/>
          </ac:picMkLst>
        </pc:picChg>
      </pc:sldChg>
      <pc:sldChg chg="delSp modSp del">
        <pc:chgData name="伊健 杜" userId="e69aded81da48593" providerId="LiveId" clId="{24A8079D-6749-4FE4-8604-2254E283DBEE}" dt="2023-04-06T05:58:41.880" v="13" actId="47"/>
        <pc:sldMkLst>
          <pc:docMk/>
          <pc:sldMk cId="2292649923" sldId="2923"/>
        </pc:sldMkLst>
        <pc:picChg chg="del mod">
          <ac:chgData name="伊健 杜" userId="e69aded81da48593" providerId="LiveId" clId="{24A8079D-6749-4FE4-8604-2254E283DBEE}" dt="2023-04-06T05:54:43.347" v="2" actId="478"/>
          <ac:picMkLst>
            <pc:docMk/>
            <pc:sldMk cId="2292649923" sldId="2923"/>
            <ac:picMk id="2" creationId="{53BB808E-8922-6264-249C-B80A1D4072A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629031634" sldId="2924"/>
        </pc:sldMkLst>
        <pc:picChg chg="del">
          <ac:chgData name="伊健 杜" userId="e69aded81da48593" providerId="LiveId" clId="{24A8079D-6749-4FE4-8604-2254E283DBEE}" dt="2023-04-06T05:54:47.564" v="6" actId="478"/>
          <ac:picMkLst>
            <pc:docMk/>
            <pc:sldMk cId="1629031634" sldId="2924"/>
            <ac:picMk id="4" creationId="{B069BEA3-6851-D2D5-8AF8-51765622847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586487508" sldId="2925"/>
        </pc:sldMkLst>
        <pc:picChg chg="del">
          <ac:chgData name="伊健 杜" userId="e69aded81da48593" providerId="LiveId" clId="{24A8079D-6749-4FE4-8604-2254E283DBEE}" dt="2023-04-06T05:54:48.731" v="7" actId="478"/>
          <ac:picMkLst>
            <pc:docMk/>
            <pc:sldMk cId="2586487508" sldId="2925"/>
            <ac:picMk id="2" creationId="{C4B4EDA4-81AE-9A53-E5D5-7DF69034C2A9}"/>
          </ac:picMkLst>
        </pc:picChg>
      </pc:sldChg>
      <pc:sldChg chg="addSp delSp modSp del">
        <pc:chgData name="伊健 杜" userId="e69aded81da48593" providerId="LiveId" clId="{24A8079D-6749-4FE4-8604-2254E283DBEE}" dt="2023-04-06T05:58:41.880" v="13" actId="47"/>
        <pc:sldMkLst>
          <pc:docMk/>
          <pc:sldMk cId="1807341194" sldId="2926"/>
        </pc:sldMkLst>
        <pc:picChg chg="add mod">
          <ac:chgData name="伊健 杜" userId="e69aded81da48593" providerId="LiveId" clId="{24A8079D-6749-4FE4-8604-2254E283DBEE}" dt="2023-04-06T05:58:28.446" v="12" actId="1076"/>
          <ac:picMkLst>
            <pc:docMk/>
            <pc:sldMk cId="1807341194" sldId="2926"/>
            <ac:picMk id="2" creationId="{10488661-8FF0-1330-B515-36B09DA6E848}"/>
          </ac:picMkLst>
        </pc:picChg>
        <pc:picChg chg="del">
          <ac:chgData name="伊健 杜" userId="e69aded81da48593" providerId="LiveId" clId="{24A8079D-6749-4FE4-8604-2254E283DBEE}" dt="2023-04-06T05:54:50.550" v="9" actId="478"/>
          <ac:picMkLst>
            <pc:docMk/>
            <pc:sldMk cId="1807341194" sldId="2926"/>
            <ac:picMk id="4" creationId="{6439B3F6-6FE5-FE35-15FD-5FDC35252870}"/>
          </ac:picMkLst>
        </pc:picChg>
        <pc:picChg chg="del">
          <ac:chgData name="伊健 杜" userId="e69aded81da48593" providerId="LiveId" clId="{24A8079D-6749-4FE4-8604-2254E283DBEE}" dt="2023-04-06T05:54:49.803" v="8" actId="478"/>
          <ac:picMkLst>
            <pc:docMk/>
            <pc:sldMk cId="1807341194" sldId="2926"/>
            <ac:picMk id="5" creationId="{B2789EBC-7E27-58BA-DBF9-FF52B836964B}"/>
          </ac:picMkLst>
        </pc:picChg>
        <pc:picChg chg="del">
          <ac:chgData name="伊健 杜" userId="e69aded81da48593" providerId="LiveId" clId="{24A8079D-6749-4FE4-8604-2254E283DBEE}" dt="2023-04-06T05:54:50.931" v="10" actId="478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delSp modSp add del mod">
        <pc:chgData name="伊健 杜" userId="e69aded81da48593" providerId="LiveId" clId="{24A8079D-6749-4FE4-8604-2254E283DBEE}" dt="2023-04-06T08:39:36.742" v="6705"/>
        <pc:sldMkLst>
          <pc:docMk/>
          <pc:sldMk cId="1108335688" sldId="292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12:34.160" v="739" actId="478"/>
          <ac:picMkLst>
            <pc:docMk/>
            <pc:sldMk cId="1108335688" sldId="2927"/>
            <ac:picMk id="2050" creationId="{B83A76FB-46A0-5609-BA3B-A467B63D3A4F}"/>
          </ac:picMkLst>
        </pc:picChg>
        <pc:picChg chg="add mod">
          <ac:chgData name="伊健 杜" userId="e69aded81da48593" providerId="LiveId" clId="{24A8079D-6749-4FE4-8604-2254E283DBEE}" dt="2023-04-06T07:39:05.031" v="6513" actId="1076"/>
          <ac:picMkLst>
            <pc:docMk/>
            <pc:sldMk cId="1108335688" sldId="2927"/>
            <ac:picMk id="30722" creationId="{C106C012-227F-B644-CC55-D06D8B214B90}"/>
          </ac:picMkLst>
        </pc:pic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80473688" sldId="292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071890930" sldId="292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875847996" sldId="293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91305812" sldId="293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197431242" sldId="293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364005100" sldId="293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4157606034" sldId="293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71395248" sldId="293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1811580" sldId="293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23079608" sldId="293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1788517" sldId="293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3127246" sldId="293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185679573" sldId="294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721899634" sldId="294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8964827" sldId="294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575050473" sldId="294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25212094" sldId="294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78475147" sldId="294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956856111" sldId="294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74940833" sldId="294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20269481" sldId="2948"/>
        </pc:sldMkLst>
      </pc:sldChg>
      <pc:sldChg chg="modSp mod">
        <pc:chgData name="伊健 杜" userId="e69aded81da48593" providerId="LiveId" clId="{24A8079D-6749-4FE4-8604-2254E283DBEE}" dt="2023-04-06T09:55:57.990" v="6826"/>
        <pc:sldMkLst>
          <pc:docMk/>
          <pc:sldMk cId="3447122408" sldId="2949"/>
        </pc:sldMkLst>
        <pc:spChg chg="mod">
          <ac:chgData name="伊健 杜" userId="e69aded81da48593" providerId="LiveId" clId="{24A8079D-6749-4FE4-8604-2254E283DBEE}" dt="2023-04-06T09:55:57.990" v="6826"/>
          <ac:spMkLst>
            <pc:docMk/>
            <pc:sldMk cId="3447122408" sldId="2949"/>
            <ac:spMk id="5" creationId="{3FB316CA-370C-D9FC-85F9-D2A8F1BD8E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45525508" sldId="2950"/>
        </pc:sldMkLst>
      </pc:sldChg>
      <pc:sldChg chg="addSp delSp modSp add mod delAnim">
        <pc:chgData name="伊健 杜" userId="e69aded81da48593" providerId="LiveId" clId="{24A8079D-6749-4FE4-8604-2254E283DBEE}" dt="2023-04-06T08:39:36.742" v="6705"/>
        <pc:sldMkLst>
          <pc:docMk/>
          <pc:sldMk cId="3716261788" sldId="295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716261788" sldId="2950"/>
            <ac:spMk id="3" creationId="{90D857A6-C700-A4CE-6C24-391DC4FBEE19}"/>
          </ac:spMkLst>
        </pc:spChg>
        <pc:spChg chg="del mod">
          <ac:chgData name="伊健 杜" userId="e69aded81da48593" providerId="LiveId" clId="{24A8079D-6749-4FE4-8604-2254E283DBEE}" dt="2023-04-06T06:05:36.016" v="115" actId="478"/>
          <ac:spMkLst>
            <pc:docMk/>
            <pc:sldMk cId="3716261788" sldId="2950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38.495" v="116" actId="1076"/>
          <ac:spMkLst>
            <pc:docMk/>
            <pc:sldMk cId="3716261788" sldId="2950"/>
            <ac:spMk id="8" creationId="{EFA9BF3A-8581-427A-75E6-6F09B2D989AF}"/>
          </ac:spMkLst>
        </pc:spChg>
        <pc:picChg chg="del mod">
          <ac:chgData name="伊健 杜" userId="e69aded81da48593" providerId="LiveId" clId="{24A8079D-6749-4FE4-8604-2254E283DBEE}" dt="2023-04-06T06:06:24.085" v="247" actId="478"/>
          <ac:picMkLst>
            <pc:docMk/>
            <pc:sldMk cId="3716261788" sldId="2950"/>
            <ac:picMk id="5" creationId="{B338C059-6FD4-204D-3999-BF754FC26C65}"/>
          </ac:picMkLst>
        </pc:picChg>
        <pc:picChg chg="add mod">
          <ac:chgData name="伊健 杜" userId="e69aded81da48593" providerId="LiveId" clId="{24A8079D-6749-4FE4-8604-2254E283DBEE}" dt="2023-04-06T07:36:27.779" v="6488" actId="1076"/>
          <ac:picMkLst>
            <pc:docMk/>
            <pc:sldMk cId="3716261788" sldId="2950"/>
            <ac:picMk id="11266" creationId="{08D96E8C-9107-867B-9935-ECFE211CE855}"/>
          </ac:picMkLst>
        </pc:picChg>
      </pc:sldChg>
      <pc:sldChg chg="addSp modSp add mod modAnim">
        <pc:chgData name="伊健 杜" userId="e69aded81da48593" providerId="LiveId" clId="{24A8079D-6749-4FE4-8604-2254E283DBEE}" dt="2023-04-06T10:28:31.397" v="6858"/>
        <pc:sldMkLst>
          <pc:docMk/>
          <pc:sldMk cId="1097938814" sldId="295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97938814" sldId="2951"/>
            <ac:spMk id="3" creationId="{90D857A6-C700-A4CE-6C24-391DC4FBEE19}"/>
          </ac:spMkLst>
        </pc:spChg>
        <pc:spChg chg="add mod">
          <ac:chgData name="伊健 杜" userId="e69aded81da48593" providerId="LiveId" clId="{24A8079D-6749-4FE4-8604-2254E283DBEE}" dt="2023-04-06T10:28:20.208" v="6852" actId="1076"/>
          <ac:spMkLst>
            <pc:docMk/>
            <pc:sldMk cId="1097938814" sldId="2951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28:27.129" v="6857" actId="1076"/>
          <ac:spMkLst>
            <pc:docMk/>
            <pc:sldMk cId="1097938814" sldId="2951"/>
            <ac:spMk id="5" creationId="{E173859C-EEE9-55A9-45C2-A6AC002D4D3A}"/>
          </ac:spMkLst>
        </pc:spChg>
        <pc:picChg chg="add mod">
          <ac:chgData name="伊健 杜" userId="e69aded81da48593" providerId="LiveId" clId="{24A8079D-6749-4FE4-8604-2254E283DBEE}" dt="2023-04-06T10:28:21.100" v="6853" actId="1076"/>
          <ac:picMkLst>
            <pc:docMk/>
            <pc:sldMk cId="1097938814" sldId="2951"/>
            <ac:picMk id="26626" creationId="{C6FB0BB7-FBEB-3B68-D7FA-B0A13EAC5CA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0307351" sldId="295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4" creationId="{DE2CDCEE-8B06-738F-ED6B-C8788393072F}"/>
          </ac:spMkLst>
        </pc:spChg>
        <pc:picChg chg="add mod">
          <ac:chgData name="伊健 杜" userId="e69aded81da48593" providerId="LiveId" clId="{24A8079D-6749-4FE4-8604-2254E283DBEE}" dt="2023-04-06T07:37:04.172" v="6494" actId="1076"/>
          <ac:picMkLst>
            <pc:docMk/>
            <pc:sldMk cId="420307351" sldId="2952"/>
            <ac:picMk id="27650" creationId="{EB0355BB-6E69-28CB-F590-7A9577617CD5}"/>
          </ac:picMkLst>
        </pc:picChg>
      </pc:sldChg>
      <pc:sldChg chg="addSp modSp add mod modAnim">
        <pc:chgData name="伊健 杜" userId="e69aded81da48593" providerId="LiveId" clId="{24A8079D-6749-4FE4-8604-2254E283DBEE}" dt="2023-04-06T10:37:26.815" v="6882"/>
        <pc:sldMkLst>
          <pc:docMk/>
          <pc:sldMk cId="2081471631" sldId="2953"/>
        </pc:sldMkLst>
        <pc:spChg chg="mod">
          <ac:chgData name="伊健 杜" userId="e69aded81da48593" providerId="LiveId" clId="{24A8079D-6749-4FE4-8604-2254E283DBEE}" dt="2023-04-06T10:35:49.768" v="6860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10:35:50.581" v="6862"/>
          <ac:spMkLst>
            <pc:docMk/>
            <pc:sldMk cId="2081471631" sldId="2953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35:51.549" v="6864"/>
          <ac:spMkLst>
            <pc:docMk/>
            <pc:sldMk cId="2081471631" sldId="2953"/>
            <ac:spMk id="5" creationId="{F6524927-12ED-5D23-6E18-D8E0A0852205}"/>
          </ac:spMkLst>
        </pc:spChg>
        <pc:spChg chg="add mod">
          <ac:chgData name="伊健 杜" userId="e69aded81da48593" providerId="LiveId" clId="{24A8079D-6749-4FE4-8604-2254E283DBEE}" dt="2023-04-06T10:36:59.433" v="6881" actId="20577"/>
          <ac:spMkLst>
            <pc:docMk/>
            <pc:sldMk cId="2081471631" sldId="2953"/>
            <ac:spMk id="6" creationId="{DC608461-CCF0-DDB8-F21D-BBC31DA8FAF2}"/>
          </ac:spMkLst>
        </pc:spChg>
        <pc:picChg chg="add mod">
          <ac:chgData name="伊健 杜" userId="e69aded81da48593" providerId="LiveId" clId="{24A8079D-6749-4FE4-8604-2254E283DBEE}" dt="2023-04-06T09:55:50.327" v="6809" actId="1076"/>
          <ac:picMkLst>
            <pc:docMk/>
            <pc:sldMk cId="2081471631" sldId="2953"/>
            <ac:picMk id="28674" creationId="{44BD89B7-9F24-1C31-71EA-FDE17B4EBC85}"/>
          </ac:picMkLst>
        </pc:picChg>
        <pc:picChg chg="add mod">
          <ac:chgData name="伊健 杜" userId="e69aded81da48593" providerId="LiveId" clId="{24A8079D-6749-4FE4-8604-2254E283DBEE}" dt="2023-04-06T09:55:49.595" v="6808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addSp delSp modSp add mod modAnim">
        <pc:chgData name="伊健 杜" userId="e69aded81da48593" providerId="LiveId" clId="{24A8079D-6749-4FE4-8604-2254E283DBEE}" dt="2023-04-06T09:55:39.344" v="6806" actId="478"/>
        <pc:sldMkLst>
          <pc:docMk/>
          <pc:sldMk cId="4050419372" sldId="295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050419372" sldId="2954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48:57.950" v="6751" actId="1076"/>
          <ac:spMkLst>
            <pc:docMk/>
            <pc:sldMk cId="4050419372" sldId="2954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8:49:25.249" v="6770" actId="20577"/>
          <ac:spMkLst>
            <pc:docMk/>
            <pc:sldMk cId="4050419372" sldId="2954"/>
            <ac:spMk id="5" creationId="{59DB01E9-1694-F217-4DDE-59333EDDF11A}"/>
          </ac:spMkLst>
        </pc:spChg>
        <pc:picChg chg="add mod">
          <ac:chgData name="伊健 杜" userId="e69aded81da48593" providerId="LiveId" clId="{24A8079D-6749-4FE4-8604-2254E283DBEE}" dt="2023-04-06T07:38:34.166" v="6509" actId="14100"/>
          <ac:picMkLst>
            <pc:docMk/>
            <pc:sldMk cId="4050419372" sldId="2954"/>
            <ac:picMk id="29698" creationId="{A6DB2D86-1C7A-6AA4-5B4A-5D84F9F0775A}"/>
          </ac:picMkLst>
        </pc:picChg>
        <pc:inkChg chg="add del">
          <ac:chgData name="伊健 杜" userId="e69aded81da48593" providerId="LiveId" clId="{24A8079D-6749-4FE4-8604-2254E283DBEE}" dt="2023-04-06T09:55:39.344" v="6806" actId="478"/>
          <ac:inkMkLst>
            <pc:docMk/>
            <pc:sldMk cId="4050419372" sldId="2954"/>
            <ac:inkMk id="6" creationId="{5A540312-BC25-A99D-BD56-1820BF90BBDB}"/>
          </ac:inkMkLst>
        </pc:ink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443606920" sldId="295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20.118" v="6516" actId="14100"/>
          <ac:picMkLst>
            <pc:docMk/>
            <pc:sldMk cId="1443606920" sldId="2955"/>
            <ac:picMk id="31746" creationId="{7E9E2E77-6848-8719-513E-C4286BE4A4F2}"/>
          </ac:picMkLst>
        </pc:picChg>
      </pc:sldChg>
      <pc:sldChg chg="delSp modSp new mod">
        <pc:chgData name="伊健 杜" userId="e69aded81da48593" providerId="LiveId" clId="{24A8079D-6749-4FE4-8604-2254E283DBEE}" dt="2023-04-06T08:39:36.742" v="6705"/>
        <pc:sldMkLst>
          <pc:docMk/>
          <pc:sldMk cId="9382297" sldId="295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382297" sldId="2956"/>
            <ac:spMk id="2" creationId="{08CCE4F1-5354-A605-566E-5F8AAE2435A0}"/>
          </ac:spMkLst>
        </pc:spChg>
        <pc:spChg chg="del">
          <ac:chgData name="伊健 杜" userId="e69aded81da48593" providerId="LiveId" clId="{24A8079D-6749-4FE4-8604-2254E283DBEE}" dt="2023-04-06T06:13:46.106" v="1006" actId="478"/>
          <ac:spMkLst>
            <pc:docMk/>
            <pc:sldMk cId="9382297" sldId="2956"/>
            <ac:spMk id="3" creationId="{A29F8479-D05D-E389-098E-B174F002782A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903008994" sldId="295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903008994" sldId="2957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57999751" sldId="295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57999751" sldId="2958"/>
            <ac:spMk id="2" creationId="{08CCE4F1-5354-A605-566E-5F8AAE2435A0}"/>
          </ac:spMkLst>
        </pc:spChg>
      </pc:sldChg>
      <pc:sldChg chg="new del">
        <pc:chgData name="伊健 杜" userId="e69aded81da48593" providerId="LiveId" clId="{24A8079D-6749-4FE4-8604-2254E283DBEE}" dt="2023-04-06T07:07:29.571" v="4286" actId="47"/>
        <pc:sldMkLst>
          <pc:docMk/>
          <pc:sldMk cId="2645540065" sldId="2959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213959171" sldId="296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55.063" v="6518" actId="1076"/>
          <ac:picMkLst>
            <pc:docMk/>
            <pc:sldMk cId="2213959171" sldId="2960"/>
            <ac:picMk id="32770" creationId="{9F6E2957-FB53-9FA1-84FB-999AA320F0C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54208266" sldId="296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0:26.335" v="6522" actId="1076"/>
          <ac:picMkLst>
            <pc:docMk/>
            <pc:sldMk cId="2854208266" sldId="2961"/>
            <ac:picMk id="33794" creationId="{4EF38205-3C56-3229-8120-4D17FFF04940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468725070" sldId="296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68725070" sldId="296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726881727" sldId="296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23.752" v="6539" actId="1076"/>
          <ac:picMkLst>
            <pc:docMk/>
            <pc:sldMk cId="726881727" sldId="2963"/>
            <ac:picMk id="34818" creationId="{75B71D4C-701A-E8FC-110D-8738F53CB286}"/>
          </ac:picMkLst>
        </pc:picChg>
      </pc:sldChg>
      <pc:sldChg chg="addSp delSp modSp add mod ord">
        <pc:chgData name="伊健 杜" userId="e69aded81da48593" providerId="LiveId" clId="{24A8079D-6749-4FE4-8604-2254E283DBEE}" dt="2023-04-06T09:56:10.767" v="6827" actId="478"/>
        <pc:sldMkLst>
          <pc:docMk/>
          <pc:sldMk cId="913891220" sldId="296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13891220" sldId="2964"/>
            <ac:spMk id="2" creationId="{08CCE4F1-5354-A605-566E-5F8AAE2435A0}"/>
          </ac:spMkLst>
        </pc:spChg>
        <pc:spChg chg="add del mod">
          <ac:chgData name="伊健 杜" userId="e69aded81da48593" providerId="LiveId" clId="{24A8079D-6749-4FE4-8604-2254E283DBEE}" dt="2023-04-06T09:56:10.767" v="6827" actId="478"/>
          <ac:spMkLst>
            <pc:docMk/>
            <pc:sldMk cId="913891220" sldId="2964"/>
            <ac:spMk id="3" creationId="{7102ACF2-C4FE-586B-9BE3-D73CD0D81E5A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589856920" sldId="296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89856920" sldId="2965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6:23:34.132" v="2013" actId="478"/>
          <ac:spMkLst>
            <pc:docMk/>
            <pc:sldMk cId="2589856920" sldId="296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6:25:12.322" v="2115" actId="20577"/>
          <ac:spMkLst>
            <pc:docMk/>
            <pc:sldMk cId="2589856920" sldId="2965"/>
            <ac:spMk id="4" creationId="{D1379CB6-5936-B361-334A-266FAAA26B83}"/>
          </ac:spMkLst>
        </pc:spChg>
        <pc:spChg chg="add mod">
          <ac:chgData name="伊健 杜" userId="e69aded81da48593" providerId="LiveId" clId="{24A8079D-6749-4FE4-8604-2254E283DBEE}" dt="2023-04-06T06:25:05.107" v="2109"/>
          <ac:spMkLst>
            <pc:docMk/>
            <pc:sldMk cId="2589856920" sldId="2965"/>
            <ac:spMk id="6" creationId="{87498C3D-2000-0FB7-9339-4BD329B54241}"/>
          </ac:spMkLst>
        </pc:spChg>
        <pc:picChg chg="add mod">
          <ac:chgData name="伊健 杜" userId="e69aded81da48593" providerId="LiveId" clId="{24A8079D-6749-4FE4-8604-2254E283DBEE}" dt="2023-04-06T06:24:10.062" v="2100" actId="1076"/>
          <ac:picMkLst>
            <pc:docMk/>
            <pc:sldMk cId="2589856920" sldId="2965"/>
            <ac:picMk id="1026" creationId="{CE8AB819-4D72-565C-1924-93C3CD644317}"/>
          </ac:picMkLst>
        </pc:picChg>
        <pc:picChg chg="add mod">
          <ac:chgData name="伊健 杜" userId="e69aded81da48593" providerId="LiveId" clId="{24A8079D-6749-4FE4-8604-2254E283DBEE}" dt="2023-04-06T06:25:01.840" v="2108" actId="1076"/>
          <ac:picMkLst>
            <pc:docMk/>
            <pc:sldMk cId="2589856920" sldId="2965"/>
            <ac:picMk id="1028" creationId="{B3C5D8C9-8D44-E27E-A3A7-EF070A4B41C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142608613" sldId="2966"/>
        </pc:sldMkLst>
        <pc:spChg chg="mod">
          <ac:chgData name="伊健 杜" userId="e69aded81da48593" providerId="LiveId" clId="{24A8079D-6749-4FE4-8604-2254E283DBEE}" dt="2023-04-06T06:27:15.234" v="2435"/>
          <ac:spMkLst>
            <pc:docMk/>
            <pc:sldMk cId="4142608613" sldId="2966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142608613" sldId="2966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41.725" v="6543" actId="1076"/>
          <ac:picMkLst>
            <pc:docMk/>
            <pc:sldMk cId="4142608613" sldId="2966"/>
            <ac:picMk id="35842" creationId="{86DC9585-AB88-CC69-A8E0-EA61A342D99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368175319" sldId="2967"/>
        </pc:sldMkLst>
        <pc:spChg chg="mod">
          <ac:chgData name="伊健 杜" userId="e69aded81da48593" providerId="LiveId" clId="{24A8079D-6749-4FE4-8604-2254E283DBEE}" dt="2023-04-06T06:27:19.408" v="2436"/>
          <ac:spMkLst>
            <pc:docMk/>
            <pc:sldMk cId="1368175319" sldId="296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68175319" sldId="2967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2:11.251" v="6547" actId="1076"/>
          <ac:picMkLst>
            <pc:docMk/>
            <pc:sldMk cId="1368175319" sldId="2967"/>
            <ac:picMk id="36866" creationId="{4676CEC6-7CB7-2CD8-311A-B6A09C3CF9D9}"/>
          </ac:picMkLst>
        </pc:picChg>
      </pc:sldChg>
      <pc:sldChg chg="addSp delSp modSp add mod modAnim">
        <pc:chgData name="伊健 杜" userId="e69aded81da48593" providerId="LiveId" clId="{24A8079D-6749-4FE4-8604-2254E283DBEE}" dt="2023-04-06T09:56:25.251" v="6828"/>
        <pc:sldMkLst>
          <pc:docMk/>
          <pc:sldMk cId="1315242715" sldId="2968"/>
        </pc:sldMkLst>
        <pc:spChg chg="del">
          <ac:chgData name="伊健 杜" userId="e69aded81da48593" providerId="LiveId" clId="{24A8079D-6749-4FE4-8604-2254E283DBEE}" dt="2023-04-06T06:27:51.060" v="2438" actId="478"/>
          <ac:spMkLst>
            <pc:docMk/>
            <pc:sldMk cId="1315242715" sldId="2968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15242715" sldId="2968"/>
            <ac:spMk id="3" creationId="{A68883CB-963E-F336-7660-7F30997E9C5B}"/>
          </ac:spMkLst>
        </pc:spChg>
        <pc:spChg chg="add del mod">
          <ac:chgData name="伊健 杜" userId="e69aded81da48593" providerId="LiveId" clId="{24A8079D-6749-4FE4-8604-2254E283DBEE}" dt="2023-04-06T06:27:53.064" v="2439" actId="478"/>
          <ac:spMkLst>
            <pc:docMk/>
            <pc:sldMk cId="1315242715" sldId="2968"/>
            <ac:spMk id="6" creationId="{7FBC8F94-5A22-8D26-AC82-C34F4F2636B3}"/>
          </ac:spMkLst>
        </pc:spChg>
        <pc:spChg chg="add mod">
          <ac:chgData name="伊健 杜" userId="e69aded81da48593" providerId="LiveId" clId="{24A8079D-6749-4FE4-8604-2254E283DBEE}" dt="2023-04-06T07:43:37.244" v="6574" actId="1076"/>
          <ac:spMkLst>
            <pc:docMk/>
            <pc:sldMk cId="1315242715" sldId="2968"/>
            <ac:spMk id="7" creationId="{069F9FDA-B764-987E-380D-4E073A274834}"/>
          </ac:spMkLst>
        </pc:spChg>
        <pc:picChg chg="add mod">
          <ac:chgData name="伊健 杜" userId="e69aded81da48593" providerId="LiveId" clId="{24A8079D-6749-4FE4-8604-2254E283DBEE}" dt="2023-04-06T06:35:23.145" v="2725" actId="14100"/>
          <ac:picMkLst>
            <pc:docMk/>
            <pc:sldMk cId="1315242715" sldId="2968"/>
            <ac:picMk id="2050" creationId="{9BDF257A-4E38-5A0D-640E-AAE16223C636}"/>
          </ac:picMkLst>
        </pc:picChg>
      </pc:sldChg>
      <pc:sldChg chg="addSp modSp add mod modAnim">
        <pc:chgData name="伊健 杜" userId="e69aded81da48593" providerId="LiveId" clId="{24A8079D-6749-4FE4-8604-2254E283DBEE}" dt="2023-04-06T09:22:22.506" v="6799"/>
        <pc:sldMkLst>
          <pc:docMk/>
          <pc:sldMk cId="547530724" sldId="2969"/>
        </pc:sldMkLst>
        <pc:spChg chg="add mod">
          <ac:chgData name="伊健 杜" userId="e69aded81da48593" providerId="LiveId" clId="{24A8079D-6749-4FE4-8604-2254E283DBEE}" dt="2023-04-06T07:43:43.004" v="6590"/>
          <ac:spMkLst>
            <pc:docMk/>
            <pc:sldMk cId="547530724" sldId="2969"/>
            <ac:spMk id="2" creationId="{67FEEA8B-515A-658F-6D3F-772B102B90E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547530724" sldId="2969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4:25.438" v="2710" actId="1076"/>
          <ac:picMkLst>
            <pc:docMk/>
            <pc:sldMk cId="547530724" sldId="2969"/>
            <ac:picMk id="4098" creationId="{6C5D513C-E07F-2117-9F04-908DF3935616}"/>
          </ac:picMkLst>
        </pc:picChg>
      </pc:sldChg>
      <pc:sldChg chg="addSp modSp add mod modAnim">
        <pc:chgData name="伊健 杜" userId="e69aded81da48593" providerId="LiveId" clId="{24A8079D-6749-4FE4-8604-2254E283DBEE}" dt="2023-04-06T09:22:26.783" v="6800"/>
        <pc:sldMkLst>
          <pc:docMk/>
          <pc:sldMk cId="1509792580" sldId="2970"/>
        </pc:sldMkLst>
        <pc:spChg chg="add mod">
          <ac:chgData name="伊健 杜" userId="e69aded81da48593" providerId="LiveId" clId="{24A8079D-6749-4FE4-8604-2254E283DBEE}" dt="2023-04-06T07:43:53.574" v="6619" actId="1076"/>
          <ac:spMkLst>
            <pc:docMk/>
            <pc:sldMk cId="1509792580" sldId="2970"/>
            <ac:spMk id="2" creationId="{F71322FB-5099-3C6B-A4B7-7835CB3760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09792580" sldId="297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5:59.159" v="2729" actId="1076"/>
          <ac:picMkLst>
            <pc:docMk/>
            <pc:sldMk cId="1509792580" sldId="2970"/>
            <ac:picMk id="5122" creationId="{30B8AA0E-D4D7-BCFF-3D0D-2CF2D28D0033}"/>
          </ac:picMkLst>
        </pc:picChg>
        <pc:picChg chg="add mod">
          <ac:chgData name="伊健 杜" userId="e69aded81da48593" providerId="LiveId" clId="{24A8079D-6749-4FE4-8604-2254E283DBEE}" dt="2023-04-06T06:35:58.068" v="2728" actId="1076"/>
          <ac:picMkLst>
            <pc:docMk/>
            <pc:sldMk cId="1509792580" sldId="2970"/>
            <ac:picMk id="5124" creationId="{8C4B7EA0-9D22-2E9D-9BA2-565F75184CC9}"/>
          </ac:picMkLst>
        </pc:pic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1572474126" sldId="2971"/>
        </pc:sldMkLst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6:29:05.144" v="2544" actId="478"/>
          <ac:spMkLst>
            <pc:docMk/>
            <pc:sldMk cId="1572474126" sldId="2971"/>
            <ac:spMk id="3" creationId="{93036731-8033-3897-33F0-056F40F54BBE}"/>
          </ac:spMkLst>
        </pc:spChg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4" creationId="{D1379CB6-5936-B361-334A-266FAAA26B83}"/>
          </ac:spMkLst>
        </pc:spChg>
        <pc:spChg chg="mod">
          <ac:chgData name="伊健 杜" userId="e69aded81da48593" providerId="LiveId" clId="{24A8079D-6749-4FE4-8604-2254E283DBEE}" dt="2023-04-06T06:29:53.083" v="2610"/>
          <ac:spMkLst>
            <pc:docMk/>
            <pc:sldMk cId="1572474126" sldId="2971"/>
            <ac:spMk id="6" creationId="{87498C3D-2000-0FB7-9339-4BD329B5424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7" creationId="{CE28054F-1791-ACD4-3A94-28CC94CB84BF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8" creationId="{6E6FFA1B-F16B-4D5F-1FF5-82DC2BB9BF53}"/>
          </ac:spMkLst>
        </pc:sp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6" creationId="{CE8AB819-4D72-565C-1924-93C3CD644317}"/>
          </ac:picMkLst>
        </pc:pic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8" creationId="{B3C5D8C9-8D44-E27E-A3A7-EF070A4B41C2}"/>
          </ac:picMkLst>
        </pc:picChg>
        <pc:picChg chg="add mod">
          <ac:chgData name="伊健 杜" userId="e69aded81da48593" providerId="LiveId" clId="{24A8079D-6749-4FE4-8604-2254E283DBEE}" dt="2023-04-06T07:42:33.485" v="6549" actId="1076"/>
          <ac:picMkLst>
            <pc:docMk/>
            <pc:sldMk cId="1572474126" sldId="2971"/>
            <ac:picMk id="3074" creationId="{862E09F8-3CA9-9E03-C17F-91F8CCBBD428}"/>
          </ac:picMkLst>
        </pc:picChg>
        <pc:picChg chg="add mod">
          <ac:chgData name="伊健 杜" userId="e69aded81da48593" providerId="LiveId" clId="{24A8079D-6749-4FE4-8604-2254E283DBEE}" dt="2023-04-06T07:42:58.345" v="6555" actId="1076"/>
          <ac:picMkLst>
            <pc:docMk/>
            <pc:sldMk cId="1572474126" sldId="2971"/>
            <ac:picMk id="3076" creationId="{31C3B8D2-28A3-7659-CCE6-9B072DD47BE6}"/>
          </ac:picMkLst>
        </pc:picChg>
      </pc:sldChg>
      <pc:sldChg chg="addSp modSp add mod modAnim">
        <pc:chgData name="伊健 杜" userId="e69aded81da48593" providerId="LiveId" clId="{24A8079D-6749-4FE4-8604-2254E283DBEE}" dt="2023-04-06T09:22:30.711" v="6801"/>
        <pc:sldMkLst>
          <pc:docMk/>
          <pc:sldMk cId="3047510639" sldId="2972"/>
        </pc:sldMkLst>
        <pc:spChg chg="add mod">
          <ac:chgData name="伊健 杜" userId="e69aded81da48593" providerId="LiveId" clId="{24A8079D-6749-4FE4-8604-2254E283DBEE}" dt="2023-04-06T07:44:01.668" v="6630"/>
          <ac:spMkLst>
            <pc:docMk/>
            <pc:sldMk cId="3047510639" sldId="2972"/>
            <ac:spMk id="2" creationId="{433E1938-9CC9-CC36-65FD-0E197C18E3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047510639" sldId="297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6:19.619" v="2733" actId="14100"/>
          <ac:picMkLst>
            <pc:docMk/>
            <pc:sldMk cId="3047510639" sldId="2972"/>
            <ac:picMk id="6146" creationId="{C14907A2-1DE9-F4D9-DCE9-7315BA128BBE}"/>
          </ac:picMkLst>
        </pc:picChg>
      </pc:sldChg>
      <pc:sldChg chg="addSp modSp add mod">
        <pc:chgData name="伊健 杜" userId="e69aded81da48593" providerId="LiveId" clId="{24A8079D-6749-4FE4-8604-2254E283DBEE}" dt="2023-04-06T09:31:59.920" v="6805" actId="20577"/>
        <pc:sldMkLst>
          <pc:docMk/>
          <pc:sldMk cId="1565753624" sldId="297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565753624" sldId="297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9:31:59.920" v="6805" actId="20577"/>
          <ac:spMkLst>
            <pc:docMk/>
            <pc:sldMk cId="1565753624" sldId="297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7:35.573" v="2875" actId="1076"/>
          <ac:picMkLst>
            <pc:docMk/>
            <pc:sldMk cId="1565753624" sldId="2973"/>
            <ac:picMk id="7170" creationId="{EC0F544E-0D25-AD89-DBE0-EBDE4B847E6A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599804863" sldId="297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40:36.727" v="2930" actId="478"/>
          <ac:picMkLst>
            <pc:docMk/>
            <pc:sldMk cId="3599804863" sldId="2974"/>
            <ac:picMk id="7170" creationId="{EC0F544E-0D25-AD89-DBE0-EBDE4B847E6A}"/>
          </ac:picMkLst>
        </pc:picChg>
        <pc:picChg chg="add mod">
          <ac:chgData name="伊健 杜" userId="e69aded81da48593" providerId="LiveId" clId="{24A8079D-6749-4FE4-8604-2254E283DBEE}" dt="2023-04-06T06:42:24.055" v="3032" actId="1076"/>
          <ac:picMkLst>
            <pc:docMk/>
            <pc:sldMk cId="3599804863" sldId="2974"/>
            <ac:picMk id="8194" creationId="{88D23C81-915F-3FDC-E776-5AB02ED155D3}"/>
          </ac:picMkLst>
        </pc:picChg>
      </pc:sldChg>
      <pc:sldChg chg="addSp delSp modSp add mod modNotesTx">
        <pc:chgData name="伊健 杜" userId="e69aded81da48593" providerId="LiveId" clId="{24A8079D-6749-4FE4-8604-2254E283DBEE}" dt="2023-04-06T10:06:11.211" v="6836" actId="20577"/>
        <pc:sldMkLst>
          <pc:docMk/>
          <pc:sldMk cId="263970782" sldId="297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4" creationId="{EAB6BD14-4153-4119-4734-D808B2C052AD}"/>
          </ac:spMkLst>
        </pc:spChg>
        <pc:picChg chg="del">
          <ac:chgData name="伊健 杜" userId="e69aded81da48593" providerId="LiveId" clId="{24A8079D-6749-4FE4-8604-2254E283DBEE}" dt="2023-04-06T06:42:31.541" v="3034" actId="478"/>
          <ac:picMkLst>
            <pc:docMk/>
            <pc:sldMk cId="263970782" sldId="2975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49:29.699" v="3471" actId="1076"/>
          <ac:picMkLst>
            <pc:docMk/>
            <pc:sldMk cId="263970782" sldId="2975"/>
            <ac:picMk id="9218" creationId="{61E6329F-1037-AF72-C648-5A6B34F0CDCD}"/>
          </ac:picMkLst>
        </pc:picChg>
        <pc:picChg chg="add mod">
          <ac:chgData name="伊健 杜" userId="e69aded81da48593" providerId="LiveId" clId="{24A8079D-6749-4FE4-8604-2254E283DBEE}" dt="2023-04-06T06:44:42.238" v="3144" actId="1076"/>
          <ac:picMkLst>
            <pc:docMk/>
            <pc:sldMk cId="263970782" sldId="2975"/>
            <ac:picMk id="9220" creationId="{E283D485-00F2-44DE-5FCF-093202CCFA4C}"/>
          </ac:picMkLst>
        </pc:picChg>
        <pc:picChg chg="add mod">
          <ac:chgData name="伊健 杜" userId="e69aded81da48593" providerId="LiveId" clId="{24A8079D-6749-4FE4-8604-2254E283DBEE}" dt="2023-04-06T06:45:11.595" v="3146" actId="14100"/>
          <ac:picMkLst>
            <pc:docMk/>
            <pc:sldMk cId="263970782" sldId="2975"/>
            <ac:picMk id="9222" creationId="{40238946-8B87-B247-254E-AF5AB2F51ACE}"/>
          </ac:picMkLst>
        </pc:picChg>
        <pc:picChg chg="add del">
          <ac:chgData name="伊健 杜" userId="e69aded81da48593" providerId="LiveId" clId="{24A8079D-6749-4FE4-8604-2254E283DBEE}" dt="2023-04-06T06:46:52.521" v="3148" actId="478"/>
          <ac:picMkLst>
            <pc:docMk/>
            <pc:sldMk cId="263970782" sldId="2975"/>
            <ac:picMk id="9224" creationId="{CA9B9F22-15B6-9D23-91CF-B8FE5ACDF2DD}"/>
          </ac:picMkLst>
        </pc:picChg>
        <pc:picChg chg="add mod">
          <ac:chgData name="伊健 杜" userId="e69aded81da48593" providerId="LiveId" clId="{24A8079D-6749-4FE4-8604-2254E283DBEE}" dt="2023-04-06T06:49:51.859" v="3473" actId="1076"/>
          <ac:picMkLst>
            <pc:docMk/>
            <pc:sldMk cId="263970782" sldId="2975"/>
            <ac:picMk id="9226" creationId="{FEDDC9BF-7F6A-0350-545A-D089B2820B61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3448564587" sldId="297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448564587" sldId="2976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11:21:00.956" v="6928" actId="20577"/>
        <pc:sldMkLst>
          <pc:docMk/>
          <pc:sldMk cId="734371331" sldId="297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34371331" sldId="2977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11:21:00.956" v="6928" actId="20577"/>
          <ac:spMkLst>
            <pc:docMk/>
            <pc:sldMk cId="734371331" sldId="2977"/>
            <ac:spMk id="3" creationId="{D3D3B544-A804-6D12-1DC0-D4E23FE6B562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127215235" sldId="297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127215235" sldId="297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326874182" sldId="2979"/>
        </pc:sldMkLst>
        <pc:spChg chg="mod">
          <ac:chgData name="伊健 杜" userId="e69aded81da48593" providerId="LiveId" clId="{24A8079D-6749-4FE4-8604-2254E283DBEE}" dt="2023-04-06T06:56:18.371" v="3636"/>
          <ac:spMkLst>
            <pc:docMk/>
            <pc:sldMk cId="1326874182" sldId="2979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26874182" sldId="2979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5:13.339" v="3630" actId="478"/>
          <ac:picMkLst>
            <pc:docMk/>
            <pc:sldMk cId="1326874182" sldId="2979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56:03.453" v="3632" actId="1076"/>
          <ac:picMkLst>
            <pc:docMk/>
            <pc:sldMk cId="1326874182" sldId="2979"/>
            <ac:picMk id="10242" creationId="{A9F66925-B6DB-093B-D1D5-0C4C6B4CAC00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462910870" sldId="2980"/>
        </pc:sldMkLst>
        <pc:spChg chg="mod">
          <ac:chgData name="伊健 杜" userId="e69aded81da48593" providerId="LiveId" clId="{24A8079D-6749-4FE4-8604-2254E283DBEE}" dt="2023-04-06T06:56:21.415" v="3639"/>
          <ac:spMkLst>
            <pc:docMk/>
            <pc:sldMk cId="1462910870" sldId="298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62910870" sldId="2980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6:27.173" v="3640" actId="478"/>
          <ac:picMkLst>
            <pc:docMk/>
            <pc:sldMk cId="1462910870" sldId="2980"/>
            <ac:picMk id="10242" creationId="{A9F66925-B6DB-093B-D1D5-0C4C6B4CAC00}"/>
          </ac:picMkLst>
        </pc:picChg>
        <pc:picChg chg="add mod">
          <ac:chgData name="伊健 杜" userId="e69aded81da48593" providerId="LiveId" clId="{24A8079D-6749-4FE4-8604-2254E283DBEE}" dt="2023-04-06T07:44:33.840" v="6634" actId="1076"/>
          <ac:picMkLst>
            <pc:docMk/>
            <pc:sldMk cId="1462910870" sldId="2980"/>
            <ac:picMk id="25602" creationId="{15047074-BCB9-BA05-AFF4-29562757987C}"/>
          </ac:picMkLst>
        </pc:picChg>
      </pc:sldChg>
      <pc:sldChg chg="add del">
        <pc:chgData name="伊健 杜" userId="e69aded81da48593" providerId="LiveId" clId="{24A8079D-6749-4FE4-8604-2254E283DBEE}" dt="2023-04-06T07:07:29.571" v="4286" actId="47"/>
        <pc:sldMkLst>
          <pc:docMk/>
          <pc:sldMk cId="2328164426" sldId="2981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633249801" sldId="298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633249801" sldId="298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5:04.872" v="6654" actId="1076"/>
          <ac:picMkLst>
            <pc:docMk/>
            <pc:sldMk cId="633249801" sldId="2982"/>
            <ac:picMk id="24578" creationId="{04CD9141-0E94-066E-A3DF-C2A2AA967118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798418887" sldId="298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98418887" sldId="2983"/>
            <ac:spMk id="2" creationId="{08CCE4F1-5354-A605-566E-5F8AAE2435A0}"/>
          </ac:spMkLst>
        </pc:spChg>
      </pc:sldChg>
      <pc:sldChg chg="modSp add">
        <pc:chgData name="伊健 杜" userId="e69aded81da48593" providerId="LiveId" clId="{24A8079D-6749-4FE4-8604-2254E283DBEE}" dt="2023-04-06T08:39:36.742" v="6705"/>
        <pc:sldMkLst>
          <pc:docMk/>
          <pc:sldMk cId="105293546" sldId="298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5293546" sldId="2984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083778025" sldId="298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83778025" sldId="2985"/>
            <ac:spMk id="2" creationId="{08CCE4F1-5354-A605-566E-5F8AAE2435A0}"/>
          </ac:spMkLst>
        </pc:spChg>
      </pc:sldChg>
      <pc:sldChg chg="addSp delSp modSp add mod delAnim">
        <pc:chgData name="伊健 杜" userId="e69aded81da48593" providerId="LiveId" clId="{24A8079D-6749-4FE4-8604-2254E283DBEE}" dt="2023-04-06T07:08:54.118" v="4334" actId="1076"/>
        <pc:sldMkLst>
          <pc:docMk/>
          <pc:sldMk cId="2460557067" sldId="2986"/>
        </pc:sldMkLst>
        <pc:spChg chg="mod">
          <ac:chgData name="伊健 杜" userId="e69aded81da48593" providerId="LiveId" clId="{24A8079D-6749-4FE4-8604-2254E283DBEE}" dt="2023-04-06T07:08:05.838" v="4300" actId="1076"/>
          <ac:spMkLst>
            <pc:docMk/>
            <pc:sldMk cId="2460557067" sldId="2986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5" creationId="{797B2543-66EC-84F0-0FC9-196B114FC6A8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6" creationId="{E98F8055-36B9-5E78-AD28-2FEAF08F9982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7" creationId="{8C1C3557-C268-F71A-D196-D79FD4984910}"/>
          </ac:spMkLst>
        </pc:spChg>
        <pc:spChg chg="del">
          <ac:chgData name="伊健 杜" userId="e69aded81da48593" providerId="LiveId" clId="{24A8079D-6749-4FE4-8604-2254E283DBEE}" dt="2023-04-06T07:07:59.287" v="4289" actId="478"/>
          <ac:spMkLst>
            <pc:docMk/>
            <pc:sldMk cId="2460557067" sldId="2986"/>
            <ac:spMk id="8" creationId="{EFA9BF3A-8581-427A-75E6-6F09B2D989AF}"/>
          </ac:spMkLst>
        </pc:spChg>
        <pc:spChg chg="del">
          <ac:chgData name="伊健 杜" userId="e69aded81da48593" providerId="LiveId" clId="{24A8079D-6749-4FE4-8604-2254E283DBEE}" dt="2023-04-06T07:07:56.956" v="4288" actId="478"/>
          <ac:spMkLst>
            <pc:docMk/>
            <pc:sldMk cId="2460557067" sldId="2986"/>
            <ac:spMk id="9" creationId="{27136A9C-EE35-B2FD-1833-05A2191B4D85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3905929" sldId="2987"/>
        </pc:sldMkLst>
        <pc:spChg chg="del">
          <ac:chgData name="伊健 杜" userId="e69aded81da48593" providerId="LiveId" clId="{24A8079D-6749-4FE4-8604-2254E283DBEE}" dt="2023-04-06T07:09:01.156" v="4337" actId="478"/>
          <ac:spMkLst>
            <pc:docMk/>
            <pc:sldMk cId="23905929" sldId="2987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7:09:04.645" v="4339" actId="478"/>
          <ac:spMkLst>
            <pc:docMk/>
            <pc:sldMk cId="23905929" sldId="2987"/>
            <ac:spMk id="4" creationId="{4B05DB74-8D48-032D-C487-F9B5A6FD1C8C}"/>
          </ac:spMkLst>
        </pc:spChg>
        <pc:spChg chg="mod">
          <ac:chgData name="伊健 杜" userId="e69aded81da48593" providerId="LiveId" clId="{24A8079D-6749-4FE4-8604-2254E283DBEE}" dt="2023-04-06T07:13:05.605" v="4769" actId="1076"/>
          <ac:spMkLst>
            <pc:docMk/>
            <pc:sldMk cId="23905929" sldId="298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3905929" sldId="2987"/>
            <ac:spMk id="8" creationId="{5884198E-E006-8463-CEA3-71884B4F4207}"/>
          </ac:spMkLst>
        </pc:spChg>
        <pc:spChg chg="add mod">
          <ac:chgData name="伊健 杜" userId="e69aded81da48593" providerId="LiveId" clId="{24A8079D-6749-4FE4-8604-2254E283DBEE}" dt="2023-04-06T07:13:08.648" v="4772"/>
          <ac:spMkLst>
            <pc:docMk/>
            <pc:sldMk cId="23905929" sldId="2987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5:54.860" v="6666" actId="1076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53104933" sldId="2988"/>
        </pc:sldMkLst>
        <pc:spChg chg="add 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2" creationId="{B32FA60B-404F-FFBD-3007-826CB99D45E9}"/>
          </ac:spMkLst>
        </pc:spChg>
        <pc:spChg chg="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53104933" sldId="2988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09.931" v="6668" actId="1076"/>
          <ac:picMkLst>
            <pc:docMk/>
            <pc:sldMk cId="4253104933" sldId="2988"/>
            <ac:picMk id="22530" creationId="{9F2C7FEC-A0C1-4699-4D0F-25AA46A6A5D9}"/>
          </ac:picMkLst>
        </pc:picChg>
      </pc:sldChg>
      <pc:sldChg chg="addSp modSp add mod modAnim">
        <pc:chgData name="伊健 杜" userId="e69aded81da48593" providerId="LiveId" clId="{24A8079D-6749-4FE4-8604-2254E283DBEE}" dt="2023-04-06T08:39:36.742" v="6705"/>
        <pc:sldMkLst>
          <pc:docMk/>
          <pc:sldMk cId="739815250" sldId="2989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2" creationId="{52DD4491-19DC-5E10-E18D-23087E6264B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7:43.020" v="6691" actId="1076"/>
          <ac:picMkLst>
            <pc:docMk/>
            <pc:sldMk cId="739815250" sldId="2989"/>
            <ac:picMk id="21506" creationId="{1BB0E9D2-0D5D-1E1D-8C83-B6C28AC772CE}"/>
          </ac:picMkLst>
        </pc:picChg>
        <pc:picChg chg="add mod">
          <ac:chgData name="伊健 杜" userId="e69aded81da48593" providerId="LiveId" clId="{24A8079D-6749-4FE4-8604-2254E283DBEE}" dt="2023-04-06T07:47:43.832" v="6692" actId="1076"/>
          <ac:picMkLst>
            <pc:docMk/>
            <pc:sldMk cId="739815250" sldId="2989"/>
            <ac:picMk id="21508" creationId="{36C32F9F-D93E-2DCC-B013-6274E079C277}"/>
          </ac:picMkLst>
        </pc:picChg>
      </pc:sldChg>
      <pc:sldChg chg="addSp modSp add mod ord modAnim">
        <pc:chgData name="伊健 杜" userId="e69aded81da48593" providerId="LiveId" clId="{24A8079D-6749-4FE4-8604-2254E283DBEE}" dt="2023-04-06T08:39:36.742" v="6705"/>
        <pc:sldMkLst>
          <pc:docMk/>
          <pc:sldMk cId="894207760" sldId="2990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2" creationId="{F2C2CD3F-C046-5295-2443-47F789E3FE55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38.643" v="6677" actId="1076"/>
          <ac:picMkLst>
            <pc:docMk/>
            <pc:sldMk cId="894207760" sldId="2990"/>
            <ac:picMk id="20482" creationId="{8866E7C9-AB2C-0A49-7C22-108043AD3796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122986530" sldId="2991"/>
        </pc:sldMkLst>
        <pc:spChg chg="add mod">
          <ac:chgData name="伊健 杜" userId="e69aded81da48593" providerId="LiveId" clId="{24A8079D-6749-4FE4-8604-2254E283DBEE}" dt="2023-04-06T07:18:15.944" v="5099" actId="1076"/>
          <ac:spMkLst>
            <pc:docMk/>
            <pc:sldMk cId="3122986530" sldId="2991"/>
            <ac:spMk id="2" creationId="{BA75B831-6DA1-690D-CF50-2AA41D8D7C5D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122986530" sldId="2991"/>
            <ac:spMk id="8" creationId="{5884198E-E006-8463-CEA3-71884B4F4207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8:17.179" v="6697" actId="1076"/>
          <ac:picMkLst>
            <pc:docMk/>
            <pc:sldMk cId="3122986530" sldId="2991"/>
            <ac:picMk id="19458" creationId="{E898BB21-3C3E-BC19-C45F-1BFF2FEBE64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3107254464" sldId="299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107254464" sldId="2992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35.085" v="6700" actId="1076"/>
          <ac:picMkLst>
            <pc:docMk/>
            <pc:sldMk cId="3107254464" sldId="2992"/>
            <ac:picMk id="18434" creationId="{2F9F7CAA-3140-10A8-F7AA-396D88F03476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27004843" sldId="299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27004843" sldId="2993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07:24:04.835" v="5758" actId="1076"/>
          <ac:spMkLst>
            <pc:docMk/>
            <pc:sldMk cId="2827004843" sldId="2993"/>
            <ac:spMk id="3" creationId="{86D272FD-C8A6-987C-8BA8-F79AE5946837}"/>
          </ac:spMkLst>
        </pc:spChg>
      </pc:sldChg>
      <pc:sldChg chg="add del">
        <pc:chgData name="伊健 杜" userId="e69aded81da48593" providerId="LiveId" clId="{24A8079D-6749-4FE4-8604-2254E283DBEE}" dt="2023-04-06T07:24:42.881" v="5825" actId="47"/>
        <pc:sldMkLst>
          <pc:docMk/>
          <pc:sldMk cId="716815648" sldId="2994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93807870" sldId="2994"/>
        </pc:sldMkLst>
        <pc:spChg chg="mod">
          <ac:chgData name="伊健 杜" userId="e69aded81da48593" providerId="LiveId" clId="{24A8079D-6749-4FE4-8604-2254E283DBEE}" dt="2023-04-06T07:28:17.298" v="6162" actId="1076"/>
          <ac:spMkLst>
            <pc:docMk/>
            <pc:sldMk cId="1593807870" sldId="2994"/>
            <ac:spMk id="2" creationId="{BA75B831-6DA1-690D-CF50-2AA41D8D7C5D}"/>
          </ac:spMkLst>
        </pc:spChg>
        <pc:spChg chg="add mod">
          <ac:chgData name="伊健 杜" userId="e69aded81da48593" providerId="LiveId" clId="{24A8079D-6749-4FE4-8604-2254E283DBEE}" dt="2023-04-06T07:28:14.504" v="6161" actId="20577"/>
          <ac:spMkLst>
            <pc:docMk/>
            <pc:sldMk cId="1593807870" sldId="2994"/>
            <ac:spMk id="3" creationId="{8B23E8E9-A28B-10D2-68D3-3816FC0512A3}"/>
          </ac:spMkLst>
        </pc:spChg>
        <pc:spChg chg="add del mod">
          <ac:chgData name="伊健 杜" userId="e69aded81da48593" providerId="LiveId" clId="{24A8079D-6749-4FE4-8604-2254E283DBEE}" dt="2023-04-06T07:28:19.453" v="6165" actId="478"/>
          <ac:spMkLst>
            <pc:docMk/>
            <pc:sldMk cId="1593807870" sldId="2994"/>
            <ac:spMk id="4" creationId="{F7708D07-FC9C-BB89-BE1F-348785A8CFEA}"/>
          </ac:spMkLst>
        </pc:spChg>
        <pc:spChg chg="add mod">
          <ac:chgData name="伊健 杜" userId="e69aded81da48593" providerId="LiveId" clId="{24A8079D-6749-4FE4-8604-2254E283DBEE}" dt="2023-04-06T07:28:30.269" v="6171" actId="1076"/>
          <ac:spMkLst>
            <pc:docMk/>
            <pc:sldMk cId="1593807870" sldId="2994"/>
            <ac:spMk id="5" creationId="{8E0A90EA-C9E9-2BA4-C638-8984BD22D7BD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93807870" sldId="2994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48.419" v="6702" actId="1076"/>
          <ac:picMkLst>
            <pc:docMk/>
            <pc:sldMk cId="1593807870" sldId="2994"/>
            <ac:picMk id="16386" creationId="{2EB86C78-B720-BF62-B9DD-0D7F9918957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946606470" sldId="299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946606470" sldId="2995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9:03.685" v="670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503913448" sldId="299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03913448" sldId="2996"/>
            <ac:spMk id="2" creationId="{08CCE4F1-5354-A605-566E-5F8AAE2435A0}"/>
          </ac:spMkLst>
        </pc:spChg>
        <pc:spChg chg="mod">
          <ac:chgData name="伊健 杜" userId="e69aded81da48593" providerId="LiveId" clId="{24A8079D-6749-4FE4-8604-2254E283DBEE}" dt="2023-04-06T07:27:53.268" v="6147"/>
          <ac:spMkLst>
            <pc:docMk/>
            <pc:sldMk cId="2503913448" sldId="2996"/>
            <ac:spMk id="3" creationId="{86D272FD-C8A6-987C-8BA8-F79AE5946837}"/>
          </ac:spMkLst>
        </pc:sp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3965104567" sldId="2997"/>
        </pc:sldMkLst>
        <pc:spChg chg="mod">
          <ac:chgData name="伊健 杜" userId="e69aded81da48593" providerId="LiveId" clId="{24A8079D-6749-4FE4-8604-2254E283DBEE}" dt="2023-04-06T07:31:57.119" v="6308" actId="20577"/>
          <ac:spMkLst>
            <pc:docMk/>
            <pc:sldMk cId="3965104567" sldId="2997"/>
            <ac:spMk id="2" creationId="{10304424-DB4A-36E7-9E0D-D32A5DD0F26C}"/>
          </ac:spMkLst>
        </pc:spChg>
        <pc:spChg chg="add mod">
          <ac:chgData name="伊健 杜" userId="e69aded81da48593" providerId="LiveId" clId="{24A8079D-6749-4FE4-8604-2254E283DBEE}" dt="2023-04-06T07:32:15.783" v="6319"/>
          <ac:spMkLst>
            <pc:docMk/>
            <pc:sldMk cId="3965104567" sldId="2997"/>
            <ac:spMk id="3" creationId="{BCD11A3F-2ABE-AA30-FC75-7BD1EDF18259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7:32:08.518" v="6314" actId="1076"/>
          <ac:spMkLst>
            <pc:docMk/>
            <pc:sldMk cId="3965104567" sldId="2997"/>
            <ac:spMk id="8" creationId="{7120BCA0-A5A5-A5FA-997C-B748C30CF700}"/>
          </ac:spMkLst>
        </pc:spChg>
        <pc:spChg chg="add mod">
          <ac:chgData name="伊健 杜" userId="e69aded81da48593" providerId="LiveId" clId="{24A8079D-6749-4FE4-8604-2254E283DBEE}" dt="2023-04-06T07:32:26.347" v="6333"/>
          <ac:spMkLst>
            <pc:docMk/>
            <pc:sldMk cId="3965104567" sldId="2997"/>
            <ac:spMk id="9" creationId="{9B26478C-D3E3-683A-5D01-A064B490D593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10" creationId="{D9411424-06DA-5401-7504-5A3222D73CCC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1" creationId="{D94D0020-FFE7-7AC2-592A-AA7AFBF050F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2" creationId="{60B77570-89A6-87A8-2BC5-619E6471E849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067064825" sldId="2998"/>
        </pc:sldMkLst>
        <pc:spChg chg="mod">
          <ac:chgData name="伊健 杜" userId="e69aded81da48593" providerId="LiveId" clId="{24A8079D-6749-4FE4-8604-2254E283DBEE}" dt="2023-04-06T07:34:22.574" v="6399"/>
          <ac:spMkLst>
            <pc:docMk/>
            <pc:sldMk cId="2067064825" sldId="2998"/>
            <ac:spMk id="3" creationId="{BCD11A3F-2ABE-AA30-FC75-7BD1EDF18259}"/>
          </ac:spMkLst>
        </pc:spChg>
        <pc:spChg chg="mod">
          <ac:chgData name="伊健 杜" userId="e69aded81da48593" providerId="LiveId" clId="{24A8079D-6749-4FE4-8604-2254E283DBEE}" dt="2023-04-06T07:34:35.575" v="6414"/>
          <ac:spMkLst>
            <pc:docMk/>
            <pc:sldMk cId="2067064825" sldId="2998"/>
            <ac:spMk id="4" creationId="{307E915B-01AE-4B65-4276-31944B4D1B58}"/>
          </ac:spMkLst>
        </pc:spChg>
        <pc:spChg chg="mod">
          <ac:chgData name="伊健 杜" userId="e69aded81da48593" providerId="LiveId" clId="{24A8079D-6749-4FE4-8604-2254E283DBEE}" dt="2023-04-06T07:34:16.451" v="6392"/>
          <ac:spMkLst>
            <pc:docMk/>
            <pc:sldMk cId="2067064825" sldId="2998"/>
            <ac:spMk id="8" creationId="{7120BCA0-A5A5-A5FA-997C-B748C30CF700}"/>
          </ac:spMkLst>
        </pc:spChg>
        <pc:spChg chg="mod">
          <ac:chgData name="伊健 杜" userId="e69aded81da48593" providerId="LiveId" clId="{24A8079D-6749-4FE4-8604-2254E283DBEE}" dt="2023-04-06T07:35:29.964" v="6470" actId="27636"/>
          <ac:spMkLst>
            <pc:docMk/>
            <pc:sldMk cId="2067064825" sldId="2998"/>
            <ac:spMk id="9" creationId="{9B26478C-D3E3-683A-5D01-A064B490D593}"/>
          </ac:spMkLst>
        </pc:spChg>
        <pc:spChg chg="mod">
          <ac:chgData name="伊健 杜" userId="e69aded81da48593" providerId="LiveId" clId="{24A8079D-6749-4FE4-8604-2254E283DBEE}" dt="2023-04-06T07:35:36.279" v="6475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1" creationId="{D94D0020-FFE7-7AC2-592A-AA7AFBF050F1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2" creationId="{60B77570-89A6-87A8-2BC5-619E6471E849}"/>
          </ac:spMkLst>
        </pc:sp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5T13:33:25.734" v="2653" actId="478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2:27.201" v="2487" actId="14100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0CA34728-584B-4209-96C7-725C1A70FF75}"/>
    <pc:docChg chg="undo custSel addSld delSld modSld sldOrd">
      <pc:chgData name="伊健 杜" userId="e69aded81da48593" providerId="LiveId" clId="{0CA34728-584B-4209-96C7-725C1A70FF75}" dt="2023-04-11T14:43:57.029" v="4507"/>
      <pc:docMkLst>
        <pc:docMk/>
      </pc:docMkLst>
      <pc:sldChg chg="del">
        <pc:chgData name="伊健 杜" userId="e69aded81da48593" providerId="LiveId" clId="{0CA34728-584B-4209-96C7-725C1A70FF75}" dt="2023-04-11T07:53:38.123" v="104" actId="47"/>
        <pc:sldMkLst>
          <pc:docMk/>
          <pc:sldMk cId="1542680669" sldId="2762"/>
        </pc:sldMkLst>
      </pc:sldChg>
      <pc:sldChg chg="addSp delSp modSp mod">
        <pc:chgData name="伊健 杜" userId="e69aded81da48593" providerId="LiveId" clId="{0CA34728-584B-4209-96C7-725C1A70FF75}" dt="2023-04-11T07:53:19.633" v="99" actId="20577"/>
        <pc:sldMkLst>
          <pc:docMk/>
          <pc:sldMk cId="1108335688" sldId="2927"/>
        </pc:sldMkLst>
        <pc:spChg chg="del">
          <ac:chgData name="伊健 杜" userId="e69aded81da48593" providerId="LiveId" clId="{0CA34728-584B-4209-96C7-725C1A70FF75}" dt="2023-04-11T07:53:15.080" v="92" actId="478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53:19.633" v="99" actId="20577"/>
          <ac:spMkLst>
            <pc:docMk/>
            <pc:sldMk cId="1108335688" sldId="2927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3:16.253" v="93" actId="478"/>
          <ac:spMkLst>
            <pc:docMk/>
            <pc:sldMk cId="1108335688" sldId="2927"/>
            <ac:spMk id="6" creationId="{95EE50EA-7AC9-196B-C191-FDF9638479FD}"/>
          </ac:spMkLst>
        </pc:spChg>
      </pc:sldChg>
      <pc:sldChg chg="del">
        <pc:chgData name="伊健 杜" userId="e69aded81da48593" providerId="LiveId" clId="{0CA34728-584B-4209-96C7-725C1A70FF75}" dt="2023-04-11T07:53:40.736" v="105" actId="47"/>
        <pc:sldMkLst>
          <pc:docMk/>
          <pc:sldMk cId="3447122408" sldId="2949"/>
        </pc:sldMkLst>
      </pc:sldChg>
      <pc:sldChg chg="del">
        <pc:chgData name="伊健 杜" userId="e69aded81da48593" providerId="LiveId" clId="{0CA34728-584B-4209-96C7-725C1A70FF75}" dt="2023-04-11T07:53:37.287" v="103" actId="47"/>
        <pc:sldMkLst>
          <pc:docMk/>
          <pc:sldMk cId="3716261788" sldId="2950"/>
        </pc:sldMkLst>
      </pc:sldChg>
      <pc:sldChg chg="del">
        <pc:chgData name="伊健 杜" userId="e69aded81da48593" providerId="LiveId" clId="{0CA34728-584B-4209-96C7-725C1A70FF75}" dt="2023-04-11T07:53:36.393" v="102" actId="47"/>
        <pc:sldMkLst>
          <pc:docMk/>
          <pc:sldMk cId="1097938814" sldId="2951"/>
        </pc:sldMkLst>
      </pc:sldChg>
      <pc:sldChg chg="del">
        <pc:chgData name="伊健 杜" userId="e69aded81da48593" providerId="LiveId" clId="{0CA34728-584B-4209-96C7-725C1A70FF75}" dt="2023-04-11T07:53:35.209" v="101" actId="47"/>
        <pc:sldMkLst>
          <pc:docMk/>
          <pc:sldMk cId="420307351" sldId="2952"/>
        </pc:sldMkLst>
      </pc:sldChg>
      <pc:sldChg chg="addSp delSp modSp add del mod ord addAnim delAnim modAnim">
        <pc:chgData name="伊健 杜" userId="e69aded81da48593" providerId="LiveId" clId="{0CA34728-584B-4209-96C7-725C1A70FF75}" dt="2023-04-11T14:19:04.704" v="4493"/>
        <pc:sldMkLst>
          <pc:docMk/>
          <pc:sldMk cId="2081471631" sldId="2953"/>
        </pc:sldMkLst>
        <pc:spChg chg="del">
          <ac:chgData name="伊健 杜" userId="e69aded81da48593" providerId="LiveId" clId="{0CA34728-584B-4209-96C7-725C1A70FF75}" dt="2023-04-11T07:53:45.803" v="108" actId="478"/>
          <ac:spMkLst>
            <pc:docMk/>
            <pc:sldMk cId="2081471631" sldId="2953"/>
            <ac:spMk id="2" creationId="{10304424-DB4A-36E7-9E0D-D32A5DD0F26C}"/>
          </ac:spMkLst>
        </pc:spChg>
        <pc:spChg chg="add mod">
          <ac:chgData name="伊健 杜" userId="e69aded81da48593" providerId="LiveId" clId="{0CA34728-584B-4209-96C7-725C1A70FF75}" dt="2023-04-11T12:16:10.926" v="4466" actId="20577"/>
          <ac:spMkLst>
            <pc:docMk/>
            <pc:sldMk cId="2081471631" sldId="2953"/>
            <ac:spMk id="2" creationId="{F8597C0D-8952-601A-C916-7E88418DA10C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0CA34728-584B-4209-96C7-725C1A70FF75}" dt="2023-04-11T07:53:59.069" v="113" actId="1076"/>
          <ac:spMkLst>
            <pc:docMk/>
            <pc:sldMk cId="2081471631" sldId="2953"/>
            <ac:spMk id="4" creationId="{DE2CDCEE-8B06-738F-ED6B-C8788393072F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81471631" sldId="2953"/>
            <ac:spMk id="5" creationId="{F6524927-12ED-5D23-6E18-D8E0A0852205}"/>
          </ac:spMkLst>
        </pc:spChg>
        <pc:spChg chg="add del mod">
          <ac:chgData name="伊健 杜" userId="e69aded81da48593" providerId="LiveId" clId="{0CA34728-584B-4209-96C7-725C1A70FF75}" dt="2023-04-11T14:18:43.626" v="4492" actId="20578"/>
          <ac:spMkLst>
            <pc:docMk/>
            <pc:sldMk cId="2081471631" sldId="2953"/>
            <ac:spMk id="6" creationId="{DC608461-CCF0-DDB8-F21D-BBC31DA8FAF2}"/>
          </ac:spMkLst>
        </pc:spChg>
        <pc:spChg chg="del">
          <ac:chgData name="伊健 杜" userId="e69aded81da48593" providerId="LiveId" clId="{0CA34728-584B-4209-96C7-725C1A70FF75}" dt="2023-04-11T07:53:48.392" v="110" actId="478"/>
          <ac:spMkLst>
            <pc:docMk/>
            <pc:sldMk cId="2081471631" sldId="2953"/>
            <ac:spMk id="9" creationId="{27136A9C-EE35-B2FD-1833-05A2191B4D85}"/>
          </ac:spMkLst>
        </pc:spChg>
        <pc:spChg chg="add del mod">
          <ac:chgData name="伊健 杜" userId="e69aded81da48593" providerId="LiveId" clId="{0CA34728-584B-4209-96C7-725C1A70FF75}" dt="2023-04-11T07:53:47.479" v="109" actId="478"/>
          <ac:spMkLst>
            <pc:docMk/>
            <pc:sldMk cId="2081471631" sldId="2953"/>
            <ac:spMk id="10" creationId="{CD2A310C-3F7F-2406-BF70-62CB4D3B73E1}"/>
          </ac:spMkLst>
        </pc:sp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4" creationId="{44BD89B7-9F24-1C31-71EA-FDE17B4EBC85}"/>
          </ac:picMkLst>
        </pc:picChg>
        <pc:picChg chg="mod">
          <ac:chgData name="伊健 杜" userId="e69aded81da48593" providerId="LiveId" clId="{0CA34728-584B-4209-96C7-725C1A70FF75}" dt="2023-04-11T07:53:59.069" v="113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del">
        <pc:chgData name="伊健 杜" userId="e69aded81da48593" providerId="LiveId" clId="{0CA34728-584B-4209-96C7-725C1A70FF75}" dt="2023-04-11T07:53:32.472" v="100" actId="47"/>
        <pc:sldMkLst>
          <pc:docMk/>
          <pc:sldMk cId="4050419372" sldId="2954"/>
        </pc:sldMkLst>
      </pc:sldChg>
      <pc:sldChg chg="del">
        <pc:chgData name="伊健 杜" userId="e69aded81da48593" providerId="LiveId" clId="{0CA34728-584B-4209-96C7-725C1A70FF75}" dt="2023-04-11T07:53:10.335" v="91" actId="47"/>
        <pc:sldMkLst>
          <pc:docMk/>
          <pc:sldMk cId="1443606920" sldId="2955"/>
        </pc:sldMkLst>
      </pc:sldChg>
      <pc:sldChg chg="del">
        <pc:chgData name="伊健 杜" userId="e69aded81da48593" providerId="LiveId" clId="{0CA34728-584B-4209-96C7-725C1A70FF75}" dt="2023-04-11T07:53:07.475" v="90" actId="47"/>
        <pc:sldMkLst>
          <pc:docMk/>
          <pc:sldMk cId="9382297" sldId="2956"/>
        </pc:sldMkLst>
      </pc:sldChg>
      <pc:sldChg chg="del">
        <pc:chgData name="伊健 杜" userId="e69aded81da48593" providerId="LiveId" clId="{0CA34728-584B-4209-96C7-725C1A70FF75}" dt="2023-04-11T07:53:04.755" v="88" actId="47"/>
        <pc:sldMkLst>
          <pc:docMk/>
          <pc:sldMk cId="1903008994" sldId="2957"/>
        </pc:sldMkLst>
      </pc:sldChg>
      <pc:sldChg chg="del">
        <pc:chgData name="伊健 杜" userId="e69aded81da48593" providerId="LiveId" clId="{0CA34728-584B-4209-96C7-725C1A70FF75}" dt="2023-04-11T07:53:06.002" v="89" actId="47"/>
        <pc:sldMkLst>
          <pc:docMk/>
          <pc:sldMk cId="57999751" sldId="2958"/>
        </pc:sldMkLst>
      </pc:sldChg>
      <pc:sldChg chg="addSp delSp modSp mod">
        <pc:chgData name="伊健 杜" userId="e69aded81da48593" providerId="LiveId" clId="{0CA34728-584B-4209-96C7-725C1A70FF75}" dt="2023-04-11T07:52:58.232" v="87" actId="20577"/>
        <pc:sldMkLst>
          <pc:docMk/>
          <pc:sldMk cId="2213959171" sldId="2960"/>
        </pc:sldMkLst>
        <pc:spChg chg="del">
          <ac:chgData name="伊健 杜" userId="e69aded81da48593" providerId="LiveId" clId="{0CA34728-584B-4209-96C7-725C1A70FF75}" dt="2023-04-11T07:52:40.320" v="75" actId="478"/>
          <ac:spMkLst>
            <pc:docMk/>
            <pc:sldMk cId="2213959171" sldId="2960"/>
            <ac:spMk id="2" creationId="{10304424-DB4A-36E7-9E0D-D32A5DD0F26C}"/>
          </ac:spMkLst>
        </pc:spChg>
        <pc:spChg chg="add del mod">
          <ac:chgData name="伊健 杜" userId="e69aded81da48593" providerId="LiveId" clId="{0CA34728-584B-4209-96C7-725C1A70FF75}" dt="2023-04-11T07:52:58.232" v="87" actId="20577"/>
          <ac:spMkLst>
            <pc:docMk/>
            <pc:sldMk cId="2213959171" sldId="2960"/>
            <ac:spMk id="3" creationId="{A68883CB-963E-F336-7660-7F30997E9C5B}"/>
          </ac:spMkLst>
        </pc:spChg>
        <pc:spChg chg="add del mod">
          <ac:chgData name="伊健 杜" userId="e69aded81da48593" providerId="LiveId" clId="{0CA34728-584B-4209-96C7-725C1A70FF75}" dt="2023-04-11T07:52:45.429" v="78" actId="478"/>
          <ac:spMkLst>
            <pc:docMk/>
            <pc:sldMk cId="2213959171" sldId="2960"/>
            <ac:spMk id="6" creationId="{E96D0FE0-811C-AB07-9AE8-76AB0385B502}"/>
          </ac:spMkLst>
        </pc:spChg>
      </pc:sldChg>
      <pc:sldChg chg="del">
        <pc:chgData name="伊健 杜" userId="e69aded81da48593" providerId="LiveId" clId="{0CA34728-584B-4209-96C7-725C1A70FF75}" dt="2023-04-11T07:52:35.341" v="73" actId="47"/>
        <pc:sldMkLst>
          <pc:docMk/>
          <pc:sldMk cId="2854208266" sldId="2961"/>
        </pc:sldMkLst>
      </pc:sldChg>
      <pc:sldChg chg="del">
        <pc:chgData name="伊健 杜" userId="e69aded81da48593" providerId="LiveId" clId="{0CA34728-584B-4209-96C7-725C1A70FF75}" dt="2023-04-11T07:52:23.827" v="71" actId="47"/>
        <pc:sldMkLst>
          <pc:docMk/>
          <pc:sldMk cId="468725070" sldId="2962"/>
        </pc:sldMkLst>
      </pc:sldChg>
      <pc:sldChg chg="del">
        <pc:chgData name="伊健 杜" userId="e69aded81da48593" providerId="LiveId" clId="{0CA34728-584B-4209-96C7-725C1A70FF75}" dt="2023-04-11T07:52:36.801" v="74" actId="47"/>
        <pc:sldMkLst>
          <pc:docMk/>
          <pc:sldMk cId="726881727" sldId="2963"/>
        </pc:sldMkLst>
      </pc:sldChg>
      <pc:sldChg chg="del">
        <pc:chgData name="伊健 杜" userId="e69aded81da48593" providerId="LiveId" clId="{0CA34728-584B-4209-96C7-725C1A70FF75}" dt="2023-04-11T07:52:25.541" v="72" actId="47"/>
        <pc:sldMkLst>
          <pc:docMk/>
          <pc:sldMk cId="913891220" sldId="2964"/>
        </pc:sldMkLst>
      </pc:sldChg>
      <pc:sldChg chg="del">
        <pc:chgData name="伊健 杜" userId="e69aded81da48593" providerId="LiveId" clId="{0CA34728-584B-4209-96C7-725C1A70FF75}" dt="2023-04-11T07:52:21.841" v="70" actId="47"/>
        <pc:sldMkLst>
          <pc:docMk/>
          <pc:sldMk cId="2589856920" sldId="2965"/>
        </pc:sldMkLst>
      </pc:sldChg>
      <pc:sldChg chg="del">
        <pc:chgData name="伊健 杜" userId="e69aded81da48593" providerId="LiveId" clId="{0CA34728-584B-4209-96C7-725C1A70FF75}" dt="2023-04-11T07:52:19.685" v="69" actId="47"/>
        <pc:sldMkLst>
          <pc:docMk/>
          <pc:sldMk cId="4142608613" sldId="2966"/>
        </pc:sldMkLst>
      </pc:sldChg>
      <pc:sldChg chg="del">
        <pc:chgData name="伊健 杜" userId="e69aded81da48593" providerId="LiveId" clId="{0CA34728-584B-4209-96C7-725C1A70FF75}" dt="2023-04-11T07:52:17.818" v="68" actId="47"/>
        <pc:sldMkLst>
          <pc:docMk/>
          <pc:sldMk cId="1368175319" sldId="2967"/>
        </pc:sldMkLst>
      </pc:sldChg>
      <pc:sldChg chg="del">
        <pc:chgData name="伊健 杜" userId="e69aded81da48593" providerId="LiveId" clId="{0CA34728-584B-4209-96C7-725C1A70FF75}" dt="2023-04-11T07:52:12.997" v="66" actId="47"/>
        <pc:sldMkLst>
          <pc:docMk/>
          <pc:sldMk cId="1315242715" sldId="2968"/>
        </pc:sldMkLst>
      </pc:sldChg>
      <pc:sldChg chg="del">
        <pc:chgData name="伊健 杜" userId="e69aded81da48593" providerId="LiveId" clId="{0CA34728-584B-4209-96C7-725C1A70FF75}" dt="2023-04-11T07:52:08.620" v="65" actId="47"/>
        <pc:sldMkLst>
          <pc:docMk/>
          <pc:sldMk cId="547530724" sldId="2969"/>
        </pc:sldMkLst>
      </pc:sldChg>
      <pc:sldChg chg="addSp delSp mod addAnim delAnim">
        <pc:chgData name="伊健 杜" userId="e69aded81da48593" providerId="LiveId" clId="{0CA34728-584B-4209-96C7-725C1A70FF75}" dt="2023-04-11T07:51:43.407" v="63" actId="478"/>
        <pc:sldMkLst>
          <pc:docMk/>
          <pc:sldMk cId="1509792580" sldId="2970"/>
        </pc:sldMkLst>
        <pc:spChg chg="add del">
          <ac:chgData name="伊健 杜" userId="e69aded81da48593" providerId="LiveId" clId="{0CA34728-584B-4209-96C7-725C1A70FF75}" dt="2023-04-11T07:51:43.407" v="63" actId="478"/>
          <ac:spMkLst>
            <pc:docMk/>
            <pc:sldMk cId="1509792580" sldId="2970"/>
            <ac:spMk id="2" creationId="{F71322FB-5099-3C6B-A4B7-7835CB376056}"/>
          </ac:spMkLst>
        </pc:spChg>
      </pc:sldChg>
      <pc:sldChg chg="del">
        <pc:chgData name="伊健 杜" userId="e69aded81da48593" providerId="LiveId" clId="{0CA34728-584B-4209-96C7-725C1A70FF75}" dt="2023-04-11T07:52:01.990" v="64" actId="47"/>
        <pc:sldMkLst>
          <pc:docMk/>
          <pc:sldMk cId="1572474126" sldId="2971"/>
        </pc:sldMkLst>
      </pc:sldChg>
      <pc:sldChg chg="del">
        <pc:chgData name="伊健 杜" userId="e69aded81da48593" providerId="LiveId" clId="{0CA34728-584B-4209-96C7-725C1A70FF75}" dt="2023-04-11T07:52:15.078" v="67" actId="47"/>
        <pc:sldMkLst>
          <pc:docMk/>
          <pc:sldMk cId="3047510639" sldId="2972"/>
        </pc:sldMkLst>
      </pc:sldChg>
      <pc:sldChg chg="del">
        <pc:chgData name="伊健 杜" userId="e69aded81da48593" providerId="LiveId" clId="{0CA34728-584B-4209-96C7-725C1A70FF75}" dt="2023-04-11T07:51:31.992" v="61" actId="47"/>
        <pc:sldMkLst>
          <pc:docMk/>
          <pc:sldMk cId="1565753624" sldId="2973"/>
        </pc:sldMkLst>
      </pc:sldChg>
      <pc:sldChg chg="del">
        <pc:chgData name="伊健 杜" userId="e69aded81da48593" providerId="LiveId" clId="{0CA34728-584B-4209-96C7-725C1A70FF75}" dt="2023-04-11T07:51:29.844" v="60" actId="47"/>
        <pc:sldMkLst>
          <pc:docMk/>
          <pc:sldMk cId="3599804863" sldId="2974"/>
        </pc:sldMkLst>
      </pc:sldChg>
      <pc:sldChg chg="addSp delSp modSp mod">
        <pc:chgData name="伊健 杜" userId="e69aded81da48593" providerId="LiveId" clId="{0CA34728-584B-4209-96C7-725C1A70FF75}" dt="2023-04-11T07:49:48.750" v="57"/>
        <pc:sldMkLst>
          <pc:docMk/>
          <pc:sldMk cId="263970782" sldId="2975"/>
        </pc:sldMkLst>
        <pc:spChg chg="del">
          <ac:chgData name="伊健 杜" userId="e69aded81da48593" providerId="LiveId" clId="{0CA34728-584B-4209-96C7-725C1A70FF75}" dt="2023-04-11T07:49:28.991" v="1" actId="478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07:49:44.480" v="45" actId="20577"/>
          <ac:spMkLst>
            <pc:docMk/>
            <pc:sldMk cId="263970782" sldId="2975"/>
            <ac:spMk id="3" creationId="{A68883CB-963E-F336-7660-7F30997E9C5B}"/>
          </ac:spMkLst>
        </pc:spChg>
        <pc:spChg chg="mod">
          <ac:chgData name="伊健 杜" userId="e69aded81da48593" providerId="LiveId" clId="{0CA34728-584B-4209-96C7-725C1A70FF75}" dt="2023-04-11T07:49:48.750" v="57"/>
          <ac:spMkLst>
            <pc:docMk/>
            <pc:sldMk cId="263970782" sldId="2975"/>
            <ac:spMk id="4" creationId="{EAB6BD14-4153-4119-4734-D808B2C052AD}"/>
          </ac:spMkLst>
        </pc:spChg>
        <pc:spChg chg="add del mod">
          <ac:chgData name="伊健 杜" userId="e69aded81da48593" providerId="LiveId" clId="{0CA34728-584B-4209-96C7-725C1A70FF75}" dt="2023-04-11T07:49:30.860" v="2" actId="478"/>
          <ac:spMkLst>
            <pc:docMk/>
            <pc:sldMk cId="263970782" sldId="2975"/>
            <ac:spMk id="7" creationId="{D1771610-6253-1646-8F98-E8AD6981C3F4}"/>
          </ac:spMkLst>
        </pc:spChg>
      </pc:sldChg>
      <pc:sldChg chg="del">
        <pc:chgData name="伊健 杜" userId="e69aded81da48593" providerId="LiveId" clId="{0CA34728-584B-4209-96C7-725C1A70FF75}" dt="2023-04-11T07:51:25.207" v="59" actId="47"/>
        <pc:sldMkLst>
          <pc:docMk/>
          <pc:sldMk cId="3448564587" sldId="2976"/>
        </pc:sldMkLst>
      </pc:sldChg>
      <pc:sldChg chg="del">
        <pc:chgData name="伊健 杜" userId="e69aded81da48593" providerId="LiveId" clId="{0CA34728-584B-4209-96C7-725C1A70FF75}" dt="2023-04-11T07:51:23.227" v="58" actId="47"/>
        <pc:sldMkLst>
          <pc:docMk/>
          <pc:sldMk cId="734371331" sldId="2977"/>
        </pc:sldMkLst>
      </pc:sldChg>
      <pc:sldChg chg="del">
        <pc:chgData name="伊健 杜" userId="e69aded81da48593" providerId="LiveId" clId="{0CA34728-584B-4209-96C7-725C1A70FF75}" dt="2023-04-11T07:49:24.178" v="0" actId="47"/>
        <pc:sldMkLst>
          <pc:docMk/>
          <pc:sldMk cId="2127215235" sldId="2978"/>
        </pc:sldMkLst>
      </pc:sldChg>
      <pc:sldChg chg="modSp mod">
        <pc:chgData name="伊健 杜" userId="e69aded81da48593" providerId="LiveId" clId="{0CA34728-584B-4209-96C7-725C1A70FF75}" dt="2023-04-11T12:21:18.812" v="4467" actId="20577"/>
        <pc:sldMkLst>
          <pc:docMk/>
          <pc:sldMk cId="798418887" sldId="2983"/>
        </pc:sldMkLst>
        <pc:spChg chg="mod">
          <ac:chgData name="伊健 杜" userId="e69aded81da48593" providerId="LiveId" clId="{0CA34728-584B-4209-96C7-725C1A70FF75}" dt="2023-04-11T12:21:18.812" v="4467" actId="20577"/>
          <ac:spMkLst>
            <pc:docMk/>
            <pc:sldMk cId="798418887" sldId="2983"/>
            <ac:spMk id="2" creationId="{08CCE4F1-5354-A605-566E-5F8AAE2435A0}"/>
          </ac:spMkLst>
        </pc:spChg>
      </pc:sldChg>
      <pc:sldChg chg="del">
        <pc:chgData name="伊健 杜" userId="e69aded81da48593" providerId="LiveId" clId="{0CA34728-584B-4209-96C7-725C1A70FF75}" dt="2023-04-11T12:21:48.151" v="4468" actId="47"/>
        <pc:sldMkLst>
          <pc:docMk/>
          <pc:sldMk cId="105293546" sldId="2984"/>
        </pc:sldMkLst>
      </pc:sldChg>
      <pc:sldChg chg="addSp modSp mod modAnim">
        <pc:chgData name="伊健 杜" userId="e69aded81da48593" providerId="LiveId" clId="{0CA34728-584B-4209-96C7-725C1A70FF75}" dt="2023-04-11T14:43:57.029" v="4507"/>
        <pc:sldMkLst>
          <pc:docMk/>
          <pc:sldMk cId="739815250" sldId="2989"/>
        </pc:sldMkLst>
        <pc:spChg chg="mod">
          <ac:chgData name="伊健 杜" userId="e69aded81da48593" providerId="LiveId" clId="{0CA34728-584B-4209-96C7-725C1A70FF75}" dt="2023-04-11T10:56:41.187" v="1428"/>
          <ac:spMkLst>
            <pc:docMk/>
            <pc:sldMk cId="739815250" sldId="2989"/>
            <ac:spMk id="2" creationId="{52DD4491-19DC-5E10-E18D-23087E6264B6}"/>
          </ac:spMkLst>
        </pc:spChg>
        <pc:spChg chg="add mod">
          <ac:chgData name="伊健 杜" userId="e69aded81da48593" providerId="LiveId" clId="{0CA34728-584B-4209-96C7-725C1A70FF75}" dt="2023-04-11T14:43:57.029" v="4507"/>
          <ac:spMkLst>
            <pc:docMk/>
            <pc:sldMk cId="739815250" sldId="2989"/>
            <ac:spMk id="3" creationId="{07F4EC2C-CFA1-7C8F-42FA-9E461E93C7F5}"/>
          </ac:spMkLst>
        </pc:spChg>
        <pc:spChg chg="mod">
          <ac:chgData name="伊健 杜" userId="e69aded81da48593" providerId="LiveId" clId="{0CA34728-584B-4209-96C7-725C1A70FF75}" dt="2023-04-11T10:44:06.943" v="652" actId="1076"/>
          <ac:spMkLst>
            <pc:docMk/>
            <pc:sldMk cId="739815250" sldId="2989"/>
            <ac:spMk id="5" creationId="{797B2543-66EC-84F0-0FC9-196B114FC6A8}"/>
          </ac:spMkLst>
        </pc:spChg>
        <pc:spChg chg="mod">
          <ac:chgData name="伊健 杜" userId="e69aded81da48593" providerId="LiveId" clId="{0CA34728-584B-4209-96C7-725C1A70FF75}" dt="2023-04-11T10:44:44.866" v="675"/>
          <ac:spMkLst>
            <pc:docMk/>
            <pc:sldMk cId="739815250" sldId="2989"/>
            <ac:spMk id="8" creationId="{5884198E-E006-8463-CEA3-71884B4F4207}"/>
          </ac:spMkLst>
        </pc:spChg>
      </pc:sldChg>
      <pc:sldChg chg="modSp">
        <pc:chgData name="伊健 杜" userId="e69aded81da48593" providerId="LiveId" clId="{0CA34728-584B-4209-96C7-725C1A70FF75}" dt="2023-04-11T10:57:09.939" v="1430" actId="20578"/>
        <pc:sldMkLst>
          <pc:docMk/>
          <pc:sldMk cId="3122986530" sldId="2991"/>
        </pc:sldMkLst>
        <pc:spChg chg="mod">
          <ac:chgData name="伊健 杜" userId="e69aded81da48593" providerId="LiveId" clId="{0CA34728-584B-4209-96C7-725C1A70FF75}" dt="2023-04-11T10:57:09.939" v="1430" actId="20578"/>
          <ac:spMkLst>
            <pc:docMk/>
            <pc:sldMk cId="3122986530" sldId="2991"/>
            <ac:spMk id="8" creationId="{5884198E-E006-8463-CEA3-71884B4F4207}"/>
          </ac:spMkLst>
        </pc:spChg>
      </pc:sldChg>
      <pc:sldChg chg="addSp modSp mod">
        <pc:chgData name="伊健 杜" userId="e69aded81da48593" providerId="LiveId" clId="{0CA34728-584B-4209-96C7-725C1A70FF75}" dt="2023-04-11T12:34:53.653" v="4469" actId="20577"/>
        <pc:sldMkLst>
          <pc:docMk/>
          <pc:sldMk cId="2827004843" sldId="2993"/>
        </pc:sldMkLst>
        <pc:spChg chg="mod">
          <ac:chgData name="伊健 杜" userId="e69aded81da48593" providerId="LiveId" clId="{0CA34728-584B-4209-96C7-725C1A70FF75}" dt="2023-04-11T12:34:53.653" v="4469" actId="20577"/>
          <ac:spMkLst>
            <pc:docMk/>
            <pc:sldMk cId="2827004843" sldId="2993"/>
            <ac:spMk id="2" creationId="{08CCE4F1-5354-A605-566E-5F8AAE2435A0}"/>
          </ac:spMkLst>
        </pc:spChg>
        <pc:spChg chg="mod">
          <ac:chgData name="伊健 杜" userId="e69aded81da48593" providerId="LiveId" clId="{0CA34728-584B-4209-96C7-725C1A70FF75}" dt="2023-04-11T10:44:02.881" v="651" actId="1076"/>
          <ac:spMkLst>
            <pc:docMk/>
            <pc:sldMk cId="2827004843" sldId="2993"/>
            <ac:spMk id="3" creationId="{86D272FD-C8A6-987C-8BA8-F79AE5946837}"/>
          </ac:spMkLst>
        </pc:spChg>
        <pc:spChg chg="add mod">
          <ac:chgData name="伊健 杜" userId="e69aded81da48593" providerId="LiveId" clId="{0CA34728-584B-4209-96C7-725C1A70FF75}" dt="2023-04-11T10:44:10.516" v="654" actId="1076"/>
          <ac:spMkLst>
            <pc:docMk/>
            <pc:sldMk cId="2827004843" sldId="2993"/>
            <ac:spMk id="4" creationId="{EA687B32-7377-EDDE-5E8E-C9FBB005062F}"/>
          </ac:spMkLst>
        </pc:spChg>
      </pc:sldChg>
      <pc:sldChg chg="addSp delSp modSp">
        <pc:chgData name="伊健 杜" userId="e69aded81da48593" providerId="LiveId" clId="{0CA34728-584B-4209-96C7-725C1A70FF75}" dt="2023-04-11T11:42:44.645" v="4264" actId="1076"/>
        <pc:sldMkLst>
          <pc:docMk/>
          <pc:sldMk cId="2946606470" sldId="2995"/>
        </pc:sldMkLst>
        <pc:picChg chg="add del mod">
          <ac:chgData name="伊健 杜" userId="e69aded81da48593" providerId="LiveId" clId="{0CA34728-584B-4209-96C7-725C1A70FF75}" dt="2023-04-11T10:39:51.764" v="535" actId="21"/>
          <ac:picMkLst>
            <pc:docMk/>
            <pc:sldMk cId="2946606470" sldId="2995"/>
            <ac:picMk id="3" creationId="{6B29F9F4-6BB5-6316-A8A3-3B69A59BE2CC}"/>
          </ac:picMkLst>
        </pc:picChg>
        <pc:picChg chg="mod">
          <ac:chgData name="伊健 杜" userId="e69aded81da48593" providerId="LiveId" clId="{0CA34728-584B-4209-96C7-725C1A70FF75}" dt="2023-04-11T11:42:44.645" v="426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addSp delSp modSp mod delAnim">
        <pc:chgData name="伊健 杜" userId="e69aded81da48593" providerId="LiveId" clId="{0CA34728-584B-4209-96C7-725C1A70FF75}" dt="2023-04-11T11:43:02.929" v="4267" actId="14100"/>
        <pc:sldMkLst>
          <pc:docMk/>
          <pc:sldMk cId="3965104567" sldId="2997"/>
        </pc:sldMkLst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5:03.404" v="429" actId="478"/>
          <ac:spMkLst>
            <pc:docMk/>
            <pc:sldMk cId="3965104567" sldId="2997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2.929" v="4267" actId="14100"/>
          <ac:picMkLst>
            <pc:docMk/>
            <pc:sldMk cId="3965104567" sldId="2997"/>
            <ac:picMk id="7170" creationId="{51730C10-4A7E-6D94-AB63-D0BFB9AC8EF7}"/>
          </ac:picMkLst>
        </pc:picChg>
      </pc:sldChg>
      <pc:sldChg chg="addSp delSp modSp mod delAnim modAnim">
        <pc:chgData name="伊健 杜" userId="e69aded81da48593" providerId="LiveId" clId="{0CA34728-584B-4209-96C7-725C1A70FF75}" dt="2023-04-11T11:52:13.882" v="4451"/>
        <pc:sldMkLst>
          <pc:docMk/>
          <pc:sldMk cId="2067064825" sldId="2998"/>
        </pc:sldMkLst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4" creationId="{307E915B-01AE-4B65-4276-31944B4D1B58}"/>
          </ac:spMkLst>
        </pc:spChg>
        <pc:spChg chg="add 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5" creationId="{E9CE85D2-BAB3-383B-4F8A-9C113387A116}"/>
          </ac:spMkLst>
        </pc:spChg>
        <pc:spChg chg="add del mod">
          <ac:chgData name="伊健 杜" userId="e69aded81da48593" providerId="LiveId" clId="{0CA34728-584B-4209-96C7-725C1A70FF75}" dt="2023-04-11T11:44:31.895" v="4338"/>
          <ac:spMkLst>
            <pc:docMk/>
            <pc:sldMk cId="2067064825" sldId="2998"/>
            <ac:spMk id="6" creationId="{35B8C658-2A6C-D101-A539-874B419598BA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064825" sldId="2998"/>
            <ac:spMk id="11" creationId="{D94D0020-FFE7-7AC2-592A-AA7AFBF050F1}"/>
          </ac:spMkLst>
        </pc:spChg>
        <pc:spChg chg="del">
          <ac:chgData name="伊健 杜" userId="e69aded81da48593" providerId="LiveId" clId="{0CA34728-584B-4209-96C7-725C1A70FF75}" dt="2023-04-11T10:36:42.756" v="431" actId="478"/>
          <ac:spMkLst>
            <pc:docMk/>
            <pc:sldMk cId="2067064825" sldId="2998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09.935" v="4343" actId="1076"/>
          <ac:picMkLst>
            <pc:docMk/>
            <pc:sldMk cId="2067064825" sldId="2998"/>
            <ac:picMk id="9218" creationId="{8B09B6DA-CE05-9623-F51B-6A68022E766B}"/>
          </ac:picMkLst>
        </pc:picChg>
      </pc:sldChg>
      <pc:sldChg chg="addSp delSp modSp add mod delAnim modAnim">
        <pc:chgData name="伊健 杜" userId="e69aded81da48593" providerId="LiveId" clId="{0CA34728-584B-4209-96C7-725C1A70FF75}" dt="2023-04-11T11:52:13.882" v="4451"/>
        <pc:sldMkLst>
          <pc:docMk/>
          <pc:sldMk cId="1002640160" sldId="2999"/>
        </pc:sldMkLst>
        <pc:spChg chg="mod">
          <ac:chgData name="伊健 杜" userId="e69aded81da48593" providerId="LiveId" clId="{0CA34728-584B-4209-96C7-725C1A70FF75}" dt="2023-04-11T07:57:25.941" v="135"/>
          <ac:spMkLst>
            <pc:docMk/>
            <pc:sldMk cId="1002640160" sldId="299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3" creationId="{BCD11A3F-2ABE-AA30-FC75-7BD1EDF18259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4" creationId="{307E915B-01AE-4B65-4276-31944B4D1B58}"/>
          </ac:spMkLst>
        </pc:spChg>
        <pc:spChg chg="mod">
          <ac:chgData name="伊健 杜" userId="e69aded81da48593" providerId="LiveId" clId="{0CA34728-584B-4209-96C7-725C1A70FF75}" dt="2023-04-11T07:56:37.145" v="118" actId="20577"/>
          <ac:spMkLst>
            <pc:docMk/>
            <pc:sldMk cId="1002640160" sldId="2999"/>
            <ac:spMk id="8" creationId="{7120BCA0-A5A5-A5FA-997C-B748C30CF700}"/>
          </ac:spMkLst>
        </pc:spChg>
        <pc:spChg chg="mod">
          <ac:chgData name="伊健 杜" userId="e69aded81da48593" providerId="LiveId" clId="{0CA34728-584B-4209-96C7-725C1A70FF75}" dt="2023-04-11T11:01:20.200" v="1556" actId="1076"/>
          <ac:spMkLst>
            <pc:docMk/>
            <pc:sldMk cId="1002640160" sldId="2999"/>
            <ac:spMk id="9" creationId="{9B26478C-D3E3-683A-5D01-A064B490D593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07:56:46.427" v="120" actId="478"/>
          <ac:spMkLst>
            <pc:docMk/>
            <pc:sldMk cId="1002640160" sldId="2999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002640160" sldId="2999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45.845" v="4351" actId="1076"/>
          <ac:picMkLst>
            <pc:docMk/>
            <pc:sldMk cId="1002640160" sldId="2999"/>
            <ac:picMk id="11266" creationId="{D5B98CC7-897F-EAAB-2FE5-5E6BD530414A}"/>
          </ac:picMkLst>
        </pc:picChg>
        <pc:picChg chg="add mod">
          <ac:chgData name="伊健 杜" userId="e69aded81da48593" providerId="LiveId" clId="{0CA34728-584B-4209-96C7-725C1A70FF75}" dt="2023-04-11T11:46:10.933" v="4354" actId="1076"/>
          <ac:picMkLst>
            <pc:docMk/>
            <pc:sldMk cId="1002640160" sldId="2999"/>
            <ac:picMk id="11268" creationId="{6CCCA687-0065-8AB4-DE68-901E912CA427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57423830" sldId="3000"/>
        </pc:sldMkLst>
        <pc:spChg chg="mod">
          <ac:chgData name="伊健 杜" userId="e69aded81da48593" providerId="LiveId" clId="{0CA34728-584B-4209-96C7-725C1A70FF75}" dt="2023-04-11T08:01:21.243" v="229"/>
          <ac:spMkLst>
            <pc:docMk/>
            <pc:sldMk cId="2657423830" sldId="3000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08:01:14.721" v="219"/>
          <ac:spMkLst>
            <pc:docMk/>
            <pc:sldMk cId="2657423830" sldId="3000"/>
            <ac:spMk id="8" creationId="{7120BCA0-A5A5-A5FA-997C-B748C30CF700}"/>
          </ac:spMkLst>
        </pc:spChg>
        <pc:spChg chg="del">
          <ac:chgData name="伊健 杜" userId="e69aded81da48593" providerId="LiveId" clId="{0CA34728-584B-4209-96C7-725C1A70FF75}" dt="2023-04-11T08:01:23.945" v="230" actId="478"/>
          <ac:spMkLst>
            <pc:docMk/>
            <pc:sldMk cId="2657423830" sldId="3000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57423830" sldId="3000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6:39.631" v="4357" actId="14100"/>
          <ac:picMkLst>
            <pc:docMk/>
            <pc:sldMk cId="2657423830" sldId="3000"/>
            <ac:picMk id="12290" creationId="{68BC3DB6-CD07-B720-1BCA-71CF355BE496}"/>
          </ac:picMkLst>
        </pc:picChg>
      </pc:sldChg>
      <pc:sldChg chg="addSp delSp modSp add mod delAnim">
        <pc:chgData name="伊健 杜" userId="e69aded81da48593" providerId="LiveId" clId="{0CA34728-584B-4209-96C7-725C1A70FF75}" dt="2023-04-11T11:43:09.673" v="4270" actId="14100"/>
        <pc:sldMkLst>
          <pc:docMk/>
          <pc:sldMk cId="3726190513" sldId="3001"/>
        </pc:sldMkLst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4:49.425" v="427" actId="478"/>
          <ac:spMkLst>
            <pc:docMk/>
            <pc:sldMk cId="3726190513" sldId="3001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0:34:57.464" v="428" actId="1076"/>
          <ac:spMkLst>
            <pc:docMk/>
            <pc:sldMk cId="3726190513" sldId="3001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3:09.673" v="4270" actId="14100"/>
          <ac:picMkLst>
            <pc:docMk/>
            <pc:sldMk cId="3726190513" sldId="3001"/>
            <ac:picMk id="8194" creationId="{229CF86C-CEF5-491A-8BA4-9B0AF0758BF8}"/>
          </ac:picMkLst>
        </pc:picChg>
      </pc:sldChg>
      <pc:sldChg chg="addSp delSp modSp add mod delAnim">
        <pc:chgData name="伊健 杜" userId="e69aded81da48593" providerId="LiveId" clId="{0CA34728-584B-4209-96C7-725C1A70FF75}" dt="2023-04-11T11:52:13.882" v="4451"/>
        <pc:sldMkLst>
          <pc:docMk/>
          <pc:sldMk cId="2067612709" sldId="3002"/>
        </pc:sldMkLst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3" creationId="{BCD11A3F-2ABE-AA30-FC75-7BD1EDF18259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4" creationId="{307E915B-01AE-4B65-4276-31944B4D1B58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9" creationId="{9B26478C-D3E3-683A-5D01-A064B490D593}"/>
          </ac:spMkLst>
        </pc:spChg>
        <pc:spChg chg="mod">
          <ac:chgData name="伊健 杜" userId="e69aded81da48593" providerId="LiveId" clId="{0CA34728-584B-4209-96C7-725C1A70FF75}" dt="2023-04-11T10:36:50.992" v="433" actId="1076"/>
          <ac:spMkLst>
            <pc:docMk/>
            <pc:sldMk cId="2067612709" sldId="3002"/>
            <ac:spMk id="10" creationId="{D9411424-06DA-5401-7504-5A3222D73CCC}"/>
          </ac:spMkLst>
        </pc:spChg>
        <pc:spChg chg="del">
          <ac:chgData name="伊健 杜" userId="e69aded81da48593" providerId="LiveId" clId="{0CA34728-584B-4209-96C7-725C1A70FF75}" dt="2023-04-11T10:36:46.259" v="432" actId="478"/>
          <ac:spMkLst>
            <pc:docMk/>
            <pc:sldMk cId="2067612709" sldId="3002"/>
            <ac:spMk id="11" creationId="{D94D0020-FFE7-7AC2-592A-AA7AFBF050F1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067612709" sldId="3002"/>
            <ac:spMk id="12" creationId="{60B77570-89A6-87A8-2BC5-619E6471E849}"/>
          </ac:spMkLst>
        </pc:spChg>
        <pc:picChg chg="add mod">
          <ac:chgData name="伊健 杜" userId="e69aded81da48593" providerId="LiveId" clId="{0CA34728-584B-4209-96C7-725C1A70FF75}" dt="2023-04-11T11:45:14.035" v="4347" actId="1076"/>
          <ac:picMkLst>
            <pc:docMk/>
            <pc:sldMk cId="2067612709" sldId="3002"/>
            <ac:picMk id="10242" creationId="{0C50BE0F-708C-8180-F3E0-4732E5ABCCF1}"/>
          </ac:picMkLst>
        </pc:pic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1631793188" sldId="3003"/>
        </pc:sldMkLst>
        <pc:spChg chg="mod">
          <ac:chgData name="伊健 杜" userId="e69aded81da48593" providerId="LiveId" clId="{0CA34728-584B-4209-96C7-725C1A70FF75}" dt="2023-04-11T10:39:13" v="438" actId="1076"/>
          <ac:spMkLst>
            <pc:docMk/>
            <pc:sldMk cId="1631793188" sldId="3003"/>
            <ac:spMk id="5" creationId="{8E0A90EA-C9E9-2BA4-C638-8984BD22D7BD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631793188" sldId="3003"/>
            <ac:spMk id="8" creationId="{5884198E-E006-8463-CEA3-71884B4F4207}"/>
          </ac:spMkLst>
        </pc:spChg>
        <pc:picChg chg="add mod">
          <ac:chgData name="伊健 杜" userId="e69aded81da48593" providerId="LiveId" clId="{0CA34728-584B-4209-96C7-725C1A70FF75}" dt="2023-04-11T11:42:18.749" v="4262" actId="1076"/>
          <ac:picMkLst>
            <pc:docMk/>
            <pc:sldMk cId="1631793188" sldId="3003"/>
            <ac:picMk id="2050" creationId="{FB0261B0-DB7A-6D5F-ADA7-69E7AC2700DF}"/>
          </ac:picMkLst>
        </pc:picChg>
        <pc:picChg chg="del">
          <ac:chgData name="伊健 杜" userId="e69aded81da48593" providerId="LiveId" clId="{0CA34728-584B-4209-96C7-725C1A70FF75}" dt="2023-04-11T10:39:08.191" v="437" actId="478"/>
          <ac:picMkLst>
            <pc:docMk/>
            <pc:sldMk cId="1631793188" sldId="3003"/>
            <ac:picMk id="16386" creationId="{2EB86C78-B720-BF62-B9DD-0D7F99189577}"/>
          </ac:picMkLst>
        </pc:picChg>
      </pc:sldChg>
      <pc:sldChg chg="addSp delSp modSp new mod modNotes modNotesTx">
        <pc:chgData name="伊健 杜" userId="e69aded81da48593" providerId="LiveId" clId="{0CA34728-584B-4209-96C7-725C1A70FF75}" dt="2023-04-11T11:52:13.882" v="4451"/>
        <pc:sldMkLst>
          <pc:docMk/>
          <pc:sldMk cId="1170737988" sldId="3004"/>
        </pc:sldMkLst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2" creationId="{1C157572-82CF-91E4-9A55-58B8342B0BEB}"/>
          </ac:spMkLst>
        </pc:spChg>
        <pc:spChg chg="del">
          <ac:chgData name="伊健 杜" userId="e69aded81da48593" providerId="LiveId" clId="{0CA34728-584B-4209-96C7-725C1A70FF75}" dt="2023-04-11T10:46:50.789" v="678" actId="478"/>
          <ac:spMkLst>
            <pc:docMk/>
            <pc:sldMk cId="1170737988" sldId="3004"/>
            <ac:spMk id="3" creationId="{235E23F4-17B4-B2A5-8ACC-5E2343D13D0C}"/>
          </ac:spMkLst>
        </pc:spChg>
        <pc:graphicFrameChg chg="add mod modGraphic">
          <ac:chgData name="伊健 杜" userId="e69aded81da48593" providerId="LiveId" clId="{0CA34728-584B-4209-96C7-725C1A70FF75}" dt="2023-04-11T11:52:13.882" v="4451"/>
          <ac:graphicFrameMkLst>
            <pc:docMk/>
            <pc:sldMk cId="1170737988" sldId="3004"/>
            <ac:graphicFrameMk id="4" creationId="{8D952395-DDB7-8FB1-BE41-596CA28812E6}"/>
          </ac:graphicFrameMkLst>
        </pc:graphicFrameChg>
      </pc:sldChg>
      <pc:sldChg chg="modSp add del mod">
        <pc:chgData name="伊健 杜" userId="e69aded81da48593" providerId="LiveId" clId="{0CA34728-584B-4209-96C7-725C1A70FF75}" dt="2023-04-11T10:40:45.138" v="612" actId="47"/>
        <pc:sldMkLst>
          <pc:docMk/>
          <pc:sldMk cId="3706503211" sldId="3004"/>
        </pc:sldMkLst>
        <pc:spChg chg="mod">
          <ac:chgData name="伊健 杜" userId="e69aded81da48593" providerId="LiveId" clId="{0CA34728-584B-4209-96C7-725C1A70FF75}" dt="2023-04-11T10:40:19.948" v="611"/>
          <ac:spMkLst>
            <pc:docMk/>
            <pc:sldMk cId="3706503211" sldId="3004"/>
            <ac:spMk id="8" creationId="{5884198E-E006-8463-CEA3-71884B4F4207}"/>
          </ac:spMkLst>
        </pc:spChg>
      </pc:sldChg>
      <pc:sldChg chg="addSp delSp modSp add mod">
        <pc:chgData name="伊健 杜" userId="e69aded81da48593" providerId="LiveId" clId="{0CA34728-584B-4209-96C7-725C1A70FF75}" dt="2023-04-11T11:52:13.882" v="4451"/>
        <pc:sldMkLst>
          <pc:docMk/>
          <pc:sldMk cId="2698544952" sldId="300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698544952" sldId="300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01:37.795" v="1558" actId="478"/>
          <ac:picMkLst>
            <pc:docMk/>
            <pc:sldMk cId="2698544952" sldId="3005"/>
            <ac:picMk id="10242" creationId="{A9F66925-B6DB-093B-D1D5-0C4C6B4CAC00}"/>
          </ac:picMkLst>
        </pc:picChg>
        <pc:picChg chg="add mod">
          <ac:chgData name="伊健 杜" userId="e69aded81da48593" providerId="LiveId" clId="{0CA34728-584B-4209-96C7-725C1A70FF75}" dt="2023-04-11T11:47:23.181" v="4381" actId="1076"/>
          <ac:picMkLst>
            <pc:docMk/>
            <pc:sldMk cId="2698544952" sldId="3005"/>
            <ac:picMk id="13314" creationId="{2FEDB02A-CEA4-7CD7-7B10-920A9BB2C959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3841637235" sldId="300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841637235" sldId="3006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7:42.823" v="4383" actId="1076"/>
          <ac:picMkLst>
            <pc:docMk/>
            <pc:sldMk cId="3841637235" sldId="3006"/>
            <ac:picMk id="14338" creationId="{F063011D-5C75-EC06-40D7-042CDD536EEE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2781907521" sldId="3007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2781907521" sldId="3007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8:12.675" v="4386" actId="1076"/>
          <ac:picMkLst>
            <pc:docMk/>
            <pc:sldMk cId="2781907521" sldId="3007"/>
            <ac:picMk id="15362" creationId="{1FD74A8B-048C-D018-002F-5A9F444FA23E}"/>
          </ac:picMkLst>
        </pc:picChg>
      </pc:sldChg>
      <pc:sldChg chg="addSp delSp modSp add mod">
        <pc:chgData name="伊健 杜" userId="e69aded81da48593" providerId="LiveId" clId="{0CA34728-584B-4209-96C7-725C1A70FF75}" dt="2023-04-11T13:03:33.729" v="4482" actId="478"/>
        <pc:sldMkLst>
          <pc:docMk/>
          <pc:sldMk cId="399671754" sldId="300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99671754" sldId="3008"/>
            <ac:spMk id="2" creationId="{08CCE4F1-5354-A605-566E-5F8AAE2435A0}"/>
          </ac:spMkLst>
        </pc:spChg>
        <pc:spChg chg="add del mod">
          <ac:chgData name="伊健 杜" userId="e69aded81da48593" providerId="LiveId" clId="{0CA34728-584B-4209-96C7-725C1A70FF75}" dt="2023-04-11T13:03:33.729" v="4482" actId="478"/>
          <ac:spMkLst>
            <pc:docMk/>
            <pc:sldMk cId="399671754" sldId="3008"/>
            <ac:spMk id="3" creationId="{896075F4-A9FB-5C91-DEC9-ABC74058110F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972475670" sldId="300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972475670" sldId="3009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00.105" v="4395" actId="1076"/>
          <ac:picMkLst>
            <pc:docMk/>
            <pc:sldMk cId="1972475670" sldId="3009"/>
            <ac:picMk id="16386" creationId="{6872D967-2EB2-AF47-08A9-5DF633282B1C}"/>
          </ac:picMkLst>
        </pc:picChg>
        <pc:picChg chg="add mod">
          <ac:chgData name="伊健 杜" userId="e69aded81da48593" providerId="LiveId" clId="{0CA34728-584B-4209-96C7-725C1A70FF75}" dt="2023-04-11T11:49:00.803" v="4396" actId="1076"/>
          <ac:picMkLst>
            <pc:docMk/>
            <pc:sldMk cId="1972475670" sldId="3009"/>
            <ac:picMk id="16388" creationId="{27991C18-376D-85BD-123F-DD76C567A835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868125439" sldId="301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868125439" sldId="3010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702286532" sldId="3011"/>
        </pc:sldMkLst>
        <pc:spChg chg="mod">
          <ac:chgData name="伊健 杜" userId="e69aded81da48593" providerId="LiveId" clId="{0CA34728-584B-4209-96C7-725C1A70FF75}" dt="2023-04-11T11:18:36.872" v="2258"/>
          <ac:spMkLst>
            <pc:docMk/>
            <pc:sldMk cId="1702286532" sldId="3011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1702286532" sldId="3011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49:23.891" v="4403" actId="732"/>
          <ac:picMkLst>
            <pc:docMk/>
            <pc:sldMk cId="1702286532" sldId="3011"/>
            <ac:picMk id="17410" creationId="{F0D0AFA7-150F-6050-40F9-83DEC3CE8B51}"/>
          </ac:picMkLst>
        </pc:pic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443766699" sldId="301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43766699" sldId="301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21:00.889" v="2525" actId="1076"/>
          <ac:picMkLst>
            <pc:docMk/>
            <pc:sldMk cId="443766699" sldId="3012"/>
            <ac:picMk id="1026" creationId="{C0C9BB99-147E-49B5-7B2B-D371A228C8E6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180460502" sldId="301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80460502" sldId="3013"/>
            <ac:spMk id="2" creationId="{08CCE4F1-5354-A605-566E-5F8AAE2435A0}"/>
          </ac:spMkLst>
        </pc:sp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051853625" sldId="301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051853625" sldId="3014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669266418" sldId="3015"/>
        </pc:sldMkLst>
        <pc:spChg chg="mod">
          <ac:chgData name="伊健 杜" userId="e69aded81da48593" providerId="LiveId" clId="{0CA34728-584B-4209-96C7-725C1A70FF75}" dt="2023-04-11T11:24:41.711" v="2764"/>
          <ac:spMkLst>
            <pc:docMk/>
            <pc:sldMk cId="3669266418" sldId="301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669266418" sldId="3015"/>
            <ac:spMk id="3" creationId="{A68883CB-963E-F336-7660-7F30997E9C5B}"/>
          </ac:spMkLst>
        </pc:spChg>
        <pc:picChg chg="del">
          <ac:chgData name="伊健 杜" userId="e69aded81da48593" providerId="LiveId" clId="{0CA34728-584B-4209-96C7-725C1A70FF75}" dt="2023-04-11T11:24:29.563" v="2756" actId="478"/>
          <ac:picMkLst>
            <pc:docMk/>
            <pc:sldMk cId="3669266418" sldId="3015"/>
            <ac:picMk id="1026" creationId="{C0C9BB99-147E-49B5-7B2B-D371A228C8E6}"/>
          </ac:picMkLst>
        </pc:picChg>
        <pc:picChg chg="add mod">
          <ac:chgData name="伊健 杜" userId="e69aded81da48593" providerId="LiveId" clId="{0CA34728-584B-4209-96C7-725C1A70FF75}" dt="2023-04-11T11:50:08.650" v="4412" actId="1076"/>
          <ac:picMkLst>
            <pc:docMk/>
            <pc:sldMk cId="3669266418" sldId="3015"/>
            <ac:picMk id="6146" creationId="{810C99BC-FB83-10A4-C358-2E98D1AB8A60}"/>
          </ac:picMkLst>
        </pc:picChg>
      </pc:sldChg>
      <pc:sldChg chg="delSp modSp add mod delAnim">
        <pc:chgData name="伊健 杜" userId="e69aded81da48593" providerId="LiveId" clId="{0CA34728-584B-4209-96C7-725C1A70FF75}" dt="2023-04-11T11:25:04.831" v="2768" actId="403"/>
        <pc:sldMkLst>
          <pc:docMk/>
          <pc:sldMk cId="1503341741" sldId="3016"/>
        </pc:sldMkLst>
        <pc:spChg chg="mod">
          <ac:chgData name="伊健 杜" userId="e69aded81da48593" providerId="LiveId" clId="{0CA34728-584B-4209-96C7-725C1A70FF75}" dt="2023-04-11T11:25:04.831" v="2768" actId="403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0CA34728-584B-4209-96C7-725C1A70FF75}" dt="2023-04-11T11:25:01.606" v="2766" actId="478"/>
          <ac:spMkLst>
            <pc:docMk/>
            <pc:sldMk cId="1503341741" sldId="3016"/>
            <ac:spMk id="4" creationId="{55067087-512D-8701-1DD4-F9657670C8DB}"/>
          </ac:spMkLst>
        </pc:spChg>
      </pc:sldChg>
      <pc:sldChg chg="addSp delSp modSp add mod ord">
        <pc:chgData name="伊健 杜" userId="e69aded81da48593" providerId="LiveId" clId="{0CA34728-584B-4209-96C7-725C1A70FF75}" dt="2023-04-11T11:52:13.882" v="4451"/>
        <pc:sldMkLst>
          <pc:docMk/>
          <pc:sldMk cId="3098079388" sldId="3017"/>
        </pc:sldMkLst>
        <pc:spChg chg="mod">
          <ac:chgData name="伊健 杜" userId="e69aded81da48593" providerId="LiveId" clId="{0CA34728-584B-4209-96C7-725C1A70FF75}" dt="2023-04-11T11:32:40.079" v="3396" actId="20577"/>
          <ac:spMkLst>
            <pc:docMk/>
            <pc:sldMk cId="3098079388" sldId="3017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098079388" sldId="3017"/>
            <ac:spMk id="3" creationId="{A68883CB-963E-F336-7660-7F30997E9C5B}"/>
          </ac:spMkLst>
        </pc:spChg>
        <pc:spChg chg="add del">
          <ac:chgData name="伊健 杜" userId="e69aded81da48593" providerId="LiveId" clId="{0CA34728-584B-4209-96C7-725C1A70FF75}" dt="2023-04-11T11:51:18.909" v="4442" actId="478"/>
          <ac:spMkLst>
            <pc:docMk/>
            <pc:sldMk cId="3098079388" sldId="3017"/>
            <ac:spMk id="4" creationId="{1175AC06-DBED-974E-E080-968E2C63D472}"/>
          </ac:spMkLst>
        </pc:spChg>
        <pc:spChg chg="mod">
          <ac:chgData name="伊健 杜" userId="e69aded81da48593" providerId="LiveId" clId="{0CA34728-584B-4209-96C7-725C1A70FF75}" dt="2023-04-11T11:51:17.663" v="4441" actId="1076"/>
          <ac:spMkLst>
            <pc:docMk/>
            <pc:sldMk cId="3098079388" sldId="3017"/>
            <ac:spMk id="5" creationId="{E7287B0E-EF55-E721-8EFA-9A9183C0EDF9}"/>
          </ac:spMkLst>
        </pc:spChg>
        <pc:spChg chg="add del mod">
          <ac:chgData name="伊健 杜" userId="e69aded81da48593" providerId="LiveId" clId="{0CA34728-584B-4209-96C7-725C1A70FF75}" dt="2023-04-11T11:51:16.815" v="4440" actId="478"/>
          <ac:spMkLst>
            <pc:docMk/>
            <pc:sldMk cId="3098079388" sldId="3017"/>
            <ac:spMk id="6" creationId="{93FEBE45-74BC-C844-2DB0-8238BC73EC7E}"/>
          </ac:spMkLst>
        </pc:spChg>
        <pc:spChg chg="add mod">
          <ac:chgData name="伊健 杜" userId="e69aded81da48593" providerId="LiveId" clId="{0CA34728-584B-4209-96C7-725C1A70FF75}" dt="2023-04-11T11:51:42.242" v="4448" actId="1076"/>
          <ac:spMkLst>
            <pc:docMk/>
            <pc:sldMk cId="3098079388" sldId="3017"/>
            <ac:spMk id="7" creationId="{D196D26E-7F52-A0A1-BD80-784D1B2EDEB2}"/>
          </ac:spMkLst>
        </pc:spChg>
        <pc:picChg chg="add mod">
          <ac:chgData name="伊健 杜" userId="e69aded81da48593" providerId="LiveId" clId="{0CA34728-584B-4209-96C7-725C1A70FF75}" dt="2023-04-11T11:51:10.542" v="4436" actId="1076"/>
          <ac:picMkLst>
            <pc:docMk/>
            <pc:sldMk cId="3098079388" sldId="3017"/>
            <ac:picMk id="5122" creationId="{80B92B48-50BB-1F79-E52A-DA239C75DCC7}"/>
          </ac:picMkLst>
        </pc:picChg>
        <pc:picChg chg="add mod">
          <ac:chgData name="伊健 杜" userId="e69aded81da48593" providerId="LiveId" clId="{0CA34728-584B-4209-96C7-725C1A70FF75}" dt="2023-04-11T11:51:34.026" v="4446" actId="1076"/>
          <ac:picMkLst>
            <pc:docMk/>
            <pc:sldMk cId="3098079388" sldId="3017"/>
            <ac:picMk id="5126" creationId="{0FD141A0-438A-E330-70EE-060198A1B2F8}"/>
          </ac:picMkLst>
        </pc:picChg>
        <pc:picChg chg="add mod">
          <ac:chgData name="伊健 杜" userId="e69aded81da48593" providerId="LiveId" clId="{0CA34728-584B-4209-96C7-725C1A70FF75}" dt="2023-04-11T11:51:32.616" v="4445" actId="1076"/>
          <ac:picMkLst>
            <pc:docMk/>
            <pc:sldMk cId="3098079388" sldId="3017"/>
            <ac:picMk id="5130" creationId="{2DCB10F5-BDE4-1B54-8735-479D129D0B75}"/>
          </ac:picMkLst>
        </pc:picChg>
      </pc:sldChg>
      <pc:sldChg chg="modSp add mod ord">
        <pc:chgData name="伊健 杜" userId="e69aded81da48593" providerId="LiveId" clId="{0CA34728-584B-4209-96C7-725C1A70FF75}" dt="2023-04-11T11:52:13.882" v="4451"/>
        <pc:sldMkLst>
          <pc:docMk/>
          <pc:sldMk cId="3655361579" sldId="3018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655361579" sldId="3018"/>
            <ac:spMk id="2" creationId="{08CCE4F1-5354-A605-566E-5F8AAE2435A0}"/>
          </ac:spMkLst>
        </pc:spChg>
      </pc:sldChg>
      <pc:sldChg chg="addSp delSp modSp add ord">
        <pc:chgData name="伊健 杜" userId="e69aded81da48593" providerId="LiveId" clId="{0CA34728-584B-4209-96C7-725C1A70FF75}" dt="2023-04-11T11:52:13.882" v="4451"/>
        <pc:sldMkLst>
          <pc:docMk/>
          <pc:sldMk cId="2143173996" sldId="3019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143173996" sldId="3019"/>
            <ac:spMk id="3" creationId="{A68883CB-963E-F336-7660-7F30997E9C5B}"/>
          </ac:spMkLst>
        </pc:spChg>
        <pc:picChg chg="add del mod">
          <ac:chgData name="伊健 杜" userId="e69aded81da48593" providerId="LiveId" clId="{0CA34728-584B-4209-96C7-725C1A70FF75}" dt="2023-04-11T11:49:48.565" v="4408" actId="478"/>
          <ac:picMkLst>
            <pc:docMk/>
            <pc:sldMk cId="2143173996" sldId="3019"/>
            <ac:picMk id="4098" creationId="{BF081F00-242D-4503-3292-EDB0840CEFE0}"/>
          </ac:picMkLst>
        </pc:picChg>
        <pc:picChg chg="add mod">
          <ac:chgData name="伊健 杜" userId="e69aded81da48593" providerId="LiveId" clId="{0CA34728-584B-4209-96C7-725C1A70FF75}" dt="2023-04-11T11:49:51.674" v="4410" actId="1076"/>
          <ac:picMkLst>
            <pc:docMk/>
            <pc:sldMk cId="2143173996" sldId="3019"/>
            <ac:picMk id="4100" creationId="{87A62550-AEF3-CDA1-EED6-B79F5DC615A2}"/>
          </ac:picMkLst>
        </pc:picChg>
      </pc:sldChg>
      <pc:sldChg chg="add del">
        <pc:chgData name="伊健 杜" userId="e69aded81da48593" providerId="LiveId" clId="{0CA34728-584B-4209-96C7-725C1A70FF75}" dt="2023-04-11T11:29:10.389" v="3182" actId="47"/>
        <pc:sldMkLst>
          <pc:docMk/>
          <pc:sldMk cId="1765673022" sldId="3020"/>
        </pc:sldMkLst>
      </pc:sldChg>
      <pc:sldChg chg="modSp add mod ord modNotesTx">
        <pc:chgData name="伊健 杜" userId="e69aded81da48593" providerId="LiveId" clId="{0CA34728-584B-4209-96C7-725C1A70FF75}" dt="2023-04-11T13:35:59.002" v="4490" actId="20577"/>
        <pc:sldMkLst>
          <pc:docMk/>
          <pc:sldMk cId="4195302681" sldId="3020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195302681" sldId="3020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3:09.860" v="3401" actId="47"/>
        <pc:sldMkLst>
          <pc:docMk/>
          <pc:sldMk cId="1972908694" sldId="3021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2253090751" sldId="3021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2253090751" sldId="3021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0CA34728-584B-4209-96C7-725C1A70FF75}" dt="2023-04-11T11:52:13.882" v="4451"/>
        <pc:sldMkLst>
          <pc:docMk/>
          <pc:sldMk cId="1460987324" sldId="3022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460987324" sldId="3022"/>
            <ac:spMk id="3" creationId="{A68883CB-963E-F336-7660-7F30997E9C5B}"/>
          </ac:spMkLst>
        </pc:spChg>
        <pc:picChg chg="add mod">
          <ac:chgData name="伊健 杜" userId="e69aded81da48593" providerId="LiveId" clId="{0CA34728-584B-4209-96C7-725C1A70FF75}" dt="2023-04-11T11:52:00.464" v="4450" actId="1076"/>
          <ac:picMkLst>
            <pc:docMk/>
            <pc:sldMk cId="1460987324" sldId="3022"/>
            <ac:picMk id="3074" creationId="{9326C03B-C6FA-9F5F-08D3-8784686B9C12}"/>
          </ac:picMkLst>
        </pc:picChg>
      </pc:sldChg>
      <pc:sldChg chg="modSp add del mod">
        <pc:chgData name="伊健 杜" userId="e69aded81da48593" providerId="LiveId" clId="{0CA34728-584B-4209-96C7-725C1A70FF75}" dt="2023-04-11T11:34:10.952" v="3474" actId="47"/>
        <pc:sldMkLst>
          <pc:docMk/>
          <pc:sldMk cId="2352973324" sldId="3022"/>
        </pc:sldMkLst>
        <pc:spChg chg="mod">
          <ac:chgData name="伊健 杜" userId="e69aded81da48593" providerId="LiveId" clId="{0CA34728-584B-4209-96C7-725C1A70FF75}" dt="2023-04-11T11:34:02.912" v="3473"/>
          <ac:spMkLst>
            <pc:docMk/>
            <pc:sldMk cId="2352973324" sldId="3022"/>
            <ac:spMk id="3" creationId="{A68883CB-963E-F336-7660-7F30997E9C5B}"/>
          </ac:spMkLst>
        </pc:sp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1158393761" sldId="3023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1158393761" sldId="3023"/>
            <ac:spMk id="2" creationId="{08CCE4F1-5354-A605-566E-5F8AAE2435A0}"/>
          </ac:spMkLst>
        </pc:spChg>
      </pc:sldChg>
      <pc:sldChg chg="add del">
        <pc:chgData name="伊健 杜" userId="e69aded81da48593" providerId="LiveId" clId="{0CA34728-584B-4209-96C7-725C1A70FF75}" dt="2023-04-11T11:35:28.435" v="3604" actId="47"/>
        <pc:sldMkLst>
          <pc:docMk/>
          <pc:sldMk cId="1312047076" sldId="3023"/>
        </pc:sldMkLst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3591054879" sldId="3024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591054879" sldId="3024"/>
            <ac:spMk id="2" creationId="{08CCE4F1-5354-A605-566E-5F8AAE2435A0}"/>
          </ac:spMkLst>
        </pc:spChg>
      </pc:sldChg>
      <pc:sldChg chg="delSp modSp add mod">
        <pc:chgData name="伊健 杜" userId="e69aded81da48593" providerId="LiveId" clId="{0CA34728-584B-4209-96C7-725C1A70FF75}" dt="2023-04-11T11:52:13.882" v="4451"/>
        <pc:sldMkLst>
          <pc:docMk/>
          <pc:sldMk cId="3241616784" sldId="3025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2" creationId="{10304424-DB4A-36E7-9E0D-D32A5DD0F26C}"/>
          </ac:spMkLst>
        </pc:spChg>
        <pc:spChg chg="mod">
          <ac:chgData name="伊健 杜" userId="e69aded81da48593" providerId="LiveId" clId="{0CA34728-584B-4209-96C7-725C1A70FF75}" dt="2023-04-11T11:52:13.882" v="4451"/>
          <ac:spMkLst>
            <pc:docMk/>
            <pc:sldMk cId="3241616784" sldId="3025"/>
            <ac:spMk id="3" creationId="{90D857A6-C700-A4CE-6C24-391DC4FBEE19}"/>
          </ac:spMkLst>
        </pc:spChg>
        <pc:picChg chg="del">
          <ac:chgData name="伊健 杜" userId="e69aded81da48593" providerId="LiveId" clId="{0CA34728-584B-4209-96C7-725C1A70FF75}" dt="2023-04-11T11:38:37.460" v="3858" actId="478"/>
          <ac:picMkLst>
            <pc:docMk/>
            <pc:sldMk cId="3241616784" sldId="3025"/>
            <ac:picMk id="31746" creationId="{99C470A9-1B71-CB91-C307-D239491A077D}"/>
          </ac:picMkLst>
        </pc:picChg>
      </pc:sldChg>
      <pc:sldChg chg="modSp add mod">
        <pc:chgData name="伊健 杜" userId="e69aded81da48593" providerId="LiveId" clId="{0CA34728-584B-4209-96C7-725C1A70FF75}" dt="2023-04-11T11:52:13.882" v="4451"/>
        <pc:sldMkLst>
          <pc:docMk/>
          <pc:sldMk cId="4226897645" sldId="3026"/>
        </pc:sldMkLst>
        <pc:spChg chg="mod">
          <ac:chgData name="伊健 杜" userId="e69aded81da48593" providerId="LiveId" clId="{0CA34728-584B-4209-96C7-725C1A70FF75}" dt="2023-04-11T11:52:13.882" v="4451"/>
          <ac:spMkLst>
            <pc:docMk/>
            <pc:sldMk cId="4226897645" sldId="3026"/>
            <ac:spMk id="2" creationId="{08CCE4F1-5354-A605-566E-5F8AAE2435A0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4B8AC233-100D-4139-BB10-5AD6CF5FADDE}"/>
    <pc:docChg chg="custSel addSld delSld modSld sldOrd">
      <pc:chgData name="伊健 杜" userId="e69aded81da48593" providerId="LiveId" clId="{4B8AC233-100D-4139-BB10-5AD6CF5FADDE}" dt="2023-04-12T13:29:52.422" v="4352" actId="20577"/>
      <pc:docMkLst>
        <pc:docMk/>
      </pc:docMkLst>
      <pc:sldChg chg="addSp delSp modSp add mod modAnim">
        <pc:chgData name="伊健 杜" userId="e69aded81da48593" providerId="LiveId" clId="{4B8AC233-100D-4139-BB10-5AD6CF5FADDE}" dt="2023-04-12T11:55:38.324" v="4265"/>
        <pc:sldMkLst>
          <pc:docMk/>
          <pc:sldMk cId="23905929" sldId="2987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2" creationId="{9CC5ECCF-458A-E095-492E-206764C78184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3" creationId="{F4E915B5-E064-1393-0EC9-42CF4AD13685}"/>
          </ac:spMkLst>
        </pc:spChg>
        <pc:spChg chg="add del mod">
          <ac:chgData name="伊健 杜" userId="e69aded81da48593" providerId="LiveId" clId="{4B8AC233-100D-4139-BB10-5AD6CF5FADDE}" dt="2023-04-12T11:09:30.304" v="1417"/>
          <ac:spMkLst>
            <pc:docMk/>
            <pc:sldMk cId="23905929" sldId="2987"/>
            <ac:spMk id="4" creationId="{DE8080DD-9B4C-A4F4-CB36-63C4D6CBCCB2}"/>
          </ac:spMkLst>
        </pc:spChg>
        <pc:spChg chg="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5" creationId="{797B2543-66EC-84F0-0FC9-196B114FC6A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6" creationId="{081ECCCC-909D-C431-256B-92EA156BAE01}"/>
          </ac:spMkLst>
        </pc:spChg>
        <pc:spChg chg="add mod">
          <ac:chgData name="伊健 杜" userId="e69aded81da48593" providerId="LiveId" clId="{4B8AC233-100D-4139-BB10-5AD6CF5FADDE}" dt="2023-04-12T11:11:15.200" v="1487" actId="1076"/>
          <ac:spMkLst>
            <pc:docMk/>
            <pc:sldMk cId="23905929" sldId="2987"/>
            <ac:spMk id="7" creationId="{D9760785-70A1-6B05-DAD3-FE8C9A70122B}"/>
          </ac:spMkLst>
        </pc:spChg>
        <pc:spChg chg="del mod">
          <ac:chgData name="伊健 杜" userId="e69aded81da48593" providerId="LiveId" clId="{4B8AC233-100D-4139-BB10-5AD6CF5FADDE}" dt="2023-04-12T11:11:09.789" v="1486" actId="478"/>
          <ac:spMkLst>
            <pc:docMk/>
            <pc:sldMk cId="23905929" sldId="2987"/>
            <ac:spMk id="8" creationId="{5884198E-E006-8463-CEA3-71884B4F4207}"/>
          </ac:spMkLst>
        </pc:spChg>
        <pc:spChg chg="del mod">
          <ac:chgData name="伊健 杜" userId="e69aded81da48593" providerId="LiveId" clId="{4B8AC233-100D-4139-BB10-5AD6CF5FADDE}" dt="2023-04-12T11:07:33.842" v="1401" actId="478"/>
          <ac:spMkLst>
            <pc:docMk/>
            <pc:sldMk cId="23905929" sldId="2987"/>
            <ac:spMk id="9" creationId="{5744CABA-0EEA-2E6B-6906-27B9D8073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0" creationId="{D2B209B3-C55A-E164-0667-20214192BB0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3905929" sldId="2987"/>
            <ac:spMk id="13" creationId="{1365AA74-460F-7116-2E8F-F90F1E19D20B}"/>
          </ac:spMkLst>
        </pc:sp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1" creationId="{C718870F-AD0C-A263-1D7A-6D1749526FFA}"/>
          </ac:picMkLst>
        </pc:picChg>
        <pc:picChg chg="add mod">
          <ac:chgData name="伊健 杜" userId="e69aded81da48593" providerId="LiveId" clId="{4B8AC233-100D-4139-BB10-5AD6CF5FADDE}" dt="2023-04-12T11:11:48.838" v="1495" actId="1076"/>
          <ac:picMkLst>
            <pc:docMk/>
            <pc:sldMk cId="23905929" sldId="2987"/>
            <ac:picMk id="12" creationId="{9A54E4CC-46FE-248D-68C8-E24C21DD797E}"/>
          </ac:picMkLst>
        </pc:picChg>
        <pc:picChg chg="add del mod">
          <ac:chgData name="伊健 杜" userId="e69aded81da48593" providerId="LiveId" clId="{4B8AC233-100D-4139-BB10-5AD6CF5FADDE}" dt="2023-04-12T11:49:48.131" v="4204" actId="478"/>
          <ac:picMkLst>
            <pc:docMk/>
            <pc:sldMk cId="23905929" sldId="2987"/>
            <ac:picMk id="1027" creationId="{2D0E3BC4-05D2-D95A-BF9B-37773782632B}"/>
          </ac:picMkLst>
        </pc:picChg>
        <pc:picChg chg="add mod">
          <ac:chgData name="伊健 杜" userId="e69aded81da48593" providerId="LiveId" clId="{4B8AC233-100D-4139-BB10-5AD6CF5FADDE}" dt="2023-04-12T11:50:10.674" v="4209" actId="1076"/>
          <ac:picMkLst>
            <pc:docMk/>
            <pc:sldMk cId="23905929" sldId="2987"/>
            <ac:picMk id="1029" creationId="{68214A54-3745-0626-E893-E956DC44C308}"/>
          </ac:picMkLst>
        </pc:picChg>
        <pc:picChg chg="del">
          <ac:chgData name="伊健 杜" userId="e69aded81da48593" providerId="LiveId" clId="{4B8AC233-100D-4139-BB10-5AD6CF5FADDE}" dt="2023-04-12T11:08:18.848" v="1403" actId="478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delSp modSp mod">
        <pc:chgData name="伊健 杜" userId="e69aded81da48593" providerId="LiveId" clId="{4B8AC233-100D-4139-BB10-5AD6CF5FADDE}" dt="2023-04-12T10:31:55.787" v="4" actId="1076"/>
        <pc:sldMkLst>
          <pc:docMk/>
          <pc:sldMk cId="1503341741" sldId="3016"/>
        </pc:sldMkLst>
        <pc:spChg chg="del">
          <ac:chgData name="伊健 杜" userId="e69aded81da48593" providerId="LiveId" clId="{4B8AC233-100D-4139-BB10-5AD6CF5FADDE}" dt="2023-04-12T10:31:51.973" v="0" actId="478"/>
          <ac:spMkLst>
            <pc:docMk/>
            <pc:sldMk cId="1503341741" sldId="3016"/>
            <ac:spMk id="2" creationId="{10304424-DB4A-36E7-9E0D-D32A5DD0F26C}"/>
          </ac:spMkLst>
        </pc:spChg>
        <pc:spChg chg="del">
          <ac:chgData name="伊健 杜" userId="e69aded81da48593" providerId="LiveId" clId="{4B8AC233-100D-4139-BB10-5AD6CF5FADDE}" dt="2023-04-12T10:31:53.403" v="1" actId="478"/>
          <ac:spMkLst>
            <pc:docMk/>
            <pc:sldMk cId="1503341741" sldId="3016"/>
            <ac:spMk id="3" creationId="{90D857A6-C700-A4CE-6C24-391DC4FBEE19}"/>
          </ac:spMkLst>
        </pc:spChg>
        <pc:spChg chg="add del mod">
          <ac:chgData name="伊健 杜" userId="e69aded81da48593" providerId="LiveId" clId="{4B8AC233-100D-4139-BB10-5AD6CF5FADDE}" dt="2023-04-12T10:31:54.054" v="2" actId="478"/>
          <ac:spMkLst>
            <pc:docMk/>
            <pc:sldMk cId="1503341741" sldId="3016"/>
            <ac:spMk id="5" creationId="{70927BAA-3984-A830-9F79-3CEF2D7C8F49}"/>
          </ac:spMkLst>
        </pc:spChg>
        <pc:picChg chg="mod">
          <ac:chgData name="伊健 杜" userId="e69aded81da48593" providerId="LiveId" clId="{4B8AC233-100D-4139-BB10-5AD6CF5FADDE}" dt="2023-04-12T10:31:55.787" v="4" actId="1076"/>
          <ac:picMkLst>
            <pc:docMk/>
            <pc:sldMk cId="1503341741" sldId="3016"/>
            <ac:picMk id="31746" creationId="{99C470A9-1B71-CB91-C307-D239491A077D}"/>
          </ac:picMkLst>
        </pc:picChg>
      </pc:sldChg>
      <pc:sldChg chg="del">
        <pc:chgData name="伊健 杜" userId="e69aded81da48593" providerId="LiveId" clId="{4B8AC233-100D-4139-BB10-5AD6CF5FADDE}" dt="2023-04-12T10:31:58.591" v="5" actId="47"/>
        <pc:sldMkLst>
          <pc:docMk/>
          <pc:sldMk cId="2143173996" sldId="3019"/>
        </pc:sldMkLst>
      </pc:sldChg>
      <pc:sldChg chg="del">
        <pc:chgData name="伊健 杜" userId="e69aded81da48593" providerId="LiveId" clId="{4B8AC233-100D-4139-BB10-5AD6CF5FADDE}" dt="2023-04-12T10:32:00.582" v="6" actId="47"/>
        <pc:sldMkLst>
          <pc:docMk/>
          <pc:sldMk cId="4195302681" sldId="3020"/>
        </pc:sldMkLst>
      </pc:sldChg>
      <pc:sldChg chg="addSp modSp">
        <pc:chgData name="伊健 杜" userId="e69aded81da48593" providerId="LiveId" clId="{4B8AC233-100D-4139-BB10-5AD6CF5FADDE}" dt="2023-04-12T11:43:16.580" v="4092" actId="1076"/>
        <pc:sldMkLst>
          <pc:docMk/>
          <pc:sldMk cId="3241616784" sldId="3025"/>
        </pc:sldMkLst>
        <pc:picChg chg="add mod">
          <ac:chgData name="伊健 杜" userId="e69aded81da48593" providerId="LiveId" clId="{4B8AC233-100D-4139-BB10-5AD6CF5FADDE}" dt="2023-04-12T11:43:16.580" v="4092" actId="1076"/>
          <ac:picMkLst>
            <pc:docMk/>
            <pc:sldMk cId="3241616784" sldId="3025"/>
            <ac:picMk id="2050" creationId="{87B8239D-418E-7A7D-E8D2-9A8904C47209}"/>
          </ac:picMkLst>
        </pc:picChg>
      </pc:sldChg>
      <pc:sldChg chg="addSp modSp mod">
        <pc:chgData name="伊健 杜" userId="e69aded81da48593" providerId="LiveId" clId="{4B8AC233-100D-4139-BB10-5AD6CF5FADDE}" dt="2023-04-12T11:55:38.324" v="4265"/>
        <pc:sldMkLst>
          <pc:docMk/>
          <pc:sldMk cId="3087374632" sldId="302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87374632" sldId="302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3:53.852" v="4096" actId="1076"/>
          <ac:picMkLst>
            <pc:docMk/>
            <pc:sldMk cId="3087374632" sldId="3027"/>
            <ac:picMk id="16386" creationId="{4805F6F1-E0EA-539A-BE0D-5662509D975E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965435301" sldId="302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5435301" sldId="3028"/>
            <ac:spMk id="2" creationId="{08CCE4F1-5354-A605-566E-5F8AAE2435A0}"/>
          </ac:spMkLst>
        </pc:spChg>
      </pc:sldChg>
      <pc:sldChg chg="addSp delSp modSp add mod ord">
        <pc:chgData name="伊健 杜" userId="e69aded81da48593" providerId="LiveId" clId="{4B8AC233-100D-4139-BB10-5AD6CF5FADDE}" dt="2023-04-12T11:55:38.324" v="4265"/>
        <pc:sldMkLst>
          <pc:docMk/>
          <pc:sldMk cId="3031712219" sldId="302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031712219" sldId="3029"/>
            <ac:spMk id="3" creationId="{90D857A6-C700-A4CE-6C24-391DC4FBEE19}"/>
          </ac:spMkLst>
        </pc:spChg>
        <pc:spChg chg="add del">
          <ac:chgData name="伊健 杜" userId="e69aded81da48593" providerId="LiveId" clId="{4B8AC233-100D-4139-BB10-5AD6CF5FADDE}" dt="2023-04-12T11:47:09.639" v="4155" actId="478"/>
          <ac:spMkLst>
            <pc:docMk/>
            <pc:sldMk cId="3031712219" sldId="3029"/>
            <ac:spMk id="4" creationId="{CF7D1307-6208-E7C2-165E-35BCF2E6604E}"/>
          </ac:spMkLst>
        </pc:spChg>
        <pc:picChg chg="add mod">
          <ac:chgData name="伊健 杜" userId="e69aded81da48593" providerId="LiveId" clId="{4B8AC233-100D-4139-BB10-5AD6CF5FADDE}" dt="2023-04-12T11:47:18.281" v="4162" actId="1076"/>
          <ac:picMkLst>
            <pc:docMk/>
            <pc:sldMk cId="3031712219" sldId="3029"/>
            <ac:picMk id="20484" creationId="{285FD48F-769C-2833-AAFB-EAFCEA0FA85E}"/>
          </ac:picMkLst>
        </pc:picChg>
        <pc:picChg chg="add mod">
          <ac:chgData name="伊健 杜" userId="e69aded81da48593" providerId="LiveId" clId="{4B8AC233-100D-4139-BB10-5AD6CF5FADDE}" dt="2023-04-12T11:47:35.446" v="4165" actId="1076"/>
          <ac:picMkLst>
            <pc:docMk/>
            <pc:sldMk cId="3031712219" sldId="3029"/>
            <ac:picMk id="20486" creationId="{96296E5A-2EF9-1360-D443-907E41592BE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883441171" sldId="303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883441171" sldId="3030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4:22.288" v="4135" actId="1076"/>
          <ac:picMkLst>
            <pc:docMk/>
            <pc:sldMk cId="3883441171" sldId="3030"/>
            <ac:picMk id="17410" creationId="{97D3B7ED-335B-392B-00B3-59C2B2A7BF20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622549107" sldId="303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622549107" sldId="3031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5:32.732" v="4142" actId="1076"/>
          <ac:picMkLst>
            <pc:docMk/>
            <pc:sldMk cId="1622549107" sldId="3031"/>
            <ac:picMk id="18434" creationId="{C2C22A89-CDB7-135A-22E3-F9549A7738E6}"/>
          </ac:picMkLst>
        </pc:picChg>
        <pc:picChg chg="add mod">
          <ac:chgData name="伊健 杜" userId="e69aded81da48593" providerId="LiveId" clId="{4B8AC233-100D-4139-BB10-5AD6CF5FADDE}" dt="2023-04-12T11:45:31.160" v="4141" actId="1076"/>
          <ac:picMkLst>
            <pc:docMk/>
            <pc:sldMk cId="1622549107" sldId="3031"/>
            <ac:picMk id="18436" creationId="{968197E2-5DCD-FA91-57D6-4A3C524C8FC0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2620940260" sldId="303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620940260" sldId="303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785416749" sldId="303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785416749" sldId="3033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6:17.586" v="4149" actId="1076"/>
          <ac:picMkLst>
            <pc:docMk/>
            <pc:sldMk cId="2785416749" sldId="3033"/>
            <ac:picMk id="19458" creationId="{0BF22C1D-60E2-7460-18E4-14AD5357C90B}"/>
          </ac:picMkLst>
        </pc:picChg>
        <pc:picChg chg="add mod">
          <ac:chgData name="伊健 杜" userId="e69aded81da48593" providerId="LiveId" clId="{4B8AC233-100D-4139-BB10-5AD6CF5FADDE}" dt="2023-04-12T11:46:35.891" v="4153" actId="14100"/>
          <ac:picMkLst>
            <pc:docMk/>
            <pc:sldMk cId="2785416749" sldId="3033"/>
            <ac:picMk id="19460" creationId="{0F5C8B8C-35DF-E54B-28D0-8DC5B8F0D58C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31609384" sldId="303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31609384" sldId="3034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664416670" sldId="3035"/>
        </pc:sldMkLst>
        <pc:spChg chg="mod">
          <ac:chgData name="伊健 杜" userId="e69aded81da48593" providerId="LiveId" clId="{4B8AC233-100D-4139-BB10-5AD6CF5FADDE}" dt="2023-04-12T11:04:39.030" v="1161"/>
          <ac:spMkLst>
            <pc:docMk/>
            <pc:sldMk cId="2664416670" sldId="303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664416670" sldId="303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23.630" v="4174" actId="14100"/>
          <ac:picMkLst>
            <pc:docMk/>
            <pc:sldMk cId="2664416670" sldId="3035"/>
            <ac:picMk id="22530" creationId="{0719E568-C2EE-5123-E193-D2B1343049FF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441783604" sldId="303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1441783604" sldId="303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7:53.060" v="4167" actId="1076"/>
          <ac:picMkLst>
            <pc:docMk/>
            <pc:sldMk cId="1441783604" sldId="3036"/>
            <ac:picMk id="21506" creationId="{BD717B45-B4DF-E0AA-3F11-95DE3179E536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875720436" sldId="303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875720436" sldId="3037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303733700" sldId="303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03733700" sldId="3038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48:54.958" v="4177" actId="1076"/>
          <ac:picMkLst>
            <pc:docMk/>
            <pc:sldMk cId="2303733700" sldId="3038"/>
            <ac:picMk id="23554" creationId="{9292494D-20F5-560E-9EE9-E991BEFA8851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448570676" sldId="303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448570676" sldId="3039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4012841617" sldId="3040"/>
        </pc:sldMkLst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2" creationId="{9CC5ECCF-458A-E095-492E-206764C78184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3" creationId="{F4E915B5-E064-1393-0EC9-42CF4AD13685}"/>
          </ac:spMkLst>
        </pc:spChg>
        <pc:spChg chg="del mod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5" creationId="{797B2543-66EC-84F0-0FC9-196B114FC6A8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6" creationId="{081ECCCC-909D-C431-256B-92EA156BAE01}"/>
          </ac:spMkLst>
        </pc:spChg>
        <pc:spChg chg="del">
          <ac:chgData name="伊健 杜" userId="e69aded81da48593" providerId="LiveId" clId="{4B8AC233-100D-4139-BB10-5AD6CF5FADDE}" dt="2023-04-12T11:13:02.378" v="1647" actId="478"/>
          <ac:spMkLst>
            <pc:docMk/>
            <pc:sldMk cId="4012841617" sldId="3040"/>
            <ac:spMk id="7" creationId="{D9760785-70A1-6B05-DAD3-FE8C9A70122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4012841617" sldId="3040"/>
            <ac:spMk id="10" creationId="{D2B209B3-C55A-E164-0667-20214192BB0D}"/>
          </ac:spMkLst>
        </pc:spChg>
        <pc:picChg chg="add del mod">
          <ac:chgData name="伊健 杜" userId="e69aded81da48593" providerId="LiveId" clId="{4B8AC233-100D-4139-BB10-5AD6CF5FADDE}" dt="2023-04-12T11:50:52.076" v="4228" actId="478"/>
          <ac:picMkLst>
            <pc:docMk/>
            <pc:sldMk cId="4012841617" sldId="3040"/>
            <ac:picMk id="15362" creationId="{529274ED-5AFF-FD91-155F-FD8D17157C28}"/>
          </ac:picMkLst>
        </pc:picChg>
        <pc:picChg chg="add mod">
          <ac:chgData name="伊健 杜" userId="e69aded81da48593" providerId="LiveId" clId="{4B8AC233-100D-4139-BB10-5AD6CF5FADDE}" dt="2023-04-12T11:50:46.444" v="4216" actId="14100"/>
          <ac:picMkLst>
            <pc:docMk/>
            <pc:sldMk cId="4012841617" sldId="3040"/>
            <ac:picMk id="15364" creationId="{3796211D-F35B-311A-19C5-C40CC57028AD}"/>
          </ac:picMkLst>
        </pc:picChg>
        <pc:picChg chg="add mod">
          <ac:chgData name="伊健 杜" userId="e69aded81da48593" providerId="LiveId" clId="{4B8AC233-100D-4139-BB10-5AD6CF5FADDE}" dt="2023-04-12T11:51:06.434" v="4233" actId="1076"/>
          <ac:picMkLst>
            <pc:docMk/>
            <pc:sldMk cId="4012841617" sldId="3040"/>
            <ac:picMk id="15366" creationId="{E7AA615D-41E3-D3FC-ACDC-57CDF454ECAC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97277606" sldId="3041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8" creationId="{5884198E-E006-8463-CEA3-71884B4F4207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7277606" sldId="3041"/>
            <ac:spMk id="10" creationId="{D2B209B3-C55A-E164-0667-20214192BB0D}"/>
          </ac:spMkLst>
        </pc:spChg>
        <pc:picChg chg="add mod">
          <ac:chgData name="伊健 杜" userId="e69aded81da48593" providerId="LiveId" clId="{4B8AC233-100D-4139-BB10-5AD6CF5FADDE}" dt="2023-04-12T11:51:27.508" v="4236" actId="1076"/>
          <ac:picMkLst>
            <pc:docMk/>
            <pc:sldMk cId="97277606" sldId="3041"/>
            <ac:picMk id="14338" creationId="{F2D08E54-7E53-2641-89CE-550ED1D29D2E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3752908603" sldId="3042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2908603" sldId="3042"/>
            <ac:spMk id="3" creationId="{D9B2DF12-527A-0807-3406-673F3AE6E3DF}"/>
          </ac:spMkLst>
        </pc:sp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1757646681" sldId="3043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57646681" sldId="3043"/>
            <ac:spMk id="3" creationId="{91C8AFDE-1033-1C18-EFD3-C7CECC2011C0}"/>
          </ac:spMkLst>
        </pc:spChg>
      </pc:sldChg>
      <pc:sldChg chg="add del">
        <pc:chgData name="伊健 杜" userId="e69aded81da48593" providerId="LiveId" clId="{4B8AC233-100D-4139-BB10-5AD6CF5FADDE}" dt="2023-04-12T11:17:43.651" v="2088" actId="47"/>
        <pc:sldMkLst>
          <pc:docMk/>
          <pc:sldMk cId="884654561" sldId="3044"/>
        </pc:sldMkLst>
      </pc:sldChg>
      <pc:sldChg chg="addSp modSp add mod">
        <pc:chgData name="伊健 杜" userId="e69aded81da48593" providerId="LiveId" clId="{4B8AC233-100D-4139-BB10-5AD6CF5FADDE}" dt="2023-04-12T11:55:42.688" v="4268" actId="14100"/>
        <pc:sldMkLst>
          <pc:docMk/>
          <pc:sldMk cId="3714949685" sldId="304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14949685" sldId="3044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42.688" v="4268" actId="14100"/>
          <ac:picMkLst>
            <pc:docMk/>
            <pc:sldMk cId="3714949685" sldId="3044"/>
            <ac:picMk id="24578" creationId="{3899F63F-51E5-F8C7-C8F6-52860B0E8AD3}"/>
          </ac:picMkLst>
        </pc:picChg>
      </pc:sldChg>
      <pc:sldChg chg="addSp modSp add mod">
        <pc:chgData name="伊健 杜" userId="e69aded81da48593" providerId="LiveId" clId="{4B8AC233-100D-4139-BB10-5AD6CF5FADDE}" dt="2023-04-12T11:55:55.721" v="4270" actId="1076"/>
        <pc:sldMkLst>
          <pc:docMk/>
          <pc:sldMk cId="3320398108" sldId="304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320398108" sldId="3045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5:55.721" v="4270" actId="1076"/>
          <ac:picMkLst>
            <pc:docMk/>
            <pc:sldMk cId="3320398108" sldId="3045"/>
            <ac:picMk id="25602" creationId="{A7063063-46F1-B6A9-A1E2-D73469C86D72}"/>
          </ac:picMkLst>
        </pc:picChg>
      </pc:sldChg>
      <pc:sldChg chg="addSp modSp add mod">
        <pc:chgData name="伊健 杜" userId="e69aded81da48593" providerId="LiveId" clId="{4B8AC233-100D-4139-BB10-5AD6CF5FADDE}" dt="2023-04-12T11:56:24.648" v="4284"/>
        <pc:sldMkLst>
          <pc:docMk/>
          <pc:sldMk cId="3279359239" sldId="304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279359239" sldId="304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6:24.648" v="4284"/>
          <ac:spMkLst>
            <pc:docMk/>
            <pc:sldMk cId="3279359239" sldId="304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6:16.183" v="4272" actId="1076"/>
          <ac:picMkLst>
            <pc:docMk/>
            <pc:sldMk cId="3279359239" sldId="3046"/>
            <ac:picMk id="26626" creationId="{C1B54CD0-0720-4FF6-6790-59D15750F105}"/>
          </ac:picMkLst>
        </pc:picChg>
      </pc:sldChg>
      <pc:sldChg chg="addSp modSp add mod">
        <pc:chgData name="伊健 杜" userId="e69aded81da48593" providerId="LiveId" clId="{4B8AC233-100D-4139-BB10-5AD6CF5FADDE}" dt="2023-04-12T11:55:38.324" v="4265"/>
        <pc:sldMkLst>
          <pc:docMk/>
          <pc:sldMk cId="2430404460" sldId="304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2" creationId="{08CCE4F1-5354-A605-566E-5F8AAE2435A0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2430404460" sldId="3047"/>
            <ac:spMk id="3" creationId="{FF70FEB1-447F-DF55-704F-3005A577CF93}"/>
          </ac:spMkLst>
        </pc:spChg>
      </pc:sldChg>
      <pc:sldChg chg="addSp delSp modSp add mod">
        <pc:chgData name="伊健 杜" userId="e69aded81da48593" providerId="LiveId" clId="{4B8AC233-100D-4139-BB10-5AD6CF5FADDE}" dt="2023-04-12T11:57:11.109" v="4315"/>
        <pc:sldMkLst>
          <pc:docMk/>
          <pc:sldMk cId="962469068" sldId="304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962469068" sldId="3048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11.109" v="4315"/>
          <ac:spMkLst>
            <pc:docMk/>
            <pc:sldMk cId="962469068" sldId="3048"/>
            <ac:spMk id="3" creationId="{90D857A6-C700-A4CE-6C24-391DC4FBEE19}"/>
          </ac:spMkLst>
        </pc:spChg>
        <pc:picChg chg="add del mod">
          <ac:chgData name="伊健 杜" userId="e69aded81da48593" providerId="LiveId" clId="{4B8AC233-100D-4139-BB10-5AD6CF5FADDE}" dt="2023-04-12T11:56:58.592" v="4302" actId="478"/>
          <ac:picMkLst>
            <pc:docMk/>
            <pc:sldMk cId="962469068" sldId="3048"/>
            <ac:picMk id="4" creationId="{B518479D-151D-0611-DB7C-9978AD3A660B}"/>
          </ac:picMkLst>
        </pc:picChg>
        <pc:picChg chg="add del mod">
          <ac:chgData name="伊健 杜" userId="e69aded81da48593" providerId="LiveId" clId="{4B8AC233-100D-4139-BB10-5AD6CF5FADDE}" dt="2023-04-12T11:56:53.751" v="4299" actId="21"/>
          <ac:picMkLst>
            <pc:docMk/>
            <pc:sldMk cId="962469068" sldId="3048"/>
            <ac:picMk id="27650" creationId="{3E062148-A69D-63F8-C890-AD77B06FC9E9}"/>
          </ac:picMkLst>
        </pc:picChg>
        <pc:picChg chg="add mod">
          <ac:chgData name="伊健 杜" userId="e69aded81da48593" providerId="LiveId" clId="{4B8AC233-100D-4139-BB10-5AD6CF5FADDE}" dt="2023-04-12T11:57:04.636" v="4308" actId="1076"/>
          <ac:picMkLst>
            <pc:docMk/>
            <pc:sldMk cId="962469068" sldId="3048"/>
            <ac:picMk id="27652" creationId="{1A55DA7A-A5D4-9A9D-0C7A-707A1819B525}"/>
          </ac:picMkLst>
        </pc:picChg>
      </pc:sldChg>
      <pc:sldChg chg="addSp modSp add mod">
        <pc:chgData name="伊健 杜" userId="e69aded81da48593" providerId="LiveId" clId="{4B8AC233-100D-4139-BB10-5AD6CF5FADDE}" dt="2023-04-12T11:57:47.262" v="4337"/>
        <pc:sldMkLst>
          <pc:docMk/>
          <pc:sldMk cId="4069621619" sldId="3049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4069621619" sldId="3049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7:47.262" v="4337"/>
          <ac:spMkLst>
            <pc:docMk/>
            <pc:sldMk cId="4069621619" sldId="3049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7:39.640" v="4318" actId="1076"/>
          <ac:picMkLst>
            <pc:docMk/>
            <pc:sldMk cId="4069621619" sldId="3049"/>
            <ac:picMk id="28674" creationId="{4122DD5B-DD60-86AA-FFB2-F54846C77044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2311991883" sldId="3050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311991883" sldId="3050"/>
            <ac:spMk id="2" creationId="{08CCE4F1-5354-A605-566E-5F8AAE2435A0}"/>
          </ac:spMkLst>
        </pc:spChg>
        <pc:spChg chg="del">
          <ac:chgData name="伊健 杜" userId="e69aded81da48593" providerId="LiveId" clId="{4B8AC233-100D-4139-BB10-5AD6CF5FADDE}" dt="2023-04-12T11:25:38.845" v="2877" actId="478"/>
          <ac:spMkLst>
            <pc:docMk/>
            <pc:sldMk cId="2311991883" sldId="3050"/>
            <ac:spMk id="3" creationId="{FF70FEB1-447F-DF55-704F-3005A577CF93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4" creationId="{7B2BC141-1C26-7A5C-2C6E-121B084D60EC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5" creationId="{96A52D1F-0356-4F68-4BD7-01B8A69A2A17}"/>
          </ac:spMkLst>
        </pc:spChg>
        <pc:spChg chg="add del mod">
          <ac:chgData name="伊健 杜" userId="e69aded81da48593" providerId="LiveId" clId="{4B8AC233-100D-4139-BB10-5AD6CF5FADDE}" dt="2023-04-12T11:39:47.615" v="3706"/>
          <ac:spMkLst>
            <pc:docMk/>
            <pc:sldMk cId="2311991883" sldId="3050"/>
            <ac:spMk id="6" creationId="{1683CC1F-0212-89FC-EADB-E6D9409F6A8F}"/>
          </ac:spMkLst>
        </pc:sp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990852442" sldId="3051"/>
        </pc:sldMkLst>
        <pc:spChg chg="del">
          <ac:chgData name="伊健 杜" userId="e69aded81da48593" providerId="LiveId" clId="{4B8AC233-100D-4139-BB10-5AD6CF5FADDE}" dt="2023-04-12T11:26:59.728" v="2931" actId="478"/>
          <ac:spMkLst>
            <pc:docMk/>
            <pc:sldMk cId="990852442" sldId="3051"/>
            <ac:spMk id="2" creationId="{08CCE4F1-5354-A605-566E-5F8AAE2435A0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3" creationId="{91C8AFDE-1033-1C18-EFD3-C7CECC2011C0}"/>
          </ac:spMkLst>
        </pc:spChg>
        <pc:spChg chg="add del mod">
          <ac:chgData name="伊健 杜" userId="e69aded81da48593" providerId="LiveId" clId="{4B8AC233-100D-4139-BB10-5AD6CF5FADDE}" dt="2023-04-12T11:27:03.047" v="2932" actId="478"/>
          <ac:spMkLst>
            <pc:docMk/>
            <pc:sldMk cId="990852442" sldId="3051"/>
            <ac:spMk id="5" creationId="{6ABBC3BF-E49C-99D4-2A7D-56D6945F79B8}"/>
          </ac:spMkLst>
        </pc:spChg>
        <pc:spChg chg="add mod">
          <ac:chgData name="伊健 杜" userId="e69aded81da48593" providerId="LiveId" clId="{4B8AC233-100D-4139-BB10-5AD6CF5FADDE}" dt="2023-04-12T11:27:18.935" v="2956" actId="1076"/>
          <ac:spMkLst>
            <pc:docMk/>
            <pc:sldMk cId="990852442" sldId="3051"/>
            <ac:spMk id="6" creationId="{228E3183-5A6E-EA3B-F785-24468735A784}"/>
          </ac:spMkLst>
        </pc:spChg>
        <pc:spChg chg="add mod">
          <ac:chgData name="伊健 杜" userId="e69aded81da48593" providerId="LiveId" clId="{4B8AC233-100D-4139-BB10-5AD6CF5FADDE}" dt="2023-04-12T11:29:46.169" v="3096" actId="1076"/>
          <ac:spMkLst>
            <pc:docMk/>
            <pc:sldMk cId="990852442" sldId="3051"/>
            <ac:spMk id="7" creationId="{4E375C58-4D42-062E-9765-653B5E4E12FB}"/>
          </ac:spMkLst>
        </pc:spChg>
        <pc:spChg chg="add del mod">
          <ac:chgData name="伊健 杜" userId="e69aded81da48593" providerId="LiveId" clId="{4B8AC233-100D-4139-BB10-5AD6CF5FADDE}" dt="2023-04-12T11:28:01.244" v="2959" actId="478"/>
          <ac:spMkLst>
            <pc:docMk/>
            <pc:sldMk cId="990852442" sldId="3051"/>
            <ac:spMk id="8" creationId="{906880B1-D30E-2F4A-1252-A9B50CCF656E}"/>
          </ac:spMkLst>
        </pc:spChg>
        <pc:spChg chg="add mod">
          <ac:chgData name="伊健 杜" userId="e69aded81da48593" providerId="LiveId" clId="{4B8AC233-100D-4139-BB10-5AD6CF5FADDE}" dt="2023-04-12T11:28:13.719" v="2969" actId="1076"/>
          <ac:spMkLst>
            <pc:docMk/>
            <pc:sldMk cId="990852442" sldId="3051"/>
            <ac:spMk id="9" creationId="{F5CD5102-F341-203D-B4C4-9E1DAB13EC08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0" creationId="{032B8058-3E98-43CF-BFA2-295693B343C4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1" creationId="{39D9B0F8-7400-D34A-D6F7-F377616330F2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2" creationId="{B8A5C045-7935-020A-4346-065D0D4E3CFD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3" creationId="{62959BE7-F8B0-53F3-92E3-9321BA521F35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990852442" sldId="3051"/>
            <ac:spMk id="14" creationId="{9D560BB3-85F8-0A8B-3A74-127BF7A5A1FF}"/>
          </ac:spMkLst>
        </pc:spChg>
        <pc:spChg chg="add del mod">
          <ac:chgData name="伊健 杜" userId="e69aded81da48593" providerId="LiveId" clId="{4B8AC233-100D-4139-BB10-5AD6CF5FADDE}" dt="2023-04-12T11:31:25.636" v="3258" actId="478"/>
          <ac:spMkLst>
            <pc:docMk/>
            <pc:sldMk cId="990852442" sldId="3051"/>
            <ac:spMk id="15" creationId="{F71014A7-1B93-9F74-9CF4-D99BA334CA5F}"/>
          </ac:spMkLst>
        </pc:spChg>
        <pc:picChg chg="add mod">
          <ac:chgData name="伊健 杜" userId="e69aded81da48593" providerId="LiveId" clId="{4B8AC233-100D-4139-BB10-5AD6CF5FADDE}" dt="2023-04-12T11:51:45.870" v="4241" actId="1076"/>
          <ac:picMkLst>
            <pc:docMk/>
            <pc:sldMk cId="990852442" sldId="3051"/>
            <ac:picMk id="9218" creationId="{8FF8F547-9040-B04C-1451-E4D959A391BF}"/>
          </ac:picMkLst>
        </pc:picChg>
        <pc:picChg chg="add mod">
          <ac:chgData name="伊健 杜" userId="e69aded81da48593" providerId="LiveId" clId="{4B8AC233-100D-4139-BB10-5AD6CF5FADDE}" dt="2023-04-12T11:52:13.392" v="4244" actId="1076"/>
          <ac:picMkLst>
            <pc:docMk/>
            <pc:sldMk cId="990852442" sldId="3051"/>
            <ac:picMk id="9220" creationId="{39448D34-FDED-A3D5-2DA4-A39587DE01DE}"/>
          </ac:picMkLst>
        </pc:picChg>
        <pc:picChg chg="add mod">
          <ac:chgData name="伊健 杜" userId="e69aded81da48593" providerId="LiveId" clId="{4B8AC233-100D-4139-BB10-5AD6CF5FADDE}" dt="2023-04-12T11:53:11.584" v="4247" actId="1076"/>
          <ac:picMkLst>
            <pc:docMk/>
            <pc:sldMk cId="990852442" sldId="3051"/>
            <ac:picMk id="9222" creationId="{5906C7BD-CD6A-AC82-6A5D-57D2E92367BE}"/>
          </ac:picMkLst>
        </pc:picChg>
        <pc:picChg chg="add mod">
          <ac:chgData name="伊健 杜" userId="e69aded81da48593" providerId="LiveId" clId="{4B8AC233-100D-4139-BB10-5AD6CF5FADDE}" dt="2023-04-12T11:53:27.272" v="4250" actId="1076"/>
          <ac:picMkLst>
            <pc:docMk/>
            <pc:sldMk cId="990852442" sldId="3051"/>
            <ac:picMk id="9224" creationId="{FD03D01F-04D5-6860-99A5-CFC80B80EC49}"/>
          </ac:picMkLst>
        </pc:picChg>
      </pc:sldChg>
      <pc:sldChg chg="new del">
        <pc:chgData name="伊健 杜" userId="e69aded81da48593" providerId="LiveId" clId="{4B8AC233-100D-4139-BB10-5AD6CF5FADDE}" dt="2023-04-12T11:31:08.034" v="3233" actId="47"/>
        <pc:sldMkLst>
          <pc:docMk/>
          <pc:sldMk cId="2875203091" sldId="3052"/>
        </pc:sldMkLst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756758941" sldId="3052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2" creationId="{6200BDD5-485A-C75E-91A4-01619E4E1D32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3" creationId="{91C8AFDE-1033-1C18-EFD3-C7CECC2011C0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7" creationId="{4E375C58-4D42-062E-9765-653B5E4E12FB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0" creationId="{032B8058-3E98-43CF-BFA2-295693B343C4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1" creationId="{39D9B0F8-7400-D34A-D6F7-F377616330F2}"/>
          </ac:spMkLst>
        </pc:spChg>
        <pc:spChg chg="del">
          <ac:chgData name="伊健 杜" userId="e69aded81da48593" providerId="LiveId" clId="{4B8AC233-100D-4139-BB10-5AD6CF5FADDE}" dt="2023-04-12T11:31:42.983" v="3263" actId="21"/>
          <ac:spMkLst>
            <pc:docMk/>
            <pc:sldMk cId="3756758941" sldId="3052"/>
            <ac:spMk id="12" creationId="{B8A5C045-7935-020A-4346-065D0D4E3CFD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3" creationId="{62959BE7-F8B0-53F3-92E3-9321BA521F35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756758941" sldId="3052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3:52.365" v="4253" actId="1076"/>
          <ac:picMkLst>
            <pc:docMk/>
            <pc:sldMk cId="3756758941" sldId="3052"/>
            <ac:picMk id="8194" creationId="{F4F7AEEA-7BAC-A066-B496-9EE4F5DD3A8F}"/>
          </ac:picMkLst>
        </pc:picChg>
      </pc:sldChg>
      <pc:sldChg chg="addSp delSp modSp add mod">
        <pc:chgData name="伊健 杜" userId="e69aded81da48593" providerId="LiveId" clId="{4B8AC233-100D-4139-BB10-5AD6CF5FADDE}" dt="2023-04-12T11:55:38.324" v="4265"/>
        <pc:sldMkLst>
          <pc:docMk/>
          <pc:sldMk cId="3138510662" sldId="3053"/>
        </pc:sldMkLst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2" creationId="{6275AFF0-4B07-5AE6-5E3B-6B06BAD3B207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3" creationId="{91C8AFDE-1033-1C18-EFD3-C7CECC2011C0}"/>
          </ac:spMkLst>
        </pc:spChg>
        <pc:spChg chg="mod">
          <ac:chgData name="伊健 杜" userId="e69aded81da48593" providerId="LiveId" clId="{4B8AC233-100D-4139-BB10-5AD6CF5FADDE}" dt="2023-04-12T11:32:56.781" v="3473" actId="1076"/>
          <ac:spMkLst>
            <pc:docMk/>
            <pc:sldMk cId="3138510662" sldId="3053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7" creationId="{4E375C58-4D42-062E-9765-653B5E4E12FB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0" creationId="{032B8058-3E98-43CF-BFA2-295693B343C4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3138510662" sldId="3053"/>
            <ac:spMk id="11" creationId="{39D9B0F8-7400-D34A-D6F7-F377616330F2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2" creationId="{B8A5C045-7935-020A-4346-065D0D4E3CFD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3" creationId="{62959BE7-F8B0-53F3-92E3-9321BA521F35}"/>
          </ac:spMkLst>
        </pc:spChg>
        <pc:spChg chg="del mod">
          <ac:chgData name="伊健 杜" userId="e69aded81da48593" providerId="LiveId" clId="{4B8AC233-100D-4139-BB10-5AD6CF5FADDE}" dt="2023-04-12T11:32:52.172" v="3472" actId="478"/>
          <ac:spMkLst>
            <pc:docMk/>
            <pc:sldMk cId="3138510662" sldId="3053"/>
            <ac:spMk id="14" creationId="{9D560BB3-85F8-0A8B-3A74-127BF7A5A1FF}"/>
          </ac:spMkLst>
        </pc:spChg>
        <pc:picChg chg="add mod">
          <ac:chgData name="伊健 杜" userId="e69aded81da48593" providerId="LiveId" clId="{4B8AC233-100D-4139-BB10-5AD6CF5FADDE}" dt="2023-04-12T11:54:19.229" v="4256" actId="1076"/>
          <ac:picMkLst>
            <pc:docMk/>
            <pc:sldMk cId="3138510662" sldId="3053"/>
            <ac:picMk id="7170" creationId="{DB8B0AD7-8173-53F8-AF11-CDDDD56F7054}"/>
          </ac:picMkLst>
        </pc:picChg>
      </pc:sldChg>
      <pc:sldChg chg="addSp delSp modSp add mod modNotesTx">
        <pc:chgData name="伊健 杜" userId="e69aded81da48593" providerId="LiveId" clId="{4B8AC233-100D-4139-BB10-5AD6CF5FADDE}" dt="2023-04-12T13:29:52.422" v="4352" actId="20577"/>
        <pc:sldMkLst>
          <pc:docMk/>
          <pc:sldMk cId="1735474981" sldId="3054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2" creationId="{6275AFF0-4B07-5AE6-5E3B-6B06BAD3B207}"/>
          </ac:spMkLst>
        </pc:spChg>
        <pc:spChg chg="add mod">
          <ac:chgData name="伊健 杜" userId="e69aded81da48593" providerId="LiveId" clId="{4B8AC233-100D-4139-BB10-5AD6CF5FADDE}" dt="2023-04-12T11:33:54.469" v="3548" actId="1076"/>
          <ac:spMkLst>
            <pc:docMk/>
            <pc:sldMk cId="1735474981" sldId="3054"/>
            <ac:spMk id="3" creationId="{09BC5029-EBA3-8B51-992E-26B2B4318289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4" creationId="{85D95FEC-1C2C-00E0-69D7-E9E2D6EBC933}"/>
          </ac:spMkLst>
        </pc:spChg>
        <pc:spChg chg="add mod">
          <ac:chgData name="伊健 杜" userId="e69aded81da48593" providerId="LiveId" clId="{4B8AC233-100D-4139-BB10-5AD6CF5FADDE}" dt="2023-04-12T11:55:38.324" v="4265"/>
          <ac:spMkLst>
            <pc:docMk/>
            <pc:sldMk cId="1735474981" sldId="3054"/>
            <ac:spMk id="5" creationId="{0E10AE65-662B-659B-7C3B-114F3A93CFDD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6" creationId="{228E3183-5A6E-EA3B-F785-24468735A784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9" creationId="{F5CD5102-F341-203D-B4C4-9E1DAB13EC08}"/>
          </ac:spMkLst>
        </pc:spChg>
        <pc:spChg chg="del">
          <ac:chgData name="伊健 杜" userId="e69aded81da48593" providerId="LiveId" clId="{4B8AC233-100D-4139-BB10-5AD6CF5FADDE}" dt="2023-04-12T11:33:45.821" v="3546" actId="478"/>
          <ac:spMkLst>
            <pc:docMk/>
            <pc:sldMk cId="1735474981" sldId="3054"/>
            <ac:spMk id="11" creationId="{39D9B0F8-7400-D34A-D6F7-F377616330F2}"/>
          </ac:spMkLst>
        </pc:spChg>
        <pc:picChg chg="add mod">
          <ac:chgData name="伊健 杜" userId="e69aded81da48593" providerId="LiveId" clId="{4B8AC233-100D-4139-BB10-5AD6CF5FADDE}" dt="2023-04-12T11:54:37.812" v="4259" actId="1076"/>
          <ac:picMkLst>
            <pc:docMk/>
            <pc:sldMk cId="1735474981" sldId="3054"/>
            <ac:picMk id="6146" creationId="{899DFE0D-EC51-65E7-F8CE-8324F7DF9BA1}"/>
          </ac:picMkLst>
        </pc:picChg>
        <pc:picChg chg="add mod">
          <ac:chgData name="伊健 杜" userId="e69aded81da48593" providerId="LiveId" clId="{4B8AC233-100D-4139-BB10-5AD6CF5FADDE}" dt="2023-04-12T11:55:21.346" v="4264" actId="1076"/>
          <ac:picMkLst>
            <pc:docMk/>
            <pc:sldMk cId="1735474981" sldId="3054"/>
            <ac:picMk id="6148" creationId="{C5E5D5D2-E897-F86F-ED9B-84F11AEA67E9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3359799911" sldId="3055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3359799911" sldId="3055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4B8AC233-100D-4139-BB10-5AD6CF5FADDE}" dt="2023-04-12T11:58:04.446" v="4339" actId="1076"/>
        <pc:sldMkLst>
          <pc:docMk/>
          <pc:sldMk cId="63732760" sldId="3056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63732760" sldId="3056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04.446" v="4339" actId="1076"/>
          <ac:picMkLst>
            <pc:docMk/>
            <pc:sldMk cId="63732760" sldId="3056"/>
            <ac:picMk id="29698" creationId="{5BF90B47-4B87-80C2-9BF4-7CB6BFA8B980}"/>
          </ac:picMkLst>
        </pc:picChg>
      </pc:sldChg>
      <pc:sldChg chg="addSp modSp add mod">
        <pc:chgData name="伊健 杜" userId="e69aded81da48593" providerId="LiveId" clId="{4B8AC233-100D-4139-BB10-5AD6CF5FADDE}" dt="2023-04-12T11:58:21.206" v="4343" actId="1076"/>
        <pc:sldMkLst>
          <pc:docMk/>
          <pc:sldMk cId="2902990088" sldId="3057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2" creationId="{10304424-DB4A-36E7-9E0D-D32A5DD0F26C}"/>
          </ac:spMkLst>
        </pc:spChg>
        <pc:spChg chg="mod">
          <ac:chgData name="伊健 杜" userId="e69aded81da48593" providerId="LiveId" clId="{4B8AC233-100D-4139-BB10-5AD6CF5FADDE}" dt="2023-04-12T11:55:38.324" v="4265"/>
          <ac:spMkLst>
            <pc:docMk/>
            <pc:sldMk cId="2902990088" sldId="3057"/>
            <ac:spMk id="3" creationId="{90D857A6-C700-A4CE-6C24-391DC4FBEE19}"/>
          </ac:spMkLst>
        </pc:spChg>
        <pc:picChg chg="add mod">
          <ac:chgData name="伊健 杜" userId="e69aded81da48593" providerId="LiveId" clId="{4B8AC233-100D-4139-BB10-5AD6CF5FADDE}" dt="2023-04-12T11:58:21.206" v="4343" actId="1076"/>
          <ac:picMkLst>
            <pc:docMk/>
            <pc:sldMk cId="2902990088" sldId="3057"/>
            <ac:picMk id="30722" creationId="{3FA758F7-549D-38F3-4456-46E5F57353F2}"/>
          </ac:picMkLst>
        </pc:picChg>
      </pc:sldChg>
      <pc:sldChg chg="modSp add mod">
        <pc:chgData name="伊健 杜" userId="e69aded81da48593" providerId="LiveId" clId="{4B8AC233-100D-4139-BB10-5AD6CF5FADDE}" dt="2023-04-12T11:55:38.324" v="4265"/>
        <pc:sldMkLst>
          <pc:docMk/>
          <pc:sldMk cId="1779814470" sldId="3058"/>
        </pc:sldMkLst>
        <pc:spChg chg="mod">
          <ac:chgData name="伊健 杜" userId="e69aded81da48593" providerId="LiveId" clId="{4B8AC233-100D-4139-BB10-5AD6CF5FADDE}" dt="2023-04-12T11:55:38.324" v="4265"/>
          <ac:spMkLst>
            <pc:docMk/>
            <pc:sldMk cId="1779814470" sldId="3058"/>
            <ac:spMk id="2" creationId="{08CCE4F1-5354-A605-566E-5F8AAE2435A0}"/>
          </ac:spMkLst>
        </pc:spChg>
      </pc:sldChg>
      <pc:sldChg chg="add del">
        <pc:chgData name="伊健 杜" userId="e69aded81da48593" providerId="LiveId" clId="{4B8AC233-100D-4139-BB10-5AD6CF5FADDE}" dt="2023-04-12T11:42:30.020" v="4085" actId="47"/>
        <pc:sldMkLst>
          <pc:docMk/>
          <pc:sldMk cId="2167231777" sldId="3059"/>
        </pc:sldMkLst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188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60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186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9075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46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488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29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221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610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1025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9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29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5312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554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847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162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01(0412)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223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85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637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642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501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93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109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2023/4/13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63713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他把这份工作</a:t>
            </a:r>
            <a:r>
              <a:rPr lang="en-US" altLang="zh-TW" sz="3600" dirty="0"/>
              <a:t>______</a:t>
            </a:r>
            <a:r>
              <a:rPr lang="zh-TW" altLang="en-US" sz="3600" dirty="0"/>
              <a:t>了</a:t>
            </a:r>
          </a:p>
        </p:txBody>
      </p:sp>
      <p:pic>
        <p:nvPicPr>
          <p:cNvPr id="3074" name="Picture 2" descr="這樣拒絕人，反而很加分：與其說「不好意思」，不如說３次「 」 - Cheers快樂工作人">
            <a:extLst>
              <a:ext uri="{FF2B5EF4-FFF2-40B4-BE49-F238E27FC236}">
                <a16:creationId xmlns:a16="http://schemas.microsoft.com/office/drawing/2014/main" id="{9326C03B-C6FA-9F5F-08D3-8784686B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71" y="2511958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8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你觉得在什么时候冷静非常重要呢</a:t>
            </a:r>
            <a:r>
              <a:rPr lang="en-US" altLang="zh-TW" dirty="0"/>
              <a:t>?</a:t>
            </a:r>
            <a:endParaRPr lang="zh-CN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F70FEB1-447F-DF55-704F-3005A577CF93}"/>
              </a:ext>
            </a:extLst>
          </p:cNvPr>
          <p:cNvSpPr txBox="1">
            <a:spLocks/>
          </p:cNvSpPr>
          <p:nvPr/>
        </p:nvSpPr>
        <p:spPr>
          <a:xfrm>
            <a:off x="4624464" y="4441371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拿</a:t>
            </a:r>
            <a:r>
              <a:rPr lang="en-US" altLang="zh-TW" sz="4800" dirty="0"/>
              <a:t>……</a:t>
            </a:r>
            <a:r>
              <a:rPr lang="zh-TW" altLang="en-US" sz="4800" dirty="0"/>
              <a:t>来说</a:t>
            </a:r>
          </a:p>
        </p:txBody>
      </p:sp>
    </p:spTree>
    <p:extLst>
      <p:ext uri="{BB962C8B-B14F-4D97-AF65-F5344CB8AC3E}">
        <p14:creationId xmlns:p14="http://schemas.microsoft.com/office/powerpoint/2010/main" val="243040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输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1491627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在上次比赛中，她输给了他</a:t>
            </a:r>
            <a:endParaRPr lang="en-US" altLang="zh-TW" sz="4000" dirty="0"/>
          </a:p>
        </p:txBody>
      </p:sp>
      <p:pic>
        <p:nvPicPr>
          <p:cNvPr id="27652" name="Picture 4" descr="高中生男女跳向角色頂部-插圖素材[87300395] - PIXTA圖庫">
            <a:extLst>
              <a:ext uri="{FF2B5EF4-FFF2-40B4-BE49-F238E27FC236}">
                <a16:creationId xmlns:a16="http://schemas.microsoft.com/office/drawing/2014/main" id="{1A55DA7A-A5D4-9A9D-0C7A-707A1819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526">
            <a:off x="3393186" y="3326430"/>
            <a:ext cx="5405628" cy="36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6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输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1491627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她不想输，为了不当输家，她非常努力的练习</a:t>
            </a:r>
            <a:endParaRPr lang="en-US" altLang="zh-TW" sz="4000" dirty="0"/>
          </a:p>
        </p:txBody>
      </p:sp>
      <p:pic>
        <p:nvPicPr>
          <p:cNvPr id="28674" name="Picture 2" descr="跑步和练习瑜伽锻炼身体的女人第一素材网矢量插图精选- 第一素材网">
            <a:extLst>
              <a:ext uri="{FF2B5EF4-FFF2-40B4-BE49-F238E27FC236}">
                <a16:creationId xmlns:a16="http://schemas.microsoft.com/office/drawing/2014/main" id="{4122DD5B-DD60-86AA-FFB2-F54846C7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06" y="3036486"/>
            <a:ext cx="5350119" cy="38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2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有哪些办法能避免输掉比赛呢</a:t>
            </a:r>
            <a:r>
              <a:rPr lang="en-US" altLang="zh-TW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99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输赢有什么意义呢</a:t>
            </a:r>
            <a:r>
              <a:rPr lang="en-US" altLang="zh-TW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979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重视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他的家人很重视音乐的教育，因此很早就安排他去学了钢琴</a:t>
            </a:r>
            <a:endParaRPr lang="en-US" altLang="zh-TW" sz="4000" dirty="0"/>
          </a:p>
        </p:txBody>
      </p:sp>
      <p:pic>
        <p:nvPicPr>
          <p:cNvPr id="29698" name="Picture 2" descr="學鋼琴，讓生命更動聽- 康健雜誌">
            <a:extLst>
              <a:ext uri="{FF2B5EF4-FFF2-40B4-BE49-F238E27FC236}">
                <a16:creationId xmlns:a16="http://schemas.microsoft.com/office/drawing/2014/main" id="{5BF90B47-4B87-80C2-9BF4-7CB6BFA8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92" y="3175264"/>
            <a:ext cx="5915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重视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156528" y="1850856"/>
            <a:ext cx="1187894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那个教练很重视平时的练习，因此他们平常都很努力</a:t>
            </a:r>
            <a:endParaRPr lang="en-US" altLang="zh-TW" sz="4000" dirty="0"/>
          </a:p>
        </p:txBody>
      </p:sp>
      <p:pic>
        <p:nvPicPr>
          <p:cNvPr id="30722" name="Picture 2" descr="球隊的紀律- 體路Sportsroad">
            <a:extLst>
              <a:ext uri="{FF2B5EF4-FFF2-40B4-BE49-F238E27FC236}">
                <a16:creationId xmlns:a16="http://schemas.microsoft.com/office/drawing/2014/main" id="{3FA758F7-549D-38F3-4456-46E5F573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88" y="3093395"/>
            <a:ext cx="5651989" cy="37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9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你重视哪些东西呢</a:t>
            </a:r>
            <a:r>
              <a:rPr lang="en-US" altLang="zh-TW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981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尊重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这间公司的老板很尊重员工的意见，常常会耐心的听他们说</a:t>
            </a:r>
            <a:endParaRPr lang="en-US" altLang="zh-TW" sz="4000" dirty="0"/>
          </a:p>
        </p:txBody>
      </p:sp>
      <p:pic>
        <p:nvPicPr>
          <p:cNvPr id="2050" name="Picture 2" descr="好好討論變爭執？團隊意見分歧怎麼解- 軒言文創SoundShine">
            <a:extLst>
              <a:ext uri="{FF2B5EF4-FFF2-40B4-BE49-F238E27FC236}">
                <a16:creationId xmlns:a16="http://schemas.microsoft.com/office/drawing/2014/main" id="{5001A8B5-6166-E0DA-0405-10DC67C2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32" y="2934004"/>
            <a:ext cx="5897335" cy="39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3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尊重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/>
              <a:t>在国际交</a:t>
            </a:r>
            <a:r>
              <a:rPr lang="zh-TW" altLang="en-US" sz="4000" dirty="0"/>
              <a:t>流</a:t>
            </a:r>
            <a:r>
              <a:rPr lang="zh-CN" altLang="en-US" sz="4000" dirty="0"/>
              <a:t>中，尊重对方的文化和习俗是很重要的。</a:t>
            </a:r>
          </a:p>
          <a:p>
            <a:pPr algn="ctr"/>
            <a:endParaRPr lang="zh-CN" altLang="en-US" sz="4000" dirty="0"/>
          </a:p>
        </p:txBody>
      </p:sp>
      <p:pic>
        <p:nvPicPr>
          <p:cNvPr id="5122" name="Picture 2" descr="为什么跨文化交流能促进工作场所的成功188博金宝代理- 188国际官网">
            <a:extLst>
              <a:ext uri="{FF2B5EF4-FFF2-40B4-BE49-F238E27FC236}">
                <a16:creationId xmlns:a16="http://schemas.microsoft.com/office/drawing/2014/main" id="{93BD49A0-0517-6194-A63A-61C27AD3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92" y="2636766"/>
            <a:ext cx="6125937" cy="424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00BDD5-485A-C75E-91A4-01619E4E1D32}"/>
              </a:ext>
            </a:extLst>
          </p:cNvPr>
          <p:cNvSpPr txBox="1">
            <a:spLocks/>
          </p:cNvSpPr>
          <p:nvPr/>
        </p:nvSpPr>
        <p:spPr>
          <a:xfrm>
            <a:off x="-179613" y="1327762"/>
            <a:ext cx="12371614" cy="12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我在不同的季节喜欢吃不同的水果，</a:t>
            </a:r>
            <a:endParaRPr lang="en-US" altLang="zh-TW" sz="4000" dirty="0"/>
          </a:p>
          <a:p>
            <a:pPr algn="ctr"/>
            <a:r>
              <a:rPr lang="en-US" altLang="zh-TW" sz="4000" dirty="0"/>
              <a:t>_____</a:t>
            </a:r>
            <a:r>
              <a:rPr lang="zh-TW" altLang="en-US" sz="4000" dirty="0"/>
              <a:t>夏天</a:t>
            </a:r>
            <a:r>
              <a:rPr lang="en-US" altLang="zh-TW" sz="4000" dirty="0"/>
              <a:t>______</a:t>
            </a:r>
            <a:r>
              <a:rPr lang="zh-TW" altLang="en-US" sz="4000" dirty="0"/>
              <a:t>，我喜欢吃西瓜</a:t>
            </a:r>
            <a:endParaRPr lang="en-US" altLang="zh-TW" sz="4000" dirty="0"/>
          </a:p>
        </p:txBody>
      </p:sp>
      <p:pic>
        <p:nvPicPr>
          <p:cNvPr id="8194" name="Picture 2" descr="西瓜消暑又抗癌，常被丟掉的這個也要一起吃營養更豐富| 健康醫療網| 健康遠見">
            <a:extLst>
              <a:ext uri="{FF2B5EF4-FFF2-40B4-BE49-F238E27FC236}">
                <a16:creationId xmlns:a16="http://schemas.microsoft.com/office/drawing/2014/main" id="{F4F7AEEA-7BAC-A066-B496-9EE4F5DD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21" y="2792624"/>
            <a:ext cx="5624146" cy="39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5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你认为尊重他人在人际交往中有多重要？你会怎样表达对他人的尊重？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518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如果你是老板</a:t>
            </a:r>
            <a:r>
              <a:rPr lang="zh-CN" altLang="en-US" dirty="0"/>
              <a:t>，</a:t>
            </a:r>
            <a:r>
              <a:rPr lang="zh-TW" altLang="en-US" dirty="0"/>
              <a:t>你会</a:t>
            </a:r>
            <a:r>
              <a:rPr lang="zh-CN" altLang="en-US" dirty="0"/>
              <a:t>如何</a:t>
            </a:r>
            <a:r>
              <a:rPr lang="zh-TW" altLang="en-US" dirty="0"/>
              <a:t>表达</a:t>
            </a:r>
            <a:r>
              <a:rPr lang="zh-CN" altLang="en-US" dirty="0"/>
              <a:t>对同事和下属的尊重？</a:t>
            </a:r>
          </a:p>
        </p:txBody>
      </p:sp>
    </p:spTree>
    <p:extLst>
      <p:ext uri="{BB962C8B-B14F-4D97-AF65-F5344CB8AC3E}">
        <p14:creationId xmlns:p14="http://schemas.microsoft.com/office/powerpoint/2010/main" val="183100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376233" y="1160122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他不敢在晚上的时候自己看恐怖电影</a:t>
            </a:r>
            <a:endParaRPr lang="en-US" altLang="zh-TW" sz="36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2B209B3-C55A-E164-0667-20214192BB0D}"/>
              </a:ext>
            </a:extLst>
          </p:cNvPr>
          <p:cNvSpPr txBox="1">
            <a:spLocks/>
          </p:cNvSpPr>
          <p:nvPr/>
        </p:nvSpPr>
        <p:spPr>
          <a:xfrm>
            <a:off x="3152931" y="114300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敢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024BD86-39EF-40E4-C9F0-275A85D4731A}"/>
              </a:ext>
            </a:extLst>
          </p:cNvPr>
          <p:cNvSpPr txBox="1">
            <a:spLocks/>
          </p:cNvSpPr>
          <p:nvPr/>
        </p:nvSpPr>
        <p:spPr>
          <a:xfrm>
            <a:off x="6096000" y="114300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pic>
        <p:nvPicPr>
          <p:cNvPr id="1029" name="Picture 5" descr="美國人最害怕的10件事》第一件我們已經習慣了（望天）">
            <a:extLst>
              <a:ext uri="{FF2B5EF4-FFF2-40B4-BE49-F238E27FC236}">
                <a16:creationId xmlns:a16="http://schemas.microsoft.com/office/drawing/2014/main" id="{01ABB3EC-C425-EBC9-7CB6-78974453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774496"/>
            <a:ext cx="5238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41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376233" y="1160122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在面对老板时，他也敢于说真话</a:t>
            </a:r>
            <a:endParaRPr lang="en-US" altLang="zh-TW" sz="36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2B209B3-C55A-E164-0667-20214192BB0D}"/>
              </a:ext>
            </a:extLst>
          </p:cNvPr>
          <p:cNvSpPr txBox="1">
            <a:spLocks/>
          </p:cNvSpPr>
          <p:nvPr/>
        </p:nvSpPr>
        <p:spPr>
          <a:xfrm>
            <a:off x="3152931" y="114300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敢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024BD86-39EF-40E4-C9F0-275A85D4731A}"/>
              </a:ext>
            </a:extLst>
          </p:cNvPr>
          <p:cNvSpPr txBox="1">
            <a:spLocks/>
          </p:cNvSpPr>
          <p:nvPr/>
        </p:nvSpPr>
        <p:spPr>
          <a:xfrm>
            <a:off x="6096000" y="114300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pic>
        <p:nvPicPr>
          <p:cNvPr id="4098" name="Picture 2" descr="老闆為什麼總吼我「講重點」？跟說話內容沒關係，而是說話方式- Cheers快樂工作人">
            <a:extLst>
              <a:ext uri="{FF2B5EF4-FFF2-40B4-BE49-F238E27FC236}">
                <a16:creationId xmlns:a16="http://schemas.microsoft.com/office/drawing/2014/main" id="{1576CA42-A5D3-D16C-433F-DFE6A240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3042557"/>
            <a:ext cx="5343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9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88116" y="1323408"/>
            <a:ext cx="1181576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他居然在生病后还敢熬夜不睡觉，他不怕生病得更严重吗</a:t>
            </a:r>
            <a:r>
              <a:rPr lang="en-US" altLang="zh-TW" sz="3600" dirty="0"/>
              <a:t>?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2B209B3-C55A-E164-0667-20214192BB0D}"/>
              </a:ext>
            </a:extLst>
          </p:cNvPr>
          <p:cNvSpPr txBox="1">
            <a:spLocks/>
          </p:cNvSpPr>
          <p:nvPr/>
        </p:nvSpPr>
        <p:spPr>
          <a:xfrm>
            <a:off x="3152931" y="114300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敢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024BD86-39EF-40E4-C9F0-275A85D4731A}"/>
              </a:ext>
            </a:extLst>
          </p:cNvPr>
          <p:cNvSpPr txBox="1">
            <a:spLocks/>
          </p:cNvSpPr>
          <p:nvPr/>
        </p:nvSpPr>
        <p:spPr>
          <a:xfrm>
            <a:off x="6096000" y="114300"/>
            <a:ext cx="2943069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pic>
        <p:nvPicPr>
          <p:cNvPr id="3076" name="Picture 4" descr="可爱-卡通可爱风格小猪不敢相信表情包-图司机">
            <a:extLst>
              <a:ext uri="{FF2B5EF4-FFF2-40B4-BE49-F238E27FC236}">
                <a16:creationId xmlns:a16="http://schemas.microsoft.com/office/drawing/2014/main" id="{3A18999B-0558-956B-90B2-EFCE4BA8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2944019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7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你觉得自己不敢做什么事情呢</a:t>
            </a:r>
            <a:r>
              <a:rPr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394622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有什么事情是你现在敢，但小时候不敢的呢</a:t>
            </a:r>
            <a:r>
              <a:rPr lang="en-US" altLang="zh-TW" dirty="0"/>
              <a:t>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0216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FF6BDAD-5CE0-00C0-2088-60D55D23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9166"/>
            <a:ext cx="11888761" cy="48948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/>
              <a:t>1.</a:t>
            </a:r>
            <a:r>
              <a:rPr lang="zh-TW" altLang="en-US" sz="4000" dirty="0"/>
              <a:t>他非常希望得到他的</a:t>
            </a:r>
            <a:r>
              <a:rPr lang="en-US" altLang="zh-TW" sz="4000" dirty="0"/>
              <a:t>______</a:t>
            </a:r>
            <a:r>
              <a:rPr lang="zh-TW" altLang="en-US" sz="4000" dirty="0"/>
              <a:t>，他已经为了那件事向他道歉很久了</a:t>
            </a:r>
            <a:br>
              <a:rPr lang="en-US" altLang="zh-TW" sz="4000" dirty="0"/>
            </a:br>
            <a:r>
              <a:rPr lang="en-US" altLang="zh-TW" sz="4000" dirty="0"/>
              <a:t>2.</a:t>
            </a:r>
            <a:r>
              <a:rPr lang="zh-TW" altLang="en-US" sz="4000" dirty="0"/>
              <a:t>他是一个专业的导游，他会带我们看看这个</a:t>
            </a:r>
            <a:r>
              <a:rPr lang="en-US" altLang="zh-TW" sz="4000" dirty="0"/>
              <a:t>________</a:t>
            </a:r>
            <a:r>
              <a:rPr lang="zh-TW" altLang="en-US" sz="4000" dirty="0"/>
              <a:t>的</a:t>
            </a:r>
            <a:br>
              <a:rPr lang="en-US" altLang="zh-TW" sz="4000" dirty="0"/>
            </a:br>
            <a:r>
              <a:rPr lang="en-US" altLang="zh-TW" sz="4000" dirty="0"/>
              <a:t>3.</a:t>
            </a:r>
            <a:r>
              <a:rPr lang="zh-TW" altLang="en-US" sz="4000" dirty="0"/>
              <a:t>有</a:t>
            </a:r>
            <a:r>
              <a:rPr lang="en-US" altLang="zh-TW" sz="4000" dirty="0"/>
              <a:t>_______</a:t>
            </a:r>
            <a:r>
              <a:rPr lang="zh-TW" altLang="en-US" sz="4000" dirty="0"/>
              <a:t>心是一件很重要的事情，尤其是一些帮助别人的工作</a:t>
            </a:r>
            <a:br>
              <a:rPr lang="en-US" altLang="zh-TW" sz="4000" dirty="0"/>
            </a:br>
            <a:r>
              <a:rPr lang="en-US" altLang="zh-TW" sz="4000" dirty="0"/>
              <a:t>4.</a:t>
            </a:r>
            <a:r>
              <a:rPr lang="zh-TW" altLang="en-US" sz="4000" dirty="0"/>
              <a:t>他在实习第一天</a:t>
            </a:r>
            <a:r>
              <a:rPr lang="en-US" altLang="zh-TW" sz="4000" dirty="0"/>
              <a:t>_______</a:t>
            </a:r>
            <a:r>
              <a:rPr lang="zh-TW" altLang="en-US" sz="4000" dirty="0"/>
              <a:t>了这家公司</a:t>
            </a:r>
            <a:br>
              <a:rPr lang="en-US" altLang="zh-TW" sz="4000" dirty="0"/>
            </a:br>
            <a:r>
              <a:rPr lang="en-US" altLang="zh-TW" sz="4000" dirty="0"/>
              <a:t>5.</a:t>
            </a:r>
            <a:r>
              <a:rPr lang="zh-TW" altLang="en-US" sz="4000" dirty="0"/>
              <a:t>他</a:t>
            </a:r>
            <a:r>
              <a:rPr lang="en-US" altLang="zh-TW" sz="4000" dirty="0"/>
              <a:t>_____</a:t>
            </a:r>
            <a:r>
              <a:rPr lang="zh-TW" altLang="en-US" sz="4000" dirty="0"/>
              <a:t>了，但是赢得了大家的心</a:t>
            </a:r>
            <a:endParaRPr lang="zh-CN" altLang="en-US" sz="40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563680B-1CF2-0F0B-8B49-40A014919C98}"/>
              </a:ext>
            </a:extLst>
          </p:cNvPr>
          <p:cNvSpPr txBox="1">
            <a:spLocks/>
          </p:cNvSpPr>
          <p:nvPr/>
        </p:nvSpPr>
        <p:spPr>
          <a:xfrm>
            <a:off x="303238" y="-44974"/>
            <a:ext cx="11585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同情   参观   输   郊区   原谅</a:t>
            </a:r>
            <a:endParaRPr lang="en-US" altLang="zh-TW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D562831-C603-E230-C23A-BD8921C025F1}"/>
              </a:ext>
            </a:extLst>
          </p:cNvPr>
          <p:cNvSpPr txBox="1">
            <a:spLocks/>
          </p:cNvSpPr>
          <p:nvPr/>
        </p:nvSpPr>
        <p:spPr>
          <a:xfrm>
            <a:off x="3830209" y="1263991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原谅</a:t>
            </a:r>
            <a:endParaRPr lang="en-US" altLang="zh-TW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EF7D063-A927-AE91-0502-91307743DFF3}"/>
              </a:ext>
            </a:extLst>
          </p:cNvPr>
          <p:cNvSpPr txBox="1">
            <a:spLocks/>
          </p:cNvSpPr>
          <p:nvPr/>
        </p:nvSpPr>
        <p:spPr>
          <a:xfrm>
            <a:off x="8478412" y="2766219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郊区</a:t>
            </a:r>
            <a:endParaRPr lang="en-US" altLang="zh-TW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77268017-B593-FB7A-DD37-527808DC6FCD}"/>
              </a:ext>
            </a:extLst>
          </p:cNvPr>
          <p:cNvSpPr txBox="1">
            <a:spLocks/>
          </p:cNvSpPr>
          <p:nvPr/>
        </p:nvSpPr>
        <p:spPr>
          <a:xfrm>
            <a:off x="303238" y="3655190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同情</a:t>
            </a:r>
            <a:endParaRPr lang="en-US" altLang="zh-TW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8DBE20B6-9500-EA5D-B641-59F642CD8300}"/>
              </a:ext>
            </a:extLst>
          </p:cNvPr>
          <p:cNvSpPr txBox="1">
            <a:spLocks/>
          </p:cNvSpPr>
          <p:nvPr/>
        </p:nvSpPr>
        <p:spPr>
          <a:xfrm>
            <a:off x="3014561" y="5262618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参观</a:t>
            </a:r>
            <a:endParaRPr lang="en-US" altLang="zh-TW" dirty="0"/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5CF18E3E-90D8-9B97-BFBD-97188DABF99E}"/>
              </a:ext>
            </a:extLst>
          </p:cNvPr>
          <p:cNvSpPr txBox="1">
            <a:spLocks/>
          </p:cNvSpPr>
          <p:nvPr/>
        </p:nvSpPr>
        <p:spPr>
          <a:xfrm>
            <a:off x="0" y="6160689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输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56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FF6BDAD-5CE0-00C0-2088-60D55D23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3" y="1616529"/>
            <a:ext cx="11585523" cy="16002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1.</a:t>
            </a:r>
            <a:br>
              <a:rPr lang="en-US" altLang="zh-TW" sz="3600" dirty="0"/>
            </a:br>
            <a:r>
              <a:rPr lang="en-US" altLang="zh-TW" sz="3600" dirty="0"/>
              <a:t>A:</a:t>
            </a:r>
            <a:r>
              <a:rPr lang="zh-TW" altLang="en-US" sz="3600" dirty="0"/>
              <a:t>他还好吗</a:t>
            </a:r>
            <a:r>
              <a:rPr lang="en-US" altLang="zh-TW" sz="3600" dirty="0"/>
              <a:t>?</a:t>
            </a:r>
            <a:r>
              <a:rPr lang="zh-TW" altLang="en-US" sz="3600" dirty="0"/>
              <a:t> </a:t>
            </a:r>
            <a:br>
              <a:rPr lang="en-US" altLang="zh-TW" sz="3600" dirty="0"/>
            </a:br>
            <a:r>
              <a:rPr lang="en-US" altLang="zh-TW" sz="3600" dirty="0"/>
              <a:t>B:</a:t>
            </a:r>
            <a:r>
              <a:rPr lang="zh-TW" altLang="en-US" sz="3600" dirty="0"/>
              <a:t>他看到了老板</a:t>
            </a:r>
            <a:r>
              <a:rPr lang="en-US" altLang="zh-TW" sz="3600" dirty="0"/>
              <a:t>_____</a:t>
            </a:r>
            <a:r>
              <a:rPr lang="zh-TW" altLang="en-US" sz="3600" dirty="0"/>
              <a:t>给他的文件后，心情就一直很糟</a:t>
            </a:r>
            <a:endParaRPr lang="zh-CN" altLang="en-US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A2B744F-2387-28AE-8518-4DD220DE6E43}"/>
              </a:ext>
            </a:extLst>
          </p:cNvPr>
          <p:cNvSpPr txBox="1">
            <a:spLocks/>
          </p:cNvSpPr>
          <p:nvPr/>
        </p:nvSpPr>
        <p:spPr>
          <a:xfrm>
            <a:off x="139953" y="3043014"/>
            <a:ext cx="11585523" cy="1923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2.</a:t>
            </a:r>
          </a:p>
          <a:p>
            <a:r>
              <a:rPr lang="en-US" altLang="zh-TW" sz="3600" dirty="0"/>
              <a:t>A:</a:t>
            </a:r>
            <a:r>
              <a:rPr lang="zh-TW" altLang="en-US" sz="3600" dirty="0"/>
              <a:t>没事啦，他不是不</a:t>
            </a:r>
            <a:r>
              <a:rPr lang="en-US" altLang="zh-TW" sz="3600" dirty="0"/>
              <a:t>_____</a:t>
            </a:r>
            <a:r>
              <a:rPr lang="zh-TW" altLang="en-US" sz="3600" dirty="0"/>
              <a:t>你，只是他说话太直接了</a:t>
            </a:r>
            <a:endParaRPr lang="en-US" altLang="zh-TW" sz="3600" dirty="0"/>
          </a:p>
          <a:p>
            <a:r>
              <a:rPr lang="en-US" altLang="zh-TW" sz="3600" dirty="0"/>
              <a:t>B:</a:t>
            </a:r>
            <a:r>
              <a:rPr lang="zh-TW" altLang="en-US" sz="3600" dirty="0"/>
              <a:t>我知道，但是我还是希望他能够礼貌一点</a:t>
            </a:r>
            <a:endParaRPr lang="zh-CN" altLang="en-US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CECFBD1-AED6-43BB-4502-ECC663863E2C}"/>
              </a:ext>
            </a:extLst>
          </p:cNvPr>
          <p:cNvSpPr txBox="1">
            <a:spLocks/>
          </p:cNvSpPr>
          <p:nvPr/>
        </p:nvSpPr>
        <p:spPr>
          <a:xfrm>
            <a:off x="139952" y="4643214"/>
            <a:ext cx="11585523" cy="1923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3.</a:t>
            </a:r>
          </a:p>
          <a:p>
            <a:r>
              <a:rPr lang="en-US" altLang="zh-TW" sz="3600" dirty="0"/>
              <a:t>A:</a:t>
            </a:r>
            <a:r>
              <a:rPr lang="zh-TW" altLang="en-US" sz="3600" dirty="0"/>
              <a:t>他</a:t>
            </a:r>
            <a:r>
              <a:rPr lang="en-US" altLang="zh-TW" sz="3600" dirty="0"/>
              <a:t>_____</a:t>
            </a:r>
            <a:r>
              <a:rPr lang="zh-TW" altLang="en-US" sz="3600" dirty="0"/>
              <a:t>了吗</a:t>
            </a:r>
            <a:r>
              <a:rPr lang="en-US" altLang="zh-TW" sz="3600" dirty="0"/>
              <a:t>?</a:t>
            </a:r>
          </a:p>
          <a:p>
            <a:r>
              <a:rPr lang="en-US" altLang="zh-TW" sz="3600" dirty="0"/>
              <a:t>B:</a:t>
            </a:r>
            <a:r>
              <a:rPr lang="zh-TW" altLang="en-US" sz="3600" dirty="0"/>
              <a:t>不知道，但大概有吧，我们明天问问看</a:t>
            </a:r>
            <a:r>
              <a:rPr lang="en-US" altLang="zh-TW" sz="3600" dirty="0"/>
              <a:t>?</a:t>
            </a:r>
            <a:r>
              <a:rPr lang="zh-TW" altLang="en-US" sz="3600" dirty="0"/>
              <a:t>毕竟明天还有时间</a:t>
            </a:r>
            <a:endParaRPr lang="zh-CN" altLang="en-US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5ACD194-B8EF-2A50-9F89-2835743B673A}"/>
              </a:ext>
            </a:extLst>
          </p:cNvPr>
          <p:cNvSpPr txBox="1">
            <a:spLocks/>
          </p:cNvSpPr>
          <p:nvPr/>
        </p:nvSpPr>
        <p:spPr>
          <a:xfrm>
            <a:off x="303238" y="209323"/>
            <a:ext cx="11585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报名   预习  尊重  推  号码</a:t>
            </a:r>
            <a:endParaRPr lang="en-US" altLang="zh-TW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A4A62148-3F4F-6CFA-918F-0FAB7FACBFB2}"/>
              </a:ext>
            </a:extLst>
          </p:cNvPr>
          <p:cNvSpPr txBox="1">
            <a:spLocks/>
          </p:cNvSpPr>
          <p:nvPr/>
        </p:nvSpPr>
        <p:spPr>
          <a:xfrm>
            <a:off x="2459389" y="2416629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推</a:t>
            </a:r>
            <a:endParaRPr lang="en-US" altLang="zh-TW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71F9963-9A7F-8956-DB56-043A8DA8F56F}"/>
              </a:ext>
            </a:extLst>
          </p:cNvPr>
          <p:cNvSpPr txBox="1">
            <a:spLocks/>
          </p:cNvSpPr>
          <p:nvPr/>
        </p:nvSpPr>
        <p:spPr>
          <a:xfrm>
            <a:off x="3346575" y="3548119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尊重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161D820-E809-BC12-2FDB-BE5C4F1CC2A6}"/>
              </a:ext>
            </a:extLst>
          </p:cNvPr>
          <p:cNvSpPr txBox="1">
            <a:spLocks/>
          </p:cNvSpPr>
          <p:nvPr/>
        </p:nvSpPr>
        <p:spPr>
          <a:xfrm>
            <a:off x="139951" y="4966836"/>
            <a:ext cx="2929819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报名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59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L17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904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1606096"/>
            <a:ext cx="12418555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她觉得在上课前</a:t>
            </a:r>
            <a:r>
              <a:rPr lang="en-US" altLang="zh-TW" sz="4000" dirty="0"/>
              <a:t>____</a:t>
            </a:r>
            <a:r>
              <a:rPr lang="zh-TW" altLang="en-US" sz="4000" dirty="0"/>
              <a:t>，课后</a:t>
            </a:r>
            <a:r>
              <a:rPr lang="en-US" altLang="zh-TW" sz="4000" dirty="0"/>
              <a:t>______</a:t>
            </a:r>
            <a:r>
              <a:rPr lang="zh-TW" altLang="en-US" sz="4000" dirty="0"/>
              <a:t>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能够让学习的效果更好，但是她懒得做</a:t>
            </a:r>
            <a:endParaRPr lang="en-US" altLang="zh-TW" sz="4000" dirty="0"/>
          </a:p>
        </p:txBody>
      </p:sp>
      <p:pic>
        <p:nvPicPr>
          <p:cNvPr id="16386" name="Picture 2" descr="一直想睡覺原因有7大項！靠吃12種食物改善疼痛慢性疲勞- 療日子HealingDaily -健康新聞">
            <a:extLst>
              <a:ext uri="{FF2B5EF4-FFF2-40B4-BE49-F238E27FC236}">
                <a16:creationId xmlns:a16="http://schemas.microsoft.com/office/drawing/2014/main" id="{4805F6F1-E0EA-539A-BE0D-5662509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28" y="3304721"/>
            <a:ext cx="4778829" cy="35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74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29D078-10FB-F44A-BCAA-FCEA49A9D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82357"/>
            <a:ext cx="12013096" cy="2387600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/>
              <a:t>作业</a:t>
            </a:r>
            <a:r>
              <a:rPr lang="en-US" altLang="zh-TW" sz="4000" dirty="0"/>
              <a:t>:</a:t>
            </a:r>
            <a:br>
              <a:rPr lang="en-US" altLang="zh-TW" sz="4000" dirty="0"/>
            </a:br>
            <a:r>
              <a:rPr lang="zh-TW" altLang="en-US" sz="4000" dirty="0"/>
              <a:t>请从跟中国有关的环保、教育、生活选择两个，并各找一篇与那个有关的新闻，各打一篇简单的摘要寄给我</a:t>
            </a: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4000" dirty="0"/>
              <a:t>要求</a:t>
            </a:r>
            <a:r>
              <a:rPr lang="en-US" altLang="zh-TW" sz="4000" dirty="0"/>
              <a:t>:</a:t>
            </a:r>
            <a:br>
              <a:rPr lang="en-US" altLang="zh-TW" sz="4000" dirty="0"/>
            </a:br>
            <a:r>
              <a:rPr lang="zh-TW" altLang="en-US" sz="4000" dirty="0"/>
              <a:t>新闻要给我看一下可不可以，现在开始找一下</a:t>
            </a:r>
            <a:br>
              <a:rPr lang="en-US" altLang="zh-TW" sz="4000" dirty="0"/>
            </a:br>
            <a:r>
              <a:rPr lang="zh-TW" altLang="en-US" sz="4000" dirty="0"/>
              <a:t>一篇要</a:t>
            </a:r>
            <a:r>
              <a:rPr lang="en-US" altLang="zh-TW" sz="4000" dirty="0"/>
              <a:t>150</a:t>
            </a:r>
            <a:r>
              <a:rPr lang="zh-TW" altLang="en-US" sz="4000" dirty="0"/>
              <a:t>字以上，要有头有尾</a:t>
            </a:r>
            <a:br>
              <a:rPr lang="en-US" altLang="zh-TW" sz="4000" dirty="0"/>
            </a:br>
            <a:r>
              <a:rPr lang="zh-TW" altLang="en-US" sz="4000" dirty="0"/>
              <a:t>尽量用教过的单字、语法</a:t>
            </a:r>
            <a:br>
              <a:rPr lang="en-US" altLang="zh-TW" sz="4000" dirty="0"/>
            </a:b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36085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凉快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今天的天气很凉快，不会太热也不会太冷</a:t>
            </a:r>
            <a:endParaRPr lang="en-US" altLang="zh-TW" sz="4000" dirty="0"/>
          </a:p>
        </p:txBody>
      </p:sp>
      <p:pic>
        <p:nvPicPr>
          <p:cNvPr id="6146" name="Picture 2" descr="涼快的婦女風鈴人例證-插圖素材[50639926] - PIXTA圖庫">
            <a:extLst>
              <a:ext uri="{FF2B5EF4-FFF2-40B4-BE49-F238E27FC236}">
                <a16:creationId xmlns:a16="http://schemas.microsoft.com/office/drawing/2014/main" id="{6D02D3B3-C707-BCF6-1999-93589090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759806"/>
            <a:ext cx="3069092" cy="40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84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凉快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他吹着电风扇，特别的凉快</a:t>
            </a:r>
            <a:endParaRPr lang="en-US" altLang="zh-TW" sz="4000" dirty="0"/>
          </a:p>
        </p:txBody>
      </p:sp>
      <p:pic>
        <p:nvPicPr>
          <p:cNvPr id="7170" name="Picture 2" descr="吹风扇的小女孩元素素材下载-正版素材401757525-摄图网">
            <a:extLst>
              <a:ext uri="{FF2B5EF4-FFF2-40B4-BE49-F238E27FC236}">
                <a16:creationId xmlns:a16="http://schemas.microsoft.com/office/drawing/2014/main" id="{3A2D50FE-9045-F65A-2A11-CDCE1EA0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43" y="2896361"/>
            <a:ext cx="4043113" cy="4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9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你觉得时候的天气最凉快呢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343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如果你觉得让了，你会做些什么让天气变凉快呢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167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6"/>
                </a:solidFill>
              </a:rPr>
              <a:t>*炎热</a:t>
            </a:r>
            <a:r>
              <a:rPr lang="en-US" altLang="zh-TW" sz="5400" dirty="0">
                <a:solidFill>
                  <a:schemeClr val="accent6"/>
                </a:solidFill>
              </a:rPr>
              <a:t>.ADJ</a:t>
            </a:r>
            <a:br>
              <a:rPr lang="en-US" altLang="zh-TW" sz="5400" dirty="0">
                <a:solidFill>
                  <a:schemeClr val="accent6"/>
                </a:solidFill>
              </a:rPr>
            </a:br>
            <a:endParaRPr lang="zh-TW" altLang="en-US" sz="5400" dirty="0">
              <a:solidFill>
                <a:schemeClr val="accent6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这里到夏天的时候会变得很炎热</a:t>
            </a:r>
            <a:endParaRPr lang="en-US" altLang="zh-TW" sz="4000" dirty="0"/>
          </a:p>
        </p:txBody>
      </p:sp>
      <p:pic>
        <p:nvPicPr>
          <p:cNvPr id="8194" name="Picture 2" descr="炎热图片_炎热素材_炎热高清图片_摄图网图片下载">
            <a:extLst>
              <a:ext uri="{FF2B5EF4-FFF2-40B4-BE49-F238E27FC236}">
                <a16:creationId xmlns:a16="http://schemas.microsoft.com/office/drawing/2014/main" id="{CB04E9BE-28E4-3CF1-2240-B2B41FB9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2" y="3317041"/>
            <a:ext cx="7053524" cy="35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1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你觉得时候的天气最炎热呢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9813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热闹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818199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这条街非常热闹，就算到了很热的夏天也一样</a:t>
            </a:r>
            <a:endParaRPr lang="en-US" altLang="zh-TW" sz="4000" dirty="0"/>
          </a:p>
        </p:txBody>
      </p:sp>
      <p:pic>
        <p:nvPicPr>
          <p:cNvPr id="9220" name="Picture 4" descr="台南5大香」之1 「學甲香」大祭典熱鬧登場-風傳媒">
            <a:extLst>
              <a:ext uri="{FF2B5EF4-FFF2-40B4-BE49-F238E27FC236}">
                <a16:creationId xmlns:a16="http://schemas.microsoft.com/office/drawing/2014/main" id="{44424439-5D34-49BE-D867-C85B5F25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900290"/>
            <a:ext cx="56769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7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热闹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335666" y="1491627"/>
            <a:ext cx="11543278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在过年的时候，整个小区都热闹非凡</a:t>
            </a:r>
            <a:endParaRPr lang="en-US" altLang="zh-TW" sz="4000" dirty="0"/>
          </a:p>
        </p:txBody>
      </p:sp>
      <p:pic>
        <p:nvPicPr>
          <p:cNvPr id="10242" name="Picture 2" descr="长兴农家乐过年真热闹，房间火热预定中- 长兴农家乐">
            <a:extLst>
              <a:ext uri="{FF2B5EF4-FFF2-40B4-BE49-F238E27FC236}">
                <a16:creationId xmlns:a16="http://schemas.microsoft.com/office/drawing/2014/main" id="{DCAB3EDE-1680-E1AB-BC0C-A1D0044E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59760"/>
            <a:ext cx="6417128" cy="42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77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13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你去过的地方哪里是最热闹的呢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50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75AFF0-4B07-5AE6-5E3B-6B06BAD3B207}"/>
              </a:ext>
            </a:extLst>
          </p:cNvPr>
          <p:cNvSpPr txBox="1">
            <a:spLocks/>
          </p:cNvSpPr>
          <p:nvPr/>
        </p:nvSpPr>
        <p:spPr>
          <a:xfrm>
            <a:off x="1" y="1327762"/>
            <a:ext cx="12192000" cy="12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我们需要为了派对多准备一些东西，</a:t>
            </a:r>
            <a:endParaRPr lang="en-US" altLang="zh-TW" sz="4000" dirty="0"/>
          </a:p>
          <a:p>
            <a:pPr algn="ctr"/>
            <a:r>
              <a:rPr lang="en-US" altLang="zh-TW" sz="4000" dirty="0"/>
              <a:t>______</a:t>
            </a:r>
            <a:r>
              <a:rPr lang="zh-TW" altLang="en-US" sz="4000" dirty="0"/>
              <a:t>饮料、点心等等</a:t>
            </a:r>
            <a:endParaRPr lang="en-US" altLang="zh-TW" sz="4000" dirty="0"/>
          </a:p>
        </p:txBody>
      </p:sp>
      <p:pic>
        <p:nvPicPr>
          <p:cNvPr id="6146" name="Picture 2" descr="健康網》喝飲料補水？ 醫：就算無糖也不行- 自由健康網">
            <a:extLst>
              <a:ext uri="{FF2B5EF4-FFF2-40B4-BE49-F238E27FC236}">
                <a16:creationId xmlns:a16="http://schemas.microsoft.com/office/drawing/2014/main" id="{899DFE0D-EC51-65E7-F8CE-8324F7DF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29" y="2718210"/>
            <a:ext cx="2709879" cy="20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生日蛋糕- 维基百科，自由的百科全书">
            <a:extLst>
              <a:ext uri="{FF2B5EF4-FFF2-40B4-BE49-F238E27FC236}">
                <a16:creationId xmlns:a16="http://schemas.microsoft.com/office/drawing/2014/main" id="{C5E5D5D2-E897-F86F-ED9B-84F11AEA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26" y="4611857"/>
            <a:ext cx="3540665" cy="23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74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3539EB-9C46-5752-F286-0D8E8633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D601B6-5B0A-7DE0-DCDB-078BC96C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18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226555" y="102193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这个翻译公司在翻译的时候特别</a:t>
            </a:r>
            <a:r>
              <a:rPr lang="en-US" altLang="zh-TW" sz="4000" dirty="0"/>
              <a:t>______</a:t>
            </a:r>
            <a:r>
              <a:rPr lang="zh-TW" altLang="en-US" sz="4000" dirty="0"/>
              <a:t>，很多地方都</a:t>
            </a:r>
            <a:endParaRPr lang="en-US" altLang="zh-TW" sz="4000" dirty="0"/>
          </a:p>
          <a:p>
            <a:pPr algn="ctr"/>
            <a:r>
              <a:rPr lang="zh-TW" altLang="en-US" sz="4000" dirty="0"/>
              <a:t>没有翻译对</a:t>
            </a:r>
            <a:endParaRPr lang="en-US" altLang="zh-TW" sz="4000" dirty="0"/>
          </a:p>
        </p:txBody>
      </p:sp>
      <p:pic>
        <p:nvPicPr>
          <p:cNvPr id="20484" name="Picture 4" descr="贵阳客运段英文翻译错误离谱网友直呼叹为观止_产经资讯_嘻嘻网">
            <a:extLst>
              <a:ext uri="{FF2B5EF4-FFF2-40B4-BE49-F238E27FC236}">
                <a16:creationId xmlns:a16="http://schemas.microsoft.com/office/drawing/2014/main" id="{285FD48F-769C-2833-AAFB-EAFCEA0F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554"/>
            <a:ext cx="6096000" cy="290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絕對讓你笑瘋的英文標語翻譯_錯誤">
            <a:extLst>
              <a:ext uri="{FF2B5EF4-FFF2-40B4-BE49-F238E27FC236}">
                <a16:creationId xmlns:a16="http://schemas.microsoft.com/office/drawing/2014/main" id="{96296E5A-2EF9-1360-D443-907E4159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32" y="2783032"/>
            <a:ext cx="3186112" cy="40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1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75AFF0-4B07-5AE6-5E3B-6B06BAD3B207}"/>
              </a:ext>
            </a:extLst>
          </p:cNvPr>
          <p:cNvSpPr txBox="1">
            <a:spLocks/>
          </p:cNvSpPr>
          <p:nvPr/>
        </p:nvSpPr>
        <p:spPr>
          <a:xfrm>
            <a:off x="783771" y="1327762"/>
            <a:ext cx="11408229" cy="12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我喜欢吃很多水果，</a:t>
            </a:r>
            <a:endParaRPr lang="en-US" altLang="zh-TW" sz="4000" dirty="0"/>
          </a:p>
          <a:p>
            <a:pPr algn="ctr"/>
            <a:r>
              <a:rPr lang="en-US" altLang="zh-TW" sz="4000" dirty="0"/>
              <a:t>_______:</a:t>
            </a:r>
            <a:r>
              <a:rPr lang="zh-TW" altLang="en-US" sz="4000" dirty="0"/>
              <a:t>香蕉、苹果等等</a:t>
            </a:r>
            <a:endParaRPr lang="en-US" altLang="zh-TW" sz="4000" dirty="0"/>
          </a:p>
        </p:txBody>
      </p:sp>
      <p:pic>
        <p:nvPicPr>
          <p:cNvPr id="7170" name="Picture 2" descr="新鲜的水果种类- 菜鸟图库">
            <a:extLst>
              <a:ext uri="{FF2B5EF4-FFF2-40B4-BE49-F238E27FC236}">
                <a16:creationId xmlns:a16="http://schemas.microsoft.com/office/drawing/2014/main" id="{DB8B0AD7-8173-53F8-AF11-CDDDD56F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57" y="3005337"/>
            <a:ext cx="3852663" cy="38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1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冷静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05919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他是一个很冷静的人，遇到什么事情都不会乱</a:t>
            </a:r>
            <a:endParaRPr lang="en-US" altLang="zh-TW" sz="4000" dirty="0"/>
          </a:p>
        </p:txBody>
      </p:sp>
      <p:pic>
        <p:nvPicPr>
          <p:cNvPr id="24578" name="Picture 2" descr="Meja Kuo 冷靜">
            <a:extLst>
              <a:ext uri="{FF2B5EF4-FFF2-40B4-BE49-F238E27FC236}">
                <a16:creationId xmlns:a16="http://schemas.microsoft.com/office/drawing/2014/main" id="{3899F63F-51E5-F8C7-C8F6-52860B0E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1" y="3431725"/>
            <a:ext cx="2758954" cy="30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冷静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05919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你冷静一点</a:t>
            </a:r>
            <a:r>
              <a:rPr lang="en-US" altLang="zh-TW" sz="4000" dirty="0"/>
              <a:t>!</a:t>
            </a:r>
            <a:r>
              <a:rPr lang="zh-TW" altLang="en-US" sz="4000" dirty="0"/>
              <a:t>你已经喝太多了</a:t>
            </a:r>
            <a:r>
              <a:rPr lang="en-US" altLang="zh-TW" sz="4000" dirty="0"/>
              <a:t>!</a:t>
            </a:r>
          </a:p>
        </p:txBody>
      </p:sp>
      <p:pic>
        <p:nvPicPr>
          <p:cNvPr id="25602" name="Picture 2" descr="兄弟你冷靜一點不要啊!!!!!!">
            <a:extLst>
              <a:ext uri="{FF2B5EF4-FFF2-40B4-BE49-F238E27FC236}">
                <a16:creationId xmlns:a16="http://schemas.microsoft.com/office/drawing/2014/main" id="{A7063063-46F1-B6A9-A1E2-D73469C8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3429000"/>
            <a:ext cx="5715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9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冷静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113278" y="2059198"/>
            <a:ext cx="12418555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她很少失去冷静，但知道自己被戴绿帽之后，</a:t>
            </a:r>
            <a:endParaRPr lang="en-US" altLang="zh-TW" sz="4000" dirty="0"/>
          </a:p>
          <a:p>
            <a:pPr algn="ctr"/>
            <a:r>
              <a:rPr lang="zh-TW" altLang="en-US" sz="4000" dirty="0"/>
              <a:t>她完全控制不住</a:t>
            </a:r>
            <a:endParaRPr lang="en-US" altLang="zh-TW" sz="4000" dirty="0"/>
          </a:p>
        </p:txBody>
      </p:sp>
      <p:pic>
        <p:nvPicPr>
          <p:cNvPr id="26626" name="Picture 2" descr="暴怒图片-暴怒素材-暴怒插画-摄图新视界">
            <a:extLst>
              <a:ext uri="{FF2B5EF4-FFF2-40B4-BE49-F238E27FC236}">
                <a16:creationId xmlns:a16="http://schemas.microsoft.com/office/drawing/2014/main" id="{C1B54CD0-0720-4FF6-6790-59D15750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9" y="3764206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5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19614</TotalTime>
  <Words>992</Words>
  <Application>Microsoft Office PowerPoint</Application>
  <PresentationFormat>寬螢幕</PresentationFormat>
  <Paragraphs>107</Paragraphs>
  <Slides>40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冷静.ADJ </vt:lpstr>
      <vt:lpstr>冷静.ADJ </vt:lpstr>
      <vt:lpstr>冷静.ADJ </vt:lpstr>
      <vt:lpstr>你觉得在什么时候冷静非常重要呢?</vt:lpstr>
      <vt:lpstr>输.V </vt:lpstr>
      <vt:lpstr>输.V </vt:lpstr>
      <vt:lpstr>有哪些办法能避免输掉比赛呢?</vt:lpstr>
      <vt:lpstr>输赢有什么意义呢?</vt:lpstr>
      <vt:lpstr>重视.V </vt:lpstr>
      <vt:lpstr>重视.V </vt:lpstr>
      <vt:lpstr>你重视哪些东西呢?</vt:lpstr>
      <vt:lpstr>尊重.V </vt:lpstr>
      <vt:lpstr>尊重.V </vt:lpstr>
      <vt:lpstr>你认为尊重他人在人际交往中有多重要？你会怎样表达对他人的尊重？ </vt:lpstr>
      <vt:lpstr>如果你是老板，你会如何表达对同事和下属的尊重？</vt:lpstr>
      <vt:lpstr>PowerPoint 簡報</vt:lpstr>
      <vt:lpstr>PowerPoint 簡報</vt:lpstr>
      <vt:lpstr>PowerPoint 簡報</vt:lpstr>
      <vt:lpstr>你觉得自己不敢做什么事情呢？</vt:lpstr>
      <vt:lpstr>有什么事情是你现在敢，但小时候不敢的呢?</vt:lpstr>
      <vt:lpstr>1.他非常希望得到他的______，他已经为了那件事向他道歉很久了 2.他是一个专业的导游，他会带我们看看这个________的 3.有_______心是一件很重要的事情，尤其是一些帮助别人的工作 4.他在实习第一天_______了这家公司 5.他_____了，但是赢得了大家的心</vt:lpstr>
      <vt:lpstr>1. A:他还好吗?  B:他看到了老板_____给他的文件后，心情就一直很糟</vt:lpstr>
      <vt:lpstr>L17</vt:lpstr>
      <vt:lpstr>作业: 请从跟中国有关的环保、教育、生活选择两个，并各找一篇与那个有关的新闻，各打一篇简单的摘要寄给我  要求: 新闻要给我看一下可不可以，现在开始找一下 一篇要150字以上，要有头有尾 尽量用教过的单字、语法 </vt:lpstr>
      <vt:lpstr>凉快.ADJ </vt:lpstr>
      <vt:lpstr>凉快.ADJ </vt:lpstr>
      <vt:lpstr>你觉得时候的天气最凉快呢?</vt:lpstr>
      <vt:lpstr>如果你觉得让了，你会做些什么让天气变凉快呢?</vt:lpstr>
      <vt:lpstr>*炎热.ADJ </vt:lpstr>
      <vt:lpstr>你觉得时候的天气最炎热呢?</vt:lpstr>
      <vt:lpstr>热闹.ADJ </vt:lpstr>
      <vt:lpstr>热闹.ADJ </vt:lpstr>
      <vt:lpstr>你去过的地方哪里是最热闹的呢?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25</cp:revision>
  <dcterms:created xsi:type="dcterms:W3CDTF">2021-11-24T06:42:27Z</dcterms:created>
  <dcterms:modified xsi:type="dcterms:W3CDTF">2023-04-13T11:12:38Z</dcterms:modified>
</cp:coreProperties>
</file>