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111" r:id="rId2"/>
    <p:sldId id="3106" r:id="rId3"/>
    <p:sldId id="3116" r:id="rId4"/>
    <p:sldId id="3119" r:id="rId5"/>
    <p:sldId id="3127" r:id="rId6"/>
    <p:sldId id="3130" r:id="rId7"/>
    <p:sldId id="3133" r:id="rId8"/>
    <p:sldId id="3136" r:id="rId9"/>
    <p:sldId id="3149" r:id="rId10"/>
    <p:sldId id="3150" r:id="rId11"/>
    <p:sldId id="3151" r:id="rId12"/>
    <p:sldId id="3152" r:id="rId13"/>
    <p:sldId id="3153" r:id="rId14"/>
    <p:sldId id="3154" r:id="rId15"/>
    <p:sldId id="3155" r:id="rId16"/>
    <p:sldId id="3156" r:id="rId17"/>
    <p:sldId id="3157" r:id="rId18"/>
    <p:sldId id="3158" r:id="rId19"/>
    <p:sldId id="3159" r:id="rId20"/>
    <p:sldId id="3160" r:id="rId21"/>
    <p:sldId id="3161" r:id="rId22"/>
    <p:sldId id="3162" r:id="rId23"/>
    <p:sldId id="3163" r:id="rId24"/>
    <p:sldId id="3164" r:id="rId25"/>
    <p:sldId id="3165" r:id="rId26"/>
    <p:sldId id="3166" r:id="rId27"/>
    <p:sldId id="3109" r:id="rId28"/>
    <p:sldId id="3168" r:id="rId29"/>
    <p:sldId id="3169" r:id="rId30"/>
    <p:sldId id="3170" r:id="rId31"/>
    <p:sldId id="3171" r:id="rId32"/>
    <p:sldId id="3172" r:id="rId33"/>
    <p:sldId id="3167" r:id="rId34"/>
    <p:sldId id="3173" r:id="rId35"/>
    <p:sldId id="3174" r:id="rId36"/>
    <p:sldId id="3175" r:id="rId37"/>
    <p:sldId id="3178" r:id="rId38"/>
    <p:sldId id="3177" r:id="rId39"/>
    <p:sldId id="3176" r:id="rId40"/>
    <p:sldId id="3179" r:id="rId41"/>
    <p:sldId id="3180" r:id="rId42"/>
    <p:sldId id="3181" r:id="rId43"/>
    <p:sldId id="3182" r:id="rId44"/>
    <p:sldId id="3183" r:id="rId45"/>
    <p:sldId id="3184" r:id="rId46"/>
    <p:sldId id="3185" r:id="rId47"/>
    <p:sldId id="3186" r:id="rId48"/>
    <p:sldId id="3189" r:id="rId49"/>
    <p:sldId id="3190" r:id="rId50"/>
    <p:sldId id="3191" r:id="rId51"/>
    <p:sldId id="3187" r:id="rId52"/>
    <p:sldId id="3188" r:id="rId53"/>
    <p:sldId id="3192" r:id="rId54"/>
    <p:sldId id="3193" r:id="rId55"/>
    <p:sldId id="3194" r:id="rId56"/>
    <p:sldId id="3195" r:id="rId57"/>
    <p:sldId id="3196" r:id="rId58"/>
    <p:sldId id="3197" r:id="rId59"/>
    <p:sldId id="3198" r:id="rId60"/>
    <p:sldId id="3199" r:id="rId6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A2D05-3F96-4F48-810D-57CCBC4259E3}" v="744" dt="2023-04-26T15:28:28.936"/>
    <p1510:client id="{D80D0C52-6DC6-42E7-BB25-BE0BA5468964}" v="658" dt="2023-04-27T11:05:46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2" autoAdjust="0"/>
    <p:restoredTop sz="72047" autoAdjust="0"/>
  </p:normalViewPr>
  <p:slideViewPr>
    <p:cSldViewPr snapToGrid="0">
      <p:cViewPr varScale="1">
        <p:scale>
          <a:sx n="36" d="100"/>
          <a:sy n="36" d="100"/>
        </p:scale>
        <p:origin x="1387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BBEA2D05-3F96-4F48-810D-57CCBC4259E3}"/>
    <pc:docChg chg="undo redo custSel addSld delSld modSld sldOrd">
      <pc:chgData name="伊健 杜" userId="e69aded81da48593" providerId="LiveId" clId="{BBEA2D05-3F96-4F48-810D-57CCBC4259E3}" dt="2023-04-26T15:29:17.859" v="4727" actId="20577"/>
      <pc:docMkLst>
        <pc:docMk/>
      </pc:docMkLst>
      <pc:sldChg chg="addSp delSp modSp add del mod">
        <pc:chgData name="伊健 杜" userId="e69aded81da48593" providerId="LiveId" clId="{BBEA2D05-3F96-4F48-810D-57CCBC4259E3}" dt="2023-04-26T11:40:59.108" v="4315" actId="478"/>
        <pc:sldMkLst>
          <pc:docMk/>
          <pc:sldMk cId="2531784597" sldId="3070"/>
        </pc:sldMkLst>
        <pc:spChg chg="del">
          <ac:chgData name="伊健 杜" userId="e69aded81da48593" providerId="LiveId" clId="{BBEA2D05-3F96-4F48-810D-57CCBC4259E3}" dt="2023-04-26T11:40:52.513" v="4302" actId="478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0:56.450" v="4314"/>
          <ac:spMkLst>
            <pc:docMk/>
            <pc:sldMk cId="2531784597" sldId="3070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0:59.108" v="4315" actId="478"/>
          <ac:spMkLst>
            <pc:docMk/>
            <pc:sldMk cId="2531784597" sldId="3070"/>
            <ac:spMk id="5" creationId="{229064FF-B2E0-C608-EA44-14FE0FC669E2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226979498" sldId="307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414343171" sldId="307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986167834" sldId="307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767047319" sldId="307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729317949" sldId="3076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159813135" sldId="3077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502677090" sldId="307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5065243" sldId="307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47513044" sldId="3080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68909991" sldId="308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977062528" sldId="308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030953924" sldId="308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593573711" sldId="308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612757008" sldId="3086"/>
        </pc:sldMkLst>
      </pc:sldChg>
      <pc:sldChg chg="addSp delSp modSp add del mod">
        <pc:chgData name="伊健 杜" userId="e69aded81da48593" providerId="LiveId" clId="{BBEA2D05-3F96-4F48-810D-57CCBC4259E3}" dt="2023-04-26T11:41:26.872" v="4335" actId="1076"/>
        <pc:sldMkLst>
          <pc:docMk/>
          <pc:sldMk cId="1142995573" sldId="3087"/>
        </pc:sldMkLst>
        <pc:spChg chg="del">
          <ac:chgData name="伊健 杜" userId="e69aded81da48593" providerId="LiveId" clId="{BBEA2D05-3F96-4F48-810D-57CCBC4259E3}" dt="2023-04-26T11:41:17.911" v="4317" actId="478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26.872" v="4335" actId="1076"/>
          <ac:spMkLst>
            <pc:docMk/>
            <pc:sldMk cId="1142995573" sldId="3087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1:19.732" v="4318" actId="478"/>
          <ac:spMkLst>
            <pc:docMk/>
            <pc:sldMk cId="1142995573" sldId="3087"/>
            <ac:spMk id="5" creationId="{3151DFD3-A4B5-5513-BA03-0581CC802E34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035675450" sldId="308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14252756" sldId="308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568692674" sldId="3090"/>
        </pc:sldMkLst>
      </pc:sldChg>
      <pc:sldChg chg="addSp delSp modSp add del mod">
        <pc:chgData name="伊健 杜" userId="e69aded81da48593" providerId="LiveId" clId="{BBEA2D05-3F96-4F48-810D-57CCBC4259E3}" dt="2023-04-26T11:41:43.293" v="4349"/>
        <pc:sldMkLst>
          <pc:docMk/>
          <pc:sldMk cId="339548982" sldId="3091"/>
        </pc:sldMkLst>
        <pc:spChg chg="del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43.293" v="4349"/>
          <ac:spMkLst>
            <pc:docMk/>
            <pc:sldMk cId="339548982" sldId="3091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5" creationId="{C43A0A18-7D8E-B157-0511-A65214F7C4AE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76447203" sldId="309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58712672" sldId="309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8174721" sldId="309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892647309" sldId="309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86977146" sldId="3096"/>
        </pc:sldMkLst>
      </pc:sldChg>
      <pc:sldChg chg="addSp delSp modSp add del mod">
        <pc:chgData name="伊健 杜" userId="e69aded81da48593" providerId="LiveId" clId="{BBEA2D05-3F96-4F48-810D-57CCBC4259E3}" dt="2023-04-26T11:42:00.664" v="4363"/>
        <pc:sldMkLst>
          <pc:docMk/>
          <pc:sldMk cId="2420405008" sldId="3097"/>
        </pc:sldMkLst>
        <pc:spChg chg="del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2:00.664" v="4363"/>
          <ac:spMkLst>
            <pc:docMk/>
            <pc:sldMk cId="2420405008" sldId="3097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5" creationId="{3EFEBF90-E9B0-9BB0-0D42-5AB64DC0A353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93888318" sldId="309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48498220" sldId="3099"/>
        </pc:sldMkLst>
      </pc:sldChg>
      <pc:sldChg chg="del">
        <pc:chgData name="伊健 杜" userId="e69aded81da48593" providerId="LiveId" clId="{BBEA2D05-3F96-4F48-810D-57CCBC4259E3}" dt="2023-04-26T10:28:32.190" v="1" actId="47"/>
        <pc:sldMkLst>
          <pc:docMk/>
          <pc:sldMk cId="13548753" sldId="3100"/>
        </pc:sldMkLst>
      </pc:sldChg>
      <pc:sldChg chg="modSp mod">
        <pc:chgData name="伊健 杜" userId="e69aded81da48593" providerId="LiveId" clId="{BBEA2D05-3F96-4F48-810D-57CCBC4259E3}" dt="2023-04-26T14:15:57.456" v="4609"/>
        <pc:sldMkLst>
          <pc:docMk/>
          <pc:sldMk cId="2435270238" sldId="3101"/>
        </pc:sldMkLst>
        <pc:spChg chg="mod">
          <ac:chgData name="伊健 杜" userId="e69aded81da48593" providerId="LiveId" clId="{BBEA2D05-3F96-4F48-810D-57CCBC4259E3}" dt="2023-04-26T10:29:46.850" v="9" actId="1076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4:15:57.456" v="4609"/>
          <ac:spMkLst>
            <pc:docMk/>
            <pc:sldMk cId="2435270238" sldId="3101"/>
            <ac:spMk id="3" creationId="{90D857A6-C700-A4CE-6C24-391DC4FBEE19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88997189" sldId="3103"/>
        </pc:sldMkLst>
      </pc:sldChg>
      <pc:sldChg chg="addSp delSp modSp mod">
        <pc:chgData name="伊健 杜" userId="e69aded81da48593" providerId="LiveId" clId="{BBEA2D05-3F96-4F48-810D-57CCBC4259E3}" dt="2023-04-26T10:29:58.704" v="14" actId="478"/>
        <pc:sldMkLst>
          <pc:docMk/>
          <pc:sldMk cId="3490305363" sldId="3104"/>
        </pc:sldMkLst>
        <pc:spChg chg="add del mod">
          <ac:chgData name="伊健 杜" userId="e69aded81da48593" providerId="LiveId" clId="{BBEA2D05-3F96-4F48-810D-57CCBC4259E3}" dt="2023-04-26T10:29:58.704" v="14" actId="478"/>
          <ac:spMkLst>
            <pc:docMk/>
            <pc:sldMk cId="3490305363" sldId="3104"/>
            <ac:spMk id="3" creationId="{FC3889DE-7359-BBDD-C366-4F893795EE9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201094880" sldId="3105"/>
        </pc:sldMkLst>
        <pc:spChg chg="del">
          <ac:chgData name="伊健 杜" userId="e69aded81da48593" providerId="LiveId" clId="{BBEA2D05-3F96-4F48-810D-57CCBC4259E3}" dt="2023-04-26T10:29:53.046" v="10" actId="478"/>
          <ac:spMkLst>
            <pc:docMk/>
            <pc:sldMk cId="1201094880" sldId="3105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201094880" sldId="3105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0:01.947" v="16" actId="478"/>
          <ac:spMkLst>
            <pc:docMk/>
            <pc:sldMk cId="1201094880" sldId="3105"/>
            <ac:spMk id="5" creationId="{8D3628E8-B23D-35CA-8C86-A047CCEC5C4F}"/>
          </ac:spMkLst>
        </pc:spChg>
        <pc:spChg chg="add mod">
          <ac:chgData name="伊健 杜" userId="e69aded81da48593" providerId="LiveId" clId="{BBEA2D05-3F96-4F48-810D-57CCBC4259E3}" dt="2023-04-26T10:29:59.681" v="15"/>
          <ac:spMkLst>
            <pc:docMk/>
            <pc:sldMk cId="1201094880" sldId="3105"/>
            <ac:spMk id="6" creationId="{A389587A-1C80-0902-76F0-B1A7C1FC1849}"/>
          </ac:spMkLst>
        </pc:spChg>
        <pc:picChg chg="del">
          <ac:chgData name="伊健 杜" userId="e69aded81da48593" providerId="LiveId" clId="{BBEA2D05-3F96-4F48-810D-57CCBC4259E3}" dt="2023-04-26T10:30:21.481" v="74" actId="478"/>
          <ac:picMkLst>
            <pc:docMk/>
            <pc:sldMk cId="1201094880" sldId="3105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45:31.423" v="4380" actId="1076"/>
          <ac:picMkLst>
            <pc:docMk/>
            <pc:sldMk cId="1201094880" sldId="3105"/>
            <ac:picMk id="5122" creationId="{5DC7AE6E-7593-BCE4-567A-31DB68530BC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477705699" sldId="310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477705699" sldId="3106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5:42.654" v="4384" actId="1076"/>
          <ac:picMkLst>
            <pc:docMk/>
            <pc:sldMk cId="1477705699" sldId="3106"/>
            <ac:picMk id="6146" creationId="{0AB60445-7363-B03C-1A13-B1F1F9424522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778566199" sldId="310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78566199" sldId="310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2:55.574" v="328" actId="20577"/>
          <ac:spMkLst>
            <pc:docMk/>
            <pc:sldMk cId="3778566199" sldId="3107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08.842" v="4387" actId="1076"/>
          <ac:picMkLst>
            <pc:docMk/>
            <pc:sldMk cId="3778566199" sldId="3107"/>
            <ac:picMk id="7170" creationId="{B282F1E6-4516-25D5-E2A2-18332436AEB4}"/>
          </ac:picMkLst>
        </pc:picChg>
      </pc:sldChg>
      <pc:sldChg chg="addSp modSp add">
        <pc:chgData name="伊健 杜" userId="e69aded81da48593" providerId="LiveId" clId="{BBEA2D05-3F96-4F48-810D-57CCBC4259E3}" dt="2023-04-26T12:08:01.984" v="4498"/>
        <pc:sldMkLst>
          <pc:docMk/>
          <pc:sldMk cId="1223428417" sldId="310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23428417" sldId="3108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7:36.019" v="4402" actId="1076"/>
          <ac:picMkLst>
            <pc:docMk/>
            <pc:sldMk cId="1223428417" sldId="3108"/>
            <ac:picMk id="10242" creationId="{538C0C72-34B4-79D5-E2DB-93A44832DE1C}"/>
          </ac:picMkLst>
        </pc:picChg>
        <pc:picChg chg="add mod">
          <ac:chgData name="伊健 杜" userId="e69aded81da48593" providerId="LiveId" clId="{BBEA2D05-3F96-4F48-810D-57CCBC4259E3}" dt="2023-04-26T11:48:01.062" v="4404" actId="14100"/>
          <ac:picMkLst>
            <pc:docMk/>
            <pc:sldMk cId="1223428417" sldId="3108"/>
            <ac:picMk id="10244" creationId="{C4E1328A-3066-BD5C-0A96-F33CF8942E80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051964466" sldId="310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051964466" sldId="310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3:51.436" v="477"/>
          <ac:spMkLst>
            <pc:docMk/>
            <pc:sldMk cId="2051964466" sldId="3109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57.108" v="4393" actId="1076"/>
          <ac:picMkLst>
            <pc:docMk/>
            <pc:sldMk cId="2051964466" sldId="3109"/>
            <ac:picMk id="8194" creationId="{9BCE6C4A-AAA4-EEAB-9CCD-88BA7FAA4819}"/>
          </ac:picMkLst>
        </pc:picChg>
        <pc:picChg chg="add mod">
          <ac:chgData name="伊健 杜" userId="e69aded81da48593" providerId="LiveId" clId="{BBEA2D05-3F96-4F48-810D-57CCBC4259E3}" dt="2023-04-26T11:46:59.716" v="4395" actId="1076"/>
          <ac:picMkLst>
            <pc:docMk/>
            <pc:sldMk cId="2051964466" sldId="3109"/>
            <ac:picMk id="8196" creationId="{26081031-3BB5-29F0-29FD-9B463DE9E32B}"/>
          </ac:picMkLst>
        </pc:picChg>
      </pc:sldChg>
      <pc:sldChg chg="addSp modSp add mod">
        <pc:chgData name="伊健 杜" userId="e69aded81da48593" providerId="LiveId" clId="{BBEA2D05-3F96-4F48-810D-57CCBC4259E3}" dt="2023-04-26T14:27:41.792" v="4610"/>
        <pc:sldMkLst>
          <pc:docMk/>
          <pc:sldMk cId="3492999791" sldId="311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492999791" sldId="3110"/>
            <ac:spMk id="3" creationId="{90D857A6-C700-A4CE-6C24-391DC4FBEE19}"/>
          </ac:spMkLst>
        </pc:spChg>
        <pc:picChg chg="add">
          <ac:chgData name="伊健 杜" userId="e69aded81da48593" providerId="LiveId" clId="{BBEA2D05-3F96-4F48-810D-57CCBC4259E3}" dt="2023-04-26T14:27:41.792" v="4610"/>
          <ac:picMkLst>
            <pc:docMk/>
            <pc:sldMk cId="3492999791" sldId="3110"/>
            <ac:picMk id="2050" creationId="{C965A23F-1A73-377D-1DA8-1309FB95A68F}"/>
          </ac:picMkLst>
        </pc:picChg>
        <pc:picChg chg="add mod">
          <ac:chgData name="伊健 杜" userId="e69aded81da48593" providerId="LiveId" clId="{BBEA2D05-3F96-4F48-810D-57CCBC4259E3}" dt="2023-04-26T11:47:19.429" v="4398" actId="1076"/>
          <ac:picMkLst>
            <pc:docMk/>
            <pc:sldMk cId="3492999791" sldId="3110"/>
            <ac:picMk id="9218" creationId="{39A1FB86-39C6-F169-71A2-628B91C00FBA}"/>
          </ac:picMkLst>
        </pc:picChg>
      </pc:sldChg>
      <pc:sldChg chg="add del">
        <pc:chgData name="伊健 杜" userId="e69aded81da48593" providerId="LiveId" clId="{BBEA2D05-3F96-4F48-810D-57CCBC4259E3}" dt="2023-04-26T10:34:53.628" v="538" actId="47"/>
        <pc:sldMkLst>
          <pc:docMk/>
          <pc:sldMk cId="1110147979" sldId="3111"/>
        </pc:sldMkLst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358809161" sldId="3111"/>
        </pc:sldMkLst>
        <pc:spChg chg="del mod">
          <ac:chgData name="伊健 杜" userId="e69aded81da48593" providerId="LiveId" clId="{BBEA2D05-3F96-4F48-810D-57CCBC4259E3}" dt="2023-04-26T10:36:58.753" v="617" actId="478"/>
          <ac:spMkLst>
            <pc:docMk/>
            <pc:sldMk cId="1358809161" sldId="311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358809161" sldId="3111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17.856" v="619" actId="478"/>
          <ac:spMkLst>
            <pc:docMk/>
            <pc:sldMk cId="1358809161" sldId="3111"/>
            <ac:spMk id="5" creationId="{7C44C6FF-FF82-B6FA-DD2F-DF4A6B6AE2C3}"/>
          </ac:spMkLst>
        </pc:spChg>
        <pc:spChg chg="add mod">
          <ac:chgData name="伊健 杜" userId="e69aded81da48593" providerId="LiveId" clId="{BBEA2D05-3F96-4F48-810D-57CCBC4259E3}" dt="2023-04-26T10:37:32.847" v="636"/>
          <ac:spMkLst>
            <pc:docMk/>
            <pc:sldMk cId="1358809161" sldId="311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3:58.888" v="4372" actId="1076"/>
          <ac:picMkLst>
            <pc:docMk/>
            <pc:sldMk cId="1358809161" sldId="3111"/>
            <ac:picMk id="7" creationId="{1A9A82A8-BAE0-785E-9927-1E5E69AD3CDA}"/>
          </ac:picMkLst>
        </pc:picChg>
        <pc:picChg chg="del">
          <ac:chgData name="伊健 杜" userId="e69aded81da48593" providerId="LiveId" clId="{BBEA2D05-3F96-4F48-810D-57CCBC4259E3}" dt="2023-04-26T10:35:40.592" v="555" actId="478"/>
          <ac:picMkLst>
            <pc:docMk/>
            <pc:sldMk cId="1358809161" sldId="3111"/>
            <ac:picMk id="2050" creationId="{FD6D7730-8445-AA78-07EF-6B7A0FCD572B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4136756458" sldId="3112"/>
        </pc:sldMkLst>
        <pc:spChg chg="del mod">
          <ac:chgData name="伊健 杜" userId="e69aded81da48593" providerId="LiveId" clId="{BBEA2D05-3F96-4F48-810D-57CCBC4259E3}" dt="2023-04-26T10:36:56.770" v="616" actId="478"/>
          <ac:spMkLst>
            <pc:docMk/>
            <pc:sldMk cId="4136756458" sldId="3112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36756458" sldId="3112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43.665" v="638" actId="478"/>
          <ac:spMkLst>
            <pc:docMk/>
            <pc:sldMk cId="4136756458" sldId="3112"/>
            <ac:spMk id="5" creationId="{2F09D09D-228D-CC94-D259-9B7E334D50CE}"/>
          </ac:spMkLst>
        </pc:spChg>
        <pc:spChg chg="add mod">
          <ac:chgData name="伊健 杜" userId="e69aded81da48593" providerId="LiveId" clId="{BBEA2D05-3F96-4F48-810D-57CCBC4259E3}" dt="2023-04-26T10:37:39.398" v="637"/>
          <ac:spMkLst>
            <pc:docMk/>
            <pc:sldMk cId="4136756458" sldId="3112"/>
            <ac:spMk id="6" creationId="{DB194A04-67AE-C1A1-200B-4A2A143449DF}"/>
          </ac:spMkLst>
        </pc:spChg>
        <pc:picChg chg="add mod">
          <ac:chgData name="伊健 杜" userId="e69aded81da48593" providerId="LiveId" clId="{BBEA2D05-3F96-4F48-810D-57CCBC4259E3}" dt="2023-04-26T11:43:09.100" v="4370" actId="1076"/>
          <ac:picMkLst>
            <pc:docMk/>
            <pc:sldMk cId="4136756458" sldId="3112"/>
            <ac:picMk id="1026" creationId="{736685CC-1B4D-1048-92EF-5EFC89E27112}"/>
          </ac:picMkLst>
        </pc:picChg>
      </pc:sldChg>
      <pc:sldChg chg="addSp delSp modSp new mod">
        <pc:chgData name="伊健 杜" userId="e69aded81da48593" providerId="LiveId" clId="{BBEA2D05-3F96-4F48-810D-57CCBC4259E3}" dt="2023-04-26T11:42:27.146" v="4366" actId="1076"/>
        <pc:sldMkLst>
          <pc:docMk/>
          <pc:sldMk cId="212158445" sldId="3113"/>
        </pc:sldMkLst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2" creationId="{DF37B43F-BE58-F577-AB17-59B83BEBF62F}"/>
          </ac:spMkLst>
        </pc:spChg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3" creationId="{360F5864-B97E-B9DF-C996-34D59C6877DC}"/>
          </ac:spMkLst>
        </pc:spChg>
        <pc:picChg chg="add mod">
          <ac:chgData name="伊健 杜" userId="e69aded81da48593" providerId="LiveId" clId="{BBEA2D05-3F96-4F48-810D-57CCBC4259E3}" dt="2023-04-26T11:42:27.146" v="4366" actId="1076"/>
          <ac:picMkLst>
            <pc:docMk/>
            <pc:sldMk cId="212158445" sldId="3113"/>
            <ac:picMk id="4" creationId="{D647E2DF-1DBE-78EE-BF28-473A0EFF7543}"/>
          </ac:picMkLst>
        </pc:picChg>
      </pc:sldChg>
      <pc:sldChg chg="addSp modSp add">
        <pc:chgData name="伊健 杜" userId="e69aded81da48593" providerId="LiveId" clId="{BBEA2D05-3F96-4F48-810D-57CCBC4259E3}" dt="2023-04-26T11:44:40.225" v="4376" actId="1076"/>
        <pc:sldMkLst>
          <pc:docMk/>
          <pc:sldMk cId="643245522" sldId="3114"/>
        </pc:sldMkLst>
        <pc:picChg chg="add mod">
          <ac:chgData name="伊健 杜" userId="e69aded81da48593" providerId="LiveId" clId="{BBEA2D05-3F96-4F48-810D-57CCBC4259E3}" dt="2023-04-26T11:44:40.225" v="4376" actId="1076"/>
          <ac:picMkLst>
            <pc:docMk/>
            <pc:sldMk cId="643245522" sldId="3114"/>
            <ac:picMk id="3074" creationId="{555113B9-10F4-D2E9-FD1F-DD6C96E1EB09}"/>
          </ac:picMkLst>
        </pc:picChg>
      </pc:sldChg>
      <pc:sldChg chg="addSp add">
        <pc:chgData name="伊健 杜" userId="e69aded81da48593" providerId="LiveId" clId="{BBEA2D05-3F96-4F48-810D-57CCBC4259E3}" dt="2023-04-26T11:45:14.673" v="4377"/>
        <pc:sldMkLst>
          <pc:docMk/>
          <pc:sldMk cId="233886041" sldId="3115"/>
        </pc:sldMkLst>
        <pc:picChg chg="add">
          <ac:chgData name="伊健 杜" userId="e69aded81da48593" providerId="LiveId" clId="{BBEA2D05-3F96-4F48-810D-57CCBC4259E3}" dt="2023-04-26T11:45:14.673" v="4377"/>
          <ac:picMkLst>
            <pc:docMk/>
            <pc:sldMk cId="233886041" sldId="3115"/>
            <ac:picMk id="4098" creationId="{BA8DC273-4138-6745-E315-E1869BE8A529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329839471" sldId="311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8:39.441" v="4407" actId="1076"/>
          <ac:picMkLst>
            <pc:docMk/>
            <pc:sldMk cId="3329839471" sldId="3116"/>
            <ac:picMk id="11266" creationId="{747F731C-9CAB-D7C2-4A63-E181E064E0BA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706874109" sldId="311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9:24.025" v="4410" actId="1076"/>
          <ac:picMkLst>
            <pc:docMk/>
            <pc:sldMk cId="1706874109" sldId="3117"/>
            <ac:picMk id="2" creationId="{A80AC5F9-7DA7-A428-ABCD-B452C3EA681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515057194" sldId="311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5057194" sldId="311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76248519" sldId="311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0:44.344" v="4429" actId="1076"/>
          <ac:picMkLst>
            <pc:docMk/>
            <pc:sldMk cId="2176248519" sldId="3119"/>
            <ac:picMk id="12290" creationId="{7E7E30D3-E9E6-D61F-864D-4836989528F1}"/>
          </ac:picMkLst>
        </pc:picChg>
      </pc:sldChg>
      <pc:sldChg chg="modSp add mod ord">
        <pc:chgData name="伊健 杜" userId="e69aded81da48593" providerId="LiveId" clId="{BBEA2D05-3F96-4F48-810D-57CCBC4259E3}" dt="2023-04-26T12:08:01.984" v="4498"/>
        <pc:sldMkLst>
          <pc:docMk/>
          <pc:sldMk cId="327813320" sldId="312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27813320" sldId="312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12712780" sldId="312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04.152" v="4432" actId="1076"/>
          <ac:picMkLst>
            <pc:docMk/>
            <pc:sldMk cId="1512712780" sldId="3121"/>
            <ac:picMk id="13314" creationId="{0F10711D-8019-4A3D-C41C-DD4174CC1773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641696681" sldId="312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641696681" sldId="3122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4234312678" sldId="312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34312678" sldId="3123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77029341" sldId="312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77029341" sldId="312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4:15.745" v="1492" actId="20577"/>
          <ac:spMkLst>
            <pc:docMk/>
            <pc:sldMk cId="1577029341" sldId="312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28.368" v="4435" actId="1076"/>
          <ac:picMkLst>
            <pc:docMk/>
            <pc:sldMk cId="1577029341" sldId="3124"/>
            <ac:picMk id="14338" creationId="{519ED51B-AF34-3AA0-5E24-70E3A7C2E955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234226996" sldId="312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34226996" sldId="3125"/>
            <ac:spMk id="2" creationId="{B53539EB-9C46-5752-F286-0D8E863326C5}"/>
          </ac:spMkLst>
        </pc:spChg>
      </pc:sldChg>
      <pc:sldChg chg="add del">
        <pc:chgData name="伊健 杜" userId="e69aded81da48593" providerId="LiveId" clId="{BBEA2D05-3F96-4F48-810D-57CCBC4259E3}" dt="2023-04-26T10:54:49.783" v="1557" actId="47"/>
        <pc:sldMkLst>
          <pc:docMk/>
          <pc:sldMk cId="2105120320" sldId="3125"/>
        </pc:sldMkLst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17046454" sldId="312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17046454" sldId="3126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941224139" sldId="312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941224139" sldId="312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5:46.234" v="1733"/>
          <ac:spMkLst>
            <pc:docMk/>
            <pc:sldMk cId="3941224139" sldId="312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48.709" v="4438" actId="1076"/>
          <ac:picMkLst>
            <pc:docMk/>
            <pc:sldMk cId="3941224139" sldId="3127"/>
            <ac:picMk id="15362" creationId="{23CC7E76-33DB-8D2F-D77E-39216D5022FF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2301717178" sldId="312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301717178" sldId="312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51352574" sldId="312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51352574" sldId="312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9:37.658" v="1870"/>
          <ac:spMkLst>
            <pc:docMk/>
            <pc:sldMk cId="2151352574" sldId="312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06.692" v="4440" actId="1076"/>
          <ac:picMkLst>
            <pc:docMk/>
            <pc:sldMk cId="2151352574" sldId="3129"/>
            <ac:picMk id="16386" creationId="{F3CAD349-F883-6E2F-BC3A-E582E3532266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014247715" sldId="313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014247715" sldId="313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2:19.086" v="4442" actId="1076"/>
          <ac:picMkLst>
            <pc:docMk/>
            <pc:sldMk cId="4014247715" sldId="3130"/>
            <ac:picMk id="17410" creationId="{E036E063-6E34-D318-BF90-2784AC830957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300769838" sldId="313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00769838" sldId="3131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924843541" sldId="313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36.464" v="4445" actId="1076"/>
          <ac:picMkLst>
            <pc:docMk/>
            <pc:sldMk cId="1924843541" sldId="3132"/>
            <ac:picMk id="18434" creationId="{98F5E50E-C0C6-5E8B-F6BE-FB7BBFEE8C8C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36230185" sldId="313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59.083" v="4447" actId="1076"/>
          <ac:picMkLst>
            <pc:docMk/>
            <pc:sldMk cId="2136230185" sldId="3133"/>
            <ac:picMk id="19458" creationId="{355E09D3-DB66-13CF-0342-D92401169EA4}"/>
          </ac:picMkLst>
        </pc:picChg>
      </pc:sldChg>
      <pc:sldChg chg="add del">
        <pc:chgData name="伊健 杜" userId="e69aded81da48593" providerId="LiveId" clId="{BBEA2D05-3F96-4F48-810D-57CCBC4259E3}" dt="2023-04-26T11:08:17.903" v="2441" actId="47"/>
        <pc:sldMkLst>
          <pc:docMk/>
          <pc:sldMk cId="2584992258" sldId="3134"/>
        </pc:sldMkLst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257433827" sldId="313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3:45.942" v="4451" actId="1076"/>
          <ac:picMkLst>
            <pc:docMk/>
            <pc:sldMk cId="4257433827" sldId="3134"/>
            <ac:picMk id="20482" creationId="{FC703C08-97C8-C9D4-8108-179F0F4B7AA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3904374" sldId="313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3904374" sldId="3135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128266314" sldId="313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4:05.425" v="4453" actId="1076"/>
          <ac:picMkLst>
            <pc:docMk/>
            <pc:sldMk cId="4128266314" sldId="3136"/>
            <ac:picMk id="21506" creationId="{7C2EFACC-7C12-7DC8-4D58-DF66F00C685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825403843" sldId="313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825403843" sldId="3137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3:56:23.523" v="4509"/>
        <pc:sldMkLst>
          <pc:docMk/>
          <pc:sldMk cId="2408576433" sldId="3138"/>
        </pc:sldMkLst>
        <pc:spChg chg="mod">
          <ac:chgData name="伊健 杜" userId="e69aded81da48593" providerId="LiveId" clId="{BBEA2D05-3F96-4F48-810D-57CCBC4259E3}" dt="2023-04-26T11:14:26.724" v="2858"/>
          <ac:spMkLst>
            <pc:docMk/>
            <pc:sldMk cId="2408576433" sldId="3138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3:56:23.523" v="4509"/>
          <ac:spMkLst>
            <pc:docMk/>
            <pc:sldMk cId="2408576433" sldId="3138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4" creationId="{B3482A2A-4EF8-3344-E95B-D0DC980FAF2E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5" creationId="{6CF11241-6A3C-50F3-D0A2-E610E2E54F9D}"/>
          </ac:spMkLst>
        </pc:spChg>
        <pc:picChg chg="del">
          <ac:chgData name="伊健 杜" userId="e69aded81da48593" providerId="LiveId" clId="{BBEA2D05-3F96-4F48-810D-57CCBC4259E3}" dt="2023-04-26T11:14:43.664" v="2859" actId="478"/>
          <ac:picMkLst>
            <pc:docMk/>
            <pc:sldMk cId="2408576433" sldId="3138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54:20.909" v="4456" actId="1076"/>
          <ac:picMkLst>
            <pc:docMk/>
            <pc:sldMk cId="2408576433" sldId="3138"/>
            <ac:picMk id="22530" creationId="{08CBD51A-7631-CBD2-9EC9-E1B3CDE3EE1D}"/>
          </ac:picMkLst>
        </pc:picChg>
        <pc:picChg chg="add mod">
          <ac:chgData name="伊健 杜" userId="e69aded81da48593" providerId="LiveId" clId="{BBEA2D05-3F96-4F48-810D-57CCBC4259E3}" dt="2023-04-26T11:54:36.100" v="4459" actId="14100"/>
          <ac:picMkLst>
            <pc:docMk/>
            <pc:sldMk cId="2408576433" sldId="3138"/>
            <ac:picMk id="22532" creationId="{1C3657EE-F6E1-9C06-FF6C-BBB6F73690FD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048741190" sldId="313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048741190" sldId="3139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4" creationId="{DAD8781A-BA69-9206-3215-38A588F0AAD8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5" creationId="{01ADD5AB-3BE3-3CF1-4CB9-89F8354D9B43}"/>
          </ac:spMkLst>
        </pc:spChg>
        <pc:picChg chg="add mod">
          <ac:chgData name="伊健 杜" userId="e69aded81da48593" providerId="LiveId" clId="{BBEA2D05-3F96-4F48-810D-57CCBC4259E3}" dt="2023-04-26T11:54:58.016" v="4463" actId="1076"/>
          <ac:picMkLst>
            <pc:docMk/>
            <pc:sldMk cId="3048741190" sldId="3139"/>
            <ac:picMk id="23554" creationId="{59AC2099-FC09-F793-79F5-569095CE83B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734781424" sldId="314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734781424" sldId="314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5:58.546" v="4480" actId="1076"/>
          <ac:picMkLst>
            <pc:docMk/>
            <pc:sldMk cId="734781424" sldId="3140"/>
            <ac:picMk id="24578" creationId="{75E215EB-F4B8-FBE2-7578-73AC9CB4576F}"/>
          </ac:picMkLst>
        </pc:picChg>
        <pc:picChg chg="add mod">
          <ac:chgData name="伊健 杜" userId="e69aded81da48593" providerId="LiveId" clId="{BBEA2D05-3F96-4F48-810D-57CCBC4259E3}" dt="2023-04-26T11:56:29.184" v="4485" actId="688"/>
          <ac:picMkLst>
            <pc:docMk/>
            <pc:sldMk cId="734781424" sldId="3140"/>
            <ac:picMk id="24580" creationId="{3FD205C6-1E7B-E3E3-C988-4494FD9159D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27078612" sldId="314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27078612" sldId="3141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3:12:42.826" v="4500" actId="20578"/>
        <pc:sldMkLst>
          <pc:docMk/>
          <pc:sldMk cId="1395102743" sldId="3142"/>
        </pc:sldMkLst>
        <pc:spChg chg="mod">
          <ac:chgData name="伊健 杜" userId="e69aded81da48593" providerId="LiveId" clId="{BBEA2D05-3F96-4F48-810D-57CCBC4259E3}" dt="2023-04-26T13:12:42.826" v="4500" actId="20578"/>
          <ac:spMkLst>
            <pc:docMk/>
            <pc:sldMk cId="1395102743" sldId="3142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324739600" sldId="3143"/>
        </pc:sldMkLst>
        <pc:spChg chg="mod">
          <ac:chgData name="伊健 杜" userId="e69aded81da48593" providerId="LiveId" clId="{BBEA2D05-3F96-4F48-810D-57CCBC4259E3}" dt="2023-04-26T11:23:20.022" v="3367" actId="1076"/>
          <ac:spMkLst>
            <pc:docMk/>
            <pc:sldMk cId="2324739600" sldId="3143"/>
            <ac:spMk id="2" creationId="{10304424-DB4A-36E7-9E0D-D32A5DD0F26C}"/>
          </ac:spMkLst>
        </pc:spChg>
        <pc:spChg chg="del">
          <ac:chgData name="伊健 杜" userId="e69aded81da48593" providerId="LiveId" clId="{BBEA2D05-3F96-4F48-810D-57CCBC4259E3}" dt="2023-04-26T11:17:34.177" v="3252" actId="478"/>
          <ac:spMkLst>
            <pc:docMk/>
            <pc:sldMk cId="2324739600" sldId="3143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17:38.875" v="3256" actId="571"/>
          <ac:spMkLst>
            <pc:docMk/>
            <pc:sldMk cId="2324739600" sldId="3143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17:40.591" v="3258" actId="478"/>
          <ac:spMkLst>
            <pc:docMk/>
            <pc:sldMk cId="2324739600" sldId="3143"/>
            <ac:spMk id="5" creationId="{9DD9B330-4A5E-AFB5-4725-4EB55A0834BF}"/>
          </ac:spMkLst>
        </pc:spChg>
        <pc:spChg chg="add mod">
          <ac:chgData name="伊健 杜" userId="e69aded81da48593" providerId="LiveId" clId="{BBEA2D05-3F96-4F48-810D-57CCBC4259E3}" dt="2023-04-26T11:18:42.013" v="3273" actId="1076"/>
          <ac:spMkLst>
            <pc:docMk/>
            <pc:sldMk cId="2324739600" sldId="3143"/>
            <ac:spMk id="6" creationId="{FDE0AF60-58C6-1387-2181-26CCD21C864D}"/>
          </ac:spMkLst>
        </pc:spChg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324739600" sldId="3143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0" creationId="{6EEE0671-0185-C179-1E36-C4901C56AEB2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1" creationId="{47B3EC2F-AD9F-AB22-E46B-0E9BC99D5339}"/>
          </ac:spMkLst>
        </pc:sp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8" creationId="{7AEDE864-EFED-E2F8-15B8-87C15F5E5F8F}"/>
          </ac:picMkLst>
        </pc:pic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9" creationId="{97EE2664-F990-D197-D449-92B75CBD8C03}"/>
          </ac:picMkLst>
        </pc:picChg>
      </pc:sldChg>
      <pc:sldChg chg="addSp delSp modSp add mod">
        <pc:chgData name="伊健 杜" userId="e69aded81da48593" providerId="LiveId" clId="{BBEA2D05-3F96-4F48-810D-57CCBC4259E3}" dt="2023-04-26T11:25:44.311" v="3438" actId="1076"/>
        <pc:sldMkLst>
          <pc:docMk/>
          <pc:sldMk cId="1291701163" sldId="3144"/>
        </pc:sldMkLst>
        <pc:spChg chg="del">
          <ac:chgData name="伊健 杜" userId="e69aded81da48593" providerId="LiveId" clId="{BBEA2D05-3F96-4F48-810D-57CCBC4259E3}" dt="2023-04-26T11:22:04.873" v="3335" actId="478"/>
          <ac:spMkLst>
            <pc:docMk/>
            <pc:sldMk cId="1291701163" sldId="3144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24:02.136" v="3392" actId="1076"/>
          <ac:spMkLst>
            <pc:docMk/>
            <pc:sldMk cId="1291701163" sldId="3144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22:06.053" v="3336" actId="478"/>
          <ac:spMkLst>
            <pc:docMk/>
            <pc:sldMk cId="1291701163" sldId="3144"/>
            <ac:spMk id="5" creationId="{07B1CAFB-AB2C-3D0E-C494-7652D02441A0}"/>
          </ac:spMkLst>
        </pc:spChg>
        <pc:spChg chg="del">
          <ac:chgData name="伊健 杜" userId="e69aded81da48593" providerId="LiveId" clId="{BBEA2D05-3F96-4F48-810D-57CCBC4259E3}" dt="2023-04-26T11:22:07.659" v="3337" actId="478"/>
          <ac:spMkLst>
            <pc:docMk/>
            <pc:sldMk cId="1291701163" sldId="3144"/>
            <ac:spMk id="6" creationId="{FDE0AF60-58C6-1387-2181-26CCD21C864D}"/>
          </ac:spMkLst>
        </pc:spChg>
        <pc:spChg chg="del mod">
          <ac:chgData name="伊健 杜" userId="e69aded81da48593" providerId="LiveId" clId="{BBEA2D05-3F96-4F48-810D-57CCBC4259E3}" dt="2023-04-26T11:23:40.307" v="3380" actId="478"/>
          <ac:spMkLst>
            <pc:docMk/>
            <pc:sldMk cId="1291701163" sldId="3144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23:34.817" v="3376"/>
          <ac:spMkLst>
            <pc:docMk/>
            <pc:sldMk cId="1291701163" sldId="3144"/>
            <ac:spMk id="8" creationId="{8E5A0D5D-D2B3-B39B-5B15-E9FC092ACDF5}"/>
          </ac:spMkLst>
        </pc:spChg>
        <pc:spChg chg="add del mod">
          <ac:chgData name="伊健 杜" userId="e69aded81da48593" providerId="LiveId" clId="{BBEA2D05-3F96-4F48-810D-57CCBC4259E3}" dt="2023-04-26T11:23:44.360" v="3385" actId="478"/>
          <ac:spMkLst>
            <pc:docMk/>
            <pc:sldMk cId="1291701163" sldId="3144"/>
            <ac:spMk id="9" creationId="{5AD7501E-1979-870E-54FE-20F5D160A00B}"/>
          </ac:spMkLst>
        </pc:spChg>
        <pc:spChg chg="add mod">
          <ac:chgData name="伊健 杜" userId="e69aded81da48593" providerId="LiveId" clId="{BBEA2D05-3F96-4F48-810D-57CCBC4259E3}" dt="2023-04-26T11:24:03.587" v="3393" actId="1076"/>
          <ac:spMkLst>
            <pc:docMk/>
            <pc:sldMk cId="1291701163" sldId="3144"/>
            <ac:spMk id="10" creationId="{473EF1F4-EAA1-1465-7310-0F1730FA9AB2}"/>
          </ac:spMkLst>
        </pc:spChg>
        <pc:spChg chg="add mod">
          <ac:chgData name="伊健 杜" userId="e69aded81da48593" providerId="LiveId" clId="{BBEA2D05-3F96-4F48-810D-57CCBC4259E3}" dt="2023-04-26T11:25:00.598" v="3430" actId="1076"/>
          <ac:spMkLst>
            <pc:docMk/>
            <pc:sldMk cId="1291701163" sldId="3144"/>
            <ac:spMk id="11" creationId="{08460D1E-8A78-1D17-007D-147B007D6E84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2" creationId="{64248E74-431F-602A-A908-B7C90C51600E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210461211" sldId="3145"/>
        </pc:sldMkLst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2" creationId="{B8818320-EC0D-3064-0ECA-E51D33B9B555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4" creationId="{71F40183-8F4A-2183-6B4C-79D886921893}"/>
          </ac:spMkLst>
        </pc:spChg>
        <pc:spChg chg="mod">
          <ac:chgData name="伊健 杜" userId="e69aded81da48593" providerId="LiveId" clId="{BBEA2D05-3F96-4F48-810D-57CCBC4259E3}" dt="2023-04-26T11:25:58.817" v="3443"/>
          <ac:spMkLst>
            <pc:docMk/>
            <pc:sldMk cId="2210461211" sldId="3145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26:10.740" v="3447" actId="1076"/>
          <ac:spMkLst>
            <pc:docMk/>
            <pc:sldMk cId="2210461211" sldId="3145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11" creationId="{08460D1E-8A78-1D17-007D-147B007D6E84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2" creationId="{64248E74-431F-602A-A908-B7C90C51600E}"/>
          </ac:spMkLst>
        </pc:spChg>
        <pc:spChg chg="del mod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292523304" sldId="3146"/>
        </pc:sldMkLst>
        <pc:spChg chg="add del 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2" creationId="{764BA8D4-462C-05A6-5F87-06CDE3737382}"/>
          </ac:spMkLst>
        </pc:spChg>
        <pc:spChg chg="add del mod">
          <ac:chgData name="伊健 杜" userId="e69aded81da48593" providerId="LiveId" clId="{BBEA2D05-3F96-4F48-810D-57CCBC4259E3}" dt="2023-04-26T11:35:56.730" v="3718" actId="478"/>
          <ac:spMkLst>
            <pc:docMk/>
            <pc:sldMk cId="3292523304" sldId="3146"/>
            <ac:spMk id="3" creationId="{0AC13B5F-4F7D-A5D2-8D33-B6D374801239}"/>
          </ac:spMkLst>
        </pc:spChg>
        <pc:spChg chg="add del mod">
          <ac:chgData name="伊健 杜" userId="e69aded81da48593" providerId="LiveId" clId="{BBEA2D05-3F96-4F48-810D-57CCBC4259E3}" dt="2023-04-26T11:36:20.754" v="3763" actId="478"/>
          <ac:spMkLst>
            <pc:docMk/>
            <pc:sldMk cId="3292523304" sldId="3146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1:32:34.062" v="3563"/>
          <ac:spMkLst>
            <pc:docMk/>
            <pc:sldMk cId="3292523304" sldId="3146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32:36.984" v="3568"/>
          <ac:spMkLst>
            <pc:docMk/>
            <pc:sldMk cId="3292523304" sldId="3146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16.051" v="4489" actId="1076"/>
          <ac:picMkLst>
            <pc:docMk/>
            <pc:sldMk cId="3292523304" sldId="3146"/>
            <ac:picMk id="25602" creationId="{3AB6956D-97EE-0648-0934-C95BFC1B3791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074059869" sldId="3147"/>
        </pc:sldMkLst>
        <pc:spChg chg="del">
          <ac:chgData name="伊健 杜" userId="e69aded81da48593" providerId="LiveId" clId="{BBEA2D05-3F96-4F48-810D-57CCBC4259E3}" dt="2023-04-26T11:36:10.111" v="3757" actId="478"/>
          <ac:spMkLst>
            <pc:docMk/>
            <pc:sldMk cId="3074059869" sldId="3147"/>
            <ac:spMk id="2" creationId="{764BA8D4-462C-05A6-5F87-06CDE373738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41.320" v="4492" actId="1076"/>
          <ac:picMkLst>
            <pc:docMk/>
            <pc:sldMk cId="3074059869" sldId="3147"/>
            <ac:picMk id="27650" creationId="{A69AED17-CC41-454F-1B06-93EEFA91F464}"/>
          </ac:picMkLst>
        </pc:picChg>
      </pc:sldChg>
      <pc:sldChg chg="addSp delSp modSp new mod">
        <pc:chgData name="伊健 杜" userId="e69aded81da48593" providerId="LiveId" clId="{BBEA2D05-3F96-4F48-810D-57CCBC4259E3}" dt="2023-04-26T12:08:01.984" v="4498"/>
        <pc:sldMkLst>
          <pc:docMk/>
          <pc:sldMk cId="1165893426" sldId="3148"/>
        </pc:sldMkLst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2" creationId="{C18E7FEE-7EE3-4AA2-8BB4-3E8EF874880E}"/>
          </ac:spMkLst>
        </pc:spChg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3" creationId="{205E3C1B-93C0-7BF3-5C58-387BE86EB4F0}"/>
          </ac:spMkLst>
        </pc:spChg>
        <pc:graphicFrameChg chg="add del mod modGraphic">
          <ac:chgData name="伊健 杜" userId="e69aded81da48593" providerId="LiveId" clId="{BBEA2D05-3F96-4F48-810D-57CCBC4259E3}" dt="2023-04-26T12:08:01.984" v="4498"/>
          <ac:graphicFrameMkLst>
            <pc:docMk/>
            <pc:sldMk cId="1165893426" sldId="3148"/>
            <ac:graphicFrameMk id="4" creationId="{FC2D83CD-A690-3ACB-9AB9-12D5784F342C}"/>
          </ac:graphicFrameMkLst>
        </pc:graphicFrameChg>
      </pc:sldChg>
      <pc:sldChg chg="addSp delSp modSp add mod">
        <pc:chgData name="伊健 杜" userId="e69aded81da48593" providerId="LiveId" clId="{BBEA2D05-3F96-4F48-810D-57CCBC4259E3}" dt="2023-04-26T15:25:10.258" v="4611"/>
        <pc:sldMkLst>
          <pc:docMk/>
          <pc:sldMk cId="5884892" sldId="3149"/>
        </pc:sldMkLst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4:04:38.890" v="4600" actId="1076"/>
          <ac:picMkLst>
            <pc:docMk/>
            <pc:sldMk cId="5884892" sldId="3149"/>
            <ac:picMk id="1026" creationId="{13A6BEDC-08A6-D1CD-AE7C-968687DBC34E}"/>
          </ac:picMkLst>
        </pc:picChg>
        <pc:picChg chg="del">
          <ac:chgData name="伊健 杜" userId="e69aded81da48593" providerId="LiveId" clId="{BBEA2D05-3F96-4F48-810D-57CCBC4259E3}" dt="2023-04-26T14:03:24.324" v="4596" actId="478"/>
          <ac:picMkLst>
            <pc:docMk/>
            <pc:sldMk cId="5884892" sldId="3149"/>
            <ac:picMk id="20482" creationId="{FC703C08-97C8-C9D4-8108-179F0F4B7AA1}"/>
          </ac:picMkLst>
        </pc:picChg>
      </pc:sldChg>
      <pc:sldChg chg="addSp modSp add mod">
        <pc:chgData name="伊健 杜" userId="e69aded81da48593" providerId="LiveId" clId="{BBEA2D05-3F96-4F48-810D-57CCBC4259E3}" dt="2023-04-26T15:29:17.859" v="4727" actId="20577"/>
        <pc:sldMkLst>
          <pc:docMk/>
          <pc:sldMk cId="2082616119" sldId="3150"/>
        </pc:sldMkLst>
        <pc:spChg chg="mod">
          <ac:chgData name="伊健 杜" userId="e69aded81da48593" providerId="LiveId" clId="{BBEA2D05-3F96-4F48-810D-57CCBC4259E3}" dt="2023-04-26T15:26:23.456" v="4666" actId="20577"/>
          <ac:spMkLst>
            <pc:docMk/>
            <pc:sldMk cId="2082616119" sldId="3150"/>
            <ac:spMk id="2" creationId="{B53539EB-9C46-5752-F286-0D8E863326C5}"/>
          </ac:spMkLst>
        </pc:spChg>
        <pc:spChg chg="add mod">
          <ac:chgData name="伊健 杜" userId="e69aded81da48593" providerId="LiveId" clId="{BBEA2D05-3F96-4F48-810D-57CCBC4259E3}" dt="2023-04-26T15:28:17.757" v="4691" actId="1076"/>
          <ac:spMkLst>
            <pc:docMk/>
            <pc:sldMk cId="2082616119" sldId="3150"/>
            <ac:spMk id="3" creationId="{4D1A0CA1-723A-CB59-B73C-52A287C72E38}"/>
          </ac:spMkLst>
        </pc:spChg>
        <pc:spChg chg="add mod">
          <ac:chgData name="伊健 杜" userId="e69aded81da48593" providerId="LiveId" clId="{BBEA2D05-3F96-4F48-810D-57CCBC4259E3}" dt="2023-04-26T15:28:28.553" v="4708" actId="1076"/>
          <ac:spMkLst>
            <pc:docMk/>
            <pc:sldMk cId="2082616119" sldId="3150"/>
            <ac:spMk id="4" creationId="{0CB9B4B6-23EA-9ADE-DC96-4C9F7EF7EB57}"/>
          </ac:spMkLst>
        </pc:spChg>
        <pc:spChg chg="add mod">
          <ac:chgData name="伊健 杜" userId="e69aded81da48593" providerId="LiveId" clId="{BBEA2D05-3F96-4F48-810D-57CCBC4259E3}" dt="2023-04-26T15:29:17.859" v="4727" actId="20577"/>
          <ac:spMkLst>
            <pc:docMk/>
            <pc:sldMk cId="2082616119" sldId="3150"/>
            <ac:spMk id="5" creationId="{9EDE4732-CBE4-EC94-F85E-5A3E719572F4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D80D0C52-6DC6-42E7-BB25-BE0BA5468964}"/>
    <pc:docChg chg="undo custSel addSld delSld modSld sldOrd">
      <pc:chgData name="伊健 杜" userId="e69aded81da48593" providerId="LiveId" clId="{D80D0C52-6DC6-42E7-BB25-BE0BA5468964}" dt="2023-04-27T11:05:46.662" v="4597"/>
      <pc:docMkLst>
        <pc:docMk/>
      </pc:docMkLst>
      <pc:sldChg chg="del">
        <pc:chgData name="伊健 杜" userId="e69aded81da48593" providerId="LiveId" clId="{D80D0C52-6DC6-42E7-BB25-BE0BA5468964}" dt="2023-04-27T05:37:27.265" v="0" actId="47"/>
        <pc:sldMkLst>
          <pc:docMk/>
          <pc:sldMk cId="2531784597" sldId="3070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1142995573" sldId="3087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339548982" sldId="3091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2420405008" sldId="3097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2435270238" sldId="3101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253614686" sldId="3102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3490305363" sldId="3104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1201094880" sldId="3105"/>
        </pc:sldMkLst>
      </pc:sldChg>
      <pc:sldChg chg="delSp modSp mod">
        <pc:chgData name="伊健 杜" userId="e69aded81da48593" providerId="LiveId" clId="{D80D0C52-6DC6-42E7-BB25-BE0BA5468964}" dt="2023-04-27T05:38:06.123" v="25" actId="20577"/>
        <pc:sldMkLst>
          <pc:docMk/>
          <pc:sldMk cId="1477705699" sldId="3106"/>
        </pc:sldMkLst>
        <pc:spChg chg="mod">
          <ac:chgData name="伊健 杜" userId="e69aded81da48593" providerId="LiveId" clId="{D80D0C52-6DC6-42E7-BB25-BE0BA5468964}" dt="2023-04-27T05:38:06.123" v="25" actId="20577"/>
          <ac:spMkLst>
            <pc:docMk/>
            <pc:sldMk cId="1477705699" sldId="310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56.906" v="10" actId="478"/>
          <ac:spMkLst>
            <pc:docMk/>
            <pc:sldMk cId="1477705699" sldId="3106"/>
            <ac:spMk id="6" creationId="{A389587A-1C80-0902-76F0-B1A7C1FC1849}"/>
          </ac:spMkLst>
        </pc:sp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778566199" sldId="3107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1223428417" sldId="3108"/>
        </pc:sldMkLst>
      </pc:sldChg>
      <pc:sldChg chg="addSp delSp modSp add del mod">
        <pc:chgData name="伊健 杜" userId="e69aded81da48593" providerId="LiveId" clId="{D80D0C52-6DC6-42E7-BB25-BE0BA5468964}" dt="2023-04-27T07:50:57.477" v="4593"/>
        <pc:sldMkLst>
          <pc:docMk/>
          <pc:sldMk cId="2051964466" sldId="3109"/>
        </pc:sldMkLst>
        <pc:spChg chg="add mod">
          <ac:chgData name="伊健 杜" userId="e69aded81da48593" providerId="LiveId" clId="{D80D0C52-6DC6-42E7-BB25-BE0BA5468964}" dt="2023-04-27T06:36:26.873" v="1996" actId="14100"/>
          <ac:spMkLst>
            <pc:docMk/>
            <pc:sldMk cId="2051964466" sldId="3109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3" creationId="{90D857A6-C700-A4CE-6C24-391DC4FBEE19}"/>
          </ac:spMkLst>
        </pc:spChg>
        <pc:spChg chg="add mod">
          <ac:chgData name="伊健 杜" userId="e69aded81da48593" providerId="LiveId" clId="{D80D0C52-6DC6-42E7-BB25-BE0BA5468964}" dt="2023-04-27T06:36:28.349" v="1997" actId="14100"/>
          <ac:spMkLst>
            <pc:docMk/>
            <pc:sldMk cId="2051964466" sldId="3109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6" creationId="{A389587A-1C80-0902-76F0-B1A7C1FC1849}"/>
          </ac:spMkLst>
        </pc:sp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4" creationId="{9BCE6C4A-AAA4-EEAB-9CCD-88BA7FAA4819}"/>
          </ac:picMkLst>
        </pc:pic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6" creationId="{26081031-3BB5-29F0-29FD-9B463DE9E32B}"/>
          </ac:picMkLst>
        </pc:picChg>
        <pc:picChg chg="add mod">
          <ac:chgData name="伊健 杜" userId="e69aded81da48593" providerId="LiveId" clId="{D80D0C52-6DC6-42E7-BB25-BE0BA5468964}" dt="2023-04-27T07:42:22.290" v="4472" actId="1076"/>
          <ac:picMkLst>
            <pc:docMk/>
            <pc:sldMk cId="2051964466" sldId="3109"/>
            <ac:picMk id="13314" creationId="{E9767C4F-C12A-42D0-BFE8-672C4EBDFF8B}"/>
          </ac:picMkLst>
        </pc:pic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492999791" sldId="3110"/>
        </pc:sldMkLst>
      </pc:sldChg>
      <pc:sldChg chg="delSp modSp mod">
        <pc:chgData name="伊健 杜" userId="e69aded81da48593" providerId="LiveId" clId="{D80D0C52-6DC6-42E7-BB25-BE0BA5468964}" dt="2023-04-27T05:37:38.807" v="7" actId="20577"/>
        <pc:sldMkLst>
          <pc:docMk/>
          <pc:sldMk cId="1358809161" sldId="3111"/>
        </pc:sldMkLst>
        <pc:spChg chg="mod">
          <ac:chgData name="伊健 杜" userId="e69aded81da48593" providerId="LiveId" clId="{D80D0C52-6DC6-42E7-BB25-BE0BA5468964}" dt="2023-04-27T05:37:38.807" v="7" actId="20577"/>
          <ac:spMkLst>
            <pc:docMk/>
            <pc:sldMk cId="1358809161" sldId="3111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33.949" v="1" actId="478"/>
          <ac:spMkLst>
            <pc:docMk/>
            <pc:sldMk cId="1358809161" sldId="3111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4136756458" sldId="3112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12158445" sldId="3113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643245522" sldId="3114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33886041" sldId="3115"/>
        </pc:sldMkLst>
      </pc:sldChg>
      <pc:sldChg chg="delSp modSp mod">
        <pc:chgData name="伊健 杜" userId="e69aded81da48593" providerId="LiveId" clId="{D80D0C52-6DC6-42E7-BB25-BE0BA5468964}" dt="2023-04-27T05:40:53.158" v="37"/>
        <pc:sldMkLst>
          <pc:docMk/>
          <pc:sldMk cId="3329839471" sldId="3116"/>
        </pc:sldMkLst>
        <pc:spChg chg="mod">
          <ac:chgData name="伊健 杜" userId="e69aded81da48593" providerId="LiveId" clId="{D80D0C52-6DC6-42E7-BB25-BE0BA5468964}" dt="2023-04-27T05:40:53.158" v="37"/>
          <ac:spMkLst>
            <pc:docMk/>
            <pc:sldMk cId="3329839471" sldId="311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0:49.849" v="27" actId="478"/>
          <ac:spMkLst>
            <pc:docMk/>
            <pc:sldMk cId="3329839471" sldId="311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024" v="38" actId="47"/>
        <pc:sldMkLst>
          <pc:docMk/>
          <pc:sldMk cId="1706874109" sldId="3117"/>
        </pc:sldMkLst>
      </pc:sldChg>
      <pc:sldChg chg="del">
        <pc:chgData name="伊健 杜" userId="e69aded81da48593" providerId="LiveId" clId="{D80D0C52-6DC6-42E7-BB25-BE0BA5468964}" dt="2023-04-27T05:40:58.970" v="40" actId="47"/>
        <pc:sldMkLst>
          <pc:docMk/>
          <pc:sldMk cId="1515057194" sldId="3118"/>
        </pc:sldMkLst>
      </pc:sldChg>
      <pc:sldChg chg="delSp modSp mod">
        <pc:chgData name="伊健 杜" userId="e69aded81da48593" providerId="LiveId" clId="{D80D0C52-6DC6-42E7-BB25-BE0BA5468964}" dt="2023-04-27T05:41:07.285" v="46" actId="20577"/>
        <pc:sldMkLst>
          <pc:docMk/>
          <pc:sldMk cId="2176248519" sldId="3119"/>
        </pc:sldMkLst>
        <pc:spChg chg="mod">
          <ac:chgData name="伊健 杜" userId="e69aded81da48593" providerId="LiveId" clId="{D80D0C52-6DC6-42E7-BB25-BE0BA5468964}" dt="2023-04-27T05:41:07.285" v="46" actId="20577"/>
          <ac:spMkLst>
            <pc:docMk/>
            <pc:sldMk cId="2176248519" sldId="3119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04.143" v="41" actId="478"/>
          <ac:spMkLst>
            <pc:docMk/>
            <pc:sldMk cId="2176248519" sldId="3119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483" v="39" actId="47"/>
        <pc:sldMkLst>
          <pc:docMk/>
          <pc:sldMk cId="327813320" sldId="3120"/>
        </pc:sldMkLst>
      </pc:sldChg>
      <pc:sldChg chg="del ord">
        <pc:chgData name="伊健 杜" userId="e69aded81da48593" providerId="LiveId" clId="{D80D0C52-6DC6-42E7-BB25-BE0BA5468964}" dt="2023-04-27T05:41:10.081" v="49" actId="47"/>
        <pc:sldMkLst>
          <pc:docMk/>
          <pc:sldMk cId="1512712780" sldId="3121"/>
        </pc:sldMkLst>
      </pc:sldChg>
      <pc:sldChg chg="del">
        <pc:chgData name="伊健 杜" userId="e69aded81da48593" providerId="LiveId" clId="{D80D0C52-6DC6-42E7-BB25-BE0BA5468964}" dt="2023-04-27T05:41:12.097" v="50" actId="47"/>
        <pc:sldMkLst>
          <pc:docMk/>
          <pc:sldMk cId="1641696681" sldId="3122"/>
        </pc:sldMkLst>
      </pc:sldChg>
      <pc:sldChg chg="del">
        <pc:chgData name="伊健 杜" userId="e69aded81da48593" providerId="LiveId" clId="{D80D0C52-6DC6-42E7-BB25-BE0BA5468964}" dt="2023-04-27T05:41:13.883" v="51" actId="47"/>
        <pc:sldMkLst>
          <pc:docMk/>
          <pc:sldMk cId="4234312678" sldId="3123"/>
        </pc:sldMkLst>
      </pc:sldChg>
      <pc:sldChg chg="del">
        <pc:chgData name="伊健 杜" userId="e69aded81da48593" providerId="LiveId" clId="{D80D0C52-6DC6-42E7-BB25-BE0BA5468964}" dt="2023-04-27T05:41:14.587" v="52" actId="47"/>
        <pc:sldMkLst>
          <pc:docMk/>
          <pc:sldMk cId="1577029341" sldId="3124"/>
        </pc:sldMkLst>
      </pc:sldChg>
      <pc:sldChg chg="del">
        <pc:chgData name="伊健 杜" userId="e69aded81da48593" providerId="LiveId" clId="{D80D0C52-6DC6-42E7-BB25-BE0BA5468964}" dt="2023-04-27T05:41:15.126" v="53" actId="47"/>
        <pc:sldMkLst>
          <pc:docMk/>
          <pc:sldMk cId="1234226996" sldId="3125"/>
        </pc:sldMkLst>
      </pc:sldChg>
      <pc:sldChg chg="del">
        <pc:chgData name="伊健 杜" userId="e69aded81da48593" providerId="LiveId" clId="{D80D0C52-6DC6-42E7-BB25-BE0BA5468964}" dt="2023-04-27T05:41:15.853" v="54" actId="47"/>
        <pc:sldMkLst>
          <pc:docMk/>
          <pc:sldMk cId="3717046454" sldId="3126"/>
        </pc:sldMkLst>
      </pc:sldChg>
      <pc:sldChg chg="delSp modSp mod">
        <pc:chgData name="伊健 杜" userId="e69aded81da48593" providerId="LiveId" clId="{D80D0C52-6DC6-42E7-BB25-BE0BA5468964}" dt="2023-04-27T05:41:26.432" v="69" actId="20577"/>
        <pc:sldMkLst>
          <pc:docMk/>
          <pc:sldMk cId="3941224139" sldId="3127"/>
        </pc:sldMkLst>
        <pc:spChg chg="mod">
          <ac:chgData name="伊健 杜" userId="e69aded81da48593" providerId="LiveId" clId="{D80D0C52-6DC6-42E7-BB25-BE0BA5468964}" dt="2023-04-27T05:41:26.432" v="69" actId="20577"/>
          <ac:spMkLst>
            <pc:docMk/>
            <pc:sldMk cId="3941224139" sldId="3127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20.076" v="55" actId="478"/>
          <ac:spMkLst>
            <pc:docMk/>
            <pc:sldMk cId="3941224139" sldId="3127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1:30.627" v="70" actId="47"/>
        <pc:sldMkLst>
          <pc:docMk/>
          <pc:sldMk cId="2301717178" sldId="3128"/>
        </pc:sldMkLst>
      </pc:sldChg>
      <pc:sldChg chg="del">
        <pc:chgData name="伊健 杜" userId="e69aded81da48593" providerId="LiveId" clId="{D80D0C52-6DC6-42E7-BB25-BE0BA5468964}" dt="2023-04-27T05:41:32.130" v="71" actId="47"/>
        <pc:sldMkLst>
          <pc:docMk/>
          <pc:sldMk cId="2151352574" sldId="3129"/>
        </pc:sldMkLst>
      </pc:sldChg>
      <pc:sldChg chg="delSp modSp mod">
        <pc:chgData name="伊健 杜" userId="e69aded81da48593" providerId="LiveId" clId="{D80D0C52-6DC6-42E7-BB25-BE0BA5468964}" dt="2023-04-27T05:41:38.651" v="78" actId="20577"/>
        <pc:sldMkLst>
          <pc:docMk/>
          <pc:sldMk cId="4014247715" sldId="3130"/>
        </pc:sldMkLst>
        <pc:spChg chg="mod">
          <ac:chgData name="伊健 杜" userId="e69aded81da48593" providerId="LiveId" clId="{D80D0C52-6DC6-42E7-BB25-BE0BA5468964}" dt="2023-04-27T05:41:38.651" v="78" actId="20577"/>
          <ac:spMkLst>
            <pc:docMk/>
            <pc:sldMk cId="4014247715" sldId="3130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35.408" v="72" actId="478"/>
          <ac:spMkLst>
            <pc:docMk/>
            <pc:sldMk cId="4014247715" sldId="3130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3300769838" sldId="3131"/>
        </pc:sldMkLst>
      </pc:sldChg>
      <pc:sldChg chg="del">
        <pc:chgData name="伊健 杜" userId="e69aded81da48593" providerId="LiveId" clId="{D80D0C52-6DC6-42E7-BB25-BE0BA5468964}" dt="2023-04-27T05:41:42.469" v="79" actId="47"/>
        <pc:sldMkLst>
          <pc:docMk/>
          <pc:sldMk cId="1924843541" sldId="3132"/>
        </pc:sldMkLst>
      </pc:sldChg>
      <pc:sldChg chg="delSp modSp mod">
        <pc:chgData name="伊健 杜" userId="e69aded81da48593" providerId="LiveId" clId="{D80D0C52-6DC6-42E7-BB25-BE0BA5468964}" dt="2023-04-27T05:42:01.683" v="87" actId="20577"/>
        <pc:sldMkLst>
          <pc:docMk/>
          <pc:sldMk cId="2136230185" sldId="3133"/>
        </pc:sldMkLst>
        <pc:spChg chg="mod">
          <ac:chgData name="伊健 杜" userId="e69aded81da48593" providerId="LiveId" clId="{D80D0C52-6DC6-42E7-BB25-BE0BA5468964}" dt="2023-04-27T05:42:01.683" v="87" actId="20577"/>
          <ac:spMkLst>
            <pc:docMk/>
            <pc:sldMk cId="2136230185" sldId="3133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50.545" v="80" actId="478"/>
          <ac:spMkLst>
            <pc:docMk/>
            <pc:sldMk cId="2136230185" sldId="3133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14.023" v="89" actId="47"/>
        <pc:sldMkLst>
          <pc:docMk/>
          <pc:sldMk cId="4257433827" sldId="3134"/>
        </pc:sldMkLst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13904374" sldId="3135"/>
        </pc:sldMkLst>
      </pc:sldChg>
      <pc:sldChg chg="delSp modSp mod">
        <pc:chgData name="伊健 杜" userId="e69aded81da48593" providerId="LiveId" clId="{D80D0C52-6DC6-42E7-BB25-BE0BA5468964}" dt="2023-04-27T05:42:25.170" v="104" actId="20577"/>
        <pc:sldMkLst>
          <pc:docMk/>
          <pc:sldMk cId="4128266314" sldId="3136"/>
        </pc:sldMkLst>
        <pc:spChg chg="mod">
          <ac:chgData name="伊健 杜" userId="e69aded81da48593" providerId="LiveId" clId="{D80D0C52-6DC6-42E7-BB25-BE0BA5468964}" dt="2023-04-27T05:42:25.170" v="104" actId="20577"/>
          <ac:spMkLst>
            <pc:docMk/>
            <pc:sldMk cId="4128266314" sldId="313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2:20.290" v="90" actId="478"/>
          <ac:spMkLst>
            <pc:docMk/>
            <pc:sldMk cId="4128266314" sldId="313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825403843" sldId="313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408576433" sldId="3138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48741190" sldId="3139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734781424" sldId="3140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727078612" sldId="3141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395102743" sldId="3142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324739600" sldId="3143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291701163" sldId="3144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210461211" sldId="3145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292523304" sldId="3146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74059869" sldId="314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165893426" sldId="3148"/>
        </pc:sldMkLst>
      </pc:sldChg>
      <pc:sldChg chg="delSp modSp mod">
        <pc:chgData name="伊健 杜" userId="e69aded81da48593" providerId="LiveId" clId="{D80D0C52-6DC6-42E7-BB25-BE0BA5468964}" dt="2023-04-27T07:50:57.477" v="4593"/>
        <pc:sldMkLst>
          <pc:docMk/>
          <pc:sldMk cId="2082616119" sldId="315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082616119" sldId="3150"/>
            <ac:spMk id="2" creationId="{B53539EB-9C46-5752-F286-0D8E863326C5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3" creationId="{4D1A0CA1-723A-CB59-B73C-52A287C72E38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4" creationId="{0CB9B4B6-23EA-9ADE-DC96-4C9F7EF7EB57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5" creationId="{9EDE4732-CBE4-EC94-F85E-5A3E719572F4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876646205" sldId="315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6646205" sldId="3151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10:36:50.973" v="4595"/>
        <pc:sldMkLst>
          <pc:docMk/>
          <pc:sldMk cId="911404076" sldId="315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6" creationId="{C2BE400F-5072-43BE-1839-9E2F61835E69}"/>
          </ac:spMkLst>
        </pc:spChg>
        <pc:picChg chg="del">
          <ac:chgData name="伊健 杜" userId="e69aded81da48593" providerId="LiveId" clId="{D80D0C52-6DC6-42E7-BB25-BE0BA5468964}" dt="2023-04-27T05:50:11.464" v="273" actId="478"/>
          <ac:picMkLst>
            <pc:docMk/>
            <pc:sldMk cId="911404076" sldId="3152"/>
            <ac:picMk id="1026" creationId="{13A6BEDC-08A6-D1CD-AE7C-968687DBC34E}"/>
          </ac:picMkLst>
        </pc:picChg>
        <pc:picChg chg="add mod">
          <ac:chgData name="伊健 杜" userId="e69aded81da48593" providerId="LiveId" clId="{D80D0C52-6DC6-42E7-BB25-BE0BA5468964}" dt="2023-04-27T07:39:27.722" v="4449" actId="1076"/>
          <ac:picMkLst>
            <pc:docMk/>
            <pc:sldMk cId="911404076" sldId="3152"/>
            <ac:picMk id="5122" creationId="{9AA887D2-36A7-390F-D1D5-5462E849C190}"/>
          </ac:picMkLst>
        </pc:pic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911404076" sldId="3152"/>
            <ac:inkMk id="2" creationId="{DF62997C-3C51-0D5B-DFA5-89C463054CA8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905582645" sldId="315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39.106" v="4451" actId="1076"/>
          <ac:picMkLst>
            <pc:docMk/>
            <pc:sldMk cId="2905582645" sldId="3153"/>
            <ac:picMk id="6146" creationId="{D366EAAE-369A-6518-3282-CAAA0534910B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689608895" sldId="315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89608895" sldId="315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1976733856" sldId="315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76733856" sldId="3155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1976733856" sldId="3155"/>
            <ac:inkMk id="3" creationId="{C083BEDC-79A8-C9B2-0DD4-6833FE74813D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24882075" sldId="315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24882075" sldId="3156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12:49.696" v="909"/>
          <ac:spMkLst>
            <pc:docMk/>
            <pc:sldMk cId="2124882075" sldId="3156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54.350" v="4455" actId="1076"/>
          <ac:picMkLst>
            <pc:docMk/>
            <pc:sldMk cId="2124882075" sldId="3156"/>
            <ac:picMk id="7170" creationId="{65324902-22AE-98AD-395F-F9FDA52FBB44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83307298" sldId="315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83307298" sldId="3157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0:17.594" v="4457" actId="1076"/>
          <ac:picMkLst>
            <pc:docMk/>
            <pc:sldMk cId="2183307298" sldId="3157"/>
            <ac:picMk id="8194" creationId="{EF9FE5A3-9313-A41D-EFC8-79DEC56C09D8}"/>
          </ac:picMkLst>
        </pc:pic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2205469005" sldId="315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205469005" sldId="3158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2205469005" sldId="3158"/>
            <ac:inkMk id="3" creationId="{49602F85-7151-56D0-858A-7BA401658FAE}"/>
          </ac:inkMkLst>
        </pc:inkChg>
      </pc:sldChg>
      <pc:sldChg chg="addSp delSp modSp add mod">
        <pc:chgData name="伊健 杜" userId="e69aded81da48593" providerId="LiveId" clId="{D80D0C52-6DC6-42E7-BB25-BE0BA5468964}" dt="2023-04-27T10:39:16.336" v="4596" actId="478"/>
        <pc:sldMkLst>
          <pc:docMk/>
          <pc:sldMk cId="1919762252" sldId="315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19762252" sldId="3159"/>
            <ac:spMk id="2" creationId="{B53539EB-9C46-5752-F286-0D8E863326C5}"/>
          </ac:spMkLst>
        </pc:spChg>
        <pc:inkChg chg="add del">
          <ac:chgData name="伊健 杜" userId="e69aded81da48593" providerId="LiveId" clId="{D80D0C52-6DC6-42E7-BB25-BE0BA5468964}" dt="2023-04-27T10:39:16.336" v="4596" actId="478"/>
          <ac:inkMkLst>
            <pc:docMk/>
            <pc:sldMk cId="1919762252" sldId="3159"/>
            <ac:inkMk id="3" creationId="{D3FA99BF-7A6F-FD95-FC50-FFD78EE4C1B1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76656130" sldId="316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6656130" sldId="3160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23:10.465" v="1302"/>
          <ac:spMkLst>
            <pc:docMk/>
            <pc:sldMk cId="76656130" sldId="3160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0:36.410" v="4460" actId="1076"/>
          <ac:picMkLst>
            <pc:docMk/>
            <pc:sldMk cId="76656130" sldId="3160"/>
            <ac:picMk id="9218" creationId="{AB802A3B-00EA-3EE1-9D59-47B6C54E98A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14263996" sldId="316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14263996" sldId="3161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1:18.406" v="4463" actId="1076"/>
          <ac:picMkLst>
            <pc:docMk/>
            <pc:sldMk cId="2814263996" sldId="3161"/>
            <ac:picMk id="10242" creationId="{3A965A01-01BB-31A1-1A3B-F7FC6F2566F7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744539070" sldId="316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44539070" sldId="3162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847869666" sldId="316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847869666" sldId="316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30:42.411" v="1587" actId="47"/>
        <pc:sldMkLst>
          <pc:docMk/>
          <pc:sldMk cId="2142228440" sldId="316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50047584" sldId="316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50047584" sldId="316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31:09.329" v="1620"/>
          <ac:spMkLst>
            <pc:docMk/>
            <pc:sldMk cId="2850047584" sldId="316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1:39.509" v="4467" actId="1076"/>
          <ac:picMkLst>
            <pc:docMk/>
            <pc:sldMk cId="2850047584" sldId="3164"/>
            <ac:picMk id="11266" creationId="{C9540540-4716-5DD6-4B56-2229A0766C4E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657432459" sldId="316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57432459" sldId="316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2:06.982" v="4470" actId="1076"/>
          <ac:picMkLst>
            <pc:docMk/>
            <pc:sldMk cId="2657432459" sldId="3165"/>
            <ac:picMk id="12290" creationId="{CBAD3128-3D21-81F6-4DFC-DBEFAB8B6F8C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522457220" sldId="316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522457220" sldId="3166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D80D0C52-6DC6-42E7-BB25-BE0BA5468964}" dt="2023-04-27T06:34:39.886" v="1932" actId="47"/>
        <pc:sldMkLst>
          <pc:docMk/>
          <pc:sldMk cId="1578450178" sldId="3167"/>
        </pc:sldMkLst>
        <pc:spChg chg="mod">
          <ac:chgData name="伊健 杜" userId="e69aded81da48593" providerId="LiveId" clId="{D80D0C52-6DC6-42E7-BB25-BE0BA5468964}" dt="2023-04-27T06:34:23.978" v="1931" actId="20577"/>
          <ac:spMkLst>
            <pc:docMk/>
            <pc:sldMk cId="1578450178" sldId="3167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3:39.542" v="4513" actId="1076"/>
        <pc:sldMkLst>
          <pc:docMk/>
          <pc:sldMk cId="2406502180" sldId="3167"/>
        </pc:sldMkLst>
        <pc:spChg chg="mod">
          <ac:chgData name="伊健 杜" userId="e69aded81da48593" providerId="LiveId" clId="{D80D0C52-6DC6-42E7-BB25-BE0BA5468964}" dt="2023-04-27T06:51:32.990" v="2544"/>
          <ac:spMkLst>
            <pc:docMk/>
            <pc:sldMk cId="2406502180" sldId="3167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49:20.107" v="2457"/>
          <ac:spMkLst>
            <pc:docMk/>
            <pc:sldMk cId="2406502180" sldId="3167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3:39.542" v="4513" actId="1076"/>
          <ac:picMkLst>
            <pc:docMk/>
            <pc:sldMk cId="2406502180" sldId="3167"/>
            <ac:picMk id="16386" creationId="{47DBDA77-7E03-553A-57B4-AD76BEC8043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46804164" sldId="316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40.944" v="4474" actId="1076"/>
          <ac:picMkLst>
            <pc:docMk/>
            <pc:sldMk cId="1046804164" sldId="3168"/>
            <ac:picMk id="5" creationId="{413B2873-7D4A-479F-4F93-3D01B16D6D21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30359026" sldId="316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58.340" v="4479" actId="1076"/>
          <ac:picMkLst>
            <pc:docMk/>
            <pc:sldMk cId="1030359026" sldId="3169"/>
            <ac:picMk id="14338" creationId="{88B97941-6594-2EA1-16AB-76E86CD04895}"/>
          </ac:picMkLst>
        </pc:picChg>
      </pc:sldChg>
      <pc:sldChg chg="addSp modSp add mod">
        <pc:chgData name="伊健 杜" userId="e69aded81da48593" providerId="LiveId" clId="{D80D0C52-6DC6-42E7-BB25-BE0BA5468964}" dt="2023-04-27T08:55:51.200" v="4594" actId="20578"/>
        <pc:sldMkLst>
          <pc:docMk/>
          <pc:sldMk cId="3592927484" sldId="3170"/>
        </pc:sldMkLst>
        <pc:spChg chg="mod">
          <ac:chgData name="伊健 杜" userId="e69aded81da48593" providerId="LiveId" clId="{D80D0C52-6DC6-42E7-BB25-BE0BA5468964}" dt="2023-04-27T08:55:51.200" v="4594" actId="20578"/>
          <ac:spMkLst>
            <pc:docMk/>
            <pc:sldMk cId="3592927484" sldId="3170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50:57.477" v="4593"/>
          <ac:spMkLst>
            <pc:docMk/>
            <pc:sldMk cId="3592927484" sldId="3170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493900939" sldId="317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883148704" sldId="317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32746284" sldId="317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32746284" sldId="317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1:39.629" v="2546" actId="47"/>
        <pc:sldMkLst>
          <pc:docMk/>
          <pc:sldMk cId="2933352906" sldId="3173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03140561" sldId="317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03140561" sldId="317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53:47.109" v="2596"/>
          <ac:spMkLst>
            <pc:docMk/>
            <pc:sldMk cId="2703140561" sldId="317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10.889" v="4520" actId="1076"/>
          <ac:picMkLst>
            <pc:docMk/>
            <pc:sldMk cId="2703140561" sldId="3174"/>
            <ac:picMk id="17410" creationId="{0AB14471-A965-3573-401C-7C0DCD917074}"/>
          </ac:picMkLst>
        </pc:picChg>
        <pc:picChg chg="add mod">
          <ac:chgData name="伊健 杜" userId="e69aded81da48593" providerId="LiveId" clId="{D80D0C52-6DC6-42E7-BB25-BE0BA5468964}" dt="2023-04-27T07:44:14.238" v="4523" actId="1076"/>
          <ac:picMkLst>
            <pc:docMk/>
            <pc:sldMk cId="2703140561" sldId="3174"/>
            <ac:picMk id="17412" creationId="{FDBB7D17-9E88-BB1F-E0D9-B48B722B9718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953018823" sldId="317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53018823" sldId="317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44:52.057" v="4528" actId="1076"/>
          <ac:spMkLst>
            <pc:docMk/>
            <pc:sldMk cId="953018823" sldId="317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48.612" v="4527" actId="1076"/>
          <ac:picMkLst>
            <pc:docMk/>
            <pc:sldMk cId="953018823" sldId="3175"/>
            <ac:picMk id="18434" creationId="{DD2948FC-1FA1-9203-41D2-E16D55C831D3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572993419" sldId="317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572993419" sldId="3176"/>
            <ac:spMk id="2" creationId="{B53539EB-9C46-5752-F286-0D8E863326C5}"/>
          </ac:spMkLst>
        </pc:spChg>
      </pc:sldChg>
      <pc:sldChg chg="modSp add mod ord">
        <pc:chgData name="伊健 杜" userId="e69aded81da48593" providerId="LiveId" clId="{D80D0C52-6DC6-42E7-BB25-BE0BA5468964}" dt="2023-04-27T07:50:57.477" v="4593"/>
        <pc:sldMkLst>
          <pc:docMk/>
          <pc:sldMk cId="810411233" sldId="317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10411233" sldId="3177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6:46.814" v="2770" actId="47"/>
        <pc:sldMkLst>
          <pc:docMk/>
          <pc:sldMk cId="146179817" sldId="3178"/>
        </pc:sldMkLst>
      </pc:sldChg>
      <pc:sldChg chg="addSp delSp modSp add mod">
        <pc:chgData name="伊健 杜" userId="e69aded81da48593" providerId="LiveId" clId="{D80D0C52-6DC6-42E7-BB25-BE0BA5468964}" dt="2023-04-27T11:05:46.662" v="4597"/>
        <pc:sldMkLst>
          <pc:docMk/>
          <pc:sldMk cId="262841088" sldId="317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2841088" sldId="3178"/>
            <ac:spMk id="3" creationId="{90D857A6-C700-A4CE-6C24-391DC4FBEE19}"/>
          </ac:spMkLst>
        </pc:spChg>
        <pc:picChg chg="add">
          <ac:chgData name="伊健 杜" userId="e69aded81da48593" providerId="LiveId" clId="{D80D0C52-6DC6-42E7-BB25-BE0BA5468964}" dt="2023-04-27T11:05:46.662" v="4597"/>
          <ac:picMkLst>
            <pc:docMk/>
            <pc:sldMk cId="262841088" sldId="3178"/>
            <ac:picMk id="1026" creationId="{87319E67-5740-125A-4912-CB44E2FB9528}"/>
          </ac:picMkLst>
        </pc:picChg>
        <pc:picChg chg="add del mod">
          <ac:chgData name="伊健 杜" userId="e69aded81da48593" providerId="LiveId" clId="{D80D0C52-6DC6-42E7-BB25-BE0BA5468964}" dt="2023-04-27T07:45:39.010" v="4548" actId="478"/>
          <ac:picMkLst>
            <pc:docMk/>
            <pc:sldMk cId="262841088" sldId="3178"/>
            <ac:picMk id="19458" creationId="{99B24A26-5061-9CBF-6838-AA16F5F69FF7}"/>
          </ac:picMkLst>
        </pc:picChg>
        <pc:picChg chg="add mod">
          <ac:chgData name="伊健 杜" userId="e69aded81da48593" providerId="LiveId" clId="{D80D0C52-6DC6-42E7-BB25-BE0BA5468964}" dt="2023-04-27T07:45:42.946" v="4551" actId="1076"/>
          <ac:picMkLst>
            <pc:docMk/>
            <pc:sldMk cId="262841088" sldId="3178"/>
            <ac:picMk id="19460" creationId="{31A51298-A746-1D99-A23F-C3C06B192DC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347385351" sldId="317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13.331" v="4555" actId="1076"/>
          <ac:picMkLst>
            <pc:docMk/>
            <pc:sldMk cId="3347385351" sldId="3179"/>
            <ac:picMk id="20482" creationId="{584EC2BA-F99A-F4B9-CF3E-F0B24D1A6E51}"/>
          </ac:picMkLst>
        </pc:picChg>
      </pc:sldChg>
      <pc:sldChg chg="add del">
        <pc:chgData name="伊健 杜" userId="e69aded81da48593" providerId="LiveId" clId="{D80D0C52-6DC6-42E7-BB25-BE0BA5468964}" dt="2023-04-27T07:01:49.813" v="3019" actId="47"/>
        <pc:sldMkLst>
          <pc:docMk/>
          <pc:sldMk cId="925377632" sldId="3180"/>
        </pc:sldMkLst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638673041" sldId="318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638673041" sldId="318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6:50.838" v="4558" actId="1076"/>
        <pc:sldMkLst>
          <pc:docMk/>
          <pc:sldMk cId="1633526674" sldId="3181"/>
        </pc:sldMkLst>
        <pc:spChg chg="mod">
          <ac:chgData name="伊健 杜" userId="e69aded81da48593" providerId="LiveId" clId="{D80D0C52-6DC6-42E7-BB25-BE0BA5468964}" dt="2023-04-27T07:04:56.937" v="3202" actId="20577"/>
          <ac:spMkLst>
            <pc:docMk/>
            <pc:sldMk cId="1633526674" sldId="3181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3:13.789" v="3108"/>
          <ac:spMkLst>
            <pc:docMk/>
            <pc:sldMk cId="1633526674" sldId="3181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50.838" v="4558" actId="1076"/>
          <ac:picMkLst>
            <pc:docMk/>
            <pc:sldMk cId="1633526674" sldId="3181"/>
            <ac:picMk id="21506" creationId="{8559994C-4E2A-C836-BAF8-390FF1411E4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853349381" sldId="318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853349381" sldId="3182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7:08.250" v="4561" actId="1076"/>
          <ac:picMkLst>
            <pc:docMk/>
            <pc:sldMk cId="3853349381" sldId="3182"/>
            <ac:picMk id="22530" creationId="{FA90840E-9D48-40A1-E3D9-8A3AA943A35A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78804985" sldId="318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78804985" sldId="3183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40831857" sldId="318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40831857" sldId="318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4132111109" sldId="318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4132111109" sldId="318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7:05.116" v="3401" actId="20577"/>
          <ac:spMkLst>
            <pc:docMk/>
            <pc:sldMk cId="4132111109" sldId="318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7:51.110" v="4566" actId="1076"/>
          <ac:picMkLst>
            <pc:docMk/>
            <pc:sldMk cId="4132111109" sldId="3185"/>
            <ac:picMk id="23554" creationId="{75A3A809-65BC-4E2B-716F-766D4F28877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96936450" sldId="318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96936450" sldId="318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16:20.539" v="3670" actId="1076"/>
          <ac:picMkLst>
            <pc:docMk/>
            <pc:sldMk cId="2796936450" sldId="3186"/>
            <ac:picMk id="1026" creationId="{4B15CC32-5967-CED8-7098-8D981D0A76F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451949813" sldId="318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451949813" sldId="318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10:41.605" v="3641" actId="1076"/>
          <ac:spMkLst>
            <pc:docMk/>
            <pc:sldMk cId="3451949813" sldId="3187"/>
            <ac:spMk id="3" creationId="{F4FF44A8-A834-9BC1-060A-31118DBA7E44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1371645213" sldId="3188"/>
        </pc:sldMkLst>
        <pc:spChg chg="add del">
          <ac:chgData name="伊健 杜" userId="e69aded81da48593" providerId="LiveId" clId="{D80D0C52-6DC6-42E7-BB25-BE0BA5468964}" dt="2023-04-27T07:48:35.776" v="4568" actId="478"/>
          <ac:spMkLst>
            <pc:docMk/>
            <pc:sldMk cId="1371645213" sldId="3188"/>
            <ac:spMk id="2" creationId="{694C6A2F-54A4-2A0A-D3C4-2AF498E8E52D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8:51.707" v="4571" actId="14100"/>
          <ac:picMkLst>
            <pc:docMk/>
            <pc:sldMk cId="1371645213" sldId="3188"/>
            <ac:picMk id="24580" creationId="{3EF40E02-1C88-B59E-A7E4-C9DAB0D9C20F}"/>
          </ac:picMkLst>
        </pc:picChg>
      </pc:sldChg>
      <pc:sldChg chg="addSp new">
        <pc:chgData name="伊健 杜" userId="e69aded81da48593" providerId="LiveId" clId="{D80D0C52-6DC6-42E7-BB25-BE0BA5468964}" dt="2023-04-27T07:16:45.136" v="3671"/>
        <pc:sldMkLst>
          <pc:docMk/>
          <pc:sldMk cId="1495363619" sldId="3189"/>
        </pc:sldMkLst>
        <pc:picChg chg="add">
          <ac:chgData name="伊健 杜" userId="e69aded81da48593" providerId="LiveId" clId="{D80D0C52-6DC6-42E7-BB25-BE0BA5468964}" dt="2023-04-27T07:16:45.136" v="3671"/>
          <ac:picMkLst>
            <pc:docMk/>
            <pc:sldMk cId="1495363619" sldId="3189"/>
            <ac:picMk id="2050" creationId="{7FDA3B23-E163-E965-EC53-0C6F1FC68574}"/>
          </ac:picMkLst>
        </pc:picChg>
      </pc:sldChg>
      <pc:sldChg chg="addSp delSp add">
        <pc:chgData name="伊健 杜" userId="e69aded81da48593" providerId="LiveId" clId="{D80D0C52-6DC6-42E7-BB25-BE0BA5468964}" dt="2023-04-27T07:17:12.202" v="3674"/>
        <pc:sldMkLst>
          <pc:docMk/>
          <pc:sldMk cId="684486928" sldId="3190"/>
        </pc:sldMkLst>
        <pc:picChg chg="del">
          <ac:chgData name="伊健 杜" userId="e69aded81da48593" providerId="LiveId" clId="{D80D0C52-6DC6-42E7-BB25-BE0BA5468964}" dt="2023-04-27T07:17:10.981" v="3673" actId="478"/>
          <ac:picMkLst>
            <pc:docMk/>
            <pc:sldMk cId="684486928" sldId="3190"/>
            <ac:picMk id="2050" creationId="{7FDA3B23-E163-E965-EC53-0C6F1FC68574}"/>
          </ac:picMkLst>
        </pc:picChg>
        <pc:picChg chg="add">
          <ac:chgData name="伊健 杜" userId="e69aded81da48593" providerId="LiveId" clId="{D80D0C52-6DC6-42E7-BB25-BE0BA5468964}" dt="2023-04-27T07:17:12.202" v="3674"/>
          <ac:picMkLst>
            <pc:docMk/>
            <pc:sldMk cId="684486928" sldId="3190"/>
            <ac:picMk id="3074" creationId="{28B239D1-33E6-3CD2-8B3D-9C6B09D49F6E}"/>
          </ac:picMkLst>
        </pc:picChg>
      </pc:sldChg>
      <pc:sldChg chg="addSp delSp modSp add">
        <pc:chgData name="伊健 杜" userId="e69aded81da48593" providerId="LiveId" clId="{D80D0C52-6DC6-42E7-BB25-BE0BA5468964}" dt="2023-04-27T07:17:45.601" v="3679" actId="1076"/>
        <pc:sldMkLst>
          <pc:docMk/>
          <pc:sldMk cId="2002115913" sldId="3191"/>
        </pc:sldMkLst>
        <pc:picChg chg="del">
          <ac:chgData name="伊健 杜" userId="e69aded81da48593" providerId="LiveId" clId="{D80D0C52-6DC6-42E7-BB25-BE0BA5468964}" dt="2023-04-27T07:17:41.870" v="3676" actId="478"/>
          <ac:picMkLst>
            <pc:docMk/>
            <pc:sldMk cId="2002115913" sldId="3191"/>
            <ac:picMk id="3074" creationId="{28B239D1-33E6-3CD2-8B3D-9C6B09D49F6E}"/>
          </ac:picMkLst>
        </pc:picChg>
        <pc:picChg chg="add mod">
          <ac:chgData name="伊健 杜" userId="e69aded81da48593" providerId="LiveId" clId="{D80D0C52-6DC6-42E7-BB25-BE0BA5468964}" dt="2023-04-27T07:17:45.601" v="3679" actId="1076"/>
          <ac:picMkLst>
            <pc:docMk/>
            <pc:sldMk cId="2002115913" sldId="3191"/>
            <ac:picMk id="4098" creationId="{C011B0F6-4E46-ED79-B85F-10BCD7A42ED3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99193867" sldId="319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9:17.148" v="4574" actId="1076"/>
          <ac:picMkLst>
            <pc:docMk/>
            <pc:sldMk cId="899193867" sldId="3192"/>
            <ac:picMk id="25602" creationId="{FFECD907-A313-6C67-528B-FAA6E44C6914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84493579" sldId="319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84493579" sldId="3193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546688377" sldId="3194"/>
        </pc:sldMkLst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546688377" sldId="3194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24:43.522" v="3885" actId="1076"/>
          <ac:spMkLst>
            <pc:docMk/>
            <pc:sldMk cId="546688377" sldId="3194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9:51.912" v="4584" actId="1076"/>
          <ac:picMkLst>
            <pc:docMk/>
            <pc:sldMk cId="546688377" sldId="3194"/>
            <ac:picMk id="26626" creationId="{6C48BF56-4AC9-2425-306A-D524ADFC5816}"/>
          </ac:picMkLst>
        </pc:picChg>
      </pc:sldChg>
      <pc:sldChg chg="add del">
        <pc:chgData name="伊健 杜" userId="e69aded81da48593" providerId="LiveId" clId="{D80D0C52-6DC6-42E7-BB25-BE0BA5468964}" dt="2023-04-27T07:23:05.175" v="3867" actId="47"/>
        <pc:sldMkLst>
          <pc:docMk/>
          <pc:sldMk cId="1367310235" sldId="319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078418842" sldId="319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078418842" sldId="319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12.846" v="4588" actId="1076"/>
          <ac:picMkLst>
            <pc:docMk/>
            <pc:sldMk cId="3078418842" sldId="3195"/>
            <ac:picMk id="27650" creationId="{276BCD45-1BCE-9F25-08B0-DA8BC6972CF7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3502048" sldId="319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3502048" sldId="319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47.598" v="4592" actId="1076"/>
          <ac:picMkLst>
            <pc:docMk/>
            <pc:sldMk cId="273502048" sldId="3196"/>
            <ac:picMk id="28674" creationId="{1DD69157-210B-7A95-BCB0-7DCC83898E4B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70092444" sldId="319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0092444" sldId="319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5:11.367" v="4369" actId="1076"/>
          <ac:spMkLst>
            <pc:docMk/>
            <pc:sldMk cId="870092444" sldId="3197"/>
            <ac:spMk id="3" creationId="{B746E02C-2238-0863-A041-2954897ED7A7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491998973" sldId="319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491998973" sldId="3198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6:08.714" v="4436"/>
          <ac:spMkLst>
            <pc:docMk/>
            <pc:sldMk cId="2491998973" sldId="3198"/>
            <ac:spMk id="3" creationId="{C048D93F-A505-9F48-5AB2-BCEB8324A260}"/>
          </ac:spMkLst>
        </pc:spChg>
      </pc:sldChg>
      <pc:sldChg chg="addSp delSp modSp new mod">
        <pc:chgData name="伊健 杜" userId="e69aded81da48593" providerId="LiveId" clId="{D80D0C52-6DC6-42E7-BB25-BE0BA5468964}" dt="2023-04-27T07:36:48.005" v="4444" actId="1076"/>
        <pc:sldMkLst>
          <pc:docMk/>
          <pc:sldMk cId="459994741" sldId="3199"/>
        </pc:sldMkLst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2" creationId="{DCBD2562-8805-0A26-D263-467CC6C4D62F}"/>
          </ac:spMkLst>
        </pc:spChg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3" creationId="{AB6F3199-164C-E5DC-4E02-182C97FB7F51}"/>
          </ac:spMkLst>
        </pc:spChg>
        <pc:picChg chg="add mod">
          <ac:chgData name="伊健 杜" userId="e69aded81da48593" providerId="LiveId" clId="{D80D0C52-6DC6-42E7-BB25-BE0BA5468964}" dt="2023-04-27T07:36:48.005" v="4444" actId="1076"/>
          <ac:picMkLst>
            <pc:docMk/>
            <pc:sldMk cId="459994741" sldId="3199"/>
            <ac:picMk id="5" creationId="{1985C3E8-A21E-153A-3138-02AF48388684}"/>
          </ac:picMkLst>
        </pc:picChg>
      </pc:sldChg>
      <pc:sldChg chg="add del">
        <pc:chgData name="伊健 杜" userId="e69aded81da48593" providerId="LiveId" clId="{D80D0C52-6DC6-42E7-BB25-BE0BA5468964}" dt="2023-04-27T07:35:06.028" v="4367" actId="47"/>
        <pc:sldMkLst>
          <pc:docMk/>
          <pc:sldMk cId="3476310833" sldId="3199"/>
        </pc:sldMkLst>
      </pc:sldChg>
    </pc:docChg>
  </pc:docChgLst>
  <pc:docChgLst>
    <pc:chgData name="伊健 杜" userId="e69aded81da48593" providerId="LiveId" clId="{4B8AC233-100D-4139-BB10-5AD6CF5FADDE}"/>
    <pc:docChg chg="custSel addSld delSld modSld sldOrd">
      <pc:chgData name="伊健 杜" userId="e69aded81da48593" providerId="LiveId" clId="{4B8AC233-100D-4139-BB10-5AD6CF5FADDE}" dt="2023-04-12T13:29:52.422" v="4352" actId="20577"/>
      <pc:docMkLst>
        <pc:docMk/>
      </pc:docMkLst>
      <pc:sldChg chg="addSp delSp modSp add mod modAnim">
        <pc:chgData name="伊健 杜" userId="e69aded81da48593" providerId="LiveId" clId="{4B8AC233-100D-4139-BB10-5AD6CF5FADDE}" dt="2023-04-12T11:55:38.324" v="4265"/>
        <pc:sldMkLst>
          <pc:docMk/>
          <pc:sldMk cId="23905929" sldId="2987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2" creationId="{9CC5ECCF-458A-E095-492E-206764C78184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3" creationId="{F4E915B5-E064-1393-0EC9-42CF4AD13685}"/>
          </ac:spMkLst>
        </pc:spChg>
        <pc:spChg chg="add del mod">
          <ac:chgData name="伊健 杜" userId="e69aded81da48593" providerId="LiveId" clId="{4B8AC233-100D-4139-BB10-5AD6CF5FADDE}" dt="2023-04-12T11:09:30.304" v="1417"/>
          <ac:spMkLst>
            <pc:docMk/>
            <pc:sldMk cId="23905929" sldId="2987"/>
            <ac:spMk id="4" creationId="{DE8080DD-9B4C-A4F4-CB36-63C4D6CBCCB2}"/>
          </ac:spMkLst>
        </pc:spChg>
        <pc:spChg chg="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5" creationId="{797B2543-66EC-84F0-0FC9-196B114FC6A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6" creationId="{081ECCCC-909D-C431-256B-92EA156BAE01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7" creationId="{D9760785-70A1-6B05-DAD3-FE8C9A70122B}"/>
          </ac:spMkLst>
        </pc:spChg>
        <pc:spChg chg="del mod">
          <ac:chgData name="伊健 杜" userId="e69aded81da48593" providerId="LiveId" clId="{4B8AC233-100D-4139-BB10-5AD6CF5FADDE}" dt="2023-04-12T11:11:09.789" v="1486" actId="478"/>
          <ac:spMkLst>
            <pc:docMk/>
            <pc:sldMk cId="23905929" sldId="2987"/>
            <ac:spMk id="8" creationId="{5884198E-E006-8463-CEA3-71884B4F4207}"/>
          </ac:spMkLst>
        </pc:spChg>
        <pc:spChg chg="del mod">
          <ac:chgData name="伊健 杜" userId="e69aded81da48593" providerId="LiveId" clId="{4B8AC233-100D-4139-BB10-5AD6CF5FADDE}" dt="2023-04-12T11:07:33.842" v="1401" actId="478"/>
          <ac:spMkLst>
            <pc:docMk/>
            <pc:sldMk cId="23905929" sldId="2987"/>
            <ac:spMk id="9" creationId="{5744CABA-0EEA-2E6B-6906-27B9D8073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0" creationId="{D2B209B3-C55A-E164-0667-20214192BB0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3" creationId="{1365AA74-460F-7116-2E8F-F90F1E19D20B}"/>
          </ac:spMkLst>
        </pc:sp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1" creationId="{C718870F-AD0C-A263-1D7A-6D1749526FFA}"/>
          </ac:picMkLst>
        </pc:pic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2" creationId="{9A54E4CC-46FE-248D-68C8-E24C21DD797E}"/>
          </ac:picMkLst>
        </pc:picChg>
        <pc:picChg chg="add del mod">
          <ac:chgData name="伊健 杜" userId="e69aded81da48593" providerId="LiveId" clId="{4B8AC233-100D-4139-BB10-5AD6CF5FADDE}" dt="2023-04-12T11:49:48.131" v="4204" actId="478"/>
          <ac:picMkLst>
            <pc:docMk/>
            <pc:sldMk cId="23905929" sldId="2987"/>
            <ac:picMk id="1027" creationId="{2D0E3BC4-05D2-D95A-BF9B-37773782632B}"/>
          </ac:picMkLst>
        </pc:picChg>
        <pc:picChg chg="add mod">
          <ac:chgData name="伊健 杜" userId="e69aded81da48593" providerId="LiveId" clId="{4B8AC233-100D-4139-BB10-5AD6CF5FADDE}" dt="2023-04-12T11:50:10.674" v="4209" actId="1076"/>
          <ac:picMkLst>
            <pc:docMk/>
            <pc:sldMk cId="23905929" sldId="2987"/>
            <ac:picMk id="1029" creationId="{68214A54-3745-0626-E893-E956DC44C308}"/>
          </ac:picMkLst>
        </pc:picChg>
        <pc:picChg chg="del">
          <ac:chgData name="伊健 杜" userId="e69aded81da48593" providerId="LiveId" clId="{4B8AC233-100D-4139-BB10-5AD6CF5FADDE}" dt="2023-04-12T11:08:18.848" v="1403" actId="478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delSp modSp mod">
        <pc:chgData name="伊健 杜" userId="e69aded81da48593" providerId="LiveId" clId="{4B8AC233-100D-4139-BB10-5AD6CF5FADDE}" dt="2023-04-12T10:31:55.787" v="4" actId="1076"/>
        <pc:sldMkLst>
          <pc:docMk/>
          <pc:sldMk cId="1503341741" sldId="3016"/>
        </pc:sldMkLst>
        <pc:spChg chg="del">
          <ac:chgData name="伊健 杜" userId="e69aded81da48593" providerId="LiveId" clId="{4B8AC233-100D-4139-BB10-5AD6CF5FADDE}" dt="2023-04-12T10:31:51.973" v="0" actId="478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4B8AC233-100D-4139-BB10-5AD6CF5FADDE}" dt="2023-04-12T10:31:53.403" v="1" actId="478"/>
          <ac:spMkLst>
            <pc:docMk/>
            <pc:sldMk cId="1503341741" sldId="3016"/>
            <ac:spMk id="3" creationId="{90D857A6-C700-A4CE-6C24-391DC4FBEE19}"/>
          </ac:spMkLst>
        </pc:spChg>
        <pc:spChg chg="add del mod">
          <ac:chgData name="伊健 杜" userId="e69aded81da48593" providerId="LiveId" clId="{4B8AC233-100D-4139-BB10-5AD6CF5FADDE}" dt="2023-04-12T10:31:54.054" v="2" actId="478"/>
          <ac:spMkLst>
            <pc:docMk/>
            <pc:sldMk cId="1503341741" sldId="3016"/>
            <ac:spMk id="5" creationId="{70927BAA-3984-A830-9F79-3CEF2D7C8F49}"/>
          </ac:spMkLst>
        </pc:spChg>
        <pc:picChg chg="mod">
          <ac:chgData name="伊健 杜" userId="e69aded81da48593" providerId="LiveId" clId="{4B8AC233-100D-4139-BB10-5AD6CF5FADDE}" dt="2023-04-12T10:31:55.787" v="4" actId="1076"/>
          <ac:picMkLst>
            <pc:docMk/>
            <pc:sldMk cId="1503341741" sldId="3016"/>
            <ac:picMk id="31746" creationId="{99C470A9-1B71-CB91-C307-D239491A077D}"/>
          </ac:picMkLst>
        </pc:picChg>
      </pc:sldChg>
      <pc:sldChg chg="del">
        <pc:chgData name="伊健 杜" userId="e69aded81da48593" providerId="LiveId" clId="{4B8AC233-100D-4139-BB10-5AD6CF5FADDE}" dt="2023-04-12T10:31:58.591" v="5" actId="47"/>
        <pc:sldMkLst>
          <pc:docMk/>
          <pc:sldMk cId="2143173996" sldId="3019"/>
        </pc:sldMkLst>
      </pc:sldChg>
      <pc:sldChg chg="del">
        <pc:chgData name="伊健 杜" userId="e69aded81da48593" providerId="LiveId" clId="{4B8AC233-100D-4139-BB10-5AD6CF5FADDE}" dt="2023-04-12T10:32:00.582" v="6" actId="47"/>
        <pc:sldMkLst>
          <pc:docMk/>
          <pc:sldMk cId="4195302681" sldId="3020"/>
        </pc:sldMkLst>
      </pc:sldChg>
      <pc:sldChg chg="addSp modSp">
        <pc:chgData name="伊健 杜" userId="e69aded81da48593" providerId="LiveId" clId="{4B8AC233-100D-4139-BB10-5AD6CF5FADDE}" dt="2023-04-12T11:43:16.580" v="4092" actId="1076"/>
        <pc:sldMkLst>
          <pc:docMk/>
          <pc:sldMk cId="3241616784" sldId="3025"/>
        </pc:sldMkLst>
        <pc:picChg chg="add mod">
          <ac:chgData name="伊健 杜" userId="e69aded81da48593" providerId="LiveId" clId="{4B8AC233-100D-4139-BB10-5AD6CF5FADDE}" dt="2023-04-12T11:43:16.580" v="4092" actId="1076"/>
          <ac:picMkLst>
            <pc:docMk/>
            <pc:sldMk cId="3241616784" sldId="3025"/>
            <ac:picMk id="2050" creationId="{87B8239D-418E-7A7D-E8D2-9A8904C47209}"/>
          </ac:picMkLst>
        </pc:picChg>
      </pc:sldChg>
      <pc:sldChg chg="addSp modSp mod">
        <pc:chgData name="伊健 杜" userId="e69aded81da48593" providerId="LiveId" clId="{4B8AC233-100D-4139-BB10-5AD6CF5FADDE}" dt="2023-04-12T11:55:38.324" v="4265"/>
        <pc:sldMkLst>
          <pc:docMk/>
          <pc:sldMk cId="3087374632" sldId="302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87374632" sldId="302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3:53.852" v="4096" actId="1076"/>
          <ac:picMkLst>
            <pc:docMk/>
            <pc:sldMk cId="3087374632" sldId="3027"/>
            <ac:picMk id="16386" creationId="{4805F6F1-E0EA-539A-BE0D-5662509D975E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965435301" sldId="302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5435301" sldId="3028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4B8AC233-100D-4139-BB10-5AD6CF5FADDE}" dt="2023-04-12T11:55:38.324" v="4265"/>
        <pc:sldMkLst>
          <pc:docMk/>
          <pc:sldMk cId="3031712219" sldId="302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3" creationId="{90D857A6-C700-A4CE-6C24-391DC4FBEE19}"/>
          </ac:spMkLst>
        </pc:spChg>
        <pc:spChg chg="add del">
          <ac:chgData name="伊健 杜" userId="e69aded81da48593" providerId="LiveId" clId="{4B8AC233-100D-4139-BB10-5AD6CF5FADDE}" dt="2023-04-12T11:47:09.639" v="4155" actId="478"/>
          <ac:spMkLst>
            <pc:docMk/>
            <pc:sldMk cId="3031712219" sldId="3029"/>
            <ac:spMk id="4" creationId="{CF7D1307-6208-E7C2-165E-35BCF2E6604E}"/>
          </ac:spMkLst>
        </pc:spChg>
        <pc:picChg chg="add mod">
          <ac:chgData name="伊健 杜" userId="e69aded81da48593" providerId="LiveId" clId="{4B8AC233-100D-4139-BB10-5AD6CF5FADDE}" dt="2023-04-12T11:47:18.281" v="4162" actId="1076"/>
          <ac:picMkLst>
            <pc:docMk/>
            <pc:sldMk cId="3031712219" sldId="3029"/>
            <ac:picMk id="20484" creationId="{285FD48F-769C-2833-AAFB-EAFCEA0FA85E}"/>
          </ac:picMkLst>
        </pc:picChg>
        <pc:picChg chg="add mod">
          <ac:chgData name="伊健 杜" userId="e69aded81da48593" providerId="LiveId" clId="{4B8AC233-100D-4139-BB10-5AD6CF5FADDE}" dt="2023-04-12T11:47:35.446" v="4165" actId="1076"/>
          <ac:picMkLst>
            <pc:docMk/>
            <pc:sldMk cId="3031712219" sldId="3029"/>
            <ac:picMk id="20486" creationId="{96296E5A-2EF9-1360-D443-907E41592BE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883441171" sldId="303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4:22.288" v="4135" actId="1076"/>
          <ac:picMkLst>
            <pc:docMk/>
            <pc:sldMk cId="3883441171" sldId="3030"/>
            <ac:picMk id="17410" creationId="{97D3B7ED-335B-392B-00B3-59C2B2A7BF2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622549107" sldId="303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5:32.732" v="4142" actId="1076"/>
          <ac:picMkLst>
            <pc:docMk/>
            <pc:sldMk cId="1622549107" sldId="3031"/>
            <ac:picMk id="18434" creationId="{C2C22A89-CDB7-135A-22E3-F9549A7738E6}"/>
          </ac:picMkLst>
        </pc:picChg>
        <pc:picChg chg="add mod">
          <ac:chgData name="伊健 杜" userId="e69aded81da48593" providerId="LiveId" clId="{4B8AC233-100D-4139-BB10-5AD6CF5FADDE}" dt="2023-04-12T11:45:31.160" v="4141" actId="1076"/>
          <ac:picMkLst>
            <pc:docMk/>
            <pc:sldMk cId="1622549107" sldId="3031"/>
            <ac:picMk id="18436" creationId="{968197E2-5DCD-FA91-57D6-4A3C524C8FC0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2620940260" sldId="303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620940260" sldId="303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785416749" sldId="303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6:17.586" v="4149" actId="1076"/>
          <ac:picMkLst>
            <pc:docMk/>
            <pc:sldMk cId="2785416749" sldId="3033"/>
            <ac:picMk id="19458" creationId="{0BF22C1D-60E2-7460-18E4-14AD5357C90B}"/>
          </ac:picMkLst>
        </pc:picChg>
        <pc:picChg chg="add mod">
          <ac:chgData name="伊健 杜" userId="e69aded81da48593" providerId="LiveId" clId="{4B8AC233-100D-4139-BB10-5AD6CF5FADDE}" dt="2023-04-12T11:46:35.891" v="4153" actId="14100"/>
          <ac:picMkLst>
            <pc:docMk/>
            <pc:sldMk cId="2785416749" sldId="3033"/>
            <ac:picMk id="19460" creationId="{0F5C8B8C-35DF-E54B-28D0-8DC5B8F0D58C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31609384" sldId="303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31609384" sldId="3034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664416670" sldId="3035"/>
        </pc:sldMkLst>
        <pc:spChg chg="mod">
          <ac:chgData name="伊健 杜" userId="e69aded81da48593" providerId="LiveId" clId="{4B8AC233-100D-4139-BB10-5AD6CF5FADDE}" dt="2023-04-12T11:04:39.030" v="1161"/>
          <ac:spMkLst>
            <pc:docMk/>
            <pc:sldMk cId="2664416670" sldId="303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664416670" sldId="303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23.630" v="4174" actId="14100"/>
          <ac:picMkLst>
            <pc:docMk/>
            <pc:sldMk cId="2664416670" sldId="3035"/>
            <ac:picMk id="22530" creationId="{0719E568-C2EE-5123-E193-D2B1343049FF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441783604" sldId="303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7:53.060" v="4167" actId="1076"/>
          <ac:picMkLst>
            <pc:docMk/>
            <pc:sldMk cId="1441783604" sldId="3036"/>
            <ac:picMk id="21506" creationId="{BD717B45-B4DF-E0AA-3F11-95DE3179E536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75720436" sldId="303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75720436" sldId="3037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303733700" sldId="303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03733700" sldId="3038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54.958" v="4177" actId="1076"/>
          <ac:picMkLst>
            <pc:docMk/>
            <pc:sldMk cId="2303733700" sldId="3038"/>
            <ac:picMk id="23554" creationId="{9292494D-20F5-560E-9EE9-E991BEFA8851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448570676" sldId="303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448570676" sldId="3039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4012841617" sldId="3040"/>
        </pc:sldMkLst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2" creationId="{9CC5ECCF-458A-E095-492E-206764C78184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3" creationId="{F4E915B5-E064-1393-0EC9-42CF4AD13685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5" creationId="{797B2543-66EC-84F0-0FC9-196B114FC6A8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6" creationId="{081ECCCC-909D-C431-256B-92EA156BAE01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7" creationId="{D9760785-70A1-6B05-DAD3-FE8C9A70122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B8AC233-100D-4139-BB10-5AD6CF5FADDE}" dt="2023-04-12T11:50:52.076" v="4228" actId="478"/>
          <ac:picMkLst>
            <pc:docMk/>
            <pc:sldMk cId="4012841617" sldId="3040"/>
            <ac:picMk id="15362" creationId="{529274ED-5AFF-FD91-155F-FD8D17157C28}"/>
          </ac:picMkLst>
        </pc:picChg>
        <pc:picChg chg="add mod">
          <ac:chgData name="伊健 杜" userId="e69aded81da48593" providerId="LiveId" clId="{4B8AC233-100D-4139-BB10-5AD6CF5FADDE}" dt="2023-04-12T11:50:46.444" v="4216" actId="14100"/>
          <ac:picMkLst>
            <pc:docMk/>
            <pc:sldMk cId="4012841617" sldId="3040"/>
            <ac:picMk id="15364" creationId="{3796211D-F35B-311A-19C5-C40CC57028AD}"/>
          </ac:picMkLst>
        </pc:picChg>
        <pc:picChg chg="add mod">
          <ac:chgData name="伊健 杜" userId="e69aded81da48593" providerId="LiveId" clId="{4B8AC233-100D-4139-BB10-5AD6CF5FADDE}" dt="2023-04-12T11:51:06.434" v="4233" actId="1076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97277606" sldId="304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10" creationId="{D2B209B3-C55A-E164-0667-20214192BB0D}"/>
          </ac:spMkLst>
        </pc:spChg>
        <pc:picChg chg="add mod">
          <ac:chgData name="伊健 杜" userId="e69aded81da48593" providerId="LiveId" clId="{4B8AC233-100D-4139-BB10-5AD6CF5FADDE}" dt="2023-04-12T11:51:27.508" v="4236" actId="1076"/>
          <ac:picMkLst>
            <pc:docMk/>
            <pc:sldMk cId="97277606" sldId="3041"/>
            <ac:picMk id="14338" creationId="{F2D08E54-7E53-2641-89CE-550ED1D29D2E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752908603" sldId="304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3" creationId="{D9B2DF12-527A-0807-3406-673F3AE6E3DF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757646681" sldId="304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3" creationId="{91C8AFDE-1033-1C18-EFD3-C7CECC2011C0}"/>
          </ac:spMkLst>
        </pc:spChg>
      </pc:sldChg>
      <pc:sldChg chg="add del">
        <pc:chgData name="伊健 杜" userId="e69aded81da48593" providerId="LiveId" clId="{4B8AC233-100D-4139-BB10-5AD6CF5FADDE}" dt="2023-04-12T11:17:43.651" v="2088" actId="47"/>
        <pc:sldMkLst>
          <pc:docMk/>
          <pc:sldMk cId="884654561" sldId="3044"/>
        </pc:sldMkLst>
      </pc:sldChg>
      <pc:sldChg chg="addSp modSp add mod">
        <pc:chgData name="伊健 杜" userId="e69aded81da48593" providerId="LiveId" clId="{4B8AC233-100D-4139-BB10-5AD6CF5FADDE}" dt="2023-04-12T11:55:42.688" v="4268" actId="14100"/>
        <pc:sldMkLst>
          <pc:docMk/>
          <pc:sldMk cId="3714949685" sldId="304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42.688" v="4268" actId="14100"/>
          <ac:picMkLst>
            <pc:docMk/>
            <pc:sldMk cId="3714949685" sldId="3044"/>
            <ac:picMk id="24578" creationId="{3899F63F-51E5-F8C7-C8F6-52860B0E8AD3}"/>
          </ac:picMkLst>
        </pc:picChg>
      </pc:sldChg>
      <pc:sldChg chg="addSp modSp add mod">
        <pc:chgData name="伊健 杜" userId="e69aded81da48593" providerId="LiveId" clId="{4B8AC233-100D-4139-BB10-5AD6CF5FADDE}" dt="2023-04-12T11:55:55.721" v="4270" actId="1076"/>
        <pc:sldMkLst>
          <pc:docMk/>
          <pc:sldMk cId="3320398108" sldId="304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55.721" v="4270" actId="1076"/>
          <ac:picMkLst>
            <pc:docMk/>
            <pc:sldMk cId="3320398108" sldId="3045"/>
            <ac:picMk id="25602" creationId="{A7063063-46F1-B6A9-A1E2-D73469C86D72}"/>
          </ac:picMkLst>
        </pc:picChg>
      </pc:sldChg>
      <pc:sldChg chg="addSp modSp add mod">
        <pc:chgData name="伊健 杜" userId="e69aded81da48593" providerId="LiveId" clId="{4B8AC233-100D-4139-BB10-5AD6CF5FADDE}" dt="2023-04-12T11:56:24.648" v="4284"/>
        <pc:sldMkLst>
          <pc:docMk/>
          <pc:sldMk cId="3279359239" sldId="304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279359239" sldId="304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6:24.648" v="4284"/>
          <ac:spMkLst>
            <pc:docMk/>
            <pc:sldMk cId="3279359239" sldId="304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6:16.183" v="4272" actId="1076"/>
          <ac:picMkLst>
            <pc:docMk/>
            <pc:sldMk cId="3279359239" sldId="3046"/>
            <ac:picMk id="26626" creationId="{C1B54CD0-0720-4FF6-6790-59D15750F105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430404460" sldId="304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3" creationId="{FF70FEB1-447F-DF55-704F-3005A577CF93}"/>
          </ac:spMkLst>
        </pc:spChg>
      </pc:sldChg>
      <pc:sldChg chg="addSp delSp modSp add mod">
        <pc:chgData name="伊健 杜" userId="e69aded81da48593" providerId="LiveId" clId="{4B8AC233-100D-4139-BB10-5AD6CF5FADDE}" dt="2023-04-12T11:57:11.109" v="4315"/>
        <pc:sldMkLst>
          <pc:docMk/>
          <pc:sldMk cId="962469068" sldId="304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11.109" v="4315"/>
          <ac:spMkLst>
            <pc:docMk/>
            <pc:sldMk cId="962469068" sldId="3048"/>
            <ac:spMk id="3" creationId="{90D857A6-C700-A4CE-6C24-391DC4FBEE19}"/>
          </ac:spMkLst>
        </pc:spChg>
        <pc:picChg chg="add del mod">
          <ac:chgData name="伊健 杜" userId="e69aded81da48593" providerId="LiveId" clId="{4B8AC233-100D-4139-BB10-5AD6CF5FADDE}" dt="2023-04-12T11:56:58.592" v="4302" actId="478"/>
          <ac:picMkLst>
            <pc:docMk/>
            <pc:sldMk cId="962469068" sldId="3048"/>
            <ac:picMk id="4" creationId="{B518479D-151D-0611-DB7C-9978AD3A660B}"/>
          </ac:picMkLst>
        </pc:picChg>
        <pc:picChg chg="add del mod">
          <ac:chgData name="伊健 杜" userId="e69aded81da48593" providerId="LiveId" clId="{4B8AC233-100D-4139-BB10-5AD6CF5FADDE}" dt="2023-04-12T11:56:53.751" v="4299" actId="21"/>
          <ac:picMkLst>
            <pc:docMk/>
            <pc:sldMk cId="962469068" sldId="3048"/>
            <ac:picMk id="27650" creationId="{3E062148-A69D-63F8-C890-AD77B06FC9E9}"/>
          </ac:picMkLst>
        </pc:picChg>
        <pc:picChg chg="add mod">
          <ac:chgData name="伊健 杜" userId="e69aded81da48593" providerId="LiveId" clId="{4B8AC233-100D-4139-BB10-5AD6CF5FADDE}" dt="2023-04-12T11:57:04.636" v="4308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addSp modSp add mod">
        <pc:chgData name="伊健 杜" userId="e69aded81da48593" providerId="LiveId" clId="{4B8AC233-100D-4139-BB10-5AD6CF5FADDE}" dt="2023-04-12T11:57:47.262" v="4337"/>
        <pc:sldMkLst>
          <pc:docMk/>
          <pc:sldMk cId="4069621619" sldId="304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4069621619" sldId="304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47.262" v="4337"/>
          <ac:spMkLst>
            <pc:docMk/>
            <pc:sldMk cId="4069621619" sldId="3049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7:39.640" v="4318" actId="1076"/>
          <ac:picMkLst>
            <pc:docMk/>
            <pc:sldMk cId="4069621619" sldId="3049"/>
            <ac:picMk id="28674" creationId="{4122DD5B-DD60-86AA-FFB2-F54846C77044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2311991883" sldId="305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11991883" sldId="3050"/>
            <ac:spMk id="2" creationId="{08CCE4F1-5354-A605-566E-5F8AAE2435A0}"/>
          </ac:spMkLst>
        </pc:spChg>
        <pc:spChg chg="del">
          <ac:chgData name="伊健 杜" userId="e69aded81da48593" providerId="LiveId" clId="{4B8AC233-100D-4139-BB10-5AD6CF5FADDE}" dt="2023-04-12T11:25:38.845" v="2877" actId="478"/>
          <ac:spMkLst>
            <pc:docMk/>
            <pc:sldMk cId="2311991883" sldId="3050"/>
            <ac:spMk id="3" creationId="{FF70FEB1-447F-DF55-704F-3005A577CF93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4" creationId="{7B2BC141-1C26-7A5C-2C6E-121B084D60EC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5" creationId="{96A52D1F-0356-4F68-4BD7-01B8A69A2A17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6" creationId="{1683CC1F-0212-89FC-EADB-E6D9409F6A8F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990852442" sldId="3051"/>
        </pc:sldMkLst>
        <pc:spChg chg="del">
          <ac:chgData name="伊健 杜" userId="e69aded81da48593" providerId="LiveId" clId="{4B8AC233-100D-4139-BB10-5AD6CF5FADDE}" dt="2023-04-12T11:26:59.728" v="2931" actId="478"/>
          <ac:spMkLst>
            <pc:docMk/>
            <pc:sldMk cId="990852442" sldId="3051"/>
            <ac:spMk id="2" creationId="{08CCE4F1-5354-A605-566E-5F8AAE2435A0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3" creationId="{91C8AFDE-1033-1C18-EFD3-C7CECC2011C0}"/>
          </ac:spMkLst>
        </pc:spChg>
        <pc:spChg chg="add del mod">
          <ac:chgData name="伊健 杜" userId="e69aded81da48593" providerId="LiveId" clId="{4B8AC233-100D-4139-BB10-5AD6CF5FADDE}" dt="2023-04-12T11:27:03.047" v="2932" actId="478"/>
          <ac:spMkLst>
            <pc:docMk/>
            <pc:sldMk cId="990852442" sldId="3051"/>
            <ac:spMk id="5" creationId="{6ABBC3BF-E49C-99D4-2A7D-56D6945F79B8}"/>
          </ac:spMkLst>
        </pc:spChg>
        <pc:spChg chg="add mod">
          <ac:chgData name="伊健 杜" userId="e69aded81da48593" providerId="LiveId" clId="{4B8AC233-100D-4139-BB10-5AD6CF5FADDE}" dt="2023-04-12T11:27:18.935" v="2956" actId="1076"/>
          <ac:spMkLst>
            <pc:docMk/>
            <pc:sldMk cId="990852442" sldId="3051"/>
            <ac:spMk id="6" creationId="{228E3183-5A6E-EA3B-F785-24468735A784}"/>
          </ac:spMkLst>
        </pc:spChg>
        <pc:spChg chg="add mod">
          <ac:chgData name="伊健 杜" userId="e69aded81da48593" providerId="LiveId" clId="{4B8AC233-100D-4139-BB10-5AD6CF5FADDE}" dt="2023-04-12T11:29:46.169" v="3096" actId="1076"/>
          <ac:spMkLst>
            <pc:docMk/>
            <pc:sldMk cId="990852442" sldId="3051"/>
            <ac:spMk id="7" creationId="{4E375C58-4D42-062E-9765-653B5E4E12FB}"/>
          </ac:spMkLst>
        </pc:spChg>
        <pc:spChg chg="add del mod">
          <ac:chgData name="伊健 杜" userId="e69aded81da48593" providerId="LiveId" clId="{4B8AC233-100D-4139-BB10-5AD6CF5FADDE}" dt="2023-04-12T11:28:01.244" v="2959" actId="478"/>
          <ac:spMkLst>
            <pc:docMk/>
            <pc:sldMk cId="990852442" sldId="3051"/>
            <ac:spMk id="8" creationId="{906880B1-D30E-2F4A-1252-A9B50CCF656E}"/>
          </ac:spMkLst>
        </pc:spChg>
        <pc:spChg chg="add mod">
          <ac:chgData name="伊健 杜" userId="e69aded81da48593" providerId="LiveId" clId="{4B8AC233-100D-4139-BB10-5AD6CF5FADDE}" dt="2023-04-12T11:28:13.719" v="2969" actId="1076"/>
          <ac:spMkLst>
            <pc:docMk/>
            <pc:sldMk cId="990852442" sldId="3051"/>
            <ac:spMk id="9" creationId="{F5CD5102-F341-203D-B4C4-9E1DAB13EC0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0" creationId="{032B8058-3E98-43CF-BFA2-295693B343C4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1" creationId="{39D9B0F8-7400-D34A-D6F7-F377616330F2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2" creationId="{B8A5C045-7935-020A-4346-065D0D4E3CF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3" creationId="{62959BE7-F8B0-53F3-92E3-9321BA521F35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4" creationId="{9D560BB3-85F8-0A8B-3A74-127BF7A5A1FF}"/>
          </ac:spMkLst>
        </pc:spChg>
        <pc:spChg chg="add del mod">
          <ac:chgData name="伊健 杜" userId="e69aded81da48593" providerId="LiveId" clId="{4B8AC233-100D-4139-BB10-5AD6CF5FADDE}" dt="2023-04-12T11:31:25.636" v="3258" actId="478"/>
          <ac:spMkLst>
            <pc:docMk/>
            <pc:sldMk cId="990852442" sldId="3051"/>
            <ac:spMk id="15" creationId="{F71014A7-1B93-9F74-9CF4-D99BA334CA5F}"/>
          </ac:spMkLst>
        </pc:spChg>
        <pc:picChg chg="add mod">
          <ac:chgData name="伊健 杜" userId="e69aded81da48593" providerId="LiveId" clId="{4B8AC233-100D-4139-BB10-5AD6CF5FADDE}" dt="2023-04-12T11:51:45.870" v="4241" actId="1076"/>
          <ac:picMkLst>
            <pc:docMk/>
            <pc:sldMk cId="990852442" sldId="3051"/>
            <ac:picMk id="9218" creationId="{8FF8F547-9040-B04C-1451-E4D959A391BF}"/>
          </ac:picMkLst>
        </pc:picChg>
        <pc:picChg chg="add mod">
          <ac:chgData name="伊健 杜" userId="e69aded81da48593" providerId="LiveId" clId="{4B8AC233-100D-4139-BB10-5AD6CF5FADDE}" dt="2023-04-12T11:52:13.392" v="4244" actId="1076"/>
          <ac:picMkLst>
            <pc:docMk/>
            <pc:sldMk cId="990852442" sldId="3051"/>
            <ac:picMk id="9220" creationId="{39448D34-FDED-A3D5-2DA4-A39587DE01DE}"/>
          </ac:picMkLst>
        </pc:picChg>
        <pc:picChg chg="add mod">
          <ac:chgData name="伊健 杜" userId="e69aded81da48593" providerId="LiveId" clId="{4B8AC233-100D-4139-BB10-5AD6CF5FADDE}" dt="2023-04-12T11:53:11.584" v="4247" actId="1076"/>
          <ac:picMkLst>
            <pc:docMk/>
            <pc:sldMk cId="990852442" sldId="3051"/>
            <ac:picMk id="9222" creationId="{5906C7BD-CD6A-AC82-6A5D-57D2E92367BE}"/>
          </ac:picMkLst>
        </pc:picChg>
        <pc:picChg chg="add mod">
          <ac:chgData name="伊健 杜" userId="e69aded81da48593" providerId="LiveId" clId="{4B8AC233-100D-4139-BB10-5AD6CF5FADDE}" dt="2023-04-12T11:53:27.272" v="4250" actId="1076"/>
          <ac:picMkLst>
            <pc:docMk/>
            <pc:sldMk cId="990852442" sldId="3051"/>
            <ac:picMk id="9224" creationId="{FD03D01F-04D5-6860-99A5-CFC80B80EC49}"/>
          </ac:picMkLst>
        </pc:picChg>
      </pc:sldChg>
      <pc:sldChg chg="new del">
        <pc:chgData name="伊健 杜" userId="e69aded81da48593" providerId="LiveId" clId="{4B8AC233-100D-4139-BB10-5AD6CF5FADDE}" dt="2023-04-12T11:31:08.034" v="3233" actId="47"/>
        <pc:sldMkLst>
          <pc:docMk/>
          <pc:sldMk cId="2875203091" sldId="3052"/>
        </pc:sldMkLst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756758941" sldId="3052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2" creationId="{6200BDD5-485A-C75E-91A4-01619E4E1D32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7" creationId="{4E375C58-4D42-062E-9765-653B5E4E12FB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0" creationId="{032B8058-3E98-43CF-BFA2-295693B343C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1" creationId="{39D9B0F8-7400-D34A-D6F7-F377616330F2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2" creationId="{B8A5C045-7935-020A-4346-065D0D4E3CFD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3" creationId="{62959BE7-F8B0-53F3-92E3-9321BA521F35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3:52.365" v="4253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138510662" sldId="3053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2" creationId="{6275AFF0-4B07-5AE6-5E3B-6B06BAD3B207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3" creationId="{91C8AFDE-1033-1C18-EFD3-C7CECC2011C0}"/>
          </ac:spMkLst>
        </pc:spChg>
        <pc:spChg chg="mod">
          <ac:chgData name="伊健 杜" userId="e69aded81da48593" providerId="LiveId" clId="{4B8AC233-100D-4139-BB10-5AD6CF5FADDE}" dt="2023-04-12T11:32:56.781" v="3473" actId="1076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7" creationId="{4E375C58-4D42-062E-9765-653B5E4E12F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0" creationId="{032B8058-3E98-43CF-BFA2-295693B343C4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11" creationId="{39D9B0F8-7400-D34A-D6F7-F377616330F2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2" creationId="{B8A5C045-7935-020A-4346-065D0D4E3CFD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3" creationId="{62959BE7-F8B0-53F3-92E3-9321BA521F35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4:19.229" v="4256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addSp delSp modSp add mod modNotesTx">
        <pc:chgData name="伊健 杜" userId="e69aded81da48593" providerId="LiveId" clId="{4B8AC233-100D-4139-BB10-5AD6CF5FADDE}" dt="2023-04-12T13:29:52.422" v="4352" actId="20577"/>
        <pc:sldMkLst>
          <pc:docMk/>
          <pc:sldMk cId="1735474981" sldId="305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2" creationId="{6275AFF0-4B07-5AE6-5E3B-6B06BAD3B207}"/>
          </ac:spMkLst>
        </pc:spChg>
        <pc:spChg chg="add mod">
          <ac:chgData name="伊健 杜" userId="e69aded81da48593" providerId="LiveId" clId="{4B8AC233-100D-4139-BB10-5AD6CF5FADDE}" dt="2023-04-12T11:33:54.469" v="3548" actId="1076"/>
          <ac:spMkLst>
            <pc:docMk/>
            <pc:sldMk cId="1735474981" sldId="3054"/>
            <ac:spMk id="3" creationId="{09BC5029-EBA3-8B51-992E-26B2B4318289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4" creationId="{85D95FEC-1C2C-00E0-69D7-E9E2D6EBC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5" creationId="{0E10AE65-662B-659B-7C3B-114F3A93CFDD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11" creationId="{39D9B0F8-7400-D34A-D6F7-F377616330F2}"/>
          </ac:spMkLst>
        </pc:spChg>
        <pc:picChg chg="add mod">
          <ac:chgData name="伊健 杜" userId="e69aded81da48593" providerId="LiveId" clId="{4B8AC233-100D-4139-BB10-5AD6CF5FADDE}" dt="2023-04-12T11:54:37.812" v="4259" actId="1076"/>
          <ac:picMkLst>
            <pc:docMk/>
            <pc:sldMk cId="1735474981" sldId="3054"/>
            <ac:picMk id="6146" creationId="{899DFE0D-EC51-65E7-F8CE-8324F7DF9BA1}"/>
          </ac:picMkLst>
        </pc:picChg>
        <pc:picChg chg="add mod">
          <ac:chgData name="伊健 杜" userId="e69aded81da48593" providerId="LiveId" clId="{4B8AC233-100D-4139-BB10-5AD6CF5FADDE}" dt="2023-04-12T11:55:21.346" v="4264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359799911" sldId="305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59799911" sldId="3055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8:04.446" v="4339" actId="1076"/>
        <pc:sldMkLst>
          <pc:docMk/>
          <pc:sldMk cId="63732760" sldId="305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04.446" v="4339" actId="1076"/>
          <ac:picMkLst>
            <pc:docMk/>
            <pc:sldMk cId="63732760" sldId="3056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B8AC233-100D-4139-BB10-5AD6CF5FADDE}" dt="2023-04-12T11:58:21.206" v="4343" actId="1076"/>
        <pc:sldMkLst>
          <pc:docMk/>
          <pc:sldMk cId="2902990088" sldId="305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21.206" v="4343" actId="1076"/>
          <ac:picMkLst>
            <pc:docMk/>
            <pc:sldMk cId="2902990088" sldId="3057"/>
            <ac:picMk id="30722" creationId="{3FA758F7-549D-38F3-4456-46E5F57353F2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779814470" sldId="305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79814470" sldId="3058"/>
            <ac:spMk id="2" creationId="{08CCE4F1-5354-A605-566E-5F8AAE2435A0}"/>
          </ac:spMkLst>
        </pc:spChg>
      </pc:sldChg>
      <pc:sldChg chg="add del">
        <pc:chgData name="伊健 杜" userId="e69aded81da48593" providerId="LiveId" clId="{4B8AC233-100D-4139-BB10-5AD6CF5FADDE}" dt="2023-04-12T11:42:30.020" v="4085" actId="47"/>
        <pc:sldMkLst>
          <pc:docMk/>
          <pc:sldMk cId="2167231777" sldId="3059"/>
        </pc:sldMkLst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461766C9-7173-48F8-BF0E-C955B4241CB5}"/>
    <pc:docChg chg="undo custSel addSld delSld modSld sldOrd">
      <pc:chgData name="伊健 杜" userId="e69aded81da48593" providerId="LiveId" clId="{461766C9-7173-48F8-BF0E-C955B4241CB5}" dt="2023-04-13T11:12:29.223" v="5281" actId="478"/>
      <pc:docMkLst>
        <pc:docMk/>
      </pc:docMkLst>
      <pc:sldChg chg="del">
        <pc:chgData name="伊健 杜" userId="e69aded81da48593" providerId="LiveId" clId="{461766C9-7173-48F8-BF0E-C955B4241CB5}" dt="2023-04-13T05:13:35.202" v="0" actId="47"/>
        <pc:sldMkLst>
          <pc:docMk/>
          <pc:sldMk cId="1108335688" sldId="292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081471631" sldId="295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13959171" sldId="296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9792580" sldId="297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3970782" sldId="297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905929" sldId="298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69266418" sldId="301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3341741" sldId="301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098079388" sldId="301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55361579" sldId="301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53090751" sldId="3021"/>
        </pc:sldMkLst>
      </pc:sldChg>
      <pc:sldChg chg="addSp delSp modSp add del mod">
        <pc:chgData name="伊健 杜" userId="e69aded81da48593" providerId="LiveId" clId="{461766C9-7173-48F8-BF0E-C955B4241CB5}" dt="2023-04-13T08:03:21.364" v="5165"/>
        <pc:sldMkLst>
          <pc:docMk/>
          <pc:sldMk cId="1460987324" sldId="3022"/>
        </pc:sldMkLst>
        <pc:spChg chg="del">
          <ac:chgData name="伊健 杜" userId="e69aded81da48593" providerId="LiveId" clId="{461766C9-7173-48F8-BF0E-C955B4241CB5}" dt="2023-04-13T08:03:15.791" v="5151" actId="478"/>
          <ac:spMkLst>
            <pc:docMk/>
            <pc:sldMk cId="1460987324" sldId="302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21.364" v="5165"/>
          <ac:spMkLst>
            <pc:docMk/>
            <pc:sldMk cId="1460987324" sldId="3022"/>
            <ac:spMk id="3" creationId="{A68883CB-963E-F336-7660-7F30997E9C5B}"/>
          </ac:spMkLst>
        </pc:spChg>
        <pc:spChg chg="add del mod">
          <ac:chgData name="伊健 杜" userId="e69aded81da48593" providerId="LiveId" clId="{461766C9-7173-48F8-BF0E-C955B4241CB5}" dt="2023-04-13T08:03:18.011" v="5152" actId="478"/>
          <ac:spMkLst>
            <pc:docMk/>
            <pc:sldMk cId="1460987324" sldId="3022"/>
            <ac:spMk id="6" creationId="{592AC66B-71D7-5EBC-6168-2C07C6B4613A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158393761" sldId="302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591054879" sldId="302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241616784" sldId="302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4226897645" sldId="3026"/>
        </pc:sldMkLst>
      </pc:sldChg>
      <pc:sldChg chg="addSp delSp modSp add del mod">
        <pc:chgData name="伊健 杜" userId="e69aded81da48593" providerId="LiveId" clId="{461766C9-7173-48F8-BF0E-C955B4241CB5}" dt="2023-04-13T08:03:41.085" v="5189"/>
        <pc:sldMkLst>
          <pc:docMk/>
          <pc:sldMk cId="3087374632" sldId="3027"/>
        </pc:sldMkLst>
        <pc:spChg chg="del">
          <ac:chgData name="伊健 杜" userId="e69aded81da48593" providerId="LiveId" clId="{461766C9-7173-48F8-BF0E-C955B4241CB5}" dt="2023-04-13T08:03:32.310" v="5167" actId="478"/>
          <ac:spMkLst>
            <pc:docMk/>
            <pc:sldMk cId="3087374632" sldId="3027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41.085" v="5189"/>
          <ac:spMkLst>
            <pc:docMk/>
            <pc:sldMk cId="3087374632" sldId="3027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3:33.728" v="5168" actId="478"/>
          <ac:spMkLst>
            <pc:docMk/>
            <pc:sldMk cId="3087374632" sldId="3027"/>
            <ac:spMk id="5" creationId="{C05942FD-47B7-102D-429A-1A8B4EA3E86E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65435301" sldId="3028"/>
        </pc:sldMkLst>
      </pc:sldChg>
      <pc:sldChg chg="addSp delSp modSp add del mod">
        <pc:chgData name="伊健 杜" userId="e69aded81da48593" providerId="LiveId" clId="{461766C9-7173-48F8-BF0E-C955B4241CB5}" dt="2023-04-13T08:04:10.279" v="5208"/>
        <pc:sldMkLst>
          <pc:docMk/>
          <pc:sldMk cId="3031712219" sldId="3029"/>
        </pc:sldMkLst>
        <pc:spChg chg="del">
          <ac:chgData name="伊健 杜" userId="e69aded81da48593" providerId="LiveId" clId="{461766C9-7173-48F8-BF0E-C955B4241CB5}" dt="2023-04-13T08:03:57.456" v="5191" actId="478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4:10.279" v="5208"/>
          <ac:spMkLst>
            <pc:docMk/>
            <pc:sldMk cId="3031712219" sldId="3029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4:05.213" v="5195" actId="478"/>
          <ac:spMkLst>
            <pc:docMk/>
            <pc:sldMk cId="3031712219" sldId="3029"/>
            <ac:spMk id="5" creationId="{31F2AC68-7ED1-090B-DA7B-38DA8F311C04}"/>
          </ac:spMkLst>
        </pc:spChg>
        <pc:spChg chg="add del mod">
          <ac:chgData name="伊健 杜" userId="e69aded81da48593" providerId="LiveId" clId="{461766C9-7173-48F8-BF0E-C955B4241CB5}" dt="2023-04-13T08:04:06.845" v="5196" actId="478"/>
          <ac:spMkLst>
            <pc:docMk/>
            <pc:sldMk cId="3031712219" sldId="3029"/>
            <ac:spMk id="7" creationId="{D328CF3F-6DDC-27FE-520B-2F5B7CD00E0C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883441171" sldId="303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622549107" sldId="303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20940260" sldId="303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785416749" sldId="303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31609384" sldId="303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64416670" sldId="303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441783604" sldId="303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75720436" sldId="303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03733700" sldId="303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448570676" sldId="3039"/>
        </pc:sldMkLst>
      </pc:sldChg>
      <pc:sldChg chg="addSp delSp modSp add del mod">
        <pc:chgData name="伊健 杜" userId="e69aded81da48593" providerId="LiveId" clId="{461766C9-7173-48F8-BF0E-C955B4241CB5}" dt="2023-04-13T08:18:19.046" v="5255"/>
        <pc:sldMkLst>
          <pc:docMk/>
          <pc:sldMk cId="4012841617" sldId="3040"/>
        </pc:sldMkLst>
        <pc:spChg chg="add mod">
          <ac:chgData name="伊健 杜" userId="e69aded81da48593" providerId="LiveId" clId="{461766C9-7173-48F8-BF0E-C955B4241CB5}" dt="2023-04-13T05:40:07.635" v="311"/>
          <ac:spMkLst>
            <pc:docMk/>
            <pc:sldMk cId="4012841617" sldId="3040"/>
            <ac:spMk id="2" creationId="{C024BD86-39EF-40E4-C9F0-275A85D4731A}"/>
          </ac:spMkLst>
        </pc:spChg>
        <pc:spChg chg="add del">
          <ac:chgData name="伊健 杜" userId="e69aded81da48593" providerId="LiveId" clId="{461766C9-7173-48F8-BF0E-C955B4241CB5}" dt="2023-04-13T06:02:25.895" v="367"/>
          <ac:spMkLst>
            <pc:docMk/>
            <pc:sldMk cId="4012841617" sldId="3040"/>
            <ac:spMk id="3" creationId="{64BE71AE-D5DB-C4FA-DDD7-2E0EDE57828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61766C9-7173-48F8-BF0E-C955B4241CB5}" dt="2023-04-13T05:40:05.868" v="309" actId="1076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61766C9-7173-48F8-BF0E-C955B4241CB5}" dt="2023-04-13T07:46:45.079" v="5085" actId="478"/>
          <ac:picMkLst>
            <pc:docMk/>
            <pc:sldMk cId="4012841617" sldId="3040"/>
            <ac:picMk id="1027" creationId="{5BD09AAD-8E49-919D-37EF-258B356C8647}"/>
          </ac:picMkLst>
        </pc:picChg>
        <pc:picChg chg="add mod">
          <ac:chgData name="伊健 杜" userId="e69aded81da48593" providerId="LiveId" clId="{461766C9-7173-48F8-BF0E-C955B4241CB5}" dt="2023-04-13T07:47:06.845" v="5087" actId="1076"/>
          <ac:picMkLst>
            <pc:docMk/>
            <pc:sldMk cId="4012841617" sldId="3040"/>
            <ac:picMk id="1029" creationId="{01ABB3EC-C425-EBC9-7CB6-789744536736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4" creationId="{3796211D-F35B-311A-19C5-C40CC57028AD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7277606" sldId="304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752908603" sldId="304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757646681" sldId="3043"/>
        </pc:sldMkLst>
      </pc:sldChg>
      <pc:sldChg chg="addSp delSp modSp mod">
        <pc:chgData name="伊健 杜" userId="e69aded81da48593" providerId="LiveId" clId="{461766C9-7173-48F8-BF0E-C955B4241CB5}" dt="2023-04-13T10:29:23.817" v="5275" actId="478"/>
        <pc:sldMkLst>
          <pc:docMk/>
          <pc:sldMk cId="2311991883" sldId="3050"/>
        </pc:sldMkLst>
        <pc:spChg chg="add del mod">
          <ac:chgData name="伊健 杜" userId="e69aded81da48593" providerId="LiveId" clId="{461766C9-7173-48F8-BF0E-C955B4241CB5}" dt="2023-04-13T10:29:23.817" v="5275" actId="478"/>
          <ac:spMkLst>
            <pc:docMk/>
            <pc:sldMk cId="2311991883" sldId="3050"/>
            <ac:spMk id="3" creationId="{8BA5CD12-5A93-E78D-57A0-6CED64A6DB12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90852442" sldId="3051"/>
        </pc:sldMkLst>
      </pc:sldChg>
      <pc:sldChg chg="delSp modSp add del mod ord">
        <pc:chgData name="伊健 杜" userId="e69aded81da48593" providerId="LiveId" clId="{461766C9-7173-48F8-BF0E-C955B4241CB5}" dt="2023-04-13T08:05:28.256" v="5254"/>
        <pc:sldMkLst>
          <pc:docMk/>
          <pc:sldMk cId="3756758941" sldId="3052"/>
        </pc:sldMkLst>
        <pc:spChg chg="mod">
          <ac:chgData name="伊健 杜" userId="e69aded81da48593" providerId="LiveId" clId="{461766C9-7173-48F8-BF0E-C955B4241CB5}" dt="2023-04-13T08:05:03.602" v="5237" actId="20577"/>
          <ac:spMkLst>
            <pc:docMk/>
            <pc:sldMk cId="3756758941" sldId="3052"/>
            <ac:spMk id="2" creationId="{6200BDD5-485A-C75E-91A4-01619E4E1D32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3" creationId="{62959BE7-F8B0-53F3-92E3-9321BA521F35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4" creationId="{9D560BB3-85F8-0A8B-3A74-127BF7A5A1FF}"/>
          </ac:spMkLst>
        </pc:spChg>
        <pc:picChg chg="mod">
          <ac:chgData name="伊健 杜" userId="e69aded81da48593" providerId="LiveId" clId="{461766C9-7173-48F8-BF0E-C955B4241CB5}" dt="2023-04-13T08:05:22.723" v="5248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delSp modSp add del mod">
        <pc:chgData name="伊健 杜" userId="e69aded81da48593" providerId="LiveId" clId="{461766C9-7173-48F8-BF0E-C955B4241CB5}" dt="2023-04-13T08:05:20.537" v="5247" actId="1076"/>
        <pc:sldMkLst>
          <pc:docMk/>
          <pc:sldMk cId="3138510662" sldId="3053"/>
        </pc:sldMkLst>
        <pc:spChg chg="mod">
          <ac:chgData name="伊健 杜" userId="e69aded81da48593" providerId="LiveId" clId="{461766C9-7173-48F8-BF0E-C955B4241CB5}" dt="2023-04-13T08:05:19.713" v="5246" actId="14100"/>
          <ac:spMkLst>
            <pc:docMk/>
            <pc:sldMk cId="3138510662" sldId="3053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11" creationId="{39D9B0F8-7400-D34A-D6F7-F377616330F2}"/>
          </ac:spMkLst>
        </pc:spChg>
        <pc:picChg chg="mod">
          <ac:chgData name="伊健 杜" userId="e69aded81da48593" providerId="LiveId" clId="{461766C9-7173-48F8-BF0E-C955B4241CB5}" dt="2023-04-13T08:05:20.537" v="5247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delSp modSp add del mod ord">
        <pc:chgData name="伊健 杜" userId="e69aded81da48593" providerId="LiveId" clId="{461766C9-7173-48F8-BF0E-C955B4241CB5}" dt="2023-04-13T08:05:27.309" v="5252"/>
        <pc:sldMkLst>
          <pc:docMk/>
          <pc:sldMk cId="1735474981" sldId="3054"/>
        </pc:sldMkLst>
        <pc:spChg chg="mod">
          <ac:chgData name="伊健 杜" userId="e69aded81da48593" providerId="LiveId" clId="{461766C9-7173-48F8-BF0E-C955B4241CB5}" dt="2023-04-13T08:04:36.949" v="5223" actId="14100"/>
          <ac:spMkLst>
            <pc:docMk/>
            <pc:sldMk cId="1735474981" sldId="3054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3" creationId="{09BC5029-EBA3-8B51-992E-26B2B4318289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4" creationId="{85D95FEC-1C2C-00E0-69D7-E9E2D6EBC933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5" creationId="{0E10AE65-662B-659B-7C3B-114F3A93CFDD}"/>
          </ac:spMkLst>
        </pc:sp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6" creationId="{899DFE0D-EC51-65E7-F8CE-8324F7DF9BA1}"/>
          </ac:picMkLst>
        </pc:pic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3914436356" sldId="3059"/>
        </pc:sldMkLst>
        <pc:spChg chg="mod">
          <ac:chgData name="伊健 杜" userId="e69aded81da48593" providerId="LiveId" clId="{461766C9-7173-48F8-BF0E-C955B4241CB5}" dt="2023-04-13T05:15:50.161" v="17"/>
          <ac:spMkLst>
            <pc:docMk/>
            <pc:sldMk cId="3914436356" sldId="305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3914436356" sldId="3059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5:32.133" v="5077" actId="1076"/>
          <ac:picMkLst>
            <pc:docMk/>
            <pc:sldMk cId="3914436356" sldId="3059"/>
            <ac:picMk id="2050" creationId="{5001A8B5-6166-E0DA-0405-10DC67C2282A}"/>
          </ac:picMkLst>
        </pc:picChg>
        <pc:picChg chg="del">
          <ac:chgData name="伊健 杜" userId="e69aded81da48593" providerId="LiveId" clId="{461766C9-7173-48F8-BF0E-C955B4241CB5}" dt="2023-04-13T05:15:53.616" v="18" actId="478"/>
          <ac:picMkLst>
            <pc:docMk/>
            <pc:sldMk cId="3914436356" sldId="3059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61766C9-7173-48F8-BF0E-C955B4241CB5}" dt="2023-04-13T07:46:25.796" v="5082" actId="1076"/>
        <pc:sldMkLst>
          <pc:docMk/>
          <pc:sldMk cId="1916847066" sldId="3060"/>
        </pc:sldMkLst>
        <pc:spChg chg="mod">
          <ac:chgData name="伊健 杜" userId="e69aded81da48593" providerId="LiveId" clId="{461766C9-7173-48F8-BF0E-C955B4241CB5}" dt="2023-04-13T05:27:57.134" v="229"/>
          <ac:spMkLst>
            <pc:docMk/>
            <pc:sldMk cId="1916847066" sldId="306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6:25.796" v="5082" actId="1076"/>
          <ac:picMkLst>
            <pc:docMk/>
            <pc:sldMk cId="1916847066" sldId="3060"/>
            <ac:picMk id="5122" creationId="{93BD49A0-0517-6194-A63A-61C27AD38FEE}"/>
          </ac:picMkLst>
        </pc:picChg>
      </pc:sldChg>
      <pc:sldChg chg="modSp add mod">
        <pc:chgData name="伊健 杜" userId="e69aded81da48593" providerId="LiveId" clId="{461766C9-7173-48F8-BF0E-C955B4241CB5}" dt="2023-04-13T05:37:11.132" v="245" actId="27636"/>
        <pc:sldMkLst>
          <pc:docMk/>
          <pc:sldMk cId="2119518648" sldId="3061"/>
        </pc:sldMkLst>
        <pc:spChg chg="mod">
          <ac:chgData name="伊健 杜" userId="e69aded81da48593" providerId="LiveId" clId="{461766C9-7173-48F8-BF0E-C955B4241CB5}" dt="2023-04-13T05:37:11.132" v="245" actId="27636"/>
          <ac:spMkLst>
            <pc:docMk/>
            <pc:sldMk cId="2119518648" sldId="3061"/>
            <ac:spMk id="2" creationId="{08CCE4F1-5354-A605-566E-5F8AAE2435A0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31002364" sldId="306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31002364" sldId="3062"/>
            <ac:spMk id="2" creationId="{08CCE4F1-5354-A605-566E-5F8AAE2435A0}"/>
          </ac:spMkLst>
        </pc:spChg>
      </pc:sldChg>
      <pc:sldChg chg="add del">
        <pc:chgData name="伊健 杜" userId="e69aded81da48593" providerId="LiveId" clId="{461766C9-7173-48F8-BF0E-C955B4241CB5}" dt="2023-04-13T05:38:06.184" v="299" actId="47"/>
        <pc:sldMkLst>
          <pc:docMk/>
          <pc:sldMk cId="1142103" sldId="3063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466892520" sldId="306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66892520" sldId="3063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23.114" v="5089" actId="1076"/>
          <ac:picMkLst>
            <pc:docMk/>
            <pc:sldMk cId="2466892520" sldId="3063"/>
            <ac:picMk id="4098" creationId="{1576CA42-A5D3-D16C-433F-DFE6A2403F01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975277454" sldId="3064"/>
        </pc:sldMkLst>
        <pc:spChg chg="add del">
          <ac:chgData name="伊健 杜" userId="e69aded81da48593" providerId="LiveId" clId="{461766C9-7173-48F8-BF0E-C955B4241CB5}" dt="2023-04-13T07:47:52.236" v="5091" actId="478"/>
          <ac:spMkLst>
            <pc:docMk/>
            <pc:sldMk cId="2975277454" sldId="3064"/>
            <ac:spMk id="3" creationId="{302797AE-68F4-AA09-46B1-B368A30B839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975277454" sldId="3064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54.888" v="5093" actId="1076"/>
          <ac:picMkLst>
            <pc:docMk/>
            <pc:sldMk cId="2975277454" sldId="3064"/>
            <ac:picMk id="3076" creationId="{3A18999B-0558-956B-90B2-EFCE4BA8AC33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394622419" sldId="306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394622419" sldId="306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61766C9-7173-48F8-BF0E-C955B4241CB5}" dt="2023-04-13T11:09:12.053" v="5280" actId="478"/>
        <pc:sldMkLst>
          <pc:docMk/>
          <pc:sldMk cId="2440216222" sldId="306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40216222" sldId="3066"/>
            <ac:spMk id="2" creationId="{08CCE4F1-5354-A605-566E-5F8AAE2435A0}"/>
          </ac:spMkLst>
        </pc:spChg>
        <pc:picChg chg="add del mod">
          <ac:chgData name="伊健 杜" userId="e69aded81da48593" providerId="LiveId" clId="{461766C9-7173-48F8-BF0E-C955B4241CB5}" dt="2023-04-13T11:09:12.053" v="5280" actId="478"/>
          <ac:picMkLst>
            <pc:docMk/>
            <pc:sldMk cId="2440216222" sldId="3066"/>
            <ac:picMk id="11266" creationId="{6C97B5E2-2DBC-DF2A-CCB1-5983149F4EBF}"/>
          </ac:picMkLst>
        </pc:picChg>
      </pc:sldChg>
      <pc:sldChg chg="addSp delSp modSp new mod delAnim modAnim">
        <pc:chgData name="伊健 杜" userId="e69aded81da48593" providerId="LiveId" clId="{461766C9-7173-48F8-BF0E-C955B4241CB5}" dt="2023-04-13T11:12:29.223" v="5281" actId="478"/>
        <pc:sldMkLst>
          <pc:docMk/>
          <pc:sldMk cId="2925609551" sldId="3067"/>
        </pc:sldMkLst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2" creationId="{045FCE53-7E88-EA58-714A-EBCF77A8E32F}"/>
          </ac:spMkLst>
        </pc:spChg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3" creationId="{B3DF8E84-2E75-D890-585F-A1861FAE5FCD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9" creationId="{0563680B-1CF2-0F0B-8B49-40A014919C98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0" creationId="{AD562831-C603-E230-C23A-BD8921C025F1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1" creationId="{FEF7D063-A927-AE91-0502-91307743DFF3}"/>
          </ac:spMkLst>
        </pc:spChg>
        <pc:spChg chg="add mod">
          <ac:chgData name="伊健 杜" userId="e69aded81da48593" providerId="LiveId" clId="{461766C9-7173-48F8-BF0E-C955B4241CB5}" dt="2023-04-13T06:58:28.416" v="3116" actId="1076"/>
          <ac:spMkLst>
            <pc:docMk/>
            <pc:sldMk cId="2925609551" sldId="3067"/>
            <ac:spMk id="12" creationId="{77268017-B593-FB7A-DD37-527808DC6FCD}"/>
          </ac:spMkLst>
        </pc:spChg>
        <pc:spChg chg="add del mod">
          <ac:chgData name="伊健 杜" userId="e69aded81da48593" providerId="LiveId" clId="{461766C9-7173-48F8-BF0E-C955B4241CB5}" dt="2023-04-13T11:12:29.223" v="5281" actId="478"/>
          <ac:spMkLst>
            <pc:docMk/>
            <pc:sldMk cId="2925609551" sldId="3067"/>
            <ac:spMk id="13" creationId="{E8DA824A-1468-4623-2DD3-66F113B7A9AE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4" creationId="{8DBE20B6-9500-EA5D-B641-59F642CD8300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5" creationId="{5CF18E3E-90D8-9B97-BFBD-97188DABF99E}"/>
          </ac:spMkLst>
        </pc:spChg>
        <pc:picChg chg="add del mod">
          <ac:chgData name="伊健 杜" userId="e69aded81da48593" providerId="LiveId" clId="{461766C9-7173-48F8-BF0E-C955B4241CB5}" dt="2023-04-13T06:26:35.481" v="754" actId="478"/>
          <ac:picMkLst>
            <pc:docMk/>
            <pc:sldMk cId="2925609551" sldId="3067"/>
            <ac:picMk id="5" creationId="{1E22FD3B-11BF-B09B-5679-73DF7FF27BFE}"/>
          </ac:picMkLst>
        </pc:picChg>
        <pc:picChg chg="add del mod">
          <ac:chgData name="伊健 杜" userId="e69aded81da48593" providerId="LiveId" clId="{461766C9-7173-48F8-BF0E-C955B4241CB5}" dt="2023-04-13T06:37:46.807" v="1408" actId="478"/>
          <ac:picMkLst>
            <pc:docMk/>
            <pc:sldMk cId="2925609551" sldId="3067"/>
            <ac:picMk id="8" creationId="{AAAE6D08-2809-994C-1B63-4B4BFC5E5E3B}"/>
          </ac:picMkLst>
        </pc:picChg>
      </pc:sldChg>
      <pc:sldChg chg="addSp modSp add mod modAnim">
        <pc:chgData name="伊健 杜" userId="e69aded81da48593" providerId="LiveId" clId="{461766C9-7173-48F8-BF0E-C955B4241CB5}" dt="2023-04-13T08:18:19.046" v="5255"/>
        <pc:sldMkLst>
          <pc:docMk/>
          <pc:sldMk cId="2625978408" sldId="3068"/>
        </pc:sldMkLst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2" creationId="{AA2B744F-2387-28AE-8518-4DD220DE6E43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3" creationId="{1CECFBD1-AED6-43BB-4502-ECC663863E2C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4" creationId="{D5ACD194-B8EF-2A50-9F89-2835743B673A}"/>
          </ac:spMkLst>
        </pc:spChg>
        <pc:spChg chg="add mod">
          <ac:chgData name="伊健 杜" userId="e69aded81da48593" providerId="LiveId" clId="{461766C9-7173-48F8-BF0E-C955B4241CB5}" dt="2023-04-13T07:21:43.391" v="3707"/>
          <ac:spMkLst>
            <pc:docMk/>
            <pc:sldMk cId="2625978408" sldId="3068"/>
            <ac:spMk id="5" creationId="{A4A62148-3F4F-6CFA-918F-0FAB7FACBFB2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7:21:52.747" v="3720"/>
          <ac:spMkLst>
            <pc:docMk/>
            <pc:sldMk cId="2625978408" sldId="3068"/>
            <ac:spMk id="7" creationId="{F71F9963-9A7F-8956-DB56-043A8DA8F56F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8" creationId="{F161D820-E809-BC12-2FDB-BE5C4F1CC2A6}"/>
          </ac:spMkLst>
        </pc:spChg>
      </pc:sldChg>
      <pc:sldChg chg="delSp modSp new mod ord">
        <pc:chgData name="伊健 杜" userId="e69aded81da48593" providerId="LiveId" clId="{461766C9-7173-48F8-BF0E-C955B4241CB5}" dt="2023-04-13T07:27:14.640" v="3746" actId="122"/>
        <pc:sldMkLst>
          <pc:docMk/>
          <pc:sldMk cId="2899040409" sldId="3069"/>
        </pc:sldMkLst>
        <pc:spChg chg="mod">
          <ac:chgData name="伊健 杜" userId="e69aded81da48593" providerId="LiveId" clId="{461766C9-7173-48F8-BF0E-C955B4241CB5}" dt="2023-04-13T07:27:14.640" v="3746" actId="122"/>
          <ac:spMkLst>
            <pc:docMk/>
            <pc:sldMk cId="2899040409" sldId="3069"/>
            <ac:spMk id="2" creationId="{B53539EB-9C46-5752-F286-0D8E863326C5}"/>
          </ac:spMkLst>
        </pc:spChg>
        <pc:spChg chg="del">
          <ac:chgData name="伊健 杜" userId="e69aded81da48593" providerId="LiveId" clId="{461766C9-7173-48F8-BF0E-C955B4241CB5}" dt="2023-04-13T07:26:54.915" v="3738" actId="478"/>
          <ac:spMkLst>
            <pc:docMk/>
            <pc:sldMk cId="2899040409" sldId="3069"/>
            <ac:spMk id="3" creationId="{D6D601B6-5B0A-7DE0-DCDB-078BC96CAFE1}"/>
          </ac:spMkLst>
        </pc:sp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531784597" sldId="307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8:52.656" v="5096" actId="14100"/>
          <ac:picMkLst>
            <pc:docMk/>
            <pc:sldMk cId="2531784597" sldId="3070"/>
            <ac:picMk id="6146" creationId="{6D02D3B3-C707-BCF6-1999-93589090077F}"/>
          </ac:picMkLst>
        </pc:picChg>
      </pc:sldChg>
      <pc:sldChg chg="add">
        <pc:chgData name="伊健 杜" userId="e69aded81da48593" providerId="LiveId" clId="{461766C9-7173-48F8-BF0E-C955B4241CB5}" dt="2023-04-13T07:26:51.221" v="3735"/>
        <pc:sldMkLst>
          <pc:docMk/>
          <pc:sldMk cId="3638187495" sldId="3071"/>
        </pc:sldMkLst>
      </pc:sldChg>
      <pc:sldChg chg="new del">
        <pc:chgData name="伊健 杜" userId="e69aded81da48593" providerId="LiveId" clId="{461766C9-7173-48F8-BF0E-C955B4241CB5}" dt="2023-04-13T07:28:26.956" v="3815" actId="47"/>
        <pc:sldMkLst>
          <pc:docMk/>
          <pc:sldMk cId="1429391423" sldId="3072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226979498" sldId="307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21.108" v="5101" actId="1076"/>
          <ac:picMkLst>
            <pc:docMk/>
            <pc:sldMk cId="2226979498" sldId="3072"/>
            <ac:picMk id="7170" creationId="{3A2D50FE-9045-F65A-2A11-CDCE1EA02C52}"/>
          </ac:picMkLst>
        </pc:picChg>
      </pc:sldChg>
      <pc:sldChg chg="new del">
        <pc:chgData name="伊健 杜" userId="e69aded81da48593" providerId="LiveId" clId="{461766C9-7173-48F8-BF0E-C955B4241CB5}" dt="2023-04-13T07:28:26.232" v="3814" actId="47"/>
        <pc:sldMkLst>
          <pc:docMk/>
          <pc:sldMk cId="1375780548" sldId="3073"/>
        </pc:sldMkLst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414343171" sldId="307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986167834" sldId="3074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986167834" sldId="3074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767047319" sldId="307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3" creationId="{90D857A6-C700-A4CE-6C24-391DC4FBEE19}"/>
          </ac:spMkLst>
        </pc:spChg>
        <pc:spChg chg="add del">
          <ac:chgData name="伊健 杜" userId="e69aded81da48593" providerId="LiveId" clId="{461766C9-7173-48F8-BF0E-C955B4241CB5}" dt="2023-04-13T07:51:01.369" v="5141" actId="478"/>
          <ac:spMkLst>
            <pc:docMk/>
            <pc:sldMk cId="2767047319" sldId="3075"/>
            <ac:spMk id="4" creationId="{861EC9E9-2C08-1A5E-4769-D4ADF70F5442}"/>
          </ac:spMkLst>
        </pc:spChg>
        <pc:picChg chg="add mod">
          <ac:chgData name="伊健 杜" userId="e69aded81da48593" providerId="LiveId" clId="{461766C9-7173-48F8-BF0E-C955B4241CB5}" dt="2023-04-13T07:51:13.050" v="5144" actId="1076"/>
          <ac:picMkLst>
            <pc:docMk/>
            <pc:sldMk cId="2767047319" sldId="3075"/>
            <ac:picMk id="9220" creationId="{44424439-5D34-49BE-D867-C85B5F250DC1}"/>
          </ac:picMkLst>
        </pc:pic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1729317949" sldId="307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55.134" v="5139" actId="1076"/>
          <ac:picMkLst>
            <pc:docMk/>
            <pc:sldMk cId="1729317949" sldId="3076"/>
            <ac:picMk id="8194" creationId="{CB04E9BE-28E4-3CF1-2240-B2B41FB9565F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159813135" sldId="3077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461766C9-7173-48F8-BF0E-C955B4241CB5}" dt="2023-04-13T07:35:05.938" v="4319" actId="47"/>
        <pc:sldMkLst>
          <pc:docMk/>
          <pc:sldMk cId="2664204221" sldId="3077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502677090" sldId="3078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51:41.649" v="5148" actId="1076"/>
          <ac:picMkLst>
            <pc:docMk/>
            <pc:sldMk cId="502677090" sldId="3078"/>
            <ac:picMk id="10242" creationId="{DCAB3EDE-1680-E1AB-BC0C-A1D0044E1965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75065243" sldId="3079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75065243" sldId="3079"/>
            <ac:spMk id="2" creationId="{B53539EB-9C46-5752-F286-0D8E863326C5}"/>
          </ac:spMkLst>
        </pc:spChg>
      </pc:sldChg>
      <pc:sldChg chg="delSp modSp add mod ord">
        <pc:chgData name="伊健 杜" userId="e69aded81da48593" providerId="LiveId" clId="{461766C9-7173-48F8-BF0E-C955B4241CB5}" dt="2023-04-13T09:09:13.026" v="5274"/>
        <pc:sldMkLst>
          <pc:docMk/>
          <pc:sldMk cId="636085949" sldId="308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636085949" sldId="3080"/>
            <ac:spMk id="2" creationId="{D729D078-10FB-F44A-BCAA-FCEA49A9D029}"/>
          </ac:spMkLst>
        </pc:spChg>
        <pc:inkChg chg="del">
          <ac:chgData name="伊健 杜" userId="e69aded81da48593" providerId="LiveId" clId="{461766C9-7173-48F8-BF0E-C955B4241CB5}" dt="2023-04-13T07:38:51.921" v="4518" actId="478"/>
          <ac:inkMkLst>
            <pc:docMk/>
            <pc:sldMk cId="636085949" sldId="3080"/>
            <ac:inkMk id="3" creationId="{EA9A24FA-9B29-D347-AE46-BE2AA0ED75A4}"/>
          </ac:inkMkLst>
        </pc:ink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867FF9D7-8B81-474A-A6AB-54B04741E5FC}"/>
    <pc:docChg chg="undo custSel addSld delSld modSld sldOrd">
      <pc:chgData name="伊健 杜" userId="e69aded81da48593" providerId="LiveId" clId="{867FF9D7-8B81-474A-A6AB-54B04741E5FC}" dt="2023-04-26T10:27:13.432" v="1652" actId="47"/>
      <pc:docMkLst>
        <pc:docMk/>
      </pc:docMkLst>
      <pc:sldChg chg="del">
        <pc:chgData name="伊健 杜" userId="e69aded81da48593" providerId="LiveId" clId="{867FF9D7-8B81-474A-A6AB-54B04741E5FC}" dt="2023-04-25T10:40:15.759" v="0" actId="47"/>
        <pc:sldMkLst>
          <pc:docMk/>
          <pc:sldMk cId="1460987324" sldId="302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87374632" sldId="302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31712219" sldId="3029"/>
        </pc:sldMkLst>
      </pc:sldChg>
      <pc:sldChg chg="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4012841617" sldId="3040"/>
        </pc:sldMkLst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2" creationId="{C024BD86-39EF-40E4-C9F0-275A85D4731A}"/>
          </ac:spMkLst>
        </pc:spChg>
        <pc:spChg chg="mod">
          <ac:chgData name="伊健 杜" userId="e69aded81da48593" providerId="LiveId" clId="{867FF9D7-8B81-474A-A6AB-54B04741E5FC}" dt="2023-04-25T10:42:13.802" v="74" actId="1076"/>
          <ac:spMkLst>
            <pc:docMk/>
            <pc:sldMk cId="4012841617" sldId="3040"/>
            <ac:spMk id="8" creationId="{5884198E-E006-8463-CEA3-71884B4F4207}"/>
          </ac:spMkLst>
        </pc:spChg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10" creationId="{D2B209B3-C55A-E164-0667-20214192BB0D}"/>
          </ac:spMkLst>
        </pc:spChg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3714949685" sldId="3044"/>
        </pc:sldMkLst>
        <pc:spChg chg="del">
          <ac:chgData name="伊健 杜" userId="e69aded81da48593" providerId="LiveId" clId="{867FF9D7-8B81-474A-A6AB-54B04741E5FC}" dt="2023-04-25T10:40:36.316" v="2" actId="478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0:39.399" v="17"/>
          <ac:spMkLst>
            <pc:docMk/>
            <pc:sldMk cId="3714949685" sldId="3044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0:41.774" v="18" actId="478"/>
          <ac:spMkLst>
            <pc:docMk/>
            <pc:sldMk cId="3714949685" sldId="3044"/>
            <ac:spMk id="5" creationId="{A9F9EA90-70F2-6233-269F-A9DC7A1CFF87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20398108" sldId="304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279359239" sldId="304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30404460" sldId="3047"/>
        </pc:sldMkLst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962469068" sldId="3048"/>
        </pc:sldMkLst>
        <pc:spChg chg="del">
          <ac:chgData name="伊健 杜" userId="e69aded81da48593" providerId="LiveId" clId="{867FF9D7-8B81-474A-A6AB-54B04741E5FC}" dt="2023-04-25T10:41:01.959" v="22" actId="478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08.893" v="34"/>
          <ac:spMkLst>
            <pc:docMk/>
            <pc:sldMk cId="962469068" sldId="3048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04.381" v="24" actId="478"/>
          <ac:spMkLst>
            <pc:docMk/>
            <pc:sldMk cId="962469068" sldId="3048"/>
            <ac:spMk id="5" creationId="{BFD1807C-9374-86D4-225A-526FB4B3F3B1}"/>
          </ac:spMkLst>
        </pc:spChg>
        <pc:picChg chg="mod">
          <ac:chgData name="伊健 杜" userId="e69aded81da48593" providerId="LiveId" clId="{867FF9D7-8B81-474A-A6AB-54B04741E5FC}" dt="2023-04-25T10:41:05.535" v="25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4069621619" sldId="3049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11991883" sldId="3050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756758941" sldId="305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138510662" sldId="305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35474981" sldId="305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59799911" sldId="305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732760" sldId="3056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2902990088" sldId="3057"/>
        </pc:sldMkLst>
        <pc:spChg chg="del">
          <ac:chgData name="伊健 杜" userId="e69aded81da48593" providerId="LiveId" clId="{867FF9D7-8B81-474A-A6AB-54B04741E5FC}" dt="2023-04-25T10:41:22.498" v="36" actId="478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25.107" v="42"/>
          <ac:spMkLst>
            <pc:docMk/>
            <pc:sldMk cId="2902990088" sldId="3057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27.839" v="43" actId="478"/>
          <ac:spMkLst>
            <pc:docMk/>
            <pc:sldMk cId="2902990088" sldId="3057"/>
            <ac:spMk id="5" creationId="{7902D8F1-3A63-91C5-7FED-5C266E2B3744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79814470" sldId="305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914436356" sldId="3059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1916847066" sldId="3060"/>
        </pc:sldMkLst>
        <pc:spChg chg="del">
          <ac:chgData name="伊健 杜" userId="e69aded81da48593" providerId="LiveId" clId="{867FF9D7-8B81-474A-A6AB-54B04741E5FC}" dt="2023-04-25T10:41:39.299" v="45" actId="478"/>
          <ac:spMkLst>
            <pc:docMk/>
            <pc:sldMk cId="1916847066" sldId="306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50.794" v="61" actId="1076"/>
          <ac:spMkLst>
            <pc:docMk/>
            <pc:sldMk cId="1916847066" sldId="3060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48.226" v="60" actId="478"/>
          <ac:spMkLst>
            <pc:docMk/>
            <pc:sldMk cId="1916847066" sldId="3060"/>
            <ac:spMk id="5" creationId="{460BF111-E557-7B54-F008-7C243FA3C62C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119518648" sldId="3061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831002364" sldId="306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66892520" sldId="306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75277454" sldId="306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94622419" sldId="306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40216222" sldId="306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25609551" sldId="306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625978408" sldId="306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899040409" sldId="3069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531784597" sldId="3070"/>
        </pc:sldMkLst>
      </pc:sldChg>
      <pc:sldChg chg="del">
        <pc:chgData name="伊健 杜" userId="e69aded81da48593" providerId="LiveId" clId="{867FF9D7-8B81-474A-A6AB-54B04741E5FC}" dt="2023-04-25T10:42:27.891" v="81" actId="47"/>
        <pc:sldMkLst>
          <pc:docMk/>
          <pc:sldMk cId="3638187495" sldId="3071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226979498" sldId="3072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414343171" sldId="3073"/>
        </pc:sldMkLst>
        <pc:spChg chg="mod">
          <ac:chgData name="伊健 杜" userId="e69aded81da48593" providerId="LiveId" clId="{867FF9D7-8B81-474A-A6AB-54B04741E5FC}" dt="2023-04-25T12:45:49.127" v="1449" actId="20577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986167834" sldId="3074"/>
        </pc:sldMkLst>
        <pc:spChg chg="mod">
          <ac:chgData name="伊健 杜" userId="e69aded81da48593" providerId="LiveId" clId="{867FF9D7-8B81-474A-A6AB-54B04741E5FC}" dt="2023-04-25T12:48:01.212" v="1463" actId="20577"/>
          <ac:spMkLst>
            <pc:docMk/>
            <pc:sldMk cId="3986167834" sldId="3074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767047319" sldId="3075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729317949" sldId="307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159813135" sldId="3077"/>
        </pc:sldMkLst>
        <pc:spChg chg="mod">
          <ac:chgData name="伊健 杜" userId="e69aded81da48593" providerId="LiveId" clId="{867FF9D7-8B81-474A-A6AB-54B04741E5FC}" dt="2023-04-25T12:51:41.600" v="1472" actId="20577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502677090" sldId="3078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875065243" sldId="3079"/>
        </pc:sldMkLst>
      </pc:sldChg>
      <pc:sldChg chg="delSp add del">
        <pc:chgData name="伊健 杜" userId="e69aded81da48593" providerId="LiveId" clId="{867FF9D7-8B81-474A-A6AB-54B04741E5FC}" dt="2023-04-25T10:41:02.710" v="23" actId="47"/>
        <pc:sldMkLst>
          <pc:docMk/>
          <pc:sldMk cId="428757263" sldId="3080"/>
        </pc:sldMkLst>
        <pc:spChg chg="del">
          <ac:chgData name="伊健 杜" userId="e69aded81da48593" providerId="LiveId" clId="{867FF9D7-8B81-474A-A6AB-54B04741E5FC}" dt="2023-04-25T10:40:45.393" v="20" actId="478"/>
          <ac:spMkLst>
            <pc:docMk/>
            <pc:sldMk cId="428757263" sldId="308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0:40:45.393" v="20" actId="478"/>
          <ac:picMkLst>
            <pc:docMk/>
            <pc:sldMk cId="428757263" sldId="3080"/>
            <ac:picMk id="24578" creationId="{3899F63F-51E5-F8C7-C8F6-52860B0E8AD3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6085949" sldId="3080"/>
        </pc:sldMkLst>
      </pc:sldChg>
      <pc:sldChg chg="addSp delSp modSp add del mod setBg">
        <pc:chgData name="伊健 杜" userId="e69aded81da48593" providerId="LiveId" clId="{867FF9D7-8B81-474A-A6AB-54B04741E5FC}" dt="2023-04-26T10:27:13.432" v="1652" actId="47"/>
        <pc:sldMkLst>
          <pc:docMk/>
          <pc:sldMk cId="1847513044" sldId="308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3" creationId="{90D857A6-C700-A4CE-6C24-391DC4FBEE19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1" creationId="{8FC9BE17-9A7B-462D-AE50-3D8777387304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3" creationId="{3EBE8569-6AEC-4B8C-8D53-2DE337CDBA6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5" creationId="{55D4142C-5077-457F-A6AD-3FECFDB3968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7" creationId="{7A5F0580-5EE9-419F-96EE-B6529EF6E7D0}"/>
          </ac:spMkLst>
        </pc:spChg>
        <pc:picChg chg="add mod ord">
          <ac:chgData name="伊健 杜" userId="e69aded81da48593" providerId="LiveId" clId="{867FF9D7-8B81-474A-A6AB-54B04741E5FC}" dt="2023-04-25T10:53:27.081" v="165" actId="1076"/>
          <ac:picMkLst>
            <pc:docMk/>
            <pc:sldMk cId="1847513044" sldId="3080"/>
            <ac:picMk id="1026" creationId="{F7DC9B23-7E07-83A5-EC98-F4D69AF3D1D4}"/>
          </ac:picMkLst>
        </pc:picChg>
        <pc:picChg chg="del">
          <ac:chgData name="伊健 杜" userId="e69aded81da48593" providerId="LiveId" clId="{867FF9D7-8B81-474A-A6AB-54B04741E5FC}" dt="2023-04-25T10:51:19.567" v="98" actId="478"/>
          <ac:picMkLst>
            <pc:docMk/>
            <pc:sldMk cId="1847513044" sldId="3080"/>
            <ac:picMk id="9220" creationId="{44424439-5D34-49BE-D867-C85B5F250DC1}"/>
          </ac:picMkLst>
        </pc:picChg>
      </pc:sldChg>
      <pc:sldChg chg="addSp delSp modSp new del mod">
        <pc:chgData name="伊健 杜" userId="e69aded81da48593" providerId="LiveId" clId="{867FF9D7-8B81-474A-A6AB-54B04741E5FC}" dt="2023-04-26T10:26:35.015" v="1650" actId="47"/>
        <pc:sldMkLst>
          <pc:docMk/>
          <pc:sldMk cId="3469004113" sldId="3081"/>
        </pc:sldMkLst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2" creationId="{A17E0956-504A-005C-C71F-56FE61D8AB18}"/>
          </ac:spMkLst>
        </pc:spChg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3" creationId="{88F3FEBA-B155-1508-82F5-EE129FCF0E22}"/>
          </ac:spMkLst>
        </pc:spChg>
        <pc:picChg chg="add mod">
          <ac:chgData name="伊健 杜" userId="e69aded81da48593" providerId="LiveId" clId="{867FF9D7-8B81-474A-A6AB-54B04741E5FC}" dt="2023-04-25T10:52:18.754" v="152" actId="1076"/>
          <ac:picMkLst>
            <pc:docMk/>
            <pc:sldMk cId="3469004113" sldId="3081"/>
            <ac:picMk id="5" creationId="{C2B1FCD9-227C-4D6F-0B70-55CE2E66E589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68909991" sldId="3082"/>
        </pc:sldMkLst>
        <pc:spChg chg="del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2" creationId="{B53539EB-9C46-5752-F286-0D8E863326C5}"/>
          </ac:spMkLst>
        </pc:spChg>
        <pc:spChg chg="add mod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4" creationId="{EA3C3F54-6BC7-EADD-4362-1ED60A06F811}"/>
          </ac:spMkLst>
        </pc:spChg>
        <pc:picChg chg="add">
          <ac:chgData name="伊健 杜" userId="e69aded81da48593" providerId="LiveId" clId="{867FF9D7-8B81-474A-A6AB-54B04741E5FC}" dt="2023-04-25T10:53:43.299" v="167"/>
          <ac:picMkLst>
            <pc:docMk/>
            <pc:sldMk cId="368909991" sldId="3082"/>
            <ac:picMk id="2050" creationId="{6A160924-358C-A24A-1A93-10AE8F97A46C}"/>
          </ac:picMkLst>
        </pc:picChg>
      </pc:sldChg>
      <pc:sldChg chg="add del">
        <pc:chgData name="伊健 杜" userId="e69aded81da48593" providerId="LiveId" clId="{867FF9D7-8B81-474A-A6AB-54B04741E5FC}" dt="2023-04-25T10:52:32.668" v="154" actId="47"/>
        <pc:sldMkLst>
          <pc:docMk/>
          <pc:sldMk cId="1524235124" sldId="3082"/>
        </pc:sldMkLst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977062528" sldId="3083"/>
        </pc:sldMkLst>
        <pc:picChg chg="del">
          <ac:chgData name="伊健 杜" userId="e69aded81da48593" providerId="LiveId" clId="{867FF9D7-8B81-474A-A6AB-54B04741E5FC}" dt="2023-04-25T10:53:54.335" v="169" actId="478"/>
          <ac:picMkLst>
            <pc:docMk/>
            <pc:sldMk cId="977062528" sldId="3083"/>
            <ac:picMk id="2050" creationId="{6A160924-358C-A24A-1A93-10AE8F97A46C}"/>
          </ac:picMkLst>
        </pc:picChg>
        <pc:picChg chg="add">
          <ac:chgData name="伊健 杜" userId="e69aded81da48593" providerId="LiveId" clId="{867FF9D7-8B81-474A-A6AB-54B04741E5FC}" dt="2023-04-25T10:54:01.012" v="170"/>
          <ac:picMkLst>
            <pc:docMk/>
            <pc:sldMk cId="977062528" sldId="3083"/>
            <ac:picMk id="3074" creationId="{891F73E0-A179-0366-F75A-E20B36AE77AF}"/>
          </ac:picMkLst>
        </pc:picChg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1030953924" sldId="3084"/>
        </pc:sldMkLst>
        <pc:picChg chg="del">
          <ac:chgData name="伊健 杜" userId="e69aded81da48593" providerId="LiveId" clId="{867FF9D7-8B81-474A-A6AB-54B04741E5FC}" dt="2023-04-25T10:54:41.059" v="172" actId="478"/>
          <ac:picMkLst>
            <pc:docMk/>
            <pc:sldMk cId="1030953924" sldId="3084"/>
            <ac:picMk id="3074" creationId="{891F73E0-A179-0366-F75A-E20B36AE77AF}"/>
          </ac:picMkLst>
        </pc:picChg>
        <pc:picChg chg="add">
          <ac:chgData name="伊健 杜" userId="e69aded81da48593" providerId="LiveId" clId="{867FF9D7-8B81-474A-A6AB-54B04741E5FC}" dt="2023-04-25T10:54:52.090" v="173"/>
          <ac:picMkLst>
            <pc:docMk/>
            <pc:sldMk cId="1030953924" sldId="3084"/>
            <ac:picMk id="4098" creationId="{BA14DE85-F98E-3EFD-AE6C-6F137393CCBA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593573711" sldId="3085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0:56:25.214" v="176" actId="478"/>
          <ac:spMkLst>
            <pc:docMk/>
            <pc:sldMk cId="3593573711" sldId="3085"/>
            <ac:spMk id="3" creationId="{90D857A6-C700-A4CE-6C24-391DC4FBEE19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4" creationId="{D6A506DC-88FF-83F6-1D60-D1D7B43FCC44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5" creationId="{837C7115-4E6D-41EF-E555-4951E9D80C40}"/>
          </ac:spMkLst>
        </pc:spChg>
        <pc:picChg chg="del">
          <ac:chgData name="伊健 杜" userId="e69aded81da48593" providerId="LiveId" clId="{867FF9D7-8B81-474A-A6AB-54B04741E5FC}" dt="2023-04-25T10:56:23.527" v="175" actId="478"/>
          <ac:picMkLst>
            <pc:docMk/>
            <pc:sldMk cId="3593573711" sldId="3085"/>
            <ac:picMk id="1026" creationId="{F7DC9B23-7E07-83A5-EC98-F4D69AF3D1D4}"/>
          </ac:picMkLst>
        </pc:picChg>
        <pc:picChg chg="add mod">
          <ac:chgData name="伊健 杜" userId="e69aded81da48593" providerId="LiveId" clId="{867FF9D7-8B81-474A-A6AB-54B04741E5FC}" dt="2023-04-25T10:56:53.683" v="187" actId="1076"/>
          <ac:picMkLst>
            <pc:docMk/>
            <pc:sldMk cId="3593573711" sldId="3085"/>
            <ac:picMk id="5122" creationId="{FBD1C132-D5DF-9DE8-15E8-81DF452F3C73}"/>
          </ac:picMkLst>
        </pc:picChg>
        <pc:picChg chg="add del">
          <ac:chgData name="伊健 杜" userId="e69aded81da48593" providerId="LiveId" clId="{867FF9D7-8B81-474A-A6AB-54B04741E5FC}" dt="2023-04-25T10:56:41.284" v="181" actId="478"/>
          <ac:picMkLst>
            <pc:docMk/>
            <pc:sldMk cId="3593573711" sldId="3085"/>
            <ac:picMk id="5124" creationId="{D87FBCEC-5E72-F27E-E7B2-905C84193951}"/>
          </ac:picMkLst>
        </pc:picChg>
        <pc:picChg chg="add mod">
          <ac:chgData name="伊健 杜" userId="e69aded81da48593" providerId="LiveId" clId="{867FF9D7-8B81-474A-A6AB-54B04741E5FC}" dt="2023-04-25T10:56:54.889" v="188" actId="1076"/>
          <ac:picMkLst>
            <pc:docMk/>
            <pc:sldMk cId="3593573711" sldId="3085"/>
            <ac:picMk id="5126" creationId="{3FF42A82-F823-40AD-4390-D1D7CBEE8F7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612757008" sldId="308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612757008" sldId="3086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10.719" v="1478"/>
          <ac:spMkLst>
            <pc:docMk/>
            <pc:sldMk cId="1612757008" sldId="3086"/>
            <ac:spMk id="3" creationId="{90D857A6-C700-A4CE-6C24-391DC4FBEE19}"/>
          </ac:spMkLst>
        </pc:spChg>
        <pc:picChg chg="add del mod">
          <ac:chgData name="伊健 杜" userId="e69aded81da48593" providerId="LiveId" clId="{867FF9D7-8B81-474A-A6AB-54B04741E5FC}" dt="2023-04-25T11:01:41.872" v="344" actId="478"/>
          <ac:picMkLst>
            <pc:docMk/>
            <pc:sldMk cId="1612757008" sldId="3086"/>
            <ac:picMk id="6146" creationId="{7FAF150C-12E3-50C5-BDC5-DE1DF9B10D92}"/>
          </ac:picMkLst>
        </pc:picChg>
        <pc:picChg chg="add mod">
          <ac:chgData name="伊健 杜" userId="e69aded81da48593" providerId="LiveId" clId="{867FF9D7-8B81-474A-A6AB-54B04741E5FC}" dt="2023-04-25T11:01:46.482" v="347" actId="14100"/>
          <ac:picMkLst>
            <pc:docMk/>
            <pc:sldMk cId="1612757008" sldId="3086"/>
            <ac:picMk id="6148" creationId="{3388A55E-F34E-4C8C-8DD5-90FE001F25FE}"/>
          </ac:picMkLst>
        </pc:picChg>
        <pc:picChg chg="del">
          <ac:chgData name="伊健 杜" userId="e69aded81da48593" providerId="LiveId" clId="{867FF9D7-8B81-474A-A6AB-54B04741E5FC}" dt="2023-04-25T11:00:35.879" v="231" actId="478"/>
          <ac:picMkLst>
            <pc:docMk/>
            <pc:sldMk cId="1612757008" sldId="3086"/>
            <ac:picMk id="9220" creationId="{44424439-5D34-49BE-D867-C85B5F250DC1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142995573" sldId="3087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54.968" v="1488" actId="20577"/>
          <ac:spMkLst>
            <pc:docMk/>
            <pc:sldMk cId="1142995573" sldId="308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01:50.686" v="349" actId="478"/>
          <ac:picMkLst>
            <pc:docMk/>
            <pc:sldMk cId="1142995573" sldId="3087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02:21.664" v="393" actId="1076"/>
          <ac:picMkLst>
            <pc:docMk/>
            <pc:sldMk cId="1142995573" sldId="3087"/>
            <ac:picMk id="7170" creationId="{8632B4C1-B4A2-5479-646D-8DAE9361C3BB}"/>
          </ac:picMkLst>
        </pc:pic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035675450" sldId="3088"/>
        </pc:sldMkLst>
        <pc:spChg chg="mod">
          <ac:chgData name="伊健 杜" userId="e69aded81da48593" providerId="LiveId" clId="{867FF9D7-8B81-474A-A6AB-54B04741E5FC}" dt="2023-04-25T13:03:32.059" v="1489" actId="20577"/>
          <ac:spMkLst>
            <pc:docMk/>
            <pc:sldMk cId="2035675450" sldId="3088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314252756" sldId="308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14252756" sldId="3089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568692674" sldId="3090"/>
        </pc:sldMkLst>
        <pc:spChg chg="mod">
          <ac:chgData name="伊健 杜" userId="e69aded81da48593" providerId="LiveId" clId="{867FF9D7-8B81-474A-A6AB-54B04741E5FC}" dt="2023-04-25T11:08:25.634" v="451"/>
          <ac:spMkLst>
            <pc:docMk/>
            <pc:sldMk cId="2568692674" sldId="309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568692674" sldId="309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13:08.698" v="452" actId="478"/>
          <ac:picMkLst>
            <pc:docMk/>
            <pc:sldMk cId="2568692674" sldId="3090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15:46.911" v="580" actId="1076"/>
          <ac:picMkLst>
            <pc:docMk/>
            <pc:sldMk cId="2568692674" sldId="3090"/>
            <ac:picMk id="10242" creationId="{E6AF6155-BBC9-7803-EEA6-7FF1437E45AC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339548982" sldId="3091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9548982" sldId="309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56.448" v="582" actId="1076"/>
          <ac:picMkLst>
            <pc:docMk/>
            <pc:sldMk cId="339548982" sldId="3091"/>
            <ac:picMk id="9218" creationId="{79F47A6B-89F4-A444-03A4-AF9B58A8994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76447203" sldId="3092"/>
        </pc:sldMkLst>
        <pc:spChg chg="mod">
          <ac:chgData name="伊健 杜" userId="e69aded81da48593" providerId="LiveId" clId="{867FF9D7-8B81-474A-A6AB-54B04741E5FC}" dt="2023-04-25T11:14:17.033" v="574" actId="1076"/>
          <ac:spMkLst>
            <pc:docMk/>
            <pc:sldMk cId="76447203" sldId="3092"/>
            <ac:spMk id="2" creationId="{10304424-DB4A-36E7-9E0D-D32A5DD0F26C}"/>
          </ac:spMkLst>
        </pc:spChg>
        <pc:spChg chg="del mod">
          <ac:chgData name="伊健 杜" userId="e69aded81da48593" providerId="LiveId" clId="{867FF9D7-8B81-474A-A6AB-54B04741E5FC}" dt="2023-04-25T11:13:57.732" v="543" actId="478"/>
          <ac:spMkLst>
            <pc:docMk/>
            <pc:sldMk cId="76447203" sldId="3092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19.213" v="577" actId="1076"/>
          <ac:picMkLst>
            <pc:docMk/>
            <pc:sldMk cId="76447203" sldId="3092"/>
            <ac:picMk id="8194" creationId="{274011A3-9654-55BB-2E7B-AF8B5B57F70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958712672" sldId="3093"/>
        </pc:sldMkLst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2958712672" sldId="3093"/>
            <ac:spMk id="3" creationId="{80C75AAB-AA8A-1F73-3C7C-F977DD9DEB9D}"/>
          </ac:spMkLst>
        </pc:spChg>
        <pc:spChg chg="add mod">
          <ac:chgData name="伊健 杜" userId="e69aded81da48593" providerId="LiveId" clId="{867FF9D7-8B81-474A-A6AB-54B04741E5FC}" dt="2023-04-25T11:19:45.063" v="640" actId="1076"/>
          <ac:spMkLst>
            <pc:docMk/>
            <pc:sldMk cId="2958712672" sldId="3093"/>
            <ac:spMk id="4" creationId="{17B1B030-573D-7C00-83C7-A3C6A035D0E1}"/>
          </ac:spMkLst>
        </pc:spChg>
        <pc:picChg chg="del">
          <ac:chgData name="伊健 杜" userId="e69aded81da48593" providerId="LiveId" clId="{867FF9D7-8B81-474A-A6AB-54B04741E5FC}" dt="2023-04-25T11:16:05.364" v="590" actId="478"/>
          <ac:picMkLst>
            <pc:docMk/>
            <pc:sldMk cId="2958712672" sldId="3093"/>
            <ac:picMk id="8194" creationId="{274011A3-9654-55BB-2E7B-AF8B5B57F702}"/>
          </ac:picMkLst>
        </pc:picChg>
        <pc:picChg chg="add mod">
          <ac:chgData name="伊健 杜" userId="e69aded81da48593" providerId="LiveId" clId="{867FF9D7-8B81-474A-A6AB-54B04741E5FC}" dt="2023-04-25T11:16:53.223" v="595" actId="1076"/>
          <ac:picMkLst>
            <pc:docMk/>
            <pc:sldMk cId="2958712672" sldId="3093"/>
            <ac:picMk id="11266" creationId="{620A1E92-251E-5C6D-B238-55D64AA79955}"/>
          </ac:picMkLst>
        </pc:picChg>
        <pc:picChg chg="add mod">
          <ac:chgData name="伊健 杜" userId="e69aded81da48593" providerId="LiveId" clId="{867FF9D7-8B81-474A-A6AB-54B04741E5FC}" dt="2023-04-25T11:18:08.215" v="601" actId="1076"/>
          <ac:picMkLst>
            <pc:docMk/>
            <pc:sldMk cId="2958712672" sldId="3093"/>
            <ac:picMk id="11268" creationId="{BCE0BCDD-D550-8F86-625E-66A62D1EFBA1}"/>
          </ac:picMkLst>
        </pc:picChg>
        <pc:picChg chg="add mod">
          <ac:chgData name="伊健 杜" userId="e69aded81da48593" providerId="LiveId" clId="{867FF9D7-8B81-474A-A6AB-54B04741E5FC}" dt="2023-04-25T11:19:42.067" v="637" actId="1076"/>
          <ac:picMkLst>
            <pc:docMk/>
            <pc:sldMk cId="2958712672" sldId="3093"/>
            <ac:picMk id="11270" creationId="{A19910C8-787E-0062-FDBA-18A3C2052C6F}"/>
          </ac:picMkLst>
        </pc:picChg>
        <pc:picChg chg="add mod">
          <ac:chgData name="伊健 杜" userId="e69aded81da48593" providerId="LiveId" clId="{867FF9D7-8B81-474A-A6AB-54B04741E5FC}" dt="2023-04-25T11:19:46.062" v="641" actId="1076"/>
          <ac:picMkLst>
            <pc:docMk/>
            <pc:sldMk cId="2958712672" sldId="3093"/>
            <ac:picMk id="11272" creationId="{B7079247-85D2-4CC2-CF95-5968804D13FF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878174721" sldId="3094"/>
        </pc:sldMkLst>
        <pc:spChg chg="mod">
          <ac:chgData name="伊健 杜" userId="e69aded81da48593" providerId="LiveId" clId="{867FF9D7-8B81-474A-A6AB-54B04741E5FC}" dt="2023-04-25T11:24:42.172" v="653"/>
          <ac:spMkLst>
            <pc:docMk/>
            <pc:sldMk cId="1878174721" sldId="309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78174721" sldId="3094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30:52.789" v="654" actId="478"/>
          <ac:picMkLst>
            <pc:docMk/>
            <pc:sldMk cId="1878174721" sldId="3094"/>
            <ac:picMk id="9218" creationId="{79F47A6B-89F4-A444-03A4-AF9B58A89942}"/>
          </ac:picMkLst>
        </pc:picChg>
        <pc:picChg chg="add mod">
          <ac:chgData name="伊健 杜" userId="e69aded81da48593" providerId="LiveId" clId="{867FF9D7-8B81-474A-A6AB-54B04741E5FC}" dt="2023-04-25T11:34:54.609" v="977" actId="1076"/>
          <ac:picMkLst>
            <pc:docMk/>
            <pc:sldMk cId="1878174721" sldId="3094"/>
            <ac:picMk id="14338" creationId="{A550A1E2-728B-8003-9C26-A014DAD56B50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892647309" sldId="3095"/>
        </pc:sldMkLst>
        <pc:spChg chg="mod">
          <ac:chgData name="伊健 杜" userId="e69aded81da48593" providerId="LiveId" clId="{867FF9D7-8B81-474A-A6AB-54B04741E5FC}" dt="2023-04-25T13:14:26.996" v="1502" actId="20577"/>
          <ac:spMkLst>
            <pc:docMk/>
            <pc:sldMk cId="892647309" sldId="3095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48:19.275" v="979" actId="1076"/>
          <ac:picMkLst>
            <pc:docMk/>
            <pc:sldMk cId="892647309" sldId="3095"/>
            <ac:picMk id="13314" creationId="{9B400BE6-D00F-6792-8923-BA4AB479607E}"/>
          </ac:picMkLst>
        </pc:picChg>
      </pc:sldChg>
      <pc:sldChg chg="add del">
        <pc:chgData name="伊健 杜" userId="e69aded81da48593" providerId="LiveId" clId="{867FF9D7-8B81-474A-A6AB-54B04741E5FC}" dt="2023-04-25T11:32:51.392" v="843" actId="47"/>
        <pc:sldMkLst>
          <pc:docMk/>
          <pc:sldMk cId="1559812064" sldId="309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886977146" sldId="309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86977146" sldId="3096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420405008" sldId="3097"/>
        </pc:sldMkLst>
        <pc:spChg chg="mod">
          <ac:chgData name="伊健 杜" userId="e69aded81da48593" providerId="LiveId" clId="{867FF9D7-8B81-474A-A6AB-54B04741E5FC}" dt="2023-04-25T11:49:00.823" v="989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420405008" sldId="309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49:05.665" v="990" actId="478"/>
          <ac:picMkLst>
            <pc:docMk/>
            <pc:sldMk cId="2420405008" sldId="3097"/>
            <ac:picMk id="14338" creationId="{A550A1E2-728B-8003-9C26-A014DAD56B50}"/>
          </ac:picMkLst>
        </pc:picChg>
        <pc:picChg chg="add del mod">
          <ac:chgData name="伊健 杜" userId="e69aded81da48593" providerId="LiveId" clId="{867FF9D7-8B81-474A-A6AB-54B04741E5FC}" dt="2023-04-25T11:50:00.825" v="1019" actId="478"/>
          <ac:picMkLst>
            <pc:docMk/>
            <pc:sldMk cId="2420405008" sldId="3097"/>
            <ac:picMk id="15362" creationId="{FF71B124-A694-F7DF-C917-4E6327D9047D}"/>
          </ac:picMkLst>
        </pc:picChg>
        <pc:picChg chg="add mod">
          <ac:chgData name="伊健 杜" userId="e69aded81da48593" providerId="LiveId" clId="{867FF9D7-8B81-474A-A6AB-54B04741E5FC}" dt="2023-04-25T11:50:05.530" v="1022" actId="1076"/>
          <ac:picMkLst>
            <pc:docMk/>
            <pc:sldMk cId="2420405008" sldId="3097"/>
            <ac:picMk id="15364" creationId="{86279AC3-9561-9837-E2C9-CE16CE0CF0E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893888318" sldId="3098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93888318" sldId="3098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51:40.907" v="1024" actId="478"/>
          <ac:picMkLst>
            <pc:docMk/>
            <pc:sldMk cId="2893888318" sldId="3098"/>
            <ac:picMk id="15364" creationId="{86279AC3-9561-9837-E2C9-CE16CE0CF0EB}"/>
          </ac:picMkLst>
        </pc:picChg>
        <pc:picChg chg="add mod">
          <ac:chgData name="伊健 杜" userId="e69aded81da48593" providerId="LiveId" clId="{867FF9D7-8B81-474A-A6AB-54B04741E5FC}" dt="2023-04-25T11:51:53.422" v="1028" actId="1076"/>
          <ac:picMkLst>
            <pc:docMk/>
            <pc:sldMk cId="2893888318" sldId="3098"/>
            <ac:picMk id="16386" creationId="{F8A3A08A-8BCA-0D17-43F8-60FD9E462E47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2948498220" sldId="309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948498220" sldId="3099"/>
            <ac:spMk id="2" creationId="{B53539EB-9C46-5752-F286-0D8E863326C5}"/>
          </ac:spMkLst>
        </pc:spChg>
        <pc:inkChg chg="add">
          <ac:chgData name="伊健 杜" userId="e69aded81da48593" providerId="LiveId" clId="{867FF9D7-8B81-474A-A6AB-54B04741E5FC}" dt="2023-04-25T15:31:56.207" v="1649"/>
          <ac:inkMkLst>
            <pc:docMk/>
            <pc:sldMk cId="2948498220" sldId="3099"/>
            <ac:inkMk id="3" creationId="{691696D9-ADB4-535D-5379-ECAF2AEC2C00}"/>
          </ac:inkMkLst>
        </pc:ink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3548753" sldId="310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3548753" sldId="3100"/>
            <ac:spMk id="2" creationId="{B53539EB-9C46-5752-F286-0D8E863326C5}"/>
          </ac:spMkLst>
        </pc:spChg>
        <pc:spChg chg="add del mod">
          <ac:chgData name="伊健 杜" userId="e69aded81da48593" providerId="LiveId" clId="{867FF9D7-8B81-474A-A6AB-54B04741E5FC}" dt="2023-04-25T13:31:26.221" v="1523" actId="478"/>
          <ac:spMkLst>
            <pc:docMk/>
            <pc:sldMk cId="13548753" sldId="3100"/>
            <ac:spMk id="3" creationId="{703CC995-D433-E3D6-6E9F-01E450B5C7E2}"/>
          </ac:spMkLst>
        </pc:spChg>
      </pc:sldChg>
      <pc:sldChg chg="addSp delSp modSp add mod">
        <pc:chgData name="伊健 杜" userId="e69aded81da48593" providerId="LiveId" clId="{867FF9D7-8B81-474A-A6AB-54B04741E5FC}" dt="2023-04-25T13:21:37.950" v="1505" actId="1076"/>
        <pc:sldMkLst>
          <pc:docMk/>
          <pc:sldMk cId="2435270238" sldId="3101"/>
        </pc:sldMkLst>
        <pc:spChg chg="mod">
          <ac:chgData name="伊健 杜" userId="e69aded81da48593" providerId="LiveId" clId="{867FF9D7-8B81-474A-A6AB-54B04741E5FC}" dt="2023-04-25T12:29:25.191" v="1256" actId="20577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2:30:09.776" v="1343" actId="27636"/>
          <ac:spMkLst>
            <pc:docMk/>
            <pc:sldMk cId="2435270238" sldId="310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21:37.950" v="1505" actId="1076"/>
          <ac:picMkLst>
            <pc:docMk/>
            <pc:sldMk cId="2435270238" sldId="3101"/>
            <ac:picMk id="2050" creationId="{FD6D7730-8445-AA78-07EF-6B7A0FCD572B}"/>
          </ac:picMkLst>
        </pc:picChg>
        <pc:picChg chg="del">
          <ac:chgData name="伊健 杜" userId="e69aded81da48593" providerId="LiveId" clId="{867FF9D7-8B81-474A-A6AB-54B04741E5FC}" dt="2023-04-25T12:30:11.485" v="1344" actId="478"/>
          <ac:picMkLst>
            <pc:docMk/>
            <pc:sldMk cId="2435270238" sldId="3101"/>
            <ac:picMk id="16386" creationId="{F8A3A08A-8BCA-0D17-43F8-60FD9E462E47}"/>
          </ac:picMkLst>
        </pc:picChg>
      </pc:sldChg>
      <pc:sldChg chg="modSp add mod">
        <pc:chgData name="伊健 杜" userId="e69aded81da48593" providerId="LiveId" clId="{867FF9D7-8B81-474A-A6AB-54B04741E5FC}" dt="2023-04-25T12:31:12.178" v="1440" actId="1076"/>
        <pc:sldMkLst>
          <pc:docMk/>
          <pc:sldMk cId="253614686" sldId="3102"/>
        </pc:sldMkLst>
        <pc:spChg chg="mod">
          <ac:chgData name="伊健 杜" userId="e69aded81da48593" providerId="LiveId" clId="{867FF9D7-8B81-474A-A6AB-54B04741E5FC}" dt="2023-04-25T12:31:12.178" v="1440" actId="1076"/>
          <ac:spMkLst>
            <pc:docMk/>
            <pc:sldMk cId="253614686" sldId="3102"/>
            <ac:spMk id="2" creationId="{B53539EB-9C46-5752-F286-0D8E863326C5}"/>
          </ac:spMkLst>
        </pc:spChg>
      </pc:sldChg>
      <pc:sldChg chg="addSp delSp modSp new add del mod ord modAnim">
        <pc:chgData name="伊健 杜" userId="e69aded81da48593" providerId="LiveId" clId="{867FF9D7-8B81-474A-A6AB-54B04741E5FC}" dt="2023-04-26T10:27:13.432" v="1652" actId="47"/>
        <pc:sldMkLst>
          <pc:docMk/>
          <pc:sldMk cId="3388997189" sldId="3103"/>
        </pc:sldMkLst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2" creationId="{7074B985-9B0D-35FA-F653-B977B8E3CEF0}"/>
          </ac:spMkLst>
        </pc:spChg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3" creationId="{614586E5-3631-D59E-71C3-5AD56BC79913}"/>
          </ac:spMkLst>
        </pc:spChg>
        <pc:spChg chg="add mod">
          <ac:chgData name="伊健 杜" userId="e69aded81da48593" providerId="LiveId" clId="{867FF9D7-8B81-474A-A6AB-54B04741E5FC}" dt="2023-04-25T13:53:11.809" v="1538" actId="1076"/>
          <ac:spMkLst>
            <pc:docMk/>
            <pc:sldMk cId="3388997189" sldId="3103"/>
            <ac:spMk id="4" creationId="{D9C15C1A-2612-ACD9-C215-CB8A27D992DA}"/>
          </ac:spMkLst>
        </pc:spChg>
        <pc:spChg chg="add mod">
          <ac:chgData name="伊健 杜" userId="e69aded81da48593" providerId="LiveId" clId="{867FF9D7-8B81-474A-A6AB-54B04741E5FC}" dt="2023-04-25T13:54:02.777" v="1552" actId="1076"/>
          <ac:spMkLst>
            <pc:docMk/>
            <pc:sldMk cId="3388997189" sldId="3103"/>
            <ac:spMk id="6" creationId="{9EE0AB8C-D163-7E61-9EE0-6204D2E0BB98}"/>
          </ac:spMkLst>
        </pc:spChg>
        <pc:picChg chg="add mod">
          <ac:chgData name="伊健 杜" userId="e69aded81da48593" providerId="LiveId" clId="{867FF9D7-8B81-474A-A6AB-54B04741E5FC}" dt="2023-04-25T13:54:00.390" v="1551" actId="1076"/>
          <ac:picMkLst>
            <pc:docMk/>
            <pc:sldMk cId="3388997189" sldId="3103"/>
            <ac:picMk id="5" creationId="{810C8B44-1B51-2C8F-17FF-B53C0B01496C}"/>
          </ac:picMkLst>
        </pc:picChg>
        <pc:picChg chg="add mod">
          <ac:chgData name="伊健 杜" userId="e69aded81da48593" providerId="LiveId" clId="{867FF9D7-8B81-474A-A6AB-54B04741E5FC}" dt="2023-04-25T13:53:11.809" v="1538" actId="1076"/>
          <ac:picMkLst>
            <pc:docMk/>
            <pc:sldMk cId="3388997189" sldId="3103"/>
            <ac:picMk id="1026" creationId="{EE2EB980-8A0D-71C1-8875-C1C6505E80C5}"/>
          </ac:picMkLst>
        </pc:picChg>
      </pc:sldChg>
      <pc:sldChg chg="addSp delSp modSp add mod">
        <pc:chgData name="伊健 杜" userId="e69aded81da48593" providerId="LiveId" clId="{867FF9D7-8B81-474A-A6AB-54B04741E5FC}" dt="2023-04-25T13:56:39.156" v="1647" actId="1076"/>
        <pc:sldMkLst>
          <pc:docMk/>
          <pc:sldMk cId="3490305363" sldId="3104"/>
        </pc:sldMkLst>
        <pc:spChg chg="mod">
          <ac:chgData name="伊健 杜" userId="e69aded81da48593" providerId="LiveId" clId="{867FF9D7-8B81-474A-A6AB-54B04741E5FC}" dt="2023-04-25T13:55:06.918" v="1640" actId="1076"/>
          <ac:spMkLst>
            <pc:docMk/>
            <pc:sldMk cId="3490305363" sldId="3104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3:54:37.714" v="1556" actId="478"/>
          <ac:spMkLst>
            <pc:docMk/>
            <pc:sldMk cId="3490305363" sldId="3104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55:45.146" v="1643" actId="1076"/>
          <ac:picMkLst>
            <pc:docMk/>
            <pc:sldMk cId="3490305363" sldId="3104"/>
            <ac:picMk id="4" creationId="{0CEEE0B8-207A-8289-AC49-5732DDA347A5}"/>
          </ac:picMkLst>
        </pc:picChg>
        <pc:picChg chg="del mod">
          <ac:chgData name="伊健 杜" userId="e69aded81da48593" providerId="LiveId" clId="{867FF9D7-8B81-474A-A6AB-54B04741E5FC}" dt="2023-04-25T13:54:37.714" v="1556" actId="478"/>
          <ac:picMkLst>
            <pc:docMk/>
            <pc:sldMk cId="3490305363" sldId="3104"/>
            <ac:picMk id="2050" creationId="{FD6D7730-8445-AA78-07EF-6B7A0FCD572B}"/>
          </ac:picMkLst>
        </pc:picChg>
        <pc:picChg chg="add mod">
          <ac:chgData name="伊健 杜" userId="e69aded81da48593" providerId="LiveId" clId="{867FF9D7-8B81-474A-A6AB-54B04741E5FC}" dt="2023-04-25T13:56:39.156" v="1647" actId="1076"/>
          <ac:picMkLst>
            <pc:docMk/>
            <pc:sldMk cId="3490305363" sldId="3104"/>
            <ac:picMk id="2052" creationId="{74B4C6F6-DB47-AC4C-E64E-DD1E607CB3F0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27T10:17:43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11851 3230 0,'27'0'16,"1"0"0,0 0-1,-28 28-15,0 0 0,27-28 0,-27 27 0,28 1 0,-28-1 16,0 29-16,28-29 0,-28 1 0,0 0 0,0-1 15,0 1-15,27-1 0,-27 1 0,0 0 0,0-1 0,0 1 16,0-1-16,0 1 0,28 0 0,-28-1 0,0 1 16,0-1-16,0 1 0,0 0 0,0-1 0,-28 1 15,1-1-15,27 1 0,0 0 0,0-1 0,-28-27 16,28 28-16,-28-28 0,28 28 0,0-1 0,-27-27 16,-1 28-16,0-1 0,1-27 15,-1 0 1,1 0 15,27-27-31,0-1 0,0 1 16</inkml:trace>
  <inkml:trace contextRef="#ctx0" brushRef="#br0" timeOffset="401.26">12293 3286 0,'0'27'0,"0"1"16,0-1-16,0 1 0,0 0 0,0-1 0,0 1 16,0 0-16,0-1 0,0 1 0,0-1 0,0 1 0,0 27 15,0-27-15,0-1 0,0 1 0,0 0 0,0-1 16,0 1-16,0-1 0,0 1 0,27 0 16,-27-1-16,0 1 0,0-1 15,0 1-15,0-56 78,0 1-78</inkml:trace>
  <inkml:trace contextRef="#ctx0" brushRef="#br0" timeOffset="861.22">12044 2872 0,'28'0'16,"-1"0"-1,1 0-15,0 0 0,-1 0 16,1 27-16,0-27 0,-1 0 0,1 0 0,-28 28 0,27-28 0,1 0 15,0 0-15,-1 0 0,1 0 0,0 0 0,27 0 0,-28 0 16,1 0-16,0 0 0,-1 0 0,1 0 16,0 0-16,-1 0 0,1 0 15,-1 0 1</inkml:trace>
  <inkml:trace contextRef="#ctx0" brushRef="#br0" timeOffset="2189.71">11906 2513 0,'-28'0'63,"1"0"-63,-1 0 15,1 0-15,-1 0 0,0 0 16,1-28 0,27 0-1,-28 28 1,0 0-16,1-27 16,-1 27-1,1 0 16,27 27-31,0 1 16,0 0 0,27-28 46</inkml:trace>
  <inkml:trace contextRef="#ctx0" brushRef="#br0" timeOffset="2842.22">13342 2733 0,'0'28'0,"0"0"0,0-1 16,0 1-16,0 0 0,0-1 0,0 1 0,0-1 0,0 29 15,0-29-15,0 28 0,0-27 0,0 27 0,0 0 16,0-27-16,0 0 0,0-1 0,0 1 0,0-1 0,0 29 15,0-29-15,0 1 0,0 0 0,0-1 0,0 28 0,0-27 0,0 0 0,0-1 16,0 28-16,0-27 0,0 0 0,0-1 0,0 1 0,0-1 0,0 1 0,0 0 16,0-1-16,0 1 0,0-1 0,0 1 0,0 0 0,0-1 15,0 1-15,0 0 0,0-1 16,0-54 31,0-1-47,0 0 15</inkml:trace>
  <inkml:trace contextRef="#ctx0" brushRef="#br0" timeOffset="3193.74">13646 3562 0,'28'0'0,"-28"27"0,0 1 0,0 0 16,28-28-16,-28 27 0,27-27 0,-27 28 0,0-1 0,0 1 15,0 0-15,0-1 0,0 28 0,0-27 16,0 0-16,0-1 15,0 1-15,0-1 16,0 1-16,0 0 16,0-56 46,0 0-62</inkml:trace>
  <inkml:trace contextRef="#ctx0" brushRef="#br0" timeOffset="3477.34">13729 3037 0,'28'0'110,"-1"0"-95</inkml:trace>
  <inkml:trace contextRef="#ctx0" brushRef="#br0" timeOffset="4296.41">14199 3838 0,'0'27'31,"27"-27"-15,1 0-16,-28 28 0,28-28 0,-1 0 16,1 0-16,0 28 0,-1-28 0,1 0 0,-1 0 15,1 0-15,0 0 0,-1 0 16,1 0-16,-28-28 0,28 28 0,-1 0 15,-27-28-15,28 28 0,-1 0 16,-27-27-16,28 27 0,-28-28 0,0 1 16,0-1 15,0 0-15,-28 28-16,28-27 15,-27 27-15,27-28 0,-28 28 0,28-27 0,-27 27 16,-1 0-16,0 0 0,1-28 15,27 0-15,-28 28 0,0 0 16,1 0-16,-1 0 16,1 0-16,-1 0 0,0 0 15,1 0-15,27 28 0,-28-28 0,28 28 16,-28-28-16,1 27 0,-1 1 0,1-28 0,27 27 16,-28 1-16,0-28 0,28 28 0,-27-28 0,-1 27 0,0-27 15,28 28-15,0-1 0,0 1 0,0 0 16,-27-28-16,-1 0 0,28 27 0,0 1 15,0-1-15,0 1 16,0 0-16,0-1 16,0 1-16,0 0 0,28-1 15,-1-27-15,-27 28 0,28-28 16,0 0-16,-28 27 16,27-27-16,1 0 0,0 28 0,-1-28 15,1 0-15,-1 0 0,1 0 0,0 0 0,-1 0 16,-27 28-16,28-28 0,0 0 0,-1 0 0,1 0 15,-1 0-15,1 0 0,0 0 0,-1 0 0,1 0 16,0 0-16,-1 0 0,1 0 0,-1 0 16,1 0-16,0 0 0,-1 0 15,-27-28-15,0 0 0,28 28 16,0-27-16</inkml:trace>
  <inkml:trace contextRef="#ctx0" brushRef="#br0" timeOffset="4798.3">14171 3037 0,'28'0'31,"-1"55"-31,-27-27 0,28 0 0,0-28 0,-1 27 0,1-27 16,-28 28-16,28-28 0,-1 27 0,1 1 0,-28 0 0,27-1 15,1-27-15,-28 28 0,28-1 0,-1-27 0,1 28 16,-28 0-16,28-28 0,-1 0 0,-27 27 0,28-27 0,-28 28 0,27 0 15,1-28-15,0 27 16,-1-27-16,1 0 16,0 0-1,-1 0 1,1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27T10:23:56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9669 1988 0,'0'28'16,"0"-1"-16,-28-27 0,28 55 0,0-27 0,0 27 0,0-27 0,0 27 16,0-27-16,0-1 0,28 29 0,-28-29 0,0 28 0,27-27 0,1 0 15,-28 27-15,0 0 0,27-27 0,-27-1 0,28 28 0,-28-27 0,0 0 0,28-1 16,-28 29-16,27-29 0,-27 1 0,0-1 0,0 1 0,28 0 0,-28-1 16,0 1-16,28-28 0,-28 27 0,27 1 0,-27 0 15,0-1-15,0-54 63,0-1-63</inkml:trace>
  <inkml:trace contextRef="#ctx0" brushRef="#br0" timeOffset="519.14">9890 2347 0,'27'0'15,"1"0"-15,-1 0 16,1 0-16,0 0 15,-1 0-15,1 0 0,-1 28 0,29-28 16,-29 27-16,29-27 0,-29 0 0,1 0 0,-1 0 0,1 0 0,27 0 16,-27 0-16,27 0 0,-27 0 0,-1 0 0,1 0 0,0 0 15,-1 0-15,1 0 0,0 0 0,-1 0 16,1 0 0,-1 0-16,-27 28 0,28-28 0,-28 27 62,0 1-62,0 0 16,0-1-16,0 1 0,0-1 0,0 1 0,0 0 15,0-1-15,0 1 0,0-1 0,0 1 0,0 27 0,0-27 16,0 27-16,-28-27 0,28-1 0,0 1 0,-27-28 0,27 28 16,0-1-16,0 1 0,0-1 0,-28-27 0,28 28 0,-27 0 15,-1-28-15,28 27 0,0 1 0,-28-1 0,28 1 16,-27-28-16,27 28 0,0-1 0,-28 1 15,0-1 1,1-27-16,27 28 0,-28-28 16,1 0-16,-1 0 0,0 0 0,1 0 15,-1 0-15,0 0 0</inkml:trace>
  <inkml:trace contextRef="#ctx0" brushRef="#br0" timeOffset="769.97">9890 3368 0,'27'0'63,"1"0"-48,-1 0-15,1 0 16,0 0-16,-1 0 0,1-27 16,-1 27-16,1 0 0,0 0 15,-1 0-15,1 0 0</inkml:trace>
  <inkml:trace contextRef="#ctx0" brushRef="#br0" timeOffset="1434.15">11630 1878 0,'0'27'0,"0"1"0,27-28 0,-27 27 0,0 1 16,0 0-16,0 27 0,0-28 0,0 29 0,0-29 16,0 29-16,0-1 0,0 0 0,0-27 0,0-1 0,0 28 15,0 1-15,0-1 0,0-28 0,0 29 0,-27-1 0,27 0 16,0-27-16,0-1 0,0 29 0,-28-29 0,28 1 0,0-1 0,0 1 0,-27 0 15,27-1-15,0 1 0,0-1 0,0 1 0,0 0 16,0-1-16,0 1 0,0-1 0,0 1 0,0 0 16</inkml:trace>
  <inkml:trace contextRef="#ctx0" brushRef="#br0" timeOffset="1772.6">11768 2789 0,'28'0'0,"-1"0"0,1 0 15,-1 0-15,1-28 16,0 28-16,-1 0 0,1 0 0,0-28 16,-1 28-16,28 0 0,1 0 0,-1 0 0,0 0 15,-27 0-15,27-27 0,0 27 0,-27 0 0,0 0 0,27 0 0,0 0 0,0 0 16,-27 0-16,27 0 0,0 0 0,-27-28 0,27 28 0,0 0 0,1-27 16,-1 27-16,-27 0 0,-1-28 0,56 28 0,-55 0 0,-1 0 0,1 0 0,27-28 0,0 28 15,-27 0-15,0 0 0,-1-27 0,1 27 16</inkml:trace>
  <inkml:trace contextRef="#ctx0" brushRef="#br0" timeOffset="2775.31">11961 3507 0,'28'0'32,"0"0"-32,-1 0 0,1-28 0,-1 28 15,-27-28-15,28 28 0,0 0 0,-1 0 0,1 0 0,0 0 16,-28-27-16,27 27 0,1 0 0,-1 0 0,1 0 15,0 0-15,-1 0 0,1 0 0,0 0 16,-1 0-16,1 0 0,-1 0 0,1-28 0,27 28 0,-27 0 16,0 0-16,27 0 0,-28 0 0,1 0 0,0 0 0,27 0 15,-28 0-15,1 0 0,0 0 0,-1 0 0,1 0 16,0 0-16,-1 0 0,-27 28 47,0-1-47,0 1 15,0 0-15,-27-28 0,27 27 0,0 1 0,0-1 0,-28 1 16,28 0-16,-28-28 0,28 55 0,0-28 0,-27 1 0,27 27 0,-28-55 16,28 28-16,-28 27 0,28 0 0,-27-55 0,-1 55 0,1-27 0,27 0 15,0-1-15,-28 29 0,0-29 0,28 1 0,-55 27 0,55 0 16,-27 0-16,-1 1 0,0-1 0,1-55 0,27 55 0,-28 0 16,0-27-16,1-1 0,27 1 0,0 0 0,-28-1 0,1 1 0,27 0 0,-28-1 15,28 1-15,-28 27 0,1-27 0,27-1 0,-28 1 0,28-1 0,-28 1 16,1-28-16,27 55 0,-28-27 0,1-28 0,27 27 0,-28 1 0,28 0 0,0-1 15,0 1-15,-28-28 0,28 27 0,-27 1 0,27 0 0,0-1 16,-28 1-16,28 0 0,-28-1 0,28 1 0,-27-28 16,27 27-16,0 1 0,0 0 0,-28-1 0,28 1 0,0-1 15,-27 1-15,27 0 0,0-1 16,0 1-16,0-1 16,0 1-16,27-28 15,1 0-15,-28 28 16,27-28-16,1 0 0,0 0 15,-28 27-15,27-27 0,1 0 0,0 0 16,-1 0-16,1 0 0,-1 0 0,1 0 0,0 0 0,27 0 16,0 28-16,-27-28 0,27 0 0,0 0 0,-27 0 0,27 0 15,0 0-15,1 0 0,26 0 0,-54 0 0,55 0 0,0 0 0,-28 0 0,0 0 16,28 0-16,-28 0 0,28 0 0,0 0 0,-55 0 0,82 0 0,-54 0 0,-1 0 16,28 0-16,-28 0 0,-27 0 0,54 0 0,-54 0 0,0 0 0,27 0 0,-27 0 15,27 0-15,-28 0 0,1 0 0,0 0 0,-1 0 0,1 0 16,0 0-1,-28-28 95,0 1-110,0-1 0,0 0 0,0-27 0,0 28 15,0-29-15,0 1 0,0 0 0,0 27 0,-28-27 0,28 0 16,-28-28-16,1 55 0,-1 1 0,28-28 0,-28-28 0,28 28 16,-27-1-16,-1 29 0,1-28 0,-1-1 0,28 29 0,-28-28 0,28-1 0,-27 1 15,27 27-15,-28 1 0,28-28 0</inkml:trace>
  <inkml:trace contextRef="#ctx0" brushRef="#br0" timeOffset="3594.57">17431 1298 0,'27'27'125,"1"1"-125,0-28 15,-1 0-15,1 0 0,-28 28 0,28-28 16,-28 27-16,27-27 0,1 0 0,-1 0 0,1 0 0,0 0 15,-28 28-15,27-28 0,1 0 0,0 27 0,-1-27 0,1 0 16,-1 0-16,1 0 0,0 0 0,-1 28 0,1-28 0,-1 0 0,1 0 0,0 0 16,-1 0-16,29 0 0,-29 0 0,1 0 0,27 0 0,-27 0 0,27 0 0,0 0 15,-27 0-15,27 0 0,-27 0 0,27 0 0,-27 0 0,27 0 0,0 0 0,0 0 16,1 0-16,-1 0 0,-28 0 0,29 0 0,27-28 0,-56 28 0,28 0 0,1-27 16,-1-1-16,-27 28 0,27 0 0,-28-27 0,1 27 0,0 0 15,-1 0-15,1 0 0,27 0 0,-27 0 0,-1 0 0,-27-28 16,28 28-16,-56 0 109,1 0-109,27-28 0,-28 28 0,1 0 16,-1 0-16</inkml:trace>
  <inkml:trace contextRef="#ctx0" brushRef="#br0" timeOffset="4004.02">18729 884 0,'-28'0'47,"1"27"-31,27 1-16,-28 0 0,1-1 0,27 1 15,0-1-15,0 1 0,-28-28 0,28 28 0,-28-1 0,28 1 16,0-1-16,0 1 0,0 0 0,-27 27 0,27-28 15,-28 1-15,28 0 0,0-1 0,0 28 0,-28-55 0,28 28 0,0 27 16,0-27-16,0 0 0,0-1 0,0 28 0,0 1 0,0-1 0,0-28 16,0 1-16,0 27 0,0 0 0,0-27 0,0 0 0,0 27 0,-27 0 15,27-27-15,0-1 0,0 1 0,0 0 0,-28-1 0,28 1 0,0-1 16,0 1-16,0 0 0,0-1 0,0 1 0,0-1 0,0 1 16,0 0-16,0-1 0</inkml:trace>
  <inkml:trace contextRef="#ctx0" brushRef="#br0" timeOffset="4430.55">17293 2181 0,'27'0'0,"1"0"0,0 0 0,-1 0 15,1 0-15,-1 0 0,1 28 0,27-28 16,-27 0-16,0 0 0,-1 0 0,1 0 0,27 28 16,-27-28-16,-1 0 0,1 0 0,0 0 0,-1 0 0,28 0 0,-27 0 15,27 0-15,-27 0 0,27 0 0,0 0 0,-27 0 0,27 0 0,-27 0 0,55 0 16,-28 0-16,-27 0 0,27 0 0,-28 0 0,29 0 0,-1 0 0,-27 0 0,27 0 16,-28 0-16,29 0 0,-1 0 0,-27 0 0,-1 0 0,28 0 0,-27 0 0,0 0 15,-1 0-15,1 0 0,0 0 0,-1 0 0,28 0 0,-27 0 16,0 0-16,-1 0 0,-54 0 94,-1 0-94</inkml:trace>
  <inkml:trace contextRef="#ctx0" brushRef="#br0" timeOffset="4881.68">17431 2816 0,'55'0'0,"-27"0"0,-1 0 0,29-27 16,-29 27-16,1 0 0,-1 0 0,29 0 0,-1 0 15,-27 0-15,54 0 0,-54 0 0,0 0 0,27 0 0,-28 0 0,1-28 16,55 28-16,-28 0 0,-27 0 0,27 0 0,0 0 0,1 0 0,-1 0 0,28-28 15,-56 28-15,29 0 0,-29 0 0,28 0 0,28 0 0,-55 0 0,27 0 0,0 0 16,-27 0-16,27 0 0,1 0 0,-1 0 0,-28 0 0,29 0 0,-29 0 0,1 0 16,27 0-16,0 0 0,1 0 0,-29 0 0,29 0 15,-29 0-15,1 0 0,-1 0 0,1 0 0,0 0 16,-1 0-16,1 0 47,0 0-47,-28 28 15,27-28-15</inkml:trace>
  <inkml:trace contextRef="#ctx0" brushRef="#br0" timeOffset="5831.98">18315 3010 0,'0'27'16,"0"1"-16,0-1 0,0 1 15,-28-28-15,28 28 0,-28-1 0,28 1 0,0 27 0,-27-55 16,27 28-16,-28-1 0,28 1 0,-27-1 0,27 1 0,0 0 15,0-1-15,-28 1 0,28 0 0,-28-1 0,1-27 0,27 28 0,0-1 16,-28 1-16,28 0 0,-28-28 0,28 27 16,0 1-16,0-1 0,-27-27 15,54 0 48,1 28-63,0-28 0,27 0 0,-27 0 0,-1 0 15,56 28-15,-55-28 0,27 0 0,0 0 0,0 0 0,-27 0 0,27 0 16,-27 27-16,0-27 0,27 0 0,-28 0 0,1 0 0,0 0 0,-1 0 0,1 0 16,0 0-16,-1 0 0,1 0 0,-1 0 0,1 0 0,0 0 0,-1 0 15,1 0-15,0 0 0,-1 0 16</inkml:trace>
  <inkml:trace contextRef="#ctx0" brushRef="#br0" timeOffset="6491.91">19171 3479 0,'0'28'31,"0"-1"-31,0 1 0,0-1 16,-28-27-16,28 28 0,0 0 0,0-1 0,-27-27 0,27 28 15,-28-1-15,1 1 0,27 0 0,-28-1 0,0-27 0,28 28 0,-27-1 16,-29 1-16,56 0 0,0-1 0,-27-27 0,27 28 0,-28-1 0,1 1 16,-1 27-16,0 1 0,1-56 0,27 27 0,-28 1 0,-27-1 15,55 1-15,0 0 0,-28-28 0,1 27 0,27 1 0,-28-28 16,28 55-16,-28-55 0,28 28 0,-27-28 0,27 27 0,0 1 0,-28-1 16,0 1-16,28 0 0,0-1 15,0 1-15,-27-28 0,27 27 16,-28-27-16,28 28 0,0 0 15,-27-28-15,54 0 110,1 0-110,-1 0 15,1 0-15,0 0 0,-1 0 0,1 0 0,0 0 0,27 0 0,0 0 16,-27 0-16,-1 0 0,29 0 0,-29 0 0,28-28 0,1 28 0,-29 0 16,29-28-16,-1 28 0,-55-27 0,55 27 0,0-28 0,-27 28 0,0 0 0,-1 0 15,28 0-15,-27 0 0,27-27 0,-27 27 0,0 0 0,-1 0 0,28-28 0,-27 28 16,27-28-16,-27 28 0,0 0 0,-1 0 16</inkml:trace>
  <inkml:trace contextRef="#ctx0" brushRef="#br0" timeOffset="6704.4">19834 4500 0,'0'28'0,"28"-28"0,-1 0 0,-27 28 0,0-1 16,28-27-16,-28 28 0,28-28 0,-28 27 0,27 1 0,-27 0 16,28-1-16,-1 1 0,1 0 0,-28-1 0,28-27 0,-1 0 15,-27 28-15,28-1 0,-28 1 0,28-28 16,-28 28-16,0-1 16</inkml:trace>
  <inkml:trace contextRef="#ctx0" brushRef="#br0" timeOffset="7390.93">18867 5191 0,'0'27'78,"0"1"-78,0-1 0,0 1 16,28 0-16,-28-1 0,0 1 0,0 0 0,0-1 0,27 1 15,-27-1-15,0 1 0,28 27 0,-28-27 0,0-1 0,0 1 0,0 27 0,28 0 16,-28-27-16,0 27 0,0-27 0,27 27 0,-27 0 0,0-27 0,0 55 0,0-28 16,0-27-16,0 54 0,0-26 0,0-29 0,0 28 0,0-27 0,0 27 0,0 0 15,0-27-15,0 27 0,28 1 0,-28-1 0,0-28 0,0 29 16,0-29-16,0 28 0,0-27 0,0 0 16,0-1-16,0 1 15,-28-28 110,1 0-125,-1-28 16,-27 28-16,27 0 0,28-27 0,-27 27 0,-1 0 15,28-28-15,-55 28 0,27-28 0,0 28 0,-27 0 16,28 0-16,-29 0 0,1 0 0,27 0 0,1-27 0,-28 27 0,27 0 16,0 0-16,-27 0 0,27 0 0,-27 0 0,28-28 0,-1 28 0,-27 0 0,-1 0 15,29 0-15</inkml:trace>
  <inkml:trace contextRef="#ctx0" brushRef="#br0" timeOffset="7958.37">17983 6102 0,'-27'27'47,"-1"-27"-47,28 28 0,-28 0 0,28-1 16,-27 1-16,-1-1 0,28 1 0,-27 0 0,-1-28 0,0 0 16,28 27-16,-27-27 0,27 28 0,-28-28 0,0 27 0,-27-27 0,28 28 15,27 0-15,-28-28 0,0 0 0,-27 27 0,27 1 0,1-1 16,-1-27-16,1 0 0,27 28 0,-28-28 0,0 28 0,1-1 15,-29-27-15,56 28 0,-27-28 0,-1 0 0,28 28 16,-27-28-16,-1 0 0,0 0 16,56 0 46,0 0-62,-1 0 16,1 0-16</inkml:trace>
  <inkml:trace contextRef="#ctx0" brushRef="#br0" timeOffset="8606.69">19945 5826 0,'27'0'78,"1"0"-78,-1 0 0,1 0 0,0 0 0,-1 0 16,56 0-16,-83 27 0,55-27 0,1 28 0,-29-28 0,29 27 0,26-27 0,-26 28 16,-1-28-16,28 28 0,-28-1 0,0 1 0,28 0 0,0-28 0,-55 27 0,54-27 15,1 55-15,0-55 0,-28 28 0,28-28 0,-27 0 0,-1 0 0,28 28 16,-28-28-16,-27 0 0,27 27 0,0-27 0,-27 0 0,27 28 0,-27-28 0,-1 0 15,1 0-15,-1 0 0,-27 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27T10:31:04.4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15690 1519 0,'0'27'16,"0"1"-16,-27 0 0,27-1 16,0 1-16,0-1 0,0 1 0,-28-28 0,28 28 0,0-1 15,0 1-15,0-1 0,0 1 0,0 0 16,0-1-16,0 1 0,0-1 0,-27 1 0,-1 0 15,28-1-15,0 1 0,-28-28 16,1 27-16,27 1 0,0 0 0,-28-28 16,28 27-16,-28 1 0,1-28 15</inkml:trace>
  <inkml:trace contextRef="#ctx0" brushRef="#br0" timeOffset="289.7">15635 2098 0,'28'0'0,"-1"0"16,1 0-16,0 0 0,-1 0 0,1 0 15,0 0-15,-28 28 0,27-28 16,1 0-16,-1 0 0,1 28 0,0-28 0,-28 27 16,27-27-16,1 0 0,-28 28 0,28-28 0,27 0 0,0 0 15,-27 0-15,-1 0 0,1 0 16,0 0-16,-1 0 0,1 0 16,-1 0-16,1 0 31</inkml:trace>
  <inkml:trace contextRef="#ctx0" brushRef="#br0" timeOffset="654.67">16022 2513 0,'28'0'63,"-1"0"-63,1 0 0,-1 0 0,1 0 15,0 0-15,-1 0 16,1 0-16,-28 27 16,28-27-16,-1 0 0,1 0 0,-1 0 0</inkml:trace>
  <inkml:trace contextRef="#ctx0" brushRef="#br0" timeOffset="1861.05">15552 2706 0,'28'0'78,"0"0"-78,-1 0 0,1 0 0,-1 0 0,1 0 15,0 0-15,-1 0 0,1 0 0,0 0 0,27 0 16,-28 0-16,1 0 0,0 0 0,-1 27 0,1-27 16,27 0-16,0 0 0,-55 28 0,28-28 0,0 0 0,-1 0 15,1 0-15,0 0 0,-1 0 0,-27 28 0,28-28 16,-1 0-16,1 27 0,0-27 16,-1 0-16,1 28 0,0-28 15,-1 0-15,1 28 16,-1-28-16,-27 27 15,28-27 17,-28 28-32,0-1 15,0 1-15,0 0 0,0-1 16,0 1-16,0-1 0,0 1 16,0 0-16,0-1 0,0 1 0,0-1 0,0 1 15,0 0-15,-28-1 0,1 1 0,27-1 0,0 1 16,-28-28-16,28 28 0,0-1 0,0 1 0,0 27 0,-27-27 15,27-1-15,0 1 0,-28 0 0,28 27 0,-28-28 0,28 1 16,0 0-16,0-1 0,0 1 0,0 27 0,0-27 0,0-1 16,0 1-16,0-1 0,0 1 0,0 0 0,0-1 0,0 1 15,0 0-15,0 27 0,0-28 0,0 29 0,0-29 16,0 1-16,28-1 0,-28 1 0,28 0 16,-28-1-16,0 1 0,0-1 0,27 1 0,-27 0 15,0-1-15,28-27 0,-28 28 16,0-1-16,27 1 0,-27 0 31,0-1 16,28-27-47,0 0 0,-1 0 16,1 0-16,0 28 0,-1-28 15,1 28-15,-28-1 0,27-27 0,1 0 16,0 28-16,-1-28 15,1 0-15,0 0 16,-1 27-16,1-27 0,-1 0 16,1 0-16,0 0 15,-1 0-15,1 0 16,0 0-16,-1 0 0,1 0 16,-1 0-16,1 0 15,0 0-15,-28-27 0,27 27 0,1 0 16,-28-28 15,28 28-15,-56 0 46,28-27-62,0-1 16,-28 28-16,28-28 0,0 1 0,0-1 15,-27 28-15,27-28 0,0 1 16,-28 27-16,28-28 16,0 1-16,-28 27 0,1 0 15,27-28-15,-28 28 0</inkml:trace>
  <inkml:trace contextRef="#ctx0" brushRef="#br0" timeOffset="2647.68">15690 2872 0,'0'27'62,"0"1"-62,0-1 16,28-27-16,-28 28 0,0 0 0,28-28 0,-28 27 15,0 1-15,27-28 16,-27 27 0,28-27 15</inkml:trace>
  <inkml:trace contextRef="#ctx0" brushRef="#br0" timeOffset="2932.4">16022 2816 0,'0'28'32,"0"0"-17,0-1-15,0 1 16,0-1-16,0 1 16,0 0-16,0-1 15,-28-27 1,28 28-16,-27-28 15,-1 0 1</inkml:trace>
  <inkml:trace contextRef="#ctx0" brushRef="#br0" timeOffset="3315.86">15580 3175 0,'28'0'46,"-1"0"-46,1 0 0,-1 0 16,1 0-16,0 0 0,-1 0 0,1 0 0,0 0 16,-1 0-16,1 0 0,-1 28 0,1-28 0,0 0 0,-1 0 15,1 0-15,0 0 0,-1 0 0,1 0 0,-1 0 16,1 0-16,-28 27 31,28-27-31,-1 0 63</inkml:trace>
  <inkml:trace contextRef="#ctx0" brushRef="#br0" timeOffset="3694.78">15608 3479 0,'27'0'47,"28"0"-31,-27 0-16,0 0 0,-1 0 0,1 0 0,0 0 0,-1 0 15,28 0-15,-27 0 0,0 28 0,-1-28 0,1 0 0,-28 27 16,28-27-16,-1 0 0,1 0 0,-1 0 16,1 0-1,0 0-15,-1 0 16,1 0-1</inkml:trace>
  <inkml:trace contextRef="#ctx0" brushRef="#br0" timeOffset="4358.22">16022 3286 0,'-28'27'78,"28"1"-78,0-1 16,0 1-16,-27-28 0,27 28 0,0-1 0,0 1 0,0 0 15,0-1-15,0 1 0,0-1 0,0 1 16,0 0-16,0-1 0,0 1 0,0-1 0,0 1 15,0 0-15,0-1 0,0 1 0,0-1 16,0 1-16,0 0 0,0-1 16,0 1-16,0-1 0,0 1 15,0 0-15,0-1 0,0 1 16,0 0 0,0-1-16,0 1 15,0-1-15,27-27 16,-27 28-16,0 0 15,0-1 17,0 1-17,0-1 1</inkml:trace>
  <inkml:trace contextRef="#ctx0" brushRef="#br0" timeOffset="5044.34">18149 1602 0,'0'27'63,"0"1"-63,0-1 0,0 1 15,0 0-15,0-1 0,0 28 0,0-27 0,0 0 16,0-1-16,0 1 0,0-1 0,0 1 0,0 0 0,0-1 0,0 1 16,-28-1-16,28 1 0,-27 0 0,27-1 0,0 1 0,0 0 15,-28-1-15,28 1 0,0-1 0,0 1 0,-28-28 0,1 0 16,27 28-16,0-1 0</inkml:trace>
  <inkml:trace contextRef="#ctx0" brushRef="#br0" timeOffset="5323.19">18204 2071 0,'28'0'0,"-28"-28"16,27 28-16,1 0 0,0 0 15,-1 0-15,1 0 0,0 0 0,-1 0 16,28 0-16,-27 0 0,0 0 16,-1 0-16,1 0 0,0 0 0,-1 0 15,1 0-15,-1 0 16,-27 28-16,28-28 31,-28 27-15,0 1-16</inkml:trace>
  <inkml:trace contextRef="#ctx0" brushRef="#br0" timeOffset="5626.78">18259 2540 0,'28'0'0,"0"0"0,-1 0 0,1 0 15,0 0-15,-1 0 16,1 0-16,-1 0 15,1 0-15,0 0 0,-1 0 16,1 0-16,0 0 16,-1 0-16,1 0 15,-1 0 17</inkml:trace>
  <inkml:trace contextRef="#ctx0" brushRef="#br0" timeOffset="6659.85">18204 2816 0,'28'0'63,"-1"0"-63,1 0 0,0 0 0,27 0 16,-27 0-16,-1 0 0,1 0 0,-1 0 0,1 0 0,0 0 15,-1 0-15,29 0 0,-29 0 0,1 0 0,-1 0 16,1 0-16,0 0 0,-1 0 15,1 0-15,0 0 0,-1 0 0,1 0 16,-1 0-16,1 0 16,0 0-16,-1 0 0,1 0 15,0-27 1,-28 54 62,0 1-62,0 0-16,0-1 0,-28-27 0,28 28 15,0-1-15,0 1 0,-28 0 0,28-1 0,-27 1 16,27 27-16,0-27 0,0-1 0,-28-27 0,28 28 16,-28-1-16,28 29 0,-27-29 0,27 1 0,0-1 15,0 1-15,0 0 0,0-1 0,-28 1 16,28 0-16,0-1 0,0 1 0,0-1 0,0 1 15,0 0-15,0-1 0,0 1 16,0-1-16,0 1 0,0 0 16,28-1-16,-28 1 0,0-1 0,27 1 15,1 0-15,-28-1 0,28-27 0,-28 28 0,27-1 0,1 1 16,-28 0-16,0-1 0,28-27 0,-1 28 0,-27 0 16,28-1-16,-1-27 0,-27 28 15,28-1-15,0-27 0,-28 28 0,27-28 0,1 0 16,-28 28-16,28-28 0,-1 27 0,1-27 0,-28 28 0,27-28 15,1 0-15,0 27 0,-1-27 0,1 28 0,0-28 16,-1 0-16,1 0 0,-28 28 0,55-28 0,-55 27 0,28-27 16,-1 0-16,1 0 0,0 0 0,-1 0 15,1 0-15,-1 0 0,1 28 0,0-28 16,-1 0-16,1 0 16,0 0-16,-1 0 0,1 0 15,-1 0-15,1 0 16,0 0-16,-1 0 15,1 0 1,0 0-16,-28-28 172,0 1-172,0-1 16,0 0-16,0 1 0,0-1 15,0 1-15,0-1 16</inkml:trace>
  <inkml:trace contextRef="#ctx0" brushRef="#br0" timeOffset="15270.41">15773 5550 0,'0'27'15,"0"1"1,0-1-16,28 1 0,-28 0 16,28-28-16,-28 27 0,0 1 15,27-28-15,1 27 0,-1-27 16,1 0 0,0 0-16,-28 28 0,27-28 15,1 0-15,-28 28 0,28-28 16</inkml:trace>
  <inkml:trace contextRef="#ctx0" brushRef="#br0" timeOffset="15705.7">16160 5632 0,'0'28'16,"-28"-28"-16,28 28 0,0-1 16,0 1-16,-27-28 0,27 27 0,-28 1 0,28 0 0,-27-28 15,27 27-15,0 1 0,0-1 0,-28 1 0,28 0 0,-28-28 16,28 27-16,0 1 0,0 0 0,0-1 0,-27 1 0,27-1 15,0 1-15,-28-28 0,28 28 0,0-1 0,-28 1 0,28-1 0,0 1 16,0 0-16,0-1 0,-27 1 0,-1-1 16,28 1-16,0 0 0,-27-28 0,27 27 0,0 1 0,-28-28 15,28 27-15,0 1 0,-28-28 16,28 28 31,28-28-16,0 0-31,-1 0 0,1-28 0,-1 28 16,1-28-16</inkml:trace>
  <inkml:trace contextRef="#ctx0" brushRef="#br0" timeOffset="16692.28">16547 5688 0,'-28'0'31,"28"27"-15,-27-27-16,27 28 0,-28-28 16,0 0-16,28 27 0,-27-27 0,27 28 0,-28-28 15,28 28-15,-28-1 0,28 1 0,-27-28 16,-1 0-16,28 27 0,-27 1 0,-1 0 15,0-1-15,28 1 0,0 0 16,-27-28-16,27 27 16,0 1 46,27-28-62,1 0 0,0-28 16,-1 28-16,1 0 15,-28-27-15,27 27 0,-27-28 0,28 28 0,0 0 16,-28-28 0,27 28-16,-27-27 0,28-1 0,-28 0 31,0 1-31,0-1 16,0 1-16,0-1 15,0 0-15,0 1 16,-28 27-16,28-28 15,0 56 79,28-1-94,0 29 0,-28-29 0,27 1 16,-27-1-16,28 1 0,-28 0 0,27-28 0,-27 27 0,0 1 15,28-28-15,0 28 0,-28-1 0,0 1 0,27-28 16,-27 27-16,0 1 0,28-28 0,-28 28 0,0-1 16,0 1-16,28-28 0,-28 27 15,27-27-15,-27 28 0,28-28 0,-28 28 0,0-1 16,27 1-16,1-28 16,0 0 30,-1 0-30,-27-28-16</inkml:trace>
  <inkml:trace contextRef="#ctx0" brushRef="#br0" timeOffset="17378.62">16906 5715 0,'0'28'31,"0"-1"-31,0 1 0,0 0 0,0-1 15,0 1-15,0-1 0,0 1 16,0 0-16,0-1 0,0 1 16,0 0-16,28-56 93,-28 0-93,0 1 16,27 27-16,-27-28 16,0 0-16,0 1 15,0-1-15,0 1 16,0-1 0,0 0-16,28 28 46,-1 0-30,1 0 0,0 0-1,-1 28-15,-27 0 0,28-1 16,0 1-16,-1-28 0,-27 27 16,0 1-16,0 0 0,28-28 0,-28 27 0,27-27 0,-27 28 15,0 0-15,0-1 0,0 1 0,0-1 16,0 1-16,28-28 0,-28 28 15,0-1-15,0 1 16,28-28 62,-28-28-78</inkml:trace>
  <inkml:trace contextRef="#ctx0" brushRef="#br0" timeOffset="18808.91">17597 5743 0,'-28'0'94,"0"0"-79,28 27-15,-27-27 0,27 28 16,-28-28-16,0 0 0,28 28 0,-27-28 16,27 27-16,-28-27 0,28 28 0,-27-28 0,27 27 0,-28 1 15,28 0-15,-28-28 0,28 27 0,0 1 16,0 0-16,0-1 0,0 28 16,0-27-16,0 0 0,0-1 15,0 1-15,0-1 0,0 1 0,28-28 16,0 0-16,-28 28 0,27-1 0,1-27 15,-1 0-15,29 0 16,-29 0 0,1 0-16,0 0 15,-1 0 1,-27-27-16,28 27 0,-1-28 0,-27 0 16,0 1-16,0-1 15,0 1-15,0-1 0,0 0 16,0 1-16,28 27 0,-28-28 0,0 1 0,0-1 15,0 0-15,0 1 0,0-1 0,0 0 16,0 1-16,0-1 0,0 1 16,-28 27-16,28-28 0,-27 28 15,27 28 63,0-1-78,0 1 16,0-1-16,0 1 0,0 0 0,27 27 0,-27-27 16,0 27-16,0-28 0,28 1 0,-28 0 0,0-1 0,28 28 0,-28-27 15,0 0-15,27 27 0,-27-28 0,28 1 0,-28 27 0,0-27 0,0-1 0,0 29 16,28-29-16,-28 29 0,27-1 0,-27-28 0,28 1 0,-28 0 0,0-1 0,0 28 16,0-27-16,27 0 0,-27-1 0,0 28 0,0-27 0,0 0 0,0-1 15,0 1-15,0-1 0,0 1 0,0 0 0,0-1 0,0 1 16,0 0-16,0-1 0,0 1 15,0-1-15,0 1 16,-27-28 15,-1 0-31,1 0 16,-1 0 0,0 0-16,1 0 15,-1 0-15,0 0 0,1 0 16,-1 0-16,1 0 0,27-28 0,-28 28 0,28-27 15,-28 27-15,28-28 0,-27 28 0,-1-27 0,28-1 0,0 0 16,0 1-16,0-1 0,-28 0 0,28 1 16,0-1-16,0 1 0,0-1 0,0 0 15,0 1-15,0-1 0,0 1 0,0-1 16,0 0-16,0 1 0,28 27 0,-28-28 0,0 1 16,28 27-16,-28-28 0,27 28 0,-27-28 15,28 28-15,0-27 0,-1 27 0,1 0 16,-1 0-16,1 0 0,0 0 15,-1 0-15,1 0 0,0 0 0,-1 0 16,1 0-16,-28 27 0,27-27 0,1 28 0,0-28 16,-1 0-16,-27 28 0,28-28 0,-1 0 0,1 0 0,0 27 15,-1-27-15,-27 28 0,28-28 0,0 0 0,-1 0 16,-27 27-16,55-27 0,-27 0 16,-28 28-16,28-28 0,-1 0 0,1 0 15,0 0 1</inkml:trace>
  <inkml:trace contextRef="#ctx0" brushRef="#br0" timeOffset="20012.7">16077 5053 0,'28'0'46,"-1"0"-30,-27 27 0,28 1-1,-28-1-15,0 1 0,28-28 16,-28 28-16,27-1 0,-27 1 0,0-1 16,0 1-16,28 0 0,-28-1 15,0 1-15,28-28 0,-28 28 0,0-1 16,27-27 109,1 0-125,-28-27 15,27-1-15,-27 0 0,0 1 16,0-1-16,28 0 0,-28 1 0,0-1 16,0 1-16,28 27 0,-28-28 0,0 0 15,0 1-15</inkml:trace>
  <inkml:trace contextRef="#ctx0" brushRef="#br0" timeOffset="128395.76">23536 2927 0,'-28'0'16,"0"0"-16,28-28 15,-27 28-15,-1 0 0,28-27 0,-28 27 0,1 0 0,27-28 16,-28 28-16,1 0 0,-1 0 15,0 0-15,1 0 0,-1 0 16,1 0-16,27 28 16,0-1-16,-28-27 15,0 0-15,28 28 0,0-1 0,-27-27 0,27 28 16,0 0-16,-28-28 0,28 27 0,-28-27 0,28 28 16,0-1-16,-27-27 0,-1 28 0,28 0 0,0-1 15,-27-27-15,27 28 0,-28-1 0,0 1 0,28 0 16,0-1-16,0 1 0,0-1 0,-27 1 0,27 0 0,0-1 15,0 1-15,0 0 0,0-1 0,0 1 0,0-1 16,0 1-16,0 0 0,0-1 16,0 1-16,0-1 0,27-27 0,1 28 15,-28 0-15,28-28 0,-28 27 16,27 1-16,1-28 0,-28 27 16,27-27-16,1 0 0,0 0 15,-1 28-15,1-28 16,0 0-16,-1 0 0,1 0 0,-1 0 15,1 0-15,0-28 0,-1 28 0,1 0 0,-1 0 0,1 0 16,0-27-16,-1 27 0,1-28 0,0 28 0,-1 0 16,1 0-16,-28-27 0,27 27 0,-27-28 0,28 28 0,-28-28 0,28 28 15,-28-27-15,0-1 16,0 1-16,0-1 16,0 0-16,0 1 15,0-1-15,0 1 0,0-1 16,0 0-16,0 1 15,0-1-15,-28 0 0,28 1 0,-28-1 16,1 1-16,27-1 0,-28 0 16,28 1-16,0-1 0,-27 28 0,27-27 15,0-1-15,-28 28 16,0 0 0,1 0 15</inkml:trace>
  <inkml:trace contextRef="#ctx0" brushRef="#br0" timeOffset="129883.28">24337 3645 0,'27'0'78,"1"27"-78,-28 1 15,0-1-15,28-27 0,-1 0 16,1 0-16,-1 0 16,1 0-16,0 0 15,-1 0-15,-27 28 16,0 0 31,0-1-32,0 1-15,0-1 16,-27-27-16,27 28 0,0 0 16,0-1-1,0 1-15,-28-1 0,0-27 16,28 28-1,0 0 1</inkml:trace>
  <inkml:trace contextRef="#ctx0" brushRef="#br0" timeOffset="133130.29">24226 3755 0,'28'0'78,"-1"0"-63,1 0 1,0 0 0,-1 0-1,1 0-15,0 0 16,-1 0-1,1 0-15,-1 0 0,1 0 16,0 0 0,-1 0-1,1 0 1,0 0 0,-28 28 62,27-28-63,-27 27-15,0 1 16,0-1-16,28-27 0,-28 28 0,0 0 16,0-1-16,0 1 15,0-1-15,27-27 0,-27 28 16,0 0-16,0-1 15,0 1 1,0 0-16,0-1 16,0 1-16,0-1 0,0 1 15,0 0-15,0-1 16,0 1 0,-27-28-16,27 27 0,0 1 31,-28-28-16,28 28-15,0-1 16,0 1-16,-27-1 16,27 1-1,0 0 1,0-1 62,27-27 47,1 0-109,-1 0-16,1-27 0,0 27 0,-1-28 15,1 28-15,0 0 0,-1-28 0,1 28 0,-1 0 16,1 0-16,-28-27 16,28 27-1,-1 0-15,1 0 16,0 0-1,-1 0-15,-27-28 0,28 28 0,-1 0 0,1 0 0,0 0 16,-1 0-16,56 0 0,-83-27 0,28 27 16,-1 0 15,1 0-31,-28-28 16</inkml:trace>
  <inkml:trace contextRef="#ctx0" brushRef="#br1" timeOffset="153257.18">16961 11927 0,'0'-27'16,"-27"27"0,-1 0-1,28 27-15,-28-27 16,28 28-16,0-1 15,-27 1-15,27 0 0,0-1 16,0 1-16,0-1 16,-28 1-16,28 0 0,0-1 15,0 1-15,0-1 0,28-27 0,-1 0 16,1 0-16,0 0 16,-28 28-16,27-28 0,1 0 15,-1 0-15,1 28 0,0-28 16,-1 0-16,1 0 0,0 0 15,-1 0-15,1 0 16,-1 0-16,1 0 0,0 0 16,-1 0-1,1 0 1,-28-28-16,28 28 16,-1-28-16,-27 1 0,0-1 15,0 1-15,28 27 0,-28-28 16,0 0-16,0 1 15,0-1-15,0 1 16,0-1-16,-28 28 0,1 0 16,27-28-16,-56 28 15,56-27-15,-27 27 0,-1 0 16,28-28-16,-28 28 16,1 0-1,-1 0 1,1 0-16,-29 0 31,56 28-31,-27-28 16,27 27-1,-28-27-15,28 28 32</inkml:trace>
  <inkml:trace contextRef="#ctx0" brushRef="#br1" timeOffset="154159.54">17293 12590 0,'0'27'16,"-28"-27"31,0 0-47,1 0 16,-1 0-16,1 0 15,-1 0 1,0 0-16,1 0 0,-1 0 15,28 28 1,-28-28-16,28 28 16,-27-28-16,27 27 15,-28-27-15,28 28 16,0-1-16,0 1 16,-27-28-16,27 28 15,0-1 1,0 1-1,-28-28-15,28 27 0,0 1 47,0 0-31,28-28-16,-1 0 16,1 0-16,-1 0 15,1 0-15,0 0 0,-1 0 16,1 0-16,0 0 0,-1 0 15,1 0-15,-1 0 0,1 0 16,0 0-16,-1 0 16,1 0-16,0 0 0,-1 0 15,1 0-15,-1 0 16,1 0 0,-28-28-16,0 0 31,0 1-31,0-1 15,0 1-15,0-1 16,0 0-16,0 1 0,0-1 16,-28 28-16,1-27 0,27-1 15,-28 28-15,28-28 0,-27 28 16,-1 0-16,0 0 31,1 0-15</inkml:trace>
  <inkml:trace contextRef="#ctx0" brushRef="#br1" timeOffset="155045.9">17099 13252 0,'-27'0'16,"-1"0"15,0 0-31,28 28 0,-27 0 16,-1-1 0,28 1-16,0-1 0,0 1 15,-27-28-15,27 28 0,0-1 0,0 1 16,0-1-16,0 1 0,27-28 15,-27 28-15,28-28 0,-28 27 0,0 1 16,27-28-16,1 0 0,0 0 16,-28 28-16,27-28 15,1 0-15,0 0 16,-1 0-16,1 0 0,-1 0 16,1-28-16,0 0 15,-1 28-15,1 0 0,-28-27 0,28 27 0,-1-28 16,-27 0-16,0 1 0,28 27 0,-28-28 15,0 1-15,27 27 0,-27-28 16,0 0-16,0 1 0,0-1 16,0 1-16,-27 27 15,27-28-15,-28 28 16,1 0 0,-1 0-16,28-28 15,-28 28-15,1 0 16,27-27-16,-28 27 15</inkml:trace>
  <inkml:trace contextRef="#ctx0" brushRef="#br1" timeOffset="155915.7">17044 13943 0,'-28'0'47,"1"27"-31,-1-27 0,28 28-16,-27-28 0,27 27 0,-28-27 15,28 28-15,-28-28 0,28 28 16,0-1-16,0 1 15,0-1 1,28-27 0,-28 28-16,28 0 15,-1-28-15,1 0 0,-1 27 16,1-27-16,27 0 0,-27 0 16,-28 28-16,28-28 0,-1 0 0,1 0 15,-1 0-15,1 0 16,0 0-16,-1 0 15,1 0-15,0 0 16,-1 0-16,-27-28 0,28 28 16,-28-27-16,27 27 0,-27-28 0,0 0 15,0 1 1,0-1-16,0 1 16,-27-1-16,-1 28 15,1 0-15,-1 0 0,28-28 0,-28 28 16,1-27-16</inkml:trace>
  <inkml:trace contextRef="#ctx0" brushRef="#br1" timeOffset="157637.99">16961 13087 0,'0'27'31,"0"1"-31,-27 0 16,27-1-16,0 1 0,-28-28 16,28 27-16,0 1 0,-28 0 0,28-1 15,-27-27-15,27 28 0,0-1 0,0 1 0,-28-28 16,0 55-16,28-27 0,-27-28 0,27 27 0,-28 1 16,1 0-16,27-1 0,-28 1 0,0-28 15,1 28-15,27-1 0,-28 1 0,0-28 0,28 27 16,-27 1-16,-1-28 0,1 28 0,27-1 0,-28 1 0,0-1 15,1 1-15,-1-28 0,0 0 0,1 55 0,-1-55 0,1 28 16,-1-28-16,28 27 0,-55 1 0,27 0 0,-27-28 0,55 27 0,0 1 16,-28-28-16,-27 27 0,27 1 0,1-28 0,-1 28 0,0-1 15,1-27-15,-1 0 0,1 28 0,-1 0 0,0-1 16,1-27-16,-1 0 0,0 28 16,1-1-16,-1-27 15,1 0 1,-1 0-16,0 0 15,28 28 1,-27-28-16,-1 0 0,28 28 16,-28-28-16,1 27 15,-1-27-15,1 0 16,-1 0 0,28 28-16,-28-28 125,28 27 15,0 1-140,0 0 0,0-1 16,28-27-16,-28 28 0,0-1 0,28-27 15,-28 28-15,0 0 0,0-1 16,27-27-16,-27 28 16,0-1-16,28-27 93,-1 0-77,29 0-16,-29 0 0,1 0 0,27 0 16,-55-27-16,28 27 0,27 0 0,-55-28 0,28 28 0,-1 0 15,1 0-15,0 0 0,27 0 0,-28-27 0,1 27 16,0-28-16,-1 28 0,-27-28 0,28 28 0,0 0 16,-1 0-16,-27-27 0,28-1 15,-1 28-15,1 0 0,-28-27 16,28-1-16,-28 0 15,27 28-15,1 0 16,-28-27-16,28 27 0,-28-28 0,27 28 0,1 0 16,-1-27-16,1-1 0,0 28 0,-28-28 15,27 28-15,1 0 0,0 0 0,-28-27 16,27 27-16,-27-28 0,28 28 0,-1 0 0,-27-27 16,28 27-16,0-28 15,-28 0-15,0 1 16,27 27-16,-27-28 15,28 0 17,-28 1-17,28 27 1,-28-28-16,0 1 16,0-1-16,27 28 15</inkml:trace>
  <inkml:trace contextRef="#ctx0" brushRef="#br1" timeOffset="159364.29">17569 13252 0,'28'28'0,"-28"0"15,0-1-15,27-27 0,1 28 0,-28-1 0,27-27 16,-27 28-16,0 0 0,56-1 0,-29-27 0,-27 28 0,0-1 15,0 1-15,28-28 0,0 28 0,-28-1 0,27 1 16,-27 0-16,28-1 0,-1-27 0,-27 28 0,0-1 0,28-27 16,-28 28-16,28 0 0,-28-1 0,27 1 0,1-28 0,-28 27 15,27-27-15,-27 28 0,0 0 0,28-28 0,0 27 0,-1 1 16,-27-1-16,56-27 0,-56 28 0,27 0 0,1-28 16,-28 27-16,27 1 0,1-28 0,-28 27 0,28-27 0,-1 0 15,-27 28-15,28-28 0,0 28 0,-1-28 0,-27 27 0,28-27 16,-28 28-16,27-28 0,1 28 0,0-28 0,-1 0 15,1 27-15,0 1 0,-1-28 16,1 0-16,-1 27 16,1-27-16,0 28 15,-1-28-15,1 0 0,-28 28 16,28-28-16,-1 0 0,1 0 16,-1 27-16,-27 1 15,28-28-15,0 0 16,-1 0-1,-27 27 1,28-27-16,0 0 16,-1 0-16,-27 28 0,28-28 15,-1 0-15,-27 28 0,28-28 16,0 0-16,-1 0 0,1 0 0,-28 27 16,28-27-16,-1 0 0,1 28 15,-1-28 1,1 0-1,-56 0 110,1 0-109,-1 27-16,1-27 16,-1 28-16,28 0 15,-28-28-15,28 27 16,-27-27-16,27 28 0,-28-28 0,28 27 16,-28-27-16,28 28 0,0 0 15,-27-28-15,-1 0 16,28 27-16,0 1 15,-27-28-15,-1 0 16,0 0 31,1 0-31,-1 0-1,0 0 1,1 0-16,-1 0 0,1 0 15,-1 0-15,0 0 16,28-28-16,-27 28 0,-1-27 0,0 27 16,1 0-16,27-28 0,-28 28 0,28-28 0,-27 28 15,27-27-15,-28 27 0,0 0 16,1-28-16,-1 1 0,0 27 16,28-28-16,-27 28 0,27-28 0,-28 28 0,1-27 15,-1 27-15,28-28 0,-28 1 0,1 27 0,-1-28 16,0 0-16,28 1 0,-27 27 0,-1 0 15,28-28-15,-27 28 0,27-27 0,-28 27 0,0 0 16,28-28-16,0 0 0,-27 1 16,-1 27-1,28-28-15,0 1 0,-28 27 16,1 0 0,27-28-16,0 0 15,-28 28-15,28-27 31,-27 27-31,-1 0 0,0 0 16,28-28-16,-27 28 0,27-28 0,-28 28 16,1 0-16,27-27 15,-28 27-15,28-28 0,-28 28 0,1 0 0,27-27 16,-28 27-16,28-28 0,-28 0 0,1 28 0,-1-27 16,1-1-16,-1 28 15,0-27-15,1-1 0,-1 28 16,28-28-16,-28 28 0,1 0 15,27-27 1</inkml:trace>
  <inkml:trace contextRef="#ctx0" brushRef="#br0" timeOffset="163222.56">15773 12811 0,'-27'0'31,"27"27"-15,-28-27-16,28 28 15,-28-28-15,28 27 0,0 1 16,-27 0 0,27-1-16,0 1 0,0 0 15,-28-1-15,28 28 0,-27-55 16,27 28-16,0 0 0,0-1 0,0 1 0,0-1 0,0 1 15,0 0-15,-28-28 0,28 27 0,0 1 0,0-1 0,0 1 16,0 0-16,-28-28 0,28 27 0,0 1 0,0-1 16,0 1-16,-27 0 0,27-1 0,0 1 0,0 0 0,0-1 15,0 1-15,0-1 0,0 1 0,0 0 0,0-1 16,0 1-16,0-1 0,0 1 0,0 0 16,0-1-16,0 1 0,0-1 0,-28-27 0,28 28 15,0 0-15,0-1 0,0 1 0,0-1 0,0 1 16,0 0-16,0-1 0,0 29 0,0-29 15,0 1-15,0-1 0,0 1 0,0 0 0,28-28 0,-28 27 16,0 1-16,0-1 0,0 1 0,0 0 0,0-1 16,0 1-16,0-1 0,0 29 0,27-29 0,-27 1 15,0-1-15,0 1 0,0 0 0,0-1 0,28-27 0,-28 28 16,0 0-16,0-1 0,0 1 0,0-1 0,0 1 16,0 0-16,0-1 0,28 1 0,-28-1 0,0 29 0,27-56 0,-27 27 15,0 1-15,0-1 0,28-27 0,-28 28 0,0 0 0,0-1 0,0 28 16,27 1-16,-27-29 0,0 1 0,28 0 0,-28-1 15,28 1-15,-28-1 0,0 1 0,0 0 0,0-1 0,27 1 16,-27-1-16,0 1 0,28-28 0,-28 28 0,0-1 16,0 1-16,0-1 0,28-27 0,-28 28 0,0 0 15,27-28-15,-27 27 0,28-27 0,-28 28 0,27-28 16,-27 27-16,0 1 0,28-28 16,-28 28-16,28-28 0,-28 27 15,27-27-15,1 28 0,0-28 16,-1 0-16,-27 28 0,0-1 15,28-27-15,-1 0 0,1 0 16,0 0 0,-1 0-1</inkml:trace>
  <inkml:trace contextRef="#ctx0" brushRef="#br0" timeOffset="165462.98">15773 12479 0,'-27'0'47,"-1"0"-32,0 0 1,1 0-16,-1 0 15,1 0 1,-1 0 0,0 0-16,1 0 0,-1 0 15,0 0-15,1 0 16,-1 0-16,1 0 0,-1 0 16,0 0-16,1 0 0,-1 0 0,1 0 15,-1 0-15,0 0 0,1 0 0,-1 0 16,0 0-16,1 0 0,-1 0 15,1 0-15,-1 0 16,0 0-16,28 28 0,-27-28 0,-1 0 16,0 28-16,1-28 15,-1 0-15,28 27 0,-27-27 0,-1 28 0,0-28 16,1 27 0,-1-27-16,28 28 0,0 0 15,-28-28-15,1 0 0,27 27 0,0 1 16,-28-28-16,1 0 0,-1 27 0,28 1 0,-28-28 0,1 28 15,27-1-15,-28 1 0,0-28 0,1 0 0,27 27 0,-28 1 16,1-28-16,27 28 0,-28-1 0,0-27 0,28 28 0,-27 0 16,-1-1-16,0-27 0,28 28 0,-27-1 15,-1 1-15,28 0 0,-27-28 16,27 27-16,-28-27 0,0 0 0,28 28 0,-27-28 16,27 27-16,-28 1 0,0 0 15,28-1-15,-27-27 0,-1 0 0,28 28 0,0-1 16,-27 1-16,-1-28 0,28 28 0,0-1 0,0 1 15,-28-28-15,28 27 0,0 1 0,-27-28 0,27 28 0,-28-1 16,0 1-16,28 0 0,-27-28 0,27 27 16,0 1-16,0-1 0,-28-27 0,1 28 0,27 0 15,-28-1-15,28 1 0,0-1 0,-28 1 16,28 0-16,-27-1 0,27 1 0,0-1 16,0 1-16,-28 0 0,28-1 0,-28 1 15,28-1-15,-27-27 0,27 28 0,0 0 0,0-1 16,0 1-16,-28-28 0,28 28 0,-27-1 0,27 1 0,0-1 15,0 1-15,-28 0 0,28-1 0,0 1 0,-28-28 16,28 27-16,0 1 0,0 0 0,0-1 0,0 1 16,-27-28-16,27 27 0,0 1 0,-28-28 0,28 28 15,0-1-15,0 1 0,-28-28 0,28 27 16,0 1-16,0 0 0,0-1 0,-27 1 0,27 0 16,0-1-16,-28-27 0,28 28 0,0 27 0,0-27 15,0-1-15,0 1 0,0-1 0,0 1 16,0 0-16,0-1 0,0 1 0,0-1 0,0 1 15,0 0-15,0-1 0,0 1 16,0-1-16,0 1 0,0 0 16,0-1-16,0 1 0,0 0 15,0-1-15,0 1 0,0-1 0,0 1 16,0 0-16,0-1 0,0 1 16,0-1-16,28-27 0,-28 28 0,0 0 15,0-1-15,0 1 0,0-1 0,27 1 16,-27 0-16,28-1 15,-28 1-15,0-1 0,28-27 0,-28 28 16,0 0-16,0-1 0,27-27 16,-27 28-16,0 0 0,28-28 0,-28 27 0,0 1 15,0-1-15,0 1 0,28-28 0,-28 28 16,27-28-16,-27 27 0,0 1 16,28-28-16,-28 27 0,0 1 15,0 0-15,27-28 0,1 0 16,-28 27-16,0 1 0,28-28 0,-1 27 15,1-27-15,-28 28 0,0 0 16,28-28-16,-1 0 0,-27 27 16,28-27-16,-1 0 0,-27 28 0,28-28 15,0 0-15,-28 27 0,27-27 0,1 0 0,-28 28 16,28 0-16,-1-28 0,1 0 16,-28 27-16,27-27 0,1 0 0,-28 28 15,28-28-15,-1 0 0,-27 28 16,28-28-16,0 27 0,-1-27 15,-27 28-15,28-28 0,-1 0 0,1 27 16,0-27-16,-1 0 0,-27 28 0,28-28 16,0 0-16,-28 28 0,27-28 0,1 27 0,-1-27 15,1 28-15,0-28 0,-1 0 16,1 0-16,0 0 16,-28 27-16,27-27 0,1 0 15,-28 28-15,27-28 0,1 0 16,0 0-16,-1 0 0,1 0 15,0 0-15,-1 0 0,1 0 16,-1 0-16,1 0 0,0 0 16,-1 0-16,1 0 0,0 0 0,-1 0 15,1 0-15,-1 0 0,1 0 0,0 0 0,-1 0 16,1 0-16,0 0 0,-1 0 0,1 0 16,-1 0-16,1 0 0,0 0 0,-1 0 0,1 0 15,-1 0-15,1 0 0,0 0 16,-1 0-16,1 0 0,-28-28 0,28 28 15,-1 0-15,1-27 0,-1 27 16,1 0-16,0 0 0,-1 0 0,-27-28 0,28 28 16,-28-27-16,28 27 0,-1 0 0,1 0 15,-28-28-15,27 28 0,1 0 0,-28-28 0,28 28 16,-28-27-16,27 27 0,1 0 0,-28-28 0,28 28 16,-28-27-16,27 27 0,1-28 0,-1 0 15,-27 1-15,28-1 16,-28 0-16,28 28 0,-28-27 15,27 27-15,-27-28 0,0 1 16,0-1-16,0 0 16,0 1-1,0-1-15,0 1 16,0-1-16,0 0 0,0 1 16,0-1-16,0 1 15,0-1 1,0 0-1,0 1 1,0-1-16,0 1 16,0-1-16,0 0 0,28 28 0,-28-27 0,28 27 15</inkml:trace>
  <inkml:trace contextRef="#ctx0" brushRef="#br0" timeOffset="167201.72">19226 12286 0,'0'28'62,"28"-1"-62,-28 1 0,28 0 16,-28-1-16,0 1 0,0-1 0,0 1 16,0 0-16,27-1 0,-27 1 15,28-1-15,-28 1 0,0 0 0,0-1 16,27 1-16,-27-1 0,0 1 0,0 0 0,0-1 16,0 28-16,0-27 0,0 0 0,0-1 15,0 1-15,0 27 0,28-55 0,-28 28 0,0-1 16,0 1-16,0 0 0,0-1 0,28 1 15,-28-1-15,0 1 0,0 0 0,0-1 0,0 1 16,0-1-16,0 1 0,0 0 0,27-1 0,-27 1 0,0-1 16,0 1-16,28-28 0,-28 28 0,0-1 0,0 29 0,0-1 15,28-55-15,-28 27 0,0 1 0,0 0 16,0-1-16,0 1 0,0-1 0,0 1 0,0 0 16,0-1-16,0 1 0,0-1 15,0 1-15,0 0 0,0-1 16,0 1-16,0-1 0,0 1 0,0 0 15,0-1-15,0 1 0,0 0 16,0-1-16,0 1 0,0-1 0,0 1 16,0 0-16,0-1 0,0 1 0,0-1 15,0 1-15,0 0 0,0-1 0,0 1 16,0-1-16,0 1 0,0 0 16,0-1-16,0 1 0,0-1 0,0 1 15,0 0-15,0-1 0,0 1 16,0 0-16,0-1 15,0 1-15,0-1 0,0 1 16,0 0-16,0-1 16,-28 1-16,28-1 0,-28 1 0,28 0 15,0-1-15,0 1 0,0-1 0,0 1 16,-27-28-16,27 28 0,0-1 16,-28 1-16,28-1 0,-28-27 0,28 28 0,0 0 0,0-1 15,0 1-15,0 0 0,-27-28 16,27 27-16,0 1 0,-28-28 0,28 27 0,0 1 15,0 0-15,0-1 0,0 1 16,-27-28-16,27 27 0,0 1 0,-28 0 16,28-1-16,0 1 0,-28-28 15,28 27-15,0 1 0,0 0 16,0-1-16,-27-27 0,27 28 0,0-1 16,0 1-16,-28-28 15,28 28-15,0-1 16,0 1-16,0 0 15,-28-1-15,28 1 16,-27-28-16,27 27 0,0 1 16,-28-28-1,28 28 1,0-1-16,-27-27 0,27 28 16,-28-28-16,28 27 0,0 1 0,0 0 15,-28-1-15,1 1 16,27-1-1,0 1 1,0 0-16,-28-28 0,28 27 16,-28-27-1,28 28-15,-27-28 0,27 27 16,0-54 62,0-1-78,0 1 0,0-1 0,27 0 0,-27 1 0,0-1 16,28 1-16</inkml:trace>
  <inkml:trace contextRef="#ctx0" brushRef="#br0" timeOffset="169112.63">19309 12203 0,'28'0'94,"-1"0"-94,1 0 15,0 0 1,-1 0 0,1 0-16,0 0 0,-1 0 0,1 0 0,-1 0 15,1 0-15,0 0 0,-28 28 0,27-28 0,1 0 16,0 0-16,-1 0 0,1 0 0,-28 27 0,27-27 16,1 0-16,0 0 0,-1 0 15,-27 28-15,28-28 0,-28 28 16,28-28-16,-1 0 0,-27 27 15,28 1-15,-1-28 0,-27 28 0,28-1 16,-28 1-16,28-28 0,-1 0 0,-27 27 0,0 1 16,0 0-16,28-28 0,0 0 0,-28 27 0,0 1 0,27-28 0,1 0 0,-1 27 15,-27 1-15,0 0 0,28-28 0,-28 27 0,28 1 0,-28-1 16,27 1-16,1 0 0,0-1 0,-28 1 0,27-1 16,1 1-16,-28 0 0,0-1 0,0 1 0,27-28 15,-27 28-15,28-1 0,-28 1 0,28-28 0,-28 27 0,0 1 16,27 0-16,-27-1 0,28-27 0,-28 28 0,0-1 15,0 1-15,28-28 0,-28 28 16,27-1-16,1 1 0,-28-1 0,0 1 0,0 0 16,27-1-16,1-27 0,-28 28 0,0-1 15,0 1-15,0 0 0,28-1 0,-28 1 16,27-28-16,-27 28 0,28-1 0,-28 1 0,0-1 16,0 1-16,0 0 0,27-28 15,-27 27-15,28-27 0,-28 28 0,0-1 0,0 1 16,0 0-16,28-28 0,-28 27 0,0 1 15,0-1-15,0 1 0,27-28 0,-27 28 16,0-1-16,28-27 0,-28 28 0,0-1 0,0 1 16,0 0-16,0-1 0,0 1 0,28 0 15,-28-1-15,0 1 0,27-1 0,-27 1 16,0 0-16,0 27 0,0-28 0,0 1 0,0 0 16,28-1-16,-28 1 0,0-1 0,0 1 0,27 0 0,-27-1 15,28 1-15,-28-1 0,0 1 0,0 0 0,0-1 0,0 1 16,0 0-16,0-1 0,0 28 0,0-27 15,0 0-15,0-1 0,0 1 0,0-1 0,0 1 16,0 0-16,0-1 0,0 1 0,28-1 0,-28 1 16,0 0-16,0-1 0,0 1 0,0-1 15,0 1-15,0 0 0,0-1 0,0 1 16,0 0-16,0-1 0,0 1 0,0-1 16,0 1-16,0 0 0,0-1 0,0 1 0,0-1 15,0 1-15,0 0 0,0-1 0,0 1 0,-28-1 16,28 1-16,0 0 0,0-1 15,0 1-15,0-1 0,0 1 0,-28 0 16,28-1-16,0 1 0,-27-28 0,27 28 16,0-1-16,0 1 0,0-1 0,-28-27 0,28 28 15,-27 0-15,27-1 0,0 1 0,-28-28 16,28 27-16,0 1 0,0 0 16,-28-28-16,28 27 0,0 1 0,-27-28 0,27 27 0,0 1 15,0 0-15,0-1 0,-28 1 16,28-1-16,-28-27 0,28 28 15,0 0-15,0-1 16,-27-27-16,27 28 16,-28-28-16,28 28 0,0-1 15,-27-27-15,-1 28 16,0-28-16,28 27 16,-27-27-16,-1 0 15,1 0-15,27 28 0,-28 0 16,0-28-16,28 27 15,-27-27-15,-1 0 16,0 0-16,28 28 0,-27-28 16,27 27-16,-28-27 0,1 0 15,-1 0-15,28 28 16,-28-28-16,1 28 16,-1-28-16,0 0 15,28 27 1,-27-27-16,-1 0 0,1 0 15,-1 0-15,0 0 16,1 0-16,-1 0 0,0 0 16,1 0-16,-1 0 15,1 0-15,-1 0 16,0 0-16,1 28 0,-1-28 16,0 0-16,1 0 0,-1 0 15,1 0-15,-1 0 0,0 0 16,1 0-16,-1 0 15,0 0-15,28-28 16,-27 28-16,-1 0 0,1 0 0,-1 0 0,0 0 16,1 0-16,-1 0 0,0-27 0,1 27 15,-1 0-15,1 0 0,-1-28 0,0 28 16,1 0-16,-1 0 0,0 0 0,1 0 16,-1 0-16,1 0 0,-1 0 0,28-28 0,-28 28 15,1 0-15,27-27 16,-28 27-16,0 0 0,1 0 78,27-28-62</inkml:trace>
  <inkml:trace contextRef="#ctx0" brushRef="#br0" timeOffset="179088.82">23978 13970 0,'0'28'47,"0"-1"-47,0 29 15,0-29-15,0 1 0,27 27 0,-27 0 0,0-27 16,0 0-16,0 27 0,0-28 0,0 1 0,28 0 0,-28-1 15,0 1-15,0-1 0,0 1 0,0 27 0,0 0 0,0-27 0,0 0 16,0 27-16,0-28 0,0 29 0,0-29 0,0 1 0,0 27 0,0-27 0,0 27 16,0-27-16,0-1 0,0 28 0,0-27 0,0 27 0,0-27 0,0-1 0,0 29 15,0-29-15,0 28 0,0-27 0,0 0 0,0 27 0,-28-27 0,28 27 16,0-28-16,0 1 0,-27 0 0,27 27 0,0-28 0,0 1 0,0 0 0,0-1 16,-28 28-16,0-27 0,28 0 0,0-1 0,-27-27 0,27 28 0,0-1 15,0 1-15,-28-28 0,28 28 0,-28-28 0,28 27 0,0 1 16,-27 0-1,-1-28 32,28-28-47,0 0 0</inkml:trace>
  <inkml:trace contextRef="#ctx0" brushRef="#br0" timeOffset="179941.09">24033 14136 0,'0'-28'63,"27"28"-63,1 0 15,0 0-15,-1 0 16,29 0-16,-29 0 0,1 0 0,-1 0 0,1 0 0,27 0 15,-27 0-15,-28-27 0,28 27 0,-1 0 0,1 0 0,-1 0 0,-27-28 16,28 28-16,0 0 0,-1 0 16,-27 28 46,0-1-62,28-27 0,-28 28 0,0-1 0,0 1 16,0 0-16,0-1 0,0 1 0,0 0 0,0-1 0,0 1 0,0-1 15,0 29-15,28-29 0,-28 1 0,0-1 0,0 1 0,0 27 16,27-27-16,-27 27 0,0 0 0,0-27 0,0-1 0,0 1 16,28 0-16,-28-1 0,0 29 0,0-1 0,0-28 0,0 1 0,0 27 15,0 0-15,0 1 0,0-29 0,0 28 0,0 1 0,0-1 16,0 0-16,0-27 0,0-1 0,0 1 0,0 0 0,0-1 16,0 1-16,0-1 0,0 1 0,0 0 0,0-1 0,0 1 0,0-1 15,0 1-15,0 0 0,0-1 0,0 1 16,0-1-16,0 1 15,0-56 110,-28 28-109,1-27-16,27-1 0,0 1 0,0-1 0,-28 28 16,28-28-16</inkml:trace>
  <inkml:trace contextRef="#ctx0" brushRef="#br0" timeOffset="180422.57">24364 14660 0,'0'28'94,"28"-28"-94,0 0 0,-1 28 0,-27-1 0,0 1 15,28-28-15,-1 0 0,-27 27 0,0 1 0,28-28 0,-28 28 0,28-28 16,-28 27-16,27 1 0,-27 0 0,28-28 16,-28 27-16,28-27 0,-28 28 15</inkml:trace>
  <inkml:trace contextRef="#ctx0" brushRef="#br0" timeOffset="181067.26">23895 15627 0,'27'0'47,"1"0"-47,0 0 15,-1 0 1,1 0-1,-28-28-15,27 28 0,1 0 16,-28-27-16,28-1 16,-1 28-16,-27-28 0,0 1 15,28-1-15,0 28 16,-28-28-16,27 28 0,-27-27 0,28 27 16,-28-28-16,27 28 0,-27-27 15,28 27-15,27-28 0,-27 28 16,0 0-16,-28-28 0,27 28 0,1-27 15,-1 27-15,1 0 16,0 0-16,-1-28 0,-27 1 16,28 27-16,0 0 0,-28-28 0,27 28 15,1 0-15,-1 0 0,-27-28 16,28 28 0</inkml:trace>
  <inkml:trace contextRef="#ctx0" brushRef="#br0" timeOffset="181546.17">25138 14108 0,'0'-27'15,"27"27"1,1 0-16,0 0 16,-1 0-16,1 0 0,0 0 0,-1 0 0,1 0 15,-1 0-15,1 0 0,-28-28 0,28 28 0,-1 0 16,1 0-16,0 0 0,-1 0 0,-27-28 0,55 28 15,-27 0-15,0 0 0,-1 0 0,1 0 16,-28-27-16,28 27 0,-1 0 0,1 0 0,-1-28 16,1 28-16,0-27 15,-1 27 1,1 0-16,0 0 16,-28-28-16,27 0 15,1 28-15,-1 0 0,-27-27 0,28 27 16,-28-28-16,28 28 0,-28-27 0,27 27 15</inkml:trace>
  <inkml:trace contextRef="#ctx0" brushRef="#br0" timeOffset="181847.12">26022 13528 0,'0'28'109,"0"0"-109,-28-28 16,28 27-16</inkml:trace>
  <inkml:trace contextRef="#ctx0" brushRef="#br0" timeOffset="182254.32">25165 15019 0,'28'0'0,"-28"28"15,0 0-15,28-28 0,-28 27 0,0 1 0,0-1 16,27 1-1,-27 0-15</inkml:trace>
  <inkml:trace contextRef="#ctx0" brushRef="#br0" timeOffset="182800.13">25331 14550 0,'28'0'0,"-1"-28"15,1 28-15,0 0 16,-1 0-16,1 0 0,0 0 0,-1 0 16,1 0-16,-28-27 0,27 27 0,29 0 15,-29 0-15,1 0 0,0 0 16,-28-28-16,27 28 0,1 0 0,27 0 16,-27 0-16,-1 0 0,1 0 0,0 0 15,-1 0-15,1 0 0,-1 0 0,1 0 0,0 0 16,-1 0-16,1 0 0,-1 0 0,-27-27 0,28 27 15,0 0-15,-1 0 0,1 0 47,0 0-15,-28 27-17,27 1-15,-27-1 0,0 1 0,0 0 16,0-1-16,0 1 0,28-28 0,-28 27 0,0 1 15,0 0-15,0 27 0,0-28 0,0 29 16,0-1-16,27-55 0,-27 28 0,0-1 0,0 1 0,0-1 16,0 1-16,0 27 0,0-27 0,0-1 0,0 1 0,0 0 15,0-1-15,0 1 0,0-1 16,0-54 46,0-1-62,0 1 0</inkml:trace>
  <inkml:trace contextRef="#ctx0" brushRef="#br0" timeOffset="183630.33">25746 14136 0,'-28'0'31,"28"27"-31,-28-27 16,28 28-16,0 0 0,0-1 0,0 1 0,0 0 0,0-1 15,0 1-15,0-1 0,0 29 0,0-29 0,0 1 16,0-1-16,0 1 0,0 27 0,0 0 0,0-27 0,0 27 16,0-27-16,0 27 0,0-27 0,0-1 0,0 1 0,0 0 15,0-1-15,0 1 0,0 27 0,0 0 0,0-27 0,0-1 16,0 1-16,0 0 0,0 27 0,0-28 0,0 1 0,0 0 0,0-1 0,0 28 15,0-27-15,0 0 0,0-1 0,0 1 0,0 27 0,0 0 0,0-27 16,0 0-16,0-1 0,0 1 0,0-1 0,0 1 0,0 0 0,0 27 16,0-28-16,0 1 0,0 0 0,0 27 0,0-28 15,0 1-15,0 0 0,0-1 0,0 1 0,0 0 0,28-28 16,-28 27-16,0 1 0,28-1 0,-28 1 0,0 0 0,0-1 16,0 1-16,0-1 0,0 1 0,0 0 15,27-1-15,-27 1 0,0-1 0,0 1 0,0 0 16,0-1-16,0 1 0,28-28 15,-28 27-15</inkml:trace>
  <inkml:trace contextRef="#ctx0" brushRef="#br0" timeOffset="185274.76">24558 17173 0,'-28'0'31,"0"0"-31,1 0 16,27 27-16,-28-27 0,28 28 0,0 0 0,-27-28 0,27 27 15,0 1-15,-28-28 0,28 27 0,0 1 16,-28-28-16,28 28 0,0-1 0,0 1 0,0 0 15,-27-1-15,27 1 0,0-1 16,-28 1-16,28 0 0,0-1 16,0 1-16,0-1 0,0 1 0,0 0 15,0-1-15,0 1 0,0 27 0,0-27 0,-28-28 0,28 27 16,0 1-16,0 27 0,0-27 0,-27 27 0,27-27 0,0-1 16,0 1-16,0-1 0,-28 1 0,28 0 0,0-1 0,0 28 0,0-27 15,0 0-15,0-1 0,-27-27 0,27 28 0,0-1 0,-28 1 0,28 0 16,0-1-16,-28-27 0,28 28 0,0-1 0,0 1 0,0 0 15,0-1-15,-27-27 16,27 28-16,0 0 16,0-56 31,0 0-32,-28 28-15,28-27 0,0-1 0,0 0 16</inkml:trace>
  <inkml:trace contextRef="#ctx0" brushRef="#br0" timeOffset="185609.02">23950 18250 0,'28'-28'16,"-1"28"0,-27-28-16,28 28 0,-1 0 15,-27-27-15,28 27 0,0 0 16,-1 0-16,1-28 0,0 28 16,-1 0-16,1 0 0,-28-27 0,27 27 15,1 0-15,0 0 16,-1 0-16,1-28 0,27 0 15,-27 28 1,-1 0-16,-27-27 0,28 27 0,0 0 0,-1 0 16,1 0-16,0 0 0,-1 0 0,1 0 15,-1 0-15,29-28 0,-29 28 0,1 0 16,0 0-16</inkml:trace>
  <inkml:trace contextRef="#ctx0" brushRef="#br0" timeOffset="186329.26">25083 18029 0,'0'27'32,"27"-27"-17,1 0-15,-1 0 16,1 0-1,0 0-15,-1 0 16,1 0-16,0 0 16,-1 0-16,1 0 15,-1 0 1,-27-27-16,28 27 0,-28-28 16,0 0-1,28 1-15,-28-1 16,0 1-16,0-1 15,0 0-15,0 1 16,0-1-16,0 1 16,-28 27-1,0 0-15,1 0 16,-1 0 0,1 0-16,-1 0 15,0 0-15,1 27 16,27 1-16,-28-28 0,0 27 15,28 1-15,0 0 16,-27-28-16,27 27 0,0 1 0,-28-1 16,28 1-16,-27-28 0,27 28 15,0-1-15,0 1 0,-28-28 0,28 28 16,0-1-16,-28-27 16,28 28-16,0-1 0,0 1 15,0 0 16,0-1-31,28-27 16,0 0 0,-1 0-16,1 0 15,-28 28-15,27-28 0,1 0 16,0 0-16,-1 0 16,-27 27-16,28-27 0,0 0 15,-1 0-15,1 0 16,-1 0-1,1 0-15,0 0 0,-1 0 16,-27-27-16,28-1 0,0 1 16</inkml:trace>
  <inkml:trace contextRef="#ctx0" brushRef="#br0" timeOffset="186796.61">25939 17449 0,'28'0'0,"-28"28"0,27-1 15,-27 1-15,0-1 0,0 1 0,0 0 16,0-1-16,0 1 0,0-1 0,0 1 0,0 0 16,0-1-16,0 1 0,28-1 0,-28 1 0,0 0 15,0-1-15,0 1 0,0-1 0,0 1 16,0 0-16,0-1 0,0 1 0,0 0 15,0-1-15,0 1 16,0-1-16,0 1 0,0 0 16,0-1-1,0-54 32,0-1-47,0 0 16,0 1-16,0-1 0,0 1 15</inkml:trace>
  <inkml:trace contextRef="#ctx0" brushRef="#br0" timeOffset="187526.72">25884 17090 0,'0'28'422</inkml:trace>
  <inkml:trace contextRef="#ctx0" brushRef="#br0" timeOffset="188280.33">25110 17173 0,'28'27'78,"-1"1"-63,-27 0-15,28-28 0,-28 27 16,28-27-16,-28 28 0,27-1 0,1-27 0,-28 28 0,0 0 16,28-28-16,-1 27 0,-27 1 0,28-28 15,-28 28-15,27-28 0,1 27 0,-28 1 16,0-1-16,28-27 16,-28 28-16,27-28 46,-27 28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532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306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256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3755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02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308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84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2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94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9893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5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701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697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455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259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14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33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7323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4745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153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887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5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007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612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802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179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5561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376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084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023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51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383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35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75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他给他</a:t>
            </a:r>
            <a:r>
              <a:rPr lang="en-US" altLang="zh-TW" sz="4000" dirty="0"/>
              <a:t>______</a:t>
            </a:r>
            <a:r>
              <a:rPr lang="zh-TW" altLang="en-US" sz="4000" dirty="0"/>
              <a:t>了杯咖啡</a:t>
            </a:r>
            <a:endParaRPr lang="en-US" altLang="zh-TW" sz="4000" dirty="0"/>
          </a:p>
        </p:txBody>
      </p:sp>
      <p:pic>
        <p:nvPicPr>
          <p:cNvPr id="7" name="Picture 2" descr="倒咖啡图片_倒咖啡素材_倒咖啡高清图片_摄图网图片下载">
            <a:extLst>
              <a:ext uri="{FF2B5EF4-FFF2-40B4-BE49-F238E27FC236}">
                <a16:creationId xmlns:a16="http://schemas.microsoft.com/office/drawing/2014/main" id="{1A9A82A8-BAE0-785E-9927-1E5E69AD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3764206"/>
            <a:ext cx="4086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0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现代</a:t>
            </a:r>
            <a:r>
              <a:rPr lang="zh-CN" altLang="en-US" dirty="0"/>
              <a:t>社会上有什么问题呢？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61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你觉得</a:t>
            </a:r>
            <a:r>
              <a:rPr lang="en-US" altLang="zh-TW" dirty="0"/>
              <a:t>AI</a:t>
            </a:r>
            <a:r>
              <a:rPr lang="zh-TW" altLang="en-US" dirty="0"/>
              <a:t>会让未来社会有什么变化呢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64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这间学校的竟争很激烈，每个学生都希望比别的学生考得更好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竟争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5122" name="Picture 2" descr="商业竞争概念矢量图插图山顶的商人有竞争力的商人向量例证. 插画包括有小山, 事业, 成人, 增长- 178097024">
            <a:extLst>
              <a:ext uri="{FF2B5EF4-FFF2-40B4-BE49-F238E27FC236}">
                <a16:creationId xmlns:a16="http://schemas.microsoft.com/office/drawing/2014/main" id="{9AA887D2-36A7-390F-D1D5-5462E84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33" y="2756181"/>
            <a:ext cx="3885334" cy="41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DF62997C-3C51-0D5B-DFA5-89C463054CA8}"/>
                  </a:ext>
                </a:extLst>
              </p14:cNvPr>
              <p14:cNvContentPartPr/>
              <p14:nvPr/>
            </p14:nvContentPartPr>
            <p14:xfrm>
              <a:off x="4167000" y="874800"/>
              <a:ext cx="1183680" cy="666360"/>
            </p14:xfrm>
          </p:contentPart>
        </mc:Choice>
        <mc:Fallback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DF62997C-3C51-0D5B-DFA5-89C463054C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7640" y="865440"/>
                <a:ext cx="1202400" cy="6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40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社会上有很多竞争，这些竞争给人造成了很多压力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竟争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6146" name="Picture 2" descr="如何从竞争对手身上学到更多的运营技巧？">
            <a:extLst>
              <a:ext uri="{FF2B5EF4-FFF2-40B4-BE49-F238E27FC236}">
                <a16:creationId xmlns:a16="http://schemas.microsoft.com/office/drawing/2014/main" id="{D366EAAE-369A-6518-3282-CAAA0534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0" y="308430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8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在社会上会遇到什么竞争呢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960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未来社会中会有哪些新的竞争对象呢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C083BEDC-79A8-C9B2-0DD4-6833FE74813D}"/>
                  </a:ext>
                </a:extLst>
              </p14:cNvPr>
              <p14:cNvContentPartPr/>
              <p14:nvPr/>
            </p14:nvContentPartPr>
            <p14:xfrm>
              <a:off x="3470760" y="318240"/>
              <a:ext cx="4425480" cy="220680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C083BEDC-79A8-C9B2-0DD4-6833FE7481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1400" y="308880"/>
                <a:ext cx="4444200" cy="22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73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他觉得夜晚的森林很美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森林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7170" name="Picture 2" descr="夜晚森林背景图片下载_免费高清夜晚森林背景设计素材_图精灵">
            <a:extLst>
              <a:ext uri="{FF2B5EF4-FFF2-40B4-BE49-F238E27FC236}">
                <a16:creationId xmlns:a16="http://schemas.microsoft.com/office/drawing/2014/main" id="{65324902-22AE-98AD-395F-F9FDA52F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47" y="2602052"/>
            <a:ext cx="9081407" cy="42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8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森林中的树木会为了能吸到更多的阳光而互相竞争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森林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8194" name="Picture 2" descr="陽光, 森林, 雨. | CanStock">
            <a:extLst>
              <a:ext uri="{FF2B5EF4-FFF2-40B4-BE49-F238E27FC236}">
                <a16:creationId xmlns:a16="http://schemas.microsoft.com/office/drawing/2014/main" id="{EF9FE5A3-9313-A41D-EFC8-79DEC56C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0" y="2630731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0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森林对地球有什么重要性呢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49602F85-7151-56D0-858A-7BA401658FAE}"/>
                  </a:ext>
                </a:extLst>
              </p14:cNvPr>
              <p14:cNvContentPartPr/>
              <p14:nvPr/>
            </p14:nvContentPartPr>
            <p14:xfrm>
              <a:off x="4783320" y="546840"/>
              <a:ext cx="4723920" cy="620244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49602F85-7151-56D0-858A-7BA401658F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3960" y="537480"/>
                <a:ext cx="4742640" cy="62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46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你听过哪些跟森林有关的故事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6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07773" y="1736557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A:ChatGPT</a:t>
            </a:r>
            <a:r>
              <a:rPr lang="zh-TW" altLang="en-US" sz="4000" dirty="0"/>
              <a:t>很厉害，什么都能</a:t>
            </a:r>
            <a:r>
              <a:rPr lang="en-US" altLang="zh-TW" sz="4000" dirty="0"/>
              <a:t>_________!</a:t>
            </a:r>
          </a:p>
          <a:p>
            <a:pPr algn="r"/>
            <a:endParaRPr lang="en-US" altLang="zh-TW" sz="4000" dirty="0"/>
          </a:p>
          <a:p>
            <a:pPr algn="r"/>
            <a:r>
              <a:rPr lang="en-US" altLang="zh-TW" sz="4000" dirty="0"/>
              <a:t>B:</a:t>
            </a:r>
            <a:r>
              <a:rPr lang="zh-TW" altLang="en-US" sz="4000" dirty="0"/>
              <a:t>喔</a:t>
            </a:r>
            <a:r>
              <a:rPr lang="en-US" altLang="zh-TW" sz="4000" dirty="0"/>
              <a:t>?</a:t>
            </a:r>
            <a:r>
              <a:rPr lang="zh-TW" altLang="en-US" sz="4000" dirty="0"/>
              <a:t>那让它</a:t>
            </a:r>
            <a:r>
              <a:rPr lang="en-US" altLang="zh-TW" sz="4000" dirty="0"/>
              <a:t>______</a:t>
            </a:r>
            <a:r>
              <a:rPr lang="zh-TW" altLang="en-US" sz="4000" dirty="0"/>
              <a:t>看家事呢</a:t>
            </a:r>
            <a:r>
              <a:rPr lang="en-US" altLang="zh-TW" sz="4000" dirty="0"/>
              <a:t>?</a:t>
            </a:r>
          </a:p>
        </p:txBody>
      </p:sp>
      <p:pic>
        <p:nvPicPr>
          <p:cNvPr id="6146" name="Picture 2" descr="每次跟女生聊天秒被句點？五個「好聊男」必知的聊天守則- Page 2 | manfashion這樣變型男">
            <a:extLst>
              <a:ext uri="{FF2B5EF4-FFF2-40B4-BE49-F238E27FC236}">
                <a16:creationId xmlns:a16="http://schemas.microsoft.com/office/drawing/2014/main" id="{0AB60445-7363-B03C-1A13-B1F1F942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96" y="3358405"/>
            <a:ext cx="5193324" cy="34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0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她剩了很多饭菜没吃完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剩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9218" name="Picture 2" descr="剩菜剩饭如何保存？这四个坑别踩_凤凰网">
            <a:extLst>
              <a:ext uri="{FF2B5EF4-FFF2-40B4-BE49-F238E27FC236}">
                <a16:creationId xmlns:a16="http://schemas.microsoft.com/office/drawing/2014/main" id="{AB802A3B-00EA-3EE1-9D59-47B6C54E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96" y="3032277"/>
            <a:ext cx="5645727" cy="38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他的薪水不高，每个月都只剩下一点点钱。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剩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0242" name="Picture 2" descr="沒錢印訃聞，公司只肯給兩天喪假...貧窮的羞辱，才讓年輕人喪志- 今周刊">
            <a:extLst>
              <a:ext uri="{FF2B5EF4-FFF2-40B4-BE49-F238E27FC236}">
                <a16:creationId xmlns:a16="http://schemas.microsoft.com/office/drawing/2014/main" id="{3A965A01-01BB-31A1-1A3B-F7FC6F25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68" y="2714848"/>
            <a:ext cx="6251864" cy="41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6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我们离上完课还剩多久呢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53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离学期结束还剩多久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786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在火边她感觉到了身体逐渐暖和了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暖和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1266" name="Picture 2" descr="用火取暖图片素材_用火取暖照片素材图片大全模板下载-新片场素材库">
            <a:extLst>
              <a:ext uri="{FF2B5EF4-FFF2-40B4-BE49-F238E27FC236}">
                <a16:creationId xmlns:a16="http://schemas.microsoft.com/office/drawing/2014/main" id="{C9540540-4716-5DD6-4B56-2229A076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78" y="2631899"/>
            <a:ext cx="6245243" cy="41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4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她穿了很多衣服，试着让身体暖和起来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暖和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2290" name="Picture 2" descr="情報】オダトモヒト《古見同學是溝通魯蛇。》天氣冷穿厚衣服搓手取暖的古見同學@古見同學是溝通魯蛇。 哈啦板- 巴哈姆特">
            <a:extLst>
              <a:ext uri="{FF2B5EF4-FFF2-40B4-BE49-F238E27FC236}">
                <a16:creationId xmlns:a16="http://schemas.microsoft.com/office/drawing/2014/main" id="{CBAD3128-3D21-81F6-4DFC-DBEFAB8B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5" y="2626769"/>
            <a:ext cx="2985369" cy="4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3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在冬天你会怎么让自己暖和起来呢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45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408267" y="2049087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他为了让生活变得更好而努力工作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161607" y="63057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45ECB86-99EF-EF1A-83FD-98CB429E2B8C}"/>
              </a:ext>
            </a:extLst>
          </p:cNvPr>
          <p:cNvSpPr txBox="1">
            <a:spLocks/>
          </p:cNvSpPr>
          <p:nvPr/>
        </p:nvSpPr>
        <p:spPr>
          <a:xfrm>
            <a:off x="5006295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目的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838AD86-D260-DF17-3B8B-C40BF1209259}"/>
              </a:ext>
            </a:extLst>
          </p:cNvPr>
          <p:cNvSpPr txBox="1">
            <a:spLocks/>
          </p:cNvSpPr>
          <p:nvPr/>
        </p:nvSpPr>
        <p:spPr>
          <a:xfrm>
            <a:off x="7514241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V</a:t>
            </a:r>
            <a:endParaRPr lang="zh-TW" altLang="en-US" dirty="0"/>
          </a:p>
        </p:txBody>
      </p:sp>
      <p:pic>
        <p:nvPicPr>
          <p:cNvPr id="13314" name="Picture 2" descr="工作是最好的修行：和顏悅色地和同事說話、明確地安排事項，都是磨練- Cheers快樂工作人">
            <a:extLst>
              <a:ext uri="{FF2B5EF4-FFF2-40B4-BE49-F238E27FC236}">
                <a16:creationId xmlns:a16="http://schemas.microsoft.com/office/drawing/2014/main" id="{E9767C4F-C12A-42D0-BFE8-672C4EBD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325091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408267" y="2049087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树木在森林中为了更多的阳光而竞争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161607" y="63057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45ECB86-99EF-EF1A-83FD-98CB429E2B8C}"/>
              </a:ext>
            </a:extLst>
          </p:cNvPr>
          <p:cNvSpPr txBox="1">
            <a:spLocks/>
          </p:cNvSpPr>
          <p:nvPr/>
        </p:nvSpPr>
        <p:spPr>
          <a:xfrm>
            <a:off x="5006295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目的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838AD86-D260-DF17-3B8B-C40BF1209259}"/>
              </a:ext>
            </a:extLst>
          </p:cNvPr>
          <p:cNvSpPr txBox="1">
            <a:spLocks/>
          </p:cNvSpPr>
          <p:nvPr/>
        </p:nvSpPr>
        <p:spPr>
          <a:xfrm>
            <a:off x="7514241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V</a:t>
            </a:r>
            <a:endParaRPr lang="zh-TW" altLang="en-US" dirty="0"/>
          </a:p>
        </p:txBody>
      </p:sp>
      <p:pic>
        <p:nvPicPr>
          <p:cNvPr id="5" name="Picture 2" descr="陽光, 森林, 雨. | CanStock">
            <a:extLst>
              <a:ext uri="{FF2B5EF4-FFF2-40B4-BE49-F238E27FC236}">
                <a16:creationId xmlns:a16="http://schemas.microsoft.com/office/drawing/2014/main" id="{413B2873-7D4A-479F-4F93-3D01B16D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73" y="3429000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4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408267" y="2049087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他们为了各自的想法而吵了起来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161607" y="63057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45ECB86-99EF-EF1A-83FD-98CB429E2B8C}"/>
              </a:ext>
            </a:extLst>
          </p:cNvPr>
          <p:cNvSpPr txBox="1">
            <a:spLocks/>
          </p:cNvSpPr>
          <p:nvPr/>
        </p:nvSpPr>
        <p:spPr>
          <a:xfrm>
            <a:off x="5006295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目的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838AD86-D260-DF17-3B8B-C40BF1209259}"/>
              </a:ext>
            </a:extLst>
          </p:cNvPr>
          <p:cNvSpPr txBox="1">
            <a:spLocks/>
          </p:cNvSpPr>
          <p:nvPr/>
        </p:nvSpPr>
        <p:spPr>
          <a:xfrm>
            <a:off x="7514241" y="1119259"/>
            <a:ext cx="1427756" cy="89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V</a:t>
            </a:r>
            <a:endParaRPr lang="zh-TW" altLang="en-US" dirty="0"/>
          </a:p>
        </p:txBody>
      </p:sp>
      <p:pic>
        <p:nvPicPr>
          <p:cNvPr id="14338" name="Picture 2" descr="和另一半吵架」最受不了哪句話？網友集體點名「這句」，聽了理智線秒斷|情侶|夫妻|爭吵|女人我最大">
            <a:extLst>
              <a:ext uri="{FF2B5EF4-FFF2-40B4-BE49-F238E27FC236}">
                <a16:creationId xmlns:a16="http://schemas.microsoft.com/office/drawing/2014/main" id="{88B97941-6594-2EA1-16AB-76E86CD0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48" y="3197749"/>
            <a:ext cx="5486904" cy="36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5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他是一个很</a:t>
            </a:r>
            <a:r>
              <a:rPr lang="en-US" altLang="zh-TW" sz="4000" dirty="0"/>
              <a:t>_____</a:t>
            </a:r>
            <a:r>
              <a:rPr lang="zh-TW" altLang="en-US" sz="4000" dirty="0"/>
              <a:t>的教授，学生都很怕他</a:t>
            </a:r>
            <a:endParaRPr lang="en-US" altLang="zh-TW" sz="4000" dirty="0"/>
          </a:p>
        </p:txBody>
      </p:sp>
      <p:pic>
        <p:nvPicPr>
          <p:cNvPr id="11266" name="Picture 2" descr="高龄老师图片素材-高龄教授创意CG素材-jpg图片格式-mac天空素材下载">
            <a:extLst>
              <a:ext uri="{FF2B5EF4-FFF2-40B4-BE49-F238E27FC236}">
                <a16:creationId xmlns:a16="http://schemas.microsoft.com/office/drawing/2014/main" id="{747F731C-9CAB-D7C2-4A63-E181E064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8" y="2741070"/>
            <a:ext cx="5725807" cy="40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39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你正在为了毕业做些什么呢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FBBBFCE-BAA1-E260-18B3-9758D93E7621}"/>
              </a:ext>
            </a:extLst>
          </p:cNvPr>
          <p:cNvSpPr txBox="1">
            <a:spLocks/>
          </p:cNvSpPr>
          <p:nvPr/>
        </p:nvSpPr>
        <p:spPr>
          <a:xfrm>
            <a:off x="3011978" y="4335799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92927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250829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你会为了什么而工作呢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FBBBFCE-BAA1-E260-18B3-9758D93E7621}"/>
              </a:ext>
            </a:extLst>
          </p:cNvPr>
          <p:cNvSpPr txBox="1">
            <a:spLocks/>
          </p:cNvSpPr>
          <p:nvPr/>
        </p:nvSpPr>
        <p:spPr>
          <a:xfrm>
            <a:off x="3011978" y="3820410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93900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250829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你觉得读大学是为了什么呢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FBBBFCE-BAA1-E260-18B3-9758D93E7621}"/>
              </a:ext>
            </a:extLst>
          </p:cNvPr>
          <p:cNvSpPr txBox="1">
            <a:spLocks/>
          </p:cNvSpPr>
          <p:nvPr/>
        </p:nvSpPr>
        <p:spPr>
          <a:xfrm>
            <a:off x="3011978" y="3820410"/>
            <a:ext cx="5868786" cy="15165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为了</a:t>
            </a:r>
            <a:r>
              <a:rPr lang="en-US" altLang="zh-TW" sz="5400" dirty="0"/>
              <a:t>……    </a:t>
            </a:r>
            <a:r>
              <a:rPr lang="zh-TW" altLang="en-US" sz="5400" dirty="0"/>
              <a:t>而</a:t>
            </a:r>
            <a:r>
              <a:rPr lang="en-US" altLang="zh-TW" sz="5400" dirty="0"/>
              <a:t>……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8314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海洋中有很多新奇的生物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海洋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6386" name="Picture 2" descr="海洋生物能有多奇葩？答案都在沿海居民的餐桌上- 知乎">
            <a:extLst>
              <a:ext uri="{FF2B5EF4-FFF2-40B4-BE49-F238E27FC236}">
                <a16:creationId xmlns:a16="http://schemas.microsoft.com/office/drawing/2014/main" id="{47DBDA77-7E03-553A-57B4-AD76BEC8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02" y="2815253"/>
            <a:ext cx="7167995" cy="38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02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你喜欢海洋吗</a:t>
            </a:r>
            <a:r>
              <a:rPr lang="en-US" altLang="zh-TW" dirty="0"/>
              <a:t>?</a:t>
            </a:r>
            <a:r>
              <a:rPr lang="zh-TW" altLang="en-US" dirty="0"/>
              <a:t>为什么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746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在海底，很多沈船在这里长睡不起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7410" name="Picture 2" descr="海底沉船，是各种绝世宝贝的埋藏地|沉船|海底|绝世宝贝_新浪新闻">
            <a:extLst>
              <a:ext uri="{FF2B5EF4-FFF2-40B4-BE49-F238E27FC236}">
                <a16:creationId xmlns:a16="http://schemas.microsoft.com/office/drawing/2014/main" id="{0AB14471-A965-3573-401C-7C0DCD91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52" y="2626769"/>
            <a:ext cx="3056659" cy="42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遭困深海沉船3天！他竟奇蹟生還- 日常- 網推">
            <a:extLst>
              <a:ext uri="{FF2B5EF4-FFF2-40B4-BE49-F238E27FC236}">
                <a16:creationId xmlns:a16="http://schemas.microsoft.com/office/drawing/2014/main" id="{FDBB7D17-9E88-BB1F-E0D9-B48B722B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1" y="2626769"/>
            <a:ext cx="5916547" cy="42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4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她看到杯底有一条鱼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67140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8434" name="Picture 2" descr="杯底不可養金魚？那....養條鯊魚總行了吧(無誤) | 大人物- 50887">
            <a:extLst>
              <a:ext uri="{FF2B5EF4-FFF2-40B4-BE49-F238E27FC236}">
                <a16:creationId xmlns:a16="http://schemas.microsoft.com/office/drawing/2014/main" id="{DD2948FC-1FA1-9203-41D2-E16D55C83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626769"/>
            <a:ext cx="4552950" cy="36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18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她的手机掉到了床底，她正在努力把它弄出来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9460" name="Picture 4" descr="睡一半突被拖床底國外女童尖叫痛哭靈異畫面曝│監視器│幼童│靈異事件│TVBS新聞網">
            <a:extLst>
              <a:ext uri="{FF2B5EF4-FFF2-40B4-BE49-F238E27FC236}">
                <a16:creationId xmlns:a16="http://schemas.microsoft.com/office/drawing/2014/main" id="{31A51298-A746-1D99-A23F-C3C06B19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9" y="2605133"/>
            <a:ext cx="7791450" cy="43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丹尼雙層床(N12)_雙層床_床組_臥室_Shopping | 德新傢俱- 德新床墊| 3000坪家具大賣場,線上購物商城">
            <a:extLst>
              <a:ext uri="{FF2B5EF4-FFF2-40B4-BE49-F238E27FC236}">
                <a16:creationId xmlns:a16="http://schemas.microsoft.com/office/drawing/2014/main" id="{87319E67-5740-125A-4912-CB44E2FB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5146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1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你会在床底放些什么呢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411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你对海底世界有什么想象呢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9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他因为生病的原因。现在感觉很</a:t>
            </a:r>
            <a:r>
              <a:rPr lang="en-US" altLang="zh-TW" sz="4000" dirty="0"/>
              <a:t>_____</a:t>
            </a:r>
          </a:p>
        </p:txBody>
      </p:sp>
      <p:pic>
        <p:nvPicPr>
          <p:cNvPr id="12290" name="Picture 2" descr="生病了难受png图片免费下载-素材7yJPaVaUe-新图网">
            <a:extLst>
              <a:ext uri="{FF2B5EF4-FFF2-40B4-BE49-F238E27FC236}">
                <a16:creationId xmlns:a16="http://schemas.microsoft.com/office/drawing/2014/main" id="{7E7E30D3-E9E6-D61F-864D-48369895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640256"/>
            <a:ext cx="58102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48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最近美人鱼的新电影要推出了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美人鱼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0482" name="Picture 2" descr="非裔小美人魚爭議：超越膚色與外貌的選角，才是我們該期待的未來｜ 陳宜萍／ 三番兩語｜ 獨立評論">
            <a:extLst>
              <a:ext uri="{FF2B5EF4-FFF2-40B4-BE49-F238E27FC236}">
                <a16:creationId xmlns:a16="http://schemas.microsoft.com/office/drawing/2014/main" id="{584EC2BA-F99A-F4B9-CF3E-F0B24D1A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43" y="2626769"/>
            <a:ext cx="6346847" cy="4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85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你对新的美人鱼电影有什么想法呢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8673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他昨天跑了一公里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公里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1506" name="Picture 2" descr="先跑步再鍛鍊還是先練再跑，哪個效果更好？ | GQ Taiwan">
            <a:extLst>
              <a:ext uri="{FF2B5EF4-FFF2-40B4-BE49-F238E27FC236}">
                <a16:creationId xmlns:a16="http://schemas.microsoft.com/office/drawing/2014/main" id="{8559994C-4E2A-C836-BAF8-390FF141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2556164"/>
            <a:ext cx="7647709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26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他开了好几公里的车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公里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2530" name="Picture 2" descr="看什麼看！？ 6個開車「看遠」技巧學起來受用終生！-8891汽車">
            <a:extLst>
              <a:ext uri="{FF2B5EF4-FFF2-40B4-BE49-F238E27FC236}">
                <a16:creationId xmlns:a16="http://schemas.microsoft.com/office/drawing/2014/main" id="{FA90840E-9D48-40A1-E3D9-8A3AA943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02" y="2394847"/>
            <a:ext cx="6696796" cy="44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9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你跑步最多能跑几公里呢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804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你散步的时候会走多远呢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0831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他把鱼在桌子上整齐的排列好，等客人来买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排列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3554" name="Picture 2" descr="散文】林楷倫《偽魚販指南》推薦序：強烈而細膩的現場感，產出了台灣第一本「魚販書寫」 - 第1 頁- The News Lens 關鍵評論網">
            <a:extLst>
              <a:ext uri="{FF2B5EF4-FFF2-40B4-BE49-F238E27FC236}">
                <a16:creationId xmlns:a16="http://schemas.microsoft.com/office/drawing/2014/main" id="{75A3A809-65BC-4E2B-716F-766D4F28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69" y="2626769"/>
            <a:ext cx="7092661" cy="42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11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他把书重新在书架上排列好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排列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026" name="Picture 2" descr="排列的书图片免费下载_PNG素材_编号14nig6r0z_图精灵">
            <a:extLst>
              <a:ext uri="{FF2B5EF4-FFF2-40B4-BE49-F238E27FC236}">
                <a16:creationId xmlns:a16="http://schemas.microsoft.com/office/drawing/2014/main" id="{4B15CC32-5967-CED8-7098-8D981D0A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00" y="2970717"/>
            <a:ext cx="5915199" cy="47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36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F99A2-D4C4-4361-7716-ABE5B580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B907A-BBE9-E282-DE0D-3391BD07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白色背景上整齐排列的水果图片素材-白色背景上的水果创意图片素材-jpg图片格式-mac天空素材下载">
            <a:extLst>
              <a:ext uri="{FF2B5EF4-FFF2-40B4-BE49-F238E27FC236}">
                <a16:creationId xmlns:a16="http://schemas.microsoft.com/office/drawing/2014/main" id="{7FDA3B23-E163-E965-EC53-0C6F1FC6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42950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63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F99A2-D4C4-4361-7716-ABE5B580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B907A-BBE9-E282-DE0D-3391BD07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排列整齐的四种颜色的iPhone 13 pro max苹果手机5328600png免抠图片素材- 设计盒子">
            <a:extLst>
              <a:ext uri="{FF2B5EF4-FFF2-40B4-BE49-F238E27FC236}">
                <a16:creationId xmlns:a16="http://schemas.microsoft.com/office/drawing/2014/main" id="{28B239D1-33E6-3CD2-8B3D-9C6B09D4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38200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8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她很喜欢</a:t>
            </a:r>
            <a:r>
              <a:rPr lang="en-US" altLang="zh-TW" sz="4000" dirty="0"/>
              <a:t>________</a:t>
            </a:r>
            <a:r>
              <a:rPr lang="zh-TW" altLang="en-US" sz="4000" dirty="0"/>
              <a:t>，她觉得</a:t>
            </a:r>
            <a:r>
              <a:rPr lang="en-US" altLang="zh-TW" sz="4000" dirty="0"/>
              <a:t>______</a:t>
            </a:r>
            <a:r>
              <a:rPr lang="zh-TW" altLang="en-US" sz="4000" dirty="0"/>
              <a:t>就是大猫</a:t>
            </a:r>
            <a:endParaRPr lang="en-US" altLang="zh-TW" sz="4000" dirty="0"/>
          </a:p>
        </p:txBody>
      </p:sp>
      <p:pic>
        <p:nvPicPr>
          <p:cNvPr id="15362" name="Picture 2" descr="大貓也不喜歡洗澡！俄羅斯超萌「老虎」遇水飛機耳，和飼主一起躺地板也太暖心！ | 寵物圈圈、寵物吃喝玩樂、可愛寵物、老虎、大貓|">
            <a:extLst>
              <a:ext uri="{FF2B5EF4-FFF2-40B4-BE49-F238E27FC236}">
                <a16:creationId xmlns:a16="http://schemas.microsoft.com/office/drawing/2014/main" id="{23CC7E76-33DB-8D2F-D77E-39216D50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206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24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F99A2-D4C4-4361-7716-ABE5B580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B907A-BBE9-E282-DE0D-3391BD07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EF 510電力機車3種顏色對齊-照片素材（圖片） [28079792] - PIXTA圖庫">
            <a:extLst>
              <a:ext uri="{FF2B5EF4-FFF2-40B4-BE49-F238E27FC236}">
                <a16:creationId xmlns:a16="http://schemas.microsoft.com/office/drawing/2014/main" id="{C011B0F6-4E46-ED79-B85F-10BCD7A4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2" y="1027906"/>
            <a:ext cx="6980272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15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你会怎么装饰你的房间呢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4FF44A8-A834-9BC1-060A-31118DBA7E44}"/>
              </a:ext>
            </a:extLst>
          </p:cNvPr>
          <p:cNvSpPr txBox="1">
            <a:spLocks/>
          </p:cNvSpPr>
          <p:nvPr/>
        </p:nvSpPr>
        <p:spPr>
          <a:xfrm>
            <a:off x="5123797" y="4475785"/>
            <a:ext cx="2274530" cy="1775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排列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51949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他做了很多奇怪的梦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梦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4580" name="Picture 4" descr="睡觉做梦图片免费下载_睡觉做梦素材_睡觉做梦模板-新图网">
            <a:extLst>
              <a:ext uri="{FF2B5EF4-FFF2-40B4-BE49-F238E27FC236}">
                <a16:creationId xmlns:a16="http://schemas.microsoft.com/office/drawing/2014/main" id="{3EF40E02-1C88-B59E-A7E4-C9DAB0D9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2624105"/>
            <a:ext cx="3988377" cy="39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45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她醒来后会忘记在梦里遇到的故事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63375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梦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5602" name="Picture 2" descr="夢到自己起床其實還在睡！醫師：代表常常睡不飽- Heho健康">
            <a:extLst>
              <a:ext uri="{FF2B5EF4-FFF2-40B4-BE49-F238E27FC236}">
                <a16:creationId xmlns:a16="http://schemas.microsoft.com/office/drawing/2014/main" id="{FFECD907-A313-6C67-528B-FAA6E44C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8" y="2491053"/>
            <a:ext cx="7737764" cy="40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93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你会记得在梦里面遇到的故事吗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4493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就算在海底，仍然能看到一些东西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6626" name="Picture 2" descr="Steam生存探索新作《在海底深處》在文明被海洋吞噬的1979年，男子在深海尋找活下去的理由| 4Gamers | LINE TODAY">
            <a:extLst>
              <a:ext uri="{FF2B5EF4-FFF2-40B4-BE49-F238E27FC236}">
                <a16:creationId xmlns:a16="http://schemas.microsoft.com/office/drawing/2014/main" id="{6C48BF56-4AC9-2425-306A-D524ADFC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9" y="3563029"/>
            <a:ext cx="61341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88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他失去了一只手，但仍然努力的活着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7650" name="Picture 2" descr="一个没有双腿只有一只手的人他为什么要健身？_健美_新浪竞技风暴_新浪网">
            <a:extLst>
              <a:ext uri="{FF2B5EF4-FFF2-40B4-BE49-F238E27FC236}">
                <a16:creationId xmlns:a16="http://schemas.microsoft.com/office/drawing/2014/main" id="{276BCD45-1BCE-9F25-08B0-DA8BC697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03" y="3321013"/>
            <a:ext cx="3589193" cy="3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1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牠的主人不会回来了，但是牠仍然在等他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8674" name="Picture 2" descr="忠犬八公- 維基百科，自由的百科全書">
            <a:extLst>
              <a:ext uri="{FF2B5EF4-FFF2-40B4-BE49-F238E27FC236}">
                <a16:creationId xmlns:a16="http://schemas.microsoft.com/office/drawing/2014/main" id="{1DD69157-210B-7A95-BCB0-7DCC8389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15" y="3412388"/>
            <a:ext cx="2322369" cy="34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2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你有什么从以前到现在都喜欢的东西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46E02C-2238-0863-A041-2954897ED7A7}"/>
              </a:ext>
            </a:extLst>
          </p:cNvPr>
          <p:cNvSpPr txBox="1">
            <a:spLocks/>
          </p:cNvSpPr>
          <p:nvPr/>
        </p:nvSpPr>
        <p:spPr>
          <a:xfrm>
            <a:off x="3864082" y="4316829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</p:spTree>
    <p:extLst>
      <p:ext uri="{BB962C8B-B14F-4D97-AF65-F5344CB8AC3E}">
        <p14:creationId xmlns:p14="http://schemas.microsoft.com/office/powerpoint/2010/main" val="870092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什么事情你做了很久呢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048D93F-A505-9F48-5AB2-BCEB8324A260}"/>
              </a:ext>
            </a:extLst>
          </p:cNvPr>
          <p:cNvSpPr txBox="1">
            <a:spLocks/>
          </p:cNvSpPr>
          <p:nvPr/>
        </p:nvSpPr>
        <p:spPr>
          <a:xfrm>
            <a:off x="3864082" y="4316829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</p:spTree>
    <p:extLst>
      <p:ext uri="{BB962C8B-B14F-4D97-AF65-F5344CB8AC3E}">
        <p14:creationId xmlns:p14="http://schemas.microsoft.com/office/powerpoint/2010/main" val="249199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他在动物园的</a:t>
            </a:r>
            <a:r>
              <a:rPr lang="en-US" altLang="zh-TW" sz="4000" dirty="0"/>
              <a:t>______</a:t>
            </a:r>
            <a:r>
              <a:rPr lang="zh-TW" altLang="en-US" sz="4000" dirty="0"/>
              <a:t>进不来，人太多了</a:t>
            </a:r>
            <a:endParaRPr lang="en-US" altLang="zh-TW" sz="4000" dirty="0"/>
          </a:p>
        </p:txBody>
      </p:sp>
      <p:pic>
        <p:nvPicPr>
          <p:cNvPr id="17410" name="Picture 2" descr="浜松市動物園の入口- 濱松市Hamamatsu Zoo logical Garden的圖片- Tripadvisor">
            <a:extLst>
              <a:ext uri="{FF2B5EF4-FFF2-40B4-BE49-F238E27FC236}">
                <a16:creationId xmlns:a16="http://schemas.microsoft.com/office/drawing/2014/main" id="{E036E063-6E34-D318-BF90-2784AC83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31890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47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985C3E8-A21E-153A-3138-02AF4838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73" y="1222341"/>
            <a:ext cx="8770053" cy="4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6385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</a:t>
            </a:r>
            <a:r>
              <a:rPr lang="en-US" altLang="zh-TW" sz="4000" dirty="0"/>
              <a:t>___</a:t>
            </a:r>
            <a:r>
              <a:rPr lang="zh-TW" altLang="en-US" sz="4000" dirty="0"/>
              <a:t>了很久的</a:t>
            </a:r>
            <a:r>
              <a:rPr lang="en-US" altLang="zh-TW" sz="4000" dirty="0"/>
              <a:t>____</a:t>
            </a:r>
            <a:r>
              <a:rPr lang="zh-TW" altLang="en-US" sz="4000" dirty="0"/>
              <a:t>才终于买到那支手机</a:t>
            </a:r>
            <a:endParaRPr lang="en-US" altLang="zh-TW" sz="4000" dirty="0"/>
          </a:p>
        </p:txBody>
      </p:sp>
      <p:pic>
        <p:nvPicPr>
          <p:cNvPr id="19458" name="Picture 2" descr="排隊也買不到？傳iPhone 購買方式將大改變！ - 自由電子報3C科技">
            <a:extLst>
              <a:ext uri="{FF2B5EF4-FFF2-40B4-BE49-F238E27FC236}">
                <a16:creationId xmlns:a16="http://schemas.microsoft.com/office/drawing/2014/main" id="{355E09D3-DB66-13CF-0342-D9240116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66" y="2840183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在动物园的动物中，熊猫大都不怎么</a:t>
            </a:r>
            <a:r>
              <a:rPr lang="en-US" altLang="zh-TW" sz="4000" dirty="0"/>
              <a:t>______</a:t>
            </a:r>
          </a:p>
        </p:txBody>
      </p:sp>
      <p:pic>
        <p:nvPicPr>
          <p:cNvPr id="21506" name="Picture 2" descr="台灣還需要更多熊貓嗎？ ｜ 黃怡／ 時間的秘密｜ 獨立評論">
            <a:extLst>
              <a:ext uri="{FF2B5EF4-FFF2-40B4-BE49-F238E27FC236}">
                <a16:creationId xmlns:a16="http://schemas.microsoft.com/office/drawing/2014/main" id="{7C2EFACC-7C12-7DC8-4D58-DF66F00C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57475"/>
            <a:ext cx="6096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6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社会上贫富的差距还是很大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35666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社会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026" name="Picture 2" descr="貧富差距將造成嚴重全球性危害--財經--人民網">
            <a:extLst>
              <a:ext uri="{FF2B5EF4-FFF2-40B4-BE49-F238E27FC236}">
                <a16:creationId xmlns:a16="http://schemas.microsoft.com/office/drawing/2014/main" id="{13A6BEDC-08A6-D1CD-AE7C-968687DB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21" y="3428832"/>
            <a:ext cx="4109357" cy="29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20336</TotalTime>
  <Words>871</Words>
  <Application>Microsoft Office PowerPoint</Application>
  <PresentationFormat>寬螢幕</PresentationFormat>
  <Paragraphs>130</Paragraphs>
  <Slides>60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现代社会上有什么问题呢？</vt:lpstr>
      <vt:lpstr>你觉得AI会让未来社会有什么变化呢?</vt:lpstr>
      <vt:lpstr>PowerPoint 簡報</vt:lpstr>
      <vt:lpstr>PowerPoint 簡報</vt:lpstr>
      <vt:lpstr>在社会上会遇到什么竞争呢?</vt:lpstr>
      <vt:lpstr>未来社会中会有哪些新的竞争对象呢?</vt:lpstr>
      <vt:lpstr>PowerPoint 簡報</vt:lpstr>
      <vt:lpstr>PowerPoint 簡報</vt:lpstr>
      <vt:lpstr>森林对地球有什么重要性呢?</vt:lpstr>
      <vt:lpstr>你听过哪些跟森林有关的故事?</vt:lpstr>
      <vt:lpstr>PowerPoint 簡報</vt:lpstr>
      <vt:lpstr>PowerPoint 簡報</vt:lpstr>
      <vt:lpstr>我们离上完课还剩多久呢?</vt:lpstr>
      <vt:lpstr>离学期结束还剩多久?</vt:lpstr>
      <vt:lpstr>PowerPoint 簡報</vt:lpstr>
      <vt:lpstr>PowerPoint 簡報</vt:lpstr>
      <vt:lpstr>在冬天你会怎么让自己暖和起来呢?</vt:lpstr>
      <vt:lpstr>PowerPoint 簡報</vt:lpstr>
      <vt:lpstr>PowerPoint 簡報</vt:lpstr>
      <vt:lpstr>PowerPoint 簡報</vt:lpstr>
      <vt:lpstr>你正在为了毕业做些什么呢?</vt:lpstr>
      <vt:lpstr>你会为了什么而工作呢?</vt:lpstr>
      <vt:lpstr>你觉得读大学是为了什么呢?</vt:lpstr>
      <vt:lpstr>PowerPoint 簡報</vt:lpstr>
      <vt:lpstr>你喜欢海洋吗?为什么?</vt:lpstr>
      <vt:lpstr>PowerPoint 簡報</vt:lpstr>
      <vt:lpstr>PowerPoint 簡報</vt:lpstr>
      <vt:lpstr>PowerPoint 簡報</vt:lpstr>
      <vt:lpstr>你会在床底放些什么呢?</vt:lpstr>
      <vt:lpstr>你对海底世界有什么想象呢?</vt:lpstr>
      <vt:lpstr>PowerPoint 簡報</vt:lpstr>
      <vt:lpstr>你对新的美人鱼电影有什么想法呢?</vt:lpstr>
      <vt:lpstr>PowerPoint 簡報</vt:lpstr>
      <vt:lpstr>PowerPoint 簡報</vt:lpstr>
      <vt:lpstr>你跑步最多能跑几公里呢?</vt:lpstr>
      <vt:lpstr>你散步的时候会走多远呢?</vt:lpstr>
      <vt:lpstr>PowerPoint 簡報</vt:lpstr>
      <vt:lpstr>PowerPoint 簡報</vt:lpstr>
      <vt:lpstr>PowerPoint 簡報</vt:lpstr>
      <vt:lpstr>PowerPoint 簡報</vt:lpstr>
      <vt:lpstr>PowerPoint 簡報</vt:lpstr>
      <vt:lpstr>你会怎么装饰你的房间呢?</vt:lpstr>
      <vt:lpstr>PowerPoint 簡報</vt:lpstr>
      <vt:lpstr>PowerPoint 簡報</vt:lpstr>
      <vt:lpstr>你会记得在梦里面遇到的故事吗?</vt:lpstr>
      <vt:lpstr>PowerPoint 簡報</vt:lpstr>
      <vt:lpstr>PowerPoint 簡報</vt:lpstr>
      <vt:lpstr>PowerPoint 簡報</vt:lpstr>
      <vt:lpstr>你有什么从以前到现在都喜欢的东西</vt:lpstr>
      <vt:lpstr>什么事情你做了很久呢?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25</cp:revision>
  <dcterms:created xsi:type="dcterms:W3CDTF">2021-11-24T06:42:27Z</dcterms:created>
  <dcterms:modified xsi:type="dcterms:W3CDTF">2023-04-27T11:05:55Z</dcterms:modified>
</cp:coreProperties>
</file>