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149" r:id="rId2"/>
    <p:sldId id="3153" r:id="rId3"/>
    <p:sldId id="3157" r:id="rId4"/>
    <p:sldId id="3161" r:id="rId5"/>
    <p:sldId id="3178" r:id="rId6"/>
    <p:sldId id="3186" r:id="rId7"/>
    <p:sldId id="3194" r:id="rId8"/>
    <p:sldId id="3195" r:id="rId9"/>
    <p:sldId id="3196" r:id="rId10"/>
    <p:sldId id="3197" r:id="rId11"/>
    <p:sldId id="3198" r:id="rId12"/>
    <p:sldId id="3199" r:id="rId13"/>
    <p:sldId id="3188" r:id="rId14"/>
    <p:sldId id="3200" r:id="rId15"/>
    <p:sldId id="3193" r:id="rId16"/>
    <p:sldId id="3201" r:id="rId17"/>
    <p:sldId id="3202" r:id="rId18"/>
    <p:sldId id="3203" r:id="rId19"/>
    <p:sldId id="3204" r:id="rId20"/>
    <p:sldId id="3205" r:id="rId21"/>
    <p:sldId id="3206" r:id="rId22"/>
    <p:sldId id="3208" r:id="rId23"/>
    <p:sldId id="3209" r:id="rId24"/>
    <p:sldId id="3211" r:id="rId25"/>
    <p:sldId id="3210" r:id="rId26"/>
    <p:sldId id="3212" r:id="rId27"/>
    <p:sldId id="3213" r:id="rId28"/>
    <p:sldId id="3214" r:id="rId29"/>
    <p:sldId id="3215" r:id="rId30"/>
    <p:sldId id="3216" r:id="rId31"/>
    <p:sldId id="3218" r:id="rId32"/>
    <p:sldId id="3219" r:id="rId33"/>
    <p:sldId id="3217" r:id="rId34"/>
    <p:sldId id="3221" r:id="rId35"/>
    <p:sldId id="3222" r:id="rId36"/>
    <p:sldId id="3223" r:id="rId37"/>
    <p:sldId id="3224" r:id="rId38"/>
    <p:sldId id="3225" r:id="rId39"/>
    <p:sldId id="3227" r:id="rId40"/>
    <p:sldId id="3228" r:id="rId41"/>
    <p:sldId id="3229" r:id="rId42"/>
    <p:sldId id="3230" r:id="rId43"/>
    <p:sldId id="3231" r:id="rId44"/>
    <p:sldId id="3132" r:id="rId45"/>
    <p:sldId id="3133" r:id="rId46"/>
    <p:sldId id="3167" r:id="rId47"/>
    <p:sldId id="3135" r:id="rId48"/>
    <p:sldId id="3168" r:id="rId49"/>
    <p:sldId id="3232" r:id="rId50"/>
    <p:sldId id="3233" r:id="rId51"/>
    <p:sldId id="3234" r:id="rId52"/>
    <p:sldId id="3235" r:id="rId53"/>
    <p:sldId id="3236" r:id="rId54"/>
    <p:sldId id="3239" r:id="rId55"/>
    <p:sldId id="3237" r:id="rId56"/>
    <p:sldId id="3238" r:id="rId57"/>
    <p:sldId id="3240" r:id="rId58"/>
    <p:sldId id="3241" r:id="rId59"/>
    <p:sldId id="3242" r:id="rId60"/>
    <p:sldId id="3243" r:id="rId6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FF72E-AD0F-4DBE-8EC7-CB39DC0FD74D}" v="741" dt="2023-05-02T14:46:34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2047" autoAdjust="0"/>
  </p:normalViewPr>
  <p:slideViewPr>
    <p:cSldViewPr snapToGrid="0">
      <p:cViewPr varScale="1">
        <p:scale>
          <a:sx n="59" d="100"/>
          <a:sy n="59" d="100"/>
        </p:scale>
        <p:origin x="1771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BBEA2D05-3F96-4F48-810D-57CCBC4259E3}"/>
    <pc:docChg chg="undo redo custSel addSld delSld modSld sldOrd">
      <pc:chgData name="伊健 杜" userId="e69aded81da48593" providerId="LiveId" clId="{BBEA2D05-3F96-4F48-810D-57CCBC4259E3}" dt="2023-04-26T15:29:17.859" v="4727" actId="20577"/>
      <pc:docMkLst>
        <pc:docMk/>
      </pc:docMkLst>
      <pc:sldChg chg="addSp delSp modSp add del mod">
        <pc:chgData name="伊健 杜" userId="e69aded81da48593" providerId="LiveId" clId="{BBEA2D05-3F96-4F48-810D-57CCBC4259E3}" dt="2023-04-26T11:40:59.108" v="4315" actId="478"/>
        <pc:sldMkLst>
          <pc:docMk/>
          <pc:sldMk cId="2531784597" sldId="3070"/>
        </pc:sldMkLst>
        <pc:spChg chg="del">
          <ac:chgData name="伊健 杜" userId="e69aded81da48593" providerId="LiveId" clId="{BBEA2D05-3F96-4F48-810D-57CCBC4259E3}" dt="2023-04-26T11:40:52.513" v="4302" actId="478"/>
          <ac:spMkLst>
            <pc:docMk/>
            <pc:sldMk cId="2531784597" sldId="3070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40:56.450" v="4314"/>
          <ac:spMkLst>
            <pc:docMk/>
            <pc:sldMk cId="2531784597" sldId="3070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1:40:59.108" v="4315" actId="478"/>
          <ac:spMkLst>
            <pc:docMk/>
            <pc:sldMk cId="2531784597" sldId="3070"/>
            <ac:spMk id="5" creationId="{229064FF-B2E0-C608-EA44-14FE0FC669E2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226979498" sldId="3072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414343171" sldId="3073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986167834" sldId="3074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767047319" sldId="3075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729317949" sldId="3076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159813135" sldId="3077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502677090" sldId="3078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875065243" sldId="3079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847513044" sldId="3080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68909991" sldId="3082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977062528" sldId="3083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030953924" sldId="3084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593573711" sldId="3085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612757008" sldId="3086"/>
        </pc:sldMkLst>
      </pc:sldChg>
      <pc:sldChg chg="addSp delSp modSp add del mod">
        <pc:chgData name="伊健 杜" userId="e69aded81da48593" providerId="LiveId" clId="{BBEA2D05-3F96-4F48-810D-57CCBC4259E3}" dt="2023-04-26T11:41:26.872" v="4335" actId="1076"/>
        <pc:sldMkLst>
          <pc:docMk/>
          <pc:sldMk cId="1142995573" sldId="3087"/>
        </pc:sldMkLst>
        <pc:spChg chg="del">
          <ac:chgData name="伊健 杜" userId="e69aded81da48593" providerId="LiveId" clId="{BBEA2D05-3F96-4F48-810D-57CCBC4259E3}" dt="2023-04-26T11:41:17.911" v="4317" actId="478"/>
          <ac:spMkLst>
            <pc:docMk/>
            <pc:sldMk cId="1142995573" sldId="3087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41:26.872" v="4335" actId="1076"/>
          <ac:spMkLst>
            <pc:docMk/>
            <pc:sldMk cId="1142995573" sldId="3087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1:41:19.732" v="4318" actId="478"/>
          <ac:spMkLst>
            <pc:docMk/>
            <pc:sldMk cId="1142995573" sldId="3087"/>
            <ac:spMk id="5" creationId="{3151DFD3-A4B5-5513-BA03-0581CC802E34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035675450" sldId="3088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314252756" sldId="3089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568692674" sldId="3090"/>
        </pc:sldMkLst>
      </pc:sldChg>
      <pc:sldChg chg="addSp delSp modSp add del mod">
        <pc:chgData name="伊健 杜" userId="e69aded81da48593" providerId="LiveId" clId="{BBEA2D05-3F96-4F48-810D-57CCBC4259E3}" dt="2023-04-26T11:41:43.293" v="4349"/>
        <pc:sldMkLst>
          <pc:docMk/>
          <pc:sldMk cId="339548982" sldId="3091"/>
        </pc:sldMkLst>
        <pc:spChg chg="del">
          <ac:chgData name="伊健 杜" userId="e69aded81da48593" providerId="LiveId" clId="{BBEA2D05-3F96-4F48-810D-57CCBC4259E3}" dt="2023-04-26T11:41:40.772" v="4337" actId="478"/>
          <ac:spMkLst>
            <pc:docMk/>
            <pc:sldMk cId="339548982" sldId="3091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41:43.293" v="4349"/>
          <ac:spMkLst>
            <pc:docMk/>
            <pc:sldMk cId="339548982" sldId="3091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41:40.772" v="4337" actId="478"/>
          <ac:spMkLst>
            <pc:docMk/>
            <pc:sldMk cId="339548982" sldId="3091"/>
            <ac:spMk id="5" creationId="{C43A0A18-7D8E-B157-0511-A65214F7C4AE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76447203" sldId="3092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958712672" sldId="3093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878174721" sldId="3094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892647309" sldId="3095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886977146" sldId="3096"/>
        </pc:sldMkLst>
      </pc:sldChg>
      <pc:sldChg chg="addSp delSp modSp add del mod">
        <pc:chgData name="伊健 杜" userId="e69aded81da48593" providerId="LiveId" clId="{BBEA2D05-3F96-4F48-810D-57CCBC4259E3}" dt="2023-04-26T11:42:00.664" v="4363"/>
        <pc:sldMkLst>
          <pc:docMk/>
          <pc:sldMk cId="2420405008" sldId="3097"/>
        </pc:sldMkLst>
        <pc:spChg chg="del">
          <ac:chgData name="伊健 杜" userId="e69aded81da48593" providerId="LiveId" clId="{BBEA2D05-3F96-4F48-810D-57CCBC4259E3}" dt="2023-04-26T11:41:56.861" v="4351" actId="478"/>
          <ac:spMkLst>
            <pc:docMk/>
            <pc:sldMk cId="2420405008" sldId="3097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42:00.664" v="4363"/>
          <ac:spMkLst>
            <pc:docMk/>
            <pc:sldMk cId="2420405008" sldId="3097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41:56.861" v="4351" actId="478"/>
          <ac:spMkLst>
            <pc:docMk/>
            <pc:sldMk cId="2420405008" sldId="3097"/>
            <ac:spMk id="5" creationId="{3EFEBF90-E9B0-9BB0-0D42-5AB64DC0A353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893888318" sldId="3098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948498220" sldId="3099"/>
        </pc:sldMkLst>
      </pc:sldChg>
      <pc:sldChg chg="del">
        <pc:chgData name="伊健 杜" userId="e69aded81da48593" providerId="LiveId" clId="{BBEA2D05-3F96-4F48-810D-57CCBC4259E3}" dt="2023-04-26T10:28:32.190" v="1" actId="47"/>
        <pc:sldMkLst>
          <pc:docMk/>
          <pc:sldMk cId="13548753" sldId="3100"/>
        </pc:sldMkLst>
      </pc:sldChg>
      <pc:sldChg chg="modSp mod">
        <pc:chgData name="伊健 杜" userId="e69aded81da48593" providerId="LiveId" clId="{BBEA2D05-3F96-4F48-810D-57CCBC4259E3}" dt="2023-04-26T14:15:57.456" v="4609"/>
        <pc:sldMkLst>
          <pc:docMk/>
          <pc:sldMk cId="2435270238" sldId="3101"/>
        </pc:sldMkLst>
        <pc:spChg chg="mod">
          <ac:chgData name="伊健 杜" userId="e69aded81da48593" providerId="LiveId" clId="{BBEA2D05-3F96-4F48-810D-57CCBC4259E3}" dt="2023-04-26T10:29:46.850" v="9" actId="1076"/>
          <ac:spMkLst>
            <pc:docMk/>
            <pc:sldMk cId="2435270238" sldId="3101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4:15:57.456" v="4609"/>
          <ac:spMkLst>
            <pc:docMk/>
            <pc:sldMk cId="2435270238" sldId="3101"/>
            <ac:spMk id="3" creationId="{90D857A6-C700-A4CE-6C24-391DC4FBEE19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388997189" sldId="3103"/>
        </pc:sldMkLst>
      </pc:sldChg>
      <pc:sldChg chg="addSp delSp modSp mod">
        <pc:chgData name="伊健 杜" userId="e69aded81da48593" providerId="LiveId" clId="{BBEA2D05-3F96-4F48-810D-57CCBC4259E3}" dt="2023-04-26T10:29:58.704" v="14" actId="478"/>
        <pc:sldMkLst>
          <pc:docMk/>
          <pc:sldMk cId="3490305363" sldId="3104"/>
        </pc:sldMkLst>
        <pc:spChg chg="add del mod">
          <ac:chgData name="伊健 杜" userId="e69aded81da48593" providerId="LiveId" clId="{BBEA2D05-3F96-4F48-810D-57CCBC4259E3}" dt="2023-04-26T10:29:58.704" v="14" actId="478"/>
          <ac:spMkLst>
            <pc:docMk/>
            <pc:sldMk cId="3490305363" sldId="3104"/>
            <ac:spMk id="3" creationId="{FC3889DE-7359-BBDD-C366-4F893795EE95}"/>
          </ac:spMkLst>
        </pc:sp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1201094880" sldId="3105"/>
        </pc:sldMkLst>
        <pc:spChg chg="del">
          <ac:chgData name="伊健 杜" userId="e69aded81da48593" providerId="LiveId" clId="{BBEA2D05-3F96-4F48-810D-57CCBC4259E3}" dt="2023-04-26T10:29:53.046" v="10" actId="478"/>
          <ac:spMkLst>
            <pc:docMk/>
            <pc:sldMk cId="1201094880" sldId="3105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201094880" sldId="3105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0:30:01.947" v="16" actId="478"/>
          <ac:spMkLst>
            <pc:docMk/>
            <pc:sldMk cId="1201094880" sldId="3105"/>
            <ac:spMk id="5" creationId="{8D3628E8-B23D-35CA-8C86-A047CCEC5C4F}"/>
          </ac:spMkLst>
        </pc:spChg>
        <pc:spChg chg="add mod">
          <ac:chgData name="伊健 杜" userId="e69aded81da48593" providerId="LiveId" clId="{BBEA2D05-3F96-4F48-810D-57CCBC4259E3}" dt="2023-04-26T10:29:59.681" v="15"/>
          <ac:spMkLst>
            <pc:docMk/>
            <pc:sldMk cId="1201094880" sldId="3105"/>
            <ac:spMk id="6" creationId="{A389587A-1C80-0902-76F0-B1A7C1FC1849}"/>
          </ac:spMkLst>
        </pc:spChg>
        <pc:picChg chg="del">
          <ac:chgData name="伊健 杜" userId="e69aded81da48593" providerId="LiveId" clId="{BBEA2D05-3F96-4F48-810D-57CCBC4259E3}" dt="2023-04-26T10:30:21.481" v="74" actId="478"/>
          <ac:picMkLst>
            <pc:docMk/>
            <pc:sldMk cId="1201094880" sldId="3105"/>
            <ac:picMk id="2050" creationId="{FD6D7730-8445-AA78-07EF-6B7A0FCD572B}"/>
          </ac:picMkLst>
        </pc:picChg>
        <pc:picChg chg="add mod">
          <ac:chgData name="伊健 杜" userId="e69aded81da48593" providerId="LiveId" clId="{BBEA2D05-3F96-4F48-810D-57CCBC4259E3}" dt="2023-04-26T11:45:31.423" v="4380" actId="1076"/>
          <ac:picMkLst>
            <pc:docMk/>
            <pc:sldMk cId="1201094880" sldId="3105"/>
            <ac:picMk id="5122" creationId="{5DC7AE6E-7593-BCE4-567A-31DB68530BC1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477705699" sldId="3106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477705699" sldId="3106"/>
            <ac:spMk id="3" creationId="{90D857A6-C700-A4CE-6C24-391DC4FBEE19}"/>
          </ac:spMkLst>
        </pc:spChg>
        <pc:picChg chg="add mod">
          <ac:chgData name="伊健 杜" userId="e69aded81da48593" providerId="LiveId" clId="{BBEA2D05-3F96-4F48-810D-57CCBC4259E3}" dt="2023-04-26T11:45:42.654" v="4384" actId="1076"/>
          <ac:picMkLst>
            <pc:docMk/>
            <pc:sldMk cId="1477705699" sldId="3106"/>
            <ac:picMk id="6146" creationId="{0AB60445-7363-B03C-1A13-B1F1F9424522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3778566199" sldId="3107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778566199" sldId="3107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32:55.574" v="328" actId="20577"/>
          <ac:spMkLst>
            <pc:docMk/>
            <pc:sldMk cId="3778566199" sldId="3107"/>
            <ac:spMk id="6" creationId="{A389587A-1C80-0902-76F0-B1A7C1FC1849}"/>
          </ac:spMkLst>
        </pc:spChg>
        <pc:picChg chg="add mod">
          <ac:chgData name="伊健 杜" userId="e69aded81da48593" providerId="LiveId" clId="{BBEA2D05-3F96-4F48-810D-57CCBC4259E3}" dt="2023-04-26T11:46:08.842" v="4387" actId="1076"/>
          <ac:picMkLst>
            <pc:docMk/>
            <pc:sldMk cId="3778566199" sldId="3107"/>
            <ac:picMk id="7170" creationId="{B282F1E6-4516-25D5-E2A2-18332436AEB4}"/>
          </ac:picMkLst>
        </pc:picChg>
      </pc:sldChg>
      <pc:sldChg chg="addSp modSp add">
        <pc:chgData name="伊健 杜" userId="e69aded81da48593" providerId="LiveId" clId="{BBEA2D05-3F96-4F48-810D-57CCBC4259E3}" dt="2023-04-26T12:08:01.984" v="4498"/>
        <pc:sldMkLst>
          <pc:docMk/>
          <pc:sldMk cId="1223428417" sldId="3108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223428417" sldId="3108"/>
            <ac:spMk id="3" creationId="{90D857A6-C700-A4CE-6C24-391DC4FBEE19}"/>
          </ac:spMkLst>
        </pc:spChg>
        <pc:picChg chg="add mod">
          <ac:chgData name="伊健 杜" userId="e69aded81da48593" providerId="LiveId" clId="{BBEA2D05-3F96-4F48-810D-57CCBC4259E3}" dt="2023-04-26T11:47:36.019" v="4402" actId="1076"/>
          <ac:picMkLst>
            <pc:docMk/>
            <pc:sldMk cId="1223428417" sldId="3108"/>
            <ac:picMk id="10242" creationId="{538C0C72-34B4-79D5-E2DB-93A44832DE1C}"/>
          </ac:picMkLst>
        </pc:picChg>
        <pc:picChg chg="add mod">
          <ac:chgData name="伊健 杜" userId="e69aded81da48593" providerId="LiveId" clId="{BBEA2D05-3F96-4F48-810D-57CCBC4259E3}" dt="2023-04-26T11:48:01.062" v="4404" actId="14100"/>
          <ac:picMkLst>
            <pc:docMk/>
            <pc:sldMk cId="1223428417" sldId="3108"/>
            <ac:picMk id="10244" creationId="{C4E1328A-3066-BD5C-0A96-F33CF8942E80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2051964466" sldId="3109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051964466" sldId="3109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33:51.436" v="477"/>
          <ac:spMkLst>
            <pc:docMk/>
            <pc:sldMk cId="2051964466" sldId="3109"/>
            <ac:spMk id="6" creationId="{A389587A-1C80-0902-76F0-B1A7C1FC1849}"/>
          </ac:spMkLst>
        </pc:spChg>
        <pc:picChg chg="add mod">
          <ac:chgData name="伊健 杜" userId="e69aded81da48593" providerId="LiveId" clId="{BBEA2D05-3F96-4F48-810D-57CCBC4259E3}" dt="2023-04-26T11:46:57.108" v="4393" actId="1076"/>
          <ac:picMkLst>
            <pc:docMk/>
            <pc:sldMk cId="2051964466" sldId="3109"/>
            <ac:picMk id="8194" creationId="{9BCE6C4A-AAA4-EEAB-9CCD-88BA7FAA4819}"/>
          </ac:picMkLst>
        </pc:picChg>
        <pc:picChg chg="add mod">
          <ac:chgData name="伊健 杜" userId="e69aded81da48593" providerId="LiveId" clId="{BBEA2D05-3F96-4F48-810D-57CCBC4259E3}" dt="2023-04-26T11:46:59.716" v="4395" actId="1076"/>
          <ac:picMkLst>
            <pc:docMk/>
            <pc:sldMk cId="2051964466" sldId="3109"/>
            <ac:picMk id="8196" creationId="{26081031-3BB5-29F0-29FD-9B463DE9E32B}"/>
          </ac:picMkLst>
        </pc:picChg>
      </pc:sldChg>
      <pc:sldChg chg="addSp modSp add mod">
        <pc:chgData name="伊健 杜" userId="e69aded81da48593" providerId="LiveId" clId="{BBEA2D05-3F96-4F48-810D-57CCBC4259E3}" dt="2023-04-26T14:27:41.792" v="4610"/>
        <pc:sldMkLst>
          <pc:docMk/>
          <pc:sldMk cId="3492999791" sldId="3110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492999791" sldId="3110"/>
            <ac:spMk id="3" creationId="{90D857A6-C700-A4CE-6C24-391DC4FBEE19}"/>
          </ac:spMkLst>
        </pc:spChg>
        <pc:picChg chg="add">
          <ac:chgData name="伊健 杜" userId="e69aded81da48593" providerId="LiveId" clId="{BBEA2D05-3F96-4F48-810D-57CCBC4259E3}" dt="2023-04-26T14:27:41.792" v="4610"/>
          <ac:picMkLst>
            <pc:docMk/>
            <pc:sldMk cId="3492999791" sldId="3110"/>
            <ac:picMk id="2050" creationId="{C965A23F-1A73-377D-1DA8-1309FB95A68F}"/>
          </ac:picMkLst>
        </pc:picChg>
        <pc:picChg chg="add mod">
          <ac:chgData name="伊健 杜" userId="e69aded81da48593" providerId="LiveId" clId="{BBEA2D05-3F96-4F48-810D-57CCBC4259E3}" dt="2023-04-26T11:47:19.429" v="4398" actId="1076"/>
          <ac:picMkLst>
            <pc:docMk/>
            <pc:sldMk cId="3492999791" sldId="3110"/>
            <ac:picMk id="9218" creationId="{39A1FB86-39C6-F169-71A2-628B91C00FBA}"/>
          </ac:picMkLst>
        </pc:picChg>
      </pc:sldChg>
      <pc:sldChg chg="add del">
        <pc:chgData name="伊健 杜" userId="e69aded81da48593" providerId="LiveId" clId="{BBEA2D05-3F96-4F48-810D-57CCBC4259E3}" dt="2023-04-26T10:34:53.628" v="538" actId="47"/>
        <pc:sldMkLst>
          <pc:docMk/>
          <pc:sldMk cId="1110147979" sldId="3111"/>
        </pc:sldMkLst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1358809161" sldId="3111"/>
        </pc:sldMkLst>
        <pc:spChg chg="del mod">
          <ac:chgData name="伊健 杜" userId="e69aded81da48593" providerId="LiveId" clId="{BBEA2D05-3F96-4F48-810D-57CCBC4259E3}" dt="2023-04-26T10:36:58.753" v="617" actId="478"/>
          <ac:spMkLst>
            <pc:docMk/>
            <pc:sldMk cId="1358809161" sldId="3111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358809161" sldId="3111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0:37:17.856" v="619" actId="478"/>
          <ac:spMkLst>
            <pc:docMk/>
            <pc:sldMk cId="1358809161" sldId="3111"/>
            <ac:spMk id="5" creationId="{7C44C6FF-FF82-B6FA-DD2F-DF4A6B6AE2C3}"/>
          </ac:spMkLst>
        </pc:spChg>
        <pc:spChg chg="add mod">
          <ac:chgData name="伊健 杜" userId="e69aded81da48593" providerId="LiveId" clId="{BBEA2D05-3F96-4F48-810D-57CCBC4259E3}" dt="2023-04-26T10:37:32.847" v="636"/>
          <ac:spMkLst>
            <pc:docMk/>
            <pc:sldMk cId="1358809161" sldId="3111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43:58.888" v="4372" actId="1076"/>
          <ac:picMkLst>
            <pc:docMk/>
            <pc:sldMk cId="1358809161" sldId="3111"/>
            <ac:picMk id="7" creationId="{1A9A82A8-BAE0-785E-9927-1E5E69AD3CDA}"/>
          </ac:picMkLst>
        </pc:picChg>
        <pc:picChg chg="del">
          <ac:chgData name="伊健 杜" userId="e69aded81da48593" providerId="LiveId" clId="{BBEA2D05-3F96-4F48-810D-57CCBC4259E3}" dt="2023-04-26T10:35:40.592" v="555" actId="478"/>
          <ac:picMkLst>
            <pc:docMk/>
            <pc:sldMk cId="1358809161" sldId="3111"/>
            <ac:picMk id="2050" creationId="{FD6D7730-8445-AA78-07EF-6B7A0FCD572B}"/>
          </ac:picMkLst>
        </pc:pic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4136756458" sldId="3112"/>
        </pc:sldMkLst>
        <pc:spChg chg="del mod">
          <ac:chgData name="伊健 杜" userId="e69aded81da48593" providerId="LiveId" clId="{BBEA2D05-3F96-4F48-810D-57CCBC4259E3}" dt="2023-04-26T10:36:56.770" v="616" actId="478"/>
          <ac:spMkLst>
            <pc:docMk/>
            <pc:sldMk cId="4136756458" sldId="3112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4136756458" sldId="3112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0:37:43.665" v="638" actId="478"/>
          <ac:spMkLst>
            <pc:docMk/>
            <pc:sldMk cId="4136756458" sldId="3112"/>
            <ac:spMk id="5" creationId="{2F09D09D-228D-CC94-D259-9B7E334D50CE}"/>
          </ac:spMkLst>
        </pc:spChg>
        <pc:spChg chg="add mod">
          <ac:chgData name="伊健 杜" userId="e69aded81da48593" providerId="LiveId" clId="{BBEA2D05-3F96-4F48-810D-57CCBC4259E3}" dt="2023-04-26T10:37:39.398" v="637"/>
          <ac:spMkLst>
            <pc:docMk/>
            <pc:sldMk cId="4136756458" sldId="3112"/>
            <ac:spMk id="6" creationId="{DB194A04-67AE-C1A1-200B-4A2A143449DF}"/>
          </ac:spMkLst>
        </pc:spChg>
        <pc:picChg chg="add mod">
          <ac:chgData name="伊健 杜" userId="e69aded81da48593" providerId="LiveId" clId="{BBEA2D05-3F96-4F48-810D-57CCBC4259E3}" dt="2023-04-26T11:43:09.100" v="4370" actId="1076"/>
          <ac:picMkLst>
            <pc:docMk/>
            <pc:sldMk cId="4136756458" sldId="3112"/>
            <ac:picMk id="1026" creationId="{736685CC-1B4D-1048-92EF-5EFC89E27112}"/>
          </ac:picMkLst>
        </pc:picChg>
      </pc:sldChg>
      <pc:sldChg chg="addSp delSp modSp new mod">
        <pc:chgData name="伊健 杜" userId="e69aded81da48593" providerId="LiveId" clId="{BBEA2D05-3F96-4F48-810D-57CCBC4259E3}" dt="2023-04-26T11:42:27.146" v="4366" actId="1076"/>
        <pc:sldMkLst>
          <pc:docMk/>
          <pc:sldMk cId="212158445" sldId="3113"/>
        </pc:sldMkLst>
        <pc:spChg chg="del">
          <ac:chgData name="伊健 杜" userId="e69aded81da48593" providerId="LiveId" clId="{BBEA2D05-3F96-4F48-810D-57CCBC4259E3}" dt="2023-04-26T10:37:48.819" v="640" actId="478"/>
          <ac:spMkLst>
            <pc:docMk/>
            <pc:sldMk cId="212158445" sldId="3113"/>
            <ac:spMk id="2" creationId="{DF37B43F-BE58-F577-AB17-59B83BEBF62F}"/>
          </ac:spMkLst>
        </pc:spChg>
        <pc:spChg chg="del">
          <ac:chgData name="伊健 杜" userId="e69aded81da48593" providerId="LiveId" clId="{BBEA2D05-3F96-4F48-810D-57CCBC4259E3}" dt="2023-04-26T10:37:48.819" v="640" actId="478"/>
          <ac:spMkLst>
            <pc:docMk/>
            <pc:sldMk cId="212158445" sldId="3113"/>
            <ac:spMk id="3" creationId="{360F5864-B97E-B9DF-C996-34D59C6877DC}"/>
          </ac:spMkLst>
        </pc:spChg>
        <pc:picChg chg="add mod">
          <ac:chgData name="伊健 杜" userId="e69aded81da48593" providerId="LiveId" clId="{BBEA2D05-3F96-4F48-810D-57CCBC4259E3}" dt="2023-04-26T11:42:27.146" v="4366" actId="1076"/>
          <ac:picMkLst>
            <pc:docMk/>
            <pc:sldMk cId="212158445" sldId="3113"/>
            <ac:picMk id="4" creationId="{D647E2DF-1DBE-78EE-BF28-473A0EFF7543}"/>
          </ac:picMkLst>
        </pc:picChg>
      </pc:sldChg>
      <pc:sldChg chg="addSp modSp add">
        <pc:chgData name="伊健 杜" userId="e69aded81da48593" providerId="LiveId" clId="{BBEA2D05-3F96-4F48-810D-57CCBC4259E3}" dt="2023-04-26T11:44:40.225" v="4376" actId="1076"/>
        <pc:sldMkLst>
          <pc:docMk/>
          <pc:sldMk cId="643245522" sldId="3114"/>
        </pc:sldMkLst>
        <pc:picChg chg="add mod">
          <ac:chgData name="伊健 杜" userId="e69aded81da48593" providerId="LiveId" clId="{BBEA2D05-3F96-4F48-810D-57CCBC4259E3}" dt="2023-04-26T11:44:40.225" v="4376" actId="1076"/>
          <ac:picMkLst>
            <pc:docMk/>
            <pc:sldMk cId="643245522" sldId="3114"/>
            <ac:picMk id="3074" creationId="{555113B9-10F4-D2E9-FD1F-DD6C96E1EB09}"/>
          </ac:picMkLst>
        </pc:picChg>
      </pc:sldChg>
      <pc:sldChg chg="addSp add">
        <pc:chgData name="伊健 杜" userId="e69aded81da48593" providerId="LiveId" clId="{BBEA2D05-3F96-4F48-810D-57CCBC4259E3}" dt="2023-04-26T11:45:14.673" v="4377"/>
        <pc:sldMkLst>
          <pc:docMk/>
          <pc:sldMk cId="233886041" sldId="3115"/>
        </pc:sldMkLst>
        <pc:picChg chg="add">
          <ac:chgData name="伊健 杜" userId="e69aded81da48593" providerId="LiveId" clId="{BBEA2D05-3F96-4F48-810D-57CCBC4259E3}" dt="2023-04-26T11:45:14.673" v="4377"/>
          <ac:picMkLst>
            <pc:docMk/>
            <pc:sldMk cId="233886041" sldId="3115"/>
            <ac:picMk id="4098" creationId="{BA8DC273-4138-6745-E315-E1869BE8A529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3329839471" sldId="3116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329839471" sldId="3116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3329839471" sldId="3116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48:39.441" v="4407" actId="1076"/>
          <ac:picMkLst>
            <pc:docMk/>
            <pc:sldMk cId="3329839471" sldId="3116"/>
            <ac:picMk id="11266" creationId="{747F731C-9CAB-D7C2-4A63-E181E064E0BA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706874109" sldId="3117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706874109" sldId="3117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706874109" sldId="3117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49:24.025" v="4410" actId="1076"/>
          <ac:picMkLst>
            <pc:docMk/>
            <pc:sldMk cId="1706874109" sldId="3117"/>
            <ac:picMk id="2" creationId="{A80AC5F9-7DA7-A428-ABCD-B452C3EA681C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1515057194" sldId="3118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515057194" sldId="3118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2176248519" sldId="3119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176248519" sldId="3119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2176248519" sldId="3119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0:44.344" v="4429" actId="1076"/>
          <ac:picMkLst>
            <pc:docMk/>
            <pc:sldMk cId="2176248519" sldId="3119"/>
            <ac:picMk id="12290" creationId="{7E7E30D3-E9E6-D61F-864D-4836989528F1}"/>
          </ac:picMkLst>
        </pc:picChg>
      </pc:sldChg>
      <pc:sldChg chg="modSp add mod ord">
        <pc:chgData name="伊健 杜" userId="e69aded81da48593" providerId="LiveId" clId="{BBEA2D05-3F96-4F48-810D-57CCBC4259E3}" dt="2023-04-26T12:08:01.984" v="4498"/>
        <pc:sldMkLst>
          <pc:docMk/>
          <pc:sldMk cId="327813320" sldId="3120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27813320" sldId="3120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512712780" sldId="3121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512712780" sldId="3121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512712780" sldId="3121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1:04.152" v="4432" actId="1076"/>
          <ac:picMkLst>
            <pc:docMk/>
            <pc:sldMk cId="1512712780" sldId="3121"/>
            <ac:picMk id="13314" creationId="{0F10711D-8019-4A3D-C41C-DD4174CC1773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1641696681" sldId="3122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641696681" sldId="3122"/>
            <ac:spMk id="2" creationId="{B53539EB-9C46-5752-F286-0D8E863326C5}"/>
          </ac:spMkLst>
        </pc:sp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4234312678" sldId="3123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4234312678" sldId="3123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577029341" sldId="3124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577029341" sldId="3124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54:15.745" v="1492" actId="20577"/>
          <ac:spMkLst>
            <pc:docMk/>
            <pc:sldMk cId="1577029341" sldId="3124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1:28.368" v="4435" actId="1076"/>
          <ac:picMkLst>
            <pc:docMk/>
            <pc:sldMk cId="1577029341" sldId="3124"/>
            <ac:picMk id="14338" creationId="{519ED51B-AF34-3AA0-5E24-70E3A7C2E955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1234226996" sldId="3125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234226996" sldId="3125"/>
            <ac:spMk id="2" creationId="{B53539EB-9C46-5752-F286-0D8E863326C5}"/>
          </ac:spMkLst>
        </pc:spChg>
      </pc:sldChg>
      <pc:sldChg chg="add del">
        <pc:chgData name="伊健 杜" userId="e69aded81da48593" providerId="LiveId" clId="{BBEA2D05-3F96-4F48-810D-57CCBC4259E3}" dt="2023-04-26T10:54:49.783" v="1557" actId="47"/>
        <pc:sldMkLst>
          <pc:docMk/>
          <pc:sldMk cId="2105120320" sldId="3125"/>
        </pc:sldMkLst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3717046454" sldId="3126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717046454" sldId="3126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3941224139" sldId="3127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941224139" sldId="3127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55:46.234" v="1733"/>
          <ac:spMkLst>
            <pc:docMk/>
            <pc:sldMk cId="3941224139" sldId="3127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1:48.709" v="4438" actId="1076"/>
          <ac:picMkLst>
            <pc:docMk/>
            <pc:sldMk cId="3941224139" sldId="3127"/>
            <ac:picMk id="15362" creationId="{23CC7E76-33DB-8D2F-D77E-39216D5022FF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2301717178" sldId="3128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301717178" sldId="3128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2151352574" sldId="3129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151352574" sldId="3129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59:37.658" v="1870"/>
          <ac:spMkLst>
            <pc:docMk/>
            <pc:sldMk cId="2151352574" sldId="3129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2:06.692" v="4440" actId="1076"/>
          <ac:picMkLst>
            <pc:docMk/>
            <pc:sldMk cId="2151352574" sldId="3129"/>
            <ac:picMk id="16386" creationId="{F3CAD349-F883-6E2F-BC3A-E582E3532266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4014247715" sldId="3130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4014247715" sldId="3130"/>
            <ac:spMk id="3" creationId="{90D857A6-C700-A4CE-6C24-391DC4FBEE19}"/>
          </ac:spMkLst>
        </pc:spChg>
        <pc:picChg chg="add mod">
          <ac:chgData name="伊健 杜" userId="e69aded81da48593" providerId="LiveId" clId="{BBEA2D05-3F96-4F48-810D-57CCBC4259E3}" dt="2023-04-26T11:52:19.086" v="4442" actId="1076"/>
          <ac:picMkLst>
            <pc:docMk/>
            <pc:sldMk cId="4014247715" sldId="3130"/>
            <ac:picMk id="17410" creationId="{E036E063-6E34-D318-BF90-2784AC830957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3300769838" sldId="3131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300769838" sldId="3131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924843541" sldId="3132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924843541" sldId="3132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924843541" sldId="3132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2:36.464" v="4445" actId="1076"/>
          <ac:picMkLst>
            <pc:docMk/>
            <pc:sldMk cId="1924843541" sldId="3132"/>
            <ac:picMk id="18434" creationId="{98F5E50E-C0C6-5E8B-F6BE-FB7BBFEE8C8C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2136230185" sldId="3133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136230185" sldId="3133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2136230185" sldId="3133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2:59.083" v="4447" actId="1076"/>
          <ac:picMkLst>
            <pc:docMk/>
            <pc:sldMk cId="2136230185" sldId="3133"/>
            <ac:picMk id="19458" creationId="{355E09D3-DB66-13CF-0342-D92401169EA4}"/>
          </ac:picMkLst>
        </pc:picChg>
      </pc:sldChg>
      <pc:sldChg chg="add del">
        <pc:chgData name="伊健 杜" userId="e69aded81da48593" providerId="LiveId" clId="{BBEA2D05-3F96-4F48-810D-57CCBC4259E3}" dt="2023-04-26T11:08:17.903" v="2441" actId="47"/>
        <pc:sldMkLst>
          <pc:docMk/>
          <pc:sldMk cId="2584992258" sldId="3134"/>
        </pc:sldMkLst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4257433827" sldId="3134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4257433827" sldId="3134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4257433827" sldId="3134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3:45.942" v="4451" actId="1076"/>
          <ac:picMkLst>
            <pc:docMk/>
            <pc:sldMk cId="4257433827" sldId="3134"/>
            <ac:picMk id="20482" creationId="{FC703C08-97C8-C9D4-8108-179F0F4B7AA1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13904374" sldId="3135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3904374" sldId="3135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4128266314" sldId="3136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4128266314" sldId="3136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4128266314" sldId="3136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4:05.425" v="4453" actId="1076"/>
          <ac:picMkLst>
            <pc:docMk/>
            <pc:sldMk cId="4128266314" sldId="3136"/>
            <ac:picMk id="21506" creationId="{7C2EFACC-7C12-7DC8-4D58-DF66F00C6851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825403843" sldId="3137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825403843" sldId="3137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BBEA2D05-3F96-4F48-810D-57CCBC4259E3}" dt="2023-04-26T13:56:23.523" v="4509"/>
        <pc:sldMkLst>
          <pc:docMk/>
          <pc:sldMk cId="2408576433" sldId="3138"/>
        </pc:sldMkLst>
        <pc:spChg chg="mod">
          <ac:chgData name="伊健 杜" userId="e69aded81da48593" providerId="LiveId" clId="{BBEA2D05-3F96-4F48-810D-57CCBC4259E3}" dt="2023-04-26T11:14:26.724" v="2858"/>
          <ac:spMkLst>
            <pc:docMk/>
            <pc:sldMk cId="2408576433" sldId="3138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3:56:23.523" v="4509"/>
          <ac:spMkLst>
            <pc:docMk/>
            <pc:sldMk cId="2408576433" sldId="3138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54:45.310" v="4461" actId="1076"/>
          <ac:spMkLst>
            <pc:docMk/>
            <pc:sldMk cId="2408576433" sldId="3138"/>
            <ac:spMk id="4" creationId="{B3482A2A-4EF8-3344-E95B-D0DC980FAF2E}"/>
          </ac:spMkLst>
        </pc:spChg>
        <pc:spChg chg="add mod">
          <ac:chgData name="伊健 杜" userId="e69aded81da48593" providerId="LiveId" clId="{BBEA2D05-3F96-4F48-810D-57CCBC4259E3}" dt="2023-04-26T11:54:45.310" v="4461" actId="1076"/>
          <ac:spMkLst>
            <pc:docMk/>
            <pc:sldMk cId="2408576433" sldId="3138"/>
            <ac:spMk id="5" creationId="{6CF11241-6A3C-50F3-D0A2-E610E2E54F9D}"/>
          </ac:spMkLst>
        </pc:spChg>
        <pc:picChg chg="del">
          <ac:chgData name="伊健 杜" userId="e69aded81da48593" providerId="LiveId" clId="{BBEA2D05-3F96-4F48-810D-57CCBC4259E3}" dt="2023-04-26T11:14:43.664" v="2859" actId="478"/>
          <ac:picMkLst>
            <pc:docMk/>
            <pc:sldMk cId="2408576433" sldId="3138"/>
            <ac:picMk id="2050" creationId="{FD6D7730-8445-AA78-07EF-6B7A0FCD572B}"/>
          </ac:picMkLst>
        </pc:picChg>
        <pc:picChg chg="add mod">
          <ac:chgData name="伊健 杜" userId="e69aded81da48593" providerId="LiveId" clId="{BBEA2D05-3F96-4F48-810D-57CCBC4259E3}" dt="2023-04-26T11:54:20.909" v="4456" actId="1076"/>
          <ac:picMkLst>
            <pc:docMk/>
            <pc:sldMk cId="2408576433" sldId="3138"/>
            <ac:picMk id="22530" creationId="{08CBD51A-7631-CBD2-9EC9-E1B3CDE3EE1D}"/>
          </ac:picMkLst>
        </pc:picChg>
        <pc:picChg chg="add mod">
          <ac:chgData name="伊健 杜" userId="e69aded81da48593" providerId="LiveId" clId="{BBEA2D05-3F96-4F48-810D-57CCBC4259E3}" dt="2023-04-26T11:54:36.100" v="4459" actId="14100"/>
          <ac:picMkLst>
            <pc:docMk/>
            <pc:sldMk cId="2408576433" sldId="3138"/>
            <ac:picMk id="22532" creationId="{1C3657EE-F6E1-9C06-FF6C-BBB6F73690FD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3048741190" sldId="3139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048741190" sldId="3139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55:02.710" v="4465" actId="1076"/>
          <ac:spMkLst>
            <pc:docMk/>
            <pc:sldMk cId="3048741190" sldId="3139"/>
            <ac:spMk id="4" creationId="{DAD8781A-BA69-9206-3215-38A588F0AAD8}"/>
          </ac:spMkLst>
        </pc:spChg>
        <pc:spChg chg="add mod">
          <ac:chgData name="伊健 杜" userId="e69aded81da48593" providerId="LiveId" clId="{BBEA2D05-3F96-4F48-810D-57CCBC4259E3}" dt="2023-04-26T11:55:02.710" v="4465" actId="1076"/>
          <ac:spMkLst>
            <pc:docMk/>
            <pc:sldMk cId="3048741190" sldId="3139"/>
            <ac:spMk id="5" creationId="{01ADD5AB-3BE3-3CF1-4CB9-89F8354D9B43}"/>
          </ac:spMkLst>
        </pc:spChg>
        <pc:picChg chg="add mod">
          <ac:chgData name="伊健 杜" userId="e69aded81da48593" providerId="LiveId" clId="{BBEA2D05-3F96-4F48-810D-57CCBC4259E3}" dt="2023-04-26T11:54:58.016" v="4463" actId="1076"/>
          <ac:picMkLst>
            <pc:docMk/>
            <pc:sldMk cId="3048741190" sldId="3139"/>
            <ac:picMk id="23554" creationId="{59AC2099-FC09-F793-79F5-569095CE83B1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734781424" sldId="3140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734781424" sldId="3140"/>
            <ac:spMk id="3" creationId="{90D857A6-C700-A4CE-6C24-391DC4FBEE19}"/>
          </ac:spMkLst>
        </pc:spChg>
        <pc:picChg chg="add mod">
          <ac:chgData name="伊健 杜" userId="e69aded81da48593" providerId="LiveId" clId="{BBEA2D05-3F96-4F48-810D-57CCBC4259E3}" dt="2023-04-26T11:55:58.546" v="4480" actId="1076"/>
          <ac:picMkLst>
            <pc:docMk/>
            <pc:sldMk cId="734781424" sldId="3140"/>
            <ac:picMk id="24578" creationId="{75E215EB-F4B8-FBE2-7578-73AC9CB4576F}"/>
          </ac:picMkLst>
        </pc:picChg>
        <pc:picChg chg="add mod">
          <ac:chgData name="伊健 杜" userId="e69aded81da48593" providerId="LiveId" clId="{BBEA2D05-3F96-4F48-810D-57CCBC4259E3}" dt="2023-04-26T11:56:29.184" v="4485" actId="688"/>
          <ac:picMkLst>
            <pc:docMk/>
            <pc:sldMk cId="734781424" sldId="3140"/>
            <ac:picMk id="24580" creationId="{3FD205C6-1E7B-E3E3-C988-4494FD9159DC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3727078612" sldId="3141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727078612" sldId="3141"/>
            <ac:spMk id="2" creationId="{B53539EB-9C46-5752-F286-0D8E863326C5}"/>
          </ac:spMkLst>
        </pc:spChg>
      </pc:sldChg>
      <pc:sldChg chg="modSp add mod">
        <pc:chgData name="伊健 杜" userId="e69aded81da48593" providerId="LiveId" clId="{BBEA2D05-3F96-4F48-810D-57CCBC4259E3}" dt="2023-04-26T13:12:42.826" v="4500" actId="20578"/>
        <pc:sldMkLst>
          <pc:docMk/>
          <pc:sldMk cId="1395102743" sldId="3142"/>
        </pc:sldMkLst>
        <pc:spChg chg="mod">
          <ac:chgData name="伊健 杜" userId="e69aded81da48593" providerId="LiveId" clId="{BBEA2D05-3F96-4F48-810D-57CCBC4259E3}" dt="2023-04-26T13:12:42.826" v="4500" actId="20578"/>
          <ac:spMkLst>
            <pc:docMk/>
            <pc:sldMk cId="1395102743" sldId="3142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2324739600" sldId="3143"/>
        </pc:sldMkLst>
        <pc:spChg chg="mod">
          <ac:chgData name="伊健 杜" userId="e69aded81da48593" providerId="LiveId" clId="{BBEA2D05-3F96-4F48-810D-57CCBC4259E3}" dt="2023-04-26T11:23:20.022" v="3367" actId="1076"/>
          <ac:spMkLst>
            <pc:docMk/>
            <pc:sldMk cId="2324739600" sldId="3143"/>
            <ac:spMk id="2" creationId="{10304424-DB4A-36E7-9E0D-D32A5DD0F26C}"/>
          </ac:spMkLst>
        </pc:spChg>
        <pc:spChg chg="del">
          <ac:chgData name="伊健 杜" userId="e69aded81da48593" providerId="LiveId" clId="{BBEA2D05-3F96-4F48-810D-57CCBC4259E3}" dt="2023-04-26T11:17:34.177" v="3252" actId="478"/>
          <ac:spMkLst>
            <pc:docMk/>
            <pc:sldMk cId="2324739600" sldId="3143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17:38.875" v="3256" actId="571"/>
          <ac:spMkLst>
            <pc:docMk/>
            <pc:sldMk cId="2324739600" sldId="3143"/>
            <ac:spMk id="4" creationId="{71F40183-8F4A-2183-6B4C-79D886921893}"/>
          </ac:spMkLst>
        </pc:spChg>
        <pc:spChg chg="add del mod">
          <ac:chgData name="伊健 杜" userId="e69aded81da48593" providerId="LiveId" clId="{BBEA2D05-3F96-4F48-810D-57CCBC4259E3}" dt="2023-04-26T11:17:40.591" v="3258" actId="478"/>
          <ac:spMkLst>
            <pc:docMk/>
            <pc:sldMk cId="2324739600" sldId="3143"/>
            <ac:spMk id="5" creationId="{9DD9B330-4A5E-AFB5-4725-4EB55A0834BF}"/>
          </ac:spMkLst>
        </pc:spChg>
        <pc:spChg chg="add mod">
          <ac:chgData name="伊健 杜" userId="e69aded81da48593" providerId="LiveId" clId="{BBEA2D05-3F96-4F48-810D-57CCBC4259E3}" dt="2023-04-26T11:18:42.013" v="3273" actId="1076"/>
          <ac:spMkLst>
            <pc:docMk/>
            <pc:sldMk cId="2324739600" sldId="3143"/>
            <ac:spMk id="6" creationId="{FDE0AF60-58C6-1387-2181-26CCD21C864D}"/>
          </ac:spMkLst>
        </pc:spChg>
        <pc:spChg chg="add mod">
          <ac:chgData name="伊健 杜" userId="e69aded81da48593" providerId="LiveId" clId="{BBEA2D05-3F96-4F48-810D-57CCBC4259E3}" dt="2023-04-26T12:08:01.984" v="4498"/>
          <ac:spMkLst>
            <pc:docMk/>
            <pc:sldMk cId="2324739600" sldId="3143"/>
            <ac:spMk id="7" creationId="{8A7BE99E-FD5C-0CE7-CCFE-31673AF74FAB}"/>
          </ac:spMkLst>
        </pc:spChg>
        <pc:spChg chg="add mod">
          <ac:chgData name="伊健 杜" userId="e69aded81da48593" providerId="LiveId" clId="{BBEA2D05-3F96-4F48-810D-57CCBC4259E3}" dt="2023-04-26T11:56:40.576" v="4486"/>
          <ac:spMkLst>
            <pc:docMk/>
            <pc:sldMk cId="2324739600" sldId="3143"/>
            <ac:spMk id="10" creationId="{6EEE0671-0185-C179-1E36-C4901C56AEB2}"/>
          </ac:spMkLst>
        </pc:spChg>
        <pc:spChg chg="add mod">
          <ac:chgData name="伊健 杜" userId="e69aded81da48593" providerId="LiveId" clId="{BBEA2D05-3F96-4F48-810D-57CCBC4259E3}" dt="2023-04-26T11:56:40.576" v="4486"/>
          <ac:spMkLst>
            <pc:docMk/>
            <pc:sldMk cId="2324739600" sldId="3143"/>
            <ac:spMk id="11" creationId="{47B3EC2F-AD9F-AB22-E46B-0E9BC99D5339}"/>
          </ac:spMkLst>
        </pc:spChg>
        <pc:picChg chg="add mod">
          <ac:chgData name="伊健 杜" userId="e69aded81da48593" providerId="LiveId" clId="{BBEA2D05-3F96-4F48-810D-57CCBC4259E3}" dt="2023-04-26T11:56:40.576" v="4486"/>
          <ac:picMkLst>
            <pc:docMk/>
            <pc:sldMk cId="2324739600" sldId="3143"/>
            <ac:picMk id="8" creationId="{7AEDE864-EFED-E2F8-15B8-87C15F5E5F8F}"/>
          </ac:picMkLst>
        </pc:picChg>
        <pc:picChg chg="add mod">
          <ac:chgData name="伊健 杜" userId="e69aded81da48593" providerId="LiveId" clId="{BBEA2D05-3F96-4F48-810D-57CCBC4259E3}" dt="2023-04-26T11:56:40.576" v="4486"/>
          <ac:picMkLst>
            <pc:docMk/>
            <pc:sldMk cId="2324739600" sldId="3143"/>
            <ac:picMk id="9" creationId="{97EE2664-F990-D197-D449-92B75CBD8C03}"/>
          </ac:picMkLst>
        </pc:picChg>
      </pc:sldChg>
      <pc:sldChg chg="addSp delSp modSp add mod">
        <pc:chgData name="伊健 杜" userId="e69aded81da48593" providerId="LiveId" clId="{BBEA2D05-3F96-4F48-810D-57CCBC4259E3}" dt="2023-04-26T11:25:44.311" v="3438" actId="1076"/>
        <pc:sldMkLst>
          <pc:docMk/>
          <pc:sldMk cId="1291701163" sldId="3144"/>
        </pc:sldMkLst>
        <pc:spChg chg="del">
          <ac:chgData name="伊健 杜" userId="e69aded81da48593" providerId="LiveId" clId="{BBEA2D05-3F96-4F48-810D-57CCBC4259E3}" dt="2023-04-26T11:22:04.873" v="3335" actId="478"/>
          <ac:spMkLst>
            <pc:docMk/>
            <pc:sldMk cId="1291701163" sldId="3144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24:02.136" v="3392" actId="1076"/>
          <ac:spMkLst>
            <pc:docMk/>
            <pc:sldMk cId="1291701163" sldId="3144"/>
            <ac:spMk id="4" creationId="{71F40183-8F4A-2183-6B4C-79D886921893}"/>
          </ac:spMkLst>
        </pc:spChg>
        <pc:spChg chg="add del mod">
          <ac:chgData name="伊健 杜" userId="e69aded81da48593" providerId="LiveId" clId="{BBEA2D05-3F96-4F48-810D-57CCBC4259E3}" dt="2023-04-26T11:22:06.053" v="3336" actId="478"/>
          <ac:spMkLst>
            <pc:docMk/>
            <pc:sldMk cId="1291701163" sldId="3144"/>
            <ac:spMk id="5" creationId="{07B1CAFB-AB2C-3D0E-C494-7652D02441A0}"/>
          </ac:spMkLst>
        </pc:spChg>
        <pc:spChg chg="del">
          <ac:chgData name="伊健 杜" userId="e69aded81da48593" providerId="LiveId" clId="{BBEA2D05-3F96-4F48-810D-57CCBC4259E3}" dt="2023-04-26T11:22:07.659" v="3337" actId="478"/>
          <ac:spMkLst>
            <pc:docMk/>
            <pc:sldMk cId="1291701163" sldId="3144"/>
            <ac:spMk id="6" creationId="{FDE0AF60-58C6-1387-2181-26CCD21C864D}"/>
          </ac:spMkLst>
        </pc:spChg>
        <pc:spChg chg="del mod">
          <ac:chgData name="伊健 杜" userId="e69aded81da48593" providerId="LiveId" clId="{BBEA2D05-3F96-4F48-810D-57CCBC4259E3}" dt="2023-04-26T11:23:40.307" v="3380" actId="478"/>
          <ac:spMkLst>
            <pc:docMk/>
            <pc:sldMk cId="1291701163" sldId="3144"/>
            <ac:spMk id="7" creationId="{8A7BE99E-FD5C-0CE7-CCFE-31673AF74FAB}"/>
          </ac:spMkLst>
        </pc:spChg>
        <pc:spChg chg="add mod">
          <ac:chgData name="伊健 杜" userId="e69aded81da48593" providerId="LiveId" clId="{BBEA2D05-3F96-4F48-810D-57CCBC4259E3}" dt="2023-04-26T11:23:34.817" v="3376"/>
          <ac:spMkLst>
            <pc:docMk/>
            <pc:sldMk cId="1291701163" sldId="3144"/>
            <ac:spMk id="8" creationId="{8E5A0D5D-D2B3-B39B-5B15-E9FC092ACDF5}"/>
          </ac:spMkLst>
        </pc:spChg>
        <pc:spChg chg="add del mod">
          <ac:chgData name="伊健 杜" userId="e69aded81da48593" providerId="LiveId" clId="{BBEA2D05-3F96-4F48-810D-57CCBC4259E3}" dt="2023-04-26T11:23:44.360" v="3385" actId="478"/>
          <ac:spMkLst>
            <pc:docMk/>
            <pc:sldMk cId="1291701163" sldId="3144"/>
            <ac:spMk id="9" creationId="{5AD7501E-1979-870E-54FE-20F5D160A00B}"/>
          </ac:spMkLst>
        </pc:spChg>
        <pc:spChg chg="add mod">
          <ac:chgData name="伊健 杜" userId="e69aded81da48593" providerId="LiveId" clId="{BBEA2D05-3F96-4F48-810D-57CCBC4259E3}" dt="2023-04-26T11:24:03.587" v="3393" actId="1076"/>
          <ac:spMkLst>
            <pc:docMk/>
            <pc:sldMk cId="1291701163" sldId="3144"/>
            <ac:spMk id="10" creationId="{473EF1F4-EAA1-1465-7310-0F1730FA9AB2}"/>
          </ac:spMkLst>
        </pc:spChg>
        <pc:spChg chg="add mod">
          <ac:chgData name="伊健 杜" userId="e69aded81da48593" providerId="LiveId" clId="{BBEA2D05-3F96-4F48-810D-57CCBC4259E3}" dt="2023-04-26T11:25:00.598" v="3430" actId="1076"/>
          <ac:spMkLst>
            <pc:docMk/>
            <pc:sldMk cId="1291701163" sldId="3144"/>
            <ac:spMk id="11" creationId="{08460D1E-8A78-1D17-007D-147B007D6E84}"/>
          </ac:spMkLst>
        </pc:spChg>
        <pc:spChg chg="add mod">
          <ac:chgData name="伊健 杜" userId="e69aded81da48593" providerId="LiveId" clId="{BBEA2D05-3F96-4F48-810D-57CCBC4259E3}" dt="2023-04-26T11:25:44.311" v="3438" actId="1076"/>
          <ac:spMkLst>
            <pc:docMk/>
            <pc:sldMk cId="1291701163" sldId="3144"/>
            <ac:spMk id="12" creationId="{64248E74-431F-602A-A908-B7C90C51600E}"/>
          </ac:spMkLst>
        </pc:spChg>
        <pc:spChg chg="add mod">
          <ac:chgData name="伊健 杜" userId="e69aded81da48593" providerId="LiveId" clId="{BBEA2D05-3F96-4F48-810D-57CCBC4259E3}" dt="2023-04-26T11:25:44.311" v="3438" actId="1076"/>
          <ac:spMkLst>
            <pc:docMk/>
            <pc:sldMk cId="1291701163" sldId="3144"/>
            <ac:spMk id="13" creationId="{14A5D048-D5BE-792B-08E5-29862E3C688F}"/>
          </ac:spMkLst>
        </pc:sp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2210461211" sldId="3145"/>
        </pc:sldMkLst>
        <pc:spChg chg="add mod">
          <ac:chgData name="伊健 杜" userId="e69aded81da48593" providerId="LiveId" clId="{BBEA2D05-3F96-4F48-810D-57CCBC4259E3}" dt="2023-04-26T12:08:01.984" v="4498"/>
          <ac:spMkLst>
            <pc:docMk/>
            <pc:sldMk cId="2210461211" sldId="3145"/>
            <ac:spMk id="2" creationId="{B8818320-EC0D-3064-0ECA-E51D33B9B555}"/>
          </ac:spMkLst>
        </pc:spChg>
        <pc:spChg chg="del">
          <ac:chgData name="伊健 杜" userId="e69aded81da48593" providerId="LiveId" clId="{BBEA2D05-3F96-4F48-810D-57CCBC4259E3}" dt="2023-04-26T11:26:05.033" v="3445" actId="478"/>
          <ac:spMkLst>
            <pc:docMk/>
            <pc:sldMk cId="2210461211" sldId="3145"/>
            <ac:spMk id="4" creationId="{71F40183-8F4A-2183-6B4C-79D886921893}"/>
          </ac:spMkLst>
        </pc:spChg>
        <pc:spChg chg="mod">
          <ac:chgData name="伊健 杜" userId="e69aded81da48593" providerId="LiveId" clId="{BBEA2D05-3F96-4F48-810D-57CCBC4259E3}" dt="2023-04-26T11:25:58.817" v="3443"/>
          <ac:spMkLst>
            <pc:docMk/>
            <pc:sldMk cId="2210461211" sldId="3145"/>
            <ac:spMk id="8" creationId="{8E5A0D5D-D2B3-B39B-5B15-E9FC092ACDF5}"/>
          </ac:spMkLst>
        </pc:spChg>
        <pc:spChg chg="mod">
          <ac:chgData name="伊健 杜" userId="e69aded81da48593" providerId="LiveId" clId="{BBEA2D05-3F96-4F48-810D-57CCBC4259E3}" dt="2023-04-26T11:26:10.740" v="3447" actId="1076"/>
          <ac:spMkLst>
            <pc:docMk/>
            <pc:sldMk cId="2210461211" sldId="3145"/>
            <ac:spMk id="10" creationId="{473EF1F4-EAA1-1465-7310-0F1730FA9AB2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2210461211" sldId="3145"/>
            <ac:spMk id="11" creationId="{08460D1E-8A78-1D17-007D-147B007D6E84}"/>
          </ac:spMkLst>
        </pc:spChg>
        <pc:spChg chg="del">
          <ac:chgData name="伊健 杜" userId="e69aded81da48593" providerId="LiveId" clId="{BBEA2D05-3F96-4F48-810D-57CCBC4259E3}" dt="2023-04-26T11:26:05.033" v="3445" actId="478"/>
          <ac:spMkLst>
            <pc:docMk/>
            <pc:sldMk cId="2210461211" sldId="3145"/>
            <ac:spMk id="12" creationId="{64248E74-431F-602A-A908-B7C90C51600E}"/>
          </ac:spMkLst>
        </pc:spChg>
        <pc:spChg chg="del mod">
          <ac:chgData name="伊健 杜" userId="e69aded81da48593" providerId="LiveId" clId="{BBEA2D05-3F96-4F48-810D-57CCBC4259E3}" dt="2023-04-26T11:26:05.033" v="3445" actId="478"/>
          <ac:spMkLst>
            <pc:docMk/>
            <pc:sldMk cId="2210461211" sldId="3145"/>
            <ac:spMk id="13" creationId="{14A5D048-D5BE-792B-08E5-29862E3C688F}"/>
          </ac:spMkLst>
        </pc:sp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3292523304" sldId="3146"/>
        </pc:sldMkLst>
        <pc:spChg chg="add del mod">
          <ac:chgData name="伊健 杜" userId="e69aded81da48593" providerId="LiveId" clId="{BBEA2D05-3F96-4F48-810D-57CCBC4259E3}" dt="2023-04-26T12:08:01.984" v="4498"/>
          <ac:spMkLst>
            <pc:docMk/>
            <pc:sldMk cId="3292523304" sldId="3146"/>
            <ac:spMk id="2" creationId="{764BA8D4-462C-05A6-5F87-06CDE3737382}"/>
          </ac:spMkLst>
        </pc:spChg>
        <pc:spChg chg="add del mod">
          <ac:chgData name="伊健 杜" userId="e69aded81da48593" providerId="LiveId" clId="{BBEA2D05-3F96-4F48-810D-57CCBC4259E3}" dt="2023-04-26T11:35:56.730" v="3718" actId="478"/>
          <ac:spMkLst>
            <pc:docMk/>
            <pc:sldMk cId="3292523304" sldId="3146"/>
            <ac:spMk id="3" creationId="{0AC13B5F-4F7D-A5D2-8D33-B6D374801239}"/>
          </ac:spMkLst>
        </pc:spChg>
        <pc:spChg chg="add del mod">
          <ac:chgData name="伊健 杜" userId="e69aded81da48593" providerId="LiveId" clId="{BBEA2D05-3F96-4F48-810D-57CCBC4259E3}" dt="2023-04-26T11:36:20.754" v="3763" actId="478"/>
          <ac:spMkLst>
            <pc:docMk/>
            <pc:sldMk cId="3292523304" sldId="3146"/>
            <ac:spMk id="4" creationId="{24E84E99-9587-97EA-F68D-C0A4046FC85E}"/>
          </ac:spMkLst>
        </pc:spChg>
        <pc:spChg chg="mod">
          <ac:chgData name="伊健 杜" userId="e69aded81da48593" providerId="LiveId" clId="{BBEA2D05-3F96-4F48-810D-57CCBC4259E3}" dt="2023-04-26T11:32:34.062" v="3563"/>
          <ac:spMkLst>
            <pc:docMk/>
            <pc:sldMk cId="3292523304" sldId="3146"/>
            <ac:spMk id="8" creationId="{8E5A0D5D-D2B3-B39B-5B15-E9FC092ACDF5}"/>
          </ac:spMkLst>
        </pc:spChg>
        <pc:spChg chg="mod">
          <ac:chgData name="伊健 杜" userId="e69aded81da48593" providerId="LiveId" clId="{BBEA2D05-3F96-4F48-810D-57CCBC4259E3}" dt="2023-04-26T11:32:36.984" v="3568"/>
          <ac:spMkLst>
            <pc:docMk/>
            <pc:sldMk cId="3292523304" sldId="3146"/>
            <ac:spMk id="10" creationId="{473EF1F4-EAA1-1465-7310-0F1730FA9AB2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3292523304" sldId="3146"/>
            <ac:spMk id="11" creationId="{08460D1E-8A78-1D17-007D-147B007D6E84}"/>
          </ac:spMkLst>
        </pc:spChg>
        <pc:picChg chg="add mod">
          <ac:chgData name="伊健 杜" userId="e69aded81da48593" providerId="LiveId" clId="{BBEA2D05-3F96-4F48-810D-57CCBC4259E3}" dt="2023-04-26T11:57:16.051" v="4489" actId="1076"/>
          <ac:picMkLst>
            <pc:docMk/>
            <pc:sldMk cId="3292523304" sldId="3146"/>
            <ac:picMk id="25602" creationId="{3AB6956D-97EE-0648-0934-C95BFC1B3791}"/>
          </ac:picMkLst>
        </pc:pic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3074059869" sldId="3147"/>
        </pc:sldMkLst>
        <pc:spChg chg="del">
          <ac:chgData name="伊健 杜" userId="e69aded81da48593" providerId="LiveId" clId="{BBEA2D05-3F96-4F48-810D-57CCBC4259E3}" dt="2023-04-26T11:36:10.111" v="3757" actId="478"/>
          <ac:spMkLst>
            <pc:docMk/>
            <pc:sldMk cId="3074059869" sldId="3147"/>
            <ac:spMk id="2" creationId="{764BA8D4-462C-05A6-5F87-06CDE3737382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3074059869" sldId="3147"/>
            <ac:spMk id="4" creationId="{24E84E99-9587-97EA-F68D-C0A4046FC85E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3074059869" sldId="3147"/>
            <ac:spMk id="11" creationId="{08460D1E-8A78-1D17-007D-147B007D6E84}"/>
          </ac:spMkLst>
        </pc:spChg>
        <pc:picChg chg="add mod">
          <ac:chgData name="伊健 杜" userId="e69aded81da48593" providerId="LiveId" clId="{BBEA2D05-3F96-4F48-810D-57CCBC4259E3}" dt="2023-04-26T11:57:41.320" v="4492" actId="1076"/>
          <ac:picMkLst>
            <pc:docMk/>
            <pc:sldMk cId="3074059869" sldId="3147"/>
            <ac:picMk id="27650" creationId="{A69AED17-CC41-454F-1B06-93EEFA91F464}"/>
          </ac:picMkLst>
        </pc:picChg>
      </pc:sldChg>
      <pc:sldChg chg="addSp delSp modSp new mod">
        <pc:chgData name="伊健 杜" userId="e69aded81da48593" providerId="LiveId" clId="{BBEA2D05-3F96-4F48-810D-57CCBC4259E3}" dt="2023-04-26T12:08:01.984" v="4498"/>
        <pc:sldMkLst>
          <pc:docMk/>
          <pc:sldMk cId="1165893426" sldId="3148"/>
        </pc:sldMkLst>
        <pc:spChg chg="del">
          <ac:chgData name="伊健 杜" userId="e69aded81da48593" providerId="LiveId" clId="{BBEA2D05-3F96-4F48-810D-57CCBC4259E3}" dt="2023-04-26T11:36:35.555" v="3766" actId="478"/>
          <ac:spMkLst>
            <pc:docMk/>
            <pc:sldMk cId="1165893426" sldId="3148"/>
            <ac:spMk id="2" creationId="{C18E7FEE-7EE3-4AA2-8BB4-3E8EF874880E}"/>
          </ac:spMkLst>
        </pc:spChg>
        <pc:spChg chg="del">
          <ac:chgData name="伊健 杜" userId="e69aded81da48593" providerId="LiveId" clId="{BBEA2D05-3F96-4F48-810D-57CCBC4259E3}" dt="2023-04-26T11:36:35.555" v="3766" actId="478"/>
          <ac:spMkLst>
            <pc:docMk/>
            <pc:sldMk cId="1165893426" sldId="3148"/>
            <ac:spMk id="3" creationId="{205E3C1B-93C0-7BF3-5C58-387BE86EB4F0}"/>
          </ac:spMkLst>
        </pc:spChg>
        <pc:graphicFrameChg chg="add del mod modGraphic">
          <ac:chgData name="伊健 杜" userId="e69aded81da48593" providerId="LiveId" clId="{BBEA2D05-3F96-4F48-810D-57CCBC4259E3}" dt="2023-04-26T12:08:01.984" v="4498"/>
          <ac:graphicFrameMkLst>
            <pc:docMk/>
            <pc:sldMk cId="1165893426" sldId="3148"/>
            <ac:graphicFrameMk id="4" creationId="{FC2D83CD-A690-3ACB-9AB9-12D5784F342C}"/>
          </ac:graphicFrameMkLst>
        </pc:graphicFrameChg>
      </pc:sldChg>
      <pc:sldChg chg="addSp delSp modSp add mod">
        <pc:chgData name="伊健 杜" userId="e69aded81da48593" providerId="LiveId" clId="{BBEA2D05-3F96-4F48-810D-57CCBC4259E3}" dt="2023-04-26T15:25:10.258" v="4611"/>
        <pc:sldMkLst>
          <pc:docMk/>
          <pc:sldMk cId="5884892" sldId="3149"/>
        </pc:sldMkLst>
        <pc:spChg chg="mod">
          <ac:chgData name="伊健 杜" userId="e69aded81da48593" providerId="LiveId" clId="{BBEA2D05-3F96-4F48-810D-57CCBC4259E3}" dt="2023-04-26T15:25:10.258" v="4611"/>
          <ac:spMkLst>
            <pc:docMk/>
            <pc:sldMk cId="5884892" sldId="3149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5:25:10.258" v="4611"/>
          <ac:spMkLst>
            <pc:docMk/>
            <pc:sldMk cId="5884892" sldId="3149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4:04:38.890" v="4600" actId="1076"/>
          <ac:picMkLst>
            <pc:docMk/>
            <pc:sldMk cId="5884892" sldId="3149"/>
            <ac:picMk id="1026" creationId="{13A6BEDC-08A6-D1CD-AE7C-968687DBC34E}"/>
          </ac:picMkLst>
        </pc:picChg>
        <pc:picChg chg="del">
          <ac:chgData name="伊健 杜" userId="e69aded81da48593" providerId="LiveId" clId="{BBEA2D05-3F96-4F48-810D-57CCBC4259E3}" dt="2023-04-26T14:03:24.324" v="4596" actId="478"/>
          <ac:picMkLst>
            <pc:docMk/>
            <pc:sldMk cId="5884892" sldId="3149"/>
            <ac:picMk id="20482" creationId="{FC703C08-97C8-C9D4-8108-179F0F4B7AA1}"/>
          </ac:picMkLst>
        </pc:picChg>
      </pc:sldChg>
      <pc:sldChg chg="addSp modSp add mod">
        <pc:chgData name="伊健 杜" userId="e69aded81da48593" providerId="LiveId" clId="{BBEA2D05-3F96-4F48-810D-57CCBC4259E3}" dt="2023-04-26T15:29:17.859" v="4727" actId="20577"/>
        <pc:sldMkLst>
          <pc:docMk/>
          <pc:sldMk cId="2082616119" sldId="3150"/>
        </pc:sldMkLst>
        <pc:spChg chg="mod">
          <ac:chgData name="伊健 杜" userId="e69aded81da48593" providerId="LiveId" clId="{BBEA2D05-3F96-4F48-810D-57CCBC4259E3}" dt="2023-04-26T15:26:23.456" v="4666" actId="20577"/>
          <ac:spMkLst>
            <pc:docMk/>
            <pc:sldMk cId="2082616119" sldId="3150"/>
            <ac:spMk id="2" creationId="{B53539EB-9C46-5752-F286-0D8E863326C5}"/>
          </ac:spMkLst>
        </pc:spChg>
        <pc:spChg chg="add mod">
          <ac:chgData name="伊健 杜" userId="e69aded81da48593" providerId="LiveId" clId="{BBEA2D05-3F96-4F48-810D-57CCBC4259E3}" dt="2023-04-26T15:28:17.757" v="4691" actId="1076"/>
          <ac:spMkLst>
            <pc:docMk/>
            <pc:sldMk cId="2082616119" sldId="3150"/>
            <ac:spMk id="3" creationId="{4D1A0CA1-723A-CB59-B73C-52A287C72E38}"/>
          </ac:spMkLst>
        </pc:spChg>
        <pc:spChg chg="add mod">
          <ac:chgData name="伊健 杜" userId="e69aded81da48593" providerId="LiveId" clId="{BBEA2D05-3F96-4F48-810D-57CCBC4259E3}" dt="2023-04-26T15:28:28.553" v="4708" actId="1076"/>
          <ac:spMkLst>
            <pc:docMk/>
            <pc:sldMk cId="2082616119" sldId="3150"/>
            <ac:spMk id="4" creationId="{0CB9B4B6-23EA-9ADE-DC96-4C9F7EF7EB57}"/>
          </ac:spMkLst>
        </pc:spChg>
        <pc:spChg chg="add mod">
          <ac:chgData name="伊健 杜" userId="e69aded81da48593" providerId="LiveId" clId="{BBEA2D05-3F96-4F48-810D-57CCBC4259E3}" dt="2023-04-26T15:29:17.859" v="4727" actId="20577"/>
          <ac:spMkLst>
            <pc:docMk/>
            <pc:sldMk cId="2082616119" sldId="3150"/>
            <ac:spMk id="5" creationId="{9EDE4732-CBE4-EC94-F85E-5A3E719572F4}"/>
          </ac:spMkLst>
        </pc:sp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867FF9D7-8B81-474A-A6AB-54B04741E5FC}"/>
    <pc:docChg chg="undo custSel addSld delSld modSld sldOrd">
      <pc:chgData name="伊健 杜" userId="e69aded81da48593" providerId="LiveId" clId="{867FF9D7-8B81-474A-A6AB-54B04741E5FC}" dt="2023-04-26T10:27:13.432" v="1652" actId="47"/>
      <pc:docMkLst>
        <pc:docMk/>
      </pc:docMkLst>
      <pc:sldChg chg="del">
        <pc:chgData name="伊健 杜" userId="e69aded81da48593" providerId="LiveId" clId="{867FF9D7-8B81-474A-A6AB-54B04741E5FC}" dt="2023-04-25T10:40:15.759" v="0" actId="47"/>
        <pc:sldMkLst>
          <pc:docMk/>
          <pc:sldMk cId="1460987324" sldId="3022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087374632" sldId="3027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031712219" sldId="3029"/>
        </pc:sldMkLst>
      </pc:sldChg>
      <pc:sldChg chg="delSp modSp add del mod ord">
        <pc:chgData name="伊健 杜" userId="e69aded81da48593" providerId="LiveId" clId="{867FF9D7-8B81-474A-A6AB-54B04741E5FC}" dt="2023-04-26T10:26:35.015" v="1650" actId="47"/>
        <pc:sldMkLst>
          <pc:docMk/>
          <pc:sldMk cId="4012841617" sldId="3040"/>
        </pc:sldMkLst>
        <pc:spChg chg="del">
          <ac:chgData name="伊健 杜" userId="e69aded81da48593" providerId="LiveId" clId="{867FF9D7-8B81-474A-A6AB-54B04741E5FC}" dt="2023-04-25T10:42:08.713" v="63" actId="478"/>
          <ac:spMkLst>
            <pc:docMk/>
            <pc:sldMk cId="4012841617" sldId="3040"/>
            <ac:spMk id="2" creationId="{C024BD86-39EF-40E4-C9F0-275A85D4731A}"/>
          </ac:spMkLst>
        </pc:spChg>
        <pc:spChg chg="mod">
          <ac:chgData name="伊健 杜" userId="e69aded81da48593" providerId="LiveId" clId="{867FF9D7-8B81-474A-A6AB-54B04741E5FC}" dt="2023-04-25T10:42:13.802" v="74" actId="1076"/>
          <ac:spMkLst>
            <pc:docMk/>
            <pc:sldMk cId="4012841617" sldId="3040"/>
            <ac:spMk id="8" creationId="{5884198E-E006-8463-CEA3-71884B4F4207}"/>
          </ac:spMkLst>
        </pc:spChg>
        <pc:spChg chg="del">
          <ac:chgData name="伊健 杜" userId="e69aded81da48593" providerId="LiveId" clId="{867FF9D7-8B81-474A-A6AB-54B04741E5FC}" dt="2023-04-25T10:42:08.713" v="63" actId="478"/>
          <ac:spMkLst>
            <pc:docMk/>
            <pc:sldMk cId="4012841617" sldId="3040"/>
            <ac:spMk id="10" creationId="{D2B209B3-C55A-E164-0667-20214192BB0D}"/>
          </ac:spMkLst>
        </pc:spChg>
      </pc:sldChg>
      <pc:sldChg chg="addSp delSp modSp add del mod ord">
        <pc:chgData name="伊健 杜" userId="e69aded81da48593" providerId="LiveId" clId="{867FF9D7-8B81-474A-A6AB-54B04741E5FC}" dt="2023-04-26T10:26:35.015" v="1650" actId="47"/>
        <pc:sldMkLst>
          <pc:docMk/>
          <pc:sldMk cId="3714949685" sldId="3044"/>
        </pc:sldMkLst>
        <pc:spChg chg="del">
          <ac:chgData name="伊健 杜" userId="e69aded81da48593" providerId="LiveId" clId="{867FF9D7-8B81-474A-A6AB-54B04741E5FC}" dt="2023-04-25T10:40:36.316" v="2" actId="478"/>
          <ac:spMkLst>
            <pc:docMk/>
            <pc:sldMk cId="3714949685" sldId="3044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0:39.399" v="17"/>
          <ac:spMkLst>
            <pc:docMk/>
            <pc:sldMk cId="3714949685" sldId="3044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0:41.774" v="18" actId="478"/>
          <ac:spMkLst>
            <pc:docMk/>
            <pc:sldMk cId="3714949685" sldId="3044"/>
            <ac:spMk id="5" creationId="{A9F9EA90-70F2-6233-269F-A9DC7A1CFF87}"/>
          </ac:spMkLst>
        </pc:sp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320398108" sldId="3045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279359239" sldId="3046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430404460" sldId="3047"/>
        </pc:sldMkLst>
      </pc:sldChg>
      <pc:sldChg chg="addSp delSp modSp add del mod ord">
        <pc:chgData name="伊健 杜" userId="e69aded81da48593" providerId="LiveId" clId="{867FF9D7-8B81-474A-A6AB-54B04741E5FC}" dt="2023-04-26T10:26:35.015" v="1650" actId="47"/>
        <pc:sldMkLst>
          <pc:docMk/>
          <pc:sldMk cId="962469068" sldId="3048"/>
        </pc:sldMkLst>
        <pc:spChg chg="del">
          <ac:chgData name="伊健 杜" userId="e69aded81da48593" providerId="LiveId" clId="{867FF9D7-8B81-474A-A6AB-54B04741E5FC}" dt="2023-04-25T10:41:01.959" v="22" actId="478"/>
          <ac:spMkLst>
            <pc:docMk/>
            <pc:sldMk cId="962469068" sldId="3048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1:08.893" v="34"/>
          <ac:spMkLst>
            <pc:docMk/>
            <pc:sldMk cId="962469068" sldId="3048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1:04.381" v="24" actId="478"/>
          <ac:spMkLst>
            <pc:docMk/>
            <pc:sldMk cId="962469068" sldId="3048"/>
            <ac:spMk id="5" creationId="{BFD1807C-9374-86D4-225A-526FB4B3F3B1}"/>
          </ac:spMkLst>
        </pc:spChg>
        <pc:picChg chg="mod">
          <ac:chgData name="伊健 杜" userId="e69aded81da48593" providerId="LiveId" clId="{867FF9D7-8B81-474A-A6AB-54B04741E5FC}" dt="2023-04-25T10:41:05.535" v="25" actId="1076"/>
          <ac:picMkLst>
            <pc:docMk/>
            <pc:sldMk cId="962469068" sldId="3048"/>
            <ac:picMk id="27652" creationId="{1A55DA7A-A5D4-9A9D-0C7A-707A1819B525}"/>
          </ac:picMkLst>
        </pc:pic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4069621619" sldId="3049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311991883" sldId="3050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756758941" sldId="3052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138510662" sldId="3053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1735474981" sldId="3054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359799911" sldId="3055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63732760" sldId="3056"/>
        </pc:sldMkLst>
      </pc:sldChg>
      <pc:sldChg chg="addSp delSp modSp add del mod">
        <pc:chgData name="伊健 杜" userId="e69aded81da48593" providerId="LiveId" clId="{867FF9D7-8B81-474A-A6AB-54B04741E5FC}" dt="2023-04-26T10:26:35.015" v="1650" actId="47"/>
        <pc:sldMkLst>
          <pc:docMk/>
          <pc:sldMk cId="2902990088" sldId="3057"/>
        </pc:sldMkLst>
        <pc:spChg chg="del">
          <ac:chgData name="伊健 杜" userId="e69aded81da48593" providerId="LiveId" clId="{867FF9D7-8B81-474A-A6AB-54B04741E5FC}" dt="2023-04-25T10:41:22.498" v="36" actId="478"/>
          <ac:spMkLst>
            <pc:docMk/>
            <pc:sldMk cId="2902990088" sldId="3057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1:25.107" v="42"/>
          <ac:spMkLst>
            <pc:docMk/>
            <pc:sldMk cId="2902990088" sldId="3057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1:27.839" v="43" actId="478"/>
          <ac:spMkLst>
            <pc:docMk/>
            <pc:sldMk cId="2902990088" sldId="3057"/>
            <ac:spMk id="5" creationId="{7902D8F1-3A63-91C5-7FED-5C266E2B3744}"/>
          </ac:spMkLst>
        </pc:sp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1779814470" sldId="3058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914436356" sldId="3059"/>
        </pc:sldMkLst>
      </pc:sldChg>
      <pc:sldChg chg="addSp delSp modSp add del mod">
        <pc:chgData name="伊健 杜" userId="e69aded81da48593" providerId="LiveId" clId="{867FF9D7-8B81-474A-A6AB-54B04741E5FC}" dt="2023-04-26T10:26:35.015" v="1650" actId="47"/>
        <pc:sldMkLst>
          <pc:docMk/>
          <pc:sldMk cId="1916847066" sldId="3060"/>
        </pc:sldMkLst>
        <pc:spChg chg="del">
          <ac:chgData name="伊健 杜" userId="e69aded81da48593" providerId="LiveId" clId="{867FF9D7-8B81-474A-A6AB-54B04741E5FC}" dt="2023-04-25T10:41:39.299" v="45" actId="478"/>
          <ac:spMkLst>
            <pc:docMk/>
            <pc:sldMk cId="1916847066" sldId="3060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1:50.794" v="61" actId="1076"/>
          <ac:spMkLst>
            <pc:docMk/>
            <pc:sldMk cId="1916847066" sldId="3060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1:48.226" v="60" actId="478"/>
          <ac:spMkLst>
            <pc:docMk/>
            <pc:sldMk cId="1916847066" sldId="3060"/>
            <ac:spMk id="5" creationId="{460BF111-E557-7B54-F008-7C243FA3C62C}"/>
          </ac:spMkLst>
        </pc:sp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119518648" sldId="3061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1831002364" sldId="3062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466892520" sldId="3063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975277454" sldId="3064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394622419" sldId="3065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440216222" sldId="3066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925609551" sldId="3067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625978408" sldId="3068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899040409" sldId="3069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2531784597" sldId="3070"/>
        </pc:sldMkLst>
      </pc:sldChg>
      <pc:sldChg chg="del">
        <pc:chgData name="伊健 杜" userId="e69aded81da48593" providerId="LiveId" clId="{867FF9D7-8B81-474A-A6AB-54B04741E5FC}" dt="2023-04-25T10:42:27.891" v="81" actId="47"/>
        <pc:sldMkLst>
          <pc:docMk/>
          <pc:sldMk cId="3638187495" sldId="3071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2226979498" sldId="3072"/>
        </pc:sldMkLst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3414343171" sldId="3073"/>
        </pc:sldMkLst>
        <pc:spChg chg="mod">
          <ac:chgData name="伊健 杜" userId="e69aded81da48593" providerId="LiveId" clId="{867FF9D7-8B81-474A-A6AB-54B04741E5FC}" dt="2023-04-25T12:45:49.127" v="1449" actId="20577"/>
          <ac:spMkLst>
            <pc:docMk/>
            <pc:sldMk cId="3414343171" sldId="3073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3986167834" sldId="3074"/>
        </pc:sldMkLst>
        <pc:spChg chg="mod">
          <ac:chgData name="伊健 杜" userId="e69aded81da48593" providerId="LiveId" clId="{867FF9D7-8B81-474A-A6AB-54B04741E5FC}" dt="2023-04-25T12:48:01.212" v="1463" actId="20577"/>
          <ac:spMkLst>
            <pc:docMk/>
            <pc:sldMk cId="3986167834" sldId="3074"/>
            <ac:spMk id="2" creationId="{B53539EB-9C46-5752-F286-0D8E863326C5}"/>
          </ac:spMkLst>
        </pc:spChg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2767047319" sldId="3075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1729317949" sldId="3076"/>
        </pc:sldMkLst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2159813135" sldId="3077"/>
        </pc:sldMkLst>
        <pc:spChg chg="mod">
          <ac:chgData name="伊健 杜" userId="e69aded81da48593" providerId="LiveId" clId="{867FF9D7-8B81-474A-A6AB-54B04741E5FC}" dt="2023-04-25T12:51:41.600" v="1472" actId="20577"/>
          <ac:spMkLst>
            <pc:docMk/>
            <pc:sldMk cId="2159813135" sldId="3077"/>
            <ac:spMk id="2" creationId="{B53539EB-9C46-5752-F286-0D8E863326C5}"/>
          </ac:spMkLst>
        </pc:spChg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502677090" sldId="3078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1875065243" sldId="3079"/>
        </pc:sldMkLst>
      </pc:sldChg>
      <pc:sldChg chg="delSp add del">
        <pc:chgData name="伊健 杜" userId="e69aded81da48593" providerId="LiveId" clId="{867FF9D7-8B81-474A-A6AB-54B04741E5FC}" dt="2023-04-25T10:41:02.710" v="23" actId="47"/>
        <pc:sldMkLst>
          <pc:docMk/>
          <pc:sldMk cId="428757263" sldId="3080"/>
        </pc:sldMkLst>
        <pc:spChg chg="del">
          <ac:chgData name="伊健 杜" userId="e69aded81da48593" providerId="LiveId" clId="{867FF9D7-8B81-474A-A6AB-54B04741E5FC}" dt="2023-04-25T10:40:45.393" v="20" actId="478"/>
          <ac:spMkLst>
            <pc:docMk/>
            <pc:sldMk cId="428757263" sldId="3080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0:40:45.393" v="20" actId="478"/>
          <ac:picMkLst>
            <pc:docMk/>
            <pc:sldMk cId="428757263" sldId="3080"/>
            <ac:picMk id="24578" creationId="{3899F63F-51E5-F8C7-C8F6-52860B0E8AD3}"/>
          </ac:picMkLst>
        </pc:pic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636085949" sldId="3080"/>
        </pc:sldMkLst>
      </pc:sldChg>
      <pc:sldChg chg="addSp delSp modSp add del mod setBg">
        <pc:chgData name="伊健 杜" userId="e69aded81da48593" providerId="LiveId" clId="{867FF9D7-8B81-474A-A6AB-54B04741E5FC}" dt="2023-04-26T10:27:13.432" v="1652" actId="47"/>
        <pc:sldMkLst>
          <pc:docMk/>
          <pc:sldMk cId="1847513044" sldId="3080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847513044" sldId="3080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1847513044" sldId="3080"/>
            <ac:spMk id="3" creationId="{90D857A6-C700-A4CE-6C24-391DC4FBEE19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1" creationId="{8FC9BE17-9A7B-462D-AE50-3D8777387304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3" creationId="{3EBE8569-6AEC-4B8C-8D53-2DE337CDBA65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5" creationId="{55D4142C-5077-457F-A6AD-3FECFDB39685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7" creationId="{7A5F0580-5EE9-419F-96EE-B6529EF6E7D0}"/>
          </ac:spMkLst>
        </pc:spChg>
        <pc:picChg chg="add mod ord">
          <ac:chgData name="伊健 杜" userId="e69aded81da48593" providerId="LiveId" clId="{867FF9D7-8B81-474A-A6AB-54B04741E5FC}" dt="2023-04-25T10:53:27.081" v="165" actId="1076"/>
          <ac:picMkLst>
            <pc:docMk/>
            <pc:sldMk cId="1847513044" sldId="3080"/>
            <ac:picMk id="1026" creationId="{F7DC9B23-7E07-83A5-EC98-F4D69AF3D1D4}"/>
          </ac:picMkLst>
        </pc:picChg>
        <pc:picChg chg="del">
          <ac:chgData name="伊健 杜" userId="e69aded81da48593" providerId="LiveId" clId="{867FF9D7-8B81-474A-A6AB-54B04741E5FC}" dt="2023-04-25T10:51:19.567" v="98" actId="478"/>
          <ac:picMkLst>
            <pc:docMk/>
            <pc:sldMk cId="1847513044" sldId="3080"/>
            <ac:picMk id="9220" creationId="{44424439-5D34-49BE-D867-C85B5F250DC1}"/>
          </ac:picMkLst>
        </pc:picChg>
      </pc:sldChg>
      <pc:sldChg chg="addSp delSp modSp new del mod">
        <pc:chgData name="伊健 杜" userId="e69aded81da48593" providerId="LiveId" clId="{867FF9D7-8B81-474A-A6AB-54B04741E5FC}" dt="2023-04-26T10:26:35.015" v="1650" actId="47"/>
        <pc:sldMkLst>
          <pc:docMk/>
          <pc:sldMk cId="3469004113" sldId="3081"/>
        </pc:sldMkLst>
        <pc:spChg chg="del">
          <ac:chgData name="伊健 杜" userId="e69aded81da48593" providerId="LiveId" clId="{867FF9D7-8B81-474A-A6AB-54B04741E5FC}" dt="2023-04-25T10:52:10.167" v="146" actId="478"/>
          <ac:spMkLst>
            <pc:docMk/>
            <pc:sldMk cId="3469004113" sldId="3081"/>
            <ac:spMk id="2" creationId="{A17E0956-504A-005C-C71F-56FE61D8AB18}"/>
          </ac:spMkLst>
        </pc:spChg>
        <pc:spChg chg="del">
          <ac:chgData name="伊健 杜" userId="e69aded81da48593" providerId="LiveId" clId="{867FF9D7-8B81-474A-A6AB-54B04741E5FC}" dt="2023-04-25T10:52:10.167" v="146" actId="478"/>
          <ac:spMkLst>
            <pc:docMk/>
            <pc:sldMk cId="3469004113" sldId="3081"/>
            <ac:spMk id="3" creationId="{88F3FEBA-B155-1508-82F5-EE129FCF0E22}"/>
          </ac:spMkLst>
        </pc:spChg>
        <pc:picChg chg="add mod">
          <ac:chgData name="伊健 杜" userId="e69aded81da48593" providerId="LiveId" clId="{867FF9D7-8B81-474A-A6AB-54B04741E5FC}" dt="2023-04-25T10:52:18.754" v="152" actId="1076"/>
          <ac:picMkLst>
            <pc:docMk/>
            <pc:sldMk cId="3469004113" sldId="3081"/>
            <ac:picMk id="5" creationId="{C2B1FCD9-227C-4D6F-0B70-55CE2E66E589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368909991" sldId="3082"/>
        </pc:sldMkLst>
        <pc:spChg chg="del">
          <ac:chgData name="伊健 杜" userId="e69aded81da48593" providerId="LiveId" clId="{867FF9D7-8B81-474A-A6AB-54B04741E5FC}" dt="2023-04-25T10:53:37.345" v="166" actId="478"/>
          <ac:spMkLst>
            <pc:docMk/>
            <pc:sldMk cId="368909991" sldId="3082"/>
            <ac:spMk id="2" creationId="{B53539EB-9C46-5752-F286-0D8E863326C5}"/>
          </ac:spMkLst>
        </pc:spChg>
        <pc:spChg chg="add mod">
          <ac:chgData name="伊健 杜" userId="e69aded81da48593" providerId="LiveId" clId="{867FF9D7-8B81-474A-A6AB-54B04741E5FC}" dt="2023-04-25T10:53:37.345" v="166" actId="478"/>
          <ac:spMkLst>
            <pc:docMk/>
            <pc:sldMk cId="368909991" sldId="3082"/>
            <ac:spMk id="4" creationId="{EA3C3F54-6BC7-EADD-4362-1ED60A06F811}"/>
          </ac:spMkLst>
        </pc:spChg>
        <pc:picChg chg="add">
          <ac:chgData name="伊健 杜" userId="e69aded81da48593" providerId="LiveId" clId="{867FF9D7-8B81-474A-A6AB-54B04741E5FC}" dt="2023-04-25T10:53:43.299" v="167"/>
          <ac:picMkLst>
            <pc:docMk/>
            <pc:sldMk cId="368909991" sldId="3082"/>
            <ac:picMk id="2050" creationId="{6A160924-358C-A24A-1A93-10AE8F97A46C}"/>
          </ac:picMkLst>
        </pc:picChg>
      </pc:sldChg>
      <pc:sldChg chg="add del">
        <pc:chgData name="伊健 杜" userId="e69aded81da48593" providerId="LiveId" clId="{867FF9D7-8B81-474A-A6AB-54B04741E5FC}" dt="2023-04-25T10:52:32.668" v="154" actId="47"/>
        <pc:sldMkLst>
          <pc:docMk/>
          <pc:sldMk cId="1524235124" sldId="3082"/>
        </pc:sldMkLst>
      </pc:sldChg>
      <pc:sldChg chg="addSp delSp add del">
        <pc:chgData name="伊健 杜" userId="e69aded81da48593" providerId="LiveId" clId="{867FF9D7-8B81-474A-A6AB-54B04741E5FC}" dt="2023-04-26T10:27:13.432" v="1652" actId="47"/>
        <pc:sldMkLst>
          <pc:docMk/>
          <pc:sldMk cId="977062528" sldId="3083"/>
        </pc:sldMkLst>
        <pc:picChg chg="del">
          <ac:chgData name="伊健 杜" userId="e69aded81da48593" providerId="LiveId" clId="{867FF9D7-8B81-474A-A6AB-54B04741E5FC}" dt="2023-04-25T10:53:54.335" v="169" actId="478"/>
          <ac:picMkLst>
            <pc:docMk/>
            <pc:sldMk cId="977062528" sldId="3083"/>
            <ac:picMk id="2050" creationId="{6A160924-358C-A24A-1A93-10AE8F97A46C}"/>
          </ac:picMkLst>
        </pc:picChg>
        <pc:picChg chg="add">
          <ac:chgData name="伊健 杜" userId="e69aded81da48593" providerId="LiveId" clId="{867FF9D7-8B81-474A-A6AB-54B04741E5FC}" dt="2023-04-25T10:54:01.012" v="170"/>
          <ac:picMkLst>
            <pc:docMk/>
            <pc:sldMk cId="977062528" sldId="3083"/>
            <ac:picMk id="3074" creationId="{891F73E0-A179-0366-F75A-E20B36AE77AF}"/>
          </ac:picMkLst>
        </pc:picChg>
      </pc:sldChg>
      <pc:sldChg chg="addSp delSp add del">
        <pc:chgData name="伊健 杜" userId="e69aded81da48593" providerId="LiveId" clId="{867FF9D7-8B81-474A-A6AB-54B04741E5FC}" dt="2023-04-26T10:27:13.432" v="1652" actId="47"/>
        <pc:sldMkLst>
          <pc:docMk/>
          <pc:sldMk cId="1030953924" sldId="3084"/>
        </pc:sldMkLst>
        <pc:picChg chg="del">
          <ac:chgData name="伊健 杜" userId="e69aded81da48593" providerId="LiveId" clId="{867FF9D7-8B81-474A-A6AB-54B04741E5FC}" dt="2023-04-25T10:54:41.059" v="172" actId="478"/>
          <ac:picMkLst>
            <pc:docMk/>
            <pc:sldMk cId="1030953924" sldId="3084"/>
            <ac:picMk id="3074" creationId="{891F73E0-A179-0366-F75A-E20B36AE77AF}"/>
          </ac:picMkLst>
        </pc:picChg>
        <pc:picChg chg="add">
          <ac:chgData name="伊健 杜" userId="e69aded81da48593" providerId="LiveId" clId="{867FF9D7-8B81-474A-A6AB-54B04741E5FC}" dt="2023-04-25T10:54:52.090" v="173"/>
          <ac:picMkLst>
            <pc:docMk/>
            <pc:sldMk cId="1030953924" sldId="3084"/>
            <ac:picMk id="4098" creationId="{BA14DE85-F98E-3EFD-AE6C-6F137393CCBA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3593573711" sldId="3085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3593573711" sldId="3085"/>
            <ac:spMk id="2" creationId="{10304424-DB4A-36E7-9E0D-D32A5DD0F26C}"/>
          </ac:spMkLst>
        </pc:spChg>
        <pc:spChg chg="del">
          <ac:chgData name="伊健 杜" userId="e69aded81da48593" providerId="LiveId" clId="{867FF9D7-8B81-474A-A6AB-54B04741E5FC}" dt="2023-04-25T10:56:25.214" v="176" actId="478"/>
          <ac:spMkLst>
            <pc:docMk/>
            <pc:sldMk cId="3593573711" sldId="3085"/>
            <ac:spMk id="3" creationId="{90D857A6-C700-A4CE-6C24-391DC4FBEE19}"/>
          </ac:spMkLst>
        </pc:spChg>
        <pc:spChg chg="add mod">
          <ac:chgData name="伊健 杜" userId="e69aded81da48593" providerId="LiveId" clId="{867FF9D7-8B81-474A-A6AB-54B04741E5FC}" dt="2023-04-25T11:54:38.140" v="1241"/>
          <ac:spMkLst>
            <pc:docMk/>
            <pc:sldMk cId="3593573711" sldId="3085"/>
            <ac:spMk id="4" creationId="{D6A506DC-88FF-83F6-1D60-D1D7B43FCC44}"/>
          </ac:spMkLst>
        </pc:spChg>
        <pc:spChg chg="add mod">
          <ac:chgData name="伊健 杜" userId="e69aded81da48593" providerId="LiveId" clId="{867FF9D7-8B81-474A-A6AB-54B04741E5FC}" dt="2023-04-25T11:54:38.140" v="1241"/>
          <ac:spMkLst>
            <pc:docMk/>
            <pc:sldMk cId="3593573711" sldId="3085"/>
            <ac:spMk id="5" creationId="{837C7115-4E6D-41EF-E555-4951E9D80C40}"/>
          </ac:spMkLst>
        </pc:spChg>
        <pc:picChg chg="del">
          <ac:chgData name="伊健 杜" userId="e69aded81da48593" providerId="LiveId" clId="{867FF9D7-8B81-474A-A6AB-54B04741E5FC}" dt="2023-04-25T10:56:23.527" v="175" actId="478"/>
          <ac:picMkLst>
            <pc:docMk/>
            <pc:sldMk cId="3593573711" sldId="3085"/>
            <ac:picMk id="1026" creationId="{F7DC9B23-7E07-83A5-EC98-F4D69AF3D1D4}"/>
          </ac:picMkLst>
        </pc:picChg>
        <pc:picChg chg="add mod">
          <ac:chgData name="伊健 杜" userId="e69aded81da48593" providerId="LiveId" clId="{867FF9D7-8B81-474A-A6AB-54B04741E5FC}" dt="2023-04-25T10:56:53.683" v="187" actId="1076"/>
          <ac:picMkLst>
            <pc:docMk/>
            <pc:sldMk cId="3593573711" sldId="3085"/>
            <ac:picMk id="5122" creationId="{FBD1C132-D5DF-9DE8-15E8-81DF452F3C73}"/>
          </ac:picMkLst>
        </pc:picChg>
        <pc:picChg chg="add del">
          <ac:chgData name="伊健 杜" userId="e69aded81da48593" providerId="LiveId" clId="{867FF9D7-8B81-474A-A6AB-54B04741E5FC}" dt="2023-04-25T10:56:41.284" v="181" actId="478"/>
          <ac:picMkLst>
            <pc:docMk/>
            <pc:sldMk cId="3593573711" sldId="3085"/>
            <ac:picMk id="5124" creationId="{D87FBCEC-5E72-F27E-E7B2-905C84193951}"/>
          </ac:picMkLst>
        </pc:picChg>
        <pc:picChg chg="add mod">
          <ac:chgData name="伊健 杜" userId="e69aded81da48593" providerId="LiveId" clId="{867FF9D7-8B81-474A-A6AB-54B04741E5FC}" dt="2023-04-25T10:56:54.889" v="188" actId="1076"/>
          <ac:picMkLst>
            <pc:docMk/>
            <pc:sldMk cId="3593573711" sldId="3085"/>
            <ac:picMk id="5126" creationId="{3FF42A82-F823-40AD-4390-D1D7CBEE8F7B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612757008" sldId="3086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612757008" sldId="3086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3:02:10.719" v="1478"/>
          <ac:spMkLst>
            <pc:docMk/>
            <pc:sldMk cId="1612757008" sldId="3086"/>
            <ac:spMk id="3" creationId="{90D857A6-C700-A4CE-6C24-391DC4FBEE19}"/>
          </ac:spMkLst>
        </pc:spChg>
        <pc:picChg chg="add del mod">
          <ac:chgData name="伊健 杜" userId="e69aded81da48593" providerId="LiveId" clId="{867FF9D7-8B81-474A-A6AB-54B04741E5FC}" dt="2023-04-25T11:01:41.872" v="344" actId="478"/>
          <ac:picMkLst>
            <pc:docMk/>
            <pc:sldMk cId="1612757008" sldId="3086"/>
            <ac:picMk id="6146" creationId="{7FAF150C-12E3-50C5-BDC5-DE1DF9B10D92}"/>
          </ac:picMkLst>
        </pc:picChg>
        <pc:picChg chg="add mod">
          <ac:chgData name="伊健 杜" userId="e69aded81da48593" providerId="LiveId" clId="{867FF9D7-8B81-474A-A6AB-54B04741E5FC}" dt="2023-04-25T11:01:46.482" v="347" actId="14100"/>
          <ac:picMkLst>
            <pc:docMk/>
            <pc:sldMk cId="1612757008" sldId="3086"/>
            <ac:picMk id="6148" creationId="{3388A55E-F34E-4C8C-8DD5-90FE001F25FE}"/>
          </ac:picMkLst>
        </pc:picChg>
        <pc:picChg chg="del">
          <ac:chgData name="伊健 杜" userId="e69aded81da48593" providerId="LiveId" clId="{867FF9D7-8B81-474A-A6AB-54B04741E5FC}" dt="2023-04-25T11:00:35.879" v="231" actId="478"/>
          <ac:picMkLst>
            <pc:docMk/>
            <pc:sldMk cId="1612757008" sldId="3086"/>
            <ac:picMk id="9220" creationId="{44424439-5D34-49BE-D867-C85B5F250DC1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142995573" sldId="3087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142995573" sldId="3087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3:02:54.968" v="1488" actId="20577"/>
          <ac:spMkLst>
            <pc:docMk/>
            <pc:sldMk cId="1142995573" sldId="3087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01:50.686" v="349" actId="478"/>
          <ac:picMkLst>
            <pc:docMk/>
            <pc:sldMk cId="1142995573" sldId="3087"/>
            <ac:picMk id="6148" creationId="{3388A55E-F34E-4C8C-8DD5-90FE001F25FE}"/>
          </ac:picMkLst>
        </pc:picChg>
        <pc:picChg chg="add mod">
          <ac:chgData name="伊健 杜" userId="e69aded81da48593" providerId="LiveId" clId="{867FF9D7-8B81-474A-A6AB-54B04741E5FC}" dt="2023-04-25T11:02:21.664" v="393" actId="1076"/>
          <ac:picMkLst>
            <pc:docMk/>
            <pc:sldMk cId="1142995573" sldId="3087"/>
            <ac:picMk id="7170" creationId="{8632B4C1-B4A2-5479-646D-8DAE9361C3BB}"/>
          </ac:picMkLst>
        </pc:picChg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2035675450" sldId="3088"/>
        </pc:sldMkLst>
        <pc:spChg chg="mod">
          <ac:chgData name="伊健 杜" userId="e69aded81da48593" providerId="LiveId" clId="{867FF9D7-8B81-474A-A6AB-54B04741E5FC}" dt="2023-04-25T13:03:32.059" v="1489" actId="20577"/>
          <ac:spMkLst>
            <pc:docMk/>
            <pc:sldMk cId="2035675450" sldId="3088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3314252756" sldId="3089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3314252756" sldId="3089"/>
            <ac:spMk id="2" creationId="{B53539EB-9C46-5752-F286-0D8E863326C5}"/>
          </ac:spMkLst>
        </pc:sp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568692674" sldId="3090"/>
        </pc:sldMkLst>
        <pc:spChg chg="mod">
          <ac:chgData name="伊健 杜" userId="e69aded81da48593" providerId="LiveId" clId="{867FF9D7-8B81-474A-A6AB-54B04741E5FC}" dt="2023-04-25T11:08:25.634" v="451"/>
          <ac:spMkLst>
            <pc:docMk/>
            <pc:sldMk cId="2568692674" sldId="3090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2568692674" sldId="3090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13:08.698" v="452" actId="478"/>
          <ac:picMkLst>
            <pc:docMk/>
            <pc:sldMk cId="2568692674" sldId="3090"/>
            <ac:picMk id="6148" creationId="{3388A55E-F34E-4C8C-8DD5-90FE001F25FE}"/>
          </ac:picMkLst>
        </pc:picChg>
        <pc:picChg chg="add mod">
          <ac:chgData name="伊健 杜" userId="e69aded81da48593" providerId="LiveId" clId="{867FF9D7-8B81-474A-A6AB-54B04741E5FC}" dt="2023-04-25T11:15:46.911" v="580" actId="1076"/>
          <ac:picMkLst>
            <pc:docMk/>
            <pc:sldMk cId="2568692674" sldId="3090"/>
            <ac:picMk id="10242" creationId="{E6AF6155-BBC9-7803-EEA6-7FF1437E45AC}"/>
          </ac:picMkLst>
        </pc:picChg>
      </pc:sldChg>
      <pc:sldChg chg="addSp modSp add del mod">
        <pc:chgData name="伊健 杜" userId="e69aded81da48593" providerId="LiveId" clId="{867FF9D7-8B81-474A-A6AB-54B04741E5FC}" dt="2023-04-26T10:27:13.432" v="1652" actId="47"/>
        <pc:sldMkLst>
          <pc:docMk/>
          <pc:sldMk cId="339548982" sldId="3091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339548982" sldId="3091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1:15:56.448" v="582" actId="1076"/>
          <ac:picMkLst>
            <pc:docMk/>
            <pc:sldMk cId="339548982" sldId="3091"/>
            <ac:picMk id="9218" creationId="{79F47A6B-89F4-A444-03A4-AF9B58A89942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76447203" sldId="3092"/>
        </pc:sldMkLst>
        <pc:spChg chg="mod">
          <ac:chgData name="伊健 杜" userId="e69aded81da48593" providerId="LiveId" clId="{867FF9D7-8B81-474A-A6AB-54B04741E5FC}" dt="2023-04-25T11:14:17.033" v="574" actId="1076"/>
          <ac:spMkLst>
            <pc:docMk/>
            <pc:sldMk cId="76447203" sldId="3092"/>
            <ac:spMk id="2" creationId="{10304424-DB4A-36E7-9E0D-D32A5DD0F26C}"/>
          </ac:spMkLst>
        </pc:spChg>
        <pc:spChg chg="del mod">
          <ac:chgData name="伊健 杜" userId="e69aded81da48593" providerId="LiveId" clId="{867FF9D7-8B81-474A-A6AB-54B04741E5FC}" dt="2023-04-25T11:13:57.732" v="543" actId="478"/>
          <ac:spMkLst>
            <pc:docMk/>
            <pc:sldMk cId="76447203" sldId="3092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1:15:19.213" v="577" actId="1076"/>
          <ac:picMkLst>
            <pc:docMk/>
            <pc:sldMk cId="76447203" sldId="3092"/>
            <ac:picMk id="8194" creationId="{274011A3-9654-55BB-2E7B-AF8B5B57F702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958712672" sldId="3093"/>
        </pc:sldMkLst>
        <pc:spChg chg="add mod">
          <ac:chgData name="伊健 杜" userId="e69aded81da48593" providerId="LiveId" clId="{867FF9D7-8B81-474A-A6AB-54B04741E5FC}" dt="2023-04-25T11:54:38.140" v="1241"/>
          <ac:spMkLst>
            <pc:docMk/>
            <pc:sldMk cId="2958712672" sldId="3093"/>
            <ac:spMk id="3" creationId="{80C75AAB-AA8A-1F73-3C7C-F977DD9DEB9D}"/>
          </ac:spMkLst>
        </pc:spChg>
        <pc:spChg chg="add mod">
          <ac:chgData name="伊健 杜" userId="e69aded81da48593" providerId="LiveId" clId="{867FF9D7-8B81-474A-A6AB-54B04741E5FC}" dt="2023-04-25T11:19:45.063" v="640" actId="1076"/>
          <ac:spMkLst>
            <pc:docMk/>
            <pc:sldMk cId="2958712672" sldId="3093"/>
            <ac:spMk id="4" creationId="{17B1B030-573D-7C00-83C7-A3C6A035D0E1}"/>
          </ac:spMkLst>
        </pc:spChg>
        <pc:picChg chg="del">
          <ac:chgData name="伊健 杜" userId="e69aded81da48593" providerId="LiveId" clId="{867FF9D7-8B81-474A-A6AB-54B04741E5FC}" dt="2023-04-25T11:16:05.364" v="590" actId="478"/>
          <ac:picMkLst>
            <pc:docMk/>
            <pc:sldMk cId="2958712672" sldId="3093"/>
            <ac:picMk id="8194" creationId="{274011A3-9654-55BB-2E7B-AF8B5B57F702}"/>
          </ac:picMkLst>
        </pc:picChg>
        <pc:picChg chg="add mod">
          <ac:chgData name="伊健 杜" userId="e69aded81da48593" providerId="LiveId" clId="{867FF9D7-8B81-474A-A6AB-54B04741E5FC}" dt="2023-04-25T11:16:53.223" v="595" actId="1076"/>
          <ac:picMkLst>
            <pc:docMk/>
            <pc:sldMk cId="2958712672" sldId="3093"/>
            <ac:picMk id="11266" creationId="{620A1E92-251E-5C6D-B238-55D64AA79955}"/>
          </ac:picMkLst>
        </pc:picChg>
        <pc:picChg chg="add mod">
          <ac:chgData name="伊健 杜" userId="e69aded81da48593" providerId="LiveId" clId="{867FF9D7-8B81-474A-A6AB-54B04741E5FC}" dt="2023-04-25T11:18:08.215" v="601" actId="1076"/>
          <ac:picMkLst>
            <pc:docMk/>
            <pc:sldMk cId="2958712672" sldId="3093"/>
            <ac:picMk id="11268" creationId="{BCE0BCDD-D550-8F86-625E-66A62D1EFBA1}"/>
          </ac:picMkLst>
        </pc:picChg>
        <pc:picChg chg="add mod">
          <ac:chgData name="伊健 杜" userId="e69aded81da48593" providerId="LiveId" clId="{867FF9D7-8B81-474A-A6AB-54B04741E5FC}" dt="2023-04-25T11:19:42.067" v="637" actId="1076"/>
          <ac:picMkLst>
            <pc:docMk/>
            <pc:sldMk cId="2958712672" sldId="3093"/>
            <ac:picMk id="11270" creationId="{A19910C8-787E-0062-FDBA-18A3C2052C6F}"/>
          </ac:picMkLst>
        </pc:picChg>
        <pc:picChg chg="add mod">
          <ac:chgData name="伊健 杜" userId="e69aded81da48593" providerId="LiveId" clId="{867FF9D7-8B81-474A-A6AB-54B04741E5FC}" dt="2023-04-25T11:19:46.062" v="641" actId="1076"/>
          <ac:picMkLst>
            <pc:docMk/>
            <pc:sldMk cId="2958712672" sldId="3093"/>
            <ac:picMk id="11272" creationId="{B7079247-85D2-4CC2-CF95-5968804D13FF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878174721" sldId="3094"/>
        </pc:sldMkLst>
        <pc:spChg chg="mod">
          <ac:chgData name="伊健 杜" userId="e69aded81da48593" providerId="LiveId" clId="{867FF9D7-8B81-474A-A6AB-54B04741E5FC}" dt="2023-04-25T11:24:42.172" v="653"/>
          <ac:spMkLst>
            <pc:docMk/>
            <pc:sldMk cId="1878174721" sldId="3094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1878174721" sldId="3094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30:52.789" v="654" actId="478"/>
          <ac:picMkLst>
            <pc:docMk/>
            <pc:sldMk cId="1878174721" sldId="3094"/>
            <ac:picMk id="9218" creationId="{79F47A6B-89F4-A444-03A4-AF9B58A89942}"/>
          </ac:picMkLst>
        </pc:picChg>
        <pc:picChg chg="add mod">
          <ac:chgData name="伊健 杜" userId="e69aded81da48593" providerId="LiveId" clId="{867FF9D7-8B81-474A-A6AB-54B04741E5FC}" dt="2023-04-25T11:34:54.609" v="977" actId="1076"/>
          <ac:picMkLst>
            <pc:docMk/>
            <pc:sldMk cId="1878174721" sldId="3094"/>
            <ac:picMk id="14338" creationId="{A550A1E2-728B-8003-9C26-A014DAD56B50}"/>
          </ac:picMkLst>
        </pc:picChg>
      </pc:sldChg>
      <pc:sldChg chg="addSp modSp add del mod">
        <pc:chgData name="伊健 杜" userId="e69aded81da48593" providerId="LiveId" clId="{867FF9D7-8B81-474A-A6AB-54B04741E5FC}" dt="2023-04-26T10:27:13.432" v="1652" actId="47"/>
        <pc:sldMkLst>
          <pc:docMk/>
          <pc:sldMk cId="892647309" sldId="3095"/>
        </pc:sldMkLst>
        <pc:spChg chg="mod">
          <ac:chgData name="伊健 杜" userId="e69aded81da48593" providerId="LiveId" clId="{867FF9D7-8B81-474A-A6AB-54B04741E5FC}" dt="2023-04-25T13:14:26.996" v="1502" actId="20577"/>
          <ac:spMkLst>
            <pc:docMk/>
            <pc:sldMk cId="892647309" sldId="3095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1:48:19.275" v="979" actId="1076"/>
          <ac:picMkLst>
            <pc:docMk/>
            <pc:sldMk cId="892647309" sldId="3095"/>
            <ac:picMk id="13314" creationId="{9B400BE6-D00F-6792-8923-BA4AB479607E}"/>
          </ac:picMkLst>
        </pc:picChg>
      </pc:sldChg>
      <pc:sldChg chg="add del">
        <pc:chgData name="伊健 杜" userId="e69aded81da48593" providerId="LiveId" clId="{867FF9D7-8B81-474A-A6AB-54B04741E5FC}" dt="2023-04-25T11:32:51.392" v="843" actId="47"/>
        <pc:sldMkLst>
          <pc:docMk/>
          <pc:sldMk cId="1559812064" sldId="3096"/>
        </pc:sldMkLst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2886977146" sldId="3096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2886977146" sldId="3096"/>
            <ac:spMk id="2" creationId="{B53539EB-9C46-5752-F286-0D8E863326C5}"/>
          </ac:spMkLst>
        </pc:sp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420405008" sldId="3097"/>
        </pc:sldMkLst>
        <pc:spChg chg="mod">
          <ac:chgData name="伊健 杜" userId="e69aded81da48593" providerId="LiveId" clId="{867FF9D7-8B81-474A-A6AB-54B04741E5FC}" dt="2023-04-25T11:49:00.823" v="989"/>
          <ac:spMkLst>
            <pc:docMk/>
            <pc:sldMk cId="2420405008" sldId="3097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2420405008" sldId="3097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49:05.665" v="990" actId="478"/>
          <ac:picMkLst>
            <pc:docMk/>
            <pc:sldMk cId="2420405008" sldId="3097"/>
            <ac:picMk id="14338" creationId="{A550A1E2-728B-8003-9C26-A014DAD56B50}"/>
          </ac:picMkLst>
        </pc:picChg>
        <pc:picChg chg="add del mod">
          <ac:chgData name="伊健 杜" userId="e69aded81da48593" providerId="LiveId" clId="{867FF9D7-8B81-474A-A6AB-54B04741E5FC}" dt="2023-04-25T11:50:00.825" v="1019" actId="478"/>
          <ac:picMkLst>
            <pc:docMk/>
            <pc:sldMk cId="2420405008" sldId="3097"/>
            <ac:picMk id="15362" creationId="{FF71B124-A694-F7DF-C917-4E6327D9047D}"/>
          </ac:picMkLst>
        </pc:picChg>
        <pc:picChg chg="add mod">
          <ac:chgData name="伊健 杜" userId="e69aded81da48593" providerId="LiveId" clId="{867FF9D7-8B81-474A-A6AB-54B04741E5FC}" dt="2023-04-25T11:50:05.530" v="1022" actId="1076"/>
          <ac:picMkLst>
            <pc:docMk/>
            <pc:sldMk cId="2420405008" sldId="3097"/>
            <ac:picMk id="15364" creationId="{86279AC3-9561-9837-E2C9-CE16CE0CF0EB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893888318" sldId="3098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2893888318" sldId="3098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51:40.907" v="1024" actId="478"/>
          <ac:picMkLst>
            <pc:docMk/>
            <pc:sldMk cId="2893888318" sldId="3098"/>
            <ac:picMk id="15364" creationId="{86279AC3-9561-9837-E2C9-CE16CE0CF0EB}"/>
          </ac:picMkLst>
        </pc:picChg>
        <pc:picChg chg="add mod">
          <ac:chgData name="伊健 杜" userId="e69aded81da48593" providerId="LiveId" clId="{867FF9D7-8B81-474A-A6AB-54B04741E5FC}" dt="2023-04-25T11:51:53.422" v="1028" actId="1076"/>
          <ac:picMkLst>
            <pc:docMk/>
            <pc:sldMk cId="2893888318" sldId="3098"/>
            <ac:picMk id="16386" creationId="{F8A3A08A-8BCA-0D17-43F8-60FD9E462E47}"/>
          </ac:picMkLst>
        </pc:picChg>
      </pc:sldChg>
      <pc:sldChg chg="addSp modSp add del mod">
        <pc:chgData name="伊健 杜" userId="e69aded81da48593" providerId="LiveId" clId="{867FF9D7-8B81-474A-A6AB-54B04741E5FC}" dt="2023-04-26T10:27:13.432" v="1652" actId="47"/>
        <pc:sldMkLst>
          <pc:docMk/>
          <pc:sldMk cId="2948498220" sldId="3099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2948498220" sldId="3099"/>
            <ac:spMk id="2" creationId="{B53539EB-9C46-5752-F286-0D8E863326C5}"/>
          </ac:spMkLst>
        </pc:spChg>
        <pc:inkChg chg="add">
          <ac:chgData name="伊健 杜" userId="e69aded81da48593" providerId="LiveId" clId="{867FF9D7-8B81-474A-A6AB-54B04741E5FC}" dt="2023-04-25T15:31:56.207" v="1649"/>
          <ac:inkMkLst>
            <pc:docMk/>
            <pc:sldMk cId="2948498220" sldId="3099"/>
            <ac:inkMk id="3" creationId="{691696D9-ADB4-535D-5379-ECAF2AEC2C00}"/>
          </ac:inkMkLst>
        </pc:ink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3548753" sldId="3100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3548753" sldId="3100"/>
            <ac:spMk id="2" creationId="{B53539EB-9C46-5752-F286-0D8E863326C5}"/>
          </ac:spMkLst>
        </pc:spChg>
        <pc:spChg chg="add del mod">
          <ac:chgData name="伊健 杜" userId="e69aded81da48593" providerId="LiveId" clId="{867FF9D7-8B81-474A-A6AB-54B04741E5FC}" dt="2023-04-25T13:31:26.221" v="1523" actId="478"/>
          <ac:spMkLst>
            <pc:docMk/>
            <pc:sldMk cId="13548753" sldId="3100"/>
            <ac:spMk id="3" creationId="{703CC995-D433-E3D6-6E9F-01E450B5C7E2}"/>
          </ac:spMkLst>
        </pc:spChg>
      </pc:sldChg>
      <pc:sldChg chg="addSp delSp modSp add mod">
        <pc:chgData name="伊健 杜" userId="e69aded81da48593" providerId="LiveId" clId="{867FF9D7-8B81-474A-A6AB-54B04741E5FC}" dt="2023-04-25T13:21:37.950" v="1505" actId="1076"/>
        <pc:sldMkLst>
          <pc:docMk/>
          <pc:sldMk cId="2435270238" sldId="3101"/>
        </pc:sldMkLst>
        <pc:spChg chg="mod">
          <ac:chgData name="伊健 杜" userId="e69aded81da48593" providerId="LiveId" clId="{867FF9D7-8B81-474A-A6AB-54B04741E5FC}" dt="2023-04-25T12:29:25.191" v="1256" actId="20577"/>
          <ac:spMkLst>
            <pc:docMk/>
            <pc:sldMk cId="2435270238" sldId="3101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2:30:09.776" v="1343" actId="27636"/>
          <ac:spMkLst>
            <pc:docMk/>
            <pc:sldMk cId="2435270238" sldId="3101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3:21:37.950" v="1505" actId="1076"/>
          <ac:picMkLst>
            <pc:docMk/>
            <pc:sldMk cId="2435270238" sldId="3101"/>
            <ac:picMk id="2050" creationId="{FD6D7730-8445-AA78-07EF-6B7A0FCD572B}"/>
          </ac:picMkLst>
        </pc:picChg>
        <pc:picChg chg="del">
          <ac:chgData name="伊健 杜" userId="e69aded81da48593" providerId="LiveId" clId="{867FF9D7-8B81-474A-A6AB-54B04741E5FC}" dt="2023-04-25T12:30:11.485" v="1344" actId="478"/>
          <ac:picMkLst>
            <pc:docMk/>
            <pc:sldMk cId="2435270238" sldId="3101"/>
            <ac:picMk id="16386" creationId="{F8A3A08A-8BCA-0D17-43F8-60FD9E462E47}"/>
          </ac:picMkLst>
        </pc:picChg>
      </pc:sldChg>
      <pc:sldChg chg="modSp add mod">
        <pc:chgData name="伊健 杜" userId="e69aded81da48593" providerId="LiveId" clId="{867FF9D7-8B81-474A-A6AB-54B04741E5FC}" dt="2023-04-25T12:31:12.178" v="1440" actId="1076"/>
        <pc:sldMkLst>
          <pc:docMk/>
          <pc:sldMk cId="253614686" sldId="3102"/>
        </pc:sldMkLst>
        <pc:spChg chg="mod">
          <ac:chgData name="伊健 杜" userId="e69aded81da48593" providerId="LiveId" clId="{867FF9D7-8B81-474A-A6AB-54B04741E5FC}" dt="2023-04-25T12:31:12.178" v="1440" actId="1076"/>
          <ac:spMkLst>
            <pc:docMk/>
            <pc:sldMk cId="253614686" sldId="3102"/>
            <ac:spMk id="2" creationId="{B53539EB-9C46-5752-F286-0D8E863326C5}"/>
          </ac:spMkLst>
        </pc:spChg>
      </pc:sldChg>
      <pc:sldChg chg="addSp delSp modSp new add del mod ord modAnim">
        <pc:chgData name="伊健 杜" userId="e69aded81da48593" providerId="LiveId" clId="{867FF9D7-8B81-474A-A6AB-54B04741E5FC}" dt="2023-04-26T10:27:13.432" v="1652" actId="47"/>
        <pc:sldMkLst>
          <pc:docMk/>
          <pc:sldMk cId="3388997189" sldId="3103"/>
        </pc:sldMkLst>
        <pc:spChg chg="del">
          <ac:chgData name="伊健 杜" userId="e69aded81da48593" providerId="LiveId" clId="{867FF9D7-8B81-474A-A6AB-54B04741E5FC}" dt="2023-04-25T13:54:05.314" v="1553" actId="478"/>
          <ac:spMkLst>
            <pc:docMk/>
            <pc:sldMk cId="3388997189" sldId="3103"/>
            <ac:spMk id="2" creationId="{7074B985-9B0D-35FA-F653-B977B8E3CEF0}"/>
          </ac:spMkLst>
        </pc:spChg>
        <pc:spChg chg="del">
          <ac:chgData name="伊健 杜" userId="e69aded81da48593" providerId="LiveId" clId="{867FF9D7-8B81-474A-A6AB-54B04741E5FC}" dt="2023-04-25T13:54:05.314" v="1553" actId="478"/>
          <ac:spMkLst>
            <pc:docMk/>
            <pc:sldMk cId="3388997189" sldId="3103"/>
            <ac:spMk id="3" creationId="{614586E5-3631-D59E-71C3-5AD56BC79913}"/>
          </ac:spMkLst>
        </pc:spChg>
        <pc:spChg chg="add mod">
          <ac:chgData name="伊健 杜" userId="e69aded81da48593" providerId="LiveId" clId="{867FF9D7-8B81-474A-A6AB-54B04741E5FC}" dt="2023-04-25T13:53:11.809" v="1538" actId="1076"/>
          <ac:spMkLst>
            <pc:docMk/>
            <pc:sldMk cId="3388997189" sldId="3103"/>
            <ac:spMk id="4" creationId="{D9C15C1A-2612-ACD9-C215-CB8A27D992DA}"/>
          </ac:spMkLst>
        </pc:spChg>
        <pc:spChg chg="add mod">
          <ac:chgData name="伊健 杜" userId="e69aded81da48593" providerId="LiveId" clId="{867FF9D7-8B81-474A-A6AB-54B04741E5FC}" dt="2023-04-25T13:54:02.777" v="1552" actId="1076"/>
          <ac:spMkLst>
            <pc:docMk/>
            <pc:sldMk cId="3388997189" sldId="3103"/>
            <ac:spMk id="6" creationId="{9EE0AB8C-D163-7E61-9EE0-6204D2E0BB98}"/>
          </ac:spMkLst>
        </pc:spChg>
        <pc:picChg chg="add mod">
          <ac:chgData name="伊健 杜" userId="e69aded81da48593" providerId="LiveId" clId="{867FF9D7-8B81-474A-A6AB-54B04741E5FC}" dt="2023-04-25T13:54:00.390" v="1551" actId="1076"/>
          <ac:picMkLst>
            <pc:docMk/>
            <pc:sldMk cId="3388997189" sldId="3103"/>
            <ac:picMk id="5" creationId="{810C8B44-1B51-2C8F-17FF-B53C0B01496C}"/>
          </ac:picMkLst>
        </pc:picChg>
        <pc:picChg chg="add mod">
          <ac:chgData name="伊健 杜" userId="e69aded81da48593" providerId="LiveId" clId="{867FF9D7-8B81-474A-A6AB-54B04741E5FC}" dt="2023-04-25T13:53:11.809" v="1538" actId="1076"/>
          <ac:picMkLst>
            <pc:docMk/>
            <pc:sldMk cId="3388997189" sldId="3103"/>
            <ac:picMk id="1026" creationId="{EE2EB980-8A0D-71C1-8875-C1C6505E80C5}"/>
          </ac:picMkLst>
        </pc:picChg>
      </pc:sldChg>
      <pc:sldChg chg="addSp delSp modSp add mod">
        <pc:chgData name="伊健 杜" userId="e69aded81da48593" providerId="LiveId" clId="{867FF9D7-8B81-474A-A6AB-54B04741E5FC}" dt="2023-04-25T13:56:39.156" v="1647" actId="1076"/>
        <pc:sldMkLst>
          <pc:docMk/>
          <pc:sldMk cId="3490305363" sldId="3104"/>
        </pc:sldMkLst>
        <pc:spChg chg="mod">
          <ac:chgData name="伊健 杜" userId="e69aded81da48593" providerId="LiveId" clId="{867FF9D7-8B81-474A-A6AB-54B04741E5FC}" dt="2023-04-25T13:55:06.918" v="1640" actId="1076"/>
          <ac:spMkLst>
            <pc:docMk/>
            <pc:sldMk cId="3490305363" sldId="3104"/>
            <ac:spMk id="2" creationId="{10304424-DB4A-36E7-9E0D-D32A5DD0F26C}"/>
          </ac:spMkLst>
        </pc:spChg>
        <pc:spChg chg="del">
          <ac:chgData name="伊健 杜" userId="e69aded81da48593" providerId="LiveId" clId="{867FF9D7-8B81-474A-A6AB-54B04741E5FC}" dt="2023-04-25T13:54:37.714" v="1556" actId="478"/>
          <ac:spMkLst>
            <pc:docMk/>
            <pc:sldMk cId="3490305363" sldId="3104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3:55:45.146" v="1643" actId="1076"/>
          <ac:picMkLst>
            <pc:docMk/>
            <pc:sldMk cId="3490305363" sldId="3104"/>
            <ac:picMk id="4" creationId="{0CEEE0B8-207A-8289-AC49-5732DDA347A5}"/>
          </ac:picMkLst>
        </pc:picChg>
        <pc:picChg chg="del mod">
          <ac:chgData name="伊健 杜" userId="e69aded81da48593" providerId="LiveId" clId="{867FF9D7-8B81-474A-A6AB-54B04741E5FC}" dt="2023-04-25T13:54:37.714" v="1556" actId="478"/>
          <ac:picMkLst>
            <pc:docMk/>
            <pc:sldMk cId="3490305363" sldId="3104"/>
            <ac:picMk id="2050" creationId="{FD6D7730-8445-AA78-07EF-6B7A0FCD572B}"/>
          </ac:picMkLst>
        </pc:picChg>
        <pc:picChg chg="add mod">
          <ac:chgData name="伊健 杜" userId="e69aded81da48593" providerId="LiveId" clId="{867FF9D7-8B81-474A-A6AB-54B04741E5FC}" dt="2023-04-25T13:56:39.156" v="1647" actId="1076"/>
          <ac:picMkLst>
            <pc:docMk/>
            <pc:sldMk cId="3490305363" sldId="3104"/>
            <ac:picMk id="2052" creationId="{74B4C6F6-DB47-AC4C-E64E-DD1E607CB3F0}"/>
          </ac:picMkLst>
        </pc:picChg>
      </pc:sldChg>
    </pc:docChg>
  </pc:docChgLst>
  <pc:docChgLst>
    <pc:chgData name="伊健 杜" userId="e69aded81da48593" providerId="LiveId" clId="{D3A54B80-6E0E-4F9A-B4D4-B13849BFD01E}"/>
    <pc:docChg chg="custSel addSld delSld modSld sldOrd">
      <pc:chgData name="伊健 杜" userId="e69aded81da48593" providerId="LiveId" clId="{D3A54B80-6E0E-4F9A-B4D4-B13849BFD01E}" dt="2023-03-28T12:58:26.325" v="2632" actId="732"/>
      <pc:docMkLst>
        <pc:docMk/>
      </pc:docMkLst>
      <pc:sldChg chg="del">
        <pc:chgData name="伊健 杜" userId="e69aded81da48593" providerId="LiveId" clId="{D3A54B80-6E0E-4F9A-B4D4-B13849BFD01E}" dt="2023-03-28T07:42:41.315" v="0" actId="47"/>
        <pc:sldMkLst>
          <pc:docMk/>
          <pc:sldMk cId="2208416781" sldId="247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5269636" sldId="262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1045384" sldId="262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016141871" sldId="262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942852452" sldId="262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04383086" sldId="262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04530238" sldId="263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136305291" sldId="263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7928257" sldId="2632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882207743" sldId="2633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320857407" sldId="263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65893777" sldId="263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789241609" sldId="263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226352079" sldId="263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125770224" sldId="263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461498273" sldId="263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05979929" sldId="264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954098177" sldId="264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059089117" sldId="2642"/>
        </pc:sldMkLst>
      </pc:sldChg>
      <pc:sldChg chg="addSp delSp modSp add del mod">
        <pc:chgData name="伊健 杜" userId="e69aded81da48593" providerId="LiveId" clId="{D3A54B80-6E0E-4F9A-B4D4-B13849BFD01E}" dt="2023-03-28T11:29:33.025" v="2341" actId="1076"/>
        <pc:sldMkLst>
          <pc:docMk/>
          <pc:sldMk cId="3869946495" sldId="2643"/>
        </pc:sldMkLst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3" creationId="{286C94CB-5697-3834-7C7B-3334EA7571D0}"/>
          </ac:spMkLst>
        </pc:spChg>
        <pc:spChg chg="add del mod">
          <ac:chgData name="伊健 杜" userId="e69aded81da48593" providerId="LiveId" clId="{D3A54B80-6E0E-4F9A-B4D4-B13849BFD01E}" dt="2023-03-28T10:52:41.389" v="1387" actId="478"/>
          <ac:spMkLst>
            <pc:docMk/>
            <pc:sldMk cId="3869946495" sldId="2643"/>
            <ac:spMk id="4" creationId="{90A783C9-64CF-FA8F-29B8-F3FDA4EA4F5D}"/>
          </ac:spMkLst>
        </pc:spChg>
        <pc:spChg chg="add mod">
          <ac:chgData name="伊健 杜" userId="e69aded81da48593" providerId="LiveId" clId="{D3A54B80-6E0E-4F9A-B4D4-B13849BFD01E}" dt="2023-03-28T10:53:02.818" v="1408" actId="14100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6" creationId="{820CF020-8417-805D-3C80-BC875640C944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0:52:52.839" v="1393" actId="1076"/>
          <ac:spMkLst>
            <pc:docMk/>
            <pc:sldMk cId="3869946495" sldId="2643"/>
            <ac:spMk id="9" creationId="{7C423D93-45E3-B2E3-10CF-ED853425F51E}"/>
          </ac:spMkLst>
        </pc:spChg>
        <pc:picChg chg="add del mod">
          <ac:chgData name="伊健 杜" userId="e69aded81da48593" providerId="LiveId" clId="{D3A54B80-6E0E-4F9A-B4D4-B13849BFD01E}" dt="2023-03-28T11:29:24.067" v="2334" actId="478"/>
          <ac:picMkLst>
            <pc:docMk/>
            <pc:sldMk cId="3869946495" sldId="2643"/>
            <ac:picMk id="8194" creationId="{EDB7E216-3399-8986-5C4A-A8047E5AED77}"/>
          </ac:picMkLst>
        </pc:picChg>
        <pc:picChg chg="add mod">
          <ac:chgData name="伊健 杜" userId="e69aded81da48593" providerId="LiveId" clId="{D3A54B80-6E0E-4F9A-B4D4-B13849BFD01E}" dt="2023-03-28T11:29:33.025" v="2341" actId="1076"/>
          <ac:picMkLst>
            <pc:docMk/>
            <pc:sldMk cId="3869946495" sldId="2643"/>
            <ac:picMk id="8196" creationId="{97AD99BB-8591-D507-1E16-62756CBA1E1E}"/>
          </ac:picMkLst>
        </pc:picChg>
        <pc:picChg chg="del">
          <ac:chgData name="伊健 杜" userId="e69aded81da48593" providerId="LiveId" clId="{D3A54B80-6E0E-4F9A-B4D4-B13849BFD01E}" dt="2023-03-28T10:52:36.595" v="1384" actId="478"/>
          <ac:picMkLst>
            <pc:docMk/>
            <pc:sldMk cId="3869946495" sldId="2643"/>
            <ac:picMk id="16390" creationId="{F32E9991-5CD8-1CF3-FF84-744EB9AF946B}"/>
          </ac:picMkLst>
        </pc:picChg>
        <pc:inkChg chg="del">
          <ac:chgData name="伊健 杜" userId="e69aded81da48593" providerId="LiveId" clId="{D3A54B80-6E0E-4F9A-B4D4-B13849BFD01E}" dt="2023-03-28T10:52:19.843" v="1364" actId="478"/>
          <ac:inkMkLst>
            <pc:docMk/>
            <pc:sldMk cId="3869946495" sldId="2643"/>
            <ac:inkMk id="2" creationId="{AAD510F2-D985-129F-7FB6-500B807D1A7A}"/>
          </ac:inkMkLst>
        </pc:inkChg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556397952" sldId="264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741092366" sldId="264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203542274" sldId="264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624960586" sldId="2647"/>
        </pc:sldMkLst>
      </pc:sldChg>
      <pc:sldChg chg="add del">
        <pc:chgData name="伊健 杜" userId="e69aded81da48593" providerId="LiveId" clId="{D3A54B80-6E0E-4F9A-B4D4-B13849BFD01E}" dt="2023-03-28T10:51:59.438" v="1362"/>
        <pc:sldMkLst>
          <pc:docMk/>
          <pc:sldMk cId="2800226300" sldId="2648"/>
        </pc:sldMkLst>
      </pc:sldChg>
      <pc:sldChg chg="addSp delSp modSp add mod">
        <pc:chgData name="伊健 杜" userId="e69aded81da48593" providerId="LiveId" clId="{D3A54B80-6E0E-4F9A-B4D4-B13849BFD01E}" dt="2023-03-28T11:16:14.682" v="2304" actId="1076"/>
        <pc:sldMkLst>
          <pc:docMk/>
          <pc:sldMk cId="2288427643" sldId="2655"/>
        </pc:sldMkLst>
        <pc:spChg chg="mod">
          <ac:chgData name="伊健 杜" userId="e69aded81da48593" providerId="LiveId" clId="{D3A54B80-6E0E-4F9A-B4D4-B13849BFD01E}" dt="2023-03-28T07:59:19.742" v="22"/>
          <ac:spMkLst>
            <pc:docMk/>
            <pc:sldMk cId="2288427643" sldId="265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288427643" sldId="265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14.682" v="2304" actId="1076"/>
          <ac:picMkLst>
            <pc:docMk/>
            <pc:sldMk cId="2288427643" sldId="2655"/>
            <ac:picMk id="2050" creationId="{9EEB58AE-B3DF-D926-4A8B-AB80A81377A8}"/>
          </ac:picMkLst>
        </pc:picChg>
        <pc:picChg chg="del">
          <ac:chgData name="伊健 杜" userId="e69aded81da48593" providerId="LiveId" clId="{D3A54B80-6E0E-4F9A-B4D4-B13849BFD01E}" dt="2023-03-28T07:42:57.128" v="2" actId="478"/>
          <ac:picMkLst>
            <pc:docMk/>
            <pc:sldMk cId="2288427643" sldId="2655"/>
            <ac:picMk id="7170" creationId="{87392DBD-2D03-50A6-3CB9-414A630D920C}"/>
          </ac:picMkLst>
        </pc:picChg>
      </pc:sldChg>
      <pc:sldChg chg="addSp modSp add mod">
        <pc:chgData name="伊健 杜" userId="e69aded81da48593" providerId="LiveId" clId="{D3A54B80-6E0E-4F9A-B4D4-B13849BFD01E}" dt="2023-03-28T11:16:42.358" v="2306" actId="1076"/>
        <pc:sldMkLst>
          <pc:docMk/>
          <pc:sldMk cId="1568470447" sldId="265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568470447" sldId="2656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42.358" v="2306" actId="1076"/>
          <ac:picMkLst>
            <pc:docMk/>
            <pc:sldMk cId="1568470447" sldId="2656"/>
            <ac:picMk id="6146" creationId="{98C70630-BBA4-B8AB-6A2A-669BC02A4D09}"/>
          </ac:picMkLst>
        </pc:picChg>
      </pc:sldChg>
      <pc:sldChg chg="addSp modSp add mod ord">
        <pc:chgData name="伊健 杜" userId="e69aded81da48593" providerId="LiveId" clId="{D3A54B80-6E0E-4F9A-B4D4-B13849BFD01E}" dt="2023-03-28T11:17:33.801" v="2313" actId="1076"/>
        <pc:sldMkLst>
          <pc:docMk/>
          <pc:sldMk cId="3707752767" sldId="2657"/>
        </pc:sldMkLst>
        <pc:spChg chg="mod">
          <ac:chgData name="伊健 杜" userId="e69aded81da48593" providerId="LiveId" clId="{D3A54B80-6E0E-4F9A-B4D4-B13849BFD01E}" dt="2023-03-28T08:00:58.434" v="151" actId="1076"/>
          <ac:spMkLst>
            <pc:docMk/>
            <pc:sldMk cId="3707752767" sldId="2657"/>
            <ac:spMk id="2" creationId="{78943CB7-6E90-3B32-EFCE-321306C585B6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707752767" sldId="2657"/>
            <ac:spMk id="3" creationId="{180B12C8-67E7-CD53-F4BD-8828EFD17073}"/>
          </ac:spMkLst>
        </pc:spChg>
        <pc:spChg chg="add mod">
          <ac:chgData name="伊健 杜" userId="e69aded81da48593" providerId="LiveId" clId="{D3A54B80-6E0E-4F9A-B4D4-B13849BFD01E}" dt="2023-03-28T11:17:33.801" v="2313" actId="1076"/>
          <ac:spMkLst>
            <pc:docMk/>
            <pc:sldMk cId="3707752767" sldId="2657"/>
            <ac:spMk id="4" creationId="{3418B5FF-C2DB-B5C1-84BC-A2F0F758E90F}"/>
          </ac:spMkLst>
        </pc:spChg>
        <pc:picChg chg="add mod">
          <ac:chgData name="伊健 杜" userId="e69aded81da48593" providerId="LiveId" clId="{D3A54B80-6E0E-4F9A-B4D4-B13849BFD01E}" dt="2023-03-28T11:17:04.158" v="2309" actId="1076"/>
          <ac:picMkLst>
            <pc:docMk/>
            <pc:sldMk cId="3707752767" sldId="2657"/>
            <ac:picMk id="7170" creationId="{D34B528C-C608-43B0-B05B-2E53B6A78ECF}"/>
          </ac:picMkLst>
        </pc:picChg>
        <pc:picChg chg="add mod">
          <ac:chgData name="伊健 杜" userId="e69aded81da48593" providerId="LiveId" clId="{D3A54B80-6E0E-4F9A-B4D4-B13849BFD01E}" dt="2023-03-28T11:17:31.318" v="2312" actId="1076"/>
          <ac:picMkLst>
            <pc:docMk/>
            <pc:sldMk cId="3707752767" sldId="2657"/>
            <ac:picMk id="7172" creationId="{0B272DD8-50D5-BE70-AC58-A0B625960F7D}"/>
          </ac:picMkLst>
        </pc:picChg>
      </pc:sldChg>
      <pc:sldChg chg="addSp delSp modSp add mod">
        <pc:chgData name="伊健 杜" userId="e69aded81da48593" providerId="LiveId" clId="{D3A54B80-6E0E-4F9A-B4D4-B13849BFD01E}" dt="2023-03-28T12:58:26.325" v="2632" actId="732"/>
        <pc:sldMkLst>
          <pc:docMk/>
          <pc:sldMk cId="276591218" sldId="265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2:58:26.325" v="2632" actId="732"/>
          <ac:picMkLst>
            <pc:docMk/>
            <pc:sldMk cId="276591218" sldId="2658"/>
            <ac:picMk id="1026" creationId="{4BA38E5E-94D1-F37B-7353-771B0C141D34}"/>
          </ac:picMkLst>
        </pc:picChg>
        <pc:picChg chg="del">
          <ac:chgData name="伊健 杜" userId="e69aded81da48593" providerId="LiveId" clId="{D3A54B80-6E0E-4F9A-B4D4-B13849BFD01E}" dt="2023-03-28T10:36:02.842" v="201" actId="478"/>
          <ac:picMkLst>
            <pc:docMk/>
            <pc:sldMk cId="276591218" sldId="2658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88117648" sldId="265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88117648" sldId="2659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692521678" sldId="266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92521678" sldId="2660"/>
            <ac:spMk id="2" creationId="{78943CB7-6E90-3B32-EFCE-321306C585B6}"/>
          </ac:spMkLst>
        </pc:spChg>
      </pc:sldChg>
      <pc:sldChg chg="addSp delSp modSp add mod ord">
        <pc:chgData name="伊健 杜" userId="e69aded81da48593" providerId="LiveId" clId="{D3A54B80-6E0E-4F9A-B4D4-B13849BFD01E}" dt="2023-03-28T11:19:28.164" v="2321" actId="1076"/>
        <pc:sldMkLst>
          <pc:docMk/>
          <pc:sldMk cId="1830242463" sldId="2661"/>
        </pc:sldMkLst>
        <pc:spChg chg="mod">
          <ac:chgData name="伊健 杜" userId="e69aded81da48593" providerId="LiveId" clId="{D3A54B80-6E0E-4F9A-B4D4-B13849BFD01E}" dt="2023-03-28T10:39:25.948" v="398"/>
          <ac:spMkLst>
            <pc:docMk/>
            <pc:sldMk cId="1830242463" sldId="2661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830242463" sldId="2661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0:39:32.132" v="399" actId="478"/>
          <ac:picMkLst>
            <pc:docMk/>
            <pc:sldMk cId="1830242463" sldId="2661"/>
            <ac:picMk id="1026" creationId="{4BA38E5E-94D1-F37B-7353-771B0C141D34}"/>
          </ac:picMkLst>
        </pc:picChg>
        <pc:picChg chg="add del mod">
          <ac:chgData name="伊健 杜" userId="e69aded81da48593" providerId="LiveId" clId="{D3A54B80-6E0E-4F9A-B4D4-B13849BFD01E}" dt="2023-03-28T11:19:06.427" v="2319" actId="478"/>
          <ac:picMkLst>
            <pc:docMk/>
            <pc:sldMk cId="1830242463" sldId="2661"/>
            <ac:picMk id="5122" creationId="{FD4802D1-561D-BF65-B1B1-BF61CD10A333}"/>
          </ac:picMkLst>
        </pc:picChg>
        <pc:picChg chg="add mod">
          <ac:chgData name="伊健 杜" userId="e69aded81da48593" providerId="LiveId" clId="{D3A54B80-6E0E-4F9A-B4D4-B13849BFD01E}" dt="2023-03-28T11:19:28.164" v="2321" actId="1076"/>
          <ac:picMkLst>
            <pc:docMk/>
            <pc:sldMk cId="1830242463" sldId="2661"/>
            <ac:picMk id="5124" creationId="{518CE8E8-05D7-3F86-37AC-CFEC16C4412E}"/>
          </ac:picMkLst>
        </pc:picChg>
      </pc:sldChg>
      <pc:sldChg chg="modSp add mod ord">
        <pc:chgData name="伊健 杜" userId="e69aded81da48593" providerId="LiveId" clId="{D3A54B80-6E0E-4F9A-B4D4-B13849BFD01E}" dt="2023-03-28T11:14:49.603" v="2300"/>
        <pc:sldMkLst>
          <pc:docMk/>
          <pc:sldMk cId="262590221" sldId="266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0221" sldId="2662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330433299" sldId="266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330433299" sldId="266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1:13.453" v="2327" actId="1076"/>
        <pc:sldMkLst>
          <pc:docMk/>
          <pc:sldMk cId="2932602855" sldId="266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1:13.453" v="2327" actId="1076"/>
          <ac:picMkLst>
            <pc:docMk/>
            <pc:sldMk cId="2932602855" sldId="2664"/>
            <ac:picMk id="4098" creationId="{6214C8C7-A56C-B9C5-F30E-269C8550D8B4}"/>
          </ac:picMkLst>
        </pc:picChg>
      </pc:sldChg>
      <pc:sldChg chg="addSp modSp add mod">
        <pc:chgData name="伊健 杜" userId="e69aded81da48593" providerId="LiveId" clId="{D3A54B80-6E0E-4F9A-B4D4-B13849BFD01E}" dt="2023-03-28T11:22:32.711" v="2330" actId="1076"/>
        <pc:sldMkLst>
          <pc:docMk/>
          <pc:sldMk cId="975404119" sldId="2665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2:32.711" v="2330" actId="1076"/>
          <ac:picMkLst>
            <pc:docMk/>
            <pc:sldMk cId="975404119" sldId="2665"/>
            <ac:picMk id="3074" creationId="{FBAD5551-BB60-8FFC-B354-208E5C5E7D94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125450197" sldId="266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125450197" sldId="266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9:53.338" v="2343" actId="1076"/>
        <pc:sldMkLst>
          <pc:docMk/>
          <pc:sldMk cId="2625980688" sldId="2667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29:53.338" v="2343" actId="1076"/>
          <ac:picMkLst>
            <pc:docMk/>
            <pc:sldMk cId="2625980688" sldId="2667"/>
            <ac:picMk id="9218" creationId="{7085D404-9E36-8755-3859-3A114046A83E}"/>
          </ac:picMkLst>
        </pc:picChg>
      </pc:sldChg>
      <pc:sldChg chg="addSp modSp add mod">
        <pc:chgData name="伊健 杜" userId="e69aded81da48593" providerId="LiveId" clId="{D3A54B80-6E0E-4F9A-B4D4-B13849BFD01E}" dt="2023-03-28T11:30:42.521" v="2347" actId="1076"/>
        <pc:sldMkLst>
          <pc:docMk/>
          <pc:sldMk cId="1105520395" sldId="266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0:42.521" v="2347" actId="1076"/>
          <ac:picMkLst>
            <pc:docMk/>
            <pc:sldMk cId="1105520395" sldId="2668"/>
            <ac:picMk id="10242" creationId="{CC20D15F-6FBB-BB37-1817-0DEF51E8C8E4}"/>
          </ac:picMkLst>
        </pc:picChg>
      </pc:sldChg>
      <pc:sldChg chg="addSp modSp add mod">
        <pc:chgData name="伊健 杜" userId="e69aded81da48593" providerId="LiveId" clId="{D3A54B80-6E0E-4F9A-B4D4-B13849BFD01E}" dt="2023-03-28T11:39:28.311" v="2358" actId="1076"/>
        <pc:sldMkLst>
          <pc:docMk/>
          <pc:sldMk cId="997046962" sldId="266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5:00.850" v="2351" actId="20577"/>
          <ac:spMkLst>
            <pc:docMk/>
            <pc:sldMk cId="997046962" sldId="2669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4" creationId="{E35BA7E9-10ED-0BF7-372C-669D9DDFD26E}"/>
          </ac:picMkLst>
        </pc:pic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11266" creationId="{45D130B4-B5FB-F42C-9E66-E4A3F280E918}"/>
          </ac:picMkLst>
        </pc:picChg>
      </pc:sldChg>
      <pc:sldChg chg="addSp modSp add mod">
        <pc:chgData name="伊健 杜" userId="e69aded81da48593" providerId="LiveId" clId="{D3A54B80-6E0E-4F9A-B4D4-B13849BFD01E}" dt="2023-03-28T11:44:10.138" v="2395" actId="1076"/>
        <pc:sldMkLst>
          <pc:docMk/>
          <pc:sldMk cId="493720476" sldId="267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4:10.138" v="2395" actId="1076"/>
          <ac:picMkLst>
            <pc:docMk/>
            <pc:sldMk cId="493720476" sldId="2670"/>
            <ac:picMk id="15362" creationId="{588A8F9E-E8EC-FF93-EC08-0C18344E4F15}"/>
          </ac:picMkLst>
        </pc:picChg>
      </pc:sldChg>
      <pc:sldChg chg="addSp modSp add mod ord">
        <pc:chgData name="伊健 杜" userId="e69aded81da48593" providerId="LiveId" clId="{D3A54B80-6E0E-4F9A-B4D4-B13849BFD01E}" dt="2023-03-28T11:41:12.991" v="2387" actId="14100"/>
        <pc:sldMkLst>
          <pc:docMk/>
          <pc:sldMk cId="4094352524" sldId="2671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04:06.870" v="2001"/>
          <ac:spMkLst>
            <pc:docMk/>
            <pc:sldMk cId="4094352524" sldId="2671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1:04:24.490" v="2011"/>
          <ac:spMkLst>
            <pc:docMk/>
            <pc:sldMk cId="4094352524" sldId="2671"/>
            <ac:spMk id="9" creationId="{7C423D93-45E3-B2E3-10CF-ED853425F51E}"/>
          </ac:spMkLst>
        </pc:spChg>
        <pc:picChg chg="add mod">
          <ac:chgData name="伊健 杜" userId="e69aded81da48593" providerId="LiveId" clId="{D3A54B80-6E0E-4F9A-B4D4-B13849BFD01E}" dt="2023-03-28T11:41:07.687" v="2384" actId="1076"/>
          <ac:picMkLst>
            <pc:docMk/>
            <pc:sldMk cId="4094352524" sldId="2671"/>
            <ac:picMk id="13314" creationId="{7B536D82-9E2F-52A8-B86E-71F8BB234D37}"/>
          </ac:picMkLst>
        </pc:picChg>
        <pc:picChg chg="add mod">
          <ac:chgData name="伊健 杜" userId="e69aded81da48593" providerId="LiveId" clId="{D3A54B80-6E0E-4F9A-B4D4-B13849BFD01E}" dt="2023-03-28T11:41:12.991" v="2387" actId="14100"/>
          <ac:picMkLst>
            <pc:docMk/>
            <pc:sldMk cId="4094352524" sldId="2671"/>
            <ac:picMk id="13316" creationId="{F1CDE298-527C-265C-961E-D4AE3E3146DA}"/>
          </ac:picMkLst>
        </pc:picChg>
      </pc:sldChg>
      <pc:sldChg chg="addSp modSp add mod">
        <pc:chgData name="伊健 杜" userId="e69aded81da48593" providerId="LiveId" clId="{D3A54B80-6E0E-4F9A-B4D4-B13849BFD01E}" dt="2023-03-28T11:39:52.987" v="2374"/>
        <pc:sldMkLst>
          <pc:docMk/>
          <pc:sldMk cId="3622498198" sldId="267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9:52.987" v="2374"/>
          <ac:spMkLst>
            <pc:docMk/>
            <pc:sldMk cId="3622498198" sldId="2672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47.356" v="2361" actId="14100"/>
          <ac:picMkLst>
            <pc:docMk/>
            <pc:sldMk cId="3622498198" sldId="2672"/>
            <ac:picMk id="12290" creationId="{8EAE7D54-7F8A-7992-4AB1-118C05073FD4}"/>
          </ac:picMkLst>
        </pc:picChg>
      </pc:sldChg>
      <pc:sldChg chg="addSp modSp add mod">
        <pc:chgData name="伊健 杜" userId="e69aded81da48593" providerId="LiveId" clId="{D3A54B80-6E0E-4F9A-B4D4-B13849BFD01E}" dt="2023-03-28T11:42:27.503" v="2391" actId="1076"/>
        <pc:sldMkLst>
          <pc:docMk/>
          <pc:sldMk cId="1190912900" sldId="267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2:27.503" v="2391" actId="1076"/>
          <ac:picMkLst>
            <pc:docMk/>
            <pc:sldMk cId="1190912900" sldId="2673"/>
            <ac:picMk id="14338" creationId="{90EE98A1-22A9-EB46-B5EF-7A9031B9B8A8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20810137" sldId="267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20810137" sldId="267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3586861614" sldId="2675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3" creationId="{A68883CB-963E-F336-7660-7F30997E9C5B}"/>
          </ac:spMkLst>
        </pc:spChg>
        <pc:picChg chg="del mod">
          <ac:chgData name="伊健 杜" userId="e69aded81da48593" providerId="LiveId" clId="{D3A54B80-6E0E-4F9A-B4D4-B13849BFD01E}" dt="2023-03-28T11:46:20.102" v="2409" actId="478"/>
          <ac:picMkLst>
            <pc:docMk/>
            <pc:sldMk cId="3586861614" sldId="2675"/>
            <ac:picMk id="4098" creationId="{6214C8C7-A56C-B9C5-F30E-269C8550D8B4}"/>
          </ac:picMkLst>
        </pc:picChg>
        <pc:picChg chg="add mod">
          <ac:chgData name="伊健 杜" userId="e69aded81da48593" providerId="LiveId" clId="{D3A54B80-6E0E-4F9A-B4D4-B13849BFD01E}" dt="2023-03-28T11:51:26.559" v="2527" actId="1076"/>
          <ac:picMkLst>
            <pc:docMk/>
            <pc:sldMk cId="3586861614" sldId="2675"/>
            <ac:picMk id="16386" creationId="{92E0CCFF-26CD-4660-9112-16BA2937C1C2}"/>
          </ac:picMkLst>
        </pc:pic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1890163494" sldId="2676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1:51:30.524" v="2529" actId="478"/>
          <ac:picMkLst>
            <pc:docMk/>
            <pc:sldMk cId="1890163494" sldId="2676"/>
            <ac:picMk id="16386" creationId="{92E0CCFF-26CD-4660-9112-16BA2937C1C2}"/>
          </ac:picMkLst>
        </pc:picChg>
        <pc:picChg chg="add mod">
          <ac:chgData name="伊健 杜" userId="e69aded81da48593" providerId="LiveId" clId="{D3A54B80-6E0E-4F9A-B4D4-B13849BFD01E}" dt="2023-03-28T11:53:18.810" v="2587" actId="1076"/>
          <ac:picMkLst>
            <pc:docMk/>
            <pc:sldMk cId="1890163494" sldId="2676"/>
            <ac:picMk id="17410" creationId="{238B1AF5-96D2-4944-A570-7AA480F3E0C4}"/>
          </ac:picMkLst>
        </pc:picChg>
      </pc:sldChg>
      <pc:sldChg chg="modSp add del mod">
        <pc:chgData name="伊健 杜" userId="e69aded81da48593" providerId="LiveId" clId="{D3A54B80-6E0E-4F9A-B4D4-B13849BFD01E}" dt="2023-03-28T11:54:27.682" v="2629" actId="47"/>
        <pc:sldMkLst>
          <pc:docMk/>
          <pc:sldMk cId="3346967162" sldId="2677"/>
        </pc:sldMkLst>
        <pc:spChg chg="mod">
          <ac:chgData name="伊健 杜" userId="e69aded81da48593" providerId="LiveId" clId="{D3A54B80-6E0E-4F9A-B4D4-B13849BFD01E}" dt="2023-03-28T11:54:24.318" v="2628" actId="20577"/>
          <ac:spMkLst>
            <pc:docMk/>
            <pc:sldMk cId="3346967162" sldId="2677"/>
            <ac:spMk id="2" creationId="{78943CB7-6E90-3B32-EFCE-321306C585B6}"/>
          </ac:spMkLst>
        </pc:spChg>
      </pc:sldChg>
      <pc:sldChg chg="modSp add">
        <pc:chgData name="伊健 杜" userId="e69aded81da48593" providerId="LiveId" clId="{D3A54B80-6E0E-4F9A-B4D4-B13849BFD01E}" dt="2023-03-28T11:54:45.304" v="2630"/>
        <pc:sldMkLst>
          <pc:docMk/>
          <pc:sldMk cId="1990425458" sldId="2678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990425458" sldId="2678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315918F3-880D-448B-ABD0-F8A4EA9E3C98}"/>
    <pc:docChg chg="undo custSel addSld delSld modSld sldOrd">
      <pc:chgData name="伊健 杜" userId="e69aded81da48593" providerId="LiveId" clId="{315918F3-880D-448B-ABD0-F8A4EA9E3C98}" dt="2023-03-30T11:20:55.490" v="4829" actId="1076"/>
      <pc:docMkLst>
        <pc:docMk/>
      </pc:docMkLst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2208416781" sldId="2470"/>
        </pc:sldMkLst>
        <pc:graphicFrameChg chg="mod modGraphic">
          <ac:chgData name="伊健 杜" userId="e69aded81da48593" providerId="LiveId" clId="{315918F3-880D-448B-ABD0-F8A4EA9E3C98}" dt="2023-03-30T07:48:48.731" v="4741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del">
          <ac:chgData name="伊健 杜" userId="e69aded81da48593" providerId="LiveId" clId="{315918F3-880D-448B-ABD0-F8A4EA9E3C98}" dt="2023-03-30T06:47:46.904" v="1705" actId="478"/>
          <ac:inkMkLst>
            <pc:docMk/>
            <pc:sldMk cId="2208416781" sldId="2470"/>
            <ac:inkMk id="2" creationId="{D022FA66-1567-DAD7-FD6A-0EFCB52D8AC9}"/>
          </ac:inkMkLst>
        </pc:ink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490520848" sldId="2629"/>
        </pc:sldMkLst>
        <pc:spChg chg="mod">
          <ac:chgData name="伊健 杜" userId="e69aded81da48593" providerId="LiveId" clId="{315918F3-880D-448B-ABD0-F8A4EA9E3C98}" dt="2023-03-30T06:55:19.063" v="2445" actId="1076"/>
          <ac:spMkLst>
            <pc:docMk/>
            <pc:sldMk cId="3490520848" sldId="2629"/>
            <ac:spMk id="2" creationId="{50049474-6F4E-C072-7AA0-AFFB824F3738}"/>
          </ac:spMkLst>
        </pc:spChg>
        <pc:spChg chg="add del mod">
          <ac:chgData name="伊健 杜" userId="e69aded81da48593" providerId="LiveId" clId="{315918F3-880D-448B-ABD0-F8A4EA9E3C98}" dt="2023-03-30T06:36:05.586" v="657" actId="21"/>
          <ac:spMkLst>
            <pc:docMk/>
            <pc:sldMk cId="3490520848" sldId="2629"/>
            <ac:spMk id="3" creationId="{320BF620-7930-3509-2C09-3D72EE804CC6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490520848" sldId="2629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315918F3-880D-448B-ABD0-F8A4EA9E3C98}" dt="2023-03-30T07:48:48.731" v="4741"/>
        <pc:sldMkLst>
          <pc:docMk/>
          <pc:sldMk cId="3436844751" sldId="2630"/>
        </pc:sldMkLst>
        <pc:spChg chg="mod">
          <ac:chgData name="伊健 杜" userId="e69aded81da48593" providerId="LiveId" clId="{315918F3-880D-448B-ABD0-F8A4EA9E3C98}" dt="2023-03-30T06:35:45.277" v="648" actId="1076"/>
          <ac:spMkLst>
            <pc:docMk/>
            <pc:sldMk cId="3436844751" sldId="2630"/>
            <ac:spMk id="2" creationId="{10304424-DB4A-36E7-9E0D-D32A5DD0F26C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436844751" sldId="2630"/>
            <ac:spMk id="4" creationId="{B6F70F01-3527-2C0C-F42C-E6291E0F230D}"/>
          </ac:spMkLst>
        </pc:spChg>
        <pc:spChg chg="del">
          <ac:chgData name="伊健 杜" userId="e69aded81da48593" providerId="LiveId" clId="{315918F3-880D-448B-ABD0-F8A4EA9E3C98}" dt="2023-03-30T06:35:11.445" v="604" actId="478"/>
          <ac:spMkLst>
            <pc:docMk/>
            <pc:sldMk cId="3436844751" sldId="2630"/>
            <ac:spMk id="5" creationId="{12133E31-EFD8-1428-E834-932512E03115}"/>
          </ac:spMkLst>
        </pc:spChg>
        <pc:spChg chg="add mod">
          <ac:chgData name="伊健 杜" userId="e69aded81da48593" providerId="LiveId" clId="{315918F3-880D-448B-ABD0-F8A4EA9E3C98}" dt="2023-03-30T06:35:51.811" v="652" actId="1076"/>
          <ac:spMkLst>
            <pc:docMk/>
            <pc:sldMk cId="3436844751" sldId="2630"/>
            <ac:spMk id="6" creationId="{6039254A-9C7F-7679-6EDD-A45EFDCECB76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82288352" sldId="2634"/>
        </pc:sldMkLst>
        <pc:spChg chg="del">
          <ac:chgData name="伊健 杜" userId="e69aded81da48593" providerId="LiveId" clId="{315918F3-880D-448B-ABD0-F8A4EA9E3C98}" dt="2023-03-30T06:35:55.199" v="653" actId="478"/>
          <ac:spMkLst>
            <pc:docMk/>
            <pc:sldMk cId="1382288352" sldId="2634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6:36:01.089" v="655" actId="207"/>
          <ac:spMkLst>
            <pc:docMk/>
            <pc:sldMk cId="1382288352" sldId="2634"/>
            <ac:spMk id="3" creationId="{90D857A6-C700-A4CE-6C24-391DC4FBEE19}"/>
          </ac:spMkLst>
        </pc:spChg>
        <pc:spChg chg="add del mod">
          <ac:chgData name="伊健 杜" userId="e69aded81da48593" providerId="LiveId" clId="{315918F3-880D-448B-ABD0-F8A4EA9E3C98}" dt="2023-03-30T06:35:56.650" v="654" actId="478"/>
          <ac:spMkLst>
            <pc:docMk/>
            <pc:sldMk cId="1382288352" sldId="2634"/>
            <ac:spMk id="5" creationId="{04E16CB4-4EDA-A1AA-D13D-0120CC4202BC}"/>
          </ac:spMkLst>
        </pc:spChg>
        <pc:spChg chg="add del mod">
          <ac:chgData name="伊健 杜" userId="e69aded81da48593" providerId="LiveId" clId="{315918F3-880D-448B-ABD0-F8A4EA9E3C98}" dt="2023-03-30T06:36:08.689" v="659" actId="478"/>
          <ac:spMkLst>
            <pc:docMk/>
            <pc:sldMk cId="1382288352" sldId="2634"/>
            <ac:spMk id="6" creationId="{BB9CF868-1783-54B6-EF96-0875BC7D59E8}"/>
          </ac:spMkLst>
        </pc:spChg>
        <pc:spChg chg="add mod">
          <ac:chgData name="伊健 杜" userId="e69aded81da48593" providerId="LiveId" clId="{315918F3-880D-448B-ABD0-F8A4EA9E3C98}" dt="2023-03-30T06:36:11.051" v="660"/>
          <ac:spMkLst>
            <pc:docMk/>
            <pc:sldMk cId="1382288352" sldId="2634"/>
            <ac:spMk id="7" creationId="{FF76BF75-652E-195E-C18E-9D5A74CC818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1382288352" sldId="2634"/>
            <ac:spMk id="8" creationId="{CC0753FC-90EC-2780-4D06-DC4D2AAB6886}"/>
          </ac:spMkLst>
        </pc:spChg>
        <pc:spChg chg="add mod">
          <ac:chgData name="伊健 杜" userId="e69aded81da48593" providerId="LiveId" clId="{315918F3-880D-448B-ABD0-F8A4EA9E3C98}" dt="2023-03-30T06:36:19.463" v="663"/>
          <ac:spMkLst>
            <pc:docMk/>
            <pc:sldMk cId="1382288352" sldId="2634"/>
            <ac:spMk id="9" creationId="{E897FCBA-F895-DAA0-FAFB-3D496C465810}"/>
          </ac:spMkLst>
        </pc:spChg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869946495" sldId="264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586861614" sldId="267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890163494" sldId="267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90425458" sldId="267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61928232" sldId="267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32858821" sldId="268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286882747" sldId="268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916254828" sldId="268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855590851" sldId="268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600082072" sldId="268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76036290" sldId="268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90796607" sldId="268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357486368" sldId="268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54642318" sldId="268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83452154" sldId="268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907137382" sldId="269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08646343" sldId="269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9145766" sldId="269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651894673" sldId="269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67876641" sldId="269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19657402" sldId="269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604946488" sldId="269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38047638" sldId="269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173232850" sldId="269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0006846" sldId="269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88041175" sldId="270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72874411" sldId="270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022306210" sldId="270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633022240" sldId="270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0501272" sldId="270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61523973" sldId="270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889043073" sldId="270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8750696" sldId="270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15567104" sldId="270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748051793" sldId="271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458870007" sldId="2711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11348507" sldId="271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4:48.561" v="4573" actId="1076"/>
          <ac:picMkLst>
            <pc:docMk/>
            <pc:sldMk cId="111348507" sldId="2716"/>
            <ac:picMk id="1026" creationId="{29894C55-FE1D-0CFD-3069-0781E4D5FB4C}"/>
          </ac:picMkLst>
        </pc:picChg>
        <pc:picChg chg="del">
          <ac:chgData name="伊健 杜" userId="e69aded81da48593" providerId="LiveId" clId="{315918F3-880D-448B-ABD0-F8A4EA9E3C98}" dt="2023-03-30T05:14:08.925" v="2" actId="478"/>
          <ac:picMkLst>
            <pc:docMk/>
            <pc:sldMk cId="111348507" sldId="2716"/>
            <ac:picMk id="21506" creationId="{5D1FE07E-9C2C-7D89-A23F-67595CF34B49}"/>
          </ac:picMkLst>
        </pc:picChg>
      </pc:sldChg>
      <pc:sldChg chg="addSp delSp modSp add mod">
        <pc:chgData name="伊健 杜" userId="e69aded81da48593" providerId="LiveId" clId="{315918F3-880D-448B-ABD0-F8A4EA9E3C98}" dt="2023-03-30T10:09:21.201" v="4809" actId="478"/>
        <pc:sldMkLst>
          <pc:docMk/>
          <pc:sldMk cId="3326467993" sldId="271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3" creationId="{A68883CB-963E-F336-7660-7F30997E9C5B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4" creationId="{F50719C9-AEBD-474E-C825-BC23500FAECE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6" creationId="{8FF35574-E398-1DBE-E844-CF3CD2CD37C8}"/>
          </ac:spMkLst>
        </pc:spChg>
        <pc:picChg chg="add mod">
          <ac:chgData name="伊健 杜" userId="e69aded81da48593" providerId="LiveId" clId="{315918F3-880D-448B-ABD0-F8A4EA9E3C98}" dt="2023-03-30T07:35:07.786" v="4577" actId="1076"/>
          <ac:picMkLst>
            <pc:docMk/>
            <pc:sldMk cId="3326467993" sldId="2717"/>
            <ac:picMk id="2050" creationId="{FF48498C-632B-5AB7-2E65-662502F48F8F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345884408" sldId="271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345884408" sldId="271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8:35:10.156" v="4796" actId="20577"/>
        <pc:sldMkLst>
          <pc:docMk/>
          <pc:sldMk cId="3121500979" sldId="271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8:35:10.156" v="4796" actId="20577"/>
          <ac:spMkLst>
            <pc:docMk/>
            <pc:sldMk cId="3121500979" sldId="2719"/>
            <ac:spMk id="4" creationId="{231967BC-320E-0F4A-EFDA-ADAFA45FAF96}"/>
          </ac:spMkLst>
        </pc:spChg>
        <pc:picChg chg="add mod">
          <ac:chgData name="伊健 杜" userId="e69aded81da48593" providerId="LiveId" clId="{315918F3-880D-448B-ABD0-F8A4EA9E3C98}" dt="2023-03-30T07:35:32.217" v="4580" actId="1076"/>
          <ac:picMkLst>
            <pc:docMk/>
            <pc:sldMk cId="3121500979" sldId="2719"/>
            <ac:picMk id="3074" creationId="{AF42F4DE-D247-0719-C2C0-5E1D7C94968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924522523" sldId="272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6:11.915" v="4597" actId="1076"/>
          <ac:picMkLst>
            <pc:docMk/>
            <pc:sldMk cId="2924522523" sldId="2720"/>
            <ac:picMk id="4098" creationId="{6E48FC84-FF16-F664-DF23-1B6A5BB21BD6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3896043691" sldId="272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896043691" sldId="2721"/>
            <ac:spMk id="2" creationId="{78943CB7-6E90-3B32-EFCE-321306C585B6}"/>
          </ac:spMkLst>
        </pc:spChg>
      </pc:sldChg>
      <pc:sldChg chg="modSp add mod ord">
        <pc:chgData name="伊健 杜" userId="e69aded81da48593" providerId="LiveId" clId="{315918F3-880D-448B-ABD0-F8A4EA9E3C98}" dt="2023-03-30T08:41:30.155" v="4798"/>
        <pc:sldMkLst>
          <pc:docMk/>
          <pc:sldMk cId="763522723" sldId="272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63522723" sldId="2722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94572711" sldId="272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594572711" sldId="2723"/>
            <ac:spMk id="3" creationId="{90D857A6-C700-A4CE-6C24-391DC4FBEE19}"/>
          </ac:spMkLst>
        </pc:spChg>
        <pc:spChg chg="mod">
          <ac:chgData name="伊健 杜" userId="e69aded81da48593" providerId="LiveId" clId="{315918F3-880D-448B-ABD0-F8A4EA9E3C98}" dt="2023-03-30T06:38:29.094" v="921" actId="20577"/>
          <ac:spMkLst>
            <pc:docMk/>
            <pc:sldMk cId="1594572711" sldId="2723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38:16.047" v="891" actId="20577"/>
          <ac:spMkLst>
            <pc:docMk/>
            <pc:sldMk cId="1594572711" sldId="2723"/>
            <ac:spMk id="9" creationId="{E897FCBA-F895-DAA0-FAFB-3D496C465810}"/>
          </ac:spMkLst>
        </pc:spChg>
        <pc:picChg chg="add mod">
          <ac:chgData name="伊健 杜" userId="e69aded81da48593" providerId="LiveId" clId="{315918F3-880D-448B-ABD0-F8A4EA9E3C98}" dt="2023-03-30T07:36:58.565" v="4603" actId="1076"/>
          <ac:picMkLst>
            <pc:docMk/>
            <pc:sldMk cId="1594572711" sldId="2723"/>
            <ac:picMk id="5122" creationId="{DAD2E522-BA13-F5F1-E295-209604D66AC9}"/>
          </ac:picMkLst>
        </pc:picChg>
        <pc:picChg chg="del">
          <ac:chgData name="伊健 杜" userId="e69aded81da48593" providerId="LiveId" clId="{315918F3-880D-448B-ABD0-F8A4EA9E3C98}" dt="2023-03-30T06:38:36.072" v="922" actId="478"/>
          <ac:picMkLst>
            <pc:docMk/>
            <pc:sldMk cId="1594572711" sldId="2723"/>
            <ac:picMk id="7176" creationId="{2D296AC1-86F2-1183-B7CE-BE0CCD0D54AF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609687721" sldId="2724"/>
        </pc:sldMkLst>
        <pc:spChg chg="add mod">
          <ac:chgData name="伊健 杜" userId="e69aded81da48593" providerId="LiveId" clId="{315918F3-880D-448B-ABD0-F8A4EA9E3C98}" dt="2023-03-30T06:40:48.235" v="1041"/>
          <ac:spMkLst>
            <pc:docMk/>
            <pc:sldMk cId="3609687721" sldId="2724"/>
            <ac:spMk id="2" creationId="{F1A72818-10E5-3303-08FF-DDE9389B172C}"/>
          </ac:spMkLst>
        </pc:spChg>
        <pc:spChg chg="del">
          <ac:chgData name="伊健 杜" userId="e69aded81da48593" providerId="LiveId" clId="{315918F3-880D-448B-ABD0-F8A4EA9E3C98}" dt="2023-03-30T06:40:01.203" v="1012" actId="478"/>
          <ac:spMkLst>
            <pc:docMk/>
            <pc:sldMk cId="3609687721" sldId="2724"/>
            <ac:spMk id="3" creationId="{90D857A6-C700-A4CE-6C24-391DC4FBEE19}"/>
          </ac:spMkLst>
        </pc:spChg>
        <pc:spChg chg="add mod">
          <ac:chgData name="伊健 杜" userId="e69aded81da48593" providerId="LiveId" clId="{315918F3-880D-448B-ABD0-F8A4EA9E3C98}" dt="2023-03-30T06:40:42.456" v="1035" actId="1076"/>
          <ac:spMkLst>
            <pc:docMk/>
            <pc:sldMk cId="3609687721" sldId="2724"/>
            <ac:spMk id="4" creationId="{D18A85E2-ADA6-11B0-892B-1C80C53A0DC5}"/>
          </ac:spMkLst>
        </pc:spChg>
        <pc:spChg chg="add mod">
          <ac:chgData name="伊健 杜" userId="e69aded81da48593" providerId="LiveId" clId="{315918F3-880D-448B-ABD0-F8A4EA9E3C98}" dt="2023-03-30T06:40:52.869" v="1053"/>
          <ac:spMkLst>
            <pc:docMk/>
            <pc:sldMk cId="3609687721" sldId="2724"/>
            <ac:spMk id="5" creationId="{28D97783-5AA7-E938-F651-70AF0D4907A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609687721" sldId="2724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40:36.689" v="1024"/>
          <ac:spMkLst>
            <pc:docMk/>
            <pc:sldMk cId="3609687721" sldId="2724"/>
            <ac:spMk id="9" creationId="{E897FCBA-F895-DAA0-FAFB-3D496C465810}"/>
          </ac:spMkLst>
        </pc:spChg>
        <pc:spChg chg="add mod">
          <ac:chgData name="伊健 杜" userId="e69aded81da48593" providerId="LiveId" clId="{315918F3-880D-448B-ABD0-F8A4EA9E3C98}" dt="2023-03-30T06:41:10.666" v="1100"/>
          <ac:spMkLst>
            <pc:docMk/>
            <pc:sldMk cId="3609687721" sldId="2724"/>
            <ac:spMk id="10" creationId="{80F3E772-B0D6-FA30-152D-97C92E3F465C}"/>
          </ac:spMkLst>
        </pc:spChg>
        <pc:spChg chg="add mod">
          <ac:chgData name="伊健 杜" userId="e69aded81da48593" providerId="LiveId" clId="{315918F3-880D-448B-ABD0-F8A4EA9E3C98}" dt="2023-03-30T06:41:36.691" v="1109" actId="1076"/>
          <ac:spMkLst>
            <pc:docMk/>
            <pc:sldMk cId="3609687721" sldId="2724"/>
            <ac:spMk id="11" creationId="{67D83646-614B-2C75-711F-4C92F8F33E24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79827062" sldId="2725"/>
        </pc:sldMkLst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2" creationId="{F1A72818-10E5-3303-08FF-DDE9389B172C}"/>
          </ac:spMkLst>
        </pc:spChg>
        <pc:spChg chg="mod">
          <ac:chgData name="伊健 杜" userId="e69aded81da48593" providerId="LiveId" clId="{315918F3-880D-448B-ABD0-F8A4EA9E3C98}" dt="2023-03-30T06:41:57.021" v="1122"/>
          <ac:spMkLst>
            <pc:docMk/>
            <pc:sldMk cId="1579827062" sldId="2725"/>
            <ac:spMk id="4" creationId="{D18A85E2-ADA6-11B0-892B-1C80C53A0DC5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5" creationId="{28D97783-5AA7-E938-F651-70AF0D4907A0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579827062" sldId="2725"/>
            <ac:spMk id="6" creationId="{DFD96173-BC22-9880-BAFD-3E4A3A9920F1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8" creationId="{CC0753FC-90EC-2780-4D06-DC4D2AAB6886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10" creationId="{80F3E772-B0D6-FA30-152D-97C92E3F465C}"/>
          </ac:spMkLst>
        </pc:spChg>
        <pc:spChg chg="mod">
          <ac:chgData name="伊健 杜" userId="e69aded81da48593" providerId="LiveId" clId="{315918F3-880D-448B-ABD0-F8A4EA9E3C98}" dt="2023-03-30T06:41:41.841" v="1114"/>
          <ac:spMkLst>
            <pc:docMk/>
            <pc:sldMk cId="1579827062" sldId="2725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7:38.613" v="4606" actId="1076"/>
          <ac:picMkLst>
            <pc:docMk/>
            <pc:sldMk cId="1579827062" sldId="2725"/>
            <ac:picMk id="6146" creationId="{9004CBCC-306D-4C9F-ADB8-2DABCDB50A55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57119675" sldId="2726"/>
        </pc:sldMkLst>
        <pc:spChg chg="mod">
          <ac:chgData name="伊健 杜" userId="e69aded81da48593" providerId="LiveId" clId="{315918F3-880D-448B-ABD0-F8A4EA9E3C98}" dt="2023-03-30T06:42:40.505" v="1261"/>
          <ac:spMkLst>
            <pc:docMk/>
            <pc:sldMk cId="3257119675" sldId="2726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57119675" sldId="2726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2:37.051" v="1251"/>
          <ac:spMkLst>
            <pc:docMk/>
            <pc:sldMk cId="3257119675" sldId="2726"/>
            <ac:spMk id="7" creationId="{FF76BF75-652E-195E-C18E-9D5A74CC8180}"/>
          </ac:spMkLst>
        </pc:spChg>
        <pc:picChg chg="add mod">
          <ac:chgData name="伊健 杜" userId="e69aded81da48593" providerId="LiveId" clId="{315918F3-880D-448B-ABD0-F8A4EA9E3C98}" dt="2023-03-30T07:38:29.763" v="4613" actId="1076"/>
          <ac:picMkLst>
            <pc:docMk/>
            <pc:sldMk cId="3257119675" sldId="2726"/>
            <ac:picMk id="7170" creationId="{662F4011-F839-05A2-C1E3-DFCA0643AF39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824354617" sldId="2727"/>
        </pc:sldMkLst>
        <pc:spChg chg="add mod">
          <ac:chgData name="伊健 杜" userId="e69aded81da48593" providerId="LiveId" clId="{315918F3-880D-448B-ABD0-F8A4EA9E3C98}" dt="2023-03-30T06:43:26.645" v="1303" actId="1076"/>
          <ac:spMkLst>
            <pc:docMk/>
            <pc:sldMk cId="3824354617" sldId="2727"/>
            <ac:spMk id="2" creationId="{BBFB21F5-0769-28C2-E6BE-4567A807520D}"/>
          </ac:spMkLst>
        </pc:spChg>
        <pc:spChg chg="add mod">
          <ac:chgData name="伊健 杜" userId="e69aded81da48593" providerId="LiveId" clId="{315918F3-880D-448B-ABD0-F8A4EA9E3C98}" dt="2023-03-30T06:43:32.834" v="1308" actId="1076"/>
          <ac:spMkLst>
            <pc:docMk/>
            <pc:sldMk cId="3824354617" sldId="2727"/>
            <ac:spMk id="3" creationId="{4E239410-A349-4561-CFA3-F850C956A006}"/>
          </ac:spMkLst>
        </pc:spChg>
        <pc:spChg chg="del">
          <ac:chgData name="伊健 杜" userId="e69aded81da48593" providerId="LiveId" clId="{315918F3-880D-448B-ABD0-F8A4EA9E3C98}" dt="2023-03-30T06:43:13.515" v="1285" actId="478"/>
          <ac:spMkLst>
            <pc:docMk/>
            <pc:sldMk cId="3824354617" sldId="2727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824354617" sldId="2727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3:25.188" v="1302" actId="1076"/>
          <ac:spMkLst>
            <pc:docMk/>
            <pc:sldMk cId="3824354617" sldId="2727"/>
            <ac:spMk id="7" creationId="{FF76BF75-652E-195E-C18E-9D5A74CC8180}"/>
          </ac:spMkLst>
        </pc:spChg>
        <pc:spChg chg="del mod">
          <ac:chgData name="伊健 杜" userId="e69aded81da48593" providerId="LiveId" clId="{315918F3-880D-448B-ABD0-F8A4EA9E3C98}" dt="2023-03-30T06:43:15.822" v="1287" actId="478"/>
          <ac:spMkLst>
            <pc:docMk/>
            <pc:sldMk cId="3824354617" sldId="2727"/>
            <ac:spMk id="9" creationId="{E897FCBA-F895-DAA0-FAFB-3D496C465810}"/>
          </ac:spMkLst>
        </pc:spChg>
        <pc:spChg chg="mod">
          <ac:chgData name="伊健 杜" userId="e69aded81da48593" providerId="LiveId" clId="{315918F3-880D-448B-ABD0-F8A4EA9E3C98}" dt="2023-03-30T06:43:05.413" v="1284"/>
          <ac:spMkLst>
            <pc:docMk/>
            <pc:sldMk cId="3824354617" sldId="2727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8:55.891" v="4618" actId="1076"/>
          <ac:picMkLst>
            <pc:docMk/>
            <pc:sldMk cId="3824354617" sldId="2727"/>
            <ac:picMk id="8194" creationId="{C8864D53-6C44-9481-26D0-8C0B4B3B22A4}"/>
          </ac:picMkLst>
        </pc:picChg>
      </pc:sldChg>
      <pc:sldChg chg="addSp delSp modSp add mod">
        <pc:chgData name="伊健 杜" userId="e69aded81da48593" providerId="LiveId" clId="{315918F3-880D-448B-ABD0-F8A4EA9E3C98}" dt="2023-03-30T07:39:20.461" v="4621" actId="1076"/>
        <pc:sldMkLst>
          <pc:docMk/>
          <pc:sldMk cId="4212048517" sldId="2728"/>
        </pc:sldMkLst>
        <pc:spChg chg="del">
          <ac:chgData name="伊健 杜" userId="e69aded81da48593" providerId="LiveId" clId="{315918F3-880D-448B-ABD0-F8A4EA9E3C98}" dt="2023-03-30T06:43:53.360" v="1341" actId="478"/>
          <ac:spMkLst>
            <pc:docMk/>
            <pc:sldMk cId="4212048517" sldId="2728"/>
            <ac:spMk id="2" creationId="{BBFB21F5-0769-28C2-E6BE-4567A807520D}"/>
          </ac:spMkLst>
        </pc:spChg>
        <pc:spChg chg="del">
          <ac:chgData name="伊健 杜" userId="e69aded81da48593" providerId="LiveId" clId="{315918F3-880D-448B-ABD0-F8A4EA9E3C98}" dt="2023-03-30T06:43:55.873" v="1342" actId="478"/>
          <ac:spMkLst>
            <pc:docMk/>
            <pc:sldMk cId="4212048517" sldId="2728"/>
            <ac:spMk id="3" creationId="{4E239410-A349-4561-CFA3-F850C956A006}"/>
          </ac:spMkLst>
        </pc:spChg>
        <pc:spChg chg="mod">
          <ac:chgData name="伊健 杜" userId="e69aded81da48593" providerId="LiveId" clId="{315918F3-880D-448B-ABD0-F8A4EA9E3C98}" dt="2023-03-30T06:44:12.051" v="1403"/>
          <ac:spMkLst>
            <pc:docMk/>
            <pc:sldMk cId="4212048517" sldId="2728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4:29.610" v="1405" actId="1076"/>
          <ac:spMkLst>
            <pc:docMk/>
            <pc:sldMk cId="4212048517" sldId="2728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3:51.155" v="1340"/>
          <ac:spMkLst>
            <pc:docMk/>
            <pc:sldMk cId="4212048517" sldId="2728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20.461" v="4621" actId="1076"/>
          <ac:picMkLst>
            <pc:docMk/>
            <pc:sldMk cId="4212048517" sldId="2728"/>
            <ac:picMk id="9218" creationId="{A107EC50-BC05-DCB7-FF41-A913A9E40DF4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589786781" sldId="272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589786781" sldId="2729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5:30.826" v="1571" actId="20577"/>
          <ac:spMkLst>
            <pc:docMk/>
            <pc:sldMk cId="2589786781" sldId="2729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4:38.143" v="1414" actId="20577"/>
          <ac:spMkLst>
            <pc:docMk/>
            <pc:sldMk cId="2589786781" sldId="2729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43.355" v="4625" actId="1076"/>
          <ac:picMkLst>
            <pc:docMk/>
            <pc:sldMk cId="2589786781" sldId="2729"/>
            <ac:picMk id="10242" creationId="{C77A9D7F-AD12-2F7D-A152-AF8BD92DA51B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06811618" sldId="2730"/>
        </pc:sldMkLst>
        <pc:spChg chg="add mod">
          <ac:chgData name="伊健 杜" userId="e69aded81da48593" providerId="LiveId" clId="{315918F3-880D-448B-ABD0-F8A4EA9E3C98}" dt="2023-03-30T06:47:11.275" v="1703" actId="1076"/>
          <ac:spMkLst>
            <pc:docMk/>
            <pc:sldMk cId="3206811618" sldId="2730"/>
            <ac:spMk id="2" creationId="{69C553B6-0754-6752-DD13-34A8E501B302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06811618" sldId="2730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6:44.861" v="1673" actId="20577"/>
          <ac:spMkLst>
            <pc:docMk/>
            <pc:sldMk cId="3206811618" sldId="2730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5:37.912" v="1582"/>
          <ac:spMkLst>
            <pc:docMk/>
            <pc:sldMk cId="3206811618" sldId="2730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40:01.968" v="4629" actId="1076"/>
          <ac:picMkLst>
            <pc:docMk/>
            <pc:sldMk cId="3206811618" sldId="2730"/>
            <ac:picMk id="11266" creationId="{12BA91E4-AB7F-16FF-F66B-42B3CB80AC46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59386799" sldId="2731"/>
        </pc:sldMkLst>
        <pc:spChg chg="mod">
          <ac:chgData name="伊健 杜" userId="e69aded81da48593" providerId="LiveId" clId="{315918F3-880D-448B-ABD0-F8A4EA9E3C98}" dt="2023-03-30T07:06:12.431" v="2675"/>
          <ac:spMkLst>
            <pc:docMk/>
            <pc:sldMk cId="1359386799" sldId="2731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359386799" sldId="2731"/>
            <ac:spMk id="3" creationId="{A68883CB-963E-F336-7660-7F30997E9C5B}"/>
          </ac:spMkLst>
        </pc:spChg>
        <pc:picChg chg="add del mod">
          <ac:chgData name="伊健 杜" userId="e69aded81da48593" providerId="LiveId" clId="{315918F3-880D-448B-ABD0-F8A4EA9E3C98}" dt="2023-03-30T07:40:56.670" v="4637" actId="478"/>
          <ac:picMkLst>
            <pc:docMk/>
            <pc:sldMk cId="1359386799" sldId="2731"/>
            <ac:picMk id="12290" creationId="{2C341175-B535-1F98-0F6D-C7C10F5DA1FE}"/>
          </ac:picMkLst>
        </pc:picChg>
        <pc:picChg chg="add mod">
          <ac:chgData name="伊健 杜" userId="e69aded81da48593" providerId="LiveId" clId="{315918F3-880D-448B-ABD0-F8A4EA9E3C98}" dt="2023-03-30T07:41:04.469" v="4644" actId="14100"/>
          <ac:picMkLst>
            <pc:docMk/>
            <pc:sldMk cId="1359386799" sldId="2731"/>
            <ac:picMk id="12292" creationId="{67BF50DD-3323-6A82-D69C-31813854CC9C}"/>
          </ac:picMkLst>
        </pc:picChg>
        <pc:picChg chg="add mod">
          <ac:chgData name="伊健 杜" userId="e69aded81da48593" providerId="LiveId" clId="{315918F3-880D-448B-ABD0-F8A4EA9E3C98}" dt="2023-03-30T07:41:02.972" v="4643" actId="1076"/>
          <ac:picMkLst>
            <pc:docMk/>
            <pc:sldMk cId="1359386799" sldId="2731"/>
            <ac:picMk id="12294" creationId="{748087AC-E4A7-B14E-4832-A8D94D60881A}"/>
          </ac:picMkLst>
        </pc:picChg>
        <pc:picChg chg="del">
          <ac:chgData name="伊健 杜" userId="e69aded81da48593" providerId="LiveId" clId="{315918F3-880D-448B-ABD0-F8A4EA9E3C98}" dt="2023-03-30T07:06:50.409" v="2756" actId="478"/>
          <ac:picMkLst>
            <pc:docMk/>
            <pc:sldMk cId="1359386799" sldId="2731"/>
            <ac:picMk id="21506" creationId="{5D1FE07E-9C2C-7D89-A23F-67595CF34B49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907814024" sldId="273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07814024" sldId="2732"/>
            <ac:spMk id="2" creationId="{78943CB7-6E90-3B32-EFCE-321306C585B6}"/>
          </ac:spMkLst>
        </pc:spChg>
      </pc:sldChg>
      <pc:sldChg chg="modSp add del mod">
        <pc:chgData name="伊健 杜" userId="e69aded81da48593" providerId="LiveId" clId="{315918F3-880D-448B-ABD0-F8A4EA9E3C98}" dt="2023-03-30T07:06:00.984" v="2662" actId="47"/>
        <pc:sldMkLst>
          <pc:docMk/>
          <pc:sldMk cId="1379067925" sldId="2733"/>
        </pc:sldMkLst>
        <pc:spChg chg="mod">
          <ac:chgData name="伊健 杜" userId="e69aded81da48593" providerId="LiveId" clId="{315918F3-880D-448B-ABD0-F8A4EA9E3C98}" dt="2023-03-30T07:05:56.331" v="2661" actId="20577"/>
          <ac:spMkLst>
            <pc:docMk/>
            <pc:sldMk cId="1379067925" sldId="273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645599542" sldId="273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645599542" sldId="2733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1:45.180" v="4662" actId="1076"/>
          <ac:picMkLst>
            <pc:docMk/>
            <pc:sldMk cId="2645599542" sldId="2733"/>
            <ac:picMk id="13314" creationId="{892B4094-21C7-61E5-92E6-A416244D719C}"/>
          </ac:picMkLst>
        </pc:picChg>
      </pc:sldChg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3988910739" sldId="2734"/>
        </pc:sldMkLst>
        <pc:spChg chg="del">
          <ac:chgData name="伊健 杜" userId="e69aded81da48593" providerId="LiveId" clId="{315918F3-880D-448B-ABD0-F8A4EA9E3C98}" dt="2023-03-30T07:08:17.022" v="2857" actId="478"/>
          <ac:spMkLst>
            <pc:docMk/>
            <pc:sldMk cId="3988910739" sldId="2734"/>
            <ac:spMk id="2" creationId="{50049474-6F4E-C072-7AA0-AFFB824F3738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8910739" sldId="2734"/>
            <ac:spMk id="5" creationId="{3FB316CA-370C-D9FC-85F9-D2A8F1BD8E4C}"/>
          </ac:spMkLst>
        </pc:spChg>
      </pc:sldChg>
      <pc:sldChg chg="modSp add mod modNotesTx">
        <pc:chgData name="伊健 杜" userId="e69aded81da48593" providerId="LiveId" clId="{315918F3-880D-448B-ABD0-F8A4EA9E3C98}" dt="2023-03-30T09:36:08.664" v="4808" actId="20577"/>
        <pc:sldMkLst>
          <pc:docMk/>
          <pc:sldMk cId="4140249064" sldId="273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140249064" sldId="2735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2:15.485" v="4667" actId="1076"/>
        <pc:sldMkLst>
          <pc:docMk/>
          <pc:sldMk cId="2569467044" sldId="2736"/>
        </pc:sldMkLst>
        <pc:spChg chg="mod">
          <ac:chgData name="伊健 杜" userId="e69aded81da48593" providerId="LiveId" clId="{315918F3-880D-448B-ABD0-F8A4EA9E3C98}" dt="2023-03-30T07:11:23.086" v="3127" actId="1076"/>
          <ac:spMkLst>
            <pc:docMk/>
            <pc:sldMk cId="2569467044" sldId="273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11:46.837" v="3167"/>
          <ac:spMkLst>
            <pc:docMk/>
            <pc:sldMk cId="2569467044" sldId="273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2:15.485" v="4667" actId="1076"/>
          <ac:picMkLst>
            <pc:docMk/>
            <pc:sldMk cId="2569467044" sldId="2736"/>
            <ac:picMk id="14338" creationId="{6B817BD0-14FB-AD55-076B-B1376DDE06A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624616966" sldId="273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624616966" sldId="2737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19.860" v="4672" actId="1076"/>
          <ac:picMkLst>
            <pc:docMk/>
            <pc:sldMk cId="1624616966" sldId="2737"/>
            <ac:picMk id="4" creationId="{DB6C02CB-A445-F83F-3CE9-5C8CFD55A197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133303861" sldId="273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133303861" sldId="273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017950955" sldId="273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017950955" sldId="2739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47.610" v="4675" actId="1076"/>
          <ac:picMkLst>
            <pc:docMk/>
            <pc:sldMk cId="1017950955" sldId="2739"/>
            <ac:picMk id="15362" creationId="{02D71E1D-CE0E-8F32-6C95-A8B313D14EF4}"/>
          </ac:picMkLst>
        </pc:picChg>
      </pc:sldChg>
      <pc:sldChg chg="addSp modSp add mod">
        <pc:chgData name="伊健 杜" userId="e69aded81da48593" providerId="LiveId" clId="{315918F3-880D-448B-ABD0-F8A4EA9E3C98}" dt="2023-03-30T11:17:21.806" v="4823"/>
        <pc:sldMkLst>
          <pc:docMk/>
          <pc:sldMk cId="209595557" sldId="2740"/>
        </pc:sldMkLst>
        <pc:spChg chg="mod">
          <ac:chgData name="伊健 杜" userId="e69aded81da48593" providerId="LiveId" clId="{315918F3-880D-448B-ABD0-F8A4EA9E3C98}" dt="2023-03-30T07:19:53.792" v="3481"/>
          <ac:spMkLst>
            <pc:docMk/>
            <pc:sldMk cId="209595557" sldId="274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11:17:21.806" v="4823"/>
          <ac:spMkLst>
            <pc:docMk/>
            <pc:sldMk cId="209595557" sldId="274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11:16:51.201" v="4813" actId="1076"/>
          <ac:picMkLst>
            <pc:docMk/>
            <pc:sldMk cId="209595557" sldId="2740"/>
            <ac:picMk id="1026" creationId="{72E13B9C-CFBD-7507-1B07-6842E85C737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492004445" sldId="274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492004445" sldId="2741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29.995" v="4686" actId="1076"/>
          <ac:picMkLst>
            <pc:docMk/>
            <pc:sldMk cId="1492004445" sldId="2741"/>
            <ac:picMk id="16386" creationId="{8A000C57-45F5-0252-EC37-DB6619B847B4}"/>
          </ac:picMkLst>
        </pc:picChg>
      </pc:sldChg>
      <pc:sldChg chg="addSp delSp modSp add mod">
        <pc:chgData name="伊健 杜" userId="e69aded81da48593" providerId="LiveId" clId="{315918F3-880D-448B-ABD0-F8A4EA9E3C98}" dt="2023-03-30T11:20:55.490" v="4829" actId="1076"/>
        <pc:sldMkLst>
          <pc:docMk/>
          <pc:sldMk cId="2128248623" sldId="2742"/>
        </pc:sldMkLst>
        <pc:spChg chg="add del mod">
          <ac:chgData name="伊健 杜" userId="e69aded81da48593" providerId="LiveId" clId="{315918F3-880D-448B-ABD0-F8A4EA9E3C98}" dt="2023-03-30T11:20:52.916" v="4828" actId="478"/>
          <ac:spMkLst>
            <pc:docMk/>
            <pc:sldMk cId="2128248623" sldId="2742"/>
            <ac:spMk id="2" creationId="{559DDCEF-62FF-44EC-F88B-917506BEF58B}"/>
          </ac:spMkLst>
        </pc:spChg>
        <pc:spChg chg="mod">
          <ac:chgData name="伊健 杜" userId="e69aded81da48593" providerId="LiveId" clId="{315918F3-880D-448B-ABD0-F8A4EA9E3C98}" dt="2023-03-30T11:20:55.490" v="4829" actId="1076"/>
          <ac:spMkLst>
            <pc:docMk/>
            <pc:sldMk cId="2128248623" sldId="2742"/>
            <ac:spMk id="5" creationId="{3FB316CA-370C-D9FC-85F9-D2A8F1BD8E4C}"/>
          </ac:spMkLst>
        </pc:spChg>
      </pc:sldChg>
      <pc:sldChg chg="add del">
        <pc:chgData name="伊健 杜" userId="e69aded81da48593" providerId="LiveId" clId="{315918F3-880D-448B-ABD0-F8A4EA9E3C98}" dt="2023-03-30T07:20:53.717" v="3628" actId="47"/>
        <pc:sldMkLst>
          <pc:docMk/>
          <pc:sldMk cId="2646721923" sldId="2742"/>
        </pc:sldMkLst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339319443" sldId="274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339319443" sldId="274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712349300" sldId="2744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12349300" sldId="2744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51.624" v="4689" actId="1076"/>
          <ac:picMkLst>
            <pc:docMk/>
            <pc:sldMk cId="712349300" sldId="2744"/>
            <ac:picMk id="17410" creationId="{4450A3A7-53A9-20B9-EF93-1E580B434A0A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989850249" sldId="274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5:44.809" v="4706" actId="1076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982125830" sldId="274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6:11.320" v="4708" actId="1076"/>
          <ac:picMkLst>
            <pc:docMk/>
            <pc:sldMk cId="1982125830" sldId="2746"/>
            <ac:picMk id="19458" creationId="{5AB8461C-E5CF-6EEC-48BA-D649AB300C33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736476332" sldId="274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736476332" sldId="274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4211073916" sldId="274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4" creationId="{27B36E9F-B6DB-39C4-AF3E-5550123D2D61}"/>
          </ac:spMkLst>
        </pc:spChg>
        <pc:spChg chg="mod">
          <ac:chgData name="伊健 杜" userId="e69aded81da48593" providerId="LiveId" clId="{315918F3-880D-448B-ABD0-F8A4EA9E3C98}" dt="2023-03-30T07:30:34.363" v="4189" actId="1076"/>
          <ac:spMkLst>
            <pc:docMk/>
            <pc:sldMk cId="4211073916" sldId="2748"/>
            <ac:spMk id="5" creationId="{E7287B0E-EF55-E721-8EFA-9A9183C0EDF9}"/>
          </ac:spMkLst>
        </pc:spChg>
        <pc:picChg chg="add mod">
          <ac:chgData name="伊健 杜" userId="e69aded81da48593" providerId="LiveId" clId="{315918F3-880D-448B-ABD0-F8A4EA9E3C98}" dt="2023-03-30T07:46:32.836" v="4719" actId="1076"/>
          <ac:picMkLst>
            <pc:docMk/>
            <pc:sldMk cId="4211073916" sldId="2748"/>
            <ac:picMk id="20482" creationId="{2CB0295C-22DD-D605-6266-D7EF5C309F9A}"/>
          </ac:picMkLst>
        </pc:picChg>
        <pc:picChg chg="add mod">
          <ac:chgData name="伊健 杜" userId="e69aded81da48593" providerId="LiveId" clId="{315918F3-880D-448B-ABD0-F8A4EA9E3C98}" dt="2023-03-30T07:46:56.736" v="4722" actId="1076"/>
          <ac:picMkLst>
            <pc:docMk/>
            <pc:sldMk cId="4211073916" sldId="2748"/>
            <ac:picMk id="20484" creationId="{3A0C773A-B613-55C7-497A-534F2832A406}"/>
          </ac:picMkLst>
        </pc:picChg>
      </pc:sldChg>
      <pc:sldChg chg="add del">
        <pc:chgData name="伊健 杜" userId="e69aded81da48593" providerId="LiveId" clId="{315918F3-880D-448B-ABD0-F8A4EA9E3C98}" dt="2023-03-30T07:28:35.573" v="4063" actId="47"/>
        <pc:sldMkLst>
          <pc:docMk/>
          <pc:sldMk cId="4227486242" sldId="2748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273969940" sldId="274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2" creationId="{10304424-DB4A-36E7-9E0D-D32A5DD0F26C}"/>
          </ac:spMkLst>
        </pc:spChg>
        <pc:spChg chg="del mod">
          <ac:chgData name="伊健 杜" userId="e69aded81da48593" providerId="LiveId" clId="{315918F3-880D-448B-ABD0-F8A4EA9E3C98}" dt="2023-03-30T07:31:40.551" v="4251" actId="478"/>
          <ac:spMkLst>
            <pc:docMk/>
            <pc:sldMk cId="1273969940" sldId="2749"/>
            <ac:spMk id="3" creationId="{A68883CB-963E-F336-7660-7F30997E9C5B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7:37.391" v="4729" actId="1076"/>
          <ac:picMkLst>
            <pc:docMk/>
            <pc:sldMk cId="1273969940" sldId="2749"/>
            <ac:picMk id="21506" creationId="{839526B6-7599-5037-BE79-22D0BB9434DD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078352967" sldId="275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8:14.785" v="4734" actId="14100"/>
          <ac:picMkLst>
            <pc:docMk/>
            <pc:sldMk cId="2078352967" sldId="2750"/>
            <ac:picMk id="22530" creationId="{71DBDEB0-9AE4-9BD7-0908-FB519B313B61}"/>
          </ac:picMkLst>
        </pc:picChg>
        <pc:picChg chg="add mod">
          <ac:chgData name="伊健 杜" userId="e69aded81da48593" providerId="LiveId" clId="{315918F3-880D-448B-ABD0-F8A4EA9E3C98}" dt="2023-03-30T07:48:17.651" v="4737" actId="1076"/>
          <ac:picMkLst>
            <pc:docMk/>
            <pc:sldMk cId="2078352967" sldId="2750"/>
            <ac:picMk id="22532" creationId="{E36BF925-4ADE-F9F2-C44B-B492B498F46B}"/>
          </ac:picMkLst>
        </pc:picChg>
        <pc:picChg chg="add mod">
          <ac:chgData name="伊健 杜" userId="e69aded81da48593" providerId="LiveId" clId="{315918F3-880D-448B-ABD0-F8A4EA9E3C98}" dt="2023-03-30T07:48:32.317" v="4740" actId="1076"/>
          <ac:picMkLst>
            <pc:docMk/>
            <pc:sldMk cId="2078352967" sldId="2750"/>
            <ac:picMk id="22534" creationId="{A80DD66B-428A-04F5-EB34-598494036CFD}"/>
          </ac:picMkLst>
        </pc:picChg>
      </pc:sldChg>
    </pc:docChg>
  </pc:docChgLst>
  <pc:docChgLst>
    <pc:chgData name="伊健 杜" userId="e69aded81da48593" providerId="LiveId" clId="{EE4619F7-2252-48AE-ACF4-482392AE372C}"/>
    <pc:docChg chg="undo custSel addSld delSld modSld sldOrd">
      <pc:chgData name="伊健 杜" userId="e69aded81da48593" providerId="LiveId" clId="{EE4619F7-2252-48AE-ACF4-482392AE372C}" dt="2023-04-05T13:33:25.734" v="2653" actId="478"/>
      <pc:docMkLst>
        <pc:docMk/>
      </pc:docMkLst>
      <pc:sldChg chg="del">
        <pc:chgData name="伊健 杜" userId="e69aded81da48593" providerId="LiveId" clId="{EE4619F7-2252-48AE-ACF4-482392AE372C}" dt="2023-04-05T07:55:33.805" v="0" actId="47"/>
        <pc:sldMkLst>
          <pc:docMk/>
          <pc:sldMk cId="3436844751" sldId="2630"/>
        </pc:sldMkLst>
      </pc:sldChg>
      <pc:sldChg chg="addSp delSp modSp add del mod">
        <pc:chgData name="伊健 杜" userId="e69aded81da48593" providerId="LiveId" clId="{EE4619F7-2252-48AE-ACF4-482392AE372C}" dt="2023-04-05T11:58:36.186" v="2633"/>
        <pc:sldMkLst>
          <pc:docMk/>
          <pc:sldMk cId="3989850249" sldId="2745"/>
        </pc:sldMkLst>
        <pc:spChg chg="mod">
          <ac:chgData name="伊健 杜" userId="e69aded81da48593" providerId="LiveId" clId="{EE4619F7-2252-48AE-ACF4-482392AE372C}" dt="2023-04-05T08:00:15.126" v="40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989850249" sldId="2745"/>
            <ac:spMk id="3" creationId="{A68883CB-963E-F336-7660-7F30997E9C5B}"/>
          </ac:spMkLst>
        </pc:spChg>
        <pc:picChg chg="del">
          <ac:chgData name="伊健 杜" userId="e69aded81da48593" providerId="LiveId" clId="{EE4619F7-2252-48AE-ACF4-482392AE372C}" dt="2023-04-05T07:59:46.015" v="32" actId="478"/>
          <ac:picMkLst>
            <pc:docMk/>
            <pc:sldMk cId="3989850249" sldId="2745"/>
            <ac:picMk id="7" creationId="{3DB65456-E6B1-9F7C-6F51-DCF9A0E857BF}"/>
          </ac:picMkLst>
        </pc:picChg>
        <pc:picChg chg="add mod">
          <ac:chgData name="伊健 杜" userId="e69aded81da48593" providerId="LiveId" clId="{EE4619F7-2252-48AE-ACF4-482392AE372C}" dt="2023-04-05T11:37:03.271" v="2436" actId="14100"/>
          <ac:picMkLst>
            <pc:docMk/>
            <pc:sldMk cId="3989850249" sldId="2745"/>
            <ac:picMk id="1026" creationId="{BCBF624E-0EA0-0051-5E7C-EEFDA9BFD567}"/>
          </ac:picMkLst>
        </pc:picChg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736476332" sldId="274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952780036" sldId="274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460669236" sldId="274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957301590" sldId="275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827568841" sldId="275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97867149" sldId="275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51796908" sldId="275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231996448" sldId="275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466553141" sldId="275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14445504" sldId="275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21701345" sldId="275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30023887" sldId="275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159537972" sldId="275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615267773" sldId="276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36020521" sldId="276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42680669" sldId="276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09716443" sldId="276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06660936" sldId="276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970382698" sldId="276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34197974" sldId="276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202775103" sldId="276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729312652" sldId="276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011528303" sldId="276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258488603" sldId="277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35833064" sldId="277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0613284" sldId="277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370194961" sldId="277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765979968" sldId="277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332413050" sldId="277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296829454" sldId="277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5019750" sldId="290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650253263" sldId="291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412895791" sldId="291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2474629" sldId="291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563789756" sldId="2913"/>
        </pc:sldMkLst>
      </pc:sldChg>
      <pc:sldChg chg="addSp delSp modSp mod">
        <pc:chgData name="伊健 杜" userId="e69aded81da48593" providerId="LiveId" clId="{EE4619F7-2252-48AE-ACF4-482392AE372C}" dt="2023-04-05T13:33:25.734" v="2653" actId="478"/>
        <pc:sldMkLst>
          <pc:docMk/>
          <pc:sldMk cId="796639552" sldId="2918"/>
        </pc:sldMkLst>
        <pc:spChg chg="add del mod">
          <ac:chgData name="伊健 杜" userId="e69aded81da48593" providerId="LiveId" clId="{EE4619F7-2252-48AE-ACF4-482392AE372C}" dt="2023-04-05T13:33:25.734" v="2653" actId="478"/>
          <ac:spMkLst>
            <pc:docMk/>
            <pc:sldMk cId="796639552" sldId="2918"/>
            <ac:spMk id="3" creationId="{B59F6213-1E6A-52B1-9113-46778ED0CE4A}"/>
          </ac:spMkLst>
        </pc:spChg>
        <pc:spChg chg="mod">
          <ac:chgData name="伊健 杜" userId="e69aded81da48593" providerId="LiveId" clId="{EE4619F7-2252-48AE-ACF4-482392AE372C}" dt="2023-04-05T13:33:22.084" v="2652" actId="1076"/>
          <ac:spMkLst>
            <pc:docMk/>
            <pc:sldMk cId="796639552" sldId="2918"/>
            <ac:spMk id="5" creationId="{3FB316CA-370C-D9FC-85F9-D2A8F1BD8E4C}"/>
          </ac:spMkLst>
        </pc:spChg>
      </pc:sldChg>
      <pc:sldChg chg="modSp mod">
        <pc:chgData name="伊健 杜" userId="e69aded81da48593" providerId="LiveId" clId="{EE4619F7-2252-48AE-ACF4-482392AE372C}" dt="2023-04-05T11:11:34.586" v="1624" actId="20577"/>
        <pc:sldMkLst>
          <pc:docMk/>
          <pc:sldMk cId="3500666780" sldId="2919"/>
        </pc:sldMkLst>
        <pc:spChg chg="mod">
          <ac:chgData name="伊健 杜" userId="e69aded81da48593" providerId="LiveId" clId="{EE4619F7-2252-48AE-ACF4-482392AE372C}" dt="2023-04-05T11:11:34.586" v="1624" actId="20577"/>
          <ac:spMkLst>
            <pc:docMk/>
            <pc:sldMk cId="3500666780" sldId="2919"/>
            <ac:spMk id="6" creationId="{7F4C96D5-3DDF-C33A-F77C-F1DBB7908E54}"/>
          </ac:spMkLst>
        </pc:spChg>
      </pc:sldChg>
      <pc:sldChg chg="addSp delSp modSp new mod">
        <pc:chgData name="伊健 杜" userId="e69aded81da48593" providerId="LiveId" clId="{EE4619F7-2252-48AE-ACF4-482392AE372C}" dt="2023-04-05T07:56:23.314" v="7" actId="1076"/>
        <pc:sldMkLst>
          <pc:docMk/>
          <pc:sldMk cId="1807357662" sldId="2920"/>
        </pc:sldMkLst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2" creationId="{751A9683-BD07-26BE-0895-3A15D7634C1B}"/>
          </ac:spMkLst>
        </pc:spChg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3" creationId="{F99EC0FE-D926-2322-3782-4549B96D9D95}"/>
          </ac:spMkLst>
        </pc:spChg>
        <pc:picChg chg="add mod">
          <ac:chgData name="伊健 杜" userId="e69aded81da48593" providerId="LiveId" clId="{EE4619F7-2252-48AE-ACF4-482392AE372C}" dt="2023-04-05T07:56:23.314" v="7" actId="1076"/>
          <ac:picMkLst>
            <pc:docMk/>
            <pc:sldMk cId="1807357662" sldId="2920"/>
            <ac:picMk id="4" creationId="{15C0CBD3-71CE-574D-3465-E3A6BFF43D36}"/>
          </ac:picMkLst>
        </pc:picChg>
      </pc:sldChg>
      <pc:sldChg chg="addSp modSp add">
        <pc:chgData name="伊健 杜" userId="e69aded81da48593" providerId="LiveId" clId="{EE4619F7-2252-48AE-ACF4-482392AE372C}" dt="2023-04-05T07:57:09.033" v="9" actId="1076"/>
        <pc:sldMkLst>
          <pc:docMk/>
          <pc:sldMk cId="2396056849" sldId="2921"/>
        </pc:sldMkLst>
        <pc:picChg chg="add mod">
          <ac:chgData name="伊健 杜" userId="e69aded81da48593" providerId="LiveId" clId="{EE4619F7-2252-48AE-ACF4-482392AE372C}" dt="2023-04-05T07:57:09.033" v="9" actId="1076"/>
          <ac:picMkLst>
            <pc:docMk/>
            <pc:sldMk cId="2396056849" sldId="2921"/>
            <ac:picMk id="2" creationId="{B6367909-DB96-BD36-45C2-EBBE7DDBAD23}"/>
          </ac:picMkLst>
        </pc:picChg>
      </pc:sldChg>
      <pc:sldChg chg="addSp modSp add">
        <pc:chgData name="伊健 杜" userId="e69aded81da48593" providerId="LiveId" clId="{EE4619F7-2252-48AE-ACF4-482392AE372C}" dt="2023-04-05T07:57:34.131" v="12" actId="1076"/>
        <pc:sldMkLst>
          <pc:docMk/>
          <pc:sldMk cId="1500809612" sldId="2922"/>
        </pc:sldMkLst>
        <pc:picChg chg="add mod">
          <ac:chgData name="伊健 杜" userId="e69aded81da48593" providerId="LiveId" clId="{EE4619F7-2252-48AE-ACF4-482392AE372C}" dt="2023-04-05T07:57:34.131" v="12" actId="1076"/>
          <ac:picMkLst>
            <pc:docMk/>
            <pc:sldMk cId="1500809612" sldId="2922"/>
            <ac:picMk id="2" creationId="{22FA3AFD-DF2D-7C26-688A-5E5649741420}"/>
          </ac:picMkLst>
        </pc:picChg>
      </pc:sldChg>
      <pc:sldChg chg="addSp modSp add">
        <pc:chgData name="伊健 杜" userId="e69aded81da48593" providerId="LiveId" clId="{EE4619F7-2252-48AE-ACF4-482392AE372C}" dt="2023-04-05T07:57:48.178" v="14" actId="1076"/>
        <pc:sldMkLst>
          <pc:docMk/>
          <pc:sldMk cId="2292649923" sldId="2923"/>
        </pc:sldMkLst>
        <pc:picChg chg="add mod">
          <ac:chgData name="伊健 杜" userId="e69aded81da48593" providerId="LiveId" clId="{EE4619F7-2252-48AE-ACF4-482392AE372C}" dt="2023-04-05T07:57:48.178" v="14" actId="1076"/>
          <ac:picMkLst>
            <pc:docMk/>
            <pc:sldMk cId="2292649923" sldId="2923"/>
            <ac:picMk id="2" creationId="{53BB808E-8922-6264-249C-B80A1D4072A9}"/>
          </ac:picMkLst>
        </pc:picChg>
      </pc:sldChg>
      <pc:sldChg chg="addSp delSp modSp new mod">
        <pc:chgData name="伊健 杜" userId="e69aded81da48593" providerId="LiveId" clId="{EE4619F7-2252-48AE-ACF4-482392AE372C}" dt="2023-04-05T07:58:17.337" v="19" actId="1076"/>
        <pc:sldMkLst>
          <pc:docMk/>
          <pc:sldMk cId="1629031634" sldId="2924"/>
        </pc:sldMkLst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2" creationId="{343872C8-17DF-8AA8-2C2D-E8CBC9AB520B}"/>
          </ac:spMkLst>
        </pc:spChg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3" creationId="{C03DB14F-0BB0-20D9-5CA7-7B20F13A3E48}"/>
          </ac:spMkLst>
        </pc:spChg>
        <pc:picChg chg="add mod">
          <ac:chgData name="伊健 杜" userId="e69aded81da48593" providerId="LiveId" clId="{EE4619F7-2252-48AE-ACF4-482392AE372C}" dt="2023-04-05T07:58:17.337" v="19" actId="1076"/>
          <ac:picMkLst>
            <pc:docMk/>
            <pc:sldMk cId="1629031634" sldId="2924"/>
            <ac:picMk id="4" creationId="{B069BEA3-6851-D2D5-8AF8-517656228479}"/>
          </ac:picMkLst>
        </pc:picChg>
      </pc:sldChg>
      <pc:sldChg chg="addSp delSp modSp add ord">
        <pc:chgData name="伊健 杜" userId="e69aded81da48593" providerId="LiveId" clId="{EE4619F7-2252-48AE-ACF4-482392AE372C}" dt="2023-04-05T07:58:57.533" v="26"/>
        <pc:sldMkLst>
          <pc:docMk/>
          <pc:sldMk cId="2586487508" sldId="2925"/>
        </pc:sldMkLst>
        <pc:picChg chg="add mod">
          <ac:chgData name="伊健 杜" userId="e69aded81da48593" providerId="LiveId" clId="{EE4619F7-2252-48AE-ACF4-482392AE372C}" dt="2023-04-05T07:58:56.411" v="24" actId="1076"/>
          <ac:picMkLst>
            <pc:docMk/>
            <pc:sldMk cId="2586487508" sldId="2925"/>
            <ac:picMk id="2" creationId="{C4B4EDA4-81AE-9A53-E5D5-7DF69034C2A9}"/>
          </ac:picMkLst>
        </pc:picChg>
        <pc:picChg chg="del">
          <ac:chgData name="伊健 杜" userId="e69aded81da48593" providerId="LiveId" clId="{EE4619F7-2252-48AE-ACF4-482392AE372C}" dt="2023-04-05T07:58:19.909" v="21" actId="478"/>
          <ac:picMkLst>
            <pc:docMk/>
            <pc:sldMk cId="2586487508" sldId="2925"/>
            <ac:picMk id="4" creationId="{B069BEA3-6851-D2D5-8AF8-517656228479}"/>
          </ac:picMkLst>
        </pc:picChg>
      </pc:sldChg>
      <pc:sldChg chg="addSp delSp modSp new mod">
        <pc:chgData name="伊健 杜" userId="e69aded81da48593" providerId="LiveId" clId="{EE4619F7-2252-48AE-ACF4-482392AE372C}" dt="2023-04-05T07:59:31.255" v="30" actId="1076"/>
        <pc:sldMkLst>
          <pc:docMk/>
          <pc:sldMk cId="1807341194" sldId="2926"/>
        </pc:sldMkLst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2" creationId="{E7F2AA76-7C50-686D-1330-2306AB0BB7BC}"/>
          </ac:spMkLst>
        </pc:spChg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3" creationId="{79F06613-D32D-525B-65C1-BC32C63370E0}"/>
          </ac:spMkLst>
        </pc:sp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4" creationId="{6439B3F6-6FE5-FE35-15FD-5FDC35252870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5" creationId="{B2789EBC-7E27-58BA-DBF9-FF52B836964B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108335688" sldId="292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08335688" sldId="292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7:38.297" v="2441" actId="1076"/>
          <ac:picMkLst>
            <pc:docMk/>
            <pc:sldMk cId="1108335688" sldId="2927"/>
            <ac:picMk id="2050" creationId="{B83A76FB-46A0-5609-BA3B-A467B63D3A4F}"/>
          </ac:picMkLst>
        </pc:picChg>
      </pc:sldChg>
      <pc:sldChg chg="delSp modSp add mod">
        <pc:chgData name="伊健 杜" userId="e69aded81da48593" providerId="LiveId" clId="{EE4619F7-2252-48AE-ACF4-482392AE372C}" dt="2023-04-05T11:58:36.186" v="2633"/>
        <pc:sldMkLst>
          <pc:docMk/>
          <pc:sldMk cId="2880473688" sldId="2928"/>
        </pc:sldMkLst>
        <pc:spChg chg="del">
          <ac:chgData name="伊健 杜" userId="e69aded81da48593" providerId="LiveId" clId="{EE4619F7-2252-48AE-ACF4-482392AE372C}" dt="2023-04-05T10:10:00.470" v="237" actId="478"/>
          <ac:spMkLst>
            <pc:docMk/>
            <pc:sldMk cId="2880473688" sldId="2928"/>
            <ac:spMk id="2" creationId="{35140639-6D37-EB34-40FE-B85EA90883B9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880473688" sldId="2928"/>
            <ac:spMk id="5" creationId="{3FB316CA-370C-D9FC-85F9-D2A8F1BD8E4C}"/>
          </ac:spMkLst>
        </pc:spChg>
      </pc:sldChg>
      <pc:sldChg chg="delSp modSp add mod">
        <pc:chgData name="伊健 杜" userId="e69aded81da48593" providerId="LiveId" clId="{EE4619F7-2252-48AE-ACF4-482392AE372C}" dt="2023-04-05T10:15:52.826" v="297" actId="1076"/>
        <pc:sldMkLst>
          <pc:docMk/>
          <pc:sldMk cId="2071890930" sldId="2929"/>
        </pc:sldMkLst>
        <pc:spChg chg="mod">
          <ac:chgData name="伊健 杜" userId="e69aded81da48593" providerId="LiveId" clId="{EE4619F7-2252-48AE-ACF4-482392AE372C}" dt="2023-04-05T10:15:52.826" v="297" actId="1076"/>
          <ac:spMkLst>
            <pc:docMk/>
            <pc:sldMk cId="2071890930" sldId="2929"/>
            <ac:spMk id="6" creationId="{7F4C96D5-3DDF-C33A-F77C-F1DBB7908E54}"/>
          </ac:spMkLst>
        </pc:spChg>
        <pc:picChg chg="del">
          <ac:chgData name="伊健 杜" userId="e69aded81da48593" providerId="LiveId" clId="{EE4619F7-2252-48AE-ACF4-482392AE372C}" dt="2023-04-05T10:15:43.093" v="291" actId="478"/>
          <ac:picMkLst>
            <pc:docMk/>
            <pc:sldMk cId="2071890930" sldId="2929"/>
            <ac:picMk id="8" creationId="{323499A9-AF7E-5794-4F0A-C78FA44E15D0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875847996" sldId="293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875847996" sldId="2930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91305812" sldId="293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29.424" v="2445" actId="1076"/>
          <ac:picMkLst>
            <pc:docMk/>
            <pc:sldMk cId="1391305812" sldId="2931"/>
            <ac:picMk id="3074" creationId="{A7163F1B-13D3-64BE-3ADD-669F5A2D9F04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2197431242" sldId="293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38.185" v="2447" actId="1076"/>
          <ac:picMkLst>
            <pc:docMk/>
            <pc:sldMk cId="2197431242" sldId="2932"/>
            <ac:picMk id="4098" creationId="{111CB5C2-BC45-A6C6-CAED-BD3C1CFDAD53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364005100" sldId="293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364005100" sldId="2933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4157606034" sldId="293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4157606034" sldId="293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EE4619F7-2252-48AE-ACF4-482392AE372C}" dt="2023-04-05T11:58:36.186" v="2633"/>
        <pc:sldMkLst>
          <pc:docMk/>
          <pc:sldMk cId="3171395248" sldId="293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3" creationId="{A68883CB-963E-F336-7660-7F30997E9C5B}"/>
          </ac:spMkLst>
        </pc:spChg>
        <pc:picChg chg="add del">
          <ac:chgData name="伊健 杜" userId="e69aded81da48593" providerId="LiveId" clId="{EE4619F7-2252-48AE-ACF4-482392AE372C}" dt="2023-04-05T11:39:01.653" v="2449" actId="478"/>
          <ac:picMkLst>
            <pc:docMk/>
            <pc:sldMk cId="3171395248" sldId="2935"/>
            <ac:picMk id="5122" creationId="{9A9F3822-2620-B31F-D164-021505AE5176}"/>
          </ac:picMkLst>
        </pc:picChg>
        <pc:picChg chg="add mod">
          <ac:chgData name="伊健 杜" userId="e69aded81da48593" providerId="LiveId" clId="{EE4619F7-2252-48AE-ACF4-482392AE372C}" dt="2023-04-05T11:39:12.353" v="2453" actId="1076"/>
          <ac:picMkLst>
            <pc:docMk/>
            <pc:sldMk cId="3171395248" sldId="2935"/>
            <ac:picMk id="5124" creationId="{E2D26196-F4CA-4088-CFC7-F6ED67517ED7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1811580" sldId="293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35.149" v="2456" actId="1076"/>
          <ac:picMkLst>
            <pc:docMk/>
            <pc:sldMk cId="131811580" sldId="2936"/>
            <ac:picMk id="6146" creationId="{17446FC1-8DAC-1A58-6105-7FBF08523AA5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23079608" sldId="293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23079608" sldId="293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11788517" sldId="2938"/>
        </pc:sldMkLst>
        <pc:spChg chg="mod">
          <ac:chgData name="伊健 杜" userId="e69aded81da48593" providerId="LiveId" clId="{EE4619F7-2252-48AE-ACF4-482392AE372C}" dt="2023-04-05T10:41:22.664" v="1079"/>
          <ac:spMkLst>
            <pc:docMk/>
            <pc:sldMk cId="311788517" sldId="2938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1788517" sldId="2938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57.593" v="2459" actId="1076"/>
          <ac:picMkLst>
            <pc:docMk/>
            <pc:sldMk cId="311788517" sldId="2938"/>
            <ac:picMk id="7170" creationId="{779350DC-1008-22DB-CAB6-9084B0C6F8D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3127246" sldId="293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3127246" sldId="2939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21.083" v="2482" actId="1076"/>
          <ac:picMkLst>
            <pc:docMk/>
            <pc:sldMk cId="773127246" sldId="2939"/>
            <ac:picMk id="8194" creationId="{186BCDF5-DAA0-EC1C-2115-21857778532B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185679573" sldId="294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85679573" sldId="2940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721899634" sldId="294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721899634" sldId="294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8964827" sldId="294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46.692" v="2485" actId="1076"/>
          <ac:picMkLst>
            <pc:docMk/>
            <pc:sldMk cId="778964827" sldId="2942"/>
            <ac:picMk id="9218" creationId="{E02DEDD7-BE08-B0E0-B5C7-B1511B624D1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575050473" sldId="294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2:27.201" v="2487" actId="14100"/>
          <ac:picMkLst>
            <pc:docMk/>
            <pc:sldMk cId="1575050473" sldId="2943"/>
            <ac:picMk id="10242" creationId="{6C789913-0B51-08D7-546D-86617F6D6609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2825212094" sldId="294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825212094" sldId="2944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678475147" sldId="294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05.601" v="2490" actId="14100"/>
          <ac:picMkLst>
            <pc:docMk/>
            <pc:sldMk cId="3678475147" sldId="2945"/>
            <ac:picMk id="11266" creationId="{B1E18EEC-011E-7D10-FF28-E892304BE455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956856111" sldId="294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36.901" v="2499" actId="1076"/>
          <ac:picMkLst>
            <pc:docMk/>
            <pc:sldMk cId="1956856111" sldId="2946"/>
            <ac:picMk id="12290" creationId="{4AC9F9AA-14C1-F710-9BB3-45438BF3CDDA}"/>
          </ac:picMkLst>
        </pc:picChg>
        <pc:picChg chg="add mod">
          <ac:chgData name="伊健 杜" userId="e69aded81da48593" providerId="LiveId" clId="{EE4619F7-2252-48AE-ACF4-482392AE372C}" dt="2023-04-05T11:44:42.971" v="2502" actId="1076"/>
          <ac:picMkLst>
            <pc:docMk/>
            <pc:sldMk cId="1956856111" sldId="2946"/>
            <ac:picMk id="12292" creationId="{693F2B3F-7E67-EA77-1997-901C45CA44F2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974940833" sldId="294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5:10.215" v="2505" actId="1076"/>
          <ac:picMkLst>
            <pc:docMk/>
            <pc:sldMk cId="974940833" sldId="2947"/>
            <ac:picMk id="13314" creationId="{282850C8-B4BF-2619-6FED-5319DD15D095}"/>
          </ac:picMkLst>
        </pc:picChg>
      </pc:sldChg>
      <pc:sldChg chg="modSp add del mod">
        <pc:chgData name="伊健 杜" userId="e69aded81da48593" providerId="LiveId" clId="{EE4619F7-2252-48AE-ACF4-482392AE372C}" dt="2023-04-05T11:29:37.099" v="2144" actId="47"/>
        <pc:sldMkLst>
          <pc:docMk/>
          <pc:sldMk cId="2062068692" sldId="2947"/>
        </pc:sldMkLst>
        <pc:spChg chg="mod">
          <ac:chgData name="伊健 杜" userId="e69aded81da48593" providerId="LiveId" clId="{EE4619F7-2252-48AE-ACF4-482392AE372C}" dt="2023-04-05T11:29:09.710" v="2143" actId="20577"/>
          <ac:spMkLst>
            <pc:docMk/>
            <pc:sldMk cId="2062068692" sldId="2947"/>
            <ac:spMk id="3" creationId="{A68883CB-963E-F336-7660-7F30997E9C5B}"/>
          </ac:spMkLst>
        </pc:spChg>
      </pc:sldChg>
      <pc:sldChg chg="add del">
        <pc:chgData name="伊健 杜" userId="e69aded81da48593" providerId="LiveId" clId="{EE4619F7-2252-48AE-ACF4-482392AE372C}" dt="2023-04-05T11:28:43.809" v="2140" actId="47"/>
        <pc:sldMkLst>
          <pc:docMk/>
          <pc:sldMk cId="3170305159" sldId="2947"/>
        </pc:sldMkLst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620269481" sldId="2948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20269481" sldId="2948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447122408" sldId="294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447122408" sldId="2949"/>
            <ac:spMk id="5" creationId="{3FB316CA-370C-D9FC-85F9-D2A8F1BD8E4C}"/>
          </ac:spMkLst>
        </pc:sp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24A8079D-6749-4FE4-8604-2254E283DBEE}"/>
    <pc:docChg chg="undo custSel addSld delSld modSld sldOrd">
      <pc:chgData name="伊健 杜" userId="e69aded81da48593" providerId="LiveId" clId="{24A8079D-6749-4FE4-8604-2254E283DBEE}" dt="2023-04-06T11:21:00.956" v="6928" actId="20577"/>
      <pc:docMkLst>
        <pc:docMk/>
      </pc:docMkLst>
      <pc:sldChg chg="del">
        <pc:chgData name="伊健 杜" userId="e69aded81da48593" providerId="LiveId" clId="{24A8079D-6749-4FE4-8604-2254E283DBEE}" dt="2023-04-06T05:54:38.672" v="0" actId="47"/>
        <pc:sldMkLst>
          <pc:docMk/>
          <pc:sldMk cId="3989850249" sldId="2745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42680669" sldId="2762"/>
        </pc:sldMkLst>
        <pc:spChg chg="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6:03:39.931" v="16" actId="478"/>
          <ac:spMkLst>
            <pc:docMk/>
            <pc:sldMk cId="1542680669" sldId="2762"/>
            <ac:spMk id="4" creationId="{B6F70F01-3527-2C0C-F42C-E6291E0F230D}"/>
          </ac:spMkLst>
        </pc:spChg>
        <pc:spChg chg="del mod">
          <ac:chgData name="伊健 杜" userId="e69aded81da48593" providerId="LiveId" clId="{24A8079D-6749-4FE4-8604-2254E283DBEE}" dt="2023-04-06T06:04:17.006" v="34" actId="478"/>
          <ac:spMkLst>
            <pc:docMk/>
            <pc:sldMk cId="1542680669" sldId="2762"/>
            <ac:spMk id="6" creationId="{6039254A-9C7F-7679-6EDD-A45EFDCECB7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20.106" v="87" actId="1076"/>
          <ac:spMkLst>
            <pc:docMk/>
            <pc:sldMk cId="1542680669" sldId="2762"/>
            <ac:spMk id="8" creationId="{EFA9BF3A-8581-427A-75E6-6F09B2D989AF}"/>
          </ac:spMkLst>
        </pc:spChg>
        <pc:spChg chg="add 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9" creationId="{27136A9C-EE35-B2FD-1833-05A2191B4D85}"/>
          </ac:spMkLst>
        </pc:spChg>
        <pc:spChg chg="add del mod">
          <ac:chgData name="伊健 杜" userId="e69aded81da48593" providerId="LiveId" clId="{24A8079D-6749-4FE4-8604-2254E283DBEE}" dt="2023-04-06T06:04:54.174" v="64" actId="478"/>
          <ac:spMkLst>
            <pc:docMk/>
            <pc:sldMk cId="1542680669" sldId="2762"/>
            <ac:spMk id="10" creationId="{DD82AEDE-E378-4BC8-E47E-C322F9516F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500666780" sldId="2919"/>
        </pc:sldMkLst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807357662" sldId="2920"/>
        </pc:sldMkLst>
        <pc:picChg chg="del">
          <ac:chgData name="伊健 杜" userId="e69aded81da48593" providerId="LiveId" clId="{24A8079D-6749-4FE4-8604-2254E283DBEE}" dt="2023-04-06T05:54:46.689" v="5" actId="478"/>
          <ac:picMkLst>
            <pc:docMk/>
            <pc:sldMk cId="1807357662" sldId="2920"/>
            <ac:picMk id="4" creationId="{15C0CBD3-71CE-574D-3465-E3A6BFF43D36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396056849" sldId="2921"/>
        </pc:sldMkLst>
        <pc:picChg chg="del">
          <ac:chgData name="伊健 杜" userId="e69aded81da48593" providerId="LiveId" clId="{24A8079D-6749-4FE4-8604-2254E283DBEE}" dt="2023-04-06T05:54:45.362" v="4" actId="478"/>
          <ac:picMkLst>
            <pc:docMk/>
            <pc:sldMk cId="2396056849" sldId="2921"/>
            <ac:picMk id="2" creationId="{B6367909-DB96-BD36-45C2-EBBE7DDBAD23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500809612" sldId="2922"/>
        </pc:sldMkLst>
        <pc:picChg chg="del">
          <ac:chgData name="伊健 杜" userId="e69aded81da48593" providerId="LiveId" clId="{24A8079D-6749-4FE4-8604-2254E283DBEE}" dt="2023-04-06T05:54:44.611" v="3" actId="478"/>
          <ac:picMkLst>
            <pc:docMk/>
            <pc:sldMk cId="1500809612" sldId="2922"/>
            <ac:picMk id="2" creationId="{22FA3AFD-DF2D-7C26-688A-5E5649741420}"/>
          </ac:picMkLst>
        </pc:picChg>
      </pc:sldChg>
      <pc:sldChg chg="delSp modSp del">
        <pc:chgData name="伊健 杜" userId="e69aded81da48593" providerId="LiveId" clId="{24A8079D-6749-4FE4-8604-2254E283DBEE}" dt="2023-04-06T05:58:41.880" v="13" actId="47"/>
        <pc:sldMkLst>
          <pc:docMk/>
          <pc:sldMk cId="2292649923" sldId="2923"/>
        </pc:sldMkLst>
        <pc:picChg chg="del mod">
          <ac:chgData name="伊健 杜" userId="e69aded81da48593" providerId="LiveId" clId="{24A8079D-6749-4FE4-8604-2254E283DBEE}" dt="2023-04-06T05:54:43.347" v="2" actId="478"/>
          <ac:picMkLst>
            <pc:docMk/>
            <pc:sldMk cId="2292649923" sldId="2923"/>
            <ac:picMk id="2" creationId="{53BB808E-8922-6264-249C-B80A1D4072A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629031634" sldId="2924"/>
        </pc:sldMkLst>
        <pc:picChg chg="del">
          <ac:chgData name="伊健 杜" userId="e69aded81da48593" providerId="LiveId" clId="{24A8079D-6749-4FE4-8604-2254E283DBEE}" dt="2023-04-06T05:54:47.564" v="6" actId="478"/>
          <ac:picMkLst>
            <pc:docMk/>
            <pc:sldMk cId="1629031634" sldId="2924"/>
            <ac:picMk id="4" creationId="{B069BEA3-6851-D2D5-8AF8-51765622847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586487508" sldId="2925"/>
        </pc:sldMkLst>
        <pc:picChg chg="del">
          <ac:chgData name="伊健 杜" userId="e69aded81da48593" providerId="LiveId" clId="{24A8079D-6749-4FE4-8604-2254E283DBEE}" dt="2023-04-06T05:54:48.731" v="7" actId="478"/>
          <ac:picMkLst>
            <pc:docMk/>
            <pc:sldMk cId="2586487508" sldId="2925"/>
            <ac:picMk id="2" creationId="{C4B4EDA4-81AE-9A53-E5D5-7DF69034C2A9}"/>
          </ac:picMkLst>
        </pc:picChg>
      </pc:sldChg>
      <pc:sldChg chg="addSp delSp modSp del">
        <pc:chgData name="伊健 杜" userId="e69aded81da48593" providerId="LiveId" clId="{24A8079D-6749-4FE4-8604-2254E283DBEE}" dt="2023-04-06T05:58:41.880" v="13" actId="47"/>
        <pc:sldMkLst>
          <pc:docMk/>
          <pc:sldMk cId="1807341194" sldId="2926"/>
        </pc:sldMkLst>
        <pc:picChg chg="add mod">
          <ac:chgData name="伊健 杜" userId="e69aded81da48593" providerId="LiveId" clId="{24A8079D-6749-4FE4-8604-2254E283DBEE}" dt="2023-04-06T05:58:28.446" v="12" actId="1076"/>
          <ac:picMkLst>
            <pc:docMk/>
            <pc:sldMk cId="1807341194" sldId="2926"/>
            <ac:picMk id="2" creationId="{10488661-8FF0-1330-B515-36B09DA6E848}"/>
          </ac:picMkLst>
        </pc:picChg>
        <pc:picChg chg="del">
          <ac:chgData name="伊健 杜" userId="e69aded81da48593" providerId="LiveId" clId="{24A8079D-6749-4FE4-8604-2254E283DBEE}" dt="2023-04-06T05:54:50.550" v="9" actId="478"/>
          <ac:picMkLst>
            <pc:docMk/>
            <pc:sldMk cId="1807341194" sldId="2926"/>
            <ac:picMk id="4" creationId="{6439B3F6-6FE5-FE35-15FD-5FDC35252870}"/>
          </ac:picMkLst>
        </pc:picChg>
        <pc:picChg chg="del">
          <ac:chgData name="伊健 杜" userId="e69aded81da48593" providerId="LiveId" clId="{24A8079D-6749-4FE4-8604-2254E283DBEE}" dt="2023-04-06T05:54:49.803" v="8" actId="478"/>
          <ac:picMkLst>
            <pc:docMk/>
            <pc:sldMk cId="1807341194" sldId="2926"/>
            <ac:picMk id="5" creationId="{B2789EBC-7E27-58BA-DBF9-FF52B836964B}"/>
          </ac:picMkLst>
        </pc:picChg>
        <pc:picChg chg="del">
          <ac:chgData name="伊健 杜" userId="e69aded81da48593" providerId="LiveId" clId="{24A8079D-6749-4FE4-8604-2254E283DBEE}" dt="2023-04-06T05:54:50.931" v="10" actId="478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delSp modSp add del mod">
        <pc:chgData name="伊健 杜" userId="e69aded81da48593" providerId="LiveId" clId="{24A8079D-6749-4FE4-8604-2254E283DBEE}" dt="2023-04-06T08:39:36.742" v="6705"/>
        <pc:sldMkLst>
          <pc:docMk/>
          <pc:sldMk cId="1108335688" sldId="292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12:34.160" v="739" actId="478"/>
          <ac:picMkLst>
            <pc:docMk/>
            <pc:sldMk cId="1108335688" sldId="2927"/>
            <ac:picMk id="2050" creationId="{B83A76FB-46A0-5609-BA3B-A467B63D3A4F}"/>
          </ac:picMkLst>
        </pc:picChg>
        <pc:picChg chg="add mod">
          <ac:chgData name="伊健 杜" userId="e69aded81da48593" providerId="LiveId" clId="{24A8079D-6749-4FE4-8604-2254E283DBEE}" dt="2023-04-06T07:39:05.031" v="6513" actId="1076"/>
          <ac:picMkLst>
            <pc:docMk/>
            <pc:sldMk cId="1108335688" sldId="2927"/>
            <ac:picMk id="30722" creationId="{C106C012-227F-B644-CC55-D06D8B214B90}"/>
          </ac:picMkLst>
        </pc:pic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80473688" sldId="292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071890930" sldId="292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875847996" sldId="293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91305812" sldId="293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197431242" sldId="293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364005100" sldId="293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4157606034" sldId="293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71395248" sldId="293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1811580" sldId="293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23079608" sldId="293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1788517" sldId="293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3127246" sldId="293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185679573" sldId="294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721899634" sldId="294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8964827" sldId="294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575050473" sldId="294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25212094" sldId="294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78475147" sldId="294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956856111" sldId="294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74940833" sldId="294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20269481" sldId="2948"/>
        </pc:sldMkLst>
      </pc:sldChg>
      <pc:sldChg chg="modSp mod">
        <pc:chgData name="伊健 杜" userId="e69aded81da48593" providerId="LiveId" clId="{24A8079D-6749-4FE4-8604-2254E283DBEE}" dt="2023-04-06T09:55:57.990" v="6826"/>
        <pc:sldMkLst>
          <pc:docMk/>
          <pc:sldMk cId="3447122408" sldId="2949"/>
        </pc:sldMkLst>
        <pc:spChg chg="mod">
          <ac:chgData name="伊健 杜" userId="e69aded81da48593" providerId="LiveId" clId="{24A8079D-6749-4FE4-8604-2254E283DBEE}" dt="2023-04-06T09:55:57.990" v="6826"/>
          <ac:spMkLst>
            <pc:docMk/>
            <pc:sldMk cId="3447122408" sldId="2949"/>
            <ac:spMk id="5" creationId="{3FB316CA-370C-D9FC-85F9-D2A8F1BD8E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45525508" sldId="2950"/>
        </pc:sldMkLst>
      </pc:sldChg>
      <pc:sldChg chg="addSp delSp modSp add mod delAnim">
        <pc:chgData name="伊健 杜" userId="e69aded81da48593" providerId="LiveId" clId="{24A8079D-6749-4FE4-8604-2254E283DBEE}" dt="2023-04-06T08:39:36.742" v="6705"/>
        <pc:sldMkLst>
          <pc:docMk/>
          <pc:sldMk cId="3716261788" sldId="295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716261788" sldId="2950"/>
            <ac:spMk id="3" creationId="{90D857A6-C700-A4CE-6C24-391DC4FBEE19}"/>
          </ac:spMkLst>
        </pc:spChg>
        <pc:spChg chg="del mod">
          <ac:chgData name="伊健 杜" userId="e69aded81da48593" providerId="LiveId" clId="{24A8079D-6749-4FE4-8604-2254E283DBEE}" dt="2023-04-06T06:05:36.016" v="115" actId="478"/>
          <ac:spMkLst>
            <pc:docMk/>
            <pc:sldMk cId="3716261788" sldId="2950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38.495" v="116" actId="1076"/>
          <ac:spMkLst>
            <pc:docMk/>
            <pc:sldMk cId="3716261788" sldId="2950"/>
            <ac:spMk id="8" creationId="{EFA9BF3A-8581-427A-75E6-6F09B2D989AF}"/>
          </ac:spMkLst>
        </pc:spChg>
        <pc:picChg chg="del mod">
          <ac:chgData name="伊健 杜" userId="e69aded81da48593" providerId="LiveId" clId="{24A8079D-6749-4FE4-8604-2254E283DBEE}" dt="2023-04-06T06:06:24.085" v="247" actId="478"/>
          <ac:picMkLst>
            <pc:docMk/>
            <pc:sldMk cId="3716261788" sldId="2950"/>
            <ac:picMk id="5" creationId="{B338C059-6FD4-204D-3999-BF754FC26C65}"/>
          </ac:picMkLst>
        </pc:picChg>
        <pc:picChg chg="add mod">
          <ac:chgData name="伊健 杜" userId="e69aded81da48593" providerId="LiveId" clId="{24A8079D-6749-4FE4-8604-2254E283DBEE}" dt="2023-04-06T07:36:27.779" v="6488" actId="1076"/>
          <ac:picMkLst>
            <pc:docMk/>
            <pc:sldMk cId="3716261788" sldId="2950"/>
            <ac:picMk id="11266" creationId="{08D96E8C-9107-867B-9935-ECFE211CE855}"/>
          </ac:picMkLst>
        </pc:picChg>
      </pc:sldChg>
      <pc:sldChg chg="addSp modSp add mod modAnim">
        <pc:chgData name="伊健 杜" userId="e69aded81da48593" providerId="LiveId" clId="{24A8079D-6749-4FE4-8604-2254E283DBEE}" dt="2023-04-06T10:28:31.397" v="6858"/>
        <pc:sldMkLst>
          <pc:docMk/>
          <pc:sldMk cId="1097938814" sldId="295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97938814" sldId="2951"/>
            <ac:spMk id="3" creationId="{90D857A6-C700-A4CE-6C24-391DC4FBEE19}"/>
          </ac:spMkLst>
        </pc:spChg>
        <pc:spChg chg="add mod">
          <ac:chgData name="伊健 杜" userId="e69aded81da48593" providerId="LiveId" clId="{24A8079D-6749-4FE4-8604-2254E283DBEE}" dt="2023-04-06T10:28:20.208" v="6852" actId="1076"/>
          <ac:spMkLst>
            <pc:docMk/>
            <pc:sldMk cId="1097938814" sldId="2951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28:27.129" v="6857" actId="1076"/>
          <ac:spMkLst>
            <pc:docMk/>
            <pc:sldMk cId="1097938814" sldId="2951"/>
            <ac:spMk id="5" creationId="{E173859C-EEE9-55A9-45C2-A6AC002D4D3A}"/>
          </ac:spMkLst>
        </pc:spChg>
        <pc:picChg chg="add mod">
          <ac:chgData name="伊健 杜" userId="e69aded81da48593" providerId="LiveId" clId="{24A8079D-6749-4FE4-8604-2254E283DBEE}" dt="2023-04-06T10:28:21.100" v="6853" actId="1076"/>
          <ac:picMkLst>
            <pc:docMk/>
            <pc:sldMk cId="1097938814" sldId="2951"/>
            <ac:picMk id="26626" creationId="{C6FB0BB7-FBEB-3B68-D7FA-B0A13EAC5CA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0307351" sldId="295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4" creationId="{DE2CDCEE-8B06-738F-ED6B-C8788393072F}"/>
          </ac:spMkLst>
        </pc:spChg>
        <pc:picChg chg="add mod">
          <ac:chgData name="伊健 杜" userId="e69aded81da48593" providerId="LiveId" clId="{24A8079D-6749-4FE4-8604-2254E283DBEE}" dt="2023-04-06T07:37:04.172" v="6494" actId="1076"/>
          <ac:picMkLst>
            <pc:docMk/>
            <pc:sldMk cId="420307351" sldId="2952"/>
            <ac:picMk id="27650" creationId="{EB0355BB-6E69-28CB-F590-7A9577617CD5}"/>
          </ac:picMkLst>
        </pc:picChg>
      </pc:sldChg>
      <pc:sldChg chg="addSp modSp add mod modAnim">
        <pc:chgData name="伊健 杜" userId="e69aded81da48593" providerId="LiveId" clId="{24A8079D-6749-4FE4-8604-2254E283DBEE}" dt="2023-04-06T10:37:26.815" v="6882"/>
        <pc:sldMkLst>
          <pc:docMk/>
          <pc:sldMk cId="2081471631" sldId="2953"/>
        </pc:sldMkLst>
        <pc:spChg chg="mod">
          <ac:chgData name="伊健 杜" userId="e69aded81da48593" providerId="LiveId" clId="{24A8079D-6749-4FE4-8604-2254E283DBEE}" dt="2023-04-06T10:35:49.768" v="6860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10:35:50.581" v="6862"/>
          <ac:spMkLst>
            <pc:docMk/>
            <pc:sldMk cId="2081471631" sldId="2953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35:51.549" v="6864"/>
          <ac:spMkLst>
            <pc:docMk/>
            <pc:sldMk cId="2081471631" sldId="2953"/>
            <ac:spMk id="5" creationId="{F6524927-12ED-5D23-6E18-D8E0A0852205}"/>
          </ac:spMkLst>
        </pc:spChg>
        <pc:spChg chg="add mod">
          <ac:chgData name="伊健 杜" userId="e69aded81da48593" providerId="LiveId" clId="{24A8079D-6749-4FE4-8604-2254E283DBEE}" dt="2023-04-06T10:36:59.433" v="6881" actId="20577"/>
          <ac:spMkLst>
            <pc:docMk/>
            <pc:sldMk cId="2081471631" sldId="2953"/>
            <ac:spMk id="6" creationId="{DC608461-CCF0-DDB8-F21D-BBC31DA8FAF2}"/>
          </ac:spMkLst>
        </pc:spChg>
        <pc:picChg chg="add mod">
          <ac:chgData name="伊健 杜" userId="e69aded81da48593" providerId="LiveId" clId="{24A8079D-6749-4FE4-8604-2254E283DBEE}" dt="2023-04-06T09:55:50.327" v="6809" actId="1076"/>
          <ac:picMkLst>
            <pc:docMk/>
            <pc:sldMk cId="2081471631" sldId="2953"/>
            <ac:picMk id="28674" creationId="{44BD89B7-9F24-1C31-71EA-FDE17B4EBC85}"/>
          </ac:picMkLst>
        </pc:picChg>
        <pc:picChg chg="add mod">
          <ac:chgData name="伊健 杜" userId="e69aded81da48593" providerId="LiveId" clId="{24A8079D-6749-4FE4-8604-2254E283DBEE}" dt="2023-04-06T09:55:49.595" v="6808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addSp delSp modSp add mod modAnim">
        <pc:chgData name="伊健 杜" userId="e69aded81da48593" providerId="LiveId" clId="{24A8079D-6749-4FE4-8604-2254E283DBEE}" dt="2023-04-06T09:55:39.344" v="6806" actId="478"/>
        <pc:sldMkLst>
          <pc:docMk/>
          <pc:sldMk cId="4050419372" sldId="295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050419372" sldId="2954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48:57.950" v="6751" actId="1076"/>
          <ac:spMkLst>
            <pc:docMk/>
            <pc:sldMk cId="4050419372" sldId="2954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8:49:25.249" v="6770" actId="20577"/>
          <ac:spMkLst>
            <pc:docMk/>
            <pc:sldMk cId="4050419372" sldId="2954"/>
            <ac:spMk id="5" creationId="{59DB01E9-1694-F217-4DDE-59333EDDF11A}"/>
          </ac:spMkLst>
        </pc:spChg>
        <pc:picChg chg="add mod">
          <ac:chgData name="伊健 杜" userId="e69aded81da48593" providerId="LiveId" clId="{24A8079D-6749-4FE4-8604-2254E283DBEE}" dt="2023-04-06T07:38:34.166" v="6509" actId="14100"/>
          <ac:picMkLst>
            <pc:docMk/>
            <pc:sldMk cId="4050419372" sldId="2954"/>
            <ac:picMk id="29698" creationId="{A6DB2D86-1C7A-6AA4-5B4A-5D84F9F0775A}"/>
          </ac:picMkLst>
        </pc:picChg>
        <pc:inkChg chg="add del">
          <ac:chgData name="伊健 杜" userId="e69aded81da48593" providerId="LiveId" clId="{24A8079D-6749-4FE4-8604-2254E283DBEE}" dt="2023-04-06T09:55:39.344" v="6806" actId="478"/>
          <ac:inkMkLst>
            <pc:docMk/>
            <pc:sldMk cId="4050419372" sldId="2954"/>
            <ac:inkMk id="6" creationId="{5A540312-BC25-A99D-BD56-1820BF90BBDB}"/>
          </ac:inkMkLst>
        </pc:ink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443606920" sldId="295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20.118" v="6516" actId="14100"/>
          <ac:picMkLst>
            <pc:docMk/>
            <pc:sldMk cId="1443606920" sldId="2955"/>
            <ac:picMk id="31746" creationId="{7E9E2E77-6848-8719-513E-C4286BE4A4F2}"/>
          </ac:picMkLst>
        </pc:picChg>
      </pc:sldChg>
      <pc:sldChg chg="delSp modSp new mod">
        <pc:chgData name="伊健 杜" userId="e69aded81da48593" providerId="LiveId" clId="{24A8079D-6749-4FE4-8604-2254E283DBEE}" dt="2023-04-06T08:39:36.742" v="6705"/>
        <pc:sldMkLst>
          <pc:docMk/>
          <pc:sldMk cId="9382297" sldId="295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382297" sldId="2956"/>
            <ac:spMk id="2" creationId="{08CCE4F1-5354-A605-566E-5F8AAE2435A0}"/>
          </ac:spMkLst>
        </pc:spChg>
        <pc:spChg chg="del">
          <ac:chgData name="伊健 杜" userId="e69aded81da48593" providerId="LiveId" clId="{24A8079D-6749-4FE4-8604-2254E283DBEE}" dt="2023-04-06T06:13:46.106" v="1006" actId="478"/>
          <ac:spMkLst>
            <pc:docMk/>
            <pc:sldMk cId="9382297" sldId="2956"/>
            <ac:spMk id="3" creationId="{A29F8479-D05D-E389-098E-B174F002782A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903008994" sldId="295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903008994" sldId="2957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57999751" sldId="295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57999751" sldId="2958"/>
            <ac:spMk id="2" creationId="{08CCE4F1-5354-A605-566E-5F8AAE2435A0}"/>
          </ac:spMkLst>
        </pc:spChg>
      </pc:sldChg>
      <pc:sldChg chg="new del">
        <pc:chgData name="伊健 杜" userId="e69aded81da48593" providerId="LiveId" clId="{24A8079D-6749-4FE4-8604-2254E283DBEE}" dt="2023-04-06T07:07:29.571" v="4286" actId="47"/>
        <pc:sldMkLst>
          <pc:docMk/>
          <pc:sldMk cId="2645540065" sldId="2959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213959171" sldId="296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55.063" v="6518" actId="1076"/>
          <ac:picMkLst>
            <pc:docMk/>
            <pc:sldMk cId="2213959171" sldId="2960"/>
            <ac:picMk id="32770" creationId="{9F6E2957-FB53-9FA1-84FB-999AA320F0C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54208266" sldId="296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0:26.335" v="6522" actId="1076"/>
          <ac:picMkLst>
            <pc:docMk/>
            <pc:sldMk cId="2854208266" sldId="2961"/>
            <ac:picMk id="33794" creationId="{4EF38205-3C56-3229-8120-4D17FFF04940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468725070" sldId="296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68725070" sldId="2962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726881727" sldId="296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23.752" v="6539" actId="1076"/>
          <ac:picMkLst>
            <pc:docMk/>
            <pc:sldMk cId="726881727" sldId="2963"/>
            <ac:picMk id="34818" creationId="{75B71D4C-701A-E8FC-110D-8738F53CB286}"/>
          </ac:picMkLst>
        </pc:picChg>
      </pc:sldChg>
      <pc:sldChg chg="addSp delSp modSp add mod ord">
        <pc:chgData name="伊健 杜" userId="e69aded81da48593" providerId="LiveId" clId="{24A8079D-6749-4FE4-8604-2254E283DBEE}" dt="2023-04-06T09:56:10.767" v="6827" actId="478"/>
        <pc:sldMkLst>
          <pc:docMk/>
          <pc:sldMk cId="913891220" sldId="296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13891220" sldId="2964"/>
            <ac:spMk id="2" creationId="{08CCE4F1-5354-A605-566E-5F8AAE2435A0}"/>
          </ac:spMkLst>
        </pc:spChg>
        <pc:spChg chg="add del mod">
          <ac:chgData name="伊健 杜" userId="e69aded81da48593" providerId="LiveId" clId="{24A8079D-6749-4FE4-8604-2254E283DBEE}" dt="2023-04-06T09:56:10.767" v="6827" actId="478"/>
          <ac:spMkLst>
            <pc:docMk/>
            <pc:sldMk cId="913891220" sldId="2964"/>
            <ac:spMk id="3" creationId="{7102ACF2-C4FE-586B-9BE3-D73CD0D81E5A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589856920" sldId="296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89856920" sldId="2965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6:23:34.132" v="2013" actId="478"/>
          <ac:spMkLst>
            <pc:docMk/>
            <pc:sldMk cId="2589856920" sldId="296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6:25:12.322" v="2115" actId="20577"/>
          <ac:spMkLst>
            <pc:docMk/>
            <pc:sldMk cId="2589856920" sldId="2965"/>
            <ac:spMk id="4" creationId="{D1379CB6-5936-B361-334A-266FAAA26B83}"/>
          </ac:spMkLst>
        </pc:spChg>
        <pc:spChg chg="add mod">
          <ac:chgData name="伊健 杜" userId="e69aded81da48593" providerId="LiveId" clId="{24A8079D-6749-4FE4-8604-2254E283DBEE}" dt="2023-04-06T06:25:05.107" v="2109"/>
          <ac:spMkLst>
            <pc:docMk/>
            <pc:sldMk cId="2589856920" sldId="2965"/>
            <ac:spMk id="6" creationId="{87498C3D-2000-0FB7-9339-4BD329B54241}"/>
          </ac:spMkLst>
        </pc:spChg>
        <pc:picChg chg="add mod">
          <ac:chgData name="伊健 杜" userId="e69aded81da48593" providerId="LiveId" clId="{24A8079D-6749-4FE4-8604-2254E283DBEE}" dt="2023-04-06T06:24:10.062" v="2100" actId="1076"/>
          <ac:picMkLst>
            <pc:docMk/>
            <pc:sldMk cId="2589856920" sldId="2965"/>
            <ac:picMk id="1026" creationId="{CE8AB819-4D72-565C-1924-93C3CD644317}"/>
          </ac:picMkLst>
        </pc:picChg>
        <pc:picChg chg="add mod">
          <ac:chgData name="伊健 杜" userId="e69aded81da48593" providerId="LiveId" clId="{24A8079D-6749-4FE4-8604-2254E283DBEE}" dt="2023-04-06T06:25:01.840" v="2108" actId="1076"/>
          <ac:picMkLst>
            <pc:docMk/>
            <pc:sldMk cId="2589856920" sldId="2965"/>
            <ac:picMk id="1028" creationId="{B3C5D8C9-8D44-E27E-A3A7-EF070A4B41C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142608613" sldId="2966"/>
        </pc:sldMkLst>
        <pc:spChg chg="mod">
          <ac:chgData name="伊健 杜" userId="e69aded81da48593" providerId="LiveId" clId="{24A8079D-6749-4FE4-8604-2254E283DBEE}" dt="2023-04-06T06:27:15.234" v="2435"/>
          <ac:spMkLst>
            <pc:docMk/>
            <pc:sldMk cId="4142608613" sldId="2966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142608613" sldId="2966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41.725" v="6543" actId="1076"/>
          <ac:picMkLst>
            <pc:docMk/>
            <pc:sldMk cId="4142608613" sldId="2966"/>
            <ac:picMk id="35842" creationId="{86DC9585-AB88-CC69-A8E0-EA61A342D99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368175319" sldId="2967"/>
        </pc:sldMkLst>
        <pc:spChg chg="mod">
          <ac:chgData name="伊健 杜" userId="e69aded81da48593" providerId="LiveId" clId="{24A8079D-6749-4FE4-8604-2254E283DBEE}" dt="2023-04-06T06:27:19.408" v="2436"/>
          <ac:spMkLst>
            <pc:docMk/>
            <pc:sldMk cId="1368175319" sldId="296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68175319" sldId="2967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2:11.251" v="6547" actId="1076"/>
          <ac:picMkLst>
            <pc:docMk/>
            <pc:sldMk cId="1368175319" sldId="2967"/>
            <ac:picMk id="36866" creationId="{4676CEC6-7CB7-2CD8-311A-B6A09C3CF9D9}"/>
          </ac:picMkLst>
        </pc:picChg>
      </pc:sldChg>
      <pc:sldChg chg="addSp delSp modSp add mod modAnim">
        <pc:chgData name="伊健 杜" userId="e69aded81da48593" providerId="LiveId" clId="{24A8079D-6749-4FE4-8604-2254E283DBEE}" dt="2023-04-06T09:56:25.251" v="6828"/>
        <pc:sldMkLst>
          <pc:docMk/>
          <pc:sldMk cId="1315242715" sldId="2968"/>
        </pc:sldMkLst>
        <pc:spChg chg="del">
          <ac:chgData name="伊健 杜" userId="e69aded81da48593" providerId="LiveId" clId="{24A8079D-6749-4FE4-8604-2254E283DBEE}" dt="2023-04-06T06:27:51.060" v="2438" actId="478"/>
          <ac:spMkLst>
            <pc:docMk/>
            <pc:sldMk cId="1315242715" sldId="2968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15242715" sldId="2968"/>
            <ac:spMk id="3" creationId="{A68883CB-963E-F336-7660-7F30997E9C5B}"/>
          </ac:spMkLst>
        </pc:spChg>
        <pc:spChg chg="add del mod">
          <ac:chgData name="伊健 杜" userId="e69aded81da48593" providerId="LiveId" clId="{24A8079D-6749-4FE4-8604-2254E283DBEE}" dt="2023-04-06T06:27:53.064" v="2439" actId="478"/>
          <ac:spMkLst>
            <pc:docMk/>
            <pc:sldMk cId="1315242715" sldId="2968"/>
            <ac:spMk id="6" creationId="{7FBC8F94-5A22-8D26-AC82-C34F4F2636B3}"/>
          </ac:spMkLst>
        </pc:spChg>
        <pc:spChg chg="add mod">
          <ac:chgData name="伊健 杜" userId="e69aded81da48593" providerId="LiveId" clId="{24A8079D-6749-4FE4-8604-2254E283DBEE}" dt="2023-04-06T07:43:37.244" v="6574" actId="1076"/>
          <ac:spMkLst>
            <pc:docMk/>
            <pc:sldMk cId="1315242715" sldId="2968"/>
            <ac:spMk id="7" creationId="{069F9FDA-B764-987E-380D-4E073A274834}"/>
          </ac:spMkLst>
        </pc:spChg>
        <pc:picChg chg="add mod">
          <ac:chgData name="伊健 杜" userId="e69aded81da48593" providerId="LiveId" clId="{24A8079D-6749-4FE4-8604-2254E283DBEE}" dt="2023-04-06T06:35:23.145" v="2725" actId="14100"/>
          <ac:picMkLst>
            <pc:docMk/>
            <pc:sldMk cId="1315242715" sldId="2968"/>
            <ac:picMk id="2050" creationId="{9BDF257A-4E38-5A0D-640E-AAE16223C636}"/>
          </ac:picMkLst>
        </pc:picChg>
      </pc:sldChg>
      <pc:sldChg chg="addSp modSp add mod modAnim">
        <pc:chgData name="伊健 杜" userId="e69aded81da48593" providerId="LiveId" clId="{24A8079D-6749-4FE4-8604-2254E283DBEE}" dt="2023-04-06T09:22:22.506" v="6799"/>
        <pc:sldMkLst>
          <pc:docMk/>
          <pc:sldMk cId="547530724" sldId="2969"/>
        </pc:sldMkLst>
        <pc:spChg chg="add mod">
          <ac:chgData name="伊健 杜" userId="e69aded81da48593" providerId="LiveId" clId="{24A8079D-6749-4FE4-8604-2254E283DBEE}" dt="2023-04-06T07:43:43.004" v="6590"/>
          <ac:spMkLst>
            <pc:docMk/>
            <pc:sldMk cId="547530724" sldId="2969"/>
            <ac:spMk id="2" creationId="{67FEEA8B-515A-658F-6D3F-772B102B90E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547530724" sldId="2969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4:25.438" v="2710" actId="1076"/>
          <ac:picMkLst>
            <pc:docMk/>
            <pc:sldMk cId="547530724" sldId="2969"/>
            <ac:picMk id="4098" creationId="{6C5D513C-E07F-2117-9F04-908DF3935616}"/>
          </ac:picMkLst>
        </pc:picChg>
      </pc:sldChg>
      <pc:sldChg chg="addSp modSp add mod modAnim">
        <pc:chgData name="伊健 杜" userId="e69aded81da48593" providerId="LiveId" clId="{24A8079D-6749-4FE4-8604-2254E283DBEE}" dt="2023-04-06T09:22:26.783" v="6800"/>
        <pc:sldMkLst>
          <pc:docMk/>
          <pc:sldMk cId="1509792580" sldId="2970"/>
        </pc:sldMkLst>
        <pc:spChg chg="add mod">
          <ac:chgData name="伊健 杜" userId="e69aded81da48593" providerId="LiveId" clId="{24A8079D-6749-4FE4-8604-2254E283DBEE}" dt="2023-04-06T07:43:53.574" v="6619" actId="1076"/>
          <ac:spMkLst>
            <pc:docMk/>
            <pc:sldMk cId="1509792580" sldId="2970"/>
            <ac:spMk id="2" creationId="{F71322FB-5099-3C6B-A4B7-7835CB3760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09792580" sldId="297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5:59.159" v="2729" actId="1076"/>
          <ac:picMkLst>
            <pc:docMk/>
            <pc:sldMk cId="1509792580" sldId="2970"/>
            <ac:picMk id="5122" creationId="{30B8AA0E-D4D7-BCFF-3D0D-2CF2D28D0033}"/>
          </ac:picMkLst>
        </pc:picChg>
        <pc:picChg chg="add mod">
          <ac:chgData name="伊健 杜" userId="e69aded81da48593" providerId="LiveId" clId="{24A8079D-6749-4FE4-8604-2254E283DBEE}" dt="2023-04-06T06:35:58.068" v="2728" actId="1076"/>
          <ac:picMkLst>
            <pc:docMk/>
            <pc:sldMk cId="1509792580" sldId="2970"/>
            <ac:picMk id="5124" creationId="{8C4B7EA0-9D22-2E9D-9BA2-565F75184CC9}"/>
          </ac:picMkLst>
        </pc:pic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1572474126" sldId="2971"/>
        </pc:sldMkLst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6:29:05.144" v="2544" actId="478"/>
          <ac:spMkLst>
            <pc:docMk/>
            <pc:sldMk cId="1572474126" sldId="2971"/>
            <ac:spMk id="3" creationId="{93036731-8033-3897-33F0-056F40F54BBE}"/>
          </ac:spMkLst>
        </pc:spChg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4" creationId="{D1379CB6-5936-B361-334A-266FAAA26B83}"/>
          </ac:spMkLst>
        </pc:spChg>
        <pc:spChg chg="mod">
          <ac:chgData name="伊健 杜" userId="e69aded81da48593" providerId="LiveId" clId="{24A8079D-6749-4FE4-8604-2254E283DBEE}" dt="2023-04-06T06:29:53.083" v="2610"/>
          <ac:spMkLst>
            <pc:docMk/>
            <pc:sldMk cId="1572474126" sldId="2971"/>
            <ac:spMk id="6" creationId="{87498C3D-2000-0FB7-9339-4BD329B5424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7" creationId="{CE28054F-1791-ACD4-3A94-28CC94CB84BF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8" creationId="{6E6FFA1B-F16B-4D5F-1FF5-82DC2BB9BF53}"/>
          </ac:spMkLst>
        </pc:sp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6" creationId="{CE8AB819-4D72-565C-1924-93C3CD644317}"/>
          </ac:picMkLst>
        </pc:pic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8" creationId="{B3C5D8C9-8D44-E27E-A3A7-EF070A4B41C2}"/>
          </ac:picMkLst>
        </pc:picChg>
        <pc:picChg chg="add mod">
          <ac:chgData name="伊健 杜" userId="e69aded81da48593" providerId="LiveId" clId="{24A8079D-6749-4FE4-8604-2254E283DBEE}" dt="2023-04-06T07:42:33.485" v="6549" actId="1076"/>
          <ac:picMkLst>
            <pc:docMk/>
            <pc:sldMk cId="1572474126" sldId="2971"/>
            <ac:picMk id="3074" creationId="{862E09F8-3CA9-9E03-C17F-91F8CCBBD428}"/>
          </ac:picMkLst>
        </pc:picChg>
        <pc:picChg chg="add mod">
          <ac:chgData name="伊健 杜" userId="e69aded81da48593" providerId="LiveId" clId="{24A8079D-6749-4FE4-8604-2254E283DBEE}" dt="2023-04-06T07:42:58.345" v="6555" actId="1076"/>
          <ac:picMkLst>
            <pc:docMk/>
            <pc:sldMk cId="1572474126" sldId="2971"/>
            <ac:picMk id="3076" creationId="{31C3B8D2-28A3-7659-CCE6-9B072DD47BE6}"/>
          </ac:picMkLst>
        </pc:picChg>
      </pc:sldChg>
      <pc:sldChg chg="addSp modSp add mod modAnim">
        <pc:chgData name="伊健 杜" userId="e69aded81da48593" providerId="LiveId" clId="{24A8079D-6749-4FE4-8604-2254E283DBEE}" dt="2023-04-06T09:22:30.711" v="6801"/>
        <pc:sldMkLst>
          <pc:docMk/>
          <pc:sldMk cId="3047510639" sldId="2972"/>
        </pc:sldMkLst>
        <pc:spChg chg="add mod">
          <ac:chgData name="伊健 杜" userId="e69aded81da48593" providerId="LiveId" clId="{24A8079D-6749-4FE4-8604-2254E283DBEE}" dt="2023-04-06T07:44:01.668" v="6630"/>
          <ac:spMkLst>
            <pc:docMk/>
            <pc:sldMk cId="3047510639" sldId="2972"/>
            <ac:spMk id="2" creationId="{433E1938-9CC9-CC36-65FD-0E197C18E3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047510639" sldId="297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6:19.619" v="2733" actId="14100"/>
          <ac:picMkLst>
            <pc:docMk/>
            <pc:sldMk cId="3047510639" sldId="2972"/>
            <ac:picMk id="6146" creationId="{C14907A2-1DE9-F4D9-DCE9-7315BA128BBE}"/>
          </ac:picMkLst>
        </pc:picChg>
      </pc:sldChg>
      <pc:sldChg chg="addSp modSp add mod">
        <pc:chgData name="伊健 杜" userId="e69aded81da48593" providerId="LiveId" clId="{24A8079D-6749-4FE4-8604-2254E283DBEE}" dt="2023-04-06T09:31:59.920" v="6805" actId="20577"/>
        <pc:sldMkLst>
          <pc:docMk/>
          <pc:sldMk cId="1565753624" sldId="297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565753624" sldId="297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9:31:59.920" v="6805" actId="20577"/>
          <ac:spMkLst>
            <pc:docMk/>
            <pc:sldMk cId="1565753624" sldId="297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7:35.573" v="2875" actId="1076"/>
          <ac:picMkLst>
            <pc:docMk/>
            <pc:sldMk cId="1565753624" sldId="2973"/>
            <ac:picMk id="7170" creationId="{EC0F544E-0D25-AD89-DBE0-EBDE4B847E6A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599804863" sldId="297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40:36.727" v="2930" actId="478"/>
          <ac:picMkLst>
            <pc:docMk/>
            <pc:sldMk cId="3599804863" sldId="2974"/>
            <ac:picMk id="7170" creationId="{EC0F544E-0D25-AD89-DBE0-EBDE4B847E6A}"/>
          </ac:picMkLst>
        </pc:picChg>
        <pc:picChg chg="add mod">
          <ac:chgData name="伊健 杜" userId="e69aded81da48593" providerId="LiveId" clId="{24A8079D-6749-4FE4-8604-2254E283DBEE}" dt="2023-04-06T06:42:24.055" v="3032" actId="1076"/>
          <ac:picMkLst>
            <pc:docMk/>
            <pc:sldMk cId="3599804863" sldId="2974"/>
            <ac:picMk id="8194" creationId="{88D23C81-915F-3FDC-E776-5AB02ED155D3}"/>
          </ac:picMkLst>
        </pc:picChg>
      </pc:sldChg>
      <pc:sldChg chg="addSp delSp modSp add mod modNotesTx">
        <pc:chgData name="伊健 杜" userId="e69aded81da48593" providerId="LiveId" clId="{24A8079D-6749-4FE4-8604-2254E283DBEE}" dt="2023-04-06T10:06:11.211" v="6836" actId="20577"/>
        <pc:sldMkLst>
          <pc:docMk/>
          <pc:sldMk cId="263970782" sldId="297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4" creationId="{EAB6BD14-4153-4119-4734-D808B2C052AD}"/>
          </ac:spMkLst>
        </pc:spChg>
        <pc:picChg chg="del">
          <ac:chgData name="伊健 杜" userId="e69aded81da48593" providerId="LiveId" clId="{24A8079D-6749-4FE4-8604-2254E283DBEE}" dt="2023-04-06T06:42:31.541" v="3034" actId="478"/>
          <ac:picMkLst>
            <pc:docMk/>
            <pc:sldMk cId="263970782" sldId="2975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49:29.699" v="3471" actId="1076"/>
          <ac:picMkLst>
            <pc:docMk/>
            <pc:sldMk cId="263970782" sldId="2975"/>
            <ac:picMk id="9218" creationId="{61E6329F-1037-AF72-C648-5A6B34F0CDCD}"/>
          </ac:picMkLst>
        </pc:picChg>
        <pc:picChg chg="add mod">
          <ac:chgData name="伊健 杜" userId="e69aded81da48593" providerId="LiveId" clId="{24A8079D-6749-4FE4-8604-2254E283DBEE}" dt="2023-04-06T06:44:42.238" v="3144" actId="1076"/>
          <ac:picMkLst>
            <pc:docMk/>
            <pc:sldMk cId="263970782" sldId="2975"/>
            <ac:picMk id="9220" creationId="{E283D485-00F2-44DE-5FCF-093202CCFA4C}"/>
          </ac:picMkLst>
        </pc:picChg>
        <pc:picChg chg="add mod">
          <ac:chgData name="伊健 杜" userId="e69aded81da48593" providerId="LiveId" clId="{24A8079D-6749-4FE4-8604-2254E283DBEE}" dt="2023-04-06T06:45:11.595" v="3146" actId="14100"/>
          <ac:picMkLst>
            <pc:docMk/>
            <pc:sldMk cId="263970782" sldId="2975"/>
            <ac:picMk id="9222" creationId="{40238946-8B87-B247-254E-AF5AB2F51ACE}"/>
          </ac:picMkLst>
        </pc:picChg>
        <pc:picChg chg="add del">
          <ac:chgData name="伊健 杜" userId="e69aded81da48593" providerId="LiveId" clId="{24A8079D-6749-4FE4-8604-2254E283DBEE}" dt="2023-04-06T06:46:52.521" v="3148" actId="478"/>
          <ac:picMkLst>
            <pc:docMk/>
            <pc:sldMk cId="263970782" sldId="2975"/>
            <ac:picMk id="9224" creationId="{CA9B9F22-15B6-9D23-91CF-B8FE5ACDF2DD}"/>
          </ac:picMkLst>
        </pc:picChg>
        <pc:picChg chg="add mod">
          <ac:chgData name="伊健 杜" userId="e69aded81da48593" providerId="LiveId" clId="{24A8079D-6749-4FE4-8604-2254E283DBEE}" dt="2023-04-06T06:49:51.859" v="3473" actId="1076"/>
          <ac:picMkLst>
            <pc:docMk/>
            <pc:sldMk cId="263970782" sldId="2975"/>
            <ac:picMk id="9226" creationId="{FEDDC9BF-7F6A-0350-545A-D089B2820B61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3448564587" sldId="297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448564587" sldId="2976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11:21:00.956" v="6928" actId="20577"/>
        <pc:sldMkLst>
          <pc:docMk/>
          <pc:sldMk cId="734371331" sldId="297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34371331" sldId="2977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11:21:00.956" v="6928" actId="20577"/>
          <ac:spMkLst>
            <pc:docMk/>
            <pc:sldMk cId="734371331" sldId="2977"/>
            <ac:spMk id="3" creationId="{D3D3B544-A804-6D12-1DC0-D4E23FE6B562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127215235" sldId="297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127215235" sldId="2978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326874182" sldId="2979"/>
        </pc:sldMkLst>
        <pc:spChg chg="mod">
          <ac:chgData name="伊健 杜" userId="e69aded81da48593" providerId="LiveId" clId="{24A8079D-6749-4FE4-8604-2254E283DBEE}" dt="2023-04-06T06:56:18.371" v="3636"/>
          <ac:spMkLst>
            <pc:docMk/>
            <pc:sldMk cId="1326874182" sldId="2979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26874182" sldId="2979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5:13.339" v="3630" actId="478"/>
          <ac:picMkLst>
            <pc:docMk/>
            <pc:sldMk cId="1326874182" sldId="2979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56:03.453" v="3632" actId="1076"/>
          <ac:picMkLst>
            <pc:docMk/>
            <pc:sldMk cId="1326874182" sldId="2979"/>
            <ac:picMk id="10242" creationId="{A9F66925-B6DB-093B-D1D5-0C4C6B4CAC00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462910870" sldId="2980"/>
        </pc:sldMkLst>
        <pc:spChg chg="mod">
          <ac:chgData name="伊健 杜" userId="e69aded81da48593" providerId="LiveId" clId="{24A8079D-6749-4FE4-8604-2254E283DBEE}" dt="2023-04-06T06:56:21.415" v="3639"/>
          <ac:spMkLst>
            <pc:docMk/>
            <pc:sldMk cId="1462910870" sldId="298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62910870" sldId="2980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6:27.173" v="3640" actId="478"/>
          <ac:picMkLst>
            <pc:docMk/>
            <pc:sldMk cId="1462910870" sldId="2980"/>
            <ac:picMk id="10242" creationId="{A9F66925-B6DB-093B-D1D5-0C4C6B4CAC00}"/>
          </ac:picMkLst>
        </pc:picChg>
        <pc:picChg chg="add mod">
          <ac:chgData name="伊健 杜" userId="e69aded81da48593" providerId="LiveId" clId="{24A8079D-6749-4FE4-8604-2254E283DBEE}" dt="2023-04-06T07:44:33.840" v="6634" actId="1076"/>
          <ac:picMkLst>
            <pc:docMk/>
            <pc:sldMk cId="1462910870" sldId="2980"/>
            <ac:picMk id="25602" creationId="{15047074-BCB9-BA05-AFF4-29562757987C}"/>
          </ac:picMkLst>
        </pc:picChg>
      </pc:sldChg>
      <pc:sldChg chg="add del">
        <pc:chgData name="伊健 杜" userId="e69aded81da48593" providerId="LiveId" clId="{24A8079D-6749-4FE4-8604-2254E283DBEE}" dt="2023-04-06T07:07:29.571" v="4286" actId="47"/>
        <pc:sldMkLst>
          <pc:docMk/>
          <pc:sldMk cId="2328164426" sldId="2981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633249801" sldId="298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633249801" sldId="298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5:04.872" v="6654" actId="1076"/>
          <ac:picMkLst>
            <pc:docMk/>
            <pc:sldMk cId="633249801" sldId="2982"/>
            <ac:picMk id="24578" creationId="{04CD9141-0E94-066E-A3DF-C2A2AA967118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798418887" sldId="298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98418887" sldId="2983"/>
            <ac:spMk id="2" creationId="{08CCE4F1-5354-A605-566E-5F8AAE2435A0}"/>
          </ac:spMkLst>
        </pc:spChg>
      </pc:sldChg>
      <pc:sldChg chg="modSp add">
        <pc:chgData name="伊健 杜" userId="e69aded81da48593" providerId="LiveId" clId="{24A8079D-6749-4FE4-8604-2254E283DBEE}" dt="2023-04-06T08:39:36.742" v="6705"/>
        <pc:sldMkLst>
          <pc:docMk/>
          <pc:sldMk cId="105293546" sldId="298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5293546" sldId="2984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083778025" sldId="298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83778025" sldId="2985"/>
            <ac:spMk id="2" creationId="{08CCE4F1-5354-A605-566E-5F8AAE2435A0}"/>
          </ac:spMkLst>
        </pc:spChg>
      </pc:sldChg>
      <pc:sldChg chg="addSp delSp modSp add mod delAnim">
        <pc:chgData name="伊健 杜" userId="e69aded81da48593" providerId="LiveId" clId="{24A8079D-6749-4FE4-8604-2254E283DBEE}" dt="2023-04-06T07:08:54.118" v="4334" actId="1076"/>
        <pc:sldMkLst>
          <pc:docMk/>
          <pc:sldMk cId="2460557067" sldId="2986"/>
        </pc:sldMkLst>
        <pc:spChg chg="mod">
          <ac:chgData name="伊健 杜" userId="e69aded81da48593" providerId="LiveId" clId="{24A8079D-6749-4FE4-8604-2254E283DBEE}" dt="2023-04-06T07:08:05.838" v="4300" actId="1076"/>
          <ac:spMkLst>
            <pc:docMk/>
            <pc:sldMk cId="2460557067" sldId="2986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5" creationId="{797B2543-66EC-84F0-0FC9-196B114FC6A8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6" creationId="{E98F8055-36B9-5E78-AD28-2FEAF08F9982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7" creationId="{8C1C3557-C268-F71A-D196-D79FD4984910}"/>
          </ac:spMkLst>
        </pc:spChg>
        <pc:spChg chg="del">
          <ac:chgData name="伊健 杜" userId="e69aded81da48593" providerId="LiveId" clId="{24A8079D-6749-4FE4-8604-2254E283DBEE}" dt="2023-04-06T07:07:59.287" v="4289" actId="478"/>
          <ac:spMkLst>
            <pc:docMk/>
            <pc:sldMk cId="2460557067" sldId="2986"/>
            <ac:spMk id="8" creationId="{EFA9BF3A-8581-427A-75E6-6F09B2D989AF}"/>
          </ac:spMkLst>
        </pc:spChg>
        <pc:spChg chg="del">
          <ac:chgData name="伊健 杜" userId="e69aded81da48593" providerId="LiveId" clId="{24A8079D-6749-4FE4-8604-2254E283DBEE}" dt="2023-04-06T07:07:56.956" v="4288" actId="478"/>
          <ac:spMkLst>
            <pc:docMk/>
            <pc:sldMk cId="2460557067" sldId="2986"/>
            <ac:spMk id="9" creationId="{27136A9C-EE35-B2FD-1833-05A2191B4D85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3905929" sldId="2987"/>
        </pc:sldMkLst>
        <pc:spChg chg="del">
          <ac:chgData name="伊健 杜" userId="e69aded81da48593" providerId="LiveId" clId="{24A8079D-6749-4FE4-8604-2254E283DBEE}" dt="2023-04-06T07:09:01.156" v="4337" actId="478"/>
          <ac:spMkLst>
            <pc:docMk/>
            <pc:sldMk cId="23905929" sldId="2987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7:09:04.645" v="4339" actId="478"/>
          <ac:spMkLst>
            <pc:docMk/>
            <pc:sldMk cId="23905929" sldId="2987"/>
            <ac:spMk id="4" creationId="{4B05DB74-8D48-032D-C487-F9B5A6FD1C8C}"/>
          </ac:spMkLst>
        </pc:spChg>
        <pc:spChg chg="mod">
          <ac:chgData name="伊健 杜" userId="e69aded81da48593" providerId="LiveId" clId="{24A8079D-6749-4FE4-8604-2254E283DBEE}" dt="2023-04-06T07:13:05.605" v="4769" actId="1076"/>
          <ac:spMkLst>
            <pc:docMk/>
            <pc:sldMk cId="23905929" sldId="298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3905929" sldId="2987"/>
            <ac:spMk id="8" creationId="{5884198E-E006-8463-CEA3-71884B4F4207}"/>
          </ac:spMkLst>
        </pc:spChg>
        <pc:spChg chg="add mod">
          <ac:chgData name="伊健 杜" userId="e69aded81da48593" providerId="LiveId" clId="{24A8079D-6749-4FE4-8604-2254E283DBEE}" dt="2023-04-06T07:13:08.648" v="4772"/>
          <ac:spMkLst>
            <pc:docMk/>
            <pc:sldMk cId="23905929" sldId="2987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5:54.860" v="6666" actId="1076"/>
          <ac:picMkLst>
            <pc:docMk/>
            <pc:sldMk cId="23905929" sldId="2987"/>
            <ac:picMk id="23554" creationId="{5A2653DB-5AA4-C0A8-4E59-EB13D736731B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53104933" sldId="2988"/>
        </pc:sldMkLst>
        <pc:spChg chg="add 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2" creationId="{B32FA60B-404F-FFBD-3007-826CB99D45E9}"/>
          </ac:spMkLst>
        </pc:spChg>
        <pc:spChg chg="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53104933" sldId="2988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09.931" v="6668" actId="1076"/>
          <ac:picMkLst>
            <pc:docMk/>
            <pc:sldMk cId="4253104933" sldId="2988"/>
            <ac:picMk id="22530" creationId="{9F2C7FEC-A0C1-4699-4D0F-25AA46A6A5D9}"/>
          </ac:picMkLst>
        </pc:picChg>
      </pc:sldChg>
      <pc:sldChg chg="addSp modSp add mod modAnim">
        <pc:chgData name="伊健 杜" userId="e69aded81da48593" providerId="LiveId" clId="{24A8079D-6749-4FE4-8604-2254E283DBEE}" dt="2023-04-06T08:39:36.742" v="6705"/>
        <pc:sldMkLst>
          <pc:docMk/>
          <pc:sldMk cId="739815250" sldId="2989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2" creationId="{52DD4491-19DC-5E10-E18D-23087E6264B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7:43.020" v="6691" actId="1076"/>
          <ac:picMkLst>
            <pc:docMk/>
            <pc:sldMk cId="739815250" sldId="2989"/>
            <ac:picMk id="21506" creationId="{1BB0E9D2-0D5D-1E1D-8C83-B6C28AC772CE}"/>
          </ac:picMkLst>
        </pc:picChg>
        <pc:picChg chg="add mod">
          <ac:chgData name="伊健 杜" userId="e69aded81da48593" providerId="LiveId" clId="{24A8079D-6749-4FE4-8604-2254E283DBEE}" dt="2023-04-06T07:47:43.832" v="6692" actId="1076"/>
          <ac:picMkLst>
            <pc:docMk/>
            <pc:sldMk cId="739815250" sldId="2989"/>
            <ac:picMk id="21508" creationId="{36C32F9F-D93E-2DCC-B013-6274E079C277}"/>
          </ac:picMkLst>
        </pc:picChg>
      </pc:sldChg>
      <pc:sldChg chg="addSp modSp add mod ord modAnim">
        <pc:chgData name="伊健 杜" userId="e69aded81da48593" providerId="LiveId" clId="{24A8079D-6749-4FE4-8604-2254E283DBEE}" dt="2023-04-06T08:39:36.742" v="6705"/>
        <pc:sldMkLst>
          <pc:docMk/>
          <pc:sldMk cId="894207760" sldId="2990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2" creationId="{F2C2CD3F-C046-5295-2443-47F789E3FE55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38.643" v="6677" actId="1076"/>
          <ac:picMkLst>
            <pc:docMk/>
            <pc:sldMk cId="894207760" sldId="2990"/>
            <ac:picMk id="20482" creationId="{8866E7C9-AB2C-0A49-7C22-108043AD3796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122986530" sldId="2991"/>
        </pc:sldMkLst>
        <pc:spChg chg="add mod">
          <ac:chgData name="伊健 杜" userId="e69aded81da48593" providerId="LiveId" clId="{24A8079D-6749-4FE4-8604-2254E283DBEE}" dt="2023-04-06T07:18:15.944" v="5099" actId="1076"/>
          <ac:spMkLst>
            <pc:docMk/>
            <pc:sldMk cId="3122986530" sldId="2991"/>
            <ac:spMk id="2" creationId="{BA75B831-6DA1-690D-CF50-2AA41D8D7C5D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122986530" sldId="2991"/>
            <ac:spMk id="8" creationId="{5884198E-E006-8463-CEA3-71884B4F4207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8:17.179" v="6697" actId="1076"/>
          <ac:picMkLst>
            <pc:docMk/>
            <pc:sldMk cId="3122986530" sldId="2991"/>
            <ac:picMk id="19458" creationId="{E898BB21-3C3E-BC19-C45F-1BFF2FEBE64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3107254464" sldId="299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107254464" sldId="2992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35.085" v="6700" actId="1076"/>
          <ac:picMkLst>
            <pc:docMk/>
            <pc:sldMk cId="3107254464" sldId="2992"/>
            <ac:picMk id="18434" creationId="{2F9F7CAA-3140-10A8-F7AA-396D88F03476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27004843" sldId="299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27004843" sldId="2993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07:24:04.835" v="5758" actId="1076"/>
          <ac:spMkLst>
            <pc:docMk/>
            <pc:sldMk cId="2827004843" sldId="2993"/>
            <ac:spMk id="3" creationId="{86D272FD-C8A6-987C-8BA8-F79AE5946837}"/>
          </ac:spMkLst>
        </pc:spChg>
      </pc:sldChg>
      <pc:sldChg chg="add del">
        <pc:chgData name="伊健 杜" userId="e69aded81da48593" providerId="LiveId" clId="{24A8079D-6749-4FE4-8604-2254E283DBEE}" dt="2023-04-06T07:24:42.881" v="5825" actId="47"/>
        <pc:sldMkLst>
          <pc:docMk/>
          <pc:sldMk cId="716815648" sldId="2994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93807870" sldId="2994"/>
        </pc:sldMkLst>
        <pc:spChg chg="mod">
          <ac:chgData name="伊健 杜" userId="e69aded81da48593" providerId="LiveId" clId="{24A8079D-6749-4FE4-8604-2254E283DBEE}" dt="2023-04-06T07:28:17.298" v="6162" actId="1076"/>
          <ac:spMkLst>
            <pc:docMk/>
            <pc:sldMk cId="1593807870" sldId="2994"/>
            <ac:spMk id="2" creationId="{BA75B831-6DA1-690D-CF50-2AA41D8D7C5D}"/>
          </ac:spMkLst>
        </pc:spChg>
        <pc:spChg chg="add mod">
          <ac:chgData name="伊健 杜" userId="e69aded81da48593" providerId="LiveId" clId="{24A8079D-6749-4FE4-8604-2254E283DBEE}" dt="2023-04-06T07:28:14.504" v="6161" actId="20577"/>
          <ac:spMkLst>
            <pc:docMk/>
            <pc:sldMk cId="1593807870" sldId="2994"/>
            <ac:spMk id="3" creationId="{8B23E8E9-A28B-10D2-68D3-3816FC0512A3}"/>
          </ac:spMkLst>
        </pc:spChg>
        <pc:spChg chg="add del mod">
          <ac:chgData name="伊健 杜" userId="e69aded81da48593" providerId="LiveId" clId="{24A8079D-6749-4FE4-8604-2254E283DBEE}" dt="2023-04-06T07:28:19.453" v="6165" actId="478"/>
          <ac:spMkLst>
            <pc:docMk/>
            <pc:sldMk cId="1593807870" sldId="2994"/>
            <ac:spMk id="4" creationId="{F7708D07-FC9C-BB89-BE1F-348785A8CFEA}"/>
          </ac:spMkLst>
        </pc:spChg>
        <pc:spChg chg="add mod">
          <ac:chgData name="伊健 杜" userId="e69aded81da48593" providerId="LiveId" clId="{24A8079D-6749-4FE4-8604-2254E283DBEE}" dt="2023-04-06T07:28:30.269" v="6171" actId="1076"/>
          <ac:spMkLst>
            <pc:docMk/>
            <pc:sldMk cId="1593807870" sldId="2994"/>
            <ac:spMk id="5" creationId="{8E0A90EA-C9E9-2BA4-C638-8984BD22D7BD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93807870" sldId="2994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48.419" v="6702" actId="1076"/>
          <ac:picMkLst>
            <pc:docMk/>
            <pc:sldMk cId="1593807870" sldId="2994"/>
            <ac:picMk id="16386" creationId="{2EB86C78-B720-BF62-B9DD-0D7F9918957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946606470" sldId="299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946606470" sldId="2995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9:03.685" v="670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503913448" sldId="299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03913448" sldId="2996"/>
            <ac:spMk id="2" creationId="{08CCE4F1-5354-A605-566E-5F8AAE2435A0}"/>
          </ac:spMkLst>
        </pc:spChg>
        <pc:spChg chg="mod">
          <ac:chgData name="伊健 杜" userId="e69aded81da48593" providerId="LiveId" clId="{24A8079D-6749-4FE4-8604-2254E283DBEE}" dt="2023-04-06T07:27:53.268" v="6147"/>
          <ac:spMkLst>
            <pc:docMk/>
            <pc:sldMk cId="2503913448" sldId="2996"/>
            <ac:spMk id="3" creationId="{86D272FD-C8A6-987C-8BA8-F79AE5946837}"/>
          </ac:spMkLst>
        </pc:sp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3965104567" sldId="2997"/>
        </pc:sldMkLst>
        <pc:spChg chg="mod">
          <ac:chgData name="伊健 杜" userId="e69aded81da48593" providerId="LiveId" clId="{24A8079D-6749-4FE4-8604-2254E283DBEE}" dt="2023-04-06T07:31:57.119" v="6308" actId="20577"/>
          <ac:spMkLst>
            <pc:docMk/>
            <pc:sldMk cId="3965104567" sldId="2997"/>
            <ac:spMk id="2" creationId="{10304424-DB4A-36E7-9E0D-D32A5DD0F26C}"/>
          </ac:spMkLst>
        </pc:spChg>
        <pc:spChg chg="add mod">
          <ac:chgData name="伊健 杜" userId="e69aded81da48593" providerId="LiveId" clId="{24A8079D-6749-4FE4-8604-2254E283DBEE}" dt="2023-04-06T07:32:15.783" v="6319"/>
          <ac:spMkLst>
            <pc:docMk/>
            <pc:sldMk cId="3965104567" sldId="2997"/>
            <ac:spMk id="3" creationId="{BCD11A3F-2ABE-AA30-FC75-7BD1EDF18259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7:32:08.518" v="6314" actId="1076"/>
          <ac:spMkLst>
            <pc:docMk/>
            <pc:sldMk cId="3965104567" sldId="2997"/>
            <ac:spMk id="8" creationId="{7120BCA0-A5A5-A5FA-997C-B748C30CF700}"/>
          </ac:spMkLst>
        </pc:spChg>
        <pc:spChg chg="add mod">
          <ac:chgData name="伊健 杜" userId="e69aded81da48593" providerId="LiveId" clId="{24A8079D-6749-4FE4-8604-2254E283DBEE}" dt="2023-04-06T07:32:26.347" v="6333"/>
          <ac:spMkLst>
            <pc:docMk/>
            <pc:sldMk cId="3965104567" sldId="2997"/>
            <ac:spMk id="9" creationId="{9B26478C-D3E3-683A-5D01-A064B490D593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10" creationId="{D9411424-06DA-5401-7504-5A3222D73CCC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1" creationId="{D94D0020-FFE7-7AC2-592A-AA7AFBF050F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2" creationId="{60B77570-89A6-87A8-2BC5-619E6471E849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067064825" sldId="2998"/>
        </pc:sldMkLst>
        <pc:spChg chg="mod">
          <ac:chgData name="伊健 杜" userId="e69aded81da48593" providerId="LiveId" clId="{24A8079D-6749-4FE4-8604-2254E283DBEE}" dt="2023-04-06T07:34:22.574" v="6399"/>
          <ac:spMkLst>
            <pc:docMk/>
            <pc:sldMk cId="2067064825" sldId="2998"/>
            <ac:spMk id="3" creationId="{BCD11A3F-2ABE-AA30-FC75-7BD1EDF18259}"/>
          </ac:spMkLst>
        </pc:spChg>
        <pc:spChg chg="mod">
          <ac:chgData name="伊健 杜" userId="e69aded81da48593" providerId="LiveId" clId="{24A8079D-6749-4FE4-8604-2254E283DBEE}" dt="2023-04-06T07:34:35.575" v="6414"/>
          <ac:spMkLst>
            <pc:docMk/>
            <pc:sldMk cId="2067064825" sldId="2998"/>
            <ac:spMk id="4" creationId="{307E915B-01AE-4B65-4276-31944B4D1B58}"/>
          </ac:spMkLst>
        </pc:spChg>
        <pc:spChg chg="mod">
          <ac:chgData name="伊健 杜" userId="e69aded81da48593" providerId="LiveId" clId="{24A8079D-6749-4FE4-8604-2254E283DBEE}" dt="2023-04-06T07:34:16.451" v="6392"/>
          <ac:spMkLst>
            <pc:docMk/>
            <pc:sldMk cId="2067064825" sldId="2998"/>
            <ac:spMk id="8" creationId="{7120BCA0-A5A5-A5FA-997C-B748C30CF700}"/>
          </ac:spMkLst>
        </pc:spChg>
        <pc:spChg chg="mod">
          <ac:chgData name="伊健 杜" userId="e69aded81da48593" providerId="LiveId" clId="{24A8079D-6749-4FE4-8604-2254E283DBEE}" dt="2023-04-06T07:35:29.964" v="6470" actId="27636"/>
          <ac:spMkLst>
            <pc:docMk/>
            <pc:sldMk cId="2067064825" sldId="2998"/>
            <ac:spMk id="9" creationId="{9B26478C-D3E3-683A-5D01-A064B490D593}"/>
          </ac:spMkLst>
        </pc:spChg>
        <pc:spChg chg="mod">
          <ac:chgData name="伊健 杜" userId="e69aded81da48593" providerId="LiveId" clId="{24A8079D-6749-4FE4-8604-2254E283DBEE}" dt="2023-04-06T07:35:36.279" v="6475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1" creationId="{D94D0020-FFE7-7AC2-592A-AA7AFBF050F1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2" creationId="{60B77570-89A6-87A8-2BC5-619E6471E849}"/>
          </ac:spMkLst>
        </pc:spChg>
      </pc:sldChg>
    </pc:docChg>
  </pc:docChgLst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6:58:09.731" v="4326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6:58:09.731" v="4326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8095A099-5881-46D8-9FB6-43EA84BA9360}"/>
    <pc:docChg chg="undo custSel addSld delSld modSld sldOrd">
      <pc:chgData name="伊健 杜" userId="e69aded81da48593" providerId="LiveId" clId="{8095A099-5881-46D8-9FB6-43EA84BA9360}" dt="2023-04-04T15:20:12.363" v="4314" actId="20577"/>
      <pc:docMkLst>
        <pc:docMk/>
      </pc:docMkLst>
      <pc:sldChg chg="del">
        <pc:chgData name="伊健 杜" userId="e69aded81da48593" providerId="LiveId" clId="{8095A099-5881-46D8-9FB6-43EA84BA9360}" dt="2023-04-04T07:53:30.072" v="0" actId="47"/>
        <pc:sldMkLst>
          <pc:docMk/>
          <pc:sldMk cId="2208416781" sldId="247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490520848" sldId="2629"/>
        </pc:sldMkLst>
      </pc:sldChg>
      <pc:sldChg chg="addSp delSp modSp add del mod delAnim modAnim">
        <pc:chgData name="伊健 杜" userId="e69aded81da48593" providerId="LiveId" clId="{8095A099-5881-46D8-9FB6-43EA84BA9360}" dt="2023-04-04T11:51:46.646" v="4295"/>
        <pc:sldMkLst>
          <pc:docMk/>
          <pc:sldMk cId="3436844751" sldId="263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4" creationId="{B6F70F01-3527-2C0C-F42C-E6291E0F230D}"/>
          </ac:spMkLst>
        </pc:spChg>
        <pc:spChg chg="add del mod">
          <ac:chgData name="伊健 杜" userId="e69aded81da48593" providerId="LiveId" clId="{8095A099-5881-46D8-9FB6-43EA84BA9360}" dt="2023-04-04T10:51:42.593" v="1213" actId="478"/>
          <ac:spMkLst>
            <pc:docMk/>
            <pc:sldMk cId="3436844751" sldId="2630"/>
            <ac:spMk id="5" creationId="{C092FC44-8340-3D30-7E86-5226E651A72D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6" creationId="{6039254A-9C7F-7679-6EDD-A45EFDCECB76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7" creationId="{9C111586-133E-144B-5BF5-D39E7584437F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0:55:30.712" v="1515" actId="1076"/>
          <ac:picMkLst>
            <pc:docMk/>
            <pc:sldMk cId="3436844751" sldId="2630"/>
            <ac:picMk id="9" creationId="{33D9ECDE-7C73-A83E-C3E3-8A8AD8AE543E}"/>
          </ac:picMkLst>
        </pc:picChg>
        <pc:picChg chg="add del mod">
          <ac:chgData name="伊健 杜" userId="e69aded81da48593" providerId="LiveId" clId="{8095A099-5881-46D8-9FB6-43EA84BA9360}" dt="2023-04-04T11:44:46.018" v="4157" actId="478"/>
          <ac:picMkLst>
            <pc:docMk/>
            <pc:sldMk cId="3436844751" sldId="2630"/>
            <ac:picMk id="4098" creationId="{18F84064-6ACA-8C42-1B74-47B9BC69BE51}"/>
          </ac:picMkLst>
        </pc:picChg>
        <pc:picChg chg="add mod">
          <ac:chgData name="伊健 杜" userId="e69aded81da48593" providerId="LiveId" clId="{8095A099-5881-46D8-9FB6-43EA84BA9360}" dt="2023-04-04T11:44:50.993" v="4161" actId="1076"/>
          <ac:picMkLst>
            <pc:docMk/>
            <pc:sldMk cId="3436844751" sldId="2630"/>
            <ac:picMk id="4100" creationId="{A9642373-EAC4-7975-384F-9F43C7639DFD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6" creationId="{F3105A24-7718-79EB-790F-E4BF63B66A69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8" creationId="{66DADDA6-B700-DC67-8296-0C728C62FBE1}"/>
          </ac:picMkLst>
        </pc:picChg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82288352" sldId="26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55433931" sldId="271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1027152" sldId="271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62428203" sldId="271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32939282" sldId="271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11348507" sldId="271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326467993" sldId="271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45884408" sldId="271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21500979" sldId="271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924522523" sldId="272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96043691" sldId="272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63522723" sldId="272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94572711" sldId="272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609687721" sldId="272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79827062" sldId="272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57119675" sldId="272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24354617" sldId="272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212048517" sldId="272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89786781" sldId="272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06811618" sldId="273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59386799" sldId="273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907814024" sldId="273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645599542" sldId="273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988910739" sldId="27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140249064" sldId="273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69467044" sldId="273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624616966" sldId="273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33303861" sldId="273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017950955" sldId="273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09595557" sldId="274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492004445" sldId="274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8248623" sldId="274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339319443" sldId="274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12349300" sldId="2744"/>
        </pc:sldMkLst>
      </pc:sldChg>
      <pc:sldChg chg="addSp delSp modSp mod">
        <pc:chgData name="伊健 杜" userId="e69aded81da48593" providerId="LiveId" clId="{8095A099-5881-46D8-9FB6-43EA84BA9360}" dt="2023-04-04T14:08:30.908" v="4305"/>
        <pc:sldMkLst>
          <pc:docMk/>
          <pc:sldMk cId="3989850249" sldId="274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4:08:30.908" v="4305"/>
          <ac:spMkLst>
            <pc:docMk/>
            <pc:sldMk cId="3989850249" sldId="2745"/>
            <ac:spMk id="3" creationId="{A68883CB-963E-F336-7660-7F30997E9C5B}"/>
          </ac:spMkLst>
        </pc:spChg>
        <pc:spChg chg="add del">
          <ac:chgData name="伊健 杜" userId="e69aded81da48593" providerId="LiveId" clId="{8095A099-5881-46D8-9FB6-43EA84BA9360}" dt="2023-04-04T11:41:20.369" v="4120" actId="478"/>
          <ac:spMkLst>
            <pc:docMk/>
            <pc:sldMk cId="3989850249" sldId="2745"/>
            <ac:spMk id="4" creationId="{15DE9569-2D86-A82E-0307-37C8CE41A641}"/>
          </ac:spMkLst>
        </pc:spChg>
        <pc:picChg chg="add mod">
          <ac:chgData name="伊健 杜" userId="e69aded81da48593" providerId="LiveId" clId="{8095A099-5881-46D8-9FB6-43EA84BA9360}" dt="2023-04-04T11:41:30.032" v="4124" actId="1076"/>
          <ac:picMkLst>
            <pc:docMk/>
            <pc:sldMk cId="3989850249" sldId="2745"/>
            <ac:picMk id="7" creationId="{3DB65456-E6B1-9F7C-6F51-DCF9A0E857BF}"/>
          </ac:picMkLst>
        </pc:picChg>
        <pc:picChg chg="del">
          <ac:chgData name="伊健 杜" userId="e69aded81da48593" providerId="LiveId" clId="{8095A099-5881-46D8-9FB6-43EA84BA9360}" dt="2023-04-04T07:56:05.988" v="22" actId="478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del">
        <pc:chgData name="伊健 杜" userId="e69aded81da48593" providerId="LiveId" clId="{8095A099-5881-46D8-9FB6-43EA84BA9360}" dt="2023-04-04T07:53:38.819" v="1" actId="47"/>
        <pc:sldMkLst>
          <pc:docMk/>
          <pc:sldMk cId="1982125830" sldId="2746"/>
        </pc:sldMkLst>
      </pc:sldChg>
      <pc:sldChg chg="addSp modSp mod">
        <pc:chgData name="伊健 杜" userId="e69aded81da48593" providerId="LiveId" clId="{8095A099-5881-46D8-9FB6-43EA84BA9360}" dt="2023-04-04T14:34:38.383" v="4306"/>
        <pc:sldMkLst>
          <pc:docMk/>
          <pc:sldMk cId="1736476332" sldId="274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736476332" sldId="2747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736476332" sldId="2747"/>
            <ac:inkMk id="2" creationId="{DB64F9F8-4CB2-9B65-DBCC-7299CE043BA6}"/>
          </ac:inkMkLst>
        </pc:ink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952780036" sldId="274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1:54.187" v="4139" actId="478"/>
          <ac:picMkLst>
            <pc:docMk/>
            <pc:sldMk cId="3952780036" sldId="2748"/>
            <ac:picMk id="6146" creationId="{70484893-EBF3-DE7E-CE8D-8EE74F48AFB7}"/>
          </ac:picMkLst>
        </pc:picChg>
        <pc:picChg chg="add mod">
          <ac:chgData name="伊健 杜" userId="e69aded81da48593" providerId="LiveId" clId="{8095A099-5881-46D8-9FB6-43EA84BA9360}" dt="2023-04-04T11:41:58.244" v="4141" actId="1076"/>
          <ac:picMkLst>
            <pc:docMk/>
            <pc:sldMk cId="3952780036" sldId="2748"/>
            <ac:picMk id="6148" creationId="{F2BBE122-5101-2576-9615-A2B00B5CCA17}"/>
          </ac:picMkLst>
        </pc:pic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4211073916" sldId="2748"/>
        </pc:sldMkLst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1273969940" sldId="2749"/>
        </pc:sldMkLst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1460669236" sldId="274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460669236" sldId="2749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460669236" sldId="2749"/>
            <ac:inkMk id="2" creationId="{66D2C39B-E4CD-D808-A95A-149E83C0DACB}"/>
          </ac:inkMkLst>
        </pc:ink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2078352967" sldId="2750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957301590" sldId="275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2:13.840" v="4145" actId="1076"/>
          <ac:picMkLst>
            <pc:docMk/>
            <pc:sldMk cId="2957301590" sldId="2750"/>
            <ac:picMk id="7170" creationId="{105B0195-70FE-8F86-E285-03F7194CEE87}"/>
          </ac:picMkLst>
        </pc:picChg>
      </pc:sldChg>
      <pc:sldChg chg="addSp delSp modSp add mod">
        <pc:chgData name="伊健 杜" userId="e69aded81da48593" providerId="LiveId" clId="{8095A099-5881-46D8-9FB6-43EA84BA9360}" dt="2023-04-04T14:34:38.383" v="4306"/>
        <pc:sldMkLst>
          <pc:docMk/>
          <pc:sldMk cId="2827568841" sldId="275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827568841" sldId="275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08:00:37.471" v="550" actId="478"/>
          <ac:spMkLst>
            <pc:docMk/>
            <pc:sldMk cId="2827568841" sldId="2751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0:30:34.413" v="572" actId="1076"/>
          <ac:picMkLst>
            <pc:docMk/>
            <pc:sldMk cId="2827568841" sldId="2751"/>
            <ac:picMk id="1026" creationId="{1C3B6EA2-70CD-0CF9-2A8D-B2FDF2C107EE}"/>
          </ac:picMkLst>
        </pc:picChg>
        <pc:picChg chg="add mod">
          <ac:chgData name="伊健 杜" userId="e69aded81da48593" providerId="LiveId" clId="{8095A099-5881-46D8-9FB6-43EA84BA9360}" dt="2023-04-04T10:34:23.492" v="587" actId="1076"/>
          <ac:picMkLst>
            <pc:docMk/>
            <pc:sldMk cId="2827568841" sldId="2751"/>
            <ac:picMk id="1028" creationId="{C9A3AD3F-C249-12FB-AEC8-FC6A20D9B321}"/>
          </ac:picMkLst>
        </pc:picChg>
        <pc:picChg chg="add mod">
          <ac:chgData name="伊健 杜" userId="e69aded81da48593" providerId="LiveId" clId="{8095A099-5881-46D8-9FB6-43EA84BA9360}" dt="2023-04-04T10:34:24.588" v="588" actId="1076"/>
          <ac:picMkLst>
            <pc:docMk/>
            <pc:sldMk cId="2827568841" sldId="2751"/>
            <ac:picMk id="1030" creationId="{EA4CE300-C288-5CEE-36A0-F5A367700CF6}"/>
          </ac:picMkLst>
        </pc:pic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2827568841" sldId="2751"/>
            <ac:inkMk id="3" creationId="{DD625F11-192B-14A4-A64A-3B0336C7B80B}"/>
          </ac:inkMkLst>
        </pc:inkChg>
      </pc:sldChg>
      <pc:sldChg chg="addSp delSp modSp add">
        <pc:chgData name="伊健 杜" userId="e69aded81da48593" providerId="LiveId" clId="{8095A099-5881-46D8-9FB6-43EA84BA9360}" dt="2023-04-04T11:51:46.646" v="4295"/>
        <pc:sldMkLst>
          <pc:docMk/>
          <pc:sldMk cId="2097867149" sldId="275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97867149" sldId="2752"/>
            <ac:spMk id="2" creationId="{10304424-DB4A-36E7-9E0D-D32A5DD0F26C}"/>
          </ac:spMkLst>
        </pc:sp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6" creationId="{1C3B6EA2-70CD-0CF9-2A8D-B2FDF2C107EE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8" creationId="{C9A3AD3F-C249-12FB-AEC8-FC6A20D9B321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30" creationId="{EA4CE300-C288-5CEE-36A0-F5A367700CF6}"/>
          </ac:picMkLst>
        </pc:picChg>
        <pc:picChg chg="add mod">
          <ac:chgData name="伊健 杜" userId="e69aded81da48593" providerId="LiveId" clId="{8095A099-5881-46D8-9FB6-43EA84BA9360}" dt="2023-04-04T10:35:51.676" v="600" actId="1076"/>
          <ac:picMkLst>
            <pc:docMk/>
            <pc:sldMk cId="2097867149" sldId="2752"/>
            <ac:picMk id="2050" creationId="{5FEF767A-E521-A20D-D39F-C7AE069C3229}"/>
          </ac:picMkLst>
        </pc:picChg>
        <pc:picChg chg="add mod">
          <ac:chgData name="伊健 杜" userId="e69aded81da48593" providerId="LiveId" clId="{8095A099-5881-46D8-9FB6-43EA84BA9360}" dt="2023-04-04T10:35:49.050" v="597" actId="14100"/>
          <ac:picMkLst>
            <pc:docMk/>
            <pc:sldMk cId="2097867149" sldId="2752"/>
            <ac:picMk id="2052" creationId="{0892EA25-82FB-0FF3-C576-363E7481F7FF}"/>
          </ac:picMkLst>
        </pc:picChg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4051796908" sldId="275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51796908" sldId="2753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4051796908" sldId="2753"/>
            <ac:inkMk id="2" creationId="{756262F5-51C7-0714-D760-B4807BC8D5BA}"/>
          </ac:inkMkLst>
        </pc:ink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231996448" sldId="275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231996448" sldId="275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466553141" sldId="2755"/>
        </pc:sldMkLst>
        <pc:spChg chg="mod">
          <ac:chgData name="伊健 杜" userId="e69aded81da48593" providerId="LiveId" clId="{8095A099-5881-46D8-9FB6-43EA84BA9360}" dt="2023-04-04T10:45:09.973" v="876"/>
          <ac:spMkLst>
            <pc:docMk/>
            <pc:sldMk cId="3466553141" sldId="275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66553141" sldId="2755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3:11.007" v="4147" actId="478"/>
          <ac:picMkLst>
            <pc:docMk/>
            <pc:sldMk cId="3466553141" sldId="2755"/>
            <ac:picMk id="8194" creationId="{F6C00087-694C-8F6F-4438-AC8DCBB7AA36}"/>
          </ac:picMkLst>
        </pc:picChg>
        <pc:picChg chg="add mod">
          <ac:chgData name="伊健 杜" userId="e69aded81da48593" providerId="LiveId" clId="{8095A099-5881-46D8-9FB6-43EA84BA9360}" dt="2023-04-04T11:43:15.680" v="4151" actId="1076"/>
          <ac:picMkLst>
            <pc:docMk/>
            <pc:sldMk cId="3466553141" sldId="2755"/>
            <ac:picMk id="8196" creationId="{FA251BA7-790C-DA2C-A549-AB8DF7AD9628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14445504" sldId="275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14445504" sldId="275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3:54.346" v="4153" actId="1076"/>
          <ac:picMkLst>
            <pc:docMk/>
            <pc:sldMk cId="3814445504" sldId="2756"/>
            <ac:picMk id="9218" creationId="{F3E7954F-F320-5BA7-32AC-A481B0B50AD7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4021701345" sldId="275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1701345" sldId="2757"/>
            <ac:spMk id="5" creationId="{3FB316CA-370C-D9FC-85F9-D2A8F1BD8E4C}"/>
          </ac:spMkLst>
        </pc:spChg>
      </pc:sldChg>
      <pc:sldChg chg="modSp add mod ord">
        <pc:chgData name="伊健 杜" userId="e69aded81da48593" providerId="LiveId" clId="{8095A099-5881-46D8-9FB6-43EA84BA9360}" dt="2023-04-04T11:51:46.646" v="4295"/>
        <pc:sldMkLst>
          <pc:docMk/>
          <pc:sldMk cId="530023887" sldId="275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30023887" sldId="2758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8095A099-5881-46D8-9FB6-43EA84BA9360}" dt="2023-04-04T11:51:46.646" v="4295"/>
        <pc:sldMkLst>
          <pc:docMk/>
          <pc:sldMk cId="4159537972" sldId="275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3" creationId="{90D857A6-C700-A4CE-6C24-391DC4FBEE19}"/>
          </ac:spMkLst>
        </pc:spChg>
        <pc:spChg chg="del">
          <ac:chgData name="伊健 杜" userId="e69aded81da48593" providerId="LiveId" clId="{8095A099-5881-46D8-9FB6-43EA84BA9360}" dt="2023-04-04T10:53:51.022" v="1352" actId="478"/>
          <ac:spMkLst>
            <pc:docMk/>
            <pc:sldMk cId="4159537972" sldId="2759"/>
            <ac:spMk id="7" creationId="{9C111586-133E-144B-5BF5-D39E7584437F}"/>
          </ac:spMkLst>
        </pc:spChg>
        <pc:spChg chg="del">
          <ac:chgData name="伊健 杜" userId="e69aded81da48593" providerId="LiveId" clId="{8095A099-5881-46D8-9FB6-43EA84BA9360}" dt="2023-04-04T10:53:49.798" v="1351" actId="478"/>
          <ac:spMkLst>
            <pc:docMk/>
            <pc:sldMk cId="4159537972" sldId="2759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1:45:14.152" v="4167" actId="1076"/>
          <ac:picMkLst>
            <pc:docMk/>
            <pc:sldMk cId="4159537972" sldId="2759"/>
            <ac:picMk id="10242" creationId="{9AC0FA03-3867-D1DA-5076-4EC48AF46A9E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615267773" sldId="276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31.178" v="4171" actId="1076"/>
          <ac:picMkLst>
            <pc:docMk/>
            <pc:sldMk cId="3615267773" sldId="2760"/>
            <ac:picMk id="12290" creationId="{5D3140D7-CAE1-05D6-80BE-619FAE48427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536020521" sldId="276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56.732" v="4175" actId="1076"/>
          <ac:picMkLst>
            <pc:docMk/>
            <pc:sldMk cId="1536020521" sldId="2761"/>
            <ac:picMk id="13314" creationId="{03AAA6C2-7783-C8D3-CCE8-AEE0C648235E}"/>
          </ac:picMkLst>
        </pc:picChg>
      </pc:sldChg>
      <pc:sldChg chg="addSp modSp add">
        <pc:chgData name="伊健 杜" userId="e69aded81da48593" providerId="LiveId" clId="{8095A099-5881-46D8-9FB6-43EA84BA9360}" dt="2023-04-04T11:51:46.646" v="4295"/>
        <pc:sldMkLst>
          <pc:docMk/>
          <pc:sldMk cId="1542680669" sldId="276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7" creationId="{9C111586-133E-144B-5BF5-D39E7584437F}"/>
          </ac:spMkLst>
        </pc:spChg>
        <pc:picChg chg="add mod">
          <ac:chgData name="伊健 杜" userId="e69aded81da48593" providerId="LiveId" clId="{8095A099-5881-46D8-9FB6-43EA84BA9360}" dt="2023-04-04T11:44:57.342" v="4164" actId="1076"/>
          <ac:picMkLst>
            <pc:docMk/>
            <pc:sldMk cId="1542680669" sldId="2762"/>
            <ac:picMk id="5" creationId="{B338C059-6FD4-204D-3999-BF754FC26C65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509716443" sldId="276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6:32.123" v="4178" actId="1076"/>
          <ac:picMkLst>
            <pc:docMk/>
            <pc:sldMk cId="509716443" sldId="2763"/>
            <ac:picMk id="14338" creationId="{05BC55AA-059E-012C-DDF7-7F2447402E91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06660936" sldId="2764"/>
        </pc:sldMkLst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2" creationId="{EA68CAD3-BA66-C8D1-4C7F-4E0F9FE2035B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3" creationId="{1DB13067-30E9-655D-178C-B5E2C624706E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4" creationId="{DAC24C4E-66B4-321F-D6AA-DB3CB20D4113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5" creationId="{3FB316CA-370C-D9FC-85F9-D2A8F1BD8E4C}"/>
          </ac:spMkLst>
        </pc:spChg>
      </pc:sldChg>
      <pc:sldChg chg="add del">
        <pc:chgData name="伊健 杜" userId="e69aded81da48593" providerId="LiveId" clId="{8095A099-5881-46D8-9FB6-43EA84BA9360}" dt="2023-04-04T10:58:10.112" v="1713" actId="47"/>
        <pc:sldMkLst>
          <pc:docMk/>
          <pc:sldMk cId="3502812661" sldId="2764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970382698" sldId="276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6:51.667" v="4180" actId="1076"/>
          <ac:picMkLst>
            <pc:docMk/>
            <pc:sldMk cId="1970382698" sldId="2765"/>
            <ac:picMk id="15362" creationId="{7C697080-0025-5299-A503-1AE561FECD2C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34197974" sldId="276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37.183" v="4218" actId="14100"/>
          <ac:picMkLst>
            <pc:docMk/>
            <pc:sldMk cId="2034197974" sldId="2766"/>
            <ac:picMk id="16386" creationId="{48B9B4BC-DED7-9B37-E79E-717AEADEE64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202775103" sldId="276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202775103" sldId="276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29312652" sldId="276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29312652" sldId="276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011528303" sldId="2769"/>
        </pc:sldMkLst>
        <pc:spChg chg="mod">
          <ac:chgData name="伊健 杜" userId="e69aded81da48593" providerId="LiveId" clId="{8095A099-5881-46D8-9FB6-43EA84BA9360}" dt="2023-04-04T11:05:05.738" v="2189"/>
          <ac:spMkLst>
            <pc:docMk/>
            <pc:sldMk cId="3011528303" sldId="276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011528303" sldId="2769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58.060" v="4221" actId="14100"/>
          <ac:picMkLst>
            <pc:docMk/>
            <pc:sldMk cId="3011528303" sldId="2769"/>
            <ac:picMk id="17410" creationId="{297EF7D9-C0C3-5558-5CD5-B0D1CB017FF7}"/>
          </ac:picMkLst>
        </pc:picChg>
      </pc:sldChg>
      <pc:sldChg chg="add del">
        <pc:chgData name="伊健 杜" userId="e69aded81da48593" providerId="LiveId" clId="{8095A099-5881-46D8-9FB6-43EA84BA9360}" dt="2023-04-04T11:04:56.137" v="2182" actId="47"/>
        <pc:sldMkLst>
          <pc:docMk/>
          <pc:sldMk cId="4083264642" sldId="2769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258488603" sldId="277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258488603" sldId="277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07.550" v="4223" actId="1076"/>
          <ac:picMkLst>
            <pc:docMk/>
            <pc:sldMk cId="4258488603" sldId="2770"/>
            <ac:picMk id="18434" creationId="{B4D6ACA0-96C4-0846-29F0-6CB5EF4F9CC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35833064" sldId="277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35833064" sldId="277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720613284" sldId="2772"/>
        </pc:sldMkLst>
        <pc:spChg chg="mod">
          <ac:chgData name="伊健 杜" userId="e69aded81da48593" providerId="LiveId" clId="{8095A099-5881-46D8-9FB6-43EA84BA9360}" dt="2023-04-04T11:11:13.095" v="2434"/>
          <ac:spMkLst>
            <pc:docMk/>
            <pc:sldMk cId="3720613284" sldId="277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720613284" sldId="277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31.162" v="4226" actId="1076"/>
          <ac:picMkLst>
            <pc:docMk/>
            <pc:sldMk cId="3720613284" sldId="2772"/>
            <ac:picMk id="19458" creationId="{F4A667A9-447F-1BBD-CEC5-EE62109A0F00}"/>
          </ac:picMkLst>
        </pc:picChg>
      </pc:sldChg>
      <pc:sldChg chg="addSp modSp add mod">
        <pc:chgData name="伊健 杜" userId="e69aded81da48593" providerId="LiveId" clId="{8095A099-5881-46D8-9FB6-43EA84BA9360}" dt="2023-04-04T11:49:18.400" v="4271" actId="1076"/>
        <pc:sldMkLst>
          <pc:docMk/>
          <pc:sldMk cId="2370194961" sldId="2773"/>
        </pc:sldMkLst>
        <pc:spChg chg="mod">
          <ac:chgData name="伊健 杜" userId="e69aded81da48593" providerId="LiveId" clId="{8095A099-5881-46D8-9FB6-43EA84BA9360}" dt="2023-04-04T11:13:50.764" v="2531"/>
          <ac:spMkLst>
            <pc:docMk/>
            <pc:sldMk cId="2370194961" sldId="2773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18.400" v="4271" actId="1076"/>
          <ac:picMkLst>
            <pc:docMk/>
            <pc:sldMk cId="2370194961" sldId="2773"/>
            <ac:picMk id="20482" creationId="{77E2D10F-80FC-28BC-9D6E-35C81FC76A56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2765979968" sldId="277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765979968" sldId="2774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332413050" sldId="277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332413050" sldId="2775"/>
            <ac:spMk id="5" creationId="{3FB316CA-370C-D9FC-85F9-D2A8F1BD8E4C}"/>
          </ac:spMkLst>
        </pc:spChg>
      </pc:sldChg>
      <pc:sldChg chg="addSp modSp add mod ord">
        <pc:chgData name="伊健 杜" userId="e69aded81da48593" providerId="LiveId" clId="{8095A099-5881-46D8-9FB6-43EA84BA9360}" dt="2023-04-04T11:51:46.646" v="4295"/>
        <pc:sldMkLst>
          <pc:docMk/>
          <pc:sldMk cId="2296829454" sldId="2776"/>
        </pc:sldMkLst>
        <pc:spChg chg="mod">
          <ac:chgData name="伊健 杜" userId="e69aded81da48593" providerId="LiveId" clId="{8095A099-5881-46D8-9FB6-43EA84BA9360}" dt="2023-04-04T11:24:51.332" v="3057"/>
          <ac:spMkLst>
            <pc:docMk/>
            <pc:sldMk cId="2296829454" sldId="277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296829454" sldId="277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51.134" v="4275" actId="1076"/>
          <ac:picMkLst>
            <pc:docMk/>
            <pc:sldMk cId="2296829454" sldId="2776"/>
            <ac:picMk id="22530" creationId="{C1861E5B-21E1-DFE1-618A-F4531706FB70}"/>
          </ac:picMkLst>
        </pc:picChg>
      </pc:sldChg>
      <pc:sldChg chg="delSp modSp add mod delAnim">
        <pc:chgData name="伊健 杜" userId="e69aded81da48593" providerId="LiveId" clId="{8095A099-5881-46D8-9FB6-43EA84BA9360}" dt="2023-04-04T11:19:07.701" v="2845"/>
        <pc:sldMkLst>
          <pc:docMk/>
          <pc:sldMk cId="3725019750" sldId="2909"/>
        </pc:sldMkLst>
        <pc:spChg chg="mod">
          <ac:chgData name="伊健 杜" userId="e69aded81da48593" providerId="LiveId" clId="{8095A099-5881-46D8-9FB6-43EA84BA9360}" dt="2023-04-04T11:18:55.084" v="2829" actId="20577"/>
          <ac:spMkLst>
            <pc:docMk/>
            <pc:sldMk cId="3725019750" sldId="290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19:07.701" v="2845"/>
          <ac:spMkLst>
            <pc:docMk/>
            <pc:sldMk cId="3725019750" sldId="2909"/>
            <ac:spMk id="4" creationId="{C06CC952-98B6-2564-DF63-2E1332C17239}"/>
          </ac:spMkLst>
        </pc:spChg>
        <pc:spChg chg="del">
          <ac:chgData name="伊健 杜" userId="e69aded81da48593" providerId="LiveId" clId="{8095A099-5881-46D8-9FB6-43EA84BA9360}" dt="2023-04-04T11:18:58.908" v="2830" actId="478"/>
          <ac:spMkLst>
            <pc:docMk/>
            <pc:sldMk cId="3725019750" sldId="2909"/>
            <ac:spMk id="8" creationId="{78EE34F4-FA95-CC35-5F5A-B3947C4D9B20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1650253263" sldId="2910"/>
        </pc:sldMkLst>
        <pc:spChg chg="mod">
          <ac:chgData name="伊健 杜" userId="e69aded81da48593" providerId="LiveId" clId="{8095A099-5881-46D8-9FB6-43EA84BA9360}" dt="2023-04-04T11:19:16.069" v="2847" actId="20577"/>
          <ac:spMkLst>
            <pc:docMk/>
            <pc:sldMk cId="1650253263" sldId="291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650253263" sldId="2910"/>
            <ac:spMk id="4" creationId="{C06CC952-98B6-2564-DF63-2E1332C17239}"/>
          </ac:spMkLst>
        </pc:spChg>
        <pc:picChg chg="del">
          <ac:chgData name="伊健 杜" userId="e69aded81da48593" providerId="LiveId" clId="{8095A099-5881-46D8-9FB6-43EA84BA9360}" dt="2023-04-04T11:19:10.935" v="2846" actId="478"/>
          <ac:picMkLst>
            <pc:docMk/>
            <pc:sldMk cId="1650253263" sldId="2910"/>
            <ac:picMk id="11266" creationId="{20446F4B-AFE1-1137-6036-7B24020BAEB7}"/>
          </ac:picMkLst>
        </pc:picChg>
        <pc:picChg chg="add mod">
          <ac:chgData name="伊健 杜" userId="e69aded81da48593" providerId="LiveId" clId="{8095A099-5881-46D8-9FB6-43EA84BA9360}" dt="2023-04-04T11:49:38.980" v="4273" actId="1076"/>
          <ac:picMkLst>
            <pc:docMk/>
            <pc:sldMk cId="1650253263" sldId="2910"/>
            <ac:picMk id="21506" creationId="{6B8FD271-C7CC-4FC6-3E9C-1C7353238F1A}"/>
          </ac:picMkLst>
        </pc:picChg>
      </pc:sldChg>
      <pc:sldChg chg="addSp delSp modSp add mod">
        <pc:chgData name="伊健 杜" userId="e69aded81da48593" providerId="LiveId" clId="{8095A099-5881-46D8-9FB6-43EA84BA9360}" dt="2023-04-04T11:23:51.653" v="3042" actId="1076"/>
        <pc:sldMkLst>
          <pc:docMk/>
          <pc:sldMk cId="2412895791" sldId="2911"/>
        </pc:sldMkLst>
        <pc:spChg chg="mod">
          <ac:chgData name="伊健 杜" userId="e69aded81da48593" providerId="LiveId" clId="{8095A099-5881-46D8-9FB6-43EA84BA9360}" dt="2023-04-04T11:22:11.141" v="3017" actId="1076"/>
          <ac:spMkLst>
            <pc:docMk/>
            <pc:sldMk cId="2412895791" sldId="291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11:21:54.750" v="2990" actId="478"/>
          <ac:spMkLst>
            <pc:docMk/>
            <pc:sldMk cId="2412895791" sldId="2911"/>
            <ac:spMk id="4" creationId="{C06CC952-98B6-2564-DF63-2E1332C17239}"/>
          </ac:spMkLst>
        </pc:spChg>
        <pc:picChg chg="add mod">
          <ac:chgData name="伊健 杜" userId="e69aded81da48593" providerId="LiveId" clId="{8095A099-5881-46D8-9FB6-43EA84BA9360}" dt="2023-04-04T11:22:48.871" v="3036" actId="1076"/>
          <ac:picMkLst>
            <pc:docMk/>
            <pc:sldMk cId="2412895791" sldId="2911"/>
            <ac:picMk id="3" creationId="{081548A6-48AE-DA3F-CEC2-F543321F3065}"/>
          </ac:picMkLst>
        </pc:picChg>
        <pc:picChg chg="add mod">
          <ac:chgData name="伊健 杜" userId="e69aded81da48593" providerId="LiveId" clId="{8095A099-5881-46D8-9FB6-43EA84BA9360}" dt="2023-04-04T11:22:52.545" v="3039" actId="1076"/>
          <ac:picMkLst>
            <pc:docMk/>
            <pc:sldMk cId="2412895791" sldId="2911"/>
            <ac:picMk id="5" creationId="{8FF1F055-B3F6-ED23-8FE7-A4CAB3E4B228}"/>
          </ac:picMkLst>
        </pc:picChg>
        <pc:picChg chg="add mod">
          <ac:chgData name="伊健 杜" userId="e69aded81da48593" providerId="LiveId" clId="{8095A099-5881-46D8-9FB6-43EA84BA9360}" dt="2023-04-04T11:22:49.869" v="3037" actId="1076"/>
          <ac:picMkLst>
            <pc:docMk/>
            <pc:sldMk cId="2412895791" sldId="2911"/>
            <ac:picMk id="3074" creationId="{6A8A9C72-3A94-8B56-E5BF-C36A7A0AE6C8}"/>
          </ac:picMkLst>
        </pc:picChg>
        <pc:picChg chg="add mod">
          <ac:chgData name="伊健 杜" userId="e69aded81da48593" providerId="LiveId" clId="{8095A099-5881-46D8-9FB6-43EA84BA9360}" dt="2023-04-04T11:23:51.653" v="3042" actId="1076"/>
          <ac:picMkLst>
            <pc:docMk/>
            <pc:sldMk cId="2412895791" sldId="2911"/>
            <ac:picMk id="3076" creationId="{A5FCBAE4-4597-A46A-BEEC-D1F8A929631A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2474629" sldId="291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2474629" sldId="291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50:33.968" v="4278" actId="1076"/>
          <ac:picMkLst>
            <pc:docMk/>
            <pc:sldMk cId="382474629" sldId="2912"/>
            <ac:picMk id="23554" creationId="{3486D453-4FE2-FFA8-9284-319700000169}"/>
          </ac:picMkLst>
        </pc:picChg>
      </pc:sldChg>
      <pc:sldChg chg="modSp add mod">
        <pc:chgData name="伊健 杜" userId="e69aded81da48593" providerId="LiveId" clId="{8095A099-5881-46D8-9FB6-43EA84BA9360}" dt="2023-04-04T15:20:12.363" v="4314" actId="20577"/>
        <pc:sldMkLst>
          <pc:docMk/>
          <pc:sldMk cId="2563789756" sldId="2913"/>
        </pc:sldMkLst>
        <pc:spChg chg="mod">
          <ac:chgData name="伊健 杜" userId="e69aded81da48593" providerId="LiveId" clId="{8095A099-5881-46D8-9FB6-43EA84BA9360}" dt="2023-04-04T15:20:12.363" v="4314" actId="20577"/>
          <ac:spMkLst>
            <pc:docMk/>
            <pc:sldMk cId="2563789756" sldId="291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49939573" sldId="2914"/>
        </pc:sldMkLst>
        <pc:spChg chg="mod">
          <ac:chgData name="伊健 杜" userId="e69aded81da48593" providerId="LiveId" clId="{8095A099-5881-46D8-9FB6-43EA84BA9360}" dt="2023-04-04T11:28:48.979" v="3360" actId="14100"/>
          <ac:spMkLst>
            <pc:docMk/>
            <pc:sldMk cId="449939573" sldId="2914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4" creationId="{B6F70F01-3527-2C0C-F42C-E6291E0F230D}"/>
          </ac:spMkLst>
        </pc:spChg>
        <pc:spChg chg="mod">
          <ac:chgData name="伊健 杜" userId="e69aded81da48593" providerId="LiveId" clId="{8095A099-5881-46D8-9FB6-43EA84BA9360}" dt="2023-04-04T11:28:47.079" v="3359" actId="1076"/>
          <ac:spMkLst>
            <pc:docMk/>
            <pc:sldMk cId="449939573" sldId="2914"/>
            <ac:spMk id="6" creationId="{6039254A-9C7F-7679-6EDD-A45EFDCECB76}"/>
          </ac:spMkLst>
        </pc:spChg>
        <pc:picChg chg="add mod">
          <ac:chgData name="伊健 杜" userId="e69aded81da48593" providerId="LiveId" clId="{8095A099-5881-46D8-9FB6-43EA84BA9360}" dt="2023-04-04T11:51:04.528" v="4282" actId="1076"/>
          <ac:picMkLst>
            <pc:docMk/>
            <pc:sldMk cId="449939573" sldId="2914"/>
            <ac:picMk id="24578" creationId="{245656E2-D633-6794-3F5B-F625FDC080E6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149115218" sldId="291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15.477" v="4284" actId="1076"/>
          <ac:picMkLst>
            <pc:docMk/>
            <pc:sldMk cId="2149115218" sldId="2915"/>
            <ac:picMk id="25602" creationId="{E2D61D5C-A147-C20E-8345-82A126F2CCE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026990890" sldId="2916"/>
        </pc:sldMkLst>
        <pc:spChg chg="mod">
          <ac:chgData name="伊健 杜" userId="e69aded81da48593" providerId="LiveId" clId="{8095A099-5881-46D8-9FB6-43EA84BA9360}" dt="2023-04-04T11:31:41.153" v="3530"/>
          <ac:spMkLst>
            <pc:docMk/>
            <pc:sldMk cId="4026990890" sldId="2916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6990890" sldId="2916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40.492" v="4294" actId="14100"/>
          <ac:picMkLst>
            <pc:docMk/>
            <pc:sldMk cId="4026990890" sldId="2916"/>
            <ac:picMk id="26626" creationId="{242BEA05-EE07-0456-8992-A2B505077E3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701260067" sldId="2917"/>
        </pc:sldMkLst>
        <pc:spChg chg="add mod">
          <ac:chgData name="伊健 杜" userId="e69aded81da48593" providerId="LiveId" clId="{8095A099-5881-46D8-9FB6-43EA84BA9360}" dt="2023-04-04T11:32:13.243" v="3630" actId="1076"/>
          <ac:spMkLst>
            <pc:docMk/>
            <pc:sldMk cId="2701260067" sldId="2917"/>
            <ac:spMk id="2" creationId="{35140639-6D37-EB34-40FE-B85EA90883B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701260067" sldId="291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96639552" sldId="291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96639552" sldId="2918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500666780" sldId="2919"/>
        </pc:sldMkLst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2" creationId="{35140639-6D37-EB34-40FE-B85EA90883B9}"/>
          </ac:spMkLst>
        </pc:spChg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5" creationId="{3FB316CA-370C-D9FC-85F9-D2A8F1BD8E4C}"/>
          </ac:spMkLst>
        </pc:spChg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3500666780" sldId="2919"/>
            <ac:spMk id="6" creationId="{7F4C96D5-3DDF-C33A-F77C-F1DBB7908E54}"/>
          </ac:spMkLst>
        </pc:spChg>
        <pc:picChg chg="add del mod">
          <ac:chgData name="伊健 杜" userId="e69aded81da48593" providerId="LiveId" clId="{8095A099-5881-46D8-9FB6-43EA84BA9360}" dt="2023-04-04T11:35:44.540" v="3752" actId="478"/>
          <ac:picMkLst>
            <pc:docMk/>
            <pc:sldMk cId="3500666780" sldId="2919"/>
            <ac:picMk id="4" creationId="{DA6922BF-A053-EE77-12D6-4CDCE96F058C}"/>
          </ac:picMkLst>
        </pc:picChg>
        <pc:picChg chg="add mod">
          <ac:chgData name="伊健 杜" userId="e69aded81da48593" providerId="LiveId" clId="{8095A099-5881-46D8-9FB6-43EA84BA9360}" dt="2023-04-04T11:40:00.306" v="4077" actId="1076"/>
          <ac:picMkLst>
            <pc:docMk/>
            <pc:sldMk cId="3500666780" sldId="2919"/>
            <ac:picMk id="8" creationId="{323499A9-AF7E-5794-4F0A-C78FA44E15D0}"/>
          </ac:picMkLst>
        </pc:picChg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0CA34728-584B-4209-96C7-725C1A70FF75}"/>
    <pc:docChg chg="undo custSel addSld delSld modSld sldOrd">
      <pc:chgData name="伊健 杜" userId="e69aded81da48593" providerId="LiveId" clId="{0CA34728-584B-4209-96C7-725C1A70FF75}" dt="2023-04-11T14:43:57.029" v="4507"/>
      <pc:docMkLst>
        <pc:docMk/>
      </pc:docMkLst>
      <pc:sldChg chg="del">
        <pc:chgData name="伊健 杜" userId="e69aded81da48593" providerId="LiveId" clId="{0CA34728-584B-4209-96C7-725C1A70FF75}" dt="2023-04-11T07:53:38.123" v="104" actId="47"/>
        <pc:sldMkLst>
          <pc:docMk/>
          <pc:sldMk cId="1542680669" sldId="2762"/>
        </pc:sldMkLst>
      </pc:sldChg>
      <pc:sldChg chg="addSp delSp modSp mod">
        <pc:chgData name="伊健 杜" userId="e69aded81da48593" providerId="LiveId" clId="{0CA34728-584B-4209-96C7-725C1A70FF75}" dt="2023-04-11T07:53:19.633" v="99" actId="20577"/>
        <pc:sldMkLst>
          <pc:docMk/>
          <pc:sldMk cId="1108335688" sldId="2927"/>
        </pc:sldMkLst>
        <pc:spChg chg="del">
          <ac:chgData name="伊健 杜" userId="e69aded81da48593" providerId="LiveId" clId="{0CA34728-584B-4209-96C7-725C1A70FF75}" dt="2023-04-11T07:53:15.080" v="92" actId="478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07:53:19.633" v="99" actId="20577"/>
          <ac:spMkLst>
            <pc:docMk/>
            <pc:sldMk cId="1108335688" sldId="2927"/>
            <ac:spMk id="3" creationId="{A68883CB-963E-F336-7660-7F30997E9C5B}"/>
          </ac:spMkLst>
        </pc:spChg>
        <pc:spChg chg="add del mod">
          <ac:chgData name="伊健 杜" userId="e69aded81da48593" providerId="LiveId" clId="{0CA34728-584B-4209-96C7-725C1A70FF75}" dt="2023-04-11T07:53:16.253" v="93" actId="478"/>
          <ac:spMkLst>
            <pc:docMk/>
            <pc:sldMk cId="1108335688" sldId="2927"/>
            <ac:spMk id="6" creationId="{95EE50EA-7AC9-196B-C191-FDF9638479FD}"/>
          </ac:spMkLst>
        </pc:spChg>
      </pc:sldChg>
      <pc:sldChg chg="del">
        <pc:chgData name="伊健 杜" userId="e69aded81da48593" providerId="LiveId" clId="{0CA34728-584B-4209-96C7-725C1A70FF75}" dt="2023-04-11T07:53:40.736" v="105" actId="47"/>
        <pc:sldMkLst>
          <pc:docMk/>
          <pc:sldMk cId="3447122408" sldId="2949"/>
        </pc:sldMkLst>
      </pc:sldChg>
      <pc:sldChg chg="del">
        <pc:chgData name="伊健 杜" userId="e69aded81da48593" providerId="LiveId" clId="{0CA34728-584B-4209-96C7-725C1A70FF75}" dt="2023-04-11T07:53:37.287" v="103" actId="47"/>
        <pc:sldMkLst>
          <pc:docMk/>
          <pc:sldMk cId="3716261788" sldId="2950"/>
        </pc:sldMkLst>
      </pc:sldChg>
      <pc:sldChg chg="del">
        <pc:chgData name="伊健 杜" userId="e69aded81da48593" providerId="LiveId" clId="{0CA34728-584B-4209-96C7-725C1A70FF75}" dt="2023-04-11T07:53:36.393" v="102" actId="47"/>
        <pc:sldMkLst>
          <pc:docMk/>
          <pc:sldMk cId="1097938814" sldId="2951"/>
        </pc:sldMkLst>
      </pc:sldChg>
      <pc:sldChg chg="del">
        <pc:chgData name="伊健 杜" userId="e69aded81da48593" providerId="LiveId" clId="{0CA34728-584B-4209-96C7-725C1A70FF75}" dt="2023-04-11T07:53:35.209" v="101" actId="47"/>
        <pc:sldMkLst>
          <pc:docMk/>
          <pc:sldMk cId="420307351" sldId="2952"/>
        </pc:sldMkLst>
      </pc:sldChg>
      <pc:sldChg chg="addSp delSp modSp add del mod ord addAnim delAnim modAnim">
        <pc:chgData name="伊健 杜" userId="e69aded81da48593" providerId="LiveId" clId="{0CA34728-584B-4209-96C7-725C1A70FF75}" dt="2023-04-11T14:19:04.704" v="4493"/>
        <pc:sldMkLst>
          <pc:docMk/>
          <pc:sldMk cId="2081471631" sldId="2953"/>
        </pc:sldMkLst>
        <pc:spChg chg="del">
          <ac:chgData name="伊健 杜" userId="e69aded81da48593" providerId="LiveId" clId="{0CA34728-584B-4209-96C7-725C1A70FF75}" dt="2023-04-11T07:53:45.803" v="108" actId="478"/>
          <ac:spMkLst>
            <pc:docMk/>
            <pc:sldMk cId="2081471631" sldId="2953"/>
            <ac:spMk id="2" creationId="{10304424-DB4A-36E7-9E0D-D32A5DD0F26C}"/>
          </ac:spMkLst>
        </pc:spChg>
        <pc:spChg chg="add mod">
          <ac:chgData name="伊健 杜" userId="e69aded81da48593" providerId="LiveId" clId="{0CA34728-584B-4209-96C7-725C1A70FF75}" dt="2023-04-11T12:16:10.926" v="4466" actId="20577"/>
          <ac:spMkLst>
            <pc:docMk/>
            <pc:sldMk cId="2081471631" sldId="2953"/>
            <ac:spMk id="2" creationId="{F8597C0D-8952-601A-C916-7E88418DA10C}"/>
          </ac:spMkLst>
        </pc:spChg>
        <pc:spChg chg="mod">
          <ac:chgData name="伊健 杜" userId="e69aded81da48593" providerId="LiveId" clId="{0CA34728-584B-4209-96C7-725C1A70FF75}" dt="2023-04-11T07:53:59.069" v="113" actId="1076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0CA34728-584B-4209-96C7-725C1A70FF75}" dt="2023-04-11T07:53:59.069" v="113" actId="1076"/>
          <ac:spMkLst>
            <pc:docMk/>
            <pc:sldMk cId="2081471631" sldId="2953"/>
            <ac:spMk id="4" creationId="{DE2CDCEE-8B06-738F-ED6B-C8788393072F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81471631" sldId="2953"/>
            <ac:spMk id="5" creationId="{F6524927-12ED-5D23-6E18-D8E0A0852205}"/>
          </ac:spMkLst>
        </pc:spChg>
        <pc:spChg chg="add del mod">
          <ac:chgData name="伊健 杜" userId="e69aded81da48593" providerId="LiveId" clId="{0CA34728-584B-4209-96C7-725C1A70FF75}" dt="2023-04-11T14:18:43.626" v="4492" actId="20578"/>
          <ac:spMkLst>
            <pc:docMk/>
            <pc:sldMk cId="2081471631" sldId="2953"/>
            <ac:spMk id="6" creationId="{DC608461-CCF0-DDB8-F21D-BBC31DA8FAF2}"/>
          </ac:spMkLst>
        </pc:spChg>
        <pc:spChg chg="del">
          <ac:chgData name="伊健 杜" userId="e69aded81da48593" providerId="LiveId" clId="{0CA34728-584B-4209-96C7-725C1A70FF75}" dt="2023-04-11T07:53:48.392" v="110" actId="478"/>
          <ac:spMkLst>
            <pc:docMk/>
            <pc:sldMk cId="2081471631" sldId="2953"/>
            <ac:spMk id="9" creationId="{27136A9C-EE35-B2FD-1833-05A2191B4D85}"/>
          </ac:spMkLst>
        </pc:spChg>
        <pc:spChg chg="add del mod">
          <ac:chgData name="伊健 杜" userId="e69aded81da48593" providerId="LiveId" clId="{0CA34728-584B-4209-96C7-725C1A70FF75}" dt="2023-04-11T07:53:47.479" v="109" actId="478"/>
          <ac:spMkLst>
            <pc:docMk/>
            <pc:sldMk cId="2081471631" sldId="2953"/>
            <ac:spMk id="10" creationId="{CD2A310C-3F7F-2406-BF70-62CB4D3B73E1}"/>
          </ac:spMkLst>
        </pc:spChg>
        <pc:picChg chg="mod">
          <ac:chgData name="伊健 杜" userId="e69aded81da48593" providerId="LiveId" clId="{0CA34728-584B-4209-96C7-725C1A70FF75}" dt="2023-04-11T07:53:59.069" v="113" actId="1076"/>
          <ac:picMkLst>
            <pc:docMk/>
            <pc:sldMk cId="2081471631" sldId="2953"/>
            <ac:picMk id="28674" creationId="{44BD89B7-9F24-1C31-71EA-FDE17B4EBC85}"/>
          </ac:picMkLst>
        </pc:picChg>
        <pc:picChg chg="mod">
          <ac:chgData name="伊健 杜" userId="e69aded81da48593" providerId="LiveId" clId="{0CA34728-584B-4209-96C7-725C1A70FF75}" dt="2023-04-11T07:53:59.069" v="113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del">
        <pc:chgData name="伊健 杜" userId="e69aded81da48593" providerId="LiveId" clId="{0CA34728-584B-4209-96C7-725C1A70FF75}" dt="2023-04-11T07:53:32.472" v="100" actId="47"/>
        <pc:sldMkLst>
          <pc:docMk/>
          <pc:sldMk cId="4050419372" sldId="2954"/>
        </pc:sldMkLst>
      </pc:sldChg>
      <pc:sldChg chg="del">
        <pc:chgData name="伊健 杜" userId="e69aded81da48593" providerId="LiveId" clId="{0CA34728-584B-4209-96C7-725C1A70FF75}" dt="2023-04-11T07:53:10.335" v="91" actId="47"/>
        <pc:sldMkLst>
          <pc:docMk/>
          <pc:sldMk cId="1443606920" sldId="2955"/>
        </pc:sldMkLst>
      </pc:sldChg>
      <pc:sldChg chg="del">
        <pc:chgData name="伊健 杜" userId="e69aded81da48593" providerId="LiveId" clId="{0CA34728-584B-4209-96C7-725C1A70FF75}" dt="2023-04-11T07:53:07.475" v="90" actId="47"/>
        <pc:sldMkLst>
          <pc:docMk/>
          <pc:sldMk cId="9382297" sldId="2956"/>
        </pc:sldMkLst>
      </pc:sldChg>
      <pc:sldChg chg="del">
        <pc:chgData name="伊健 杜" userId="e69aded81da48593" providerId="LiveId" clId="{0CA34728-584B-4209-96C7-725C1A70FF75}" dt="2023-04-11T07:53:04.755" v="88" actId="47"/>
        <pc:sldMkLst>
          <pc:docMk/>
          <pc:sldMk cId="1903008994" sldId="2957"/>
        </pc:sldMkLst>
      </pc:sldChg>
      <pc:sldChg chg="del">
        <pc:chgData name="伊健 杜" userId="e69aded81da48593" providerId="LiveId" clId="{0CA34728-584B-4209-96C7-725C1A70FF75}" dt="2023-04-11T07:53:06.002" v="89" actId="47"/>
        <pc:sldMkLst>
          <pc:docMk/>
          <pc:sldMk cId="57999751" sldId="2958"/>
        </pc:sldMkLst>
      </pc:sldChg>
      <pc:sldChg chg="addSp delSp modSp mod">
        <pc:chgData name="伊健 杜" userId="e69aded81da48593" providerId="LiveId" clId="{0CA34728-584B-4209-96C7-725C1A70FF75}" dt="2023-04-11T07:52:58.232" v="87" actId="20577"/>
        <pc:sldMkLst>
          <pc:docMk/>
          <pc:sldMk cId="2213959171" sldId="2960"/>
        </pc:sldMkLst>
        <pc:spChg chg="del">
          <ac:chgData name="伊健 杜" userId="e69aded81da48593" providerId="LiveId" clId="{0CA34728-584B-4209-96C7-725C1A70FF75}" dt="2023-04-11T07:52:40.320" v="75" actId="478"/>
          <ac:spMkLst>
            <pc:docMk/>
            <pc:sldMk cId="2213959171" sldId="2960"/>
            <ac:spMk id="2" creationId="{10304424-DB4A-36E7-9E0D-D32A5DD0F26C}"/>
          </ac:spMkLst>
        </pc:spChg>
        <pc:spChg chg="add del mod">
          <ac:chgData name="伊健 杜" userId="e69aded81da48593" providerId="LiveId" clId="{0CA34728-584B-4209-96C7-725C1A70FF75}" dt="2023-04-11T07:52:58.232" v="87" actId="20577"/>
          <ac:spMkLst>
            <pc:docMk/>
            <pc:sldMk cId="2213959171" sldId="2960"/>
            <ac:spMk id="3" creationId="{A68883CB-963E-F336-7660-7F30997E9C5B}"/>
          </ac:spMkLst>
        </pc:spChg>
        <pc:spChg chg="add del mod">
          <ac:chgData name="伊健 杜" userId="e69aded81da48593" providerId="LiveId" clId="{0CA34728-584B-4209-96C7-725C1A70FF75}" dt="2023-04-11T07:52:45.429" v="78" actId="478"/>
          <ac:spMkLst>
            <pc:docMk/>
            <pc:sldMk cId="2213959171" sldId="2960"/>
            <ac:spMk id="6" creationId="{E96D0FE0-811C-AB07-9AE8-76AB0385B502}"/>
          </ac:spMkLst>
        </pc:spChg>
      </pc:sldChg>
      <pc:sldChg chg="del">
        <pc:chgData name="伊健 杜" userId="e69aded81da48593" providerId="LiveId" clId="{0CA34728-584B-4209-96C7-725C1A70FF75}" dt="2023-04-11T07:52:35.341" v="73" actId="47"/>
        <pc:sldMkLst>
          <pc:docMk/>
          <pc:sldMk cId="2854208266" sldId="2961"/>
        </pc:sldMkLst>
      </pc:sldChg>
      <pc:sldChg chg="del">
        <pc:chgData name="伊健 杜" userId="e69aded81da48593" providerId="LiveId" clId="{0CA34728-584B-4209-96C7-725C1A70FF75}" dt="2023-04-11T07:52:23.827" v="71" actId="47"/>
        <pc:sldMkLst>
          <pc:docMk/>
          <pc:sldMk cId="468725070" sldId="2962"/>
        </pc:sldMkLst>
      </pc:sldChg>
      <pc:sldChg chg="del">
        <pc:chgData name="伊健 杜" userId="e69aded81da48593" providerId="LiveId" clId="{0CA34728-584B-4209-96C7-725C1A70FF75}" dt="2023-04-11T07:52:36.801" v="74" actId="47"/>
        <pc:sldMkLst>
          <pc:docMk/>
          <pc:sldMk cId="726881727" sldId="2963"/>
        </pc:sldMkLst>
      </pc:sldChg>
      <pc:sldChg chg="del">
        <pc:chgData name="伊健 杜" userId="e69aded81da48593" providerId="LiveId" clId="{0CA34728-584B-4209-96C7-725C1A70FF75}" dt="2023-04-11T07:52:25.541" v="72" actId="47"/>
        <pc:sldMkLst>
          <pc:docMk/>
          <pc:sldMk cId="913891220" sldId="2964"/>
        </pc:sldMkLst>
      </pc:sldChg>
      <pc:sldChg chg="del">
        <pc:chgData name="伊健 杜" userId="e69aded81da48593" providerId="LiveId" clId="{0CA34728-584B-4209-96C7-725C1A70FF75}" dt="2023-04-11T07:52:21.841" v="70" actId="47"/>
        <pc:sldMkLst>
          <pc:docMk/>
          <pc:sldMk cId="2589856920" sldId="2965"/>
        </pc:sldMkLst>
      </pc:sldChg>
      <pc:sldChg chg="del">
        <pc:chgData name="伊健 杜" userId="e69aded81da48593" providerId="LiveId" clId="{0CA34728-584B-4209-96C7-725C1A70FF75}" dt="2023-04-11T07:52:19.685" v="69" actId="47"/>
        <pc:sldMkLst>
          <pc:docMk/>
          <pc:sldMk cId="4142608613" sldId="2966"/>
        </pc:sldMkLst>
      </pc:sldChg>
      <pc:sldChg chg="del">
        <pc:chgData name="伊健 杜" userId="e69aded81da48593" providerId="LiveId" clId="{0CA34728-584B-4209-96C7-725C1A70FF75}" dt="2023-04-11T07:52:17.818" v="68" actId="47"/>
        <pc:sldMkLst>
          <pc:docMk/>
          <pc:sldMk cId="1368175319" sldId="2967"/>
        </pc:sldMkLst>
      </pc:sldChg>
      <pc:sldChg chg="del">
        <pc:chgData name="伊健 杜" userId="e69aded81da48593" providerId="LiveId" clId="{0CA34728-584B-4209-96C7-725C1A70FF75}" dt="2023-04-11T07:52:12.997" v="66" actId="47"/>
        <pc:sldMkLst>
          <pc:docMk/>
          <pc:sldMk cId="1315242715" sldId="2968"/>
        </pc:sldMkLst>
      </pc:sldChg>
      <pc:sldChg chg="del">
        <pc:chgData name="伊健 杜" userId="e69aded81da48593" providerId="LiveId" clId="{0CA34728-584B-4209-96C7-725C1A70FF75}" dt="2023-04-11T07:52:08.620" v="65" actId="47"/>
        <pc:sldMkLst>
          <pc:docMk/>
          <pc:sldMk cId="547530724" sldId="2969"/>
        </pc:sldMkLst>
      </pc:sldChg>
      <pc:sldChg chg="addSp delSp mod addAnim delAnim">
        <pc:chgData name="伊健 杜" userId="e69aded81da48593" providerId="LiveId" clId="{0CA34728-584B-4209-96C7-725C1A70FF75}" dt="2023-04-11T07:51:43.407" v="63" actId="478"/>
        <pc:sldMkLst>
          <pc:docMk/>
          <pc:sldMk cId="1509792580" sldId="2970"/>
        </pc:sldMkLst>
        <pc:spChg chg="add del">
          <ac:chgData name="伊健 杜" userId="e69aded81da48593" providerId="LiveId" clId="{0CA34728-584B-4209-96C7-725C1A70FF75}" dt="2023-04-11T07:51:43.407" v="63" actId="478"/>
          <ac:spMkLst>
            <pc:docMk/>
            <pc:sldMk cId="1509792580" sldId="2970"/>
            <ac:spMk id="2" creationId="{F71322FB-5099-3C6B-A4B7-7835CB376056}"/>
          </ac:spMkLst>
        </pc:spChg>
      </pc:sldChg>
      <pc:sldChg chg="del">
        <pc:chgData name="伊健 杜" userId="e69aded81da48593" providerId="LiveId" clId="{0CA34728-584B-4209-96C7-725C1A70FF75}" dt="2023-04-11T07:52:01.990" v="64" actId="47"/>
        <pc:sldMkLst>
          <pc:docMk/>
          <pc:sldMk cId="1572474126" sldId="2971"/>
        </pc:sldMkLst>
      </pc:sldChg>
      <pc:sldChg chg="del">
        <pc:chgData name="伊健 杜" userId="e69aded81da48593" providerId="LiveId" clId="{0CA34728-584B-4209-96C7-725C1A70FF75}" dt="2023-04-11T07:52:15.078" v="67" actId="47"/>
        <pc:sldMkLst>
          <pc:docMk/>
          <pc:sldMk cId="3047510639" sldId="2972"/>
        </pc:sldMkLst>
      </pc:sldChg>
      <pc:sldChg chg="del">
        <pc:chgData name="伊健 杜" userId="e69aded81da48593" providerId="LiveId" clId="{0CA34728-584B-4209-96C7-725C1A70FF75}" dt="2023-04-11T07:51:31.992" v="61" actId="47"/>
        <pc:sldMkLst>
          <pc:docMk/>
          <pc:sldMk cId="1565753624" sldId="2973"/>
        </pc:sldMkLst>
      </pc:sldChg>
      <pc:sldChg chg="del">
        <pc:chgData name="伊健 杜" userId="e69aded81da48593" providerId="LiveId" clId="{0CA34728-584B-4209-96C7-725C1A70FF75}" dt="2023-04-11T07:51:29.844" v="60" actId="47"/>
        <pc:sldMkLst>
          <pc:docMk/>
          <pc:sldMk cId="3599804863" sldId="2974"/>
        </pc:sldMkLst>
      </pc:sldChg>
      <pc:sldChg chg="addSp delSp modSp mod">
        <pc:chgData name="伊健 杜" userId="e69aded81da48593" providerId="LiveId" clId="{0CA34728-584B-4209-96C7-725C1A70FF75}" dt="2023-04-11T07:49:48.750" v="57"/>
        <pc:sldMkLst>
          <pc:docMk/>
          <pc:sldMk cId="263970782" sldId="2975"/>
        </pc:sldMkLst>
        <pc:spChg chg="del">
          <ac:chgData name="伊健 杜" userId="e69aded81da48593" providerId="LiveId" clId="{0CA34728-584B-4209-96C7-725C1A70FF75}" dt="2023-04-11T07:49:28.991" v="1" actId="478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07:49:44.480" v="45" actId="20577"/>
          <ac:spMkLst>
            <pc:docMk/>
            <pc:sldMk cId="263970782" sldId="2975"/>
            <ac:spMk id="3" creationId="{A68883CB-963E-F336-7660-7F30997E9C5B}"/>
          </ac:spMkLst>
        </pc:spChg>
        <pc:spChg chg="mod">
          <ac:chgData name="伊健 杜" userId="e69aded81da48593" providerId="LiveId" clId="{0CA34728-584B-4209-96C7-725C1A70FF75}" dt="2023-04-11T07:49:48.750" v="57"/>
          <ac:spMkLst>
            <pc:docMk/>
            <pc:sldMk cId="263970782" sldId="2975"/>
            <ac:spMk id="4" creationId="{EAB6BD14-4153-4119-4734-D808B2C052AD}"/>
          </ac:spMkLst>
        </pc:spChg>
        <pc:spChg chg="add del mod">
          <ac:chgData name="伊健 杜" userId="e69aded81da48593" providerId="LiveId" clId="{0CA34728-584B-4209-96C7-725C1A70FF75}" dt="2023-04-11T07:49:30.860" v="2" actId="478"/>
          <ac:spMkLst>
            <pc:docMk/>
            <pc:sldMk cId="263970782" sldId="2975"/>
            <ac:spMk id="7" creationId="{D1771610-6253-1646-8F98-E8AD6981C3F4}"/>
          </ac:spMkLst>
        </pc:spChg>
      </pc:sldChg>
      <pc:sldChg chg="del">
        <pc:chgData name="伊健 杜" userId="e69aded81da48593" providerId="LiveId" clId="{0CA34728-584B-4209-96C7-725C1A70FF75}" dt="2023-04-11T07:51:25.207" v="59" actId="47"/>
        <pc:sldMkLst>
          <pc:docMk/>
          <pc:sldMk cId="3448564587" sldId="2976"/>
        </pc:sldMkLst>
      </pc:sldChg>
      <pc:sldChg chg="del">
        <pc:chgData name="伊健 杜" userId="e69aded81da48593" providerId="LiveId" clId="{0CA34728-584B-4209-96C7-725C1A70FF75}" dt="2023-04-11T07:51:23.227" v="58" actId="47"/>
        <pc:sldMkLst>
          <pc:docMk/>
          <pc:sldMk cId="734371331" sldId="2977"/>
        </pc:sldMkLst>
      </pc:sldChg>
      <pc:sldChg chg="del">
        <pc:chgData name="伊健 杜" userId="e69aded81da48593" providerId="LiveId" clId="{0CA34728-584B-4209-96C7-725C1A70FF75}" dt="2023-04-11T07:49:24.178" v="0" actId="47"/>
        <pc:sldMkLst>
          <pc:docMk/>
          <pc:sldMk cId="2127215235" sldId="2978"/>
        </pc:sldMkLst>
      </pc:sldChg>
      <pc:sldChg chg="modSp mod">
        <pc:chgData name="伊健 杜" userId="e69aded81da48593" providerId="LiveId" clId="{0CA34728-584B-4209-96C7-725C1A70FF75}" dt="2023-04-11T12:21:18.812" v="4467" actId="20577"/>
        <pc:sldMkLst>
          <pc:docMk/>
          <pc:sldMk cId="798418887" sldId="2983"/>
        </pc:sldMkLst>
        <pc:spChg chg="mod">
          <ac:chgData name="伊健 杜" userId="e69aded81da48593" providerId="LiveId" clId="{0CA34728-584B-4209-96C7-725C1A70FF75}" dt="2023-04-11T12:21:18.812" v="4467" actId="20577"/>
          <ac:spMkLst>
            <pc:docMk/>
            <pc:sldMk cId="798418887" sldId="2983"/>
            <ac:spMk id="2" creationId="{08CCE4F1-5354-A605-566E-5F8AAE2435A0}"/>
          </ac:spMkLst>
        </pc:spChg>
      </pc:sldChg>
      <pc:sldChg chg="del">
        <pc:chgData name="伊健 杜" userId="e69aded81da48593" providerId="LiveId" clId="{0CA34728-584B-4209-96C7-725C1A70FF75}" dt="2023-04-11T12:21:48.151" v="4468" actId="47"/>
        <pc:sldMkLst>
          <pc:docMk/>
          <pc:sldMk cId="105293546" sldId="2984"/>
        </pc:sldMkLst>
      </pc:sldChg>
      <pc:sldChg chg="addSp modSp mod modAnim">
        <pc:chgData name="伊健 杜" userId="e69aded81da48593" providerId="LiveId" clId="{0CA34728-584B-4209-96C7-725C1A70FF75}" dt="2023-04-11T14:43:57.029" v="4507"/>
        <pc:sldMkLst>
          <pc:docMk/>
          <pc:sldMk cId="739815250" sldId="2989"/>
        </pc:sldMkLst>
        <pc:spChg chg="mod">
          <ac:chgData name="伊健 杜" userId="e69aded81da48593" providerId="LiveId" clId="{0CA34728-584B-4209-96C7-725C1A70FF75}" dt="2023-04-11T10:56:41.187" v="1428"/>
          <ac:spMkLst>
            <pc:docMk/>
            <pc:sldMk cId="739815250" sldId="2989"/>
            <ac:spMk id="2" creationId="{52DD4491-19DC-5E10-E18D-23087E6264B6}"/>
          </ac:spMkLst>
        </pc:spChg>
        <pc:spChg chg="add mod">
          <ac:chgData name="伊健 杜" userId="e69aded81da48593" providerId="LiveId" clId="{0CA34728-584B-4209-96C7-725C1A70FF75}" dt="2023-04-11T14:43:57.029" v="4507"/>
          <ac:spMkLst>
            <pc:docMk/>
            <pc:sldMk cId="739815250" sldId="2989"/>
            <ac:spMk id="3" creationId="{07F4EC2C-CFA1-7C8F-42FA-9E461E93C7F5}"/>
          </ac:spMkLst>
        </pc:spChg>
        <pc:spChg chg="mod">
          <ac:chgData name="伊健 杜" userId="e69aded81da48593" providerId="LiveId" clId="{0CA34728-584B-4209-96C7-725C1A70FF75}" dt="2023-04-11T10:44:06.943" v="652" actId="1076"/>
          <ac:spMkLst>
            <pc:docMk/>
            <pc:sldMk cId="739815250" sldId="2989"/>
            <ac:spMk id="5" creationId="{797B2543-66EC-84F0-0FC9-196B114FC6A8}"/>
          </ac:spMkLst>
        </pc:spChg>
        <pc:spChg chg="mod">
          <ac:chgData name="伊健 杜" userId="e69aded81da48593" providerId="LiveId" clId="{0CA34728-584B-4209-96C7-725C1A70FF75}" dt="2023-04-11T10:44:44.866" v="675"/>
          <ac:spMkLst>
            <pc:docMk/>
            <pc:sldMk cId="739815250" sldId="2989"/>
            <ac:spMk id="8" creationId="{5884198E-E006-8463-CEA3-71884B4F4207}"/>
          </ac:spMkLst>
        </pc:spChg>
      </pc:sldChg>
      <pc:sldChg chg="modSp">
        <pc:chgData name="伊健 杜" userId="e69aded81da48593" providerId="LiveId" clId="{0CA34728-584B-4209-96C7-725C1A70FF75}" dt="2023-04-11T10:57:09.939" v="1430" actId="20578"/>
        <pc:sldMkLst>
          <pc:docMk/>
          <pc:sldMk cId="3122986530" sldId="2991"/>
        </pc:sldMkLst>
        <pc:spChg chg="mod">
          <ac:chgData name="伊健 杜" userId="e69aded81da48593" providerId="LiveId" clId="{0CA34728-584B-4209-96C7-725C1A70FF75}" dt="2023-04-11T10:57:09.939" v="1430" actId="20578"/>
          <ac:spMkLst>
            <pc:docMk/>
            <pc:sldMk cId="3122986530" sldId="2991"/>
            <ac:spMk id="8" creationId="{5884198E-E006-8463-CEA3-71884B4F4207}"/>
          </ac:spMkLst>
        </pc:spChg>
      </pc:sldChg>
      <pc:sldChg chg="addSp modSp mod">
        <pc:chgData name="伊健 杜" userId="e69aded81da48593" providerId="LiveId" clId="{0CA34728-584B-4209-96C7-725C1A70FF75}" dt="2023-04-11T12:34:53.653" v="4469" actId="20577"/>
        <pc:sldMkLst>
          <pc:docMk/>
          <pc:sldMk cId="2827004843" sldId="2993"/>
        </pc:sldMkLst>
        <pc:spChg chg="mod">
          <ac:chgData name="伊健 杜" userId="e69aded81da48593" providerId="LiveId" clId="{0CA34728-584B-4209-96C7-725C1A70FF75}" dt="2023-04-11T12:34:53.653" v="4469" actId="20577"/>
          <ac:spMkLst>
            <pc:docMk/>
            <pc:sldMk cId="2827004843" sldId="2993"/>
            <ac:spMk id="2" creationId="{08CCE4F1-5354-A605-566E-5F8AAE2435A0}"/>
          </ac:spMkLst>
        </pc:spChg>
        <pc:spChg chg="mod">
          <ac:chgData name="伊健 杜" userId="e69aded81da48593" providerId="LiveId" clId="{0CA34728-584B-4209-96C7-725C1A70FF75}" dt="2023-04-11T10:44:02.881" v="651" actId="1076"/>
          <ac:spMkLst>
            <pc:docMk/>
            <pc:sldMk cId="2827004843" sldId="2993"/>
            <ac:spMk id="3" creationId="{86D272FD-C8A6-987C-8BA8-F79AE5946837}"/>
          </ac:spMkLst>
        </pc:spChg>
        <pc:spChg chg="add mod">
          <ac:chgData name="伊健 杜" userId="e69aded81da48593" providerId="LiveId" clId="{0CA34728-584B-4209-96C7-725C1A70FF75}" dt="2023-04-11T10:44:10.516" v="654" actId="1076"/>
          <ac:spMkLst>
            <pc:docMk/>
            <pc:sldMk cId="2827004843" sldId="2993"/>
            <ac:spMk id="4" creationId="{EA687B32-7377-EDDE-5E8E-C9FBB005062F}"/>
          </ac:spMkLst>
        </pc:spChg>
      </pc:sldChg>
      <pc:sldChg chg="addSp delSp modSp">
        <pc:chgData name="伊健 杜" userId="e69aded81da48593" providerId="LiveId" clId="{0CA34728-584B-4209-96C7-725C1A70FF75}" dt="2023-04-11T11:42:44.645" v="4264" actId="1076"/>
        <pc:sldMkLst>
          <pc:docMk/>
          <pc:sldMk cId="2946606470" sldId="2995"/>
        </pc:sldMkLst>
        <pc:picChg chg="add del mod">
          <ac:chgData name="伊健 杜" userId="e69aded81da48593" providerId="LiveId" clId="{0CA34728-584B-4209-96C7-725C1A70FF75}" dt="2023-04-11T10:39:51.764" v="535" actId="21"/>
          <ac:picMkLst>
            <pc:docMk/>
            <pc:sldMk cId="2946606470" sldId="2995"/>
            <ac:picMk id="3" creationId="{6B29F9F4-6BB5-6316-A8A3-3B69A59BE2CC}"/>
          </ac:picMkLst>
        </pc:picChg>
        <pc:picChg chg="mod">
          <ac:chgData name="伊健 杜" userId="e69aded81da48593" providerId="LiveId" clId="{0CA34728-584B-4209-96C7-725C1A70FF75}" dt="2023-04-11T11:42:44.645" v="426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addSp delSp modSp mod delAnim">
        <pc:chgData name="伊健 杜" userId="e69aded81da48593" providerId="LiveId" clId="{0CA34728-584B-4209-96C7-725C1A70FF75}" dt="2023-04-11T11:43:02.929" v="4267" actId="14100"/>
        <pc:sldMkLst>
          <pc:docMk/>
          <pc:sldMk cId="3965104567" sldId="2997"/>
        </pc:sldMkLst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3:02.929" v="4267" actId="14100"/>
          <ac:picMkLst>
            <pc:docMk/>
            <pc:sldMk cId="3965104567" sldId="2997"/>
            <ac:picMk id="7170" creationId="{51730C10-4A7E-6D94-AB63-D0BFB9AC8EF7}"/>
          </ac:picMkLst>
        </pc:picChg>
      </pc:sldChg>
      <pc:sldChg chg="addSp delSp modSp mod delAnim modAnim">
        <pc:chgData name="伊健 杜" userId="e69aded81da48593" providerId="LiveId" clId="{0CA34728-584B-4209-96C7-725C1A70FF75}" dt="2023-04-11T11:52:13.882" v="4451"/>
        <pc:sldMkLst>
          <pc:docMk/>
          <pc:sldMk cId="2067064825" sldId="2998"/>
        </pc:sldMkLst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4" creationId="{307E915B-01AE-4B65-4276-31944B4D1B58}"/>
          </ac:spMkLst>
        </pc:spChg>
        <pc:spChg chg="add mod">
          <ac:chgData name="伊健 杜" userId="e69aded81da48593" providerId="LiveId" clId="{0CA34728-584B-4209-96C7-725C1A70FF75}" dt="2023-04-11T11:52:13.882" v="4451"/>
          <ac:spMkLst>
            <pc:docMk/>
            <pc:sldMk cId="2067064825" sldId="2998"/>
            <ac:spMk id="5" creationId="{E9CE85D2-BAB3-383B-4F8A-9C113387A116}"/>
          </ac:spMkLst>
        </pc:spChg>
        <pc:spChg chg="add del mod">
          <ac:chgData name="伊健 杜" userId="e69aded81da48593" providerId="LiveId" clId="{0CA34728-584B-4209-96C7-725C1A70FF75}" dt="2023-04-11T11:44:31.895" v="4338"/>
          <ac:spMkLst>
            <pc:docMk/>
            <pc:sldMk cId="2067064825" sldId="2998"/>
            <ac:spMk id="6" creationId="{35B8C658-2A6C-D101-A539-874B419598BA}"/>
          </ac:spMkLst>
        </pc:spChg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67064825" sldId="2998"/>
            <ac:spMk id="11" creationId="{D94D0020-FFE7-7AC2-592A-AA7AFBF050F1}"/>
          </ac:spMkLst>
        </pc:spChg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09.935" v="4343" actId="1076"/>
          <ac:picMkLst>
            <pc:docMk/>
            <pc:sldMk cId="2067064825" sldId="2998"/>
            <ac:picMk id="9218" creationId="{8B09B6DA-CE05-9623-F51B-6A68022E766B}"/>
          </ac:picMkLst>
        </pc:picChg>
      </pc:sldChg>
      <pc:sldChg chg="addSp delSp modSp add mod delAnim modAnim">
        <pc:chgData name="伊健 杜" userId="e69aded81da48593" providerId="LiveId" clId="{0CA34728-584B-4209-96C7-725C1A70FF75}" dt="2023-04-11T11:52:13.882" v="4451"/>
        <pc:sldMkLst>
          <pc:docMk/>
          <pc:sldMk cId="1002640160" sldId="2999"/>
        </pc:sldMkLst>
        <pc:spChg chg="mod">
          <ac:chgData name="伊健 杜" userId="e69aded81da48593" providerId="LiveId" clId="{0CA34728-584B-4209-96C7-725C1A70FF75}" dt="2023-04-11T07:57:25.941" v="135"/>
          <ac:spMkLst>
            <pc:docMk/>
            <pc:sldMk cId="1002640160" sldId="2999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01:20.200" v="1556" actId="1076"/>
          <ac:spMkLst>
            <pc:docMk/>
            <pc:sldMk cId="1002640160" sldId="2999"/>
            <ac:spMk id="3" creationId="{BCD11A3F-2ABE-AA30-FC75-7BD1EDF18259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4" creationId="{307E915B-01AE-4B65-4276-31944B4D1B58}"/>
          </ac:spMkLst>
        </pc:spChg>
        <pc:spChg chg="mod">
          <ac:chgData name="伊健 杜" userId="e69aded81da48593" providerId="LiveId" clId="{0CA34728-584B-4209-96C7-725C1A70FF75}" dt="2023-04-11T07:56:37.145" v="118" actId="20577"/>
          <ac:spMkLst>
            <pc:docMk/>
            <pc:sldMk cId="1002640160" sldId="2999"/>
            <ac:spMk id="8" creationId="{7120BCA0-A5A5-A5FA-997C-B748C30CF700}"/>
          </ac:spMkLst>
        </pc:spChg>
        <pc:spChg chg="mod">
          <ac:chgData name="伊健 杜" userId="e69aded81da48593" providerId="LiveId" clId="{0CA34728-584B-4209-96C7-725C1A70FF75}" dt="2023-04-11T11:01:20.200" v="1556" actId="1076"/>
          <ac:spMkLst>
            <pc:docMk/>
            <pc:sldMk cId="1002640160" sldId="2999"/>
            <ac:spMk id="9" creationId="{9B26478C-D3E3-683A-5D01-A064B490D593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002640160" sldId="2999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45.845" v="4351" actId="1076"/>
          <ac:picMkLst>
            <pc:docMk/>
            <pc:sldMk cId="1002640160" sldId="2999"/>
            <ac:picMk id="11266" creationId="{D5B98CC7-897F-EAAB-2FE5-5E6BD530414A}"/>
          </ac:picMkLst>
        </pc:picChg>
        <pc:picChg chg="add mod">
          <ac:chgData name="伊健 杜" userId="e69aded81da48593" providerId="LiveId" clId="{0CA34728-584B-4209-96C7-725C1A70FF75}" dt="2023-04-11T11:46:10.933" v="4354" actId="1076"/>
          <ac:picMkLst>
            <pc:docMk/>
            <pc:sldMk cId="1002640160" sldId="2999"/>
            <ac:picMk id="11268" creationId="{6CCCA687-0065-8AB4-DE68-901E912CA427}"/>
          </ac:picMkLst>
        </pc:pic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2657423830" sldId="3000"/>
        </pc:sldMkLst>
        <pc:spChg chg="mod">
          <ac:chgData name="伊健 杜" userId="e69aded81da48593" providerId="LiveId" clId="{0CA34728-584B-4209-96C7-725C1A70FF75}" dt="2023-04-11T08:01:21.243" v="229"/>
          <ac:spMkLst>
            <pc:docMk/>
            <pc:sldMk cId="2657423830" sldId="3000"/>
            <ac:spMk id="2" creationId="{10304424-DB4A-36E7-9E0D-D32A5DD0F26C}"/>
          </ac:spMkLst>
        </pc:spChg>
        <pc:spChg chg="del">
          <ac:chgData name="伊健 杜" userId="e69aded81da48593" providerId="LiveId" clId="{0CA34728-584B-4209-96C7-725C1A70FF75}" dt="2023-04-11T08:01:23.945" v="230" actId="478"/>
          <ac:spMkLst>
            <pc:docMk/>
            <pc:sldMk cId="2657423830" sldId="3000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08:01:14.721" v="219"/>
          <ac:spMkLst>
            <pc:docMk/>
            <pc:sldMk cId="2657423830" sldId="3000"/>
            <ac:spMk id="8" creationId="{7120BCA0-A5A5-A5FA-997C-B748C30CF700}"/>
          </ac:spMkLst>
        </pc:spChg>
        <pc:spChg chg="del">
          <ac:chgData name="伊健 杜" userId="e69aded81da48593" providerId="LiveId" clId="{0CA34728-584B-4209-96C7-725C1A70FF75}" dt="2023-04-11T08:01:23.945" v="230" actId="478"/>
          <ac:spMkLst>
            <pc:docMk/>
            <pc:sldMk cId="2657423830" sldId="3000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657423830" sldId="3000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6:39.631" v="4357" actId="14100"/>
          <ac:picMkLst>
            <pc:docMk/>
            <pc:sldMk cId="2657423830" sldId="3000"/>
            <ac:picMk id="12290" creationId="{68BC3DB6-CD07-B720-1BCA-71CF355BE496}"/>
          </ac:picMkLst>
        </pc:picChg>
      </pc:sldChg>
      <pc:sldChg chg="addSp delSp modSp add mod delAnim">
        <pc:chgData name="伊健 杜" userId="e69aded81da48593" providerId="LiveId" clId="{0CA34728-584B-4209-96C7-725C1A70FF75}" dt="2023-04-11T11:43:09.673" v="4270" actId="14100"/>
        <pc:sldMkLst>
          <pc:docMk/>
          <pc:sldMk cId="3726190513" sldId="3001"/>
        </pc:sldMkLst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3:09.673" v="4270" actId="14100"/>
          <ac:picMkLst>
            <pc:docMk/>
            <pc:sldMk cId="3726190513" sldId="3001"/>
            <ac:picMk id="8194" creationId="{229CF86C-CEF5-491A-8BA4-9B0AF0758BF8}"/>
          </ac:picMkLst>
        </pc:picChg>
      </pc:sldChg>
      <pc:sldChg chg="addSp delSp modSp add mod delAnim">
        <pc:chgData name="伊健 杜" userId="e69aded81da48593" providerId="LiveId" clId="{0CA34728-584B-4209-96C7-725C1A70FF75}" dt="2023-04-11T11:52:13.882" v="4451"/>
        <pc:sldMkLst>
          <pc:docMk/>
          <pc:sldMk cId="2067612709" sldId="3002"/>
        </pc:sldMkLst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10:36:50.992" v="433" actId="1076"/>
          <ac:spMkLst>
            <pc:docMk/>
            <pc:sldMk cId="2067612709" sldId="3002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0:36:50.992" v="433" actId="1076"/>
          <ac:spMkLst>
            <pc:docMk/>
            <pc:sldMk cId="2067612709" sldId="3002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67612709" sldId="3002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14.035" v="4347" actId="1076"/>
          <ac:picMkLst>
            <pc:docMk/>
            <pc:sldMk cId="2067612709" sldId="3002"/>
            <ac:picMk id="10242" creationId="{0C50BE0F-708C-8180-F3E0-4732E5ABCCF1}"/>
          </ac:picMkLst>
        </pc:pic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1631793188" sldId="3003"/>
        </pc:sldMkLst>
        <pc:spChg chg="mod">
          <ac:chgData name="伊健 杜" userId="e69aded81da48593" providerId="LiveId" clId="{0CA34728-584B-4209-96C7-725C1A70FF75}" dt="2023-04-11T10:39:13" v="438" actId="1076"/>
          <ac:spMkLst>
            <pc:docMk/>
            <pc:sldMk cId="1631793188" sldId="3003"/>
            <ac:spMk id="5" creationId="{8E0A90EA-C9E9-2BA4-C638-8984BD22D7BD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631793188" sldId="3003"/>
            <ac:spMk id="8" creationId="{5884198E-E006-8463-CEA3-71884B4F4207}"/>
          </ac:spMkLst>
        </pc:spChg>
        <pc:picChg chg="add mod">
          <ac:chgData name="伊健 杜" userId="e69aded81da48593" providerId="LiveId" clId="{0CA34728-584B-4209-96C7-725C1A70FF75}" dt="2023-04-11T11:42:18.749" v="4262" actId="1076"/>
          <ac:picMkLst>
            <pc:docMk/>
            <pc:sldMk cId="1631793188" sldId="3003"/>
            <ac:picMk id="2050" creationId="{FB0261B0-DB7A-6D5F-ADA7-69E7AC2700DF}"/>
          </ac:picMkLst>
        </pc:picChg>
        <pc:picChg chg="del">
          <ac:chgData name="伊健 杜" userId="e69aded81da48593" providerId="LiveId" clId="{0CA34728-584B-4209-96C7-725C1A70FF75}" dt="2023-04-11T10:39:08.191" v="437" actId="478"/>
          <ac:picMkLst>
            <pc:docMk/>
            <pc:sldMk cId="1631793188" sldId="3003"/>
            <ac:picMk id="16386" creationId="{2EB86C78-B720-BF62-B9DD-0D7F99189577}"/>
          </ac:picMkLst>
        </pc:picChg>
      </pc:sldChg>
      <pc:sldChg chg="addSp delSp modSp new mod modNotes modNotesTx">
        <pc:chgData name="伊健 杜" userId="e69aded81da48593" providerId="LiveId" clId="{0CA34728-584B-4209-96C7-725C1A70FF75}" dt="2023-04-11T11:52:13.882" v="4451"/>
        <pc:sldMkLst>
          <pc:docMk/>
          <pc:sldMk cId="1170737988" sldId="3004"/>
        </pc:sldMkLst>
        <pc:spChg chg="del">
          <ac:chgData name="伊健 杜" userId="e69aded81da48593" providerId="LiveId" clId="{0CA34728-584B-4209-96C7-725C1A70FF75}" dt="2023-04-11T10:46:50.789" v="678" actId="478"/>
          <ac:spMkLst>
            <pc:docMk/>
            <pc:sldMk cId="1170737988" sldId="3004"/>
            <ac:spMk id="2" creationId="{1C157572-82CF-91E4-9A55-58B8342B0BEB}"/>
          </ac:spMkLst>
        </pc:spChg>
        <pc:spChg chg="del">
          <ac:chgData name="伊健 杜" userId="e69aded81da48593" providerId="LiveId" clId="{0CA34728-584B-4209-96C7-725C1A70FF75}" dt="2023-04-11T10:46:50.789" v="678" actId="478"/>
          <ac:spMkLst>
            <pc:docMk/>
            <pc:sldMk cId="1170737988" sldId="3004"/>
            <ac:spMk id="3" creationId="{235E23F4-17B4-B2A5-8ACC-5E2343D13D0C}"/>
          </ac:spMkLst>
        </pc:spChg>
        <pc:graphicFrameChg chg="add mod modGraphic">
          <ac:chgData name="伊健 杜" userId="e69aded81da48593" providerId="LiveId" clId="{0CA34728-584B-4209-96C7-725C1A70FF75}" dt="2023-04-11T11:52:13.882" v="4451"/>
          <ac:graphicFrameMkLst>
            <pc:docMk/>
            <pc:sldMk cId="1170737988" sldId="3004"/>
            <ac:graphicFrameMk id="4" creationId="{8D952395-DDB7-8FB1-BE41-596CA28812E6}"/>
          </ac:graphicFrameMkLst>
        </pc:graphicFrameChg>
      </pc:sldChg>
      <pc:sldChg chg="modSp add del mod">
        <pc:chgData name="伊健 杜" userId="e69aded81da48593" providerId="LiveId" clId="{0CA34728-584B-4209-96C7-725C1A70FF75}" dt="2023-04-11T10:40:45.138" v="612" actId="47"/>
        <pc:sldMkLst>
          <pc:docMk/>
          <pc:sldMk cId="3706503211" sldId="3004"/>
        </pc:sldMkLst>
        <pc:spChg chg="mod">
          <ac:chgData name="伊健 杜" userId="e69aded81da48593" providerId="LiveId" clId="{0CA34728-584B-4209-96C7-725C1A70FF75}" dt="2023-04-11T10:40:19.948" v="611"/>
          <ac:spMkLst>
            <pc:docMk/>
            <pc:sldMk cId="3706503211" sldId="3004"/>
            <ac:spMk id="8" creationId="{5884198E-E006-8463-CEA3-71884B4F4207}"/>
          </ac:spMkLst>
        </pc:sp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2698544952" sldId="3005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698544952" sldId="300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698544952" sldId="3005"/>
            <ac:spMk id="3" creationId="{A68883CB-963E-F336-7660-7F30997E9C5B}"/>
          </ac:spMkLst>
        </pc:spChg>
        <pc:picChg chg="del">
          <ac:chgData name="伊健 杜" userId="e69aded81da48593" providerId="LiveId" clId="{0CA34728-584B-4209-96C7-725C1A70FF75}" dt="2023-04-11T11:01:37.795" v="1558" actId="478"/>
          <ac:picMkLst>
            <pc:docMk/>
            <pc:sldMk cId="2698544952" sldId="3005"/>
            <ac:picMk id="10242" creationId="{A9F66925-B6DB-093B-D1D5-0C4C6B4CAC00}"/>
          </ac:picMkLst>
        </pc:picChg>
        <pc:picChg chg="add mod">
          <ac:chgData name="伊健 杜" userId="e69aded81da48593" providerId="LiveId" clId="{0CA34728-584B-4209-96C7-725C1A70FF75}" dt="2023-04-11T11:47:23.181" v="4381" actId="1076"/>
          <ac:picMkLst>
            <pc:docMk/>
            <pc:sldMk cId="2698544952" sldId="3005"/>
            <ac:picMk id="13314" creationId="{2FEDB02A-CEA4-7CD7-7B10-920A9BB2C959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3841637235" sldId="3006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841637235" sldId="3006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841637235" sldId="3006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7:42.823" v="4383" actId="1076"/>
          <ac:picMkLst>
            <pc:docMk/>
            <pc:sldMk cId="3841637235" sldId="3006"/>
            <ac:picMk id="14338" creationId="{F063011D-5C75-EC06-40D7-042CDD536EEE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2781907521" sldId="3007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781907521" sldId="300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781907521" sldId="3007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8:12.675" v="4386" actId="1076"/>
          <ac:picMkLst>
            <pc:docMk/>
            <pc:sldMk cId="2781907521" sldId="3007"/>
            <ac:picMk id="15362" creationId="{1FD74A8B-048C-D018-002F-5A9F444FA23E}"/>
          </ac:picMkLst>
        </pc:picChg>
      </pc:sldChg>
      <pc:sldChg chg="addSp delSp modSp add mod">
        <pc:chgData name="伊健 杜" userId="e69aded81da48593" providerId="LiveId" clId="{0CA34728-584B-4209-96C7-725C1A70FF75}" dt="2023-04-11T13:03:33.729" v="4482" actId="478"/>
        <pc:sldMkLst>
          <pc:docMk/>
          <pc:sldMk cId="399671754" sldId="3008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99671754" sldId="3008"/>
            <ac:spMk id="2" creationId="{08CCE4F1-5354-A605-566E-5F8AAE2435A0}"/>
          </ac:spMkLst>
        </pc:spChg>
        <pc:spChg chg="add del mod">
          <ac:chgData name="伊健 杜" userId="e69aded81da48593" providerId="LiveId" clId="{0CA34728-584B-4209-96C7-725C1A70FF75}" dt="2023-04-11T13:03:33.729" v="4482" actId="478"/>
          <ac:spMkLst>
            <pc:docMk/>
            <pc:sldMk cId="399671754" sldId="3008"/>
            <ac:spMk id="3" creationId="{896075F4-A9FB-5C91-DEC9-ABC74058110F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972475670" sldId="3009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972475670" sldId="3009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972475670" sldId="3009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9:00.105" v="4395" actId="1076"/>
          <ac:picMkLst>
            <pc:docMk/>
            <pc:sldMk cId="1972475670" sldId="3009"/>
            <ac:picMk id="16386" creationId="{6872D967-2EB2-AF47-08A9-5DF633282B1C}"/>
          </ac:picMkLst>
        </pc:picChg>
        <pc:picChg chg="add mod">
          <ac:chgData name="伊健 杜" userId="e69aded81da48593" providerId="LiveId" clId="{0CA34728-584B-4209-96C7-725C1A70FF75}" dt="2023-04-11T11:49:00.803" v="4396" actId="1076"/>
          <ac:picMkLst>
            <pc:docMk/>
            <pc:sldMk cId="1972475670" sldId="3009"/>
            <ac:picMk id="16388" creationId="{27991C18-376D-85BD-123F-DD76C567A835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3868125439" sldId="3010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868125439" sldId="3010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702286532" sldId="3011"/>
        </pc:sldMkLst>
        <pc:spChg chg="mod">
          <ac:chgData name="伊健 杜" userId="e69aded81da48593" providerId="LiveId" clId="{0CA34728-584B-4209-96C7-725C1A70FF75}" dt="2023-04-11T11:18:36.872" v="2258"/>
          <ac:spMkLst>
            <pc:docMk/>
            <pc:sldMk cId="1702286532" sldId="3011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702286532" sldId="3011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9:23.891" v="4403" actId="732"/>
          <ac:picMkLst>
            <pc:docMk/>
            <pc:sldMk cId="1702286532" sldId="3011"/>
            <ac:picMk id="17410" creationId="{F0D0AFA7-150F-6050-40F9-83DEC3CE8B51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443766699" sldId="3012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43766699" sldId="3012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21:00.889" v="2525" actId="1076"/>
          <ac:picMkLst>
            <pc:docMk/>
            <pc:sldMk cId="443766699" sldId="3012"/>
            <ac:picMk id="1026" creationId="{C0C9BB99-147E-49B5-7B2B-D371A228C8E6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2180460502" sldId="3013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180460502" sldId="3013"/>
            <ac:spMk id="2" creationId="{08CCE4F1-5354-A605-566E-5F8AAE2435A0}"/>
          </ac:spMkLst>
        </pc:spChg>
      </pc:sldChg>
      <pc:sldChg chg="modSp add mod ord">
        <pc:chgData name="伊健 杜" userId="e69aded81da48593" providerId="LiveId" clId="{0CA34728-584B-4209-96C7-725C1A70FF75}" dt="2023-04-11T11:52:13.882" v="4451"/>
        <pc:sldMkLst>
          <pc:docMk/>
          <pc:sldMk cId="3051853625" sldId="3014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051853625" sldId="3014"/>
            <ac:spMk id="2" creationId="{08CCE4F1-5354-A605-566E-5F8AAE2435A0}"/>
          </ac:spMkLst>
        </pc:spChg>
      </pc:sldChg>
      <pc:sldChg chg="addSp delSp modSp add mod ord">
        <pc:chgData name="伊健 杜" userId="e69aded81da48593" providerId="LiveId" clId="{0CA34728-584B-4209-96C7-725C1A70FF75}" dt="2023-04-11T11:52:13.882" v="4451"/>
        <pc:sldMkLst>
          <pc:docMk/>
          <pc:sldMk cId="3669266418" sldId="3015"/>
        </pc:sldMkLst>
        <pc:spChg chg="mod">
          <ac:chgData name="伊健 杜" userId="e69aded81da48593" providerId="LiveId" clId="{0CA34728-584B-4209-96C7-725C1A70FF75}" dt="2023-04-11T11:24:41.711" v="2764"/>
          <ac:spMkLst>
            <pc:docMk/>
            <pc:sldMk cId="3669266418" sldId="301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669266418" sldId="3015"/>
            <ac:spMk id="3" creationId="{A68883CB-963E-F336-7660-7F30997E9C5B}"/>
          </ac:spMkLst>
        </pc:spChg>
        <pc:picChg chg="del">
          <ac:chgData name="伊健 杜" userId="e69aded81da48593" providerId="LiveId" clId="{0CA34728-584B-4209-96C7-725C1A70FF75}" dt="2023-04-11T11:24:29.563" v="2756" actId="478"/>
          <ac:picMkLst>
            <pc:docMk/>
            <pc:sldMk cId="3669266418" sldId="3015"/>
            <ac:picMk id="1026" creationId="{C0C9BB99-147E-49B5-7B2B-D371A228C8E6}"/>
          </ac:picMkLst>
        </pc:picChg>
        <pc:picChg chg="add mod">
          <ac:chgData name="伊健 杜" userId="e69aded81da48593" providerId="LiveId" clId="{0CA34728-584B-4209-96C7-725C1A70FF75}" dt="2023-04-11T11:50:08.650" v="4412" actId="1076"/>
          <ac:picMkLst>
            <pc:docMk/>
            <pc:sldMk cId="3669266418" sldId="3015"/>
            <ac:picMk id="6146" creationId="{810C99BC-FB83-10A4-C358-2E98D1AB8A60}"/>
          </ac:picMkLst>
        </pc:picChg>
      </pc:sldChg>
      <pc:sldChg chg="delSp modSp add mod delAnim">
        <pc:chgData name="伊健 杜" userId="e69aded81da48593" providerId="LiveId" clId="{0CA34728-584B-4209-96C7-725C1A70FF75}" dt="2023-04-11T11:25:04.831" v="2768" actId="403"/>
        <pc:sldMkLst>
          <pc:docMk/>
          <pc:sldMk cId="1503341741" sldId="3016"/>
        </pc:sldMkLst>
        <pc:spChg chg="mod">
          <ac:chgData name="伊健 杜" userId="e69aded81da48593" providerId="LiveId" clId="{0CA34728-584B-4209-96C7-725C1A70FF75}" dt="2023-04-11T11:25:04.831" v="2768" actId="403"/>
          <ac:spMkLst>
            <pc:docMk/>
            <pc:sldMk cId="1503341741" sldId="3016"/>
            <ac:spMk id="2" creationId="{10304424-DB4A-36E7-9E0D-D32A5DD0F26C}"/>
          </ac:spMkLst>
        </pc:spChg>
        <pc:spChg chg="del">
          <ac:chgData name="伊健 杜" userId="e69aded81da48593" providerId="LiveId" clId="{0CA34728-584B-4209-96C7-725C1A70FF75}" dt="2023-04-11T11:25:01.606" v="2766" actId="478"/>
          <ac:spMkLst>
            <pc:docMk/>
            <pc:sldMk cId="1503341741" sldId="3016"/>
            <ac:spMk id="4" creationId="{55067087-512D-8701-1DD4-F9657670C8DB}"/>
          </ac:spMkLst>
        </pc:spChg>
      </pc:sldChg>
      <pc:sldChg chg="addSp delSp modSp add mod ord">
        <pc:chgData name="伊健 杜" userId="e69aded81da48593" providerId="LiveId" clId="{0CA34728-584B-4209-96C7-725C1A70FF75}" dt="2023-04-11T11:52:13.882" v="4451"/>
        <pc:sldMkLst>
          <pc:docMk/>
          <pc:sldMk cId="3098079388" sldId="3017"/>
        </pc:sldMkLst>
        <pc:spChg chg="mod">
          <ac:chgData name="伊健 杜" userId="e69aded81da48593" providerId="LiveId" clId="{0CA34728-584B-4209-96C7-725C1A70FF75}" dt="2023-04-11T11:32:40.079" v="3396" actId="20577"/>
          <ac:spMkLst>
            <pc:docMk/>
            <pc:sldMk cId="3098079388" sldId="301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098079388" sldId="3017"/>
            <ac:spMk id="3" creationId="{A68883CB-963E-F336-7660-7F30997E9C5B}"/>
          </ac:spMkLst>
        </pc:spChg>
        <pc:spChg chg="add del">
          <ac:chgData name="伊健 杜" userId="e69aded81da48593" providerId="LiveId" clId="{0CA34728-584B-4209-96C7-725C1A70FF75}" dt="2023-04-11T11:51:18.909" v="4442" actId="478"/>
          <ac:spMkLst>
            <pc:docMk/>
            <pc:sldMk cId="3098079388" sldId="3017"/>
            <ac:spMk id="4" creationId="{1175AC06-DBED-974E-E080-968E2C63D472}"/>
          </ac:spMkLst>
        </pc:spChg>
        <pc:spChg chg="mod">
          <ac:chgData name="伊健 杜" userId="e69aded81da48593" providerId="LiveId" clId="{0CA34728-584B-4209-96C7-725C1A70FF75}" dt="2023-04-11T11:51:17.663" v="4441" actId="1076"/>
          <ac:spMkLst>
            <pc:docMk/>
            <pc:sldMk cId="3098079388" sldId="3017"/>
            <ac:spMk id="5" creationId="{E7287B0E-EF55-E721-8EFA-9A9183C0EDF9}"/>
          </ac:spMkLst>
        </pc:spChg>
        <pc:spChg chg="add del mod">
          <ac:chgData name="伊健 杜" userId="e69aded81da48593" providerId="LiveId" clId="{0CA34728-584B-4209-96C7-725C1A70FF75}" dt="2023-04-11T11:51:16.815" v="4440" actId="478"/>
          <ac:spMkLst>
            <pc:docMk/>
            <pc:sldMk cId="3098079388" sldId="3017"/>
            <ac:spMk id="6" creationId="{93FEBE45-74BC-C844-2DB0-8238BC73EC7E}"/>
          </ac:spMkLst>
        </pc:spChg>
        <pc:spChg chg="add mod">
          <ac:chgData name="伊健 杜" userId="e69aded81da48593" providerId="LiveId" clId="{0CA34728-584B-4209-96C7-725C1A70FF75}" dt="2023-04-11T11:51:42.242" v="4448" actId="1076"/>
          <ac:spMkLst>
            <pc:docMk/>
            <pc:sldMk cId="3098079388" sldId="3017"/>
            <ac:spMk id="7" creationId="{D196D26E-7F52-A0A1-BD80-784D1B2EDEB2}"/>
          </ac:spMkLst>
        </pc:spChg>
        <pc:picChg chg="add mod">
          <ac:chgData name="伊健 杜" userId="e69aded81da48593" providerId="LiveId" clId="{0CA34728-584B-4209-96C7-725C1A70FF75}" dt="2023-04-11T11:51:10.542" v="4436" actId="1076"/>
          <ac:picMkLst>
            <pc:docMk/>
            <pc:sldMk cId="3098079388" sldId="3017"/>
            <ac:picMk id="5122" creationId="{80B92B48-50BB-1F79-E52A-DA239C75DCC7}"/>
          </ac:picMkLst>
        </pc:picChg>
        <pc:picChg chg="add mod">
          <ac:chgData name="伊健 杜" userId="e69aded81da48593" providerId="LiveId" clId="{0CA34728-584B-4209-96C7-725C1A70FF75}" dt="2023-04-11T11:51:34.026" v="4446" actId="1076"/>
          <ac:picMkLst>
            <pc:docMk/>
            <pc:sldMk cId="3098079388" sldId="3017"/>
            <ac:picMk id="5126" creationId="{0FD141A0-438A-E330-70EE-060198A1B2F8}"/>
          </ac:picMkLst>
        </pc:picChg>
        <pc:picChg chg="add mod">
          <ac:chgData name="伊健 杜" userId="e69aded81da48593" providerId="LiveId" clId="{0CA34728-584B-4209-96C7-725C1A70FF75}" dt="2023-04-11T11:51:32.616" v="4445" actId="1076"/>
          <ac:picMkLst>
            <pc:docMk/>
            <pc:sldMk cId="3098079388" sldId="3017"/>
            <ac:picMk id="5130" creationId="{2DCB10F5-BDE4-1B54-8735-479D129D0B75}"/>
          </ac:picMkLst>
        </pc:picChg>
      </pc:sldChg>
      <pc:sldChg chg="modSp add mod ord">
        <pc:chgData name="伊健 杜" userId="e69aded81da48593" providerId="LiveId" clId="{0CA34728-584B-4209-96C7-725C1A70FF75}" dt="2023-04-11T11:52:13.882" v="4451"/>
        <pc:sldMkLst>
          <pc:docMk/>
          <pc:sldMk cId="3655361579" sldId="3018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655361579" sldId="3018"/>
            <ac:spMk id="2" creationId="{08CCE4F1-5354-A605-566E-5F8AAE2435A0}"/>
          </ac:spMkLst>
        </pc:spChg>
      </pc:sldChg>
      <pc:sldChg chg="addSp delSp modSp add ord">
        <pc:chgData name="伊健 杜" userId="e69aded81da48593" providerId="LiveId" clId="{0CA34728-584B-4209-96C7-725C1A70FF75}" dt="2023-04-11T11:52:13.882" v="4451"/>
        <pc:sldMkLst>
          <pc:docMk/>
          <pc:sldMk cId="2143173996" sldId="3019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143173996" sldId="3019"/>
            <ac:spMk id="3" creationId="{A68883CB-963E-F336-7660-7F30997E9C5B}"/>
          </ac:spMkLst>
        </pc:spChg>
        <pc:picChg chg="add del mod">
          <ac:chgData name="伊健 杜" userId="e69aded81da48593" providerId="LiveId" clId="{0CA34728-584B-4209-96C7-725C1A70FF75}" dt="2023-04-11T11:49:48.565" v="4408" actId="478"/>
          <ac:picMkLst>
            <pc:docMk/>
            <pc:sldMk cId="2143173996" sldId="3019"/>
            <ac:picMk id="4098" creationId="{BF081F00-242D-4503-3292-EDB0840CEFE0}"/>
          </ac:picMkLst>
        </pc:picChg>
        <pc:picChg chg="add mod">
          <ac:chgData name="伊健 杜" userId="e69aded81da48593" providerId="LiveId" clId="{0CA34728-584B-4209-96C7-725C1A70FF75}" dt="2023-04-11T11:49:51.674" v="4410" actId="1076"/>
          <ac:picMkLst>
            <pc:docMk/>
            <pc:sldMk cId="2143173996" sldId="3019"/>
            <ac:picMk id="4100" creationId="{87A62550-AEF3-CDA1-EED6-B79F5DC615A2}"/>
          </ac:picMkLst>
        </pc:picChg>
      </pc:sldChg>
      <pc:sldChg chg="add del">
        <pc:chgData name="伊健 杜" userId="e69aded81da48593" providerId="LiveId" clId="{0CA34728-584B-4209-96C7-725C1A70FF75}" dt="2023-04-11T11:29:10.389" v="3182" actId="47"/>
        <pc:sldMkLst>
          <pc:docMk/>
          <pc:sldMk cId="1765673022" sldId="3020"/>
        </pc:sldMkLst>
      </pc:sldChg>
      <pc:sldChg chg="modSp add mod ord modNotesTx">
        <pc:chgData name="伊健 杜" userId="e69aded81da48593" providerId="LiveId" clId="{0CA34728-584B-4209-96C7-725C1A70FF75}" dt="2023-04-11T13:35:59.002" v="4490" actId="20577"/>
        <pc:sldMkLst>
          <pc:docMk/>
          <pc:sldMk cId="4195302681" sldId="3020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195302681" sldId="3020"/>
            <ac:spMk id="2" creationId="{08CCE4F1-5354-A605-566E-5F8AAE2435A0}"/>
          </ac:spMkLst>
        </pc:spChg>
      </pc:sldChg>
      <pc:sldChg chg="add del">
        <pc:chgData name="伊健 杜" userId="e69aded81da48593" providerId="LiveId" clId="{0CA34728-584B-4209-96C7-725C1A70FF75}" dt="2023-04-11T11:33:09.860" v="3401" actId="47"/>
        <pc:sldMkLst>
          <pc:docMk/>
          <pc:sldMk cId="1972908694" sldId="3021"/>
        </pc:sldMkLst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2253090751" sldId="3021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253090751" sldId="3021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460987324" sldId="3022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460987324" sldId="3022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52:00.464" v="4450" actId="1076"/>
          <ac:picMkLst>
            <pc:docMk/>
            <pc:sldMk cId="1460987324" sldId="3022"/>
            <ac:picMk id="3074" creationId="{9326C03B-C6FA-9F5F-08D3-8784686B9C12}"/>
          </ac:picMkLst>
        </pc:picChg>
      </pc:sldChg>
      <pc:sldChg chg="modSp add del mod">
        <pc:chgData name="伊健 杜" userId="e69aded81da48593" providerId="LiveId" clId="{0CA34728-584B-4209-96C7-725C1A70FF75}" dt="2023-04-11T11:34:10.952" v="3474" actId="47"/>
        <pc:sldMkLst>
          <pc:docMk/>
          <pc:sldMk cId="2352973324" sldId="3022"/>
        </pc:sldMkLst>
        <pc:spChg chg="mod">
          <ac:chgData name="伊健 杜" userId="e69aded81da48593" providerId="LiveId" clId="{0CA34728-584B-4209-96C7-725C1A70FF75}" dt="2023-04-11T11:34:02.912" v="3473"/>
          <ac:spMkLst>
            <pc:docMk/>
            <pc:sldMk cId="2352973324" sldId="3022"/>
            <ac:spMk id="3" creationId="{A68883CB-963E-F336-7660-7F30997E9C5B}"/>
          </ac:spMkLst>
        </pc:sp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1158393761" sldId="3023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158393761" sldId="3023"/>
            <ac:spMk id="2" creationId="{08CCE4F1-5354-A605-566E-5F8AAE2435A0}"/>
          </ac:spMkLst>
        </pc:spChg>
      </pc:sldChg>
      <pc:sldChg chg="add del">
        <pc:chgData name="伊健 杜" userId="e69aded81da48593" providerId="LiveId" clId="{0CA34728-584B-4209-96C7-725C1A70FF75}" dt="2023-04-11T11:35:28.435" v="3604" actId="47"/>
        <pc:sldMkLst>
          <pc:docMk/>
          <pc:sldMk cId="1312047076" sldId="3023"/>
        </pc:sldMkLst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3591054879" sldId="3024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591054879" sldId="3024"/>
            <ac:spMk id="2" creationId="{08CCE4F1-5354-A605-566E-5F8AAE2435A0}"/>
          </ac:spMkLst>
        </pc:spChg>
      </pc:sldChg>
      <pc:sldChg chg="delSp modSp add mod">
        <pc:chgData name="伊健 杜" userId="e69aded81da48593" providerId="LiveId" clId="{0CA34728-584B-4209-96C7-725C1A70FF75}" dt="2023-04-11T11:52:13.882" v="4451"/>
        <pc:sldMkLst>
          <pc:docMk/>
          <pc:sldMk cId="3241616784" sldId="3025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241616784" sldId="302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241616784" sldId="3025"/>
            <ac:spMk id="3" creationId="{90D857A6-C700-A4CE-6C24-391DC4FBEE19}"/>
          </ac:spMkLst>
        </pc:spChg>
        <pc:picChg chg="del">
          <ac:chgData name="伊健 杜" userId="e69aded81da48593" providerId="LiveId" clId="{0CA34728-584B-4209-96C7-725C1A70FF75}" dt="2023-04-11T11:38:37.460" v="3858" actId="478"/>
          <ac:picMkLst>
            <pc:docMk/>
            <pc:sldMk cId="3241616784" sldId="3025"/>
            <ac:picMk id="31746" creationId="{99C470A9-1B71-CB91-C307-D239491A077D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4226897645" sldId="3026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226897645" sldId="3026"/>
            <ac:spMk id="2" creationId="{08CCE4F1-5354-A605-566E-5F8AAE2435A0}"/>
          </ac:spMkLst>
        </pc:sp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64A7F6E9-D59E-45EB-8FE6-81B32EFBC788}"/>
    <pc:docChg chg="undo custSel addSld delSld modSld sldOrd">
      <pc:chgData name="伊健 杜" userId="e69aded81da48593" providerId="LiveId" clId="{64A7F6E9-D59E-45EB-8FE6-81B32EFBC788}" dt="2023-03-29T15:21:35.248" v="3958" actId="1076"/>
      <pc:docMkLst>
        <pc:docMk/>
      </pc:docMkLst>
      <pc:sldChg chg="addSp delSp modSp add del mod modAnim">
        <pc:chgData name="伊健 杜" userId="e69aded81da48593" providerId="LiveId" clId="{64A7F6E9-D59E-45EB-8FE6-81B32EFBC788}" dt="2023-03-29T11:55:31.389" v="3841"/>
        <pc:sldMkLst>
          <pc:docMk/>
          <pc:sldMk cId="3869946495" sldId="2643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2" creationId="{03CA7F32-65A8-C7B5-2327-4E0C6CFAD3CD}"/>
          </ac:spMkLst>
        </pc:spChg>
        <pc:spChg chg="mod">
          <ac:chgData name="伊健 杜" userId="e69aded81da48593" providerId="LiveId" clId="{64A7F6E9-D59E-45EB-8FE6-81B32EFBC788}" dt="2023-03-29T11:26:44.160" v="2636"/>
          <ac:spMkLst>
            <pc:docMk/>
            <pc:sldMk cId="3869946495" sldId="2643"/>
            <ac:spMk id="3" creationId="{286C94CB-5697-3834-7C7B-3334EA7571D0}"/>
          </ac:spMkLst>
        </pc:spChg>
        <pc:spChg chg="del">
          <ac:chgData name="伊健 杜" userId="e69aded81da48593" providerId="LiveId" clId="{64A7F6E9-D59E-45EB-8FE6-81B32EFBC788}" dt="2023-03-29T11:23:01.949" v="2187" actId="478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6" creationId="{820CF020-8417-805D-3C80-BC875640C944}"/>
          </ac:spMkLst>
        </pc:spChg>
        <pc:spChg chg="del">
          <ac:chgData name="伊健 杜" userId="e69aded81da48593" providerId="LiveId" clId="{64A7F6E9-D59E-45EB-8FE6-81B32EFBC788}" dt="2023-03-29T11:23:09.184" v="2197" actId="478"/>
          <ac:spMkLst>
            <pc:docMk/>
            <pc:sldMk cId="3869946495" sldId="2643"/>
            <ac:spMk id="7" creationId="{D7E060DD-085C-4D12-9537-7AB419F206A0}"/>
          </ac:spMkLst>
        </pc:spChg>
        <pc:spChg chg="del">
          <ac:chgData name="伊健 杜" userId="e69aded81da48593" providerId="LiveId" clId="{64A7F6E9-D59E-45EB-8FE6-81B32EFBC788}" dt="2023-03-29T11:23:02.775" v="2188" actId="478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4A7F6E9-D59E-45EB-8FE6-81B32EFBC788}" dt="2023-03-29T11:23:10.843" v="2198" actId="478"/>
          <ac:picMkLst>
            <pc:docMk/>
            <pc:sldMk cId="3869946495" sldId="2643"/>
            <ac:picMk id="8196" creationId="{97AD99BB-8591-D507-1E16-62756CBA1E1E}"/>
          </ac:picMkLst>
        </pc:picChg>
        <pc:picChg chg="add mod">
          <ac:chgData name="伊健 杜" userId="e69aded81da48593" providerId="LiveId" clId="{64A7F6E9-D59E-45EB-8FE6-81B32EFBC788}" dt="2023-03-29T11:46:35.023" v="3725" actId="1076"/>
          <ac:picMkLst>
            <pc:docMk/>
            <pc:sldMk cId="3869946495" sldId="2643"/>
            <ac:picMk id="13314" creationId="{A9A89392-054E-0ADF-CFC9-4DFE3ED4C49E}"/>
          </ac:picMkLst>
        </pc:picChg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00226300" sldId="264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052047881" sldId="264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932040094" sldId="265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982940180" sldId="265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03663455" sldId="265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066233463" sldId="265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476512065" sldId="265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288427643" sldId="265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568470447" sldId="265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707752767" sldId="265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76591218" sldId="265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88117648" sldId="265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92521678" sldId="266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830242463" sldId="266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0221" sldId="266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330433299" sldId="266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932602855" sldId="266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75404119" sldId="266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125450197" sldId="266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80688" sldId="266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05520395" sldId="266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97046962" sldId="266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93720476" sldId="267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094352524" sldId="267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622498198" sldId="267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90912900" sldId="267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20810137" sldId="2674"/>
        </pc:sldMkLst>
      </pc:sldChg>
      <pc:sldChg chg="delSp mod">
        <pc:chgData name="伊健 杜" userId="e69aded81da48593" providerId="LiveId" clId="{64A7F6E9-D59E-45EB-8FE6-81B32EFBC788}" dt="2023-03-29T10:08:40.279" v="1" actId="478"/>
        <pc:sldMkLst>
          <pc:docMk/>
          <pc:sldMk cId="1990425458" sldId="2678"/>
        </pc:sldMkLst>
        <pc:graphicFrameChg chg="del">
          <ac:chgData name="伊健 杜" userId="e69aded81da48593" providerId="LiveId" clId="{64A7F6E9-D59E-45EB-8FE6-81B32EFBC788}" dt="2023-03-29T10:08:40.279" v="1" actId="478"/>
          <ac:graphicFrameMkLst>
            <pc:docMk/>
            <pc:sldMk cId="1990425458" sldId="2678"/>
            <ac:graphicFrameMk id="3" creationId="{370D70A5-F38B-E6CD-7A1D-D4FC23E42250}"/>
          </ac:graphicFrameMkLst>
        </pc:graphicFrame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2261928232" sldId="2679"/>
        </pc:sldMkLst>
        <pc:spChg chg="mod">
          <ac:chgData name="伊健 杜" userId="e69aded81da48593" providerId="LiveId" clId="{64A7F6E9-D59E-45EB-8FE6-81B32EFBC788}" dt="2023-03-29T10:08:53.488" v="14"/>
          <ac:spMkLst>
            <pc:docMk/>
            <pc:sldMk cId="2261928232" sldId="267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261928232" sldId="2679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39:46.882" v="3649" actId="1076"/>
          <ac:picMkLst>
            <pc:docMk/>
            <pc:sldMk cId="2261928232" sldId="2679"/>
            <ac:picMk id="3074" creationId="{77E16AB9-E07E-F2CD-0AE7-5FE8AF55F9CB}"/>
          </ac:picMkLst>
        </pc:picChg>
        <pc:picChg chg="del">
          <ac:chgData name="伊健 杜" userId="e69aded81da48593" providerId="LiveId" clId="{64A7F6E9-D59E-45EB-8FE6-81B32EFBC788}" dt="2023-03-29T10:09:39.003" v="121" actId="478"/>
          <ac:picMkLst>
            <pc:docMk/>
            <pc:sldMk cId="2261928232" sldId="2679"/>
            <ac:picMk id="16386" creationId="{92E0CCFF-26CD-4660-9112-16BA2937C1C2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332858821" sldId="268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32858821" sldId="2680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0:20.467" v="3653" actId="1076"/>
          <ac:picMkLst>
            <pc:docMk/>
            <pc:sldMk cId="3332858821" sldId="2680"/>
            <ac:picMk id="4098" creationId="{F81B063E-D225-7C86-1024-E02E7E66F0A6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286882747" sldId="268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286882747" sldId="2681"/>
            <ac:spMk id="2" creationId="{78943CB7-6E90-3B32-EFCE-321306C585B6}"/>
          </ac:spMkLst>
        </pc:spChg>
      </pc:sldChg>
      <pc:sldChg chg="add del">
        <pc:chgData name="伊健 杜" userId="e69aded81da48593" providerId="LiveId" clId="{64A7F6E9-D59E-45EB-8FE6-81B32EFBC788}" dt="2023-03-29T10:12:04.413" v="328" actId="47"/>
        <pc:sldMkLst>
          <pc:docMk/>
          <pc:sldMk cId="440027889" sldId="2682"/>
        </pc:sldMkLst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916254828" sldId="268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12.127" v="3683" actId="1076"/>
          <ac:picMkLst>
            <pc:docMk/>
            <pc:sldMk cId="916254828" sldId="2682"/>
            <ac:picMk id="5122" creationId="{7BA7BC8D-0B58-F1BF-D800-2E93A81C3245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855590851" sldId="268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2:05.692" v="3688" actId="1076"/>
          <ac:picMkLst>
            <pc:docMk/>
            <pc:sldMk cId="2855590851" sldId="2683"/>
            <ac:picMk id="7170" creationId="{1064FDD4-8F48-6F77-B646-A0E8ECC700C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600082072" sldId="268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31.524" v="3685" actId="1076"/>
          <ac:picMkLst>
            <pc:docMk/>
            <pc:sldMk cId="3600082072" sldId="2684"/>
            <ac:picMk id="6146" creationId="{405F46D9-2167-6361-CD7F-E8C995A50368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276036290" sldId="268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276036290" sldId="2685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90796607" sldId="268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3:06.005" v="3690" actId="1076"/>
          <ac:picMkLst>
            <pc:docMk/>
            <pc:sldMk cId="390796607" sldId="2686"/>
            <ac:picMk id="8194" creationId="{9AA8C3A9-A5B9-88A2-D73B-4FC19C10920F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2357486368" sldId="268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357486368" sldId="268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4:35:38.311" v="3867"/>
        <pc:sldMkLst>
          <pc:docMk/>
          <pc:sldMk cId="2254642318" sldId="2688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54642318" sldId="2688"/>
            <ac:spMk id="2" creationId="{78943CB7-6E90-3B32-EFCE-321306C585B6}"/>
          </ac:spMkLst>
        </pc:sp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2254642318" sldId="2688"/>
            <ac:inkMk id="3" creationId="{31C96F04-F687-63D1-57C1-9831C969F15C}"/>
          </ac:inkMkLst>
        </pc:inkChg>
      </pc:sldChg>
      <pc:sldChg chg="modSp add del mod">
        <pc:chgData name="伊健 杜" userId="e69aded81da48593" providerId="LiveId" clId="{64A7F6E9-D59E-45EB-8FE6-81B32EFBC788}" dt="2023-03-29T10:56:00.271" v="1063" actId="47"/>
        <pc:sldMkLst>
          <pc:docMk/>
          <pc:sldMk cId="2014297695" sldId="2689"/>
        </pc:sldMkLst>
        <pc:spChg chg="mod">
          <ac:chgData name="伊健 杜" userId="e69aded81da48593" providerId="LiveId" clId="{64A7F6E9-D59E-45EB-8FE6-81B32EFBC788}" dt="2023-03-29T10:55:56.344" v="1062" actId="20577"/>
          <ac:spMkLst>
            <pc:docMk/>
            <pc:sldMk cId="2014297695" sldId="268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4:38:44.845" v="3947" actId="20577"/>
        <pc:sldMkLst>
          <pc:docMk/>
          <pc:sldMk cId="3383452154" sldId="268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3" creationId="{A68883CB-963E-F336-7660-7F30997E9C5B}"/>
          </ac:spMkLst>
        </pc:spChg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4" creationId="{E9C77F22-C681-CEAA-86E4-E009C46AFAF7}"/>
          </ac:spMkLst>
        </pc:spChg>
        <pc:spChg chg="add mod">
          <ac:chgData name="伊健 杜" userId="e69aded81da48593" providerId="LiveId" clId="{64A7F6E9-D59E-45EB-8FE6-81B32EFBC788}" dt="2023-03-29T14:37:11.798" v="3886" actId="1076"/>
          <ac:spMkLst>
            <pc:docMk/>
            <pc:sldMk cId="3383452154" sldId="2689"/>
            <ac:spMk id="6" creationId="{CDB7D721-12C0-5CB7-5C49-E53A5397DB49}"/>
          </ac:spMkLst>
        </pc:spChg>
        <pc:spChg chg="add mod">
          <ac:chgData name="伊健 杜" userId="e69aded81da48593" providerId="LiveId" clId="{64A7F6E9-D59E-45EB-8FE6-81B32EFBC788}" dt="2023-03-29T14:37:45.028" v="3895" actId="20577"/>
          <ac:spMkLst>
            <pc:docMk/>
            <pc:sldMk cId="3383452154" sldId="2689"/>
            <ac:spMk id="8" creationId="{19CA22D5-6488-BD86-6BFE-E362F9E8BBF2}"/>
          </ac:spMkLst>
        </pc:spChg>
        <pc:spChg chg="add mod">
          <ac:chgData name="伊健 杜" userId="e69aded81da48593" providerId="LiveId" clId="{64A7F6E9-D59E-45EB-8FE6-81B32EFBC788}" dt="2023-03-29T14:37:52.953" v="3905" actId="20577"/>
          <ac:spMkLst>
            <pc:docMk/>
            <pc:sldMk cId="3383452154" sldId="2689"/>
            <ac:spMk id="9" creationId="{A0C340A6-579A-BDE8-449E-5B61F28C752D}"/>
          </ac:spMkLst>
        </pc:spChg>
        <pc:spChg chg="add mod">
          <ac:chgData name="伊健 杜" userId="e69aded81da48593" providerId="LiveId" clId="{64A7F6E9-D59E-45EB-8FE6-81B32EFBC788}" dt="2023-03-29T14:38:44.845" v="3947" actId="20577"/>
          <ac:spMkLst>
            <pc:docMk/>
            <pc:sldMk cId="3383452154" sldId="2689"/>
            <ac:spMk id="10" creationId="{0436BFFF-E879-A778-BFC8-5020485BD54B}"/>
          </ac:spMkLst>
        </pc:spChg>
        <pc:picChg chg="add del">
          <ac:chgData name="伊健 杜" userId="e69aded81da48593" providerId="LiveId" clId="{64A7F6E9-D59E-45EB-8FE6-81B32EFBC788}" dt="2023-03-29T11:00:24.092" v="1245"/>
          <ac:picMkLst>
            <pc:docMk/>
            <pc:sldMk cId="3383452154" sldId="2689"/>
            <ac:picMk id="2050" creationId="{47F9206C-645B-F804-EC47-532233837894}"/>
          </ac:picMkLst>
        </pc:picChg>
        <pc:picChg chg="add mod">
          <ac:chgData name="伊健 杜" userId="e69aded81da48593" providerId="LiveId" clId="{64A7F6E9-D59E-45EB-8FE6-81B32EFBC788}" dt="2023-03-29T11:43:33.968" v="3694" actId="1076"/>
          <ac:picMkLst>
            <pc:docMk/>
            <pc:sldMk cId="3383452154" sldId="2689"/>
            <ac:picMk id="2052" creationId="{4712364E-3964-5B1D-0E21-FAD2DA9AFD5D}"/>
          </ac:picMkLst>
        </pc:picChg>
        <pc:picChg chg="add mod">
          <ac:chgData name="伊健 杜" userId="e69aded81da48593" providerId="LiveId" clId="{64A7F6E9-D59E-45EB-8FE6-81B32EFBC788}" dt="2023-03-29T14:38:35.583" v="3938" actId="1076"/>
          <ac:picMkLst>
            <pc:docMk/>
            <pc:sldMk cId="3383452154" sldId="2689"/>
            <ac:picMk id="2054" creationId="{2CE27427-2933-E910-CDC4-5D5CBF77A4F1}"/>
          </ac:picMkLst>
        </pc:pic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3383452154" sldId="2689"/>
            <ac:inkMk id="7" creationId="{5509ECB0-4A7F-39F4-E01B-74A517B4FB30}"/>
          </ac:inkMkLst>
        </pc:ink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907137382" sldId="269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907137382" sldId="2690"/>
            <ac:spMk id="2" creationId="{78943CB7-6E90-3B32-EFCE-321306C585B6}"/>
          </ac:spMkLst>
        </pc:spChg>
        <pc:picChg chg="add mod">
          <ac:chgData name="伊健 杜" userId="e69aded81da48593" providerId="LiveId" clId="{64A7F6E9-D59E-45EB-8FE6-81B32EFBC788}" dt="2023-03-29T11:00:03.047" v="1242" actId="1076"/>
          <ac:picMkLst>
            <pc:docMk/>
            <pc:sldMk cId="2907137382" sldId="2690"/>
            <ac:picMk id="1026" creationId="{6FDF23CC-8AB1-CBC9-5668-978932194E9A}"/>
          </ac:picMkLst>
        </pc:picChg>
        <pc:picChg chg="add mod">
          <ac:chgData name="伊健 杜" userId="e69aded81da48593" providerId="LiveId" clId="{64A7F6E9-D59E-45EB-8FE6-81B32EFBC788}" dt="2023-03-29T11:00:04.566" v="1243" actId="1076"/>
          <ac:picMkLst>
            <pc:docMk/>
            <pc:sldMk cId="2907137382" sldId="2690"/>
            <ac:picMk id="1028" creationId="{8D708A1C-25E3-3F6A-EE37-175921DC5069}"/>
          </ac:picMkLst>
        </pc:picChg>
        <pc:picChg chg="add mod">
          <ac:chgData name="伊健 杜" userId="e69aded81da48593" providerId="LiveId" clId="{64A7F6E9-D59E-45EB-8FE6-81B32EFBC788}" dt="2023-03-29T10:59:46.310" v="1234" actId="1076"/>
          <ac:picMkLst>
            <pc:docMk/>
            <pc:sldMk cId="2907137382" sldId="2690"/>
            <ac:picMk id="1030" creationId="{56B81E66-549D-F7F8-A1FC-6FF0BA9181D7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508646343" sldId="269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16.505" v="3701" actId="1076"/>
          <ac:picMkLst>
            <pc:docMk/>
            <pc:sldMk cId="1508646343" sldId="2691"/>
            <ac:picMk id="9218" creationId="{930FE6DA-B4D5-D19D-7D37-914FFAA3F43D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79145766" sldId="269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9145766" sldId="269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651894673" sldId="269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651894673" sldId="269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15:11.914" v="1727"/>
          <ac:spMkLst>
            <pc:docMk/>
            <pc:sldMk cId="651894673" sldId="269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59.616" v="3703" actId="1076"/>
          <ac:picMkLst>
            <pc:docMk/>
            <pc:sldMk cId="651894673" sldId="2693"/>
            <ac:picMk id="10242" creationId="{E2AFD74D-91B5-518B-1C3E-A8D0CAE74187}"/>
          </ac:picMkLst>
        </pc:picChg>
      </pc:sldChg>
      <pc:sldChg chg="new del">
        <pc:chgData name="伊健 杜" userId="e69aded81da48593" providerId="LiveId" clId="{64A7F6E9-D59E-45EB-8FE6-81B32EFBC788}" dt="2023-03-29T11:06:40.852" v="1413" actId="47"/>
        <pc:sldMkLst>
          <pc:docMk/>
          <pc:sldMk cId="1032130088" sldId="2693"/>
        </pc:sldMkLst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7876641" sldId="269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7876641" sldId="269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1519657402" sldId="2695"/>
        </pc:sldMkLst>
        <pc:spChg chg="mod">
          <ac:chgData name="伊健 杜" userId="e69aded81da48593" providerId="LiveId" clId="{64A7F6E9-D59E-45EB-8FE6-81B32EFBC788}" dt="2023-03-29T11:18:18.348" v="1920"/>
          <ac:spMkLst>
            <pc:docMk/>
            <pc:sldMk cId="1519657402" sldId="2695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19657402" sldId="2695"/>
            <ac:spMk id="3" creationId="{A68883CB-963E-F336-7660-7F30997E9C5B}"/>
          </ac:spMkLst>
        </pc:spChg>
        <pc:spChg chg="mod">
          <ac:chgData name="伊健 杜" userId="e69aded81da48593" providerId="LiveId" clId="{64A7F6E9-D59E-45EB-8FE6-81B32EFBC788}" dt="2023-03-29T11:20:36.194" v="2050" actId="1076"/>
          <ac:spMkLst>
            <pc:docMk/>
            <pc:sldMk cId="1519657402" sldId="2695"/>
            <ac:spMk id="5" creationId="{E7287B0E-EF55-E721-8EFA-9A9183C0EDF9}"/>
          </ac:spMkLst>
        </pc:spChg>
        <pc:picChg chg="add del">
          <ac:chgData name="伊健 杜" userId="e69aded81da48593" providerId="LiveId" clId="{64A7F6E9-D59E-45EB-8FE6-81B32EFBC788}" dt="2023-03-29T11:45:15.197" v="3705" actId="478"/>
          <ac:picMkLst>
            <pc:docMk/>
            <pc:sldMk cId="1519657402" sldId="2695"/>
            <ac:picMk id="11266" creationId="{A5E1D7E3-0634-3DDB-F7A6-382F912BCF0F}"/>
          </ac:picMkLst>
        </pc:picChg>
        <pc:picChg chg="add mod">
          <ac:chgData name="伊健 杜" userId="e69aded81da48593" providerId="LiveId" clId="{64A7F6E9-D59E-45EB-8FE6-81B32EFBC788}" dt="2023-03-29T11:45:27.184" v="3708" actId="1076"/>
          <ac:picMkLst>
            <pc:docMk/>
            <pc:sldMk cId="1519657402" sldId="2695"/>
            <ac:picMk id="11268" creationId="{CBB5197D-A8FB-27BB-950C-9449EFFC3D0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604946488" sldId="269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604946488" sldId="269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6:04.042" v="3712" actId="1076"/>
          <ac:picMkLst>
            <pc:docMk/>
            <pc:sldMk cId="2604946488" sldId="2696"/>
            <ac:picMk id="12290" creationId="{A6C97297-7829-2771-7BE3-BEAD99ADFE3B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38047638" sldId="269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38047638" sldId="269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173232850" sldId="2698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2" creationId="{54936B6E-F807-03FA-9E5C-C70710CB9DC5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48:49.105" v="3779" actId="14100"/>
          <ac:picMkLst>
            <pc:docMk/>
            <pc:sldMk cId="1173232850" sldId="2698"/>
            <ac:picMk id="14338" creationId="{7CA0C52B-5AE9-48E2-3713-1E9D995C1C03}"/>
          </ac:picMkLst>
        </pc:picChg>
        <pc:picChg chg="add mod">
          <ac:chgData name="伊健 杜" userId="e69aded81da48593" providerId="LiveId" clId="{64A7F6E9-D59E-45EB-8FE6-81B32EFBC788}" dt="2023-03-29T11:49:49.355" v="3783" actId="1076"/>
          <ac:picMkLst>
            <pc:docMk/>
            <pc:sldMk cId="1173232850" sldId="2698"/>
            <ac:picMk id="14340" creationId="{014FEFEF-52C4-E6F0-DF4F-EA802CAF460C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3170006846" sldId="2699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2" creationId="{B634F09F-4418-B6BA-FDBC-0575CBFEA35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0:05.058" v="3787" actId="1076"/>
          <ac:picMkLst>
            <pc:docMk/>
            <pc:sldMk cId="3170006846" sldId="2699"/>
            <ac:picMk id="15362" creationId="{80472B4C-DF6B-8BA9-BFBC-8A69F94AC02D}"/>
          </ac:picMkLst>
        </pc:picChg>
        <pc:picChg chg="add mod">
          <ac:chgData name="伊健 杜" userId="e69aded81da48593" providerId="LiveId" clId="{64A7F6E9-D59E-45EB-8FE6-81B32EFBC788}" dt="2023-03-29T11:50:47.546" v="3791" actId="1076"/>
          <ac:picMkLst>
            <pc:docMk/>
            <pc:sldMk cId="3170006846" sldId="2699"/>
            <ac:picMk id="15364" creationId="{87B629B6-7F03-5083-082D-A047B6B51AD6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4288041175" sldId="2700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2" creationId="{67E273E3-E1C4-E8F0-A445-6CEA1304B394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48.786" v="3799" actId="1076"/>
          <ac:picMkLst>
            <pc:docMk/>
            <pc:sldMk cId="4288041175" sldId="2700"/>
            <ac:picMk id="17410" creationId="{1AB645D1-49AC-5053-C7A9-A76CE49FF71D}"/>
          </ac:picMkLst>
        </pc:picChg>
      </pc:sldChg>
      <pc:sldChg chg="addSp delSp modSp add mod">
        <pc:chgData name="伊健 杜" userId="e69aded81da48593" providerId="LiveId" clId="{64A7F6E9-D59E-45EB-8FE6-81B32EFBC788}" dt="2023-03-29T11:52:25.386" v="3804" actId="1076"/>
        <pc:sldMkLst>
          <pc:docMk/>
          <pc:sldMk cId="1972874411" sldId="2701"/>
        </pc:sldMkLst>
        <pc:spChg chg="del">
          <ac:chgData name="伊健 杜" userId="e69aded81da48593" providerId="LiveId" clId="{64A7F6E9-D59E-45EB-8FE6-81B32EFBC788}" dt="2023-03-29T11:29:02.790" v="2734" actId="478"/>
          <ac:spMkLst>
            <pc:docMk/>
            <pc:sldMk cId="1972874411" sldId="2701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01.762" v="3801" actId="1076"/>
          <ac:picMkLst>
            <pc:docMk/>
            <pc:sldMk cId="1972874411" sldId="2701"/>
            <ac:picMk id="18434" creationId="{93370894-DDE5-BBAE-7516-CA20B24540D0}"/>
          </ac:picMkLst>
        </pc:picChg>
        <pc:picChg chg="add mod">
          <ac:chgData name="伊健 杜" userId="e69aded81da48593" providerId="LiveId" clId="{64A7F6E9-D59E-45EB-8FE6-81B32EFBC788}" dt="2023-03-29T11:52:25.386" v="3804" actId="1076"/>
          <ac:picMkLst>
            <pc:docMk/>
            <pc:sldMk cId="1972874411" sldId="2701"/>
            <ac:picMk id="18436" creationId="{DE65F430-9571-2764-9592-A8F362EFBA4A}"/>
          </ac:picMkLst>
        </pc:picChg>
      </pc:sldChg>
      <pc:sldChg chg="addSp modSp add mod">
        <pc:chgData name="伊健 杜" userId="e69aded81da48593" providerId="LiveId" clId="{64A7F6E9-D59E-45EB-8FE6-81B32EFBC788}" dt="2023-03-29T11:52:53.154" v="3807" actId="1076"/>
        <pc:sldMkLst>
          <pc:docMk/>
          <pc:sldMk cId="2022306210" sldId="2702"/>
        </pc:sldMkLst>
        <pc:spChg chg="mod">
          <ac:chgData name="伊健 杜" userId="e69aded81da48593" providerId="LiveId" clId="{64A7F6E9-D59E-45EB-8FE6-81B32EFBC788}" dt="2023-03-29T11:29:37.931" v="2750"/>
          <ac:spMkLst>
            <pc:docMk/>
            <pc:sldMk cId="2022306210" sldId="2702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3.154" v="3807" actId="1076"/>
          <ac:picMkLst>
            <pc:docMk/>
            <pc:sldMk cId="2022306210" sldId="2702"/>
            <ac:picMk id="19458" creationId="{F6FD72EE-36EC-D27A-AA50-20E87AEFF11E}"/>
          </ac:picMkLst>
        </pc:picChg>
      </pc:sldChg>
      <pc:sldChg chg="addSp modSp add mod">
        <pc:chgData name="伊健 杜" userId="e69aded81da48593" providerId="LiveId" clId="{64A7F6E9-D59E-45EB-8FE6-81B32EFBC788}" dt="2023-03-29T11:52:56.539" v="3810" actId="1076"/>
        <pc:sldMkLst>
          <pc:docMk/>
          <pc:sldMk cId="1633022240" sldId="2703"/>
        </pc:sldMkLst>
        <pc:spChg chg="mod">
          <ac:chgData name="伊健 杜" userId="e69aded81da48593" providerId="LiveId" clId="{64A7F6E9-D59E-45EB-8FE6-81B32EFBC788}" dt="2023-03-29T11:29:43.293" v="2760"/>
          <ac:spMkLst>
            <pc:docMk/>
            <pc:sldMk cId="1633022240" sldId="2703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6.539" v="3810" actId="1076"/>
          <ac:picMkLst>
            <pc:docMk/>
            <pc:sldMk cId="1633022240" sldId="2703"/>
            <ac:picMk id="20482" creationId="{B21E4426-E5DB-359C-0C67-8CDB4BBDE794}"/>
          </ac:picMkLst>
        </pc:picChg>
      </pc:sldChg>
      <pc:sldChg chg="addSp delSp modSp add mod">
        <pc:chgData name="伊健 杜" userId="e69aded81da48593" providerId="LiveId" clId="{64A7F6E9-D59E-45EB-8FE6-81B32EFBC788}" dt="2023-03-29T11:55:01.098" v="3837" actId="1076"/>
        <pc:sldMkLst>
          <pc:docMk/>
          <pc:sldMk cId="3010501272" sldId="2704"/>
        </pc:sldMkLst>
        <pc:spChg chg="add del">
          <ac:chgData name="伊健 杜" userId="e69aded81da48593" providerId="LiveId" clId="{64A7F6E9-D59E-45EB-8FE6-81B32EFBC788}" dt="2023-03-29T11:54:50.407" v="3824" actId="478"/>
          <ac:spMkLst>
            <pc:docMk/>
            <pc:sldMk cId="3010501272" sldId="2704"/>
            <ac:spMk id="2" creationId="{7CEF643E-5138-64FC-E750-86EC8D3CA156}"/>
          </ac:spMkLst>
        </pc:spChg>
        <pc:spChg chg="mod">
          <ac:chgData name="伊健 杜" userId="e69aded81da48593" providerId="LiveId" clId="{64A7F6E9-D59E-45EB-8FE6-81B32EFBC788}" dt="2023-03-29T11:55:01.098" v="3837" actId="1076"/>
          <ac:spMkLst>
            <pc:docMk/>
            <pc:sldMk cId="3010501272" sldId="2704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55.438" v="3826" actId="1076"/>
          <ac:picMkLst>
            <pc:docMk/>
            <pc:sldMk cId="3010501272" sldId="2704"/>
            <ac:picMk id="5" creationId="{FE289F9D-8CF1-4BE9-200B-6AC4728E782C}"/>
          </ac:picMkLst>
        </pc:picChg>
      </pc:sldChg>
      <pc:sldChg chg="addSp modSp add mod">
        <pc:chgData name="伊健 杜" userId="e69aded81da48593" providerId="LiveId" clId="{64A7F6E9-D59E-45EB-8FE6-81B32EFBC788}" dt="2023-03-29T15:21:35.248" v="3958" actId="1076"/>
        <pc:sldMkLst>
          <pc:docMk/>
          <pc:sldMk cId="3361523973" sldId="2705"/>
        </pc:sldMkLst>
        <pc:spChg chg="mod">
          <ac:chgData name="伊健 杜" userId="e69aded81da48593" providerId="LiveId" clId="{64A7F6E9-D59E-45EB-8FE6-81B32EFBC788}" dt="2023-03-29T15:21:35.248" v="3958" actId="1076"/>
          <ac:spMkLst>
            <pc:docMk/>
            <pc:sldMk cId="3361523973" sldId="2705"/>
            <ac:spMk id="3" creationId="{286C94CB-5697-3834-7C7B-3334EA7571D0}"/>
          </ac:spMkLst>
        </pc:spChg>
        <pc:spChg chg="mod">
          <ac:chgData name="伊健 杜" userId="e69aded81da48593" providerId="LiveId" clId="{64A7F6E9-D59E-45EB-8FE6-81B32EFBC788}" dt="2023-03-29T15:21:29.987" v="3955" actId="1076"/>
          <ac:spMkLst>
            <pc:docMk/>
            <pc:sldMk cId="3361523973" sldId="2705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5:23.820" v="3840" actId="1076"/>
          <ac:picMkLst>
            <pc:docMk/>
            <pc:sldMk cId="3361523973" sldId="2705"/>
            <ac:picMk id="25602" creationId="{0301A72C-CEE8-557E-8672-6BBF65B75F2E}"/>
          </ac:picMkLst>
        </pc:picChg>
      </pc:sldChg>
      <pc:sldChg chg="addSp modSp add mod modAnim">
        <pc:chgData name="伊健 杜" userId="e69aded81da48593" providerId="LiveId" clId="{64A7F6E9-D59E-45EB-8FE6-81B32EFBC788}" dt="2023-03-29T11:51:16.361" v="3796" actId="1076"/>
        <pc:sldMkLst>
          <pc:docMk/>
          <pc:sldMk cId="889043073" sldId="2706"/>
        </pc:sldMkLst>
        <pc:spChg chg="add mod">
          <ac:chgData name="伊健 杜" userId="e69aded81da48593" providerId="LiveId" clId="{64A7F6E9-D59E-45EB-8FE6-81B32EFBC788}" dt="2023-03-29T11:47:43.400" v="3761" actId="20577"/>
          <ac:spMkLst>
            <pc:docMk/>
            <pc:sldMk cId="889043073" sldId="2706"/>
            <ac:spMk id="2" creationId="{CA9EBF6E-E275-ABB4-86AD-153B96AA35EE}"/>
          </ac:spMkLst>
        </pc:spChg>
        <pc:spChg chg="mod">
          <ac:chgData name="伊健 杜" userId="e69aded81da48593" providerId="LiveId" clId="{64A7F6E9-D59E-45EB-8FE6-81B32EFBC788}" dt="2023-03-29T11:47:45.085" v="3764" actId="20577"/>
          <ac:spMkLst>
            <pc:docMk/>
            <pc:sldMk cId="889043073" sldId="2706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16.361" v="3796" actId="1076"/>
          <ac:picMkLst>
            <pc:docMk/>
            <pc:sldMk cId="889043073" sldId="2706"/>
            <ac:picMk id="16386" creationId="{ACAF9429-A0F6-1466-35A3-F61066441176}"/>
          </ac:picMkLst>
        </pc:picChg>
      </pc:sldChg>
      <pc:sldChg chg="addSp modSp add mod modNotesTx">
        <pc:chgData name="伊健 杜" userId="e69aded81da48593" providerId="LiveId" clId="{64A7F6E9-D59E-45EB-8FE6-81B32EFBC788}" dt="2023-03-29T13:30:42.114" v="3865" actId="20577"/>
        <pc:sldMkLst>
          <pc:docMk/>
          <pc:sldMk cId="3018750696" sldId="270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018750696" sldId="2707"/>
            <ac:spMk id="2" creationId="{78943CB7-6E90-3B32-EFCE-321306C585B6}"/>
          </ac:spMkLst>
        </pc:spChg>
        <pc:spChg chg="add mod">
          <ac:chgData name="伊健 杜" userId="e69aded81da48593" providerId="LiveId" clId="{64A7F6E9-D59E-45EB-8FE6-81B32EFBC788}" dt="2023-03-29T11:32:00.940" v="2897" actId="1076"/>
          <ac:spMkLst>
            <pc:docMk/>
            <pc:sldMk cId="3018750696" sldId="2707"/>
            <ac:spMk id="3" creationId="{52471CB1-304A-7F17-B9E1-F70EB77C4E1A}"/>
          </ac:spMkLst>
        </pc:spChg>
      </pc:sldChg>
      <pc:sldChg chg="delSp modSp add del mod">
        <pc:chgData name="伊健 杜" userId="e69aded81da48593" providerId="LiveId" clId="{64A7F6E9-D59E-45EB-8FE6-81B32EFBC788}" dt="2023-03-29T11:33:06.698" v="3047" actId="47"/>
        <pc:sldMkLst>
          <pc:docMk/>
          <pc:sldMk cId="3694089103" sldId="2708"/>
        </pc:sldMkLst>
        <pc:spChg chg="mod">
          <ac:chgData name="伊健 杜" userId="e69aded81da48593" providerId="LiveId" clId="{64A7F6E9-D59E-45EB-8FE6-81B32EFBC788}" dt="2023-03-29T11:33:04.507" v="3046" actId="27636"/>
          <ac:spMkLst>
            <pc:docMk/>
            <pc:sldMk cId="3694089103" sldId="2708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2:39.716" v="2951" actId="478"/>
          <ac:spMkLst>
            <pc:docMk/>
            <pc:sldMk cId="3694089103" sldId="2708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215567104" sldId="270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15567104" sldId="270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30.852" v="3822" actId="1076"/>
          <ac:picMkLst>
            <pc:docMk/>
            <pc:sldMk cId="2215567104" sldId="2709"/>
            <ac:picMk id="23554" creationId="{D83CC53C-D46F-A03D-2AA2-8D788900A3FB}"/>
          </ac:picMkLst>
        </pc:picChg>
      </pc:sldChg>
      <pc:sldChg chg="modSp add mod ord">
        <pc:chgData name="伊健 杜" userId="e69aded81da48593" providerId="LiveId" clId="{64A7F6E9-D59E-45EB-8FE6-81B32EFBC788}" dt="2023-03-29T11:55:31.389" v="3841"/>
        <pc:sldMkLst>
          <pc:docMk/>
          <pc:sldMk cId="3748051793" sldId="271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748051793" sldId="2710"/>
            <ac:spMk id="2" creationId="{78943CB7-6E90-3B32-EFCE-321306C585B6}"/>
          </ac:spMkLst>
        </pc:spChg>
      </pc:sldChg>
      <pc:sldChg chg="delSp modSp add mod">
        <pc:chgData name="伊健 杜" userId="e69aded81da48593" providerId="LiveId" clId="{64A7F6E9-D59E-45EB-8FE6-81B32EFBC788}" dt="2023-03-29T11:55:31.389" v="3841"/>
        <pc:sldMkLst>
          <pc:docMk/>
          <pc:sldMk cId="1458870007" sldId="271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458870007" sldId="2711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4:50.667" v="3195" actId="478"/>
          <ac:spMkLst>
            <pc:docMk/>
            <pc:sldMk cId="1458870007" sldId="2711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55433931" sldId="271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3:36.439" v="3814" actId="1076"/>
          <ac:picMkLst>
            <pc:docMk/>
            <pc:sldMk cId="355433931" sldId="2712"/>
            <ac:picMk id="21506" creationId="{5D1FE07E-9C2C-7D89-A23F-67595CF34B4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121027152" sldId="271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4:13.298" v="3819" actId="1076"/>
          <ac:picMkLst>
            <pc:docMk/>
            <pc:sldMk cId="2121027152" sldId="2713"/>
            <ac:picMk id="22530" creationId="{84EEE920-D4A1-6C16-7FA1-616B064822E9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2428203" sldId="271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2428203" sldId="2714"/>
            <ac:spMk id="2" creationId="{78943CB7-6E90-3B32-EFCE-321306C585B6}"/>
          </ac:spMkLst>
        </pc:sp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32939282" sldId="271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32939282" sldId="2715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63DCA451-41FF-4163-A066-BE6F36198B91}"/>
    <pc:docChg chg="undo custSel addSld delSld modSld sldOrd">
      <pc:chgData name="伊健 杜" userId="e69aded81da48593" providerId="LiveId" clId="{63DCA451-41FF-4163-A066-BE6F36198B91}" dt="2023-03-23T12:37:07.186" v="3806" actId="20577"/>
      <pc:docMkLst>
        <pc:docMk/>
      </pc:docMkLst>
      <pc:sldChg chg="addSp modSp mod modNotesTx">
        <pc:chgData name="伊健 杜" userId="e69aded81da48593" providerId="LiveId" clId="{63DCA451-41FF-4163-A066-BE6F36198B91}" dt="2023-03-23T11:15:23.665" v="3786"/>
        <pc:sldMkLst>
          <pc:docMk/>
          <pc:sldMk cId="2208416781" sldId="2470"/>
        </pc:sldMkLst>
        <pc:graphicFrameChg chg="mod modGraphic">
          <ac:chgData name="伊健 杜" userId="e69aded81da48593" providerId="LiveId" clId="{63DCA451-41FF-4163-A066-BE6F36198B91}" dt="2023-03-23T08:34:50.448" v="3773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add">
          <ac:chgData name="伊健 杜" userId="e69aded81da48593" providerId="LiveId" clId="{63DCA451-41FF-4163-A066-BE6F36198B91}" dt="2023-03-23T11:15:23.665" v="3786"/>
          <ac:inkMkLst>
            <pc:docMk/>
            <pc:sldMk cId="2208416781" sldId="2470"/>
            <ac:inkMk id="2" creationId="{D022FA66-1567-DAD7-FD6A-0EFCB52D8AC9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235920316" sldId="260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55294836" sldId="2621"/>
        </pc:sldMkLst>
      </pc:sldChg>
      <pc:sldChg chg="addSp modSp add del mod">
        <pc:chgData name="伊健 杜" userId="e69aded81da48593" providerId="LiveId" clId="{63DCA451-41FF-4163-A066-BE6F36198B91}" dt="2023-03-23T11:31:19.915" v="3787"/>
        <pc:sldMkLst>
          <pc:docMk/>
          <pc:sldMk cId="3735269636" sldId="262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5269636" sldId="2624"/>
            <ac:spMk id="2" creationId="{78943CB7-6E90-3B32-EFCE-321306C585B6}"/>
          </ac:spMkLst>
        </pc:spChg>
        <pc:inkChg chg="add">
          <ac:chgData name="伊健 杜" userId="e69aded81da48593" providerId="LiveId" clId="{63DCA451-41FF-4163-A066-BE6F36198B91}" dt="2023-03-23T11:31:19.915" v="3787"/>
          <ac:inkMkLst>
            <pc:docMk/>
            <pc:sldMk cId="3735269636" sldId="2624"/>
            <ac:inkMk id="3" creationId="{409331C3-E12E-0AF8-5E56-A1201DD3B423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939076154" sldId="2625"/>
        </pc:sldMkLst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3731045384" sldId="262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3" creationId="{A68883CB-963E-F336-7660-7F30997E9C5B}"/>
          </ac:spMkLst>
        </pc:spChg>
        <pc:picChg chg="del mod">
          <ac:chgData name="伊健 杜" userId="e69aded81da48593" providerId="LiveId" clId="{63DCA451-41FF-4163-A066-BE6F36198B91}" dt="2023-03-23T07:09:16.673" v="827" actId="478"/>
          <ac:picMkLst>
            <pc:docMk/>
            <pc:sldMk cId="3731045384" sldId="2626"/>
            <ac:picMk id="4098" creationId="{06B307C6-EFEE-7642-EB0A-FD587620D545}"/>
          </ac:picMkLst>
        </pc:picChg>
        <pc:picChg chg="add mod">
          <ac:chgData name="伊健 杜" userId="e69aded81da48593" providerId="LiveId" clId="{63DCA451-41FF-4163-A066-BE6F36198B91}" dt="2023-03-23T08:20:38.780" v="3635" actId="1076"/>
          <ac:picMkLst>
            <pc:docMk/>
            <pc:sldMk cId="3731045384" sldId="2626"/>
            <ac:picMk id="6146" creationId="{2D31C68C-633F-3851-90B1-421A779EE7A0}"/>
          </ac:picMkLst>
        </pc:pic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016141871" sldId="262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1:50.989" v="3639" actId="1076"/>
          <ac:picMkLst>
            <pc:docMk/>
            <pc:sldMk cId="2016141871" sldId="2627"/>
            <ac:picMk id="11266" creationId="{8C60A784-F50E-ECF5-1066-E9673FCBF485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27331100" sldId="262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18858449" sldId="2628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1942852452" sldId="2628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42852452" sldId="262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504383086" sldId="2629"/>
        </pc:sldMkLst>
        <pc:spChg chg="mod">
          <ac:chgData name="伊健 杜" userId="e69aded81da48593" providerId="LiveId" clId="{63DCA451-41FF-4163-A066-BE6F36198B91}" dt="2023-03-23T07:10:50.757" v="1055"/>
          <ac:spMkLst>
            <pc:docMk/>
            <pc:sldMk cId="2504383086" sldId="262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04383086" sldId="2629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21.949" v="3642" actId="14100"/>
          <ac:picMkLst>
            <pc:docMk/>
            <pc:sldMk cId="2504383086" sldId="2629"/>
            <ac:picMk id="12290" creationId="{3395288F-DC68-251B-3F13-0CC946D5AA7A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69946495" sldId="2629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57808692" sldId="2630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704530238" sldId="263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04530238" sldId="263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56.289" v="3648" actId="1076"/>
          <ac:picMkLst>
            <pc:docMk/>
            <pc:sldMk cId="3704530238" sldId="2630"/>
            <ac:picMk id="13314" creationId="{A3FC1017-2B57-819B-2D7F-BF5B469C0F79}"/>
          </ac:picMkLst>
        </pc:picChg>
      </pc:sldChg>
      <pc:sldChg chg="add del">
        <pc:chgData name="伊健 杜" userId="e69aded81da48593" providerId="LiveId" clId="{63DCA451-41FF-4163-A066-BE6F36198B91}" dt="2023-03-23T07:16:27.173" v="1152" actId="47"/>
        <pc:sldMkLst>
          <pc:docMk/>
          <pc:sldMk cId="250978389" sldId="2631"/>
        </pc:sldMkLst>
      </pc:sldChg>
      <pc:sldChg chg="modSp add mod">
        <pc:chgData name="伊健 杜" userId="e69aded81da48593" providerId="LiveId" clId="{63DCA451-41FF-4163-A066-BE6F36198B91}" dt="2023-03-23T11:46:33.932" v="3800" actId="20577"/>
        <pc:sldMkLst>
          <pc:docMk/>
          <pc:sldMk cId="1136305291" sldId="2631"/>
        </pc:sldMkLst>
        <pc:spChg chg="mod">
          <ac:chgData name="伊健 杜" userId="e69aded81da48593" providerId="LiveId" clId="{63DCA451-41FF-4163-A066-BE6F36198B91}" dt="2023-03-23T11:46:33.932" v="3800" actId="20577"/>
          <ac:spMkLst>
            <pc:docMk/>
            <pc:sldMk cId="1136305291" sldId="2631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494598239" sldId="2631"/>
        </pc:sldMkLst>
      </pc:sldChg>
      <pc:sldChg chg="modSp add mod">
        <pc:chgData name="伊健 杜" userId="e69aded81da48593" providerId="LiveId" clId="{63DCA451-41FF-4163-A066-BE6F36198B91}" dt="2023-03-23T11:47:38.496" v="3801"/>
        <pc:sldMkLst>
          <pc:docMk/>
          <pc:sldMk cId="267928257" sldId="2632"/>
        </pc:sldMkLst>
        <pc:spChg chg="mod">
          <ac:chgData name="伊健 杜" userId="e69aded81da48593" providerId="LiveId" clId="{63DCA451-41FF-4163-A066-BE6F36198B91}" dt="2023-03-23T11:47:38.496" v="3801"/>
          <ac:spMkLst>
            <pc:docMk/>
            <pc:sldMk cId="267928257" sldId="263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749241667" sldId="2632"/>
        </pc:sldMkLst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882207743" sldId="263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21.069" v="3651" actId="1076"/>
          <ac:picMkLst>
            <pc:docMk/>
            <pc:sldMk cId="882207743" sldId="2633"/>
            <ac:picMk id="14338" creationId="{6B89C010-1F07-E55F-308B-525337171F2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507500896" sldId="2633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320857407" sldId="263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7:22:52.814" v="1523" actId="1076"/>
          <ac:picMkLst>
            <pc:docMk/>
            <pc:sldMk cId="3320857407" sldId="2634"/>
            <ac:picMk id="1026" creationId="{3AECD16C-408A-80C4-2350-2F2E2389E97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30968063" sldId="263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03393440" sldId="2635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565893777" sldId="263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2:58.581" v="1525" actId="478"/>
          <ac:picMkLst>
            <pc:docMk/>
            <pc:sldMk cId="2565893777" sldId="2635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7:23:29.701" v="1566" actId="1076"/>
          <ac:picMkLst>
            <pc:docMk/>
            <pc:sldMk cId="2565893777" sldId="2635"/>
            <ac:picMk id="2050" creationId="{F5A088DE-B6B6-3420-71A8-A6D79ABB9A0E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118881651" sldId="2636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789241609" sldId="263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789241609" sldId="2636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1922368" sldId="263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226352079" sldId="263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50.024" v="3655" actId="1076"/>
          <ac:picMkLst>
            <pc:docMk/>
            <pc:sldMk cId="1226352079" sldId="2637"/>
            <ac:picMk id="15362" creationId="{B44322FB-577E-104C-F0EC-9A8D703B07C7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855373868" sldId="2638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3125770224" sldId="2638"/>
        </pc:sldMkLst>
        <pc:spChg chg="mod">
          <ac:chgData name="伊健 杜" userId="e69aded81da48593" providerId="LiveId" clId="{63DCA451-41FF-4163-A066-BE6F36198B91}" dt="2023-03-23T07:28:41.071" v="1895"/>
          <ac:spMkLst>
            <pc:docMk/>
            <pc:sldMk cId="3125770224" sldId="2638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125770224" sldId="2638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8:46.957" v="1896" actId="478"/>
          <ac:picMkLst>
            <pc:docMk/>
            <pc:sldMk cId="3125770224" sldId="2638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8:25:48.469" v="3724" actId="1076"/>
          <ac:picMkLst>
            <pc:docMk/>
            <pc:sldMk cId="3125770224" sldId="2638"/>
            <ac:picMk id="5122" creationId="{832E2E59-000A-2C9B-1D13-17E52FDA674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48542869" sldId="2639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1461498273" sldId="2639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9:25.949" v="1954" actId="478"/>
          <ac:picMkLst>
            <pc:docMk/>
            <pc:sldMk cId="1461498273" sldId="2639"/>
            <ac:picMk id="2050" creationId="{F5A088DE-B6B6-3420-71A8-A6D79ABB9A0E}"/>
          </ac:picMkLst>
        </pc:picChg>
        <pc:picChg chg="add mod">
          <ac:chgData name="伊健 杜" userId="e69aded81da48593" providerId="LiveId" clId="{63DCA451-41FF-4163-A066-BE6F36198B91}" dt="2023-03-23T08:26:27.153" v="3728" actId="1076"/>
          <ac:picMkLst>
            <pc:docMk/>
            <pc:sldMk cId="1461498273" sldId="2639"/>
            <ac:picMk id="4098" creationId="{6451E626-58C5-F0DC-9C89-09EB5EB9BA1B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330373743" sldId="2640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605979929" sldId="264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605979929" sldId="2640"/>
            <ac:spMk id="2" creationId="{10304424-DB4A-36E7-9E0D-D32A5DD0F26C}"/>
          </ac:spMkLst>
        </pc:spChg>
        <pc:spChg chg="del">
          <ac:chgData name="伊健 杜" userId="e69aded81da48593" providerId="LiveId" clId="{63DCA451-41FF-4163-A066-BE6F36198B91}" dt="2023-03-23T07:29:53.646" v="2010" actId="478"/>
          <ac:spMkLst>
            <pc:docMk/>
            <pc:sldMk cId="2605979929" sldId="2640"/>
            <ac:spMk id="3" creationId="{A68883CB-963E-F336-7660-7F30997E9C5B}"/>
          </ac:spMkLst>
        </pc:spChg>
        <pc:spChg chg="add mod">
          <ac:chgData name="伊健 杜" userId="e69aded81da48593" providerId="LiveId" clId="{63DCA451-41FF-4163-A066-BE6F36198B91}" dt="2023-03-23T07:30:05.480" v="2024"/>
          <ac:spMkLst>
            <pc:docMk/>
            <pc:sldMk cId="2605979929" sldId="2640"/>
            <ac:spMk id="4" creationId="{3B698113-22C1-0252-135E-F5B2B4D9998C}"/>
          </ac:spMkLst>
        </pc:spChg>
        <pc:spChg chg="add mod">
          <ac:chgData name="伊健 杜" userId="e69aded81da48593" providerId="LiveId" clId="{63DCA451-41FF-4163-A066-BE6F36198B91}" dt="2023-03-23T07:30:15.560" v="2032" actId="1076"/>
          <ac:spMkLst>
            <pc:docMk/>
            <pc:sldMk cId="2605979929" sldId="2640"/>
            <ac:spMk id="6" creationId="{549A3C7F-FC9D-0FD5-8997-A448AB6D7FC2}"/>
          </ac:spMkLst>
        </pc:spChg>
        <pc:picChg chg="add mod">
          <ac:chgData name="伊健 杜" userId="e69aded81da48593" providerId="LiveId" clId="{63DCA451-41FF-4163-A066-BE6F36198B91}" dt="2023-03-23T07:31:47.324" v="2035" actId="1076"/>
          <ac:picMkLst>
            <pc:docMk/>
            <pc:sldMk cId="2605979929" sldId="2640"/>
            <ac:picMk id="3074" creationId="{44F53D78-35CF-7235-CBF2-15B173AEA591}"/>
          </ac:picMkLst>
        </pc:picChg>
        <pc:picChg chg="add mod">
          <ac:chgData name="伊健 杜" userId="e69aded81da48593" providerId="LiveId" clId="{63DCA451-41FF-4163-A066-BE6F36198B91}" dt="2023-03-23T07:32:23.139" v="2042" actId="1076"/>
          <ac:picMkLst>
            <pc:docMk/>
            <pc:sldMk cId="2605979929" sldId="2640"/>
            <ac:picMk id="3076" creationId="{5B6E3F65-FFA2-07D3-A5A1-FDEBEDA4595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08081134" sldId="2641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954098177" sldId="264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954098177" sldId="2641"/>
            <ac:spMk id="2" creationId="{78943CB7-6E90-3B32-EFCE-321306C585B6}"/>
          </ac:spMkLst>
        </pc:spChg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1059089117" sldId="264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3" creationId="{A68883CB-963E-F336-7660-7F30997E9C5B}"/>
          </ac:spMkLst>
        </pc:spChg>
        <pc:spChg chg="add del">
          <ac:chgData name="伊健 杜" userId="e69aded81da48593" providerId="LiveId" clId="{63DCA451-41FF-4163-A066-BE6F36198B91}" dt="2023-03-23T07:33:20.795" v="2194" actId="22"/>
          <ac:spMkLst>
            <pc:docMk/>
            <pc:sldMk cId="1059089117" sldId="2642"/>
            <ac:spMk id="6" creationId="{5DBEC3C8-1887-1860-CCC4-165C24178FDA}"/>
          </ac:spMkLst>
        </pc:spChg>
        <pc:picChg chg="add mod">
          <ac:chgData name="伊健 杜" userId="e69aded81da48593" providerId="LiveId" clId="{63DCA451-41FF-4163-A066-BE6F36198B91}" dt="2023-03-23T08:30:36.428" v="3737" actId="1076"/>
          <ac:picMkLst>
            <pc:docMk/>
            <pc:sldMk cId="1059089117" sldId="2642"/>
            <ac:picMk id="10242" creationId="{02CE90BC-4CBC-2569-7EDF-E991022AF22C}"/>
          </ac:picMkLst>
        </pc:picChg>
        <pc:picChg chg="add mod">
          <ac:chgData name="伊健 杜" userId="e69aded81da48593" providerId="LiveId" clId="{63DCA451-41FF-4163-A066-BE6F36198B91}" dt="2023-03-23T08:30:39.164" v="3738" actId="1076"/>
          <ac:picMkLst>
            <pc:docMk/>
            <pc:sldMk cId="1059089117" sldId="2642"/>
            <ac:picMk id="10244" creationId="{A9A428E9-2A0E-C3A7-583B-1416BDF4FC40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144405284" sldId="264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333327225" sldId="2643"/>
        </pc:sldMkLst>
      </pc:sldChg>
      <pc:sldChg chg="addSp delSp modSp add mod">
        <pc:chgData name="伊健 杜" userId="e69aded81da48593" providerId="LiveId" clId="{63DCA451-41FF-4163-A066-BE6F36198B91}" dt="2023-03-23T12:14:05.342" v="3802"/>
        <pc:sldMkLst>
          <pc:docMk/>
          <pc:sldMk cId="3869946495" sldId="264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3DCA451-41FF-4163-A066-BE6F36198B91}" dt="2023-03-23T07:36:52.672" v="2353" actId="478"/>
          <ac:picMkLst>
            <pc:docMk/>
            <pc:sldMk cId="3869946495" sldId="2643"/>
            <ac:picMk id="6146" creationId="{E791792A-B397-2DE8-70A4-F0B2F88AE093}"/>
          </ac:picMkLst>
        </pc:picChg>
        <pc:picChg chg="add del">
          <ac:chgData name="伊健 杜" userId="e69aded81da48593" providerId="LiveId" clId="{63DCA451-41FF-4163-A066-BE6F36198B91}" dt="2023-03-23T08:31:27.203" v="3740" actId="478"/>
          <ac:picMkLst>
            <pc:docMk/>
            <pc:sldMk cId="3869946495" sldId="2643"/>
            <ac:picMk id="16386" creationId="{E5F0487E-C36F-55BA-D918-4929197AACB8}"/>
          </ac:picMkLst>
        </pc:picChg>
        <pc:picChg chg="add del mod">
          <ac:chgData name="伊健 杜" userId="e69aded81da48593" providerId="LiveId" clId="{63DCA451-41FF-4163-A066-BE6F36198B91}" dt="2023-03-23T08:32:09.779" v="3747" actId="478"/>
          <ac:picMkLst>
            <pc:docMk/>
            <pc:sldMk cId="3869946495" sldId="2643"/>
            <ac:picMk id="16388" creationId="{96DF56AB-DD00-1F29-38CE-6BB351F3EB33}"/>
          </ac:picMkLst>
        </pc:picChg>
        <pc:picChg chg="add mod">
          <ac:chgData name="伊健 杜" userId="e69aded81da48593" providerId="LiveId" clId="{63DCA451-41FF-4163-A066-BE6F36198B91}" dt="2023-03-23T08:32:13.983" v="3750" actId="1076"/>
          <ac:picMkLst>
            <pc:docMk/>
            <pc:sldMk cId="3869946495" sldId="2643"/>
            <ac:picMk id="16390" creationId="{F32E9991-5CD8-1CF3-FF84-744EB9AF946B}"/>
          </ac:picMkLst>
        </pc:picChg>
        <pc:inkChg chg="add">
          <ac:chgData name="伊健 杜" userId="e69aded81da48593" providerId="LiveId" clId="{63DCA451-41FF-4163-A066-BE6F36198B91}" dt="2023-03-23T12:14:05.342" v="3802"/>
          <ac:inkMkLst>
            <pc:docMk/>
            <pc:sldMk cId="3869946495" sldId="2643"/>
            <ac:inkMk id="2" creationId="{AAD510F2-D985-129F-7FB6-500B807D1A7A}"/>
          </ac:inkMkLst>
        </pc:inkChg>
      </pc:sldChg>
      <pc:sldChg chg="addSp delSp modSp new mod modNotesTx">
        <pc:chgData name="伊健 杜" userId="e69aded81da48593" providerId="LiveId" clId="{63DCA451-41FF-4163-A066-BE6F36198B91}" dt="2023-03-23T12:37:07.186" v="3806" actId="20577"/>
        <pc:sldMkLst>
          <pc:docMk/>
          <pc:sldMk cId="3556397952" sldId="264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556397952" sldId="2644"/>
            <ac:spMk id="2" creationId="{B4068F12-1D5A-5554-FED0-C204C5A92EFF}"/>
          </ac:spMkLst>
        </pc:spChg>
        <pc:spChg chg="del">
          <ac:chgData name="伊健 杜" userId="e69aded81da48593" providerId="LiveId" clId="{63DCA451-41FF-4163-A066-BE6F36198B91}" dt="2023-03-23T07:58:10.151" v="2965" actId="478"/>
          <ac:spMkLst>
            <pc:docMk/>
            <pc:sldMk cId="3556397952" sldId="2644"/>
            <ac:spMk id="3" creationId="{389AA0DD-7A41-2F92-EA52-0805173265CF}"/>
          </ac:spMkLst>
        </pc:spChg>
        <pc:picChg chg="add mod">
          <ac:chgData name="伊健 杜" userId="e69aded81da48593" providerId="LiveId" clId="{63DCA451-41FF-4163-A066-BE6F36198B91}" dt="2023-03-23T10:22:34.007" v="3783" actId="1076"/>
          <ac:picMkLst>
            <pc:docMk/>
            <pc:sldMk cId="3556397952" sldId="2644"/>
            <ac:picMk id="4" creationId="{C0212573-56CF-9A13-DBDE-7BD82D077D9F}"/>
          </ac:picMkLst>
        </pc:picChg>
        <pc:picChg chg="add del">
          <ac:chgData name="伊健 杜" userId="e69aded81da48593" providerId="LiveId" clId="{63DCA451-41FF-4163-A066-BE6F36198B91}" dt="2023-03-23T07:57:49.962" v="2964" actId="478"/>
          <ac:picMkLst>
            <pc:docMk/>
            <pc:sldMk cId="3556397952" sldId="2644"/>
            <ac:picMk id="5" creationId="{F2E2A9E0-87F7-5676-78AE-C2CB05C769A8}"/>
          </ac:picMkLst>
        </pc:picChg>
        <pc:picChg chg="add mod">
          <ac:chgData name="伊健 杜" userId="e69aded81da48593" providerId="LiveId" clId="{63DCA451-41FF-4163-A066-BE6F36198B91}" dt="2023-03-23T10:21:58.997" v="3777" actId="1076"/>
          <ac:picMkLst>
            <pc:docMk/>
            <pc:sldMk cId="3556397952" sldId="2644"/>
            <ac:picMk id="6" creationId="{75EEC8F8-35A0-E938-B100-CD443C578AB6}"/>
          </ac:picMkLst>
        </pc:picChg>
        <pc:picChg chg="add mod">
          <ac:chgData name="伊健 杜" userId="e69aded81da48593" providerId="LiveId" clId="{63DCA451-41FF-4163-A066-BE6F36198B91}" dt="2023-03-23T10:22:20.962" v="3780" actId="14100"/>
          <ac:picMkLst>
            <pc:docMk/>
            <pc:sldMk cId="3556397952" sldId="2644"/>
            <ac:picMk id="8" creationId="{3D475782-4F8B-491D-342E-651C9ECF4175}"/>
          </ac:picMkLst>
        </pc:picChg>
        <pc:picChg chg="add mod">
          <ac:chgData name="伊健 杜" userId="e69aded81da48593" providerId="LiveId" clId="{63DCA451-41FF-4163-A066-BE6F36198B91}" dt="2023-03-23T10:22:32.928" v="3782" actId="1076"/>
          <ac:picMkLst>
            <pc:docMk/>
            <pc:sldMk cId="3556397952" sldId="2644"/>
            <ac:picMk id="10" creationId="{9E6C3AFE-9565-49B2-8202-552CC7108D7E}"/>
          </ac:picMkLst>
        </pc:picChg>
        <pc:picChg chg="add mod">
          <ac:chgData name="伊健 杜" userId="e69aded81da48593" providerId="LiveId" clId="{63DCA451-41FF-4163-A066-BE6F36198B91}" dt="2023-03-23T10:22:45.370" v="3785" actId="1076"/>
          <ac:picMkLst>
            <pc:docMk/>
            <pc:sldMk cId="3556397952" sldId="2644"/>
            <ac:picMk id="12" creationId="{757F759B-B0D6-DA0A-F068-4688F70504E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695809362" sldId="2644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741092366" sldId="264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2:31.914" v="3755" actId="1076"/>
          <ac:picMkLst>
            <pc:docMk/>
            <pc:sldMk cId="741092366" sldId="2645"/>
            <ac:picMk id="17410" creationId="{48AA5946-7809-F534-3101-2206BDE9151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131756672" sldId="2645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222335830" sldId="2646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203542274" sldId="264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3:21.499" v="3758" actId="1076"/>
          <ac:picMkLst>
            <pc:docMk/>
            <pc:sldMk cId="3203542274" sldId="2646"/>
            <ac:picMk id="18434" creationId="{75165EA8-DE7E-642B-BEA1-49BFA5F37CC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7020180" sldId="264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624960586" sldId="264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2" creationId="{78943CB7-6E90-3B32-EFCE-321306C585B6}"/>
          </ac:spMkLst>
        </pc:spChg>
        <pc:spChg chg="add 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3" creationId="{6A6C6BC8-86BF-8E15-6E52-08DE712EDCAD}"/>
          </ac:spMkLst>
        </pc:spChg>
      </pc:sldChg>
      <pc:sldChg chg="add">
        <pc:chgData name="伊健 杜" userId="e69aded81da48593" providerId="LiveId" clId="{63DCA451-41FF-4163-A066-BE6F36198B91}" dt="2023-03-23T07:57:45.934" v="2963"/>
        <pc:sldMkLst>
          <pc:docMk/>
          <pc:sldMk cId="2800226300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460415208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90436689" sldId="2649"/>
        </pc:sldMkLst>
      </pc:sldChg>
      <pc:sldChg chg="modSp add mod">
        <pc:chgData name="伊健 杜" userId="e69aded81da48593" providerId="LiveId" clId="{63DCA451-41FF-4163-A066-BE6F36198B91}" dt="2023-03-23T08:08:54.796" v="3229"/>
        <pc:sldMkLst>
          <pc:docMk/>
          <pc:sldMk cId="3052047881" sldId="2649"/>
        </pc:sldMkLst>
        <pc:spChg chg="mod">
          <ac:chgData name="伊健 杜" userId="e69aded81da48593" providerId="LiveId" clId="{63DCA451-41FF-4163-A066-BE6F36198B91}" dt="2023-03-23T08:08:54.796" v="3229"/>
          <ac:spMkLst>
            <pc:docMk/>
            <pc:sldMk cId="3052047881" sldId="264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932040094" sldId="265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20.325" v="3769" actId="1076"/>
          <ac:picMkLst>
            <pc:docMk/>
            <pc:sldMk cId="1932040094" sldId="2650"/>
            <ac:picMk id="9218" creationId="{8D762BA2-292D-2B22-EFB0-ED552FE34C58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789215774" sldId="2650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905662671" sldId="2651"/>
        </pc:sldMkLst>
      </pc:sldChg>
      <pc:sldChg chg="addSp modSp add mod modNotesTx">
        <pc:chgData name="伊健 杜" userId="e69aded81da48593" providerId="LiveId" clId="{63DCA451-41FF-4163-A066-BE6F36198B91}" dt="2023-03-23T12:37:02.735" v="3804" actId="20577"/>
        <pc:sldMkLst>
          <pc:docMk/>
          <pc:sldMk cId="3982940180" sldId="265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34.864" v="3772" actId="1076"/>
          <ac:picMkLst>
            <pc:docMk/>
            <pc:sldMk cId="3982940180" sldId="2651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903663455" sldId="265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903663455" sldId="265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031158674" sldId="265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08951793" sldId="2653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066233463" sldId="265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66233463" sldId="2653"/>
            <ac:spMk id="2" creationId="{78943CB7-6E90-3B32-EFCE-321306C585B6}"/>
          </ac:spMkLst>
        </pc:spChg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1476512065" sldId="265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3:59.968" v="3765" actId="14100"/>
          <ac:picMkLst>
            <pc:docMk/>
            <pc:sldMk cId="1476512065" sldId="2654"/>
            <ac:picMk id="7170" creationId="{87392DBD-2D03-50A6-3CB9-414A630D920C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71748682" sldId="265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55926563" sldId="2655"/>
        </pc:sldMkLst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3C4FF72E-AD0F-4DBE-8EC7-CB39DC0FD74D}"/>
    <pc:docChg chg="undo custSel addSld delSld modSld sldOrd">
      <pc:chgData name="伊健 杜" userId="e69aded81da48593" providerId="LiveId" clId="{3C4FF72E-AD0F-4DBE-8EC7-CB39DC0FD74D}" dt="2023-05-02T14:47:00.330" v="4847" actId="20577"/>
      <pc:docMkLst>
        <pc:docMk/>
      </pc:docMkLst>
      <pc:sldChg chg="del">
        <pc:chgData name="伊健 杜" userId="e69aded81da48593" providerId="LiveId" clId="{3C4FF72E-AD0F-4DBE-8EC7-CB39DC0FD74D}" dt="2023-05-02T04:25:50.373" v="0" actId="47"/>
        <pc:sldMkLst>
          <pc:docMk/>
          <pc:sldMk cId="1477705699" sldId="3106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051964466" sldId="3109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1358809161" sldId="3111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3329839471" sldId="3116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2176248519" sldId="3119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3941224139" sldId="3127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4014247715" sldId="3130"/>
        </pc:sldMkLst>
      </pc:sldChg>
      <pc:sldChg chg="delSp modSp add mod delAnim">
        <pc:chgData name="伊健 杜" userId="e69aded81da48593" providerId="LiveId" clId="{3C4FF72E-AD0F-4DBE-8EC7-CB39DC0FD74D}" dt="2023-05-02T09:41:33.560" v="3495" actId="1076"/>
        <pc:sldMkLst>
          <pc:docMk/>
          <pc:sldMk cId="3578445067" sldId="3132"/>
        </pc:sldMkLst>
        <pc:spChg chg="del">
          <ac:chgData name="伊健 杜" userId="e69aded81da48593" providerId="LiveId" clId="{3C4FF72E-AD0F-4DBE-8EC7-CB39DC0FD74D}" dt="2023-05-02T09:41:09.100" v="3493" actId="478"/>
          <ac:spMkLst>
            <pc:docMk/>
            <pc:sldMk cId="3578445067" sldId="3132"/>
            <ac:spMk id="4" creationId="{8A37A276-91F6-EF75-D339-D4E7CDDDBF82}"/>
          </ac:spMkLst>
        </pc:spChg>
        <pc:spChg chg="del">
          <ac:chgData name="伊健 杜" userId="e69aded81da48593" providerId="LiveId" clId="{3C4FF72E-AD0F-4DBE-8EC7-CB39DC0FD74D}" dt="2023-05-02T09:41:31.211" v="3494" actId="478"/>
          <ac:spMkLst>
            <pc:docMk/>
            <pc:sldMk cId="3578445067" sldId="3132"/>
            <ac:spMk id="6" creationId="{8BDFFB67-52C0-C2C4-7FE2-D5E566A1D23E}"/>
          </ac:spMkLst>
        </pc:spChg>
        <pc:spChg chg="del">
          <ac:chgData name="伊健 杜" userId="e69aded81da48593" providerId="LiveId" clId="{3C4FF72E-AD0F-4DBE-8EC7-CB39DC0FD74D}" dt="2023-05-02T09:41:31.211" v="3494" actId="478"/>
          <ac:spMkLst>
            <pc:docMk/>
            <pc:sldMk cId="3578445067" sldId="3132"/>
            <ac:spMk id="7" creationId="{9A74D7B2-F4BF-356E-C6C4-C4B324B495B3}"/>
          </ac:spMkLst>
        </pc:spChg>
        <pc:spChg chg="del">
          <ac:chgData name="伊健 杜" userId="e69aded81da48593" providerId="LiveId" clId="{3C4FF72E-AD0F-4DBE-8EC7-CB39DC0FD74D}" dt="2023-05-02T09:41:31.211" v="3494" actId="478"/>
          <ac:spMkLst>
            <pc:docMk/>
            <pc:sldMk cId="3578445067" sldId="3132"/>
            <ac:spMk id="8" creationId="{A81E261E-0265-5FB6-EBEB-AC8B4B9CE00F}"/>
          </ac:spMkLst>
        </pc:spChg>
        <pc:picChg chg="mod">
          <ac:chgData name="伊健 杜" userId="e69aded81da48593" providerId="LiveId" clId="{3C4FF72E-AD0F-4DBE-8EC7-CB39DC0FD74D}" dt="2023-05-02T09:41:33.560" v="3495" actId="1076"/>
          <ac:picMkLst>
            <pc:docMk/>
            <pc:sldMk cId="3578445067" sldId="3132"/>
            <ac:picMk id="5" creationId="{D7661D25-8E95-0298-1822-1B7002C33C28}"/>
          </ac:picMkLst>
        </pc:picChg>
        <pc:picChg chg="del">
          <ac:chgData name="伊健 杜" userId="e69aded81da48593" providerId="LiveId" clId="{3C4FF72E-AD0F-4DBE-8EC7-CB39DC0FD74D}" dt="2023-05-02T09:41:31.211" v="3494" actId="478"/>
          <ac:picMkLst>
            <pc:docMk/>
            <pc:sldMk cId="3578445067" sldId="3132"/>
            <ac:picMk id="9" creationId="{F8558D6B-7CC4-51EE-7757-5C2288640947}"/>
          </ac:picMkLst>
        </pc:picChg>
        <pc:picChg chg="del">
          <ac:chgData name="伊健 杜" userId="e69aded81da48593" providerId="LiveId" clId="{3C4FF72E-AD0F-4DBE-8EC7-CB39DC0FD74D}" dt="2023-05-02T09:41:31.211" v="3494" actId="478"/>
          <ac:picMkLst>
            <pc:docMk/>
            <pc:sldMk cId="3578445067" sldId="3132"/>
            <ac:picMk id="10" creationId="{2AA73964-5107-EE97-8C5D-5AC197E5DCDF}"/>
          </ac:picMkLst>
        </pc:picChg>
        <pc:picChg chg="del">
          <ac:chgData name="伊健 杜" userId="e69aded81da48593" providerId="LiveId" clId="{3C4FF72E-AD0F-4DBE-8EC7-CB39DC0FD74D}" dt="2023-05-02T09:41:31.211" v="3494" actId="478"/>
          <ac:picMkLst>
            <pc:docMk/>
            <pc:sldMk cId="3578445067" sldId="3132"/>
            <ac:picMk id="11" creationId="{A76876BC-9E5B-18CF-155A-497F35DD89A4}"/>
          </ac:picMkLst>
        </pc:picChg>
      </pc:sldChg>
      <pc:sldChg chg="add">
        <pc:chgData name="伊健 杜" userId="e69aded81da48593" providerId="LiveId" clId="{3C4FF72E-AD0F-4DBE-8EC7-CB39DC0FD74D}" dt="2023-05-02T09:41:06.648" v="3492"/>
        <pc:sldMkLst>
          <pc:docMk/>
          <pc:sldMk cId="466565770" sldId="3133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2136230185" sldId="3133"/>
        </pc:sldMkLst>
      </pc:sldChg>
      <pc:sldChg chg="add del">
        <pc:chgData name="伊健 杜" userId="e69aded81da48593" providerId="LiveId" clId="{3C4FF72E-AD0F-4DBE-8EC7-CB39DC0FD74D}" dt="2023-05-02T09:41:41.805" v="3496" actId="47"/>
        <pc:sldMkLst>
          <pc:docMk/>
          <pc:sldMk cId="1569948112" sldId="3134"/>
        </pc:sldMkLst>
      </pc:sldChg>
      <pc:sldChg chg="add">
        <pc:chgData name="伊健 杜" userId="e69aded81da48593" providerId="LiveId" clId="{3C4FF72E-AD0F-4DBE-8EC7-CB39DC0FD74D}" dt="2023-05-02T09:41:06.648" v="3492"/>
        <pc:sldMkLst>
          <pc:docMk/>
          <pc:sldMk cId="354271379" sldId="3135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4128266314" sldId="3136"/>
        </pc:sldMkLst>
      </pc:sldChg>
      <pc:sldChg chg="delSp modSp add del mod">
        <pc:chgData name="伊健 杜" userId="e69aded81da48593" providerId="LiveId" clId="{3C4FF72E-AD0F-4DBE-8EC7-CB39DC0FD74D}" dt="2023-05-02T04:27:35.499" v="15"/>
        <pc:sldMkLst>
          <pc:docMk/>
          <pc:sldMk cId="5884892" sldId="3149"/>
        </pc:sldMkLst>
        <pc:spChg chg="mod">
          <ac:chgData name="伊健 杜" userId="e69aded81da48593" providerId="LiveId" clId="{3C4FF72E-AD0F-4DBE-8EC7-CB39DC0FD74D}" dt="2023-05-02T04:27:35.499" v="15"/>
          <ac:spMkLst>
            <pc:docMk/>
            <pc:sldMk cId="5884892" sldId="3149"/>
            <ac:spMk id="3" creationId="{90D857A6-C700-A4CE-6C24-391DC4FBEE19}"/>
          </ac:spMkLst>
        </pc:spChg>
        <pc:spChg chg="del">
          <ac:chgData name="伊健 杜" userId="e69aded81da48593" providerId="LiveId" clId="{3C4FF72E-AD0F-4DBE-8EC7-CB39DC0FD74D}" dt="2023-05-02T04:27:31.993" v="3" actId="478"/>
          <ac:spMkLst>
            <pc:docMk/>
            <pc:sldMk cId="5884892" sldId="3149"/>
            <ac:spMk id="6" creationId="{C2BE400F-5072-43BE-1839-9E2F61835E69}"/>
          </ac:spMkLst>
        </pc:sp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082616119" sldId="3150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876646205" sldId="3151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911404076" sldId="3152"/>
        </pc:sldMkLst>
      </pc:sldChg>
      <pc:sldChg chg="addSp delSp modSp add del mod">
        <pc:chgData name="伊健 杜" userId="e69aded81da48593" providerId="LiveId" clId="{3C4FF72E-AD0F-4DBE-8EC7-CB39DC0FD74D}" dt="2023-05-02T04:35:21.335" v="37"/>
        <pc:sldMkLst>
          <pc:docMk/>
          <pc:sldMk cId="2905582645" sldId="3153"/>
        </pc:sldMkLst>
        <pc:spChg chg="add del mod">
          <ac:chgData name="伊健 杜" userId="e69aded81da48593" providerId="LiveId" clId="{3C4FF72E-AD0F-4DBE-8EC7-CB39DC0FD74D}" dt="2023-05-02T04:35:21.335" v="37"/>
          <ac:spMkLst>
            <pc:docMk/>
            <pc:sldMk cId="2905582645" sldId="3153"/>
            <ac:spMk id="2" creationId="{D45100A5-EE2B-3160-5F16-E5BE1EFE7D44}"/>
          </ac:spMkLst>
        </pc:spChg>
        <pc:spChg chg="mod">
          <ac:chgData name="伊健 杜" userId="e69aded81da48593" providerId="LiveId" clId="{3C4FF72E-AD0F-4DBE-8EC7-CB39DC0FD74D}" dt="2023-05-02T04:28:45.545" v="35"/>
          <ac:spMkLst>
            <pc:docMk/>
            <pc:sldMk cId="2905582645" sldId="3153"/>
            <ac:spMk id="3" creationId="{90D857A6-C700-A4CE-6C24-391DC4FBEE19}"/>
          </ac:spMkLst>
        </pc:spChg>
        <pc:spChg chg="del">
          <ac:chgData name="伊健 杜" userId="e69aded81da48593" providerId="LiveId" clId="{3C4FF72E-AD0F-4DBE-8EC7-CB39DC0FD74D}" dt="2023-05-02T04:28:36.457" v="17" actId="478"/>
          <ac:spMkLst>
            <pc:docMk/>
            <pc:sldMk cId="2905582645" sldId="3153"/>
            <ac:spMk id="6" creationId="{C2BE400F-5072-43BE-1839-9E2F61835E69}"/>
          </ac:spMkLst>
        </pc:spChg>
        <pc:picChg chg="add del mod">
          <ac:chgData name="伊健 杜" userId="e69aded81da48593" providerId="LiveId" clId="{3C4FF72E-AD0F-4DBE-8EC7-CB39DC0FD74D}" dt="2023-05-02T04:35:21.335" v="37"/>
          <ac:picMkLst>
            <pc:docMk/>
            <pc:sldMk cId="2905582645" sldId="3153"/>
            <ac:picMk id="4" creationId="{D25A5095-6049-6252-96AC-17C0BDCA9D0F}"/>
          </ac:picMkLst>
        </pc:pic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689608895" sldId="3154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976733856" sldId="3155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124882075" sldId="3156"/>
        </pc:sldMkLst>
      </pc:sldChg>
      <pc:sldChg chg="delSp modSp add del mod">
        <pc:chgData name="伊健 杜" userId="e69aded81da48593" providerId="LiveId" clId="{3C4FF72E-AD0F-4DBE-8EC7-CB39DC0FD74D}" dt="2023-05-02T04:35:38.300" v="64"/>
        <pc:sldMkLst>
          <pc:docMk/>
          <pc:sldMk cId="2183307298" sldId="3157"/>
        </pc:sldMkLst>
        <pc:spChg chg="mod">
          <ac:chgData name="伊健 杜" userId="e69aded81da48593" providerId="LiveId" clId="{3C4FF72E-AD0F-4DBE-8EC7-CB39DC0FD74D}" dt="2023-05-02T04:35:38.300" v="64"/>
          <ac:spMkLst>
            <pc:docMk/>
            <pc:sldMk cId="2183307298" sldId="3157"/>
            <ac:spMk id="3" creationId="{90D857A6-C700-A4CE-6C24-391DC4FBEE19}"/>
          </ac:spMkLst>
        </pc:spChg>
        <pc:spChg chg="del">
          <ac:chgData name="伊健 杜" userId="e69aded81da48593" providerId="LiveId" clId="{3C4FF72E-AD0F-4DBE-8EC7-CB39DC0FD74D}" dt="2023-05-02T04:35:28.432" v="39" actId="478"/>
          <ac:spMkLst>
            <pc:docMk/>
            <pc:sldMk cId="2183307298" sldId="3157"/>
            <ac:spMk id="6" creationId="{C2BE400F-5072-43BE-1839-9E2F61835E69}"/>
          </ac:spMkLst>
        </pc:sp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205469005" sldId="3158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919762252" sldId="3159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76656130" sldId="3160"/>
        </pc:sldMkLst>
      </pc:sldChg>
      <pc:sldChg chg="delSp modSp add del mod">
        <pc:chgData name="伊健 杜" userId="e69aded81da48593" providerId="LiveId" clId="{3C4FF72E-AD0F-4DBE-8EC7-CB39DC0FD74D}" dt="2023-05-02T04:36:55.763" v="74"/>
        <pc:sldMkLst>
          <pc:docMk/>
          <pc:sldMk cId="2814263996" sldId="3161"/>
        </pc:sldMkLst>
        <pc:spChg chg="mod">
          <ac:chgData name="伊健 杜" userId="e69aded81da48593" providerId="LiveId" clId="{3C4FF72E-AD0F-4DBE-8EC7-CB39DC0FD74D}" dt="2023-05-02T04:36:55.763" v="74"/>
          <ac:spMkLst>
            <pc:docMk/>
            <pc:sldMk cId="2814263996" sldId="3161"/>
            <ac:spMk id="3" creationId="{90D857A6-C700-A4CE-6C24-391DC4FBEE19}"/>
          </ac:spMkLst>
        </pc:spChg>
        <pc:spChg chg="del">
          <ac:chgData name="伊健 杜" userId="e69aded81da48593" providerId="LiveId" clId="{3C4FF72E-AD0F-4DBE-8EC7-CB39DC0FD74D}" dt="2023-05-02T04:36:53.154" v="66" actId="478"/>
          <ac:spMkLst>
            <pc:docMk/>
            <pc:sldMk cId="2814263996" sldId="3161"/>
            <ac:spMk id="6" creationId="{C2BE400F-5072-43BE-1839-9E2F61835E69}"/>
          </ac:spMkLst>
        </pc:sp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744539070" sldId="3162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847869666" sldId="3163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850047584" sldId="3164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657432459" sldId="3165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3522457220" sldId="3166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406502180" sldId="3167"/>
        </pc:sldMkLst>
      </pc:sldChg>
      <pc:sldChg chg="add">
        <pc:chgData name="伊健 杜" userId="e69aded81da48593" providerId="LiveId" clId="{3C4FF72E-AD0F-4DBE-8EC7-CB39DC0FD74D}" dt="2023-05-02T09:41:06.648" v="3492"/>
        <pc:sldMkLst>
          <pc:docMk/>
          <pc:sldMk cId="3883164784" sldId="3167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046804164" sldId="3168"/>
        </pc:sldMkLst>
      </pc:sldChg>
      <pc:sldChg chg="add ord">
        <pc:chgData name="伊健 杜" userId="e69aded81da48593" providerId="LiveId" clId="{3C4FF72E-AD0F-4DBE-8EC7-CB39DC0FD74D}" dt="2023-05-02T09:41:51.416" v="3498"/>
        <pc:sldMkLst>
          <pc:docMk/>
          <pc:sldMk cId="1091304280" sldId="3168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030359026" sldId="3169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3592927484" sldId="3170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493900939" sldId="3171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883148704" sldId="3172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132746284" sldId="3173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703140561" sldId="3174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953018823" sldId="3175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572993419" sldId="3176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810411233" sldId="3177"/>
        </pc:sldMkLst>
      </pc:sldChg>
      <pc:sldChg chg="delSp modSp add del mod">
        <pc:chgData name="伊健 杜" userId="e69aded81da48593" providerId="LiveId" clId="{3C4FF72E-AD0F-4DBE-8EC7-CB39DC0FD74D}" dt="2023-05-02T04:38:54.574" v="86"/>
        <pc:sldMkLst>
          <pc:docMk/>
          <pc:sldMk cId="262841088" sldId="3178"/>
        </pc:sldMkLst>
        <pc:spChg chg="mod">
          <ac:chgData name="伊健 杜" userId="e69aded81da48593" providerId="LiveId" clId="{3C4FF72E-AD0F-4DBE-8EC7-CB39DC0FD74D}" dt="2023-05-02T04:38:54.574" v="86"/>
          <ac:spMkLst>
            <pc:docMk/>
            <pc:sldMk cId="262841088" sldId="3178"/>
            <ac:spMk id="3" creationId="{90D857A6-C700-A4CE-6C24-391DC4FBEE19}"/>
          </ac:spMkLst>
        </pc:spChg>
        <pc:spChg chg="del">
          <ac:chgData name="伊健 杜" userId="e69aded81da48593" providerId="LiveId" clId="{3C4FF72E-AD0F-4DBE-8EC7-CB39DC0FD74D}" dt="2023-05-02T04:38:46.907" v="76" actId="478"/>
          <ac:spMkLst>
            <pc:docMk/>
            <pc:sldMk cId="262841088" sldId="3178"/>
            <ac:spMk id="6" creationId="{C2BE400F-5072-43BE-1839-9E2F61835E69}"/>
          </ac:spMkLst>
        </pc:spChg>
        <pc:picChg chg="del">
          <ac:chgData name="伊健 杜" userId="e69aded81da48593" providerId="LiveId" clId="{3C4FF72E-AD0F-4DBE-8EC7-CB39DC0FD74D}" dt="2023-05-02T04:38:51.207" v="78" actId="478"/>
          <ac:picMkLst>
            <pc:docMk/>
            <pc:sldMk cId="262841088" sldId="3178"/>
            <ac:picMk id="1026" creationId="{87319E67-5740-125A-4912-CB44E2FB9528}"/>
          </ac:picMkLst>
        </pc:picChg>
        <pc:picChg chg="mod">
          <ac:chgData name="伊健 杜" userId="e69aded81da48593" providerId="LiveId" clId="{3C4FF72E-AD0F-4DBE-8EC7-CB39DC0FD74D}" dt="2023-05-02T04:38:49.766" v="77" actId="1076"/>
          <ac:picMkLst>
            <pc:docMk/>
            <pc:sldMk cId="262841088" sldId="3178"/>
            <ac:picMk id="19460" creationId="{31A51298-A746-1D99-A23F-C3C06B192DC0}"/>
          </ac:picMkLst>
        </pc:pic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3347385351" sldId="3179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638673041" sldId="3180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633526674" sldId="3181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3853349381" sldId="3182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178804985" sldId="3183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3240831857" sldId="3184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4132111109" sldId="3185"/>
        </pc:sldMkLst>
      </pc:sldChg>
      <pc:sldChg chg="delSp modSp add del mod">
        <pc:chgData name="伊健 杜" userId="e69aded81da48593" providerId="LiveId" clId="{3C4FF72E-AD0F-4DBE-8EC7-CB39DC0FD74D}" dt="2023-05-02T04:39:17.670" v="98"/>
        <pc:sldMkLst>
          <pc:docMk/>
          <pc:sldMk cId="2796936450" sldId="3186"/>
        </pc:sldMkLst>
        <pc:spChg chg="mod">
          <ac:chgData name="伊健 杜" userId="e69aded81da48593" providerId="LiveId" clId="{3C4FF72E-AD0F-4DBE-8EC7-CB39DC0FD74D}" dt="2023-05-02T04:39:17.670" v="98"/>
          <ac:spMkLst>
            <pc:docMk/>
            <pc:sldMk cId="2796936450" sldId="3186"/>
            <ac:spMk id="3" creationId="{90D857A6-C700-A4CE-6C24-391DC4FBEE19}"/>
          </ac:spMkLst>
        </pc:spChg>
        <pc:spChg chg="del">
          <ac:chgData name="伊健 杜" userId="e69aded81da48593" providerId="LiveId" clId="{3C4FF72E-AD0F-4DBE-8EC7-CB39DC0FD74D}" dt="2023-05-02T04:39:14.305" v="88" actId="478"/>
          <ac:spMkLst>
            <pc:docMk/>
            <pc:sldMk cId="2796936450" sldId="3186"/>
            <ac:spMk id="6" creationId="{C2BE400F-5072-43BE-1839-9E2F61835E69}"/>
          </ac:spMkLst>
        </pc:sp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3451949813" sldId="3187"/>
        </pc:sldMkLst>
      </pc:sldChg>
      <pc:sldChg chg="addSp delSp modSp add del mod">
        <pc:chgData name="伊健 杜" userId="e69aded81da48593" providerId="LiveId" clId="{3C4FF72E-AD0F-4DBE-8EC7-CB39DC0FD74D}" dt="2023-05-02T12:24:04.025" v="4772"/>
        <pc:sldMkLst>
          <pc:docMk/>
          <pc:sldMk cId="1371645213" sldId="3188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371645213" sldId="3188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4:42:52.544" v="116" actId="20577"/>
          <ac:spMkLst>
            <pc:docMk/>
            <pc:sldMk cId="1371645213" sldId="3188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12:24:04.025" v="4772"/>
          <ac:picMkLst>
            <pc:docMk/>
            <pc:sldMk cId="1371645213" sldId="3188"/>
            <ac:picMk id="2" creationId="{3428D843-708B-E809-2D78-346C2F3CC0CB}"/>
          </ac:picMkLst>
        </pc:picChg>
        <pc:picChg chg="del">
          <ac:chgData name="伊健 杜" userId="e69aded81da48593" providerId="LiveId" clId="{3C4FF72E-AD0F-4DBE-8EC7-CB39DC0FD74D}" dt="2023-05-02T04:42:45.405" v="100" actId="478"/>
          <ac:picMkLst>
            <pc:docMk/>
            <pc:sldMk cId="1371645213" sldId="3188"/>
            <ac:picMk id="24580" creationId="{3EF40E02-1C88-B59E-A7E4-C9DAB0D9C20F}"/>
          </ac:picMkLst>
        </pc:pic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495363619" sldId="3189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684486928" sldId="3190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002115913" sldId="3191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899193867" sldId="3192"/>
        </pc:sldMkLst>
      </pc:sldChg>
      <pc:sldChg chg="addSp modSp add del mod">
        <pc:chgData name="伊健 杜" userId="e69aded81da48593" providerId="LiveId" clId="{3C4FF72E-AD0F-4DBE-8EC7-CB39DC0FD74D}" dt="2023-05-02T14:47:00.330" v="4847" actId="20577"/>
        <pc:sldMkLst>
          <pc:docMk/>
          <pc:sldMk cId="3284493579" sldId="3193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284493579" sldId="3193"/>
            <ac:spMk id="2" creationId="{B53539EB-9C46-5752-F286-0D8E863326C5}"/>
          </ac:spMkLst>
        </pc:spChg>
        <pc:spChg chg="add mod">
          <ac:chgData name="伊健 杜" userId="e69aded81da48593" providerId="LiveId" clId="{3C4FF72E-AD0F-4DBE-8EC7-CB39DC0FD74D}" dt="2023-05-02T14:47:00.330" v="4847" actId="20577"/>
          <ac:spMkLst>
            <pc:docMk/>
            <pc:sldMk cId="3284493579" sldId="3193"/>
            <ac:spMk id="3" creationId="{BA6B22C2-BA3C-6EB1-BD1D-86ABCE92407C}"/>
          </ac:spMkLst>
        </pc:spChg>
      </pc:sldChg>
      <pc:sldChg chg="addSp delSp modSp add mod">
        <pc:chgData name="伊健 杜" userId="e69aded81da48593" providerId="LiveId" clId="{3C4FF72E-AD0F-4DBE-8EC7-CB39DC0FD74D}" dt="2023-05-02T12:24:38.172" v="4774" actId="1076"/>
        <pc:sldMkLst>
          <pc:docMk/>
          <pc:sldMk cId="2091364574" sldId="3200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2091364574" sldId="3200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2:24:38.172" v="4774" actId="1076"/>
          <ac:picMkLst>
            <pc:docMk/>
            <pc:sldMk cId="2091364574" sldId="3200"/>
            <ac:picMk id="2" creationId="{070DDAE8-C900-B982-60DF-574A976F8870}"/>
          </ac:picMkLst>
        </pc:picChg>
        <pc:picChg chg="add del mod">
          <ac:chgData name="伊健 杜" userId="e69aded81da48593" providerId="LiveId" clId="{3C4FF72E-AD0F-4DBE-8EC7-CB39DC0FD74D}" dt="2023-05-02T12:24:02.968" v="4771" actId="21"/>
          <ac:picMkLst>
            <pc:docMk/>
            <pc:sldMk cId="2091364574" sldId="3200"/>
            <ac:picMk id="1026" creationId="{77E3A66A-DC06-6714-115A-60282CBABB55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2380420345" sldId="3201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2380420345" sldId="3201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4:50:27.462" v="435" actId="20577"/>
          <ac:spMkLst>
            <pc:docMk/>
            <pc:sldMk cId="2380420345" sldId="3201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11:35:03.694" v="4648" actId="1076"/>
          <ac:picMkLst>
            <pc:docMk/>
            <pc:sldMk cId="2380420345" sldId="3201"/>
            <ac:picMk id="2050" creationId="{2FC5F110-A104-059E-2898-AAB2107B5CDF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3699955088" sldId="3202"/>
        </pc:sldMkLst>
        <pc:spChg chg="add del">
          <ac:chgData name="伊健 杜" userId="e69aded81da48593" providerId="LiveId" clId="{3C4FF72E-AD0F-4DBE-8EC7-CB39DC0FD74D}" dt="2023-05-02T11:37:04.359" v="4664" actId="478"/>
          <ac:spMkLst>
            <pc:docMk/>
            <pc:sldMk cId="3699955088" sldId="3202"/>
            <ac:spMk id="2" creationId="{B9B4785A-D805-E0AB-E182-9CB5D919C6A5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3699955088" sldId="3202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36:50.909" v="4662" actId="1076"/>
          <ac:picMkLst>
            <pc:docMk/>
            <pc:sldMk cId="3699955088" sldId="3202"/>
            <ac:picMk id="3074" creationId="{DCC18CCC-2E57-A286-666B-FBE5B70CE84C}"/>
          </ac:picMkLst>
        </pc:picChg>
        <pc:picChg chg="add mod">
          <ac:chgData name="伊健 杜" userId="e69aded81da48593" providerId="LiveId" clId="{3C4FF72E-AD0F-4DBE-8EC7-CB39DC0FD74D}" dt="2023-05-02T11:37:25.657" v="4668" actId="14100"/>
          <ac:picMkLst>
            <pc:docMk/>
            <pc:sldMk cId="3699955088" sldId="3202"/>
            <ac:picMk id="3078" creationId="{44483BAA-6CC0-8DA8-E6A5-0F99BAD9D0DA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3031665795" sldId="3203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031665795" sldId="3203"/>
            <ac:spMk id="2" creationId="{B53539EB-9C46-5752-F286-0D8E863326C5}"/>
          </ac:spMkLst>
        </pc:spChg>
      </pc:sldChg>
      <pc:sldChg chg="modSp add mod">
        <pc:chgData name="伊健 杜" userId="e69aded81da48593" providerId="LiveId" clId="{3C4FF72E-AD0F-4DBE-8EC7-CB39DC0FD74D}" dt="2023-05-02T12:55:19.908" v="4790" actId="20577"/>
        <pc:sldMkLst>
          <pc:docMk/>
          <pc:sldMk cId="1481490427" sldId="3204"/>
        </pc:sldMkLst>
        <pc:spChg chg="mod">
          <ac:chgData name="伊健 杜" userId="e69aded81da48593" providerId="LiveId" clId="{3C4FF72E-AD0F-4DBE-8EC7-CB39DC0FD74D}" dt="2023-05-02T12:55:19.908" v="4790" actId="20577"/>
          <ac:spMkLst>
            <pc:docMk/>
            <pc:sldMk cId="1481490427" sldId="3204"/>
            <ac:spMk id="2" creationId="{B53539EB-9C46-5752-F286-0D8E863326C5}"/>
          </ac:spMkLst>
        </pc:spChg>
      </pc:sldChg>
      <pc:sldChg chg="addSp delSp modSp add mod setBg setClrOvrMap">
        <pc:chgData name="伊健 杜" userId="e69aded81da48593" providerId="LiveId" clId="{3C4FF72E-AD0F-4DBE-8EC7-CB39DC0FD74D}" dt="2023-05-02T11:52:38.494" v="4770"/>
        <pc:sldMkLst>
          <pc:docMk/>
          <pc:sldMk cId="3214608604" sldId="3205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214608604" sldId="3205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5:13:01.266" v="854" actId="26606"/>
          <ac:spMkLst>
            <pc:docMk/>
            <pc:sldMk cId="3214608604" sldId="3205"/>
            <ac:spMk id="6" creationId="{C2BE400F-5072-43BE-1839-9E2F61835E69}"/>
          </ac:spMkLst>
        </pc:spChg>
        <pc:spChg chg="add del">
          <ac:chgData name="伊健 杜" userId="e69aded81da48593" providerId="LiveId" clId="{3C4FF72E-AD0F-4DBE-8EC7-CB39DC0FD74D}" dt="2023-05-02T05:13:01.266" v="854" actId="26606"/>
          <ac:spMkLst>
            <pc:docMk/>
            <pc:sldMk cId="3214608604" sldId="3205"/>
            <ac:spMk id="1031" creationId="{0671A8AE-40A1-4631-A6B8-581AFF065482}"/>
          </ac:spMkLst>
        </pc:spChg>
        <pc:spChg chg="add del">
          <ac:chgData name="伊健 杜" userId="e69aded81da48593" providerId="LiveId" clId="{3C4FF72E-AD0F-4DBE-8EC7-CB39DC0FD74D}" dt="2023-05-02T05:13:01.266" v="854" actId="26606"/>
          <ac:spMkLst>
            <pc:docMk/>
            <pc:sldMk cId="3214608604" sldId="3205"/>
            <ac:spMk id="1033" creationId="{AB58EF07-17C2-48CF-ABB0-EEF1F17CB8F0}"/>
          </ac:spMkLst>
        </pc:spChg>
        <pc:spChg chg="add del">
          <ac:chgData name="伊健 杜" userId="e69aded81da48593" providerId="LiveId" clId="{3C4FF72E-AD0F-4DBE-8EC7-CB39DC0FD74D}" dt="2023-05-02T05:13:01.266" v="854" actId="26606"/>
          <ac:spMkLst>
            <pc:docMk/>
            <pc:sldMk cId="3214608604" sldId="3205"/>
            <ac:spMk id="1035" creationId="{AF2F604E-43BE-4DC3-B983-E071523364F8}"/>
          </ac:spMkLst>
        </pc:spChg>
        <pc:spChg chg="add del">
          <ac:chgData name="伊健 杜" userId="e69aded81da48593" providerId="LiveId" clId="{3C4FF72E-AD0F-4DBE-8EC7-CB39DC0FD74D}" dt="2023-05-02T05:13:01.266" v="854" actId="26606"/>
          <ac:spMkLst>
            <pc:docMk/>
            <pc:sldMk cId="3214608604" sldId="3205"/>
            <ac:spMk id="1037" creationId="{08C9B587-E65E-4B52-B37C-ABEBB6E87928}"/>
          </ac:spMkLst>
        </pc:spChg>
        <pc:picChg chg="add mod ord">
          <ac:chgData name="伊健 杜" userId="e69aded81da48593" providerId="LiveId" clId="{3C4FF72E-AD0F-4DBE-8EC7-CB39DC0FD74D}" dt="2023-05-02T05:13:02.378" v="855" actId="1076"/>
          <ac:picMkLst>
            <pc:docMk/>
            <pc:sldMk cId="3214608604" sldId="3205"/>
            <ac:picMk id="1026" creationId="{9E18FC92-7A27-34C5-991E-6BF8B2BA1A59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3409421463" sldId="3206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409421463" sldId="3206"/>
            <ac:spMk id="3" creationId="{90D857A6-C700-A4CE-6C24-391DC4FBEE19}"/>
          </ac:spMkLst>
        </pc:spChg>
        <pc:picChg chg="del">
          <ac:chgData name="伊健 杜" userId="e69aded81da48593" providerId="LiveId" clId="{3C4FF72E-AD0F-4DBE-8EC7-CB39DC0FD74D}" dt="2023-05-02T05:13:12.555" v="864" actId="478"/>
          <ac:picMkLst>
            <pc:docMk/>
            <pc:sldMk cId="3409421463" sldId="3206"/>
            <ac:picMk id="1026" creationId="{9E18FC92-7A27-34C5-991E-6BF8B2BA1A59}"/>
          </ac:picMkLst>
        </pc:picChg>
        <pc:picChg chg="add mod">
          <ac:chgData name="伊健 杜" userId="e69aded81da48593" providerId="LiveId" clId="{3C4FF72E-AD0F-4DBE-8EC7-CB39DC0FD74D}" dt="2023-05-02T05:14:44.516" v="918" actId="1076"/>
          <ac:picMkLst>
            <pc:docMk/>
            <pc:sldMk cId="3409421463" sldId="3206"/>
            <ac:picMk id="2050" creationId="{232C75C1-8BFF-310E-F88B-372A01C8B46A}"/>
          </ac:picMkLst>
        </pc:picChg>
      </pc:sldChg>
      <pc:sldChg chg="modSp add del mod">
        <pc:chgData name="伊健 杜" userId="e69aded81da48593" providerId="LiveId" clId="{3C4FF72E-AD0F-4DBE-8EC7-CB39DC0FD74D}" dt="2023-05-02T05:21:59.032" v="1204" actId="47"/>
        <pc:sldMkLst>
          <pc:docMk/>
          <pc:sldMk cId="3042689044" sldId="3207"/>
        </pc:sldMkLst>
        <pc:spChg chg="mod">
          <ac:chgData name="伊健 杜" userId="e69aded81da48593" providerId="LiveId" clId="{3C4FF72E-AD0F-4DBE-8EC7-CB39DC0FD74D}" dt="2023-05-02T05:16:58.085" v="1088"/>
          <ac:spMkLst>
            <pc:docMk/>
            <pc:sldMk cId="3042689044" sldId="3207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1580399875" sldId="3208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580399875" sldId="3208"/>
            <ac:spMk id="3" creationId="{90D857A6-C700-A4CE-6C24-391DC4FBEE19}"/>
          </ac:spMkLst>
        </pc:spChg>
        <pc:picChg chg="add del mod">
          <ac:chgData name="伊健 杜" userId="e69aded81da48593" providerId="LiveId" clId="{3C4FF72E-AD0F-4DBE-8EC7-CB39DC0FD74D}" dt="2023-05-02T05:17:48.487" v="1089" actId="478"/>
          <ac:picMkLst>
            <pc:docMk/>
            <pc:sldMk cId="1580399875" sldId="3208"/>
            <ac:picMk id="4" creationId="{99DEEFB7-337B-4297-CE7C-084A3936F250}"/>
          </ac:picMkLst>
        </pc:picChg>
        <pc:picChg chg="del">
          <ac:chgData name="伊健 杜" userId="e69aded81da48593" providerId="LiveId" clId="{3C4FF72E-AD0F-4DBE-8EC7-CB39DC0FD74D}" dt="2023-05-02T05:16:10.655" v="1012" actId="478"/>
          <ac:picMkLst>
            <pc:docMk/>
            <pc:sldMk cId="1580399875" sldId="3208"/>
            <ac:picMk id="2050" creationId="{232C75C1-8BFF-310E-F88B-372A01C8B46A}"/>
          </ac:picMkLst>
        </pc:picChg>
        <pc:picChg chg="add del mod">
          <ac:chgData name="伊健 杜" userId="e69aded81da48593" providerId="LiveId" clId="{3C4FF72E-AD0F-4DBE-8EC7-CB39DC0FD74D}" dt="2023-05-02T05:17:48.487" v="1089" actId="478"/>
          <ac:picMkLst>
            <pc:docMk/>
            <pc:sldMk cId="1580399875" sldId="3208"/>
            <ac:picMk id="3074" creationId="{20D3A9A5-BAF4-2718-5A59-7E66D0B45123}"/>
          </ac:picMkLst>
        </pc:picChg>
        <pc:picChg chg="add mod">
          <ac:chgData name="伊健 杜" userId="e69aded81da48593" providerId="LiveId" clId="{3C4FF72E-AD0F-4DBE-8EC7-CB39DC0FD74D}" dt="2023-05-02T05:18:45.273" v="1097" actId="1076"/>
          <ac:picMkLst>
            <pc:docMk/>
            <pc:sldMk cId="1580399875" sldId="3208"/>
            <ac:picMk id="3076" creationId="{13DBFD57-F66A-8CD4-D0C2-FEC5861507AF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3387531423" sldId="3209"/>
        </pc:sldMkLst>
        <pc:spChg chg="add mod">
          <ac:chgData name="伊健 杜" userId="e69aded81da48593" providerId="LiveId" clId="{3C4FF72E-AD0F-4DBE-8EC7-CB39DC0FD74D}" dt="2023-05-02T11:52:38.494" v="4770"/>
          <ac:spMkLst>
            <pc:docMk/>
            <pc:sldMk cId="3387531423" sldId="3209"/>
            <ac:spMk id="2" creationId="{9F6BA1BF-1269-F882-76D4-6E12E2F4C352}"/>
          </ac:spMkLst>
        </pc:spChg>
        <pc:spChg chg="mod">
          <ac:chgData name="伊健 杜" userId="e69aded81da48593" providerId="LiveId" clId="{3C4FF72E-AD0F-4DBE-8EC7-CB39DC0FD74D}" dt="2023-05-02T05:19:48.006" v="1156" actId="1076"/>
          <ac:spMkLst>
            <pc:docMk/>
            <pc:sldMk cId="3387531423" sldId="3209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5:20:01.843" v="1192"/>
          <ac:spMkLst>
            <pc:docMk/>
            <pc:sldMk cId="3387531423" sldId="3209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05:20:15.471" v="1196" actId="1076"/>
          <ac:picMkLst>
            <pc:docMk/>
            <pc:sldMk cId="3387531423" sldId="3209"/>
            <ac:picMk id="4" creationId="{67B59F55-7B52-310A-0F8E-393AFAFE37E9}"/>
          </ac:picMkLst>
        </pc:picChg>
        <pc:picChg chg="del">
          <ac:chgData name="伊健 杜" userId="e69aded81da48593" providerId="LiveId" clId="{3C4FF72E-AD0F-4DBE-8EC7-CB39DC0FD74D}" dt="2023-05-02T05:19:07.905" v="1099" actId="478"/>
          <ac:picMkLst>
            <pc:docMk/>
            <pc:sldMk cId="3387531423" sldId="3209"/>
            <ac:picMk id="3076" creationId="{13DBFD57-F66A-8CD4-D0C2-FEC5861507AF}"/>
          </ac:picMkLst>
        </pc:picChg>
        <pc:picChg chg="add mod">
          <ac:chgData name="伊健 杜" userId="e69aded81da48593" providerId="LiveId" clId="{3C4FF72E-AD0F-4DBE-8EC7-CB39DC0FD74D}" dt="2023-05-02T05:21:43.351" v="1202" actId="1076"/>
          <ac:picMkLst>
            <pc:docMk/>
            <pc:sldMk cId="3387531423" sldId="3209"/>
            <ac:picMk id="4098" creationId="{FEB2B5BC-58EA-D195-9B77-3E2CC28F5576}"/>
          </ac:picMkLst>
        </pc:picChg>
        <pc:picChg chg="add mod">
          <ac:chgData name="伊健 杜" userId="e69aded81da48593" providerId="LiveId" clId="{3C4FF72E-AD0F-4DBE-8EC7-CB39DC0FD74D}" dt="2023-05-02T05:21:44.280" v="1203" actId="1076"/>
          <ac:picMkLst>
            <pc:docMk/>
            <pc:sldMk cId="3387531423" sldId="3209"/>
            <ac:picMk id="4100" creationId="{26DED23F-7E76-6FE8-BF58-B6DFCE43C550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2079602241" sldId="3210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2079602241" sldId="3210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3C4FF72E-AD0F-4DBE-8EC7-CB39DC0FD74D}" dt="2023-05-02T05:25:40.948" v="1242" actId="1076"/>
        <pc:sldMkLst>
          <pc:docMk/>
          <pc:sldMk cId="1478334898" sldId="3211"/>
        </pc:sldMkLst>
        <pc:spChg chg="mod">
          <ac:chgData name="伊健 杜" userId="e69aded81da48593" providerId="LiveId" clId="{3C4FF72E-AD0F-4DBE-8EC7-CB39DC0FD74D}" dt="2023-05-02T05:24:28.899" v="1228" actId="1076"/>
          <ac:spMkLst>
            <pc:docMk/>
            <pc:sldMk cId="1478334898" sldId="3211"/>
            <ac:spMk id="2" creationId="{9F6BA1BF-1269-F882-76D4-6E12E2F4C352}"/>
          </ac:spMkLst>
        </pc:spChg>
        <pc:spChg chg="mod">
          <ac:chgData name="伊健 杜" userId="e69aded81da48593" providerId="LiveId" clId="{3C4FF72E-AD0F-4DBE-8EC7-CB39DC0FD74D}" dt="2023-05-02T05:24:28.899" v="1228" actId="1076"/>
          <ac:spMkLst>
            <pc:docMk/>
            <pc:sldMk cId="1478334898" sldId="3211"/>
            <ac:spMk id="3" creationId="{90D857A6-C700-A4CE-6C24-391DC4FBEE19}"/>
          </ac:spMkLst>
        </pc:spChg>
        <pc:picChg chg="del">
          <ac:chgData name="伊健 杜" userId="e69aded81da48593" providerId="LiveId" clId="{3C4FF72E-AD0F-4DBE-8EC7-CB39DC0FD74D}" dt="2023-05-02T05:23:10.252" v="1208" actId="478"/>
          <ac:picMkLst>
            <pc:docMk/>
            <pc:sldMk cId="1478334898" sldId="3211"/>
            <ac:picMk id="4" creationId="{67B59F55-7B52-310A-0F8E-393AFAFE37E9}"/>
          </ac:picMkLst>
        </pc:picChg>
        <pc:picChg chg="add mod">
          <ac:chgData name="伊健 杜" userId="e69aded81da48593" providerId="LiveId" clId="{3C4FF72E-AD0F-4DBE-8EC7-CB39DC0FD74D}" dt="2023-05-02T05:25:40.948" v="1242" actId="1076"/>
          <ac:picMkLst>
            <pc:docMk/>
            <pc:sldMk cId="1478334898" sldId="3211"/>
            <ac:picMk id="5" creationId="{011437FB-AA23-E438-89B0-248E810A5BD7}"/>
          </ac:picMkLst>
        </pc:picChg>
        <pc:picChg chg="del">
          <ac:chgData name="伊健 杜" userId="e69aded81da48593" providerId="LiveId" clId="{3C4FF72E-AD0F-4DBE-8EC7-CB39DC0FD74D}" dt="2023-05-02T05:23:10.252" v="1208" actId="478"/>
          <ac:picMkLst>
            <pc:docMk/>
            <pc:sldMk cId="1478334898" sldId="3211"/>
            <ac:picMk id="4098" creationId="{FEB2B5BC-58EA-D195-9B77-3E2CC28F5576}"/>
          </ac:picMkLst>
        </pc:picChg>
        <pc:picChg chg="del">
          <ac:chgData name="伊健 杜" userId="e69aded81da48593" providerId="LiveId" clId="{3C4FF72E-AD0F-4DBE-8EC7-CB39DC0FD74D}" dt="2023-05-02T05:23:10.252" v="1208" actId="478"/>
          <ac:picMkLst>
            <pc:docMk/>
            <pc:sldMk cId="1478334898" sldId="3211"/>
            <ac:picMk id="4100" creationId="{26DED23F-7E76-6FE8-BF58-B6DFCE43C550}"/>
          </ac:picMkLst>
        </pc:picChg>
        <pc:picChg chg="add mod">
          <ac:chgData name="伊健 杜" userId="e69aded81da48593" providerId="LiveId" clId="{3C4FF72E-AD0F-4DBE-8EC7-CB39DC0FD74D}" dt="2023-05-02T05:24:28.899" v="1228" actId="1076"/>
          <ac:picMkLst>
            <pc:docMk/>
            <pc:sldMk cId="1478334898" sldId="3211"/>
            <ac:picMk id="5122" creationId="{E0116872-B2B1-3861-387B-D9D67FA26BBA}"/>
          </ac:picMkLst>
        </pc:picChg>
        <pc:picChg chg="add mod">
          <ac:chgData name="伊健 杜" userId="e69aded81da48593" providerId="LiveId" clId="{3C4FF72E-AD0F-4DBE-8EC7-CB39DC0FD74D}" dt="2023-05-02T05:24:28.899" v="1228" actId="1076"/>
          <ac:picMkLst>
            <pc:docMk/>
            <pc:sldMk cId="1478334898" sldId="3211"/>
            <ac:picMk id="5124" creationId="{3A4BAD63-E028-5D45-37EE-BB63DBDAF53D}"/>
          </ac:picMkLst>
        </pc:picChg>
        <pc:picChg chg="add mod">
          <ac:chgData name="伊健 杜" userId="e69aded81da48593" providerId="LiveId" clId="{3C4FF72E-AD0F-4DBE-8EC7-CB39DC0FD74D}" dt="2023-05-02T05:24:47.830" v="1231" actId="1076"/>
          <ac:picMkLst>
            <pc:docMk/>
            <pc:sldMk cId="1478334898" sldId="3211"/>
            <ac:picMk id="5126" creationId="{AC700C3E-DCCE-31A5-6953-B87A42BFBDDF}"/>
          </ac:picMkLst>
        </pc:picChg>
        <pc:picChg chg="add mod">
          <ac:chgData name="伊健 杜" userId="e69aded81da48593" providerId="LiveId" clId="{3C4FF72E-AD0F-4DBE-8EC7-CB39DC0FD74D}" dt="2023-05-02T05:25:29.184" v="1238" actId="1076"/>
          <ac:picMkLst>
            <pc:docMk/>
            <pc:sldMk cId="1478334898" sldId="3211"/>
            <ac:picMk id="5128" creationId="{F29E12E5-879C-6001-8505-485E0ED05F65}"/>
          </ac:picMkLst>
        </pc:picChg>
        <pc:picChg chg="add mod">
          <ac:chgData name="伊健 杜" userId="e69aded81da48593" providerId="LiveId" clId="{3C4FF72E-AD0F-4DBE-8EC7-CB39DC0FD74D}" dt="2023-05-02T05:25:30.086" v="1239" actId="1076"/>
          <ac:picMkLst>
            <pc:docMk/>
            <pc:sldMk cId="1478334898" sldId="3211"/>
            <ac:picMk id="5130" creationId="{E15324C5-3854-7B3F-478C-4F2A8473EB1D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1583953500" sldId="3212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583953500" sldId="3212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5:25:51.875" v="1255"/>
          <ac:spMkLst>
            <pc:docMk/>
            <pc:sldMk cId="1583953500" sldId="3212"/>
            <ac:spMk id="6" creationId="{C2BE400F-5072-43BE-1839-9E2F61835E69}"/>
          </ac:spMkLst>
        </pc:spChg>
        <pc:picChg chg="del">
          <ac:chgData name="伊健 杜" userId="e69aded81da48593" providerId="LiveId" clId="{3C4FF72E-AD0F-4DBE-8EC7-CB39DC0FD74D}" dt="2023-05-02T05:27:03.569" v="1256" actId="478"/>
          <ac:picMkLst>
            <pc:docMk/>
            <pc:sldMk cId="1583953500" sldId="3212"/>
            <ac:picMk id="3076" creationId="{13DBFD57-F66A-8CD4-D0C2-FEC5861507AF}"/>
          </ac:picMkLst>
        </pc:picChg>
        <pc:picChg chg="add mod">
          <ac:chgData name="伊健 杜" userId="e69aded81da48593" providerId="LiveId" clId="{3C4FF72E-AD0F-4DBE-8EC7-CB39DC0FD74D}" dt="2023-05-02T11:39:49.729" v="4670" actId="1076"/>
          <ac:picMkLst>
            <pc:docMk/>
            <pc:sldMk cId="1583953500" sldId="3212"/>
            <ac:picMk id="4098" creationId="{8D500EBB-CC04-ABA7-B5F7-10C1538F1FFD}"/>
          </ac:picMkLst>
        </pc:picChg>
      </pc:sldChg>
      <pc:sldChg chg="add del">
        <pc:chgData name="伊健 杜" userId="e69aded81da48593" providerId="LiveId" clId="{3C4FF72E-AD0F-4DBE-8EC7-CB39DC0FD74D}" dt="2023-05-02T05:27:48.940" v="1395" actId="47"/>
        <pc:sldMkLst>
          <pc:docMk/>
          <pc:sldMk cId="130657539" sldId="3213"/>
        </pc:sldMkLst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3901561248" sldId="3213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901561248" sldId="3213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40:42.684" v="4679" actId="1076"/>
          <ac:picMkLst>
            <pc:docMk/>
            <pc:sldMk cId="3901561248" sldId="3213"/>
            <ac:picMk id="5122" creationId="{C1DAF23A-6B52-2E00-761A-84985CBDDCF0}"/>
          </ac:picMkLst>
        </pc:picChg>
        <pc:picChg chg="add mod">
          <ac:chgData name="伊健 杜" userId="e69aded81da48593" providerId="LiveId" clId="{3C4FF72E-AD0F-4DBE-8EC7-CB39DC0FD74D}" dt="2023-05-02T11:40:41.150" v="4678" actId="1076"/>
          <ac:picMkLst>
            <pc:docMk/>
            <pc:sldMk cId="3901561248" sldId="3213"/>
            <ac:picMk id="5124" creationId="{10E43971-C55D-6A36-4A9E-61B21E440894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4019060074" sldId="3214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4019060074" sldId="3214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3C4FF72E-AD0F-4DBE-8EC7-CB39DC0FD74D}" dt="2023-05-02T05:31:28.121" v="1788" actId="47"/>
        <pc:sldMkLst>
          <pc:docMk/>
          <pc:sldMk cId="417026015" sldId="3215"/>
        </pc:sldMkLst>
        <pc:spChg chg="mod">
          <ac:chgData name="伊健 杜" userId="e69aded81da48593" providerId="LiveId" clId="{3C4FF72E-AD0F-4DBE-8EC7-CB39DC0FD74D}" dt="2023-05-02T05:30:07.840" v="1706"/>
          <ac:spMkLst>
            <pc:docMk/>
            <pc:sldMk cId="417026015" sldId="3215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2230421784" sldId="3215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2230421784" sldId="3215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2230421784" sldId="3215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05:32:55.473" v="1879" actId="1076"/>
          <ac:picMkLst>
            <pc:docMk/>
            <pc:sldMk cId="2230421784" sldId="3215"/>
            <ac:picMk id="6146" creationId="{43B3BD13-688D-10DD-9B50-E82016ACA088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1661111420" sldId="3216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661111420" sldId="3216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1661111420" sldId="3216"/>
            <ac:spMk id="6" creationId="{C2BE400F-5072-43BE-1839-9E2F61835E69}"/>
          </ac:spMkLst>
        </pc:spChg>
        <pc:picChg chg="del">
          <ac:chgData name="伊健 杜" userId="e69aded81da48593" providerId="LiveId" clId="{3C4FF72E-AD0F-4DBE-8EC7-CB39DC0FD74D}" dt="2023-05-02T05:33:00.853" v="1881" actId="478"/>
          <ac:picMkLst>
            <pc:docMk/>
            <pc:sldMk cId="1661111420" sldId="3216"/>
            <ac:picMk id="6146" creationId="{43B3BD13-688D-10DD-9B50-E82016ACA088}"/>
          </ac:picMkLst>
        </pc:picChg>
        <pc:picChg chg="add mod">
          <ac:chgData name="伊健 杜" userId="e69aded81da48593" providerId="LiveId" clId="{3C4FF72E-AD0F-4DBE-8EC7-CB39DC0FD74D}" dt="2023-05-02T11:41:10.657" v="4681" actId="1076"/>
          <ac:picMkLst>
            <pc:docMk/>
            <pc:sldMk cId="1661111420" sldId="3216"/>
            <ac:picMk id="6146" creationId="{DC89A464-46C9-B44C-F267-25451B350F5E}"/>
          </ac:picMkLst>
        </pc:picChg>
      </pc:sldChg>
      <pc:sldChg chg="add del">
        <pc:chgData name="伊健 杜" userId="e69aded81da48593" providerId="LiveId" clId="{3C4FF72E-AD0F-4DBE-8EC7-CB39DC0FD74D}" dt="2023-05-02T05:30:46.519" v="1717" actId="47"/>
        <pc:sldMkLst>
          <pc:docMk/>
          <pc:sldMk cId="2908508596" sldId="3216"/>
        </pc:sldMkLst>
      </pc:sldChg>
      <pc:sldChg chg="modSp add mod ord">
        <pc:chgData name="伊健 杜" userId="e69aded81da48593" providerId="LiveId" clId="{3C4FF72E-AD0F-4DBE-8EC7-CB39DC0FD74D}" dt="2023-05-02T11:52:38.494" v="4770"/>
        <pc:sldMkLst>
          <pc:docMk/>
          <pc:sldMk cId="1012682359" sldId="3217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012682359" sldId="3217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1360726532" sldId="3218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360726532" sldId="3218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1360726532" sldId="3218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11:41:33.206" v="4685" actId="1076"/>
          <ac:picMkLst>
            <pc:docMk/>
            <pc:sldMk cId="1360726532" sldId="3218"/>
            <ac:picMk id="7170" creationId="{78278B80-A32D-5B1A-3F3C-1E50BE4943FC}"/>
          </ac:picMkLst>
        </pc:picChg>
      </pc:sldChg>
      <pc:sldChg chg="addSp delSp modSp add mod ord modAnim">
        <pc:chgData name="伊健 杜" userId="e69aded81da48593" providerId="LiveId" clId="{3C4FF72E-AD0F-4DBE-8EC7-CB39DC0FD74D}" dt="2023-05-02T11:52:38.494" v="4770"/>
        <pc:sldMkLst>
          <pc:docMk/>
          <pc:sldMk cId="1237746255" sldId="3219"/>
        </pc:sldMkLst>
        <pc:spChg chg="add mod">
          <ac:chgData name="伊健 杜" userId="e69aded81da48593" providerId="LiveId" clId="{3C4FF72E-AD0F-4DBE-8EC7-CB39DC0FD74D}" dt="2023-05-02T11:52:38.494" v="4770"/>
          <ac:spMkLst>
            <pc:docMk/>
            <pc:sldMk cId="1237746255" sldId="3219"/>
            <ac:spMk id="2" creationId="{04EF3BE6-0C2F-B9EB-F4FD-CDEE5832640B}"/>
          </ac:spMkLst>
        </pc:spChg>
        <pc:spChg chg="del">
          <ac:chgData name="伊健 杜" userId="e69aded81da48593" providerId="LiveId" clId="{3C4FF72E-AD0F-4DBE-8EC7-CB39DC0FD74D}" dt="2023-05-02T07:48:52.035" v="2169" actId="478"/>
          <ac:spMkLst>
            <pc:docMk/>
            <pc:sldMk cId="1237746255" sldId="3219"/>
            <ac:spMk id="3" creationId="{90D857A6-C700-A4CE-6C24-391DC4FBEE19}"/>
          </ac:spMkLst>
        </pc:spChg>
        <pc:spChg chg="add mod">
          <ac:chgData name="伊健 杜" userId="e69aded81da48593" providerId="LiveId" clId="{3C4FF72E-AD0F-4DBE-8EC7-CB39DC0FD74D}" dt="2023-05-02T11:52:38.494" v="4770"/>
          <ac:spMkLst>
            <pc:docMk/>
            <pc:sldMk cId="1237746255" sldId="3219"/>
            <ac:spMk id="4" creationId="{08F18634-0229-718C-409F-684D3D8E56E5}"/>
          </ac:spMkLst>
        </pc:spChg>
        <pc:spChg chg="add">
          <ac:chgData name="伊健 杜" userId="e69aded81da48593" providerId="LiveId" clId="{3C4FF72E-AD0F-4DBE-8EC7-CB39DC0FD74D}" dt="2023-05-02T07:54:15.267" v="2293"/>
          <ac:spMkLst>
            <pc:docMk/>
            <pc:sldMk cId="1237746255" sldId="3219"/>
            <ac:spMk id="5" creationId="{E0D92810-2157-D7BF-F76D-52D24BBAD728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1237746255" sldId="3219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07:51:54.082" v="2289" actId="14100"/>
          <ac:picMkLst>
            <pc:docMk/>
            <pc:sldMk cId="1237746255" sldId="3219"/>
            <ac:picMk id="1026" creationId="{165171E5-7A1F-0F59-C04B-0548AB7F15BD}"/>
          </ac:picMkLst>
        </pc:picChg>
        <pc:picChg chg="add mod">
          <ac:chgData name="伊健 杜" userId="e69aded81da48593" providerId="LiveId" clId="{3C4FF72E-AD0F-4DBE-8EC7-CB39DC0FD74D}" dt="2023-05-02T07:52:39.093" v="2292" actId="1076"/>
          <ac:picMkLst>
            <pc:docMk/>
            <pc:sldMk cId="1237746255" sldId="3219"/>
            <ac:picMk id="1028" creationId="{9BE2B499-8585-3F12-7C48-B6A37F67C4E7}"/>
          </ac:picMkLst>
        </pc:picChg>
        <pc:picChg chg="add mod">
          <ac:chgData name="伊健 杜" userId="e69aded81da48593" providerId="LiveId" clId="{3C4FF72E-AD0F-4DBE-8EC7-CB39DC0FD74D}" dt="2023-05-02T07:54:24.312" v="2296" actId="1076"/>
          <ac:picMkLst>
            <pc:docMk/>
            <pc:sldMk cId="1237746255" sldId="3219"/>
            <ac:picMk id="1032" creationId="{7CBCE22D-B566-BC1A-D734-D98372E5CD10}"/>
          </ac:picMkLst>
        </pc:picChg>
        <pc:picChg chg="add mod">
          <ac:chgData name="伊健 杜" userId="e69aded81da48593" providerId="LiveId" clId="{3C4FF72E-AD0F-4DBE-8EC7-CB39DC0FD74D}" dt="2023-05-02T07:54:44.642" v="2300" actId="1076"/>
          <ac:picMkLst>
            <pc:docMk/>
            <pc:sldMk cId="1237746255" sldId="3219"/>
            <ac:picMk id="1034" creationId="{7290F970-0973-5FAB-7578-76F293283E54}"/>
          </ac:picMkLst>
        </pc:picChg>
      </pc:sldChg>
      <pc:sldChg chg="add del ord">
        <pc:chgData name="伊健 杜" userId="e69aded81da48593" providerId="LiveId" clId="{3C4FF72E-AD0F-4DBE-8EC7-CB39DC0FD74D}" dt="2023-05-02T11:41:53.137" v="4686" actId="47"/>
        <pc:sldMkLst>
          <pc:docMk/>
          <pc:sldMk cId="3344818169" sldId="3220"/>
        </pc:sldMkLst>
      </pc:sldChg>
      <pc:sldChg chg="addSp delSp modSp add mod">
        <pc:chgData name="伊健 杜" userId="e69aded81da48593" providerId="LiveId" clId="{3C4FF72E-AD0F-4DBE-8EC7-CB39DC0FD74D}" dt="2023-05-02T09:37:15.925" v="3239" actId="1076"/>
        <pc:sldMkLst>
          <pc:docMk/>
          <pc:sldMk cId="2564095359" sldId="3221"/>
        </pc:sldMkLst>
        <pc:spChg chg="del">
          <ac:chgData name="伊健 杜" userId="e69aded81da48593" providerId="LiveId" clId="{3C4FF72E-AD0F-4DBE-8EC7-CB39DC0FD74D}" dt="2023-05-02T07:57:11.320" v="2403" actId="478"/>
          <ac:spMkLst>
            <pc:docMk/>
            <pc:sldMk cId="2564095359" sldId="3221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7:57:48.133" v="2414" actId="20577"/>
          <ac:spMkLst>
            <pc:docMk/>
            <pc:sldMk cId="2564095359" sldId="3221"/>
            <ac:spMk id="6" creationId="{A389587A-1C80-0902-76F0-B1A7C1FC1849}"/>
          </ac:spMkLst>
        </pc:spChg>
        <pc:picChg chg="add mod">
          <ac:chgData name="伊健 杜" userId="e69aded81da48593" providerId="LiveId" clId="{3C4FF72E-AD0F-4DBE-8EC7-CB39DC0FD74D}" dt="2023-05-02T09:37:14.761" v="3238" actId="1076"/>
          <ac:picMkLst>
            <pc:docMk/>
            <pc:sldMk cId="2564095359" sldId="3221"/>
            <ac:picMk id="2050" creationId="{CA836852-7CD6-D4A6-4716-FDD3AA9C4AD6}"/>
          </ac:picMkLst>
        </pc:picChg>
        <pc:picChg chg="add mod">
          <ac:chgData name="伊健 杜" userId="e69aded81da48593" providerId="LiveId" clId="{3C4FF72E-AD0F-4DBE-8EC7-CB39DC0FD74D}" dt="2023-05-02T09:37:15.925" v="3239" actId="1076"/>
          <ac:picMkLst>
            <pc:docMk/>
            <pc:sldMk cId="2564095359" sldId="3221"/>
            <ac:picMk id="2052" creationId="{F6D018BB-74B8-2C69-F143-10D1EF00DABD}"/>
          </ac:picMkLst>
        </pc:picChg>
        <pc:picChg chg="del">
          <ac:chgData name="伊健 杜" userId="e69aded81da48593" providerId="LiveId" clId="{3C4FF72E-AD0F-4DBE-8EC7-CB39DC0FD74D}" dt="2023-05-02T07:57:11.320" v="2403" actId="478"/>
          <ac:picMkLst>
            <pc:docMk/>
            <pc:sldMk cId="2564095359" sldId="3221"/>
            <ac:picMk id="27650" creationId="{276BCD45-1BCE-9F25-08B0-DA8BC6972CF7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790915012" sldId="3222"/>
        </pc:sldMkLst>
        <pc:spChg chg="add mod">
          <ac:chgData name="伊健 杜" userId="e69aded81da48593" providerId="LiveId" clId="{3C4FF72E-AD0F-4DBE-8EC7-CB39DC0FD74D}" dt="2023-05-02T11:52:38.494" v="4770"/>
          <ac:spMkLst>
            <pc:docMk/>
            <pc:sldMk cId="790915012" sldId="3222"/>
            <ac:spMk id="2" creationId="{DD22A8C4-39B8-32EA-7985-0C2BB6735CFA}"/>
          </ac:spMkLst>
        </pc:spChg>
        <pc:picChg chg="del">
          <ac:chgData name="伊健 杜" userId="e69aded81da48593" providerId="LiveId" clId="{3C4FF72E-AD0F-4DBE-8EC7-CB39DC0FD74D}" dt="2023-05-02T07:58:00.410" v="2419" actId="478"/>
          <ac:picMkLst>
            <pc:docMk/>
            <pc:sldMk cId="790915012" sldId="3222"/>
            <ac:picMk id="2050" creationId="{CA836852-7CD6-D4A6-4716-FDD3AA9C4AD6}"/>
          </ac:picMkLst>
        </pc:picChg>
        <pc:picChg chg="add mod">
          <ac:chgData name="伊健 杜" userId="e69aded81da48593" providerId="LiveId" clId="{3C4FF72E-AD0F-4DBE-8EC7-CB39DC0FD74D}" dt="2023-05-02T11:42:38.915" v="4693" actId="1076"/>
          <ac:picMkLst>
            <pc:docMk/>
            <pc:sldMk cId="790915012" sldId="3222"/>
            <ac:picMk id="8194" creationId="{5328C4C8-99BA-38AC-2FBD-576E43186DB1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2830351363" sldId="3223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2830351363" sldId="3223"/>
            <ac:spMk id="2" creationId="{DD22A8C4-39B8-32EA-7985-0C2BB6735CFA}"/>
          </ac:spMkLst>
        </pc:spChg>
        <pc:picChg chg="add mod">
          <ac:chgData name="伊健 杜" userId="e69aded81da48593" providerId="LiveId" clId="{3C4FF72E-AD0F-4DBE-8EC7-CB39DC0FD74D}" dt="2023-05-02T11:43:31.065" v="4696" actId="1076"/>
          <ac:picMkLst>
            <pc:docMk/>
            <pc:sldMk cId="2830351363" sldId="3223"/>
            <ac:picMk id="9218" creationId="{B724BA27-C337-67ED-48EB-434CF96C5EAC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3492749910" sldId="3224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492749910" sldId="3224"/>
            <ac:spMk id="2" creationId="{DD22A8C4-39B8-32EA-7985-0C2BB6735CFA}"/>
          </ac:spMkLst>
        </pc:spChg>
        <pc:picChg chg="add mod">
          <ac:chgData name="伊健 杜" userId="e69aded81da48593" providerId="LiveId" clId="{3C4FF72E-AD0F-4DBE-8EC7-CB39DC0FD74D}" dt="2023-05-02T11:43:59.481" v="4699" actId="1076"/>
          <ac:picMkLst>
            <pc:docMk/>
            <pc:sldMk cId="3492749910" sldId="3224"/>
            <ac:picMk id="10242" creationId="{3CCCFFAB-15DF-E11D-83B7-EDBFC25A4F95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1783645158" sldId="3225"/>
        </pc:sldMkLst>
        <pc:spChg chg="add del mod">
          <ac:chgData name="伊健 杜" userId="e69aded81da48593" providerId="LiveId" clId="{3C4FF72E-AD0F-4DBE-8EC7-CB39DC0FD74D}" dt="2023-05-02T11:52:38.494" v="4770"/>
          <ac:spMkLst>
            <pc:docMk/>
            <pc:sldMk cId="1783645158" sldId="3225"/>
            <ac:spMk id="3" creationId="{90D857A6-C700-A4CE-6C24-391DC4FBEE19}"/>
          </ac:spMkLst>
        </pc:spChg>
        <pc:spChg chg="add del">
          <ac:chgData name="伊健 杜" userId="e69aded81da48593" providerId="LiveId" clId="{3C4FF72E-AD0F-4DBE-8EC7-CB39DC0FD74D}" dt="2023-05-02T08:03:36.974" v="2802" actId="478"/>
          <ac:spMkLst>
            <pc:docMk/>
            <pc:sldMk cId="1783645158" sldId="3225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11:44:52.907" v="4706" actId="1076"/>
          <ac:picMkLst>
            <pc:docMk/>
            <pc:sldMk cId="1783645158" sldId="3225"/>
            <ac:picMk id="11266" creationId="{F03BD33A-F9A4-A661-41C7-ADFA427C1A2C}"/>
          </ac:picMkLst>
        </pc:picChg>
      </pc:sldChg>
      <pc:sldChg chg="delSp modSp new del mod">
        <pc:chgData name="伊健 杜" userId="e69aded81da48593" providerId="LiveId" clId="{3C4FF72E-AD0F-4DBE-8EC7-CB39DC0FD74D}" dt="2023-05-02T11:52:27.796" v="4769" actId="47"/>
        <pc:sldMkLst>
          <pc:docMk/>
          <pc:sldMk cId="3203583729" sldId="3226"/>
        </pc:sldMkLst>
        <pc:spChg chg="mod">
          <ac:chgData name="伊健 杜" userId="e69aded81da48593" providerId="LiveId" clId="{3C4FF72E-AD0F-4DBE-8EC7-CB39DC0FD74D}" dt="2023-05-02T09:36:23.399" v="3233" actId="20577"/>
          <ac:spMkLst>
            <pc:docMk/>
            <pc:sldMk cId="3203583729" sldId="3226"/>
            <ac:spMk id="2" creationId="{55DCD938-5755-CAFE-8A36-C30EA5A84E43}"/>
          </ac:spMkLst>
        </pc:spChg>
        <pc:spChg chg="del">
          <ac:chgData name="伊健 杜" userId="e69aded81da48593" providerId="LiveId" clId="{3C4FF72E-AD0F-4DBE-8EC7-CB39DC0FD74D}" dt="2023-05-02T09:35:59.821" v="3200" actId="478"/>
          <ac:spMkLst>
            <pc:docMk/>
            <pc:sldMk cId="3203583729" sldId="3226"/>
            <ac:spMk id="3" creationId="{DE53BB37-75E1-EBA1-C1F2-0A1C504A7239}"/>
          </ac:spMkLst>
        </pc:spChg>
      </pc:sldChg>
      <pc:sldChg chg="addSp modSp add mod modAnim">
        <pc:chgData name="伊健 杜" userId="e69aded81da48593" providerId="LiveId" clId="{3C4FF72E-AD0F-4DBE-8EC7-CB39DC0FD74D}" dt="2023-05-02T13:23:08.327" v="4815"/>
        <pc:sldMkLst>
          <pc:docMk/>
          <pc:sldMk cId="836701867" sldId="3227"/>
        </pc:sldMkLst>
        <pc:spChg chg="add">
          <ac:chgData name="伊健 杜" userId="e69aded81da48593" providerId="LiveId" clId="{3C4FF72E-AD0F-4DBE-8EC7-CB39DC0FD74D}" dt="2023-05-02T13:22:51.300" v="4814" actId="11529"/>
          <ac:spMkLst>
            <pc:docMk/>
            <pc:sldMk cId="836701867" sldId="3227"/>
            <ac:spMk id="2" creationId="{A1442ECF-CF45-05B0-44AC-3A90E9DE5786}"/>
          </ac:spMkLst>
        </pc:spChg>
        <pc:spChg chg="mod">
          <ac:chgData name="伊健 杜" userId="e69aded81da48593" providerId="LiveId" clId="{3C4FF72E-AD0F-4DBE-8EC7-CB39DC0FD74D}" dt="2023-05-02T13:22:43.168" v="4813" actId="1076"/>
          <ac:spMkLst>
            <pc:docMk/>
            <pc:sldMk cId="836701867" sldId="3227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45:20.338" v="4709" actId="1076"/>
          <ac:picMkLst>
            <pc:docMk/>
            <pc:sldMk cId="836701867" sldId="3227"/>
            <ac:picMk id="12290" creationId="{C5FE506C-20B9-C392-6865-874B464D6353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4292846046" sldId="3228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4292846046" sldId="3228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46:09.907" v="4711" actId="1076"/>
          <ac:picMkLst>
            <pc:docMk/>
            <pc:sldMk cId="4292846046" sldId="3228"/>
            <ac:picMk id="13314" creationId="{14B58CE6-4645-0A07-D62C-3C8A5A559935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3242695355" sldId="3229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242695355" sldId="3229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9:37:55.676" v="3257"/>
          <ac:spMkLst>
            <pc:docMk/>
            <pc:sldMk cId="3242695355" sldId="3229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11:46:36.286" v="4714" actId="1076"/>
          <ac:picMkLst>
            <pc:docMk/>
            <pc:sldMk cId="3242695355" sldId="3229"/>
            <ac:picMk id="14338" creationId="{05ED554B-901B-F2F1-751F-469E39856B12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141392995" sldId="3230"/>
        </pc:sldMkLst>
        <pc:spChg chg="add del">
          <ac:chgData name="伊健 杜" userId="e69aded81da48593" providerId="LiveId" clId="{3C4FF72E-AD0F-4DBE-8EC7-CB39DC0FD74D}" dt="2023-05-02T11:46:59.668" v="4716" actId="478"/>
          <ac:spMkLst>
            <pc:docMk/>
            <pc:sldMk cId="141392995" sldId="3230"/>
            <ac:spMk id="2" creationId="{F2E7A4FE-78EA-9BD6-5793-96A1D260FA07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141392995" sldId="3230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47:13.890" v="4719" actId="1076"/>
          <ac:picMkLst>
            <pc:docMk/>
            <pc:sldMk cId="141392995" sldId="3230"/>
            <ac:picMk id="15364" creationId="{5A3CDE15-7BDC-46CE-A070-8F7899087479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4290667758" sldId="3231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4290667758" sldId="3231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3976347406" sldId="3232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976347406" sldId="3232"/>
            <ac:spMk id="2" creationId="{10304424-DB4A-36E7-9E0D-D32A5DD0F26C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3976347406" sldId="3232"/>
            <ac:spMk id="3" creationId="{90D857A6-C700-A4CE-6C24-391DC4FBEE19}"/>
          </ac:spMkLst>
        </pc:spChg>
        <pc:picChg chg="del">
          <ac:chgData name="伊健 杜" userId="e69aded81da48593" providerId="LiveId" clId="{3C4FF72E-AD0F-4DBE-8EC7-CB39DC0FD74D}" dt="2023-05-02T09:43:50.339" v="3730" actId="478"/>
          <ac:picMkLst>
            <pc:docMk/>
            <pc:sldMk cId="3976347406" sldId="3232"/>
            <ac:picMk id="2050" creationId="{09889140-0C96-7F22-9B5D-BA7AA7269C79}"/>
          </ac:picMkLst>
        </pc:picChg>
        <pc:picChg chg="add mod">
          <ac:chgData name="伊健 杜" userId="e69aded81da48593" providerId="LiveId" clId="{3C4FF72E-AD0F-4DBE-8EC7-CB39DC0FD74D}" dt="2023-05-02T11:47:40.593" v="4724" actId="1076"/>
          <ac:picMkLst>
            <pc:docMk/>
            <pc:sldMk cId="3976347406" sldId="3232"/>
            <ac:picMk id="16386" creationId="{B6E9030F-75F7-7F1A-CBA2-09298FAF0FEC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2599952357" sldId="3233"/>
        </pc:sldMkLst>
        <pc:spChg chg="mod">
          <ac:chgData name="伊健 杜" userId="e69aded81da48593" providerId="LiveId" clId="{3C4FF72E-AD0F-4DBE-8EC7-CB39DC0FD74D}" dt="2023-05-02T09:43:25.969" v="3652"/>
          <ac:spMkLst>
            <pc:docMk/>
            <pc:sldMk cId="2599952357" sldId="3233"/>
            <ac:spMk id="2" creationId="{10304424-DB4A-36E7-9E0D-D32A5DD0F26C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2599952357" sldId="3233"/>
            <ac:spMk id="3" creationId="{90D857A6-C700-A4CE-6C24-391DC4FBEE19}"/>
          </ac:spMkLst>
        </pc:spChg>
        <pc:picChg chg="del">
          <ac:chgData name="伊健 杜" userId="e69aded81da48593" providerId="LiveId" clId="{3C4FF72E-AD0F-4DBE-8EC7-CB39DC0FD74D}" dt="2023-05-02T09:43:48.753" v="3729" actId="478"/>
          <ac:picMkLst>
            <pc:docMk/>
            <pc:sldMk cId="2599952357" sldId="3233"/>
            <ac:picMk id="2050" creationId="{09889140-0C96-7F22-9B5D-BA7AA7269C79}"/>
          </ac:picMkLst>
        </pc:picChg>
        <pc:picChg chg="add mod">
          <ac:chgData name="伊健 杜" userId="e69aded81da48593" providerId="LiveId" clId="{3C4FF72E-AD0F-4DBE-8EC7-CB39DC0FD74D}" dt="2023-05-02T11:48:03.627" v="4727" actId="1076"/>
          <ac:picMkLst>
            <pc:docMk/>
            <pc:sldMk cId="2599952357" sldId="3233"/>
            <ac:picMk id="17410" creationId="{8B4B3520-7930-4FEC-798A-5741488A3C36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1882812389" sldId="3234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882812389" sldId="3234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1801354713" sldId="3235"/>
        </pc:sldMkLst>
        <pc:spChg chg="mod">
          <ac:chgData name="伊健 杜" userId="e69aded81da48593" providerId="LiveId" clId="{3C4FF72E-AD0F-4DBE-8EC7-CB39DC0FD74D}" dt="2023-05-02T10:57:54.372" v="3788" actId="20577"/>
          <ac:spMkLst>
            <pc:docMk/>
            <pc:sldMk cId="1801354713" sldId="3235"/>
            <ac:spMk id="2" creationId="{10304424-DB4A-36E7-9E0D-D32A5DD0F26C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1801354713" sldId="3235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48:55.898" v="4732" actId="1076"/>
          <ac:picMkLst>
            <pc:docMk/>
            <pc:sldMk cId="1801354713" sldId="3235"/>
            <ac:picMk id="18434" creationId="{FB83E409-665E-F5EA-3051-6D264CC0FC13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2049040646" sldId="3236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2049040646" sldId="3236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49:40.287" v="4735" actId="1076"/>
          <ac:picMkLst>
            <pc:docMk/>
            <pc:sldMk cId="2049040646" sldId="3236"/>
            <ac:picMk id="19458" creationId="{509F6794-B59D-D0A5-24A4-650523A21D05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1516844382" sldId="3237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516844382" sldId="3237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3970920179" sldId="3238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970920179" sldId="3238"/>
            <ac:spMk id="2" creationId="{10304424-DB4A-36E7-9E0D-D32A5DD0F26C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3970920179" sldId="3238"/>
            <ac:spMk id="3" creationId="{90D857A6-C700-A4CE-6C24-391DC4FBEE19}"/>
          </ac:spMkLst>
        </pc:spChg>
        <pc:spChg chg="add del">
          <ac:chgData name="伊健 杜" userId="e69aded81da48593" providerId="LiveId" clId="{3C4FF72E-AD0F-4DBE-8EC7-CB39DC0FD74D}" dt="2023-05-02T11:50:35.852" v="4737" actId="478"/>
          <ac:spMkLst>
            <pc:docMk/>
            <pc:sldMk cId="3970920179" sldId="3238"/>
            <ac:spMk id="4" creationId="{CE267405-BCD5-57A5-B04D-2B88811EC113}"/>
          </ac:spMkLst>
        </pc:spChg>
        <pc:picChg chg="add mod">
          <ac:chgData name="伊健 杜" userId="e69aded81da48593" providerId="LiveId" clId="{3C4FF72E-AD0F-4DBE-8EC7-CB39DC0FD74D}" dt="2023-05-02T11:50:47.407" v="4739" actId="1076"/>
          <ac:picMkLst>
            <pc:docMk/>
            <pc:sldMk cId="3970920179" sldId="3238"/>
            <ac:picMk id="6" creationId="{9785BD72-8733-5CCF-77D1-3FDCBB1712DB}"/>
          </ac:picMkLst>
        </pc:picChg>
      </pc:sldChg>
      <pc:sldChg chg="modSp add mod ord">
        <pc:chgData name="伊健 杜" userId="e69aded81da48593" providerId="LiveId" clId="{3C4FF72E-AD0F-4DBE-8EC7-CB39DC0FD74D}" dt="2023-05-02T11:52:38.494" v="4770"/>
        <pc:sldMkLst>
          <pc:docMk/>
          <pc:sldMk cId="653352118" sldId="3239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653352118" sldId="3239"/>
            <ac:spMk id="3" creationId="{90D857A6-C700-A4CE-6C24-391DC4FBEE19}"/>
          </ac:spMkLst>
        </pc:sp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3155312860" sldId="3240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155312860" sldId="3240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618569685" sldId="3241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618569685" sldId="3241"/>
            <ac:spMk id="2" creationId="{10304424-DB4A-36E7-9E0D-D32A5DD0F26C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618569685" sldId="3241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51:47.318" v="4741" actId="1076"/>
          <ac:picMkLst>
            <pc:docMk/>
            <pc:sldMk cId="618569685" sldId="3241"/>
            <ac:picMk id="21506" creationId="{602BC394-F576-AFFB-F2C0-D1D42E1E25DC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4272525123" sldId="3242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4272525123" sldId="3242"/>
            <ac:spMk id="2" creationId="{10304424-DB4A-36E7-9E0D-D32A5DD0F26C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4272525123" sldId="3242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52:23.880" v="4768" actId="1076"/>
          <ac:picMkLst>
            <pc:docMk/>
            <pc:sldMk cId="4272525123" sldId="3242"/>
            <ac:picMk id="22530" creationId="{C0C34BDD-E231-CF3E-02BD-90870467170E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3833028955" sldId="3243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833028955" sldId="3243"/>
            <ac:spMk id="3" creationId="{90D857A6-C700-A4CE-6C24-391DC4FBEE19}"/>
          </ac:spMkLst>
        </pc:spChg>
      </pc:sldChg>
      <pc:sldChg chg="add del">
        <pc:chgData name="伊健 杜" userId="e69aded81da48593" providerId="LiveId" clId="{3C4FF72E-AD0F-4DBE-8EC7-CB39DC0FD74D}" dt="2023-05-02T11:32:00.106" v="4641"/>
        <pc:sldMkLst>
          <pc:docMk/>
          <pc:sldMk cId="3811408459" sldId="3244"/>
        </pc:sldMkLst>
      </pc:sldChg>
    </pc:docChg>
  </pc:docChgLst>
  <pc:docChgLst>
    <pc:chgData name="伊健 杜" userId="e69aded81da48593" providerId="LiveId" clId="{D80D0C52-6DC6-42E7-BB25-BE0BA5468964}"/>
    <pc:docChg chg="undo custSel addSld delSld modSld sldOrd">
      <pc:chgData name="伊健 杜" userId="e69aded81da48593" providerId="LiveId" clId="{D80D0C52-6DC6-42E7-BB25-BE0BA5468964}" dt="2023-04-27T11:05:46.662" v="4597"/>
      <pc:docMkLst>
        <pc:docMk/>
      </pc:docMkLst>
      <pc:sldChg chg="del">
        <pc:chgData name="伊健 杜" userId="e69aded81da48593" providerId="LiveId" clId="{D80D0C52-6DC6-42E7-BB25-BE0BA5468964}" dt="2023-04-27T05:37:27.265" v="0" actId="47"/>
        <pc:sldMkLst>
          <pc:docMk/>
          <pc:sldMk cId="2531784597" sldId="3070"/>
        </pc:sldMkLst>
      </pc:sldChg>
      <pc:sldChg chg="del">
        <pc:chgData name="伊健 杜" userId="e69aded81da48593" providerId="LiveId" clId="{D80D0C52-6DC6-42E7-BB25-BE0BA5468964}" dt="2023-04-27T05:37:27.265" v="0" actId="47"/>
        <pc:sldMkLst>
          <pc:docMk/>
          <pc:sldMk cId="1142995573" sldId="3087"/>
        </pc:sldMkLst>
      </pc:sldChg>
      <pc:sldChg chg="del">
        <pc:chgData name="伊健 杜" userId="e69aded81da48593" providerId="LiveId" clId="{D80D0C52-6DC6-42E7-BB25-BE0BA5468964}" dt="2023-04-27T05:37:27.265" v="0" actId="47"/>
        <pc:sldMkLst>
          <pc:docMk/>
          <pc:sldMk cId="339548982" sldId="3091"/>
        </pc:sldMkLst>
      </pc:sldChg>
      <pc:sldChg chg="del">
        <pc:chgData name="伊健 杜" userId="e69aded81da48593" providerId="LiveId" clId="{D80D0C52-6DC6-42E7-BB25-BE0BA5468964}" dt="2023-04-27T05:37:27.265" v="0" actId="47"/>
        <pc:sldMkLst>
          <pc:docMk/>
          <pc:sldMk cId="2420405008" sldId="3097"/>
        </pc:sldMkLst>
      </pc:sldChg>
      <pc:sldChg chg="del">
        <pc:chgData name="伊健 杜" userId="e69aded81da48593" providerId="LiveId" clId="{D80D0C52-6DC6-42E7-BB25-BE0BA5468964}" dt="2023-04-27T05:37:54.994" v="9" actId="47"/>
        <pc:sldMkLst>
          <pc:docMk/>
          <pc:sldMk cId="2435270238" sldId="3101"/>
        </pc:sldMkLst>
      </pc:sldChg>
      <pc:sldChg chg="del">
        <pc:chgData name="伊健 杜" userId="e69aded81da48593" providerId="LiveId" clId="{D80D0C52-6DC6-42E7-BB25-BE0BA5468964}" dt="2023-04-27T05:40:46.495" v="26" actId="47"/>
        <pc:sldMkLst>
          <pc:docMk/>
          <pc:sldMk cId="253614686" sldId="3102"/>
        </pc:sldMkLst>
      </pc:sldChg>
      <pc:sldChg chg="del">
        <pc:chgData name="伊健 杜" userId="e69aded81da48593" providerId="LiveId" clId="{D80D0C52-6DC6-42E7-BB25-BE0BA5468964}" dt="2023-04-27T05:37:54.994" v="9" actId="47"/>
        <pc:sldMkLst>
          <pc:docMk/>
          <pc:sldMk cId="3490305363" sldId="3104"/>
        </pc:sldMkLst>
      </pc:sldChg>
      <pc:sldChg chg="del">
        <pc:chgData name="伊健 杜" userId="e69aded81da48593" providerId="LiveId" clId="{D80D0C52-6DC6-42E7-BB25-BE0BA5468964}" dt="2023-04-27T05:37:54.994" v="9" actId="47"/>
        <pc:sldMkLst>
          <pc:docMk/>
          <pc:sldMk cId="1201094880" sldId="3105"/>
        </pc:sldMkLst>
      </pc:sldChg>
      <pc:sldChg chg="delSp modSp mod">
        <pc:chgData name="伊健 杜" userId="e69aded81da48593" providerId="LiveId" clId="{D80D0C52-6DC6-42E7-BB25-BE0BA5468964}" dt="2023-04-27T05:38:06.123" v="25" actId="20577"/>
        <pc:sldMkLst>
          <pc:docMk/>
          <pc:sldMk cId="1477705699" sldId="3106"/>
        </pc:sldMkLst>
        <pc:spChg chg="mod">
          <ac:chgData name="伊健 杜" userId="e69aded81da48593" providerId="LiveId" clId="{D80D0C52-6DC6-42E7-BB25-BE0BA5468964}" dt="2023-04-27T05:38:06.123" v="25" actId="20577"/>
          <ac:spMkLst>
            <pc:docMk/>
            <pc:sldMk cId="1477705699" sldId="3106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37:56.906" v="10" actId="478"/>
          <ac:spMkLst>
            <pc:docMk/>
            <pc:sldMk cId="1477705699" sldId="3106"/>
            <ac:spMk id="6" creationId="{A389587A-1C80-0902-76F0-B1A7C1FC1849}"/>
          </ac:spMkLst>
        </pc:spChg>
      </pc:sldChg>
      <pc:sldChg chg="del">
        <pc:chgData name="伊健 杜" userId="e69aded81da48593" providerId="LiveId" clId="{D80D0C52-6DC6-42E7-BB25-BE0BA5468964}" dt="2023-04-27T05:40:46.495" v="26" actId="47"/>
        <pc:sldMkLst>
          <pc:docMk/>
          <pc:sldMk cId="3778566199" sldId="3107"/>
        </pc:sldMkLst>
      </pc:sldChg>
      <pc:sldChg chg="del">
        <pc:chgData name="伊健 杜" userId="e69aded81da48593" providerId="LiveId" clId="{D80D0C52-6DC6-42E7-BB25-BE0BA5468964}" dt="2023-04-27T05:40:46.495" v="26" actId="47"/>
        <pc:sldMkLst>
          <pc:docMk/>
          <pc:sldMk cId="1223428417" sldId="3108"/>
        </pc:sldMkLst>
      </pc:sldChg>
      <pc:sldChg chg="addSp delSp modSp add del mod">
        <pc:chgData name="伊健 杜" userId="e69aded81da48593" providerId="LiveId" clId="{D80D0C52-6DC6-42E7-BB25-BE0BA5468964}" dt="2023-04-27T07:50:57.477" v="4593"/>
        <pc:sldMkLst>
          <pc:docMk/>
          <pc:sldMk cId="2051964466" sldId="3109"/>
        </pc:sldMkLst>
        <pc:spChg chg="add mod">
          <ac:chgData name="伊健 杜" userId="e69aded81da48593" providerId="LiveId" clId="{D80D0C52-6DC6-42E7-BB25-BE0BA5468964}" dt="2023-04-27T06:36:26.873" v="1996" actId="14100"/>
          <ac:spMkLst>
            <pc:docMk/>
            <pc:sldMk cId="2051964466" sldId="3109"/>
            <ac:spMk id="2" creationId="{B45ECB86-99EF-EF1A-83FD-98CB429E2B8C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2051964466" sldId="3109"/>
            <ac:spMk id="3" creationId="{90D857A6-C700-A4CE-6C24-391DC4FBEE19}"/>
          </ac:spMkLst>
        </pc:spChg>
        <pc:spChg chg="add mod">
          <ac:chgData name="伊健 杜" userId="e69aded81da48593" providerId="LiveId" clId="{D80D0C52-6DC6-42E7-BB25-BE0BA5468964}" dt="2023-04-27T06:36:28.349" v="1997" actId="14100"/>
          <ac:spMkLst>
            <pc:docMk/>
            <pc:sldMk cId="2051964466" sldId="3109"/>
            <ac:spMk id="4" creationId="{9838AD86-D260-DF17-3B8B-C40BF120925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2051964466" sldId="3109"/>
            <ac:spMk id="6" creationId="{A389587A-1C80-0902-76F0-B1A7C1FC1849}"/>
          </ac:spMkLst>
        </pc:spChg>
        <pc:picChg chg="del">
          <ac:chgData name="伊健 杜" userId="e69aded81da48593" providerId="LiveId" clId="{D80D0C52-6DC6-42E7-BB25-BE0BA5468964}" dt="2023-04-27T06:35:43.889" v="1978" actId="478"/>
          <ac:picMkLst>
            <pc:docMk/>
            <pc:sldMk cId="2051964466" sldId="3109"/>
            <ac:picMk id="8194" creationId="{9BCE6C4A-AAA4-EEAB-9CCD-88BA7FAA4819}"/>
          </ac:picMkLst>
        </pc:picChg>
        <pc:picChg chg="del">
          <ac:chgData name="伊健 杜" userId="e69aded81da48593" providerId="LiveId" clId="{D80D0C52-6DC6-42E7-BB25-BE0BA5468964}" dt="2023-04-27T06:35:43.889" v="1978" actId="478"/>
          <ac:picMkLst>
            <pc:docMk/>
            <pc:sldMk cId="2051964466" sldId="3109"/>
            <ac:picMk id="8196" creationId="{26081031-3BB5-29F0-29FD-9B463DE9E32B}"/>
          </ac:picMkLst>
        </pc:picChg>
        <pc:picChg chg="add mod">
          <ac:chgData name="伊健 杜" userId="e69aded81da48593" providerId="LiveId" clId="{D80D0C52-6DC6-42E7-BB25-BE0BA5468964}" dt="2023-04-27T07:42:22.290" v="4472" actId="1076"/>
          <ac:picMkLst>
            <pc:docMk/>
            <pc:sldMk cId="2051964466" sldId="3109"/>
            <ac:picMk id="13314" creationId="{E9767C4F-C12A-42D0-BFE8-672C4EBDFF8B}"/>
          </ac:picMkLst>
        </pc:picChg>
      </pc:sldChg>
      <pc:sldChg chg="del">
        <pc:chgData name="伊健 杜" userId="e69aded81da48593" providerId="LiveId" clId="{D80D0C52-6DC6-42E7-BB25-BE0BA5468964}" dt="2023-04-27T05:40:46.495" v="26" actId="47"/>
        <pc:sldMkLst>
          <pc:docMk/>
          <pc:sldMk cId="3492999791" sldId="3110"/>
        </pc:sldMkLst>
      </pc:sldChg>
      <pc:sldChg chg="delSp modSp mod">
        <pc:chgData name="伊健 杜" userId="e69aded81da48593" providerId="LiveId" clId="{D80D0C52-6DC6-42E7-BB25-BE0BA5468964}" dt="2023-04-27T05:37:38.807" v="7" actId="20577"/>
        <pc:sldMkLst>
          <pc:docMk/>
          <pc:sldMk cId="1358809161" sldId="3111"/>
        </pc:sldMkLst>
        <pc:spChg chg="mod">
          <ac:chgData name="伊健 杜" userId="e69aded81da48593" providerId="LiveId" clId="{D80D0C52-6DC6-42E7-BB25-BE0BA5468964}" dt="2023-04-27T05:37:38.807" v="7" actId="20577"/>
          <ac:spMkLst>
            <pc:docMk/>
            <pc:sldMk cId="1358809161" sldId="3111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37:33.949" v="1" actId="478"/>
          <ac:spMkLst>
            <pc:docMk/>
            <pc:sldMk cId="1358809161" sldId="3111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37:44.251" v="8" actId="47"/>
        <pc:sldMkLst>
          <pc:docMk/>
          <pc:sldMk cId="4136756458" sldId="3112"/>
        </pc:sldMkLst>
      </pc:sldChg>
      <pc:sldChg chg="del">
        <pc:chgData name="伊健 杜" userId="e69aded81da48593" providerId="LiveId" clId="{D80D0C52-6DC6-42E7-BB25-BE0BA5468964}" dt="2023-04-27T05:37:44.251" v="8" actId="47"/>
        <pc:sldMkLst>
          <pc:docMk/>
          <pc:sldMk cId="212158445" sldId="3113"/>
        </pc:sldMkLst>
      </pc:sldChg>
      <pc:sldChg chg="del">
        <pc:chgData name="伊健 杜" userId="e69aded81da48593" providerId="LiveId" clId="{D80D0C52-6DC6-42E7-BB25-BE0BA5468964}" dt="2023-04-27T05:37:44.251" v="8" actId="47"/>
        <pc:sldMkLst>
          <pc:docMk/>
          <pc:sldMk cId="643245522" sldId="3114"/>
        </pc:sldMkLst>
      </pc:sldChg>
      <pc:sldChg chg="del">
        <pc:chgData name="伊健 杜" userId="e69aded81da48593" providerId="LiveId" clId="{D80D0C52-6DC6-42E7-BB25-BE0BA5468964}" dt="2023-04-27T05:37:44.251" v="8" actId="47"/>
        <pc:sldMkLst>
          <pc:docMk/>
          <pc:sldMk cId="233886041" sldId="3115"/>
        </pc:sldMkLst>
      </pc:sldChg>
      <pc:sldChg chg="delSp modSp mod">
        <pc:chgData name="伊健 杜" userId="e69aded81da48593" providerId="LiveId" clId="{D80D0C52-6DC6-42E7-BB25-BE0BA5468964}" dt="2023-04-27T05:40:53.158" v="37"/>
        <pc:sldMkLst>
          <pc:docMk/>
          <pc:sldMk cId="3329839471" sldId="3116"/>
        </pc:sldMkLst>
        <pc:spChg chg="mod">
          <ac:chgData name="伊健 杜" userId="e69aded81da48593" providerId="LiveId" clId="{D80D0C52-6DC6-42E7-BB25-BE0BA5468964}" dt="2023-04-27T05:40:53.158" v="37"/>
          <ac:spMkLst>
            <pc:docMk/>
            <pc:sldMk cId="3329839471" sldId="3116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0:49.849" v="27" actId="478"/>
          <ac:spMkLst>
            <pc:docMk/>
            <pc:sldMk cId="3329839471" sldId="3116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0:57.024" v="38" actId="47"/>
        <pc:sldMkLst>
          <pc:docMk/>
          <pc:sldMk cId="1706874109" sldId="3117"/>
        </pc:sldMkLst>
      </pc:sldChg>
      <pc:sldChg chg="del">
        <pc:chgData name="伊健 杜" userId="e69aded81da48593" providerId="LiveId" clId="{D80D0C52-6DC6-42E7-BB25-BE0BA5468964}" dt="2023-04-27T05:40:58.970" v="40" actId="47"/>
        <pc:sldMkLst>
          <pc:docMk/>
          <pc:sldMk cId="1515057194" sldId="3118"/>
        </pc:sldMkLst>
      </pc:sldChg>
      <pc:sldChg chg="delSp modSp mod">
        <pc:chgData name="伊健 杜" userId="e69aded81da48593" providerId="LiveId" clId="{D80D0C52-6DC6-42E7-BB25-BE0BA5468964}" dt="2023-04-27T05:41:07.285" v="46" actId="20577"/>
        <pc:sldMkLst>
          <pc:docMk/>
          <pc:sldMk cId="2176248519" sldId="3119"/>
        </pc:sldMkLst>
        <pc:spChg chg="mod">
          <ac:chgData name="伊健 杜" userId="e69aded81da48593" providerId="LiveId" clId="{D80D0C52-6DC6-42E7-BB25-BE0BA5468964}" dt="2023-04-27T05:41:07.285" v="46" actId="20577"/>
          <ac:spMkLst>
            <pc:docMk/>
            <pc:sldMk cId="2176248519" sldId="3119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1:04.143" v="41" actId="478"/>
          <ac:spMkLst>
            <pc:docMk/>
            <pc:sldMk cId="2176248519" sldId="3119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0:57.483" v="39" actId="47"/>
        <pc:sldMkLst>
          <pc:docMk/>
          <pc:sldMk cId="327813320" sldId="3120"/>
        </pc:sldMkLst>
      </pc:sldChg>
      <pc:sldChg chg="del ord">
        <pc:chgData name="伊健 杜" userId="e69aded81da48593" providerId="LiveId" clId="{D80D0C52-6DC6-42E7-BB25-BE0BA5468964}" dt="2023-04-27T05:41:10.081" v="49" actId="47"/>
        <pc:sldMkLst>
          <pc:docMk/>
          <pc:sldMk cId="1512712780" sldId="3121"/>
        </pc:sldMkLst>
      </pc:sldChg>
      <pc:sldChg chg="del">
        <pc:chgData name="伊健 杜" userId="e69aded81da48593" providerId="LiveId" clId="{D80D0C52-6DC6-42E7-BB25-BE0BA5468964}" dt="2023-04-27T05:41:12.097" v="50" actId="47"/>
        <pc:sldMkLst>
          <pc:docMk/>
          <pc:sldMk cId="1641696681" sldId="3122"/>
        </pc:sldMkLst>
      </pc:sldChg>
      <pc:sldChg chg="del">
        <pc:chgData name="伊健 杜" userId="e69aded81da48593" providerId="LiveId" clId="{D80D0C52-6DC6-42E7-BB25-BE0BA5468964}" dt="2023-04-27T05:41:13.883" v="51" actId="47"/>
        <pc:sldMkLst>
          <pc:docMk/>
          <pc:sldMk cId="4234312678" sldId="3123"/>
        </pc:sldMkLst>
      </pc:sldChg>
      <pc:sldChg chg="del">
        <pc:chgData name="伊健 杜" userId="e69aded81da48593" providerId="LiveId" clId="{D80D0C52-6DC6-42E7-BB25-BE0BA5468964}" dt="2023-04-27T05:41:14.587" v="52" actId="47"/>
        <pc:sldMkLst>
          <pc:docMk/>
          <pc:sldMk cId="1577029341" sldId="3124"/>
        </pc:sldMkLst>
      </pc:sldChg>
      <pc:sldChg chg="del">
        <pc:chgData name="伊健 杜" userId="e69aded81da48593" providerId="LiveId" clId="{D80D0C52-6DC6-42E7-BB25-BE0BA5468964}" dt="2023-04-27T05:41:15.126" v="53" actId="47"/>
        <pc:sldMkLst>
          <pc:docMk/>
          <pc:sldMk cId="1234226996" sldId="3125"/>
        </pc:sldMkLst>
      </pc:sldChg>
      <pc:sldChg chg="del">
        <pc:chgData name="伊健 杜" userId="e69aded81da48593" providerId="LiveId" clId="{D80D0C52-6DC6-42E7-BB25-BE0BA5468964}" dt="2023-04-27T05:41:15.853" v="54" actId="47"/>
        <pc:sldMkLst>
          <pc:docMk/>
          <pc:sldMk cId="3717046454" sldId="3126"/>
        </pc:sldMkLst>
      </pc:sldChg>
      <pc:sldChg chg="delSp modSp mod">
        <pc:chgData name="伊健 杜" userId="e69aded81da48593" providerId="LiveId" clId="{D80D0C52-6DC6-42E7-BB25-BE0BA5468964}" dt="2023-04-27T05:41:26.432" v="69" actId="20577"/>
        <pc:sldMkLst>
          <pc:docMk/>
          <pc:sldMk cId="3941224139" sldId="3127"/>
        </pc:sldMkLst>
        <pc:spChg chg="mod">
          <ac:chgData name="伊健 杜" userId="e69aded81da48593" providerId="LiveId" clId="{D80D0C52-6DC6-42E7-BB25-BE0BA5468964}" dt="2023-04-27T05:41:26.432" v="69" actId="20577"/>
          <ac:spMkLst>
            <pc:docMk/>
            <pc:sldMk cId="3941224139" sldId="3127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1:20.076" v="55" actId="478"/>
          <ac:spMkLst>
            <pc:docMk/>
            <pc:sldMk cId="3941224139" sldId="3127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1:30.627" v="70" actId="47"/>
        <pc:sldMkLst>
          <pc:docMk/>
          <pc:sldMk cId="2301717178" sldId="3128"/>
        </pc:sldMkLst>
      </pc:sldChg>
      <pc:sldChg chg="del">
        <pc:chgData name="伊健 杜" userId="e69aded81da48593" providerId="LiveId" clId="{D80D0C52-6DC6-42E7-BB25-BE0BA5468964}" dt="2023-04-27T05:41:32.130" v="71" actId="47"/>
        <pc:sldMkLst>
          <pc:docMk/>
          <pc:sldMk cId="2151352574" sldId="3129"/>
        </pc:sldMkLst>
      </pc:sldChg>
      <pc:sldChg chg="delSp modSp mod">
        <pc:chgData name="伊健 杜" userId="e69aded81da48593" providerId="LiveId" clId="{D80D0C52-6DC6-42E7-BB25-BE0BA5468964}" dt="2023-04-27T05:41:38.651" v="78" actId="20577"/>
        <pc:sldMkLst>
          <pc:docMk/>
          <pc:sldMk cId="4014247715" sldId="3130"/>
        </pc:sldMkLst>
        <pc:spChg chg="mod">
          <ac:chgData name="伊健 杜" userId="e69aded81da48593" providerId="LiveId" clId="{D80D0C52-6DC6-42E7-BB25-BE0BA5468964}" dt="2023-04-27T05:41:38.651" v="78" actId="20577"/>
          <ac:spMkLst>
            <pc:docMk/>
            <pc:sldMk cId="4014247715" sldId="3130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1:35.408" v="72" actId="478"/>
          <ac:spMkLst>
            <pc:docMk/>
            <pc:sldMk cId="4014247715" sldId="3130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2:08.573" v="88" actId="47"/>
        <pc:sldMkLst>
          <pc:docMk/>
          <pc:sldMk cId="3300769838" sldId="3131"/>
        </pc:sldMkLst>
      </pc:sldChg>
      <pc:sldChg chg="del">
        <pc:chgData name="伊健 杜" userId="e69aded81da48593" providerId="LiveId" clId="{D80D0C52-6DC6-42E7-BB25-BE0BA5468964}" dt="2023-04-27T05:41:42.469" v="79" actId="47"/>
        <pc:sldMkLst>
          <pc:docMk/>
          <pc:sldMk cId="1924843541" sldId="3132"/>
        </pc:sldMkLst>
      </pc:sldChg>
      <pc:sldChg chg="delSp modSp mod">
        <pc:chgData name="伊健 杜" userId="e69aded81da48593" providerId="LiveId" clId="{D80D0C52-6DC6-42E7-BB25-BE0BA5468964}" dt="2023-04-27T05:42:01.683" v="87" actId="20577"/>
        <pc:sldMkLst>
          <pc:docMk/>
          <pc:sldMk cId="2136230185" sldId="3133"/>
        </pc:sldMkLst>
        <pc:spChg chg="mod">
          <ac:chgData name="伊健 杜" userId="e69aded81da48593" providerId="LiveId" clId="{D80D0C52-6DC6-42E7-BB25-BE0BA5468964}" dt="2023-04-27T05:42:01.683" v="87" actId="20577"/>
          <ac:spMkLst>
            <pc:docMk/>
            <pc:sldMk cId="2136230185" sldId="3133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1:50.545" v="80" actId="478"/>
          <ac:spMkLst>
            <pc:docMk/>
            <pc:sldMk cId="2136230185" sldId="3133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2:14.023" v="89" actId="47"/>
        <pc:sldMkLst>
          <pc:docMk/>
          <pc:sldMk cId="4257433827" sldId="3134"/>
        </pc:sldMkLst>
      </pc:sldChg>
      <pc:sldChg chg="del">
        <pc:chgData name="伊健 杜" userId="e69aded81da48593" providerId="LiveId" clId="{D80D0C52-6DC6-42E7-BB25-BE0BA5468964}" dt="2023-04-27T05:42:08.573" v="88" actId="47"/>
        <pc:sldMkLst>
          <pc:docMk/>
          <pc:sldMk cId="13904374" sldId="3135"/>
        </pc:sldMkLst>
      </pc:sldChg>
      <pc:sldChg chg="delSp modSp mod">
        <pc:chgData name="伊健 杜" userId="e69aded81da48593" providerId="LiveId" clId="{D80D0C52-6DC6-42E7-BB25-BE0BA5468964}" dt="2023-04-27T05:42:25.170" v="104" actId="20577"/>
        <pc:sldMkLst>
          <pc:docMk/>
          <pc:sldMk cId="4128266314" sldId="3136"/>
        </pc:sldMkLst>
        <pc:spChg chg="mod">
          <ac:chgData name="伊健 杜" userId="e69aded81da48593" providerId="LiveId" clId="{D80D0C52-6DC6-42E7-BB25-BE0BA5468964}" dt="2023-04-27T05:42:25.170" v="104" actId="20577"/>
          <ac:spMkLst>
            <pc:docMk/>
            <pc:sldMk cId="4128266314" sldId="3136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2:20.290" v="90" actId="478"/>
          <ac:spMkLst>
            <pc:docMk/>
            <pc:sldMk cId="4128266314" sldId="3136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825403843" sldId="3137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2408576433" sldId="3138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3048741190" sldId="3139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734781424" sldId="3140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3727078612" sldId="3141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1395102743" sldId="3142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2324739600" sldId="3143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1291701163" sldId="3144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2210461211" sldId="3145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3292523304" sldId="3146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3074059869" sldId="3147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1165893426" sldId="3148"/>
        </pc:sldMkLst>
      </pc:sldChg>
      <pc:sldChg chg="delSp modSp mod">
        <pc:chgData name="伊健 杜" userId="e69aded81da48593" providerId="LiveId" clId="{D80D0C52-6DC6-42E7-BB25-BE0BA5468964}" dt="2023-04-27T07:50:57.477" v="4593"/>
        <pc:sldMkLst>
          <pc:docMk/>
          <pc:sldMk cId="2082616119" sldId="3150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082616119" sldId="3150"/>
            <ac:spMk id="2" creationId="{B53539EB-9C46-5752-F286-0D8E863326C5}"/>
          </ac:spMkLst>
        </pc:spChg>
        <pc:spChg chg="del">
          <ac:chgData name="伊健 杜" userId="e69aded81da48593" providerId="LiveId" clId="{D80D0C52-6DC6-42E7-BB25-BE0BA5468964}" dt="2023-04-27T05:44:57.203" v="106" actId="478"/>
          <ac:spMkLst>
            <pc:docMk/>
            <pc:sldMk cId="2082616119" sldId="3150"/>
            <ac:spMk id="3" creationId="{4D1A0CA1-723A-CB59-B73C-52A287C72E38}"/>
          </ac:spMkLst>
        </pc:spChg>
        <pc:spChg chg="del">
          <ac:chgData name="伊健 杜" userId="e69aded81da48593" providerId="LiveId" clId="{D80D0C52-6DC6-42E7-BB25-BE0BA5468964}" dt="2023-04-27T05:44:57.203" v="106" actId="478"/>
          <ac:spMkLst>
            <pc:docMk/>
            <pc:sldMk cId="2082616119" sldId="3150"/>
            <ac:spMk id="4" creationId="{0CB9B4B6-23EA-9ADE-DC96-4C9F7EF7EB57}"/>
          </ac:spMkLst>
        </pc:spChg>
        <pc:spChg chg="del">
          <ac:chgData name="伊健 杜" userId="e69aded81da48593" providerId="LiveId" clId="{D80D0C52-6DC6-42E7-BB25-BE0BA5468964}" dt="2023-04-27T05:44:57.203" v="106" actId="478"/>
          <ac:spMkLst>
            <pc:docMk/>
            <pc:sldMk cId="2082616119" sldId="3150"/>
            <ac:spMk id="5" creationId="{9EDE4732-CBE4-EC94-F85E-5A3E719572F4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876646205" sldId="3151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876646205" sldId="3151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D80D0C52-6DC6-42E7-BB25-BE0BA5468964}" dt="2023-04-27T10:36:50.973" v="4595"/>
        <pc:sldMkLst>
          <pc:docMk/>
          <pc:sldMk cId="911404076" sldId="315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911404076" sldId="3152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911404076" sldId="3152"/>
            <ac:spMk id="6" creationId="{C2BE400F-5072-43BE-1839-9E2F61835E69}"/>
          </ac:spMkLst>
        </pc:spChg>
        <pc:picChg chg="del">
          <ac:chgData name="伊健 杜" userId="e69aded81da48593" providerId="LiveId" clId="{D80D0C52-6DC6-42E7-BB25-BE0BA5468964}" dt="2023-04-27T05:50:11.464" v="273" actId="478"/>
          <ac:picMkLst>
            <pc:docMk/>
            <pc:sldMk cId="911404076" sldId="3152"/>
            <ac:picMk id="1026" creationId="{13A6BEDC-08A6-D1CD-AE7C-968687DBC34E}"/>
          </ac:picMkLst>
        </pc:picChg>
        <pc:picChg chg="add mod">
          <ac:chgData name="伊健 杜" userId="e69aded81da48593" providerId="LiveId" clId="{D80D0C52-6DC6-42E7-BB25-BE0BA5468964}" dt="2023-04-27T07:39:27.722" v="4449" actId="1076"/>
          <ac:picMkLst>
            <pc:docMk/>
            <pc:sldMk cId="911404076" sldId="3152"/>
            <ac:picMk id="5122" creationId="{9AA887D2-36A7-390F-D1D5-5462E849C190}"/>
          </ac:picMkLst>
        </pc:picChg>
        <pc:inkChg chg="add">
          <ac:chgData name="伊健 杜" userId="e69aded81da48593" providerId="LiveId" clId="{D80D0C52-6DC6-42E7-BB25-BE0BA5468964}" dt="2023-04-27T10:36:50.973" v="4595"/>
          <ac:inkMkLst>
            <pc:docMk/>
            <pc:sldMk cId="911404076" sldId="3152"/>
            <ac:inkMk id="2" creationId="{DF62997C-3C51-0D5B-DFA5-89C463054CA8}"/>
          </ac:inkMkLst>
        </pc:ink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905582645" sldId="315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905582645" sldId="3153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2905582645" sldId="3153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39:39.106" v="4451" actId="1076"/>
          <ac:picMkLst>
            <pc:docMk/>
            <pc:sldMk cId="2905582645" sldId="3153"/>
            <ac:picMk id="6146" creationId="{D366EAAE-369A-6518-3282-CAAA0534910B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689608895" sldId="3154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689608895" sldId="3154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D80D0C52-6DC6-42E7-BB25-BE0BA5468964}" dt="2023-04-27T10:36:50.973" v="4595"/>
        <pc:sldMkLst>
          <pc:docMk/>
          <pc:sldMk cId="1976733856" sldId="315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976733856" sldId="3155"/>
            <ac:spMk id="2" creationId="{B53539EB-9C46-5752-F286-0D8E863326C5}"/>
          </ac:spMkLst>
        </pc:spChg>
        <pc:inkChg chg="add">
          <ac:chgData name="伊健 杜" userId="e69aded81da48593" providerId="LiveId" clId="{D80D0C52-6DC6-42E7-BB25-BE0BA5468964}" dt="2023-04-27T10:36:50.973" v="4595"/>
          <ac:inkMkLst>
            <pc:docMk/>
            <pc:sldMk cId="1976733856" sldId="3155"/>
            <ac:inkMk id="3" creationId="{C083BEDC-79A8-C9B2-0DD4-6833FE74813D}"/>
          </ac:inkMkLst>
        </pc:ink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124882075" sldId="315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124882075" sldId="3156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12:49.696" v="909"/>
          <ac:spMkLst>
            <pc:docMk/>
            <pc:sldMk cId="2124882075" sldId="3156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39:54.350" v="4455" actId="1076"/>
          <ac:picMkLst>
            <pc:docMk/>
            <pc:sldMk cId="2124882075" sldId="3156"/>
            <ac:picMk id="7170" creationId="{65324902-22AE-98AD-395F-F9FDA52FBB44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183307298" sldId="3157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183307298" sldId="3157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40:17.594" v="4457" actId="1076"/>
          <ac:picMkLst>
            <pc:docMk/>
            <pc:sldMk cId="2183307298" sldId="3157"/>
            <ac:picMk id="8194" creationId="{EF9FE5A3-9313-A41D-EFC8-79DEC56C09D8}"/>
          </ac:picMkLst>
        </pc:picChg>
      </pc:sldChg>
      <pc:sldChg chg="addSp modSp add mod">
        <pc:chgData name="伊健 杜" userId="e69aded81da48593" providerId="LiveId" clId="{D80D0C52-6DC6-42E7-BB25-BE0BA5468964}" dt="2023-04-27T10:36:50.973" v="4595"/>
        <pc:sldMkLst>
          <pc:docMk/>
          <pc:sldMk cId="2205469005" sldId="3158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205469005" sldId="3158"/>
            <ac:spMk id="2" creationId="{B53539EB-9C46-5752-F286-0D8E863326C5}"/>
          </ac:spMkLst>
        </pc:spChg>
        <pc:inkChg chg="add">
          <ac:chgData name="伊健 杜" userId="e69aded81da48593" providerId="LiveId" clId="{D80D0C52-6DC6-42E7-BB25-BE0BA5468964}" dt="2023-04-27T10:36:50.973" v="4595"/>
          <ac:inkMkLst>
            <pc:docMk/>
            <pc:sldMk cId="2205469005" sldId="3158"/>
            <ac:inkMk id="3" creationId="{49602F85-7151-56D0-858A-7BA401658FAE}"/>
          </ac:inkMkLst>
        </pc:inkChg>
      </pc:sldChg>
      <pc:sldChg chg="addSp delSp modSp add mod">
        <pc:chgData name="伊健 杜" userId="e69aded81da48593" providerId="LiveId" clId="{D80D0C52-6DC6-42E7-BB25-BE0BA5468964}" dt="2023-04-27T10:39:16.336" v="4596" actId="478"/>
        <pc:sldMkLst>
          <pc:docMk/>
          <pc:sldMk cId="1919762252" sldId="3159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919762252" sldId="3159"/>
            <ac:spMk id="2" creationId="{B53539EB-9C46-5752-F286-0D8E863326C5}"/>
          </ac:spMkLst>
        </pc:spChg>
        <pc:inkChg chg="add del">
          <ac:chgData name="伊健 杜" userId="e69aded81da48593" providerId="LiveId" clId="{D80D0C52-6DC6-42E7-BB25-BE0BA5468964}" dt="2023-04-27T10:39:16.336" v="4596" actId="478"/>
          <ac:inkMkLst>
            <pc:docMk/>
            <pc:sldMk cId="1919762252" sldId="3159"/>
            <ac:inkMk id="3" creationId="{D3FA99BF-7A6F-FD95-FC50-FFD78EE4C1B1}"/>
          </ac:inkMkLst>
        </pc:ink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76656130" sldId="3160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76656130" sldId="3160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23:10.465" v="1302"/>
          <ac:spMkLst>
            <pc:docMk/>
            <pc:sldMk cId="76656130" sldId="3160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0:36.410" v="4460" actId="1076"/>
          <ac:picMkLst>
            <pc:docMk/>
            <pc:sldMk cId="76656130" sldId="3160"/>
            <ac:picMk id="9218" creationId="{AB802A3B-00EA-3EE1-9D59-47B6C54E98AF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814263996" sldId="3161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814263996" sldId="3161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41:18.406" v="4463" actId="1076"/>
          <ac:picMkLst>
            <pc:docMk/>
            <pc:sldMk cId="2814263996" sldId="3161"/>
            <ac:picMk id="10242" creationId="{3A965A01-01BB-31A1-1A3B-F7FC6F2566F7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744539070" sldId="316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744539070" sldId="3162"/>
            <ac:spMk id="2" creationId="{B53539EB-9C46-5752-F286-0D8E863326C5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1847869666" sldId="316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847869666" sldId="3163"/>
            <ac:spMk id="2" creationId="{B53539EB-9C46-5752-F286-0D8E863326C5}"/>
          </ac:spMkLst>
        </pc:spChg>
      </pc:sldChg>
      <pc:sldChg chg="add del">
        <pc:chgData name="伊健 杜" userId="e69aded81da48593" providerId="LiveId" clId="{D80D0C52-6DC6-42E7-BB25-BE0BA5468964}" dt="2023-04-27T06:30:42.411" v="1587" actId="47"/>
        <pc:sldMkLst>
          <pc:docMk/>
          <pc:sldMk cId="2142228440" sldId="3164"/>
        </pc:sldMkLst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850047584" sldId="3164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850047584" sldId="3164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31:09.329" v="1620"/>
          <ac:spMkLst>
            <pc:docMk/>
            <pc:sldMk cId="2850047584" sldId="3164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1:39.509" v="4467" actId="1076"/>
          <ac:picMkLst>
            <pc:docMk/>
            <pc:sldMk cId="2850047584" sldId="3164"/>
            <ac:picMk id="11266" creationId="{C9540540-4716-5DD6-4B56-2229A0766C4E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657432459" sldId="316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657432459" sldId="3165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42:06.982" v="4470" actId="1076"/>
          <ac:picMkLst>
            <pc:docMk/>
            <pc:sldMk cId="2657432459" sldId="3165"/>
            <ac:picMk id="12290" creationId="{CBAD3128-3D21-81F6-4DFC-DBEFAB8B6F8C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3522457220" sldId="316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522457220" sldId="3166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D80D0C52-6DC6-42E7-BB25-BE0BA5468964}" dt="2023-04-27T06:34:39.886" v="1932" actId="47"/>
        <pc:sldMkLst>
          <pc:docMk/>
          <pc:sldMk cId="1578450178" sldId="3167"/>
        </pc:sldMkLst>
        <pc:spChg chg="mod">
          <ac:chgData name="伊健 杜" userId="e69aded81da48593" providerId="LiveId" clId="{D80D0C52-6DC6-42E7-BB25-BE0BA5468964}" dt="2023-04-27T06:34:23.978" v="1931" actId="20577"/>
          <ac:spMkLst>
            <pc:docMk/>
            <pc:sldMk cId="1578450178" sldId="3167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D80D0C52-6DC6-42E7-BB25-BE0BA5468964}" dt="2023-04-27T07:43:39.542" v="4513" actId="1076"/>
        <pc:sldMkLst>
          <pc:docMk/>
          <pc:sldMk cId="2406502180" sldId="3167"/>
        </pc:sldMkLst>
        <pc:spChg chg="mod">
          <ac:chgData name="伊健 杜" userId="e69aded81da48593" providerId="LiveId" clId="{D80D0C52-6DC6-42E7-BB25-BE0BA5468964}" dt="2023-04-27T06:51:32.990" v="2544"/>
          <ac:spMkLst>
            <pc:docMk/>
            <pc:sldMk cId="2406502180" sldId="3167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49:20.107" v="2457"/>
          <ac:spMkLst>
            <pc:docMk/>
            <pc:sldMk cId="2406502180" sldId="3167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3:39.542" v="4513" actId="1076"/>
          <ac:picMkLst>
            <pc:docMk/>
            <pc:sldMk cId="2406502180" sldId="3167"/>
            <ac:picMk id="16386" creationId="{47DBDA77-7E03-553A-57B4-AD76BEC8043A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1046804164" sldId="3168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046804164" sldId="3168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046804164" sldId="3168"/>
            <ac:spMk id="6" creationId="{A389587A-1C80-0902-76F0-B1A7C1FC1849}"/>
          </ac:spMkLst>
        </pc:spChg>
        <pc:picChg chg="add mod">
          <ac:chgData name="伊健 杜" userId="e69aded81da48593" providerId="LiveId" clId="{D80D0C52-6DC6-42E7-BB25-BE0BA5468964}" dt="2023-04-27T07:42:40.944" v="4474" actId="1076"/>
          <ac:picMkLst>
            <pc:docMk/>
            <pc:sldMk cId="1046804164" sldId="3168"/>
            <ac:picMk id="5" creationId="{413B2873-7D4A-479F-4F93-3D01B16D6D21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1030359026" sldId="3169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030359026" sldId="3169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030359026" sldId="3169"/>
            <ac:spMk id="6" creationId="{A389587A-1C80-0902-76F0-B1A7C1FC1849}"/>
          </ac:spMkLst>
        </pc:spChg>
        <pc:picChg chg="add mod">
          <ac:chgData name="伊健 杜" userId="e69aded81da48593" providerId="LiveId" clId="{D80D0C52-6DC6-42E7-BB25-BE0BA5468964}" dt="2023-04-27T07:42:58.340" v="4479" actId="1076"/>
          <ac:picMkLst>
            <pc:docMk/>
            <pc:sldMk cId="1030359026" sldId="3169"/>
            <ac:picMk id="14338" creationId="{88B97941-6594-2EA1-16AB-76E86CD04895}"/>
          </ac:picMkLst>
        </pc:picChg>
      </pc:sldChg>
      <pc:sldChg chg="addSp modSp add mod">
        <pc:chgData name="伊健 杜" userId="e69aded81da48593" providerId="LiveId" clId="{D80D0C52-6DC6-42E7-BB25-BE0BA5468964}" dt="2023-04-27T08:55:51.200" v="4594" actId="20578"/>
        <pc:sldMkLst>
          <pc:docMk/>
          <pc:sldMk cId="3592927484" sldId="3170"/>
        </pc:sldMkLst>
        <pc:spChg chg="mod">
          <ac:chgData name="伊健 杜" userId="e69aded81da48593" providerId="LiveId" clId="{D80D0C52-6DC6-42E7-BB25-BE0BA5468964}" dt="2023-04-27T08:55:51.200" v="4594" actId="20578"/>
          <ac:spMkLst>
            <pc:docMk/>
            <pc:sldMk cId="3592927484" sldId="3170"/>
            <ac:spMk id="2" creationId="{B53539EB-9C46-5752-F286-0D8E863326C5}"/>
          </ac:spMkLst>
        </pc:spChg>
        <pc:spChg chg="add mod">
          <ac:chgData name="伊健 杜" userId="e69aded81da48593" providerId="LiveId" clId="{D80D0C52-6DC6-42E7-BB25-BE0BA5468964}" dt="2023-04-27T07:50:57.477" v="4593"/>
          <ac:spMkLst>
            <pc:docMk/>
            <pc:sldMk cId="3592927484" sldId="3170"/>
            <ac:spMk id="3" creationId="{4FBBBFCE-BAA1-E260-18B3-9758D93E7621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1493900939" sldId="3171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493900939" sldId="3171"/>
            <ac:spMk id="2" creationId="{B53539EB-9C46-5752-F286-0D8E863326C5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493900939" sldId="3171"/>
            <ac:spMk id="3" creationId="{4FBBBFCE-BAA1-E260-18B3-9758D93E7621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883148704" sldId="317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883148704" sldId="3172"/>
            <ac:spMk id="2" creationId="{B53539EB-9C46-5752-F286-0D8E863326C5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2883148704" sldId="3172"/>
            <ac:spMk id="3" creationId="{4FBBBFCE-BAA1-E260-18B3-9758D93E7621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132746284" sldId="317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132746284" sldId="3173"/>
            <ac:spMk id="2" creationId="{B53539EB-9C46-5752-F286-0D8E863326C5}"/>
          </ac:spMkLst>
        </pc:spChg>
      </pc:sldChg>
      <pc:sldChg chg="add del">
        <pc:chgData name="伊健 杜" userId="e69aded81da48593" providerId="LiveId" clId="{D80D0C52-6DC6-42E7-BB25-BE0BA5468964}" dt="2023-04-27T06:51:39.629" v="2546" actId="47"/>
        <pc:sldMkLst>
          <pc:docMk/>
          <pc:sldMk cId="2933352906" sldId="3173"/>
        </pc:sldMkLst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703140561" sldId="3174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703140561" sldId="3174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53:47.109" v="2596"/>
          <ac:spMkLst>
            <pc:docMk/>
            <pc:sldMk cId="2703140561" sldId="3174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4:10.889" v="4520" actId="1076"/>
          <ac:picMkLst>
            <pc:docMk/>
            <pc:sldMk cId="2703140561" sldId="3174"/>
            <ac:picMk id="17410" creationId="{0AB14471-A965-3573-401C-7C0DCD917074}"/>
          </ac:picMkLst>
        </pc:picChg>
        <pc:picChg chg="add mod">
          <ac:chgData name="伊健 杜" userId="e69aded81da48593" providerId="LiveId" clId="{D80D0C52-6DC6-42E7-BB25-BE0BA5468964}" dt="2023-04-27T07:44:14.238" v="4523" actId="1076"/>
          <ac:picMkLst>
            <pc:docMk/>
            <pc:sldMk cId="2703140561" sldId="3174"/>
            <ac:picMk id="17412" creationId="{FDBB7D17-9E88-BB1F-E0D9-B48B722B9718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953018823" sldId="317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953018823" sldId="3175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44:52.057" v="4528" actId="1076"/>
          <ac:spMkLst>
            <pc:docMk/>
            <pc:sldMk cId="953018823" sldId="3175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4:48.612" v="4527" actId="1076"/>
          <ac:picMkLst>
            <pc:docMk/>
            <pc:sldMk cId="953018823" sldId="3175"/>
            <ac:picMk id="18434" creationId="{DD2948FC-1FA1-9203-41D2-E16D55C831D3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572993419" sldId="317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572993419" sldId="3176"/>
            <ac:spMk id="2" creationId="{B53539EB-9C46-5752-F286-0D8E863326C5}"/>
          </ac:spMkLst>
        </pc:spChg>
      </pc:sldChg>
      <pc:sldChg chg="modSp add mod ord">
        <pc:chgData name="伊健 杜" userId="e69aded81da48593" providerId="LiveId" clId="{D80D0C52-6DC6-42E7-BB25-BE0BA5468964}" dt="2023-04-27T07:50:57.477" v="4593"/>
        <pc:sldMkLst>
          <pc:docMk/>
          <pc:sldMk cId="810411233" sldId="3177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810411233" sldId="3177"/>
            <ac:spMk id="2" creationId="{B53539EB-9C46-5752-F286-0D8E863326C5}"/>
          </ac:spMkLst>
        </pc:spChg>
      </pc:sldChg>
      <pc:sldChg chg="add del">
        <pc:chgData name="伊健 杜" userId="e69aded81da48593" providerId="LiveId" clId="{D80D0C52-6DC6-42E7-BB25-BE0BA5468964}" dt="2023-04-27T06:56:46.814" v="2770" actId="47"/>
        <pc:sldMkLst>
          <pc:docMk/>
          <pc:sldMk cId="146179817" sldId="3178"/>
        </pc:sldMkLst>
      </pc:sldChg>
      <pc:sldChg chg="addSp delSp modSp add mod">
        <pc:chgData name="伊健 杜" userId="e69aded81da48593" providerId="LiveId" clId="{D80D0C52-6DC6-42E7-BB25-BE0BA5468964}" dt="2023-04-27T11:05:46.662" v="4597"/>
        <pc:sldMkLst>
          <pc:docMk/>
          <pc:sldMk cId="262841088" sldId="3178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62841088" sldId="3178"/>
            <ac:spMk id="3" creationId="{90D857A6-C700-A4CE-6C24-391DC4FBEE19}"/>
          </ac:spMkLst>
        </pc:spChg>
        <pc:picChg chg="add">
          <ac:chgData name="伊健 杜" userId="e69aded81da48593" providerId="LiveId" clId="{D80D0C52-6DC6-42E7-BB25-BE0BA5468964}" dt="2023-04-27T11:05:46.662" v="4597"/>
          <ac:picMkLst>
            <pc:docMk/>
            <pc:sldMk cId="262841088" sldId="3178"/>
            <ac:picMk id="1026" creationId="{87319E67-5740-125A-4912-CB44E2FB9528}"/>
          </ac:picMkLst>
        </pc:picChg>
        <pc:picChg chg="add del mod">
          <ac:chgData name="伊健 杜" userId="e69aded81da48593" providerId="LiveId" clId="{D80D0C52-6DC6-42E7-BB25-BE0BA5468964}" dt="2023-04-27T07:45:39.010" v="4548" actId="478"/>
          <ac:picMkLst>
            <pc:docMk/>
            <pc:sldMk cId="262841088" sldId="3178"/>
            <ac:picMk id="19458" creationId="{99B24A26-5061-9CBF-6838-AA16F5F69FF7}"/>
          </ac:picMkLst>
        </pc:picChg>
        <pc:picChg chg="add mod">
          <ac:chgData name="伊健 杜" userId="e69aded81da48593" providerId="LiveId" clId="{D80D0C52-6DC6-42E7-BB25-BE0BA5468964}" dt="2023-04-27T07:45:42.946" v="4551" actId="1076"/>
          <ac:picMkLst>
            <pc:docMk/>
            <pc:sldMk cId="262841088" sldId="3178"/>
            <ac:picMk id="19460" creationId="{31A51298-A746-1D99-A23F-C3C06B192DC0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3347385351" sldId="3179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347385351" sldId="3179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3347385351" sldId="3179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6:13.331" v="4555" actId="1076"/>
          <ac:picMkLst>
            <pc:docMk/>
            <pc:sldMk cId="3347385351" sldId="3179"/>
            <ac:picMk id="20482" creationId="{584EC2BA-F99A-F4B9-CF3E-F0B24D1A6E51}"/>
          </ac:picMkLst>
        </pc:picChg>
      </pc:sldChg>
      <pc:sldChg chg="add del">
        <pc:chgData name="伊健 杜" userId="e69aded81da48593" providerId="LiveId" clId="{D80D0C52-6DC6-42E7-BB25-BE0BA5468964}" dt="2023-04-27T07:01:49.813" v="3019" actId="47"/>
        <pc:sldMkLst>
          <pc:docMk/>
          <pc:sldMk cId="925377632" sldId="3180"/>
        </pc:sldMkLst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1638673041" sldId="3180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638673041" sldId="3180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D80D0C52-6DC6-42E7-BB25-BE0BA5468964}" dt="2023-04-27T07:46:50.838" v="4558" actId="1076"/>
        <pc:sldMkLst>
          <pc:docMk/>
          <pc:sldMk cId="1633526674" sldId="3181"/>
        </pc:sldMkLst>
        <pc:spChg chg="mod">
          <ac:chgData name="伊健 杜" userId="e69aded81da48593" providerId="LiveId" clId="{D80D0C52-6DC6-42E7-BB25-BE0BA5468964}" dt="2023-04-27T07:04:56.937" v="3202" actId="20577"/>
          <ac:spMkLst>
            <pc:docMk/>
            <pc:sldMk cId="1633526674" sldId="3181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03:13.789" v="3108"/>
          <ac:spMkLst>
            <pc:docMk/>
            <pc:sldMk cId="1633526674" sldId="3181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6:50.838" v="4558" actId="1076"/>
          <ac:picMkLst>
            <pc:docMk/>
            <pc:sldMk cId="1633526674" sldId="3181"/>
            <ac:picMk id="21506" creationId="{8559994C-4E2A-C836-BAF8-390FF1411E40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3853349381" sldId="318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853349381" sldId="3182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47:08.250" v="4561" actId="1076"/>
          <ac:picMkLst>
            <pc:docMk/>
            <pc:sldMk cId="3853349381" sldId="3182"/>
            <ac:picMk id="22530" creationId="{FA90840E-9D48-40A1-E3D9-8A3AA943A35A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178804985" sldId="318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178804985" sldId="3183"/>
            <ac:spMk id="2" creationId="{B53539EB-9C46-5752-F286-0D8E863326C5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3240831857" sldId="3184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240831857" sldId="3184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4132111109" sldId="318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4132111109" sldId="3185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07:05.116" v="3401" actId="20577"/>
          <ac:spMkLst>
            <pc:docMk/>
            <pc:sldMk cId="4132111109" sldId="3185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7:51.110" v="4566" actId="1076"/>
          <ac:picMkLst>
            <pc:docMk/>
            <pc:sldMk cId="4132111109" sldId="3185"/>
            <ac:picMk id="23554" creationId="{75A3A809-65BC-4E2B-716F-766D4F28877F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796936450" sldId="318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796936450" sldId="3186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16:20.539" v="3670" actId="1076"/>
          <ac:picMkLst>
            <pc:docMk/>
            <pc:sldMk cId="2796936450" sldId="3186"/>
            <ac:picMk id="1026" creationId="{4B15CC32-5967-CED8-7098-8D981D0A76FA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3451949813" sldId="3187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451949813" sldId="3187"/>
            <ac:spMk id="2" creationId="{B53539EB-9C46-5752-F286-0D8E863326C5}"/>
          </ac:spMkLst>
        </pc:spChg>
        <pc:spChg chg="add mod">
          <ac:chgData name="伊健 杜" userId="e69aded81da48593" providerId="LiveId" clId="{D80D0C52-6DC6-42E7-BB25-BE0BA5468964}" dt="2023-04-27T07:10:41.605" v="3641" actId="1076"/>
          <ac:spMkLst>
            <pc:docMk/>
            <pc:sldMk cId="3451949813" sldId="3187"/>
            <ac:spMk id="3" creationId="{F4FF44A8-A834-9BC1-060A-31118DBA7E44}"/>
          </ac:spMkLst>
        </pc:spChg>
      </pc:sldChg>
      <pc:sldChg chg="addSp delSp modSp add mod">
        <pc:chgData name="伊健 杜" userId="e69aded81da48593" providerId="LiveId" clId="{D80D0C52-6DC6-42E7-BB25-BE0BA5468964}" dt="2023-04-27T07:50:57.477" v="4593"/>
        <pc:sldMkLst>
          <pc:docMk/>
          <pc:sldMk cId="1371645213" sldId="3188"/>
        </pc:sldMkLst>
        <pc:spChg chg="add del">
          <ac:chgData name="伊健 杜" userId="e69aded81da48593" providerId="LiveId" clId="{D80D0C52-6DC6-42E7-BB25-BE0BA5468964}" dt="2023-04-27T07:48:35.776" v="4568" actId="478"/>
          <ac:spMkLst>
            <pc:docMk/>
            <pc:sldMk cId="1371645213" sldId="3188"/>
            <ac:spMk id="2" creationId="{694C6A2F-54A4-2A0A-D3C4-2AF498E8E52D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371645213" sldId="3188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371645213" sldId="3188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8:51.707" v="4571" actId="14100"/>
          <ac:picMkLst>
            <pc:docMk/>
            <pc:sldMk cId="1371645213" sldId="3188"/>
            <ac:picMk id="24580" creationId="{3EF40E02-1C88-B59E-A7E4-C9DAB0D9C20F}"/>
          </ac:picMkLst>
        </pc:picChg>
      </pc:sldChg>
      <pc:sldChg chg="addSp new">
        <pc:chgData name="伊健 杜" userId="e69aded81da48593" providerId="LiveId" clId="{D80D0C52-6DC6-42E7-BB25-BE0BA5468964}" dt="2023-04-27T07:16:45.136" v="3671"/>
        <pc:sldMkLst>
          <pc:docMk/>
          <pc:sldMk cId="1495363619" sldId="3189"/>
        </pc:sldMkLst>
        <pc:picChg chg="add">
          <ac:chgData name="伊健 杜" userId="e69aded81da48593" providerId="LiveId" clId="{D80D0C52-6DC6-42E7-BB25-BE0BA5468964}" dt="2023-04-27T07:16:45.136" v="3671"/>
          <ac:picMkLst>
            <pc:docMk/>
            <pc:sldMk cId="1495363619" sldId="3189"/>
            <ac:picMk id="2050" creationId="{7FDA3B23-E163-E965-EC53-0C6F1FC68574}"/>
          </ac:picMkLst>
        </pc:picChg>
      </pc:sldChg>
      <pc:sldChg chg="addSp delSp add">
        <pc:chgData name="伊健 杜" userId="e69aded81da48593" providerId="LiveId" clId="{D80D0C52-6DC6-42E7-BB25-BE0BA5468964}" dt="2023-04-27T07:17:12.202" v="3674"/>
        <pc:sldMkLst>
          <pc:docMk/>
          <pc:sldMk cId="684486928" sldId="3190"/>
        </pc:sldMkLst>
        <pc:picChg chg="del">
          <ac:chgData name="伊健 杜" userId="e69aded81da48593" providerId="LiveId" clId="{D80D0C52-6DC6-42E7-BB25-BE0BA5468964}" dt="2023-04-27T07:17:10.981" v="3673" actId="478"/>
          <ac:picMkLst>
            <pc:docMk/>
            <pc:sldMk cId="684486928" sldId="3190"/>
            <ac:picMk id="2050" creationId="{7FDA3B23-E163-E965-EC53-0C6F1FC68574}"/>
          </ac:picMkLst>
        </pc:picChg>
        <pc:picChg chg="add">
          <ac:chgData name="伊健 杜" userId="e69aded81da48593" providerId="LiveId" clId="{D80D0C52-6DC6-42E7-BB25-BE0BA5468964}" dt="2023-04-27T07:17:12.202" v="3674"/>
          <ac:picMkLst>
            <pc:docMk/>
            <pc:sldMk cId="684486928" sldId="3190"/>
            <ac:picMk id="3074" creationId="{28B239D1-33E6-3CD2-8B3D-9C6B09D49F6E}"/>
          </ac:picMkLst>
        </pc:picChg>
      </pc:sldChg>
      <pc:sldChg chg="addSp delSp modSp add">
        <pc:chgData name="伊健 杜" userId="e69aded81da48593" providerId="LiveId" clId="{D80D0C52-6DC6-42E7-BB25-BE0BA5468964}" dt="2023-04-27T07:17:45.601" v="3679" actId="1076"/>
        <pc:sldMkLst>
          <pc:docMk/>
          <pc:sldMk cId="2002115913" sldId="3191"/>
        </pc:sldMkLst>
        <pc:picChg chg="del">
          <ac:chgData name="伊健 杜" userId="e69aded81da48593" providerId="LiveId" clId="{D80D0C52-6DC6-42E7-BB25-BE0BA5468964}" dt="2023-04-27T07:17:41.870" v="3676" actId="478"/>
          <ac:picMkLst>
            <pc:docMk/>
            <pc:sldMk cId="2002115913" sldId="3191"/>
            <ac:picMk id="3074" creationId="{28B239D1-33E6-3CD2-8B3D-9C6B09D49F6E}"/>
          </ac:picMkLst>
        </pc:picChg>
        <pc:picChg chg="add mod">
          <ac:chgData name="伊健 杜" userId="e69aded81da48593" providerId="LiveId" clId="{D80D0C52-6DC6-42E7-BB25-BE0BA5468964}" dt="2023-04-27T07:17:45.601" v="3679" actId="1076"/>
          <ac:picMkLst>
            <pc:docMk/>
            <pc:sldMk cId="2002115913" sldId="3191"/>
            <ac:picMk id="4098" creationId="{C011B0F6-4E46-ED79-B85F-10BCD7A42ED3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899193867" sldId="319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899193867" sldId="3192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899193867" sldId="3192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9:17.148" v="4574" actId="1076"/>
          <ac:picMkLst>
            <pc:docMk/>
            <pc:sldMk cId="899193867" sldId="3192"/>
            <ac:picMk id="25602" creationId="{FFECD907-A313-6C67-528B-FAA6E44C6914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3284493579" sldId="319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284493579" sldId="3193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D80D0C52-6DC6-42E7-BB25-BE0BA5468964}" dt="2023-04-27T07:50:57.477" v="4593"/>
        <pc:sldMkLst>
          <pc:docMk/>
          <pc:sldMk cId="546688377" sldId="3194"/>
        </pc:sldMkLst>
        <pc:spChg chg="del">
          <ac:chgData name="伊健 杜" userId="e69aded81da48593" providerId="LiveId" clId="{D80D0C52-6DC6-42E7-BB25-BE0BA5468964}" dt="2023-04-27T07:23:18.482" v="3869" actId="478"/>
          <ac:spMkLst>
            <pc:docMk/>
            <pc:sldMk cId="546688377" sldId="3194"/>
            <ac:spMk id="2" creationId="{B45ECB86-99EF-EF1A-83FD-98CB429E2B8C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546688377" sldId="3194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7:23:18.482" v="3869" actId="478"/>
          <ac:spMkLst>
            <pc:docMk/>
            <pc:sldMk cId="546688377" sldId="3194"/>
            <ac:spMk id="4" creationId="{9838AD86-D260-DF17-3B8B-C40BF1209259}"/>
          </ac:spMkLst>
        </pc:spChg>
        <pc:spChg chg="mod">
          <ac:chgData name="伊健 杜" userId="e69aded81da48593" providerId="LiveId" clId="{D80D0C52-6DC6-42E7-BB25-BE0BA5468964}" dt="2023-04-27T07:24:43.522" v="3885" actId="1076"/>
          <ac:spMkLst>
            <pc:docMk/>
            <pc:sldMk cId="546688377" sldId="3194"/>
            <ac:spMk id="6" creationId="{A389587A-1C80-0902-76F0-B1A7C1FC1849}"/>
          </ac:spMkLst>
        </pc:spChg>
        <pc:picChg chg="add mod">
          <ac:chgData name="伊健 杜" userId="e69aded81da48593" providerId="LiveId" clId="{D80D0C52-6DC6-42E7-BB25-BE0BA5468964}" dt="2023-04-27T07:49:51.912" v="4584" actId="1076"/>
          <ac:picMkLst>
            <pc:docMk/>
            <pc:sldMk cId="546688377" sldId="3194"/>
            <ac:picMk id="26626" creationId="{6C48BF56-4AC9-2425-306A-D524ADFC5816}"/>
          </ac:picMkLst>
        </pc:picChg>
      </pc:sldChg>
      <pc:sldChg chg="add del">
        <pc:chgData name="伊健 杜" userId="e69aded81da48593" providerId="LiveId" clId="{D80D0C52-6DC6-42E7-BB25-BE0BA5468964}" dt="2023-04-27T07:23:05.175" v="3867" actId="47"/>
        <pc:sldMkLst>
          <pc:docMk/>
          <pc:sldMk cId="1367310235" sldId="3194"/>
        </pc:sldMkLst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3078418842" sldId="319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078418842" sldId="3195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50:12.846" v="4588" actId="1076"/>
          <ac:picMkLst>
            <pc:docMk/>
            <pc:sldMk cId="3078418842" sldId="3195"/>
            <ac:picMk id="27650" creationId="{276BCD45-1BCE-9F25-08B0-DA8BC6972CF7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73502048" sldId="319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73502048" sldId="3196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50:47.598" v="4592" actId="1076"/>
          <ac:picMkLst>
            <pc:docMk/>
            <pc:sldMk cId="273502048" sldId="3196"/>
            <ac:picMk id="28674" creationId="{1DD69157-210B-7A95-BCB0-7DCC83898E4B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870092444" sldId="3197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870092444" sldId="3197"/>
            <ac:spMk id="2" creationId="{B53539EB-9C46-5752-F286-0D8E863326C5}"/>
          </ac:spMkLst>
        </pc:spChg>
        <pc:spChg chg="add mod">
          <ac:chgData name="伊健 杜" userId="e69aded81da48593" providerId="LiveId" clId="{D80D0C52-6DC6-42E7-BB25-BE0BA5468964}" dt="2023-04-27T07:35:11.367" v="4369" actId="1076"/>
          <ac:spMkLst>
            <pc:docMk/>
            <pc:sldMk cId="870092444" sldId="3197"/>
            <ac:spMk id="3" creationId="{B746E02C-2238-0863-A041-2954897ED7A7}"/>
          </ac:spMkLst>
        </pc:sp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491998973" sldId="3198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491998973" sldId="3198"/>
            <ac:spMk id="2" creationId="{B53539EB-9C46-5752-F286-0D8E863326C5}"/>
          </ac:spMkLst>
        </pc:spChg>
        <pc:spChg chg="add mod">
          <ac:chgData name="伊健 杜" userId="e69aded81da48593" providerId="LiveId" clId="{D80D0C52-6DC6-42E7-BB25-BE0BA5468964}" dt="2023-04-27T07:36:08.714" v="4436"/>
          <ac:spMkLst>
            <pc:docMk/>
            <pc:sldMk cId="2491998973" sldId="3198"/>
            <ac:spMk id="3" creationId="{C048D93F-A505-9F48-5AB2-BCEB8324A260}"/>
          </ac:spMkLst>
        </pc:spChg>
      </pc:sldChg>
      <pc:sldChg chg="addSp delSp modSp new mod">
        <pc:chgData name="伊健 杜" userId="e69aded81da48593" providerId="LiveId" clId="{D80D0C52-6DC6-42E7-BB25-BE0BA5468964}" dt="2023-04-27T07:36:48.005" v="4444" actId="1076"/>
        <pc:sldMkLst>
          <pc:docMk/>
          <pc:sldMk cId="459994741" sldId="3199"/>
        </pc:sldMkLst>
        <pc:spChg chg="del">
          <ac:chgData name="伊健 杜" userId="e69aded81da48593" providerId="LiveId" clId="{D80D0C52-6DC6-42E7-BB25-BE0BA5468964}" dt="2023-04-27T07:36:31.971" v="4438" actId="478"/>
          <ac:spMkLst>
            <pc:docMk/>
            <pc:sldMk cId="459994741" sldId="3199"/>
            <ac:spMk id="2" creationId="{DCBD2562-8805-0A26-D263-467CC6C4D62F}"/>
          </ac:spMkLst>
        </pc:spChg>
        <pc:spChg chg="del">
          <ac:chgData name="伊健 杜" userId="e69aded81da48593" providerId="LiveId" clId="{D80D0C52-6DC6-42E7-BB25-BE0BA5468964}" dt="2023-04-27T07:36:31.971" v="4438" actId="478"/>
          <ac:spMkLst>
            <pc:docMk/>
            <pc:sldMk cId="459994741" sldId="3199"/>
            <ac:spMk id="3" creationId="{AB6F3199-164C-E5DC-4E02-182C97FB7F51}"/>
          </ac:spMkLst>
        </pc:spChg>
        <pc:picChg chg="add mod">
          <ac:chgData name="伊健 杜" userId="e69aded81da48593" providerId="LiveId" clId="{D80D0C52-6DC6-42E7-BB25-BE0BA5468964}" dt="2023-04-27T07:36:48.005" v="4444" actId="1076"/>
          <ac:picMkLst>
            <pc:docMk/>
            <pc:sldMk cId="459994741" sldId="3199"/>
            <ac:picMk id="5" creationId="{1985C3E8-A21E-153A-3138-02AF48388684}"/>
          </ac:picMkLst>
        </pc:picChg>
      </pc:sldChg>
      <pc:sldChg chg="add del">
        <pc:chgData name="伊健 杜" userId="e69aded81da48593" providerId="LiveId" clId="{D80D0C52-6DC6-42E7-BB25-BE0BA5468964}" dt="2023-04-27T07:35:06.028" v="4367" actId="47"/>
        <pc:sldMkLst>
          <pc:docMk/>
          <pc:sldMk cId="3476310833" sldId="3199"/>
        </pc:sldMkLst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4B8AC233-100D-4139-BB10-5AD6CF5FADDE}"/>
    <pc:docChg chg="custSel addSld delSld modSld sldOrd">
      <pc:chgData name="伊健 杜" userId="e69aded81da48593" providerId="LiveId" clId="{4B8AC233-100D-4139-BB10-5AD6CF5FADDE}" dt="2023-04-12T13:29:52.422" v="4352" actId="20577"/>
      <pc:docMkLst>
        <pc:docMk/>
      </pc:docMkLst>
      <pc:sldChg chg="addSp delSp modSp add mod modAnim">
        <pc:chgData name="伊健 杜" userId="e69aded81da48593" providerId="LiveId" clId="{4B8AC233-100D-4139-BB10-5AD6CF5FADDE}" dt="2023-04-12T11:55:38.324" v="4265"/>
        <pc:sldMkLst>
          <pc:docMk/>
          <pc:sldMk cId="23905929" sldId="2987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2" creationId="{9CC5ECCF-458A-E095-492E-206764C78184}"/>
          </ac:spMkLst>
        </pc:spChg>
        <pc:spChg chg="add 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3" creationId="{F4E915B5-E064-1393-0EC9-42CF4AD13685}"/>
          </ac:spMkLst>
        </pc:spChg>
        <pc:spChg chg="add del mod">
          <ac:chgData name="伊健 杜" userId="e69aded81da48593" providerId="LiveId" clId="{4B8AC233-100D-4139-BB10-5AD6CF5FADDE}" dt="2023-04-12T11:09:30.304" v="1417"/>
          <ac:spMkLst>
            <pc:docMk/>
            <pc:sldMk cId="23905929" sldId="2987"/>
            <ac:spMk id="4" creationId="{DE8080DD-9B4C-A4F4-CB36-63C4D6CBCCB2}"/>
          </ac:spMkLst>
        </pc:spChg>
        <pc:spChg chg="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5" creationId="{797B2543-66EC-84F0-0FC9-196B114FC6A8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6" creationId="{081ECCCC-909D-C431-256B-92EA156BAE01}"/>
          </ac:spMkLst>
        </pc:spChg>
        <pc:spChg chg="add 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7" creationId="{D9760785-70A1-6B05-DAD3-FE8C9A70122B}"/>
          </ac:spMkLst>
        </pc:spChg>
        <pc:spChg chg="del mod">
          <ac:chgData name="伊健 杜" userId="e69aded81da48593" providerId="LiveId" clId="{4B8AC233-100D-4139-BB10-5AD6CF5FADDE}" dt="2023-04-12T11:11:09.789" v="1486" actId="478"/>
          <ac:spMkLst>
            <pc:docMk/>
            <pc:sldMk cId="23905929" sldId="2987"/>
            <ac:spMk id="8" creationId="{5884198E-E006-8463-CEA3-71884B4F4207}"/>
          </ac:spMkLst>
        </pc:spChg>
        <pc:spChg chg="del mod">
          <ac:chgData name="伊健 杜" userId="e69aded81da48593" providerId="LiveId" clId="{4B8AC233-100D-4139-BB10-5AD6CF5FADDE}" dt="2023-04-12T11:07:33.842" v="1401" actId="478"/>
          <ac:spMkLst>
            <pc:docMk/>
            <pc:sldMk cId="23905929" sldId="2987"/>
            <ac:spMk id="9" creationId="{5744CABA-0EEA-2E6B-6906-27B9D8073933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10" creationId="{D2B209B3-C55A-E164-0667-20214192BB0D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13" creationId="{1365AA74-460F-7116-2E8F-F90F1E19D20B}"/>
          </ac:spMkLst>
        </pc:spChg>
        <pc:picChg chg="add mod">
          <ac:chgData name="伊健 杜" userId="e69aded81da48593" providerId="LiveId" clId="{4B8AC233-100D-4139-BB10-5AD6CF5FADDE}" dt="2023-04-12T11:11:48.838" v="1495" actId="1076"/>
          <ac:picMkLst>
            <pc:docMk/>
            <pc:sldMk cId="23905929" sldId="2987"/>
            <ac:picMk id="11" creationId="{C718870F-AD0C-A263-1D7A-6D1749526FFA}"/>
          </ac:picMkLst>
        </pc:picChg>
        <pc:picChg chg="add mod">
          <ac:chgData name="伊健 杜" userId="e69aded81da48593" providerId="LiveId" clId="{4B8AC233-100D-4139-BB10-5AD6CF5FADDE}" dt="2023-04-12T11:11:48.838" v="1495" actId="1076"/>
          <ac:picMkLst>
            <pc:docMk/>
            <pc:sldMk cId="23905929" sldId="2987"/>
            <ac:picMk id="12" creationId="{9A54E4CC-46FE-248D-68C8-E24C21DD797E}"/>
          </ac:picMkLst>
        </pc:picChg>
        <pc:picChg chg="add del mod">
          <ac:chgData name="伊健 杜" userId="e69aded81da48593" providerId="LiveId" clId="{4B8AC233-100D-4139-BB10-5AD6CF5FADDE}" dt="2023-04-12T11:49:48.131" v="4204" actId="478"/>
          <ac:picMkLst>
            <pc:docMk/>
            <pc:sldMk cId="23905929" sldId="2987"/>
            <ac:picMk id="1027" creationId="{2D0E3BC4-05D2-D95A-BF9B-37773782632B}"/>
          </ac:picMkLst>
        </pc:picChg>
        <pc:picChg chg="add mod">
          <ac:chgData name="伊健 杜" userId="e69aded81da48593" providerId="LiveId" clId="{4B8AC233-100D-4139-BB10-5AD6CF5FADDE}" dt="2023-04-12T11:50:10.674" v="4209" actId="1076"/>
          <ac:picMkLst>
            <pc:docMk/>
            <pc:sldMk cId="23905929" sldId="2987"/>
            <ac:picMk id="1029" creationId="{68214A54-3745-0626-E893-E956DC44C308}"/>
          </ac:picMkLst>
        </pc:picChg>
        <pc:picChg chg="del">
          <ac:chgData name="伊健 杜" userId="e69aded81da48593" providerId="LiveId" clId="{4B8AC233-100D-4139-BB10-5AD6CF5FADDE}" dt="2023-04-12T11:08:18.848" v="1403" actId="478"/>
          <ac:picMkLst>
            <pc:docMk/>
            <pc:sldMk cId="23905929" sldId="2987"/>
            <ac:picMk id="23554" creationId="{5A2653DB-5AA4-C0A8-4E59-EB13D736731B}"/>
          </ac:picMkLst>
        </pc:picChg>
      </pc:sldChg>
      <pc:sldChg chg="addSp delSp modSp mod">
        <pc:chgData name="伊健 杜" userId="e69aded81da48593" providerId="LiveId" clId="{4B8AC233-100D-4139-BB10-5AD6CF5FADDE}" dt="2023-04-12T10:31:55.787" v="4" actId="1076"/>
        <pc:sldMkLst>
          <pc:docMk/>
          <pc:sldMk cId="1503341741" sldId="3016"/>
        </pc:sldMkLst>
        <pc:spChg chg="del">
          <ac:chgData name="伊健 杜" userId="e69aded81da48593" providerId="LiveId" clId="{4B8AC233-100D-4139-BB10-5AD6CF5FADDE}" dt="2023-04-12T10:31:51.973" v="0" actId="478"/>
          <ac:spMkLst>
            <pc:docMk/>
            <pc:sldMk cId="1503341741" sldId="3016"/>
            <ac:spMk id="2" creationId="{10304424-DB4A-36E7-9E0D-D32A5DD0F26C}"/>
          </ac:spMkLst>
        </pc:spChg>
        <pc:spChg chg="del">
          <ac:chgData name="伊健 杜" userId="e69aded81da48593" providerId="LiveId" clId="{4B8AC233-100D-4139-BB10-5AD6CF5FADDE}" dt="2023-04-12T10:31:53.403" v="1" actId="478"/>
          <ac:spMkLst>
            <pc:docMk/>
            <pc:sldMk cId="1503341741" sldId="3016"/>
            <ac:spMk id="3" creationId="{90D857A6-C700-A4CE-6C24-391DC4FBEE19}"/>
          </ac:spMkLst>
        </pc:spChg>
        <pc:spChg chg="add del mod">
          <ac:chgData name="伊健 杜" userId="e69aded81da48593" providerId="LiveId" clId="{4B8AC233-100D-4139-BB10-5AD6CF5FADDE}" dt="2023-04-12T10:31:54.054" v="2" actId="478"/>
          <ac:spMkLst>
            <pc:docMk/>
            <pc:sldMk cId="1503341741" sldId="3016"/>
            <ac:spMk id="5" creationId="{70927BAA-3984-A830-9F79-3CEF2D7C8F49}"/>
          </ac:spMkLst>
        </pc:spChg>
        <pc:picChg chg="mod">
          <ac:chgData name="伊健 杜" userId="e69aded81da48593" providerId="LiveId" clId="{4B8AC233-100D-4139-BB10-5AD6CF5FADDE}" dt="2023-04-12T10:31:55.787" v="4" actId="1076"/>
          <ac:picMkLst>
            <pc:docMk/>
            <pc:sldMk cId="1503341741" sldId="3016"/>
            <ac:picMk id="31746" creationId="{99C470A9-1B71-CB91-C307-D239491A077D}"/>
          </ac:picMkLst>
        </pc:picChg>
      </pc:sldChg>
      <pc:sldChg chg="del">
        <pc:chgData name="伊健 杜" userId="e69aded81da48593" providerId="LiveId" clId="{4B8AC233-100D-4139-BB10-5AD6CF5FADDE}" dt="2023-04-12T10:31:58.591" v="5" actId="47"/>
        <pc:sldMkLst>
          <pc:docMk/>
          <pc:sldMk cId="2143173996" sldId="3019"/>
        </pc:sldMkLst>
      </pc:sldChg>
      <pc:sldChg chg="del">
        <pc:chgData name="伊健 杜" userId="e69aded81da48593" providerId="LiveId" clId="{4B8AC233-100D-4139-BB10-5AD6CF5FADDE}" dt="2023-04-12T10:32:00.582" v="6" actId="47"/>
        <pc:sldMkLst>
          <pc:docMk/>
          <pc:sldMk cId="4195302681" sldId="3020"/>
        </pc:sldMkLst>
      </pc:sldChg>
      <pc:sldChg chg="addSp modSp">
        <pc:chgData name="伊健 杜" userId="e69aded81da48593" providerId="LiveId" clId="{4B8AC233-100D-4139-BB10-5AD6CF5FADDE}" dt="2023-04-12T11:43:16.580" v="4092" actId="1076"/>
        <pc:sldMkLst>
          <pc:docMk/>
          <pc:sldMk cId="3241616784" sldId="3025"/>
        </pc:sldMkLst>
        <pc:picChg chg="add mod">
          <ac:chgData name="伊健 杜" userId="e69aded81da48593" providerId="LiveId" clId="{4B8AC233-100D-4139-BB10-5AD6CF5FADDE}" dt="2023-04-12T11:43:16.580" v="4092" actId="1076"/>
          <ac:picMkLst>
            <pc:docMk/>
            <pc:sldMk cId="3241616784" sldId="3025"/>
            <ac:picMk id="2050" creationId="{87B8239D-418E-7A7D-E8D2-9A8904C47209}"/>
          </ac:picMkLst>
        </pc:picChg>
      </pc:sldChg>
      <pc:sldChg chg="addSp modSp mod">
        <pc:chgData name="伊健 杜" userId="e69aded81da48593" providerId="LiveId" clId="{4B8AC233-100D-4139-BB10-5AD6CF5FADDE}" dt="2023-04-12T11:55:38.324" v="4265"/>
        <pc:sldMkLst>
          <pc:docMk/>
          <pc:sldMk cId="3087374632" sldId="302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087374632" sldId="3027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3:53.852" v="4096" actId="1076"/>
          <ac:picMkLst>
            <pc:docMk/>
            <pc:sldMk cId="3087374632" sldId="3027"/>
            <ac:picMk id="16386" creationId="{4805F6F1-E0EA-539A-BE0D-5662509D975E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965435301" sldId="302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65435301" sldId="3028"/>
            <ac:spMk id="2" creationId="{08CCE4F1-5354-A605-566E-5F8AAE2435A0}"/>
          </ac:spMkLst>
        </pc:spChg>
      </pc:sldChg>
      <pc:sldChg chg="addSp delSp modSp add mod ord">
        <pc:chgData name="伊健 杜" userId="e69aded81da48593" providerId="LiveId" clId="{4B8AC233-100D-4139-BB10-5AD6CF5FADDE}" dt="2023-04-12T11:55:38.324" v="4265"/>
        <pc:sldMkLst>
          <pc:docMk/>
          <pc:sldMk cId="3031712219" sldId="302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031712219" sldId="3029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031712219" sldId="3029"/>
            <ac:spMk id="3" creationId="{90D857A6-C700-A4CE-6C24-391DC4FBEE19}"/>
          </ac:spMkLst>
        </pc:spChg>
        <pc:spChg chg="add del">
          <ac:chgData name="伊健 杜" userId="e69aded81da48593" providerId="LiveId" clId="{4B8AC233-100D-4139-BB10-5AD6CF5FADDE}" dt="2023-04-12T11:47:09.639" v="4155" actId="478"/>
          <ac:spMkLst>
            <pc:docMk/>
            <pc:sldMk cId="3031712219" sldId="3029"/>
            <ac:spMk id="4" creationId="{CF7D1307-6208-E7C2-165E-35BCF2E6604E}"/>
          </ac:spMkLst>
        </pc:spChg>
        <pc:picChg chg="add mod">
          <ac:chgData name="伊健 杜" userId="e69aded81da48593" providerId="LiveId" clId="{4B8AC233-100D-4139-BB10-5AD6CF5FADDE}" dt="2023-04-12T11:47:18.281" v="4162" actId="1076"/>
          <ac:picMkLst>
            <pc:docMk/>
            <pc:sldMk cId="3031712219" sldId="3029"/>
            <ac:picMk id="20484" creationId="{285FD48F-769C-2833-AAFB-EAFCEA0FA85E}"/>
          </ac:picMkLst>
        </pc:picChg>
        <pc:picChg chg="add mod">
          <ac:chgData name="伊健 杜" userId="e69aded81da48593" providerId="LiveId" clId="{4B8AC233-100D-4139-BB10-5AD6CF5FADDE}" dt="2023-04-12T11:47:35.446" v="4165" actId="1076"/>
          <ac:picMkLst>
            <pc:docMk/>
            <pc:sldMk cId="3031712219" sldId="3029"/>
            <ac:picMk id="20486" creationId="{96296E5A-2EF9-1360-D443-907E41592BE0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3883441171" sldId="3030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883441171" sldId="3030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883441171" sldId="3030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4:22.288" v="4135" actId="1076"/>
          <ac:picMkLst>
            <pc:docMk/>
            <pc:sldMk cId="3883441171" sldId="3030"/>
            <ac:picMk id="17410" creationId="{97D3B7ED-335B-392B-00B3-59C2B2A7BF20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622549107" sldId="3031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622549107" sldId="3031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1622549107" sldId="3031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5:32.732" v="4142" actId="1076"/>
          <ac:picMkLst>
            <pc:docMk/>
            <pc:sldMk cId="1622549107" sldId="3031"/>
            <ac:picMk id="18434" creationId="{C2C22A89-CDB7-135A-22E3-F9549A7738E6}"/>
          </ac:picMkLst>
        </pc:picChg>
        <pc:picChg chg="add mod">
          <ac:chgData name="伊健 杜" userId="e69aded81da48593" providerId="LiveId" clId="{4B8AC233-100D-4139-BB10-5AD6CF5FADDE}" dt="2023-04-12T11:45:31.160" v="4141" actId="1076"/>
          <ac:picMkLst>
            <pc:docMk/>
            <pc:sldMk cId="1622549107" sldId="3031"/>
            <ac:picMk id="18436" creationId="{968197E2-5DCD-FA91-57D6-4A3C524C8FC0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2620940260" sldId="3032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620940260" sldId="3032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785416749" sldId="3033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785416749" sldId="3033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785416749" sldId="3033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6:17.586" v="4149" actId="1076"/>
          <ac:picMkLst>
            <pc:docMk/>
            <pc:sldMk cId="2785416749" sldId="3033"/>
            <ac:picMk id="19458" creationId="{0BF22C1D-60E2-7460-18E4-14AD5357C90B}"/>
          </ac:picMkLst>
        </pc:picChg>
        <pc:picChg chg="add mod">
          <ac:chgData name="伊健 杜" userId="e69aded81da48593" providerId="LiveId" clId="{4B8AC233-100D-4139-BB10-5AD6CF5FADDE}" dt="2023-04-12T11:46:35.891" v="4153" actId="14100"/>
          <ac:picMkLst>
            <pc:docMk/>
            <pc:sldMk cId="2785416749" sldId="3033"/>
            <ac:picMk id="19460" creationId="{0F5C8B8C-35DF-E54B-28D0-8DC5B8F0D58C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831609384" sldId="303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831609384" sldId="3034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664416670" sldId="3035"/>
        </pc:sldMkLst>
        <pc:spChg chg="mod">
          <ac:chgData name="伊健 杜" userId="e69aded81da48593" providerId="LiveId" clId="{4B8AC233-100D-4139-BB10-5AD6CF5FADDE}" dt="2023-04-12T11:04:39.030" v="1161"/>
          <ac:spMkLst>
            <pc:docMk/>
            <pc:sldMk cId="2664416670" sldId="3035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664416670" sldId="3035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8:23.630" v="4174" actId="14100"/>
          <ac:picMkLst>
            <pc:docMk/>
            <pc:sldMk cId="2664416670" sldId="3035"/>
            <ac:picMk id="22530" creationId="{0719E568-C2EE-5123-E193-D2B1343049FF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441783604" sldId="303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441783604" sldId="303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1441783604" sldId="303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7:53.060" v="4167" actId="1076"/>
          <ac:picMkLst>
            <pc:docMk/>
            <pc:sldMk cId="1441783604" sldId="3036"/>
            <ac:picMk id="21506" creationId="{BD717B45-B4DF-E0AA-3F11-95DE3179E536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875720436" sldId="303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875720436" sldId="3037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303733700" sldId="303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303733700" sldId="3038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8:54.958" v="4177" actId="1076"/>
          <ac:picMkLst>
            <pc:docMk/>
            <pc:sldMk cId="2303733700" sldId="3038"/>
            <ac:picMk id="23554" creationId="{9292494D-20F5-560E-9EE9-E991BEFA8851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3448570676" sldId="303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448570676" sldId="3039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4012841617" sldId="3040"/>
        </pc:sldMkLst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2" creationId="{9CC5ECCF-458A-E095-492E-206764C78184}"/>
          </ac:spMkLst>
        </pc:spChg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3" creationId="{F4E915B5-E064-1393-0EC9-42CF4AD13685}"/>
          </ac:spMkLst>
        </pc:spChg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5" creationId="{797B2543-66EC-84F0-0FC9-196B114FC6A8}"/>
          </ac:spMkLst>
        </pc:spChg>
        <pc:spChg chg="del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6" creationId="{081ECCCC-909D-C431-256B-92EA156BAE01}"/>
          </ac:spMkLst>
        </pc:spChg>
        <pc:spChg chg="del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7" creationId="{D9760785-70A1-6B05-DAD3-FE8C9A70122B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4012841617" sldId="3040"/>
            <ac:spMk id="8" creationId="{5884198E-E006-8463-CEA3-71884B4F4207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4012841617" sldId="3040"/>
            <ac:spMk id="10" creationId="{D2B209B3-C55A-E164-0667-20214192BB0D}"/>
          </ac:spMkLst>
        </pc:spChg>
        <pc:picChg chg="add del mod">
          <ac:chgData name="伊健 杜" userId="e69aded81da48593" providerId="LiveId" clId="{4B8AC233-100D-4139-BB10-5AD6CF5FADDE}" dt="2023-04-12T11:50:52.076" v="4228" actId="478"/>
          <ac:picMkLst>
            <pc:docMk/>
            <pc:sldMk cId="4012841617" sldId="3040"/>
            <ac:picMk id="15362" creationId="{529274ED-5AFF-FD91-155F-FD8D17157C28}"/>
          </ac:picMkLst>
        </pc:picChg>
        <pc:picChg chg="add mod">
          <ac:chgData name="伊健 杜" userId="e69aded81da48593" providerId="LiveId" clId="{4B8AC233-100D-4139-BB10-5AD6CF5FADDE}" dt="2023-04-12T11:50:46.444" v="4216" actId="14100"/>
          <ac:picMkLst>
            <pc:docMk/>
            <pc:sldMk cId="4012841617" sldId="3040"/>
            <ac:picMk id="15364" creationId="{3796211D-F35B-311A-19C5-C40CC57028AD}"/>
          </ac:picMkLst>
        </pc:picChg>
        <pc:picChg chg="add mod">
          <ac:chgData name="伊健 杜" userId="e69aded81da48593" providerId="LiveId" clId="{4B8AC233-100D-4139-BB10-5AD6CF5FADDE}" dt="2023-04-12T11:51:06.434" v="4233" actId="1076"/>
          <ac:picMkLst>
            <pc:docMk/>
            <pc:sldMk cId="4012841617" sldId="3040"/>
            <ac:picMk id="15366" creationId="{E7AA615D-41E3-D3FC-ACDC-57CDF454ECAC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97277606" sldId="3041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7277606" sldId="3041"/>
            <ac:spMk id="8" creationId="{5884198E-E006-8463-CEA3-71884B4F4207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97277606" sldId="3041"/>
            <ac:spMk id="10" creationId="{D2B209B3-C55A-E164-0667-20214192BB0D}"/>
          </ac:spMkLst>
        </pc:spChg>
        <pc:picChg chg="add mod">
          <ac:chgData name="伊健 杜" userId="e69aded81da48593" providerId="LiveId" clId="{4B8AC233-100D-4139-BB10-5AD6CF5FADDE}" dt="2023-04-12T11:51:27.508" v="4236" actId="1076"/>
          <ac:picMkLst>
            <pc:docMk/>
            <pc:sldMk cId="97277606" sldId="3041"/>
            <ac:picMk id="14338" creationId="{F2D08E54-7E53-2641-89CE-550ED1D29D2E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3752908603" sldId="3042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2908603" sldId="3042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752908603" sldId="3042"/>
            <ac:spMk id="3" creationId="{D9B2DF12-527A-0807-3406-673F3AE6E3DF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757646681" sldId="3043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57646681" sldId="3043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57646681" sldId="3043"/>
            <ac:spMk id="3" creationId="{91C8AFDE-1033-1C18-EFD3-C7CECC2011C0}"/>
          </ac:spMkLst>
        </pc:spChg>
      </pc:sldChg>
      <pc:sldChg chg="add del">
        <pc:chgData name="伊健 杜" userId="e69aded81da48593" providerId="LiveId" clId="{4B8AC233-100D-4139-BB10-5AD6CF5FADDE}" dt="2023-04-12T11:17:43.651" v="2088" actId="47"/>
        <pc:sldMkLst>
          <pc:docMk/>
          <pc:sldMk cId="884654561" sldId="3044"/>
        </pc:sldMkLst>
      </pc:sldChg>
      <pc:sldChg chg="addSp modSp add mod">
        <pc:chgData name="伊健 杜" userId="e69aded81da48593" providerId="LiveId" clId="{4B8AC233-100D-4139-BB10-5AD6CF5FADDE}" dt="2023-04-12T11:55:42.688" v="4268" actId="14100"/>
        <pc:sldMkLst>
          <pc:docMk/>
          <pc:sldMk cId="3714949685" sldId="304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714949685" sldId="3044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14949685" sldId="3044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5:42.688" v="4268" actId="14100"/>
          <ac:picMkLst>
            <pc:docMk/>
            <pc:sldMk cId="3714949685" sldId="3044"/>
            <ac:picMk id="24578" creationId="{3899F63F-51E5-F8C7-C8F6-52860B0E8AD3}"/>
          </ac:picMkLst>
        </pc:picChg>
      </pc:sldChg>
      <pc:sldChg chg="addSp modSp add mod">
        <pc:chgData name="伊健 杜" userId="e69aded81da48593" providerId="LiveId" clId="{4B8AC233-100D-4139-BB10-5AD6CF5FADDE}" dt="2023-04-12T11:55:55.721" v="4270" actId="1076"/>
        <pc:sldMkLst>
          <pc:docMk/>
          <pc:sldMk cId="3320398108" sldId="3045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320398108" sldId="3045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320398108" sldId="3045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5:55.721" v="4270" actId="1076"/>
          <ac:picMkLst>
            <pc:docMk/>
            <pc:sldMk cId="3320398108" sldId="3045"/>
            <ac:picMk id="25602" creationId="{A7063063-46F1-B6A9-A1E2-D73469C86D72}"/>
          </ac:picMkLst>
        </pc:picChg>
      </pc:sldChg>
      <pc:sldChg chg="addSp modSp add mod">
        <pc:chgData name="伊健 杜" userId="e69aded81da48593" providerId="LiveId" clId="{4B8AC233-100D-4139-BB10-5AD6CF5FADDE}" dt="2023-04-12T11:56:24.648" v="4284"/>
        <pc:sldMkLst>
          <pc:docMk/>
          <pc:sldMk cId="3279359239" sldId="304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279359239" sldId="304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6:24.648" v="4284"/>
          <ac:spMkLst>
            <pc:docMk/>
            <pc:sldMk cId="3279359239" sldId="304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6:16.183" v="4272" actId="1076"/>
          <ac:picMkLst>
            <pc:docMk/>
            <pc:sldMk cId="3279359239" sldId="3046"/>
            <ac:picMk id="26626" creationId="{C1B54CD0-0720-4FF6-6790-59D15750F105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430404460" sldId="304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430404460" sldId="3047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430404460" sldId="3047"/>
            <ac:spMk id="3" creationId="{FF70FEB1-447F-DF55-704F-3005A577CF93}"/>
          </ac:spMkLst>
        </pc:spChg>
      </pc:sldChg>
      <pc:sldChg chg="addSp delSp modSp add mod">
        <pc:chgData name="伊健 杜" userId="e69aded81da48593" providerId="LiveId" clId="{4B8AC233-100D-4139-BB10-5AD6CF5FADDE}" dt="2023-04-12T11:57:11.109" v="4315"/>
        <pc:sldMkLst>
          <pc:docMk/>
          <pc:sldMk cId="962469068" sldId="304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62469068" sldId="3048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7:11.109" v="4315"/>
          <ac:spMkLst>
            <pc:docMk/>
            <pc:sldMk cId="962469068" sldId="3048"/>
            <ac:spMk id="3" creationId="{90D857A6-C700-A4CE-6C24-391DC4FBEE19}"/>
          </ac:spMkLst>
        </pc:spChg>
        <pc:picChg chg="add del mod">
          <ac:chgData name="伊健 杜" userId="e69aded81da48593" providerId="LiveId" clId="{4B8AC233-100D-4139-BB10-5AD6CF5FADDE}" dt="2023-04-12T11:56:58.592" v="4302" actId="478"/>
          <ac:picMkLst>
            <pc:docMk/>
            <pc:sldMk cId="962469068" sldId="3048"/>
            <ac:picMk id="4" creationId="{B518479D-151D-0611-DB7C-9978AD3A660B}"/>
          </ac:picMkLst>
        </pc:picChg>
        <pc:picChg chg="add del mod">
          <ac:chgData name="伊健 杜" userId="e69aded81da48593" providerId="LiveId" clId="{4B8AC233-100D-4139-BB10-5AD6CF5FADDE}" dt="2023-04-12T11:56:53.751" v="4299" actId="21"/>
          <ac:picMkLst>
            <pc:docMk/>
            <pc:sldMk cId="962469068" sldId="3048"/>
            <ac:picMk id="27650" creationId="{3E062148-A69D-63F8-C890-AD77B06FC9E9}"/>
          </ac:picMkLst>
        </pc:picChg>
        <pc:picChg chg="add mod">
          <ac:chgData name="伊健 杜" userId="e69aded81da48593" providerId="LiveId" clId="{4B8AC233-100D-4139-BB10-5AD6CF5FADDE}" dt="2023-04-12T11:57:04.636" v="4308" actId="1076"/>
          <ac:picMkLst>
            <pc:docMk/>
            <pc:sldMk cId="962469068" sldId="3048"/>
            <ac:picMk id="27652" creationId="{1A55DA7A-A5D4-9A9D-0C7A-707A1819B525}"/>
          </ac:picMkLst>
        </pc:picChg>
      </pc:sldChg>
      <pc:sldChg chg="addSp modSp add mod">
        <pc:chgData name="伊健 杜" userId="e69aded81da48593" providerId="LiveId" clId="{4B8AC233-100D-4139-BB10-5AD6CF5FADDE}" dt="2023-04-12T11:57:47.262" v="4337"/>
        <pc:sldMkLst>
          <pc:docMk/>
          <pc:sldMk cId="4069621619" sldId="304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4069621619" sldId="3049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7:47.262" v="4337"/>
          <ac:spMkLst>
            <pc:docMk/>
            <pc:sldMk cId="4069621619" sldId="3049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7:39.640" v="4318" actId="1076"/>
          <ac:picMkLst>
            <pc:docMk/>
            <pc:sldMk cId="4069621619" sldId="3049"/>
            <ac:picMk id="28674" creationId="{4122DD5B-DD60-86AA-FFB2-F54846C77044}"/>
          </ac:picMkLst>
        </pc:pic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2311991883" sldId="3050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311991883" sldId="3050"/>
            <ac:spMk id="2" creationId="{08CCE4F1-5354-A605-566E-5F8AAE2435A0}"/>
          </ac:spMkLst>
        </pc:spChg>
        <pc:spChg chg="del">
          <ac:chgData name="伊健 杜" userId="e69aded81da48593" providerId="LiveId" clId="{4B8AC233-100D-4139-BB10-5AD6CF5FADDE}" dt="2023-04-12T11:25:38.845" v="2877" actId="478"/>
          <ac:spMkLst>
            <pc:docMk/>
            <pc:sldMk cId="2311991883" sldId="3050"/>
            <ac:spMk id="3" creationId="{FF70FEB1-447F-DF55-704F-3005A577CF93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4" creationId="{7B2BC141-1C26-7A5C-2C6E-121B084D60EC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5" creationId="{96A52D1F-0356-4F68-4BD7-01B8A69A2A17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6" creationId="{1683CC1F-0212-89FC-EADB-E6D9409F6A8F}"/>
          </ac:spMkLst>
        </pc:sp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990852442" sldId="3051"/>
        </pc:sldMkLst>
        <pc:spChg chg="del">
          <ac:chgData name="伊健 杜" userId="e69aded81da48593" providerId="LiveId" clId="{4B8AC233-100D-4139-BB10-5AD6CF5FADDE}" dt="2023-04-12T11:26:59.728" v="2931" actId="478"/>
          <ac:spMkLst>
            <pc:docMk/>
            <pc:sldMk cId="990852442" sldId="3051"/>
            <ac:spMk id="2" creationId="{08CCE4F1-5354-A605-566E-5F8AAE2435A0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3" creationId="{91C8AFDE-1033-1C18-EFD3-C7CECC2011C0}"/>
          </ac:spMkLst>
        </pc:spChg>
        <pc:spChg chg="add del mod">
          <ac:chgData name="伊健 杜" userId="e69aded81da48593" providerId="LiveId" clId="{4B8AC233-100D-4139-BB10-5AD6CF5FADDE}" dt="2023-04-12T11:27:03.047" v="2932" actId="478"/>
          <ac:spMkLst>
            <pc:docMk/>
            <pc:sldMk cId="990852442" sldId="3051"/>
            <ac:spMk id="5" creationId="{6ABBC3BF-E49C-99D4-2A7D-56D6945F79B8}"/>
          </ac:spMkLst>
        </pc:spChg>
        <pc:spChg chg="add mod">
          <ac:chgData name="伊健 杜" userId="e69aded81da48593" providerId="LiveId" clId="{4B8AC233-100D-4139-BB10-5AD6CF5FADDE}" dt="2023-04-12T11:27:18.935" v="2956" actId="1076"/>
          <ac:spMkLst>
            <pc:docMk/>
            <pc:sldMk cId="990852442" sldId="3051"/>
            <ac:spMk id="6" creationId="{228E3183-5A6E-EA3B-F785-24468735A784}"/>
          </ac:spMkLst>
        </pc:spChg>
        <pc:spChg chg="add mod">
          <ac:chgData name="伊健 杜" userId="e69aded81da48593" providerId="LiveId" clId="{4B8AC233-100D-4139-BB10-5AD6CF5FADDE}" dt="2023-04-12T11:29:46.169" v="3096" actId="1076"/>
          <ac:spMkLst>
            <pc:docMk/>
            <pc:sldMk cId="990852442" sldId="3051"/>
            <ac:spMk id="7" creationId="{4E375C58-4D42-062E-9765-653B5E4E12FB}"/>
          </ac:spMkLst>
        </pc:spChg>
        <pc:spChg chg="add del mod">
          <ac:chgData name="伊健 杜" userId="e69aded81da48593" providerId="LiveId" clId="{4B8AC233-100D-4139-BB10-5AD6CF5FADDE}" dt="2023-04-12T11:28:01.244" v="2959" actId="478"/>
          <ac:spMkLst>
            <pc:docMk/>
            <pc:sldMk cId="990852442" sldId="3051"/>
            <ac:spMk id="8" creationId="{906880B1-D30E-2F4A-1252-A9B50CCF656E}"/>
          </ac:spMkLst>
        </pc:spChg>
        <pc:spChg chg="add mod">
          <ac:chgData name="伊健 杜" userId="e69aded81da48593" providerId="LiveId" clId="{4B8AC233-100D-4139-BB10-5AD6CF5FADDE}" dt="2023-04-12T11:28:13.719" v="2969" actId="1076"/>
          <ac:spMkLst>
            <pc:docMk/>
            <pc:sldMk cId="990852442" sldId="3051"/>
            <ac:spMk id="9" creationId="{F5CD5102-F341-203D-B4C4-9E1DAB13EC08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0" creationId="{032B8058-3E98-43CF-BFA2-295693B343C4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1" creationId="{39D9B0F8-7400-D34A-D6F7-F377616330F2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2" creationId="{B8A5C045-7935-020A-4346-065D0D4E3CFD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3" creationId="{62959BE7-F8B0-53F3-92E3-9321BA521F35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4" creationId="{9D560BB3-85F8-0A8B-3A74-127BF7A5A1FF}"/>
          </ac:spMkLst>
        </pc:spChg>
        <pc:spChg chg="add del mod">
          <ac:chgData name="伊健 杜" userId="e69aded81da48593" providerId="LiveId" clId="{4B8AC233-100D-4139-BB10-5AD6CF5FADDE}" dt="2023-04-12T11:31:25.636" v="3258" actId="478"/>
          <ac:spMkLst>
            <pc:docMk/>
            <pc:sldMk cId="990852442" sldId="3051"/>
            <ac:spMk id="15" creationId="{F71014A7-1B93-9F74-9CF4-D99BA334CA5F}"/>
          </ac:spMkLst>
        </pc:spChg>
        <pc:picChg chg="add mod">
          <ac:chgData name="伊健 杜" userId="e69aded81da48593" providerId="LiveId" clId="{4B8AC233-100D-4139-BB10-5AD6CF5FADDE}" dt="2023-04-12T11:51:45.870" v="4241" actId="1076"/>
          <ac:picMkLst>
            <pc:docMk/>
            <pc:sldMk cId="990852442" sldId="3051"/>
            <ac:picMk id="9218" creationId="{8FF8F547-9040-B04C-1451-E4D959A391BF}"/>
          </ac:picMkLst>
        </pc:picChg>
        <pc:picChg chg="add mod">
          <ac:chgData name="伊健 杜" userId="e69aded81da48593" providerId="LiveId" clId="{4B8AC233-100D-4139-BB10-5AD6CF5FADDE}" dt="2023-04-12T11:52:13.392" v="4244" actId="1076"/>
          <ac:picMkLst>
            <pc:docMk/>
            <pc:sldMk cId="990852442" sldId="3051"/>
            <ac:picMk id="9220" creationId="{39448D34-FDED-A3D5-2DA4-A39587DE01DE}"/>
          </ac:picMkLst>
        </pc:picChg>
        <pc:picChg chg="add mod">
          <ac:chgData name="伊健 杜" userId="e69aded81da48593" providerId="LiveId" clId="{4B8AC233-100D-4139-BB10-5AD6CF5FADDE}" dt="2023-04-12T11:53:11.584" v="4247" actId="1076"/>
          <ac:picMkLst>
            <pc:docMk/>
            <pc:sldMk cId="990852442" sldId="3051"/>
            <ac:picMk id="9222" creationId="{5906C7BD-CD6A-AC82-6A5D-57D2E92367BE}"/>
          </ac:picMkLst>
        </pc:picChg>
        <pc:picChg chg="add mod">
          <ac:chgData name="伊健 杜" userId="e69aded81da48593" providerId="LiveId" clId="{4B8AC233-100D-4139-BB10-5AD6CF5FADDE}" dt="2023-04-12T11:53:27.272" v="4250" actId="1076"/>
          <ac:picMkLst>
            <pc:docMk/>
            <pc:sldMk cId="990852442" sldId="3051"/>
            <ac:picMk id="9224" creationId="{FD03D01F-04D5-6860-99A5-CFC80B80EC49}"/>
          </ac:picMkLst>
        </pc:picChg>
      </pc:sldChg>
      <pc:sldChg chg="new del">
        <pc:chgData name="伊健 杜" userId="e69aded81da48593" providerId="LiveId" clId="{4B8AC233-100D-4139-BB10-5AD6CF5FADDE}" dt="2023-04-12T11:31:08.034" v="3233" actId="47"/>
        <pc:sldMkLst>
          <pc:docMk/>
          <pc:sldMk cId="2875203091" sldId="3052"/>
        </pc:sldMkLst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3756758941" sldId="3052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2" creationId="{6200BDD5-485A-C75E-91A4-01619E4E1D32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3" creationId="{91C8AFDE-1033-1C18-EFD3-C7CECC2011C0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7" creationId="{4E375C58-4D42-062E-9765-653B5E4E12FB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0" creationId="{032B8058-3E98-43CF-BFA2-295693B343C4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1" creationId="{39D9B0F8-7400-D34A-D6F7-F377616330F2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2" creationId="{B8A5C045-7935-020A-4346-065D0D4E3CFD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13" creationId="{62959BE7-F8B0-53F3-92E3-9321BA521F35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14" creationId="{9D560BB3-85F8-0A8B-3A74-127BF7A5A1FF}"/>
          </ac:spMkLst>
        </pc:spChg>
        <pc:picChg chg="add mod">
          <ac:chgData name="伊健 杜" userId="e69aded81da48593" providerId="LiveId" clId="{4B8AC233-100D-4139-BB10-5AD6CF5FADDE}" dt="2023-04-12T11:53:52.365" v="4253" actId="1076"/>
          <ac:picMkLst>
            <pc:docMk/>
            <pc:sldMk cId="3756758941" sldId="3052"/>
            <ac:picMk id="8194" creationId="{F4F7AEEA-7BAC-A066-B496-9EE4F5DD3A8F}"/>
          </ac:picMkLst>
        </pc:pic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3138510662" sldId="3053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2" creationId="{6275AFF0-4B07-5AE6-5E3B-6B06BAD3B207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3" creationId="{91C8AFDE-1033-1C18-EFD3-C7CECC2011C0}"/>
          </ac:spMkLst>
        </pc:spChg>
        <pc:spChg chg="mod">
          <ac:chgData name="伊健 杜" userId="e69aded81da48593" providerId="LiveId" clId="{4B8AC233-100D-4139-BB10-5AD6CF5FADDE}" dt="2023-04-12T11:32:56.781" v="3473" actId="1076"/>
          <ac:spMkLst>
            <pc:docMk/>
            <pc:sldMk cId="3138510662" sldId="3053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7" creationId="{4E375C58-4D42-062E-9765-653B5E4E12FB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0" creationId="{032B8058-3E98-43CF-BFA2-295693B343C4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11" creationId="{39D9B0F8-7400-D34A-D6F7-F377616330F2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2" creationId="{B8A5C045-7935-020A-4346-065D0D4E3CFD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3" creationId="{62959BE7-F8B0-53F3-92E3-9321BA521F35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4" creationId="{9D560BB3-85F8-0A8B-3A74-127BF7A5A1FF}"/>
          </ac:spMkLst>
        </pc:spChg>
        <pc:picChg chg="add mod">
          <ac:chgData name="伊健 杜" userId="e69aded81da48593" providerId="LiveId" clId="{4B8AC233-100D-4139-BB10-5AD6CF5FADDE}" dt="2023-04-12T11:54:19.229" v="4256" actId="1076"/>
          <ac:picMkLst>
            <pc:docMk/>
            <pc:sldMk cId="3138510662" sldId="3053"/>
            <ac:picMk id="7170" creationId="{DB8B0AD7-8173-53F8-AF11-CDDDD56F7054}"/>
          </ac:picMkLst>
        </pc:picChg>
      </pc:sldChg>
      <pc:sldChg chg="addSp delSp modSp add mod modNotesTx">
        <pc:chgData name="伊健 杜" userId="e69aded81da48593" providerId="LiveId" clId="{4B8AC233-100D-4139-BB10-5AD6CF5FADDE}" dt="2023-04-12T13:29:52.422" v="4352" actId="20577"/>
        <pc:sldMkLst>
          <pc:docMk/>
          <pc:sldMk cId="1735474981" sldId="305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2" creationId="{6275AFF0-4B07-5AE6-5E3B-6B06BAD3B207}"/>
          </ac:spMkLst>
        </pc:spChg>
        <pc:spChg chg="add mod">
          <ac:chgData name="伊健 杜" userId="e69aded81da48593" providerId="LiveId" clId="{4B8AC233-100D-4139-BB10-5AD6CF5FADDE}" dt="2023-04-12T11:33:54.469" v="3548" actId="1076"/>
          <ac:spMkLst>
            <pc:docMk/>
            <pc:sldMk cId="1735474981" sldId="3054"/>
            <ac:spMk id="3" creationId="{09BC5029-EBA3-8B51-992E-26B2B4318289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4" creationId="{85D95FEC-1C2C-00E0-69D7-E9E2D6EBC933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5" creationId="{0E10AE65-662B-659B-7C3B-114F3A93CFDD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11" creationId="{39D9B0F8-7400-D34A-D6F7-F377616330F2}"/>
          </ac:spMkLst>
        </pc:spChg>
        <pc:picChg chg="add mod">
          <ac:chgData name="伊健 杜" userId="e69aded81da48593" providerId="LiveId" clId="{4B8AC233-100D-4139-BB10-5AD6CF5FADDE}" dt="2023-04-12T11:54:37.812" v="4259" actId="1076"/>
          <ac:picMkLst>
            <pc:docMk/>
            <pc:sldMk cId="1735474981" sldId="3054"/>
            <ac:picMk id="6146" creationId="{899DFE0D-EC51-65E7-F8CE-8324F7DF9BA1}"/>
          </ac:picMkLst>
        </pc:picChg>
        <pc:picChg chg="add mod">
          <ac:chgData name="伊健 杜" userId="e69aded81da48593" providerId="LiveId" clId="{4B8AC233-100D-4139-BB10-5AD6CF5FADDE}" dt="2023-04-12T11:55:21.346" v="4264" actId="1076"/>
          <ac:picMkLst>
            <pc:docMk/>
            <pc:sldMk cId="1735474981" sldId="3054"/>
            <ac:picMk id="6148" creationId="{C5E5D5D2-E897-F86F-ED9B-84F11AEA67E9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3359799911" sldId="3055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359799911" sldId="3055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8:04.446" v="4339" actId="1076"/>
        <pc:sldMkLst>
          <pc:docMk/>
          <pc:sldMk cId="63732760" sldId="305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63732760" sldId="305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63732760" sldId="305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8:04.446" v="4339" actId="1076"/>
          <ac:picMkLst>
            <pc:docMk/>
            <pc:sldMk cId="63732760" sldId="3056"/>
            <ac:picMk id="29698" creationId="{5BF90B47-4B87-80C2-9BF4-7CB6BFA8B980}"/>
          </ac:picMkLst>
        </pc:picChg>
      </pc:sldChg>
      <pc:sldChg chg="addSp modSp add mod">
        <pc:chgData name="伊健 杜" userId="e69aded81da48593" providerId="LiveId" clId="{4B8AC233-100D-4139-BB10-5AD6CF5FADDE}" dt="2023-04-12T11:58:21.206" v="4343" actId="1076"/>
        <pc:sldMkLst>
          <pc:docMk/>
          <pc:sldMk cId="2902990088" sldId="305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902990088" sldId="3057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902990088" sldId="3057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8:21.206" v="4343" actId="1076"/>
          <ac:picMkLst>
            <pc:docMk/>
            <pc:sldMk cId="2902990088" sldId="3057"/>
            <ac:picMk id="30722" creationId="{3FA758F7-549D-38F3-4456-46E5F57353F2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779814470" sldId="305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79814470" sldId="3058"/>
            <ac:spMk id="2" creationId="{08CCE4F1-5354-A605-566E-5F8AAE2435A0}"/>
          </ac:spMkLst>
        </pc:spChg>
      </pc:sldChg>
      <pc:sldChg chg="add del">
        <pc:chgData name="伊健 杜" userId="e69aded81da48593" providerId="LiveId" clId="{4B8AC233-100D-4139-BB10-5AD6CF5FADDE}" dt="2023-04-12T11:42:30.020" v="4085" actId="47"/>
        <pc:sldMkLst>
          <pc:docMk/>
          <pc:sldMk cId="2167231777" sldId="3059"/>
        </pc:sldMkLst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461766C9-7173-48F8-BF0E-C955B4241CB5}"/>
    <pc:docChg chg="undo custSel addSld delSld modSld sldOrd">
      <pc:chgData name="伊健 杜" userId="e69aded81da48593" providerId="LiveId" clId="{461766C9-7173-48F8-BF0E-C955B4241CB5}" dt="2023-04-13T11:12:29.223" v="5281" actId="478"/>
      <pc:docMkLst>
        <pc:docMk/>
      </pc:docMkLst>
      <pc:sldChg chg="del">
        <pc:chgData name="伊健 杜" userId="e69aded81da48593" providerId="LiveId" clId="{461766C9-7173-48F8-BF0E-C955B4241CB5}" dt="2023-04-13T05:13:35.202" v="0" actId="47"/>
        <pc:sldMkLst>
          <pc:docMk/>
          <pc:sldMk cId="1108335688" sldId="292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081471631" sldId="295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213959171" sldId="296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509792580" sldId="297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3970782" sldId="297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3905929" sldId="298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669266418" sldId="301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503341741" sldId="3016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098079388" sldId="301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655361579" sldId="3018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253090751" sldId="3021"/>
        </pc:sldMkLst>
      </pc:sldChg>
      <pc:sldChg chg="addSp delSp modSp add del mod">
        <pc:chgData name="伊健 杜" userId="e69aded81da48593" providerId="LiveId" clId="{461766C9-7173-48F8-BF0E-C955B4241CB5}" dt="2023-04-13T08:03:21.364" v="5165"/>
        <pc:sldMkLst>
          <pc:docMk/>
          <pc:sldMk cId="1460987324" sldId="3022"/>
        </pc:sldMkLst>
        <pc:spChg chg="del">
          <ac:chgData name="伊健 杜" userId="e69aded81da48593" providerId="LiveId" clId="{461766C9-7173-48F8-BF0E-C955B4241CB5}" dt="2023-04-13T08:03:15.791" v="5151" actId="478"/>
          <ac:spMkLst>
            <pc:docMk/>
            <pc:sldMk cId="1460987324" sldId="3022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3:21.364" v="5165"/>
          <ac:spMkLst>
            <pc:docMk/>
            <pc:sldMk cId="1460987324" sldId="3022"/>
            <ac:spMk id="3" creationId="{A68883CB-963E-F336-7660-7F30997E9C5B}"/>
          </ac:spMkLst>
        </pc:spChg>
        <pc:spChg chg="add del mod">
          <ac:chgData name="伊健 杜" userId="e69aded81da48593" providerId="LiveId" clId="{461766C9-7173-48F8-BF0E-C955B4241CB5}" dt="2023-04-13T08:03:18.011" v="5152" actId="478"/>
          <ac:spMkLst>
            <pc:docMk/>
            <pc:sldMk cId="1460987324" sldId="3022"/>
            <ac:spMk id="6" creationId="{592AC66B-71D7-5EBC-6168-2C07C6B4613A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158393761" sldId="302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591054879" sldId="3024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241616784" sldId="302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4226897645" sldId="3026"/>
        </pc:sldMkLst>
      </pc:sldChg>
      <pc:sldChg chg="addSp delSp modSp add del mod">
        <pc:chgData name="伊健 杜" userId="e69aded81da48593" providerId="LiveId" clId="{461766C9-7173-48F8-BF0E-C955B4241CB5}" dt="2023-04-13T08:03:41.085" v="5189"/>
        <pc:sldMkLst>
          <pc:docMk/>
          <pc:sldMk cId="3087374632" sldId="3027"/>
        </pc:sldMkLst>
        <pc:spChg chg="del">
          <ac:chgData name="伊健 杜" userId="e69aded81da48593" providerId="LiveId" clId="{461766C9-7173-48F8-BF0E-C955B4241CB5}" dt="2023-04-13T08:03:32.310" v="5167" actId="478"/>
          <ac:spMkLst>
            <pc:docMk/>
            <pc:sldMk cId="3087374632" sldId="3027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3:41.085" v="5189"/>
          <ac:spMkLst>
            <pc:docMk/>
            <pc:sldMk cId="3087374632" sldId="3027"/>
            <ac:spMk id="3" creationId="{90D857A6-C700-A4CE-6C24-391DC4FBEE19}"/>
          </ac:spMkLst>
        </pc:spChg>
        <pc:spChg chg="add del mod">
          <ac:chgData name="伊健 杜" userId="e69aded81da48593" providerId="LiveId" clId="{461766C9-7173-48F8-BF0E-C955B4241CB5}" dt="2023-04-13T08:03:33.728" v="5168" actId="478"/>
          <ac:spMkLst>
            <pc:docMk/>
            <pc:sldMk cId="3087374632" sldId="3027"/>
            <ac:spMk id="5" creationId="{C05942FD-47B7-102D-429A-1A8B4EA3E86E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65435301" sldId="3028"/>
        </pc:sldMkLst>
      </pc:sldChg>
      <pc:sldChg chg="addSp delSp modSp add del mod">
        <pc:chgData name="伊健 杜" userId="e69aded81da48593" providerId="LiveId" clId="{461766C9-7173-48F8-BF0E-C955B4241CB5}" dt="2023-04-13T08:04:10.279" v="5208"/>
        <pc:sldMkLst>
          <pc:docMk/>
          <pc:sldMk cId="3031712219" sldId="3029"/>
        </pc:sldMkLst>
        <pc:spChg chg="del">
          <ac:chgData name="伊健 杜" userId="e69aded81da48593" providerId="LiveId" clId="{461766C9-7173-48F8-BF0E-C955B4241CB5}" dt="2023-04-13T08:03:57.456" v="5191" actId="478"/>
          <ac:spMkLst>
            <pc:docMk/>
            <pc:sldMk cId="3031712219" sldId="3029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4:10.279" v="5208"/>
          <ac:spMkLst>
            <pc:docMk/>
            <pc:sldMk cId="3031712219" sldId="3029"/>
            <ac:spMk id="3" creationId="{90D857A6-C700-A4CE-6C24-391DC4FBEE19}"/>
          </ac:spMkLst>
        </pc:spChg>
        <pc:spChg chg="add del mod">
          <ac:chgData name="伊健 杜" userId="e69aded81da48593" providerId="LiveId" clId="{461766C9-7173-48F8-BF0E-C955B4241CB5}" dt="2023-04-13T08:04:05.213" v="5195" actId="478"/>
          <ac:spMkLst>
            <pc:docMk/>
            <pc:sldMk cId="3031712219" sldId="3029"/>
            <ac:spMk id="5" creationId="{31F2AC68-7ED1-090B-DA7B-38DA8F311C04}"/>
          </ac:spMkLst>
        </pc:spChg>
        <pc:spChg chg="add del mod">
          <ac:chgData name="伊健 杜" userId="e69aded81da48593" providerId="LiveId" clId="{461766C9-7173-48F8-BF0E-C955B4241CB5}" dt="2023-04-13T08:04:06.845" v="5196" actId="478"/>
          <ac:spMkLst>
            <pc:docMk/>
            <pc:sldMk cId="3031712219" sldId="3029"/>
            <ac:spMk id="7" creationId="{D328CF3F-6DDC-27FE-520B-2F5B7CD00E0C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883441171" sldId="303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622549107" sldId="3031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20940260" sldId="3032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785416749" sldId="303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831609384" sldId="3034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64416670" sldId="303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441783604" sldId="3036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875720436" sldId="303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303733700" sldId="3038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448570676" sldId="3039"/>
        </pc:sldMkLst>
      </pc:sldChg>
      <pc:sldChg chg="addSp delSp modSp add del mod">
        <pc:chgData name="伊健 杜" userId="e69aded81da48593" providerId="LiveId" clId="{461766C9-7173-48F8-BF0E-C955B4241CB5}" dt="2023-04-13T08:18:19.046" v="5255"/>
        <pc:sldMkLst>
          <pc:docMk/>
          <pc:sldMk cId="4012841617" sldId="3040"/>
        </pc:sldMkLst>
        <pc:spChg chg="add mod">
          <ac:chgData name="伊健 杜" userId="e69aded81da48593" providerId="LiveId" clId="{461766C9-7173-48F8-BF0E-C955B4241CB5}" dt="2023-04-13T05:40:07.635" v="311"/>
          <ac:spMkLst>
            <pc:docMk/>
            <pc:sldMk cId="4012841617" sldId="3040"/>
            <ac:spMk id="2" creationId="{C024BD86-39EF-40E4-C9F0-275A85D4731A}"/>
          </ac:spMkLst>
        </pc:spChg>
        <pc:spChg chg="add del">
          <ac:chgData name="伊健 杜" userId="e69aded81da48593" providerId="LiveId" clId="{461766C9-7173-48F8-BF0E-C955B4241CB5}" dt="2023-04-13T06:02:25.895" v="367"/>
          <ac:spMkLst>
            <pc:docMk/>
            <pc:sldMk cId="4012841617" sldId="3040"/>
            <ac:spMk id="3" creationId="{64BE71AE-D5DB-C4FA-DDD7-2E0EDE57828A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4012841617" sldId="3040"/>
            <ac:spMk id="8" creationId="{5884198E-E006-8463-CEA3-71884B4F4207}"/>
          </ac:spMkLst>
        </pc:spChg>
        <pc:spChg chg="mod">
          <ac:chgData name="伊健 杜" userId="e69aded81da48593" providerId="LiveId" clId="{461766C9-7173-48F8-BF0E-C955B4241CB5}" dt="2023-04-13T05:40:05.868" v="309" actId="1076"/>
          <ac:spMkLst>
            <pc:docMk/>
            <pc:sldMk cId="4012841617" sldId="3040"/>
            <ac:spMk id="10" creationId="{D2B209B3-C55A-E164-0667-20214192BB0D}"/>
          </ac:spMkLst>
        </pc:spChg>
        <pc:picChg chg="add del mod">
          <ac:chgData name="伊健 杜" userId="e69aded81da48593" providerId="LiveId" clId="{461766C9-7173-48F8-BF0E-C955B4241CB5}" dt="2023-04-13T07:46:45.079" v="5085" actId="478"/>
          <ac:picMkLst>
            <pc:docMk/>
            <pc:sldMk cId="4012841617" sldId="3040"/>
            <ac:picMk id="1027" creationId="{5BD09AAD-8E49-919D-37EF-258B356C8647}"/>
          </ac:picMkLst>
        </pc:picChg>
        <pc:picChg chg="add mod">
          <ac:chgData name="伊健 杜" userId="e69aded81da48593" providerId="LiveId" clId="{461766C9-7173-48F8-BF0E-C955B4241CB5}" dt="2023-04-13T07:47:06.845" v="5087" actId="1076"/>
          <ac:picMkLst>
            <pc:docMk/>
            <pc:sldMk cId="4012841617" sldId="3040"/>
            <ac:picMk id="1029" creationId="{01ABB3EC-C425-EBC9-7CB6-789744536736}"/>
          </ac:picMkLst>
        </pc:picChg>
        <pc:picChg chg="del">
          <ac:chgData name="伊健 杜" userId="e69aded81da48593" providerId="LiveId" clId="{461766C9-7173-48F8-BF0E-C955B4241CB5}" dt="2023-04-13T05:39:49.625" v="306" actId="478"/>
          <ac:picMkLst>
            <pc:docMk/>
            <pc:sldMk cId="4012841617" sldId="3040"/>
            <ac:picMk id="15364" creationId="{3796211D-F35B-311A-19C5-C40CC57028AD}"/>
          </ac:picMkLst>
        </pc:picChg>
        <pc:picChg chg="del">
          <ac:chgData name="伊健 杜" userId="e69aded81da48593" providerId="LiveId" clId="{461766C9-7173-48F8-BF0E-C955B4241CB5}" dt="2023-04-13T05:39:49.625" v="306" actId="478"/>
          <ac:picMkLst>
            <pc:docMk/>
            <pc:sldMk cId="4012841617" sldId="3040"/>
            <ac:picMk id="15366" creationId="{E7AA615D-41E3-D3FC-ACDC-57CDF454ECAC}"/>
          </ac:picMkLst>
        </pc:pic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7277606" sldId="3041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752908603" sldId="3042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757646681" sldId="3043"/>
        </pc:sldMkLst>
      </pc:sldChg>
      <pc:sldChg chg="addSp delSp modSp mod">
        <pc:chgData name="伊健 杜" userId="e69aded81da48593" providerId="LiveId" clId="{461766C9-7173-48F8-BF0E-C955B4241CB5}" dt="2023-04-13T10:29:23.817" v="5275" actId="478"/>
        <pc:sldMkLst>
          <pc:docMk/>
          <pc:sldMk cId="2311991883" sldId="3050"/>
        </pc:sldMkLst>
        <pc:spChg chg="add del mod">
          <ac:chgData name="伊健 杜" userId="e69aded81da48593" providerId="LiveId" clId="{461766C9-7173-48F8-BF0E-C955B4241CB5}" dt="2023-04-13T10:29:23.817" v="5275" actId="478"/>
          <ac:spMkLst>
            <pc:docMk/>
            <pc:sldMk cId="2311991883" sldId="3050"/>
            <ac:spMk id="3" creationId="{8BA5CD12-5A93-E78D-57A0-6CED64A6DB12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90852442" sldId="3051"/>
        </pc:sldMkLst>
      </pc:sldChg>
      <pc:sldChg chg="delSp modSp add del mod ord">
        <pc:chgData name="伊健 杜" userId="e69aded81da48593" providerId="LiveId" clId="{461766C9-7173-48F8-BF0E-C955B4241CB5}" dt="2023-04-13T08:05:28.256" v="5254"/>
        <pc:sldMkLst>
          <pc:docMk/>
          <pc:sldMk cId="3756758941" sldId="3052"/>
        </pc:sldMkLst>
        <pc:spChg chg="mod">
          <ac:chgData name="伊健 杜" userId="e69aded81da48593" providerId="LiveId" clId="{461766C9-7173-48F8-BF0E-C955B4241CB5}" dt="2023-04-13T08:05:03.602" v="5237" actId="20577"/>
          <ac:spMkLst>
            <pc:docMk/>
            <pc:sldMk cId="3756758941" sldId="3052"/>
            <ac:spMk id="2" creationId="{6200BDD5-485A-C75E-91A4-01619E4E1D32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3" creationId="{91C8AFDE-1033-1C18-EFD3-C7CECC2011C0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13" creationId="{62959BE7-F8B0-53F3-92E3-9321BA521F35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14" creationId="{9D560BB3-85F8-0A8B-3A74-127BF7A5A1FF}"/>
          </ac:spMkLst>
        </pc:spChg>
        <pc:picChg chg="mod">
          <ac:chgData name="伊健 杜" userId="e69aded81da48593" providerId="LiveId" clId="{461766C9-7173-48F8-BF0E-C955B4241CB5}" dt="2023-04-13T08:05:22.723" v="5248" actId="1076"/>
          <ac:picMkLst>
            <pc:docMk/>
            <pc:sldMk cId="3756758941" sldId="3052"/>
            <ac:picMk id="8194" creationId="{F4F7AEEA-7BAC-A066-B496-9EE4F5DD3A8F}"/>
          </ac:picMkLst>
        </pc:picChg>
      </pc:sldChg>
      <pc:sldChg chg="delSp modSp add del mod">
        <pc:chgData name="伊健 杜" userId="e69aded81da48593" providerId="LiveId" clId="{461766C9-7173-48F8-BF0E-C955B4241CB5}" dt="2023-04-13T08:05:20.537" v="5247" actId="1076"/>
        <pc:sldMkLst>
          <pc:docMk/>
          <pc:sldMk cId="3138510662" sldId="3053"/>
        </pc:sldMkLst>
        <pc:spChg chg="mod">
          <ac:chgData name="伊健 杜" userId="e69aded81da48593" providerId="LiveId" clId="{461766C9-7173-48F8-BF0E-C955B4241CB5}" dt="2023-04-13T08:05:19.713" v="5246" actId="14100"/>
          <ac:spMkLst>
            <pc:docMk/>
            <pc:sldMk cId="3138510662" sldId="3053"/>
            <ac:spMk id="2" creationId="{6275AFF0-4B07-5AE6-5E3B-6B06BAD3B207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6" creationId="{228E3183-5A6E-EA3B-F785-24468735A784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9" creationId="{F5CD5102-F341-203D-B4C4-9E1DAB13EC08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11" creationId="{39D9B0F8-7400-D34A-D6F7-F377616330F2}"/>
          </ac:spMkLst>
        </pc:spChg>
        <pc:picChg chg="mod">
          <ac:chgData name="伊健 杜" userId="e69aded81da48593" providerId="LiveId" clId="{461766C9-7173-48F8-BF0E-C955B4241CB5}" dt="2023-04-13T08:05:20.537" v="5247" actId="1076"/>
          <ac:picMkLst>
            <pc:docMk/>
            <pc:sldMk cId="3138510662" sldId="3053"/>
            <ac:picMk id="7170" creationId="{DB8B0AD7-8173-53F8-AF11-CDDDD56F7054}"/>
          </ac:picMkLst>
        </pc:picChg>
      </pc:sldChg>
      <pc:sldChg chg="delSp modSp add del mod ord">
        <pc:chgData name="伊健 杜" userId="e69aded81da48593" providerId="LiveId" clId="{461766C9-7173-48F8-BF0E-C955B4241CB5}" dt="2023-04-13T08:05:27.309" v="5252"/>
        <pc:sldMkLst>
          <pc:docMk/>
          <pc:sldMk cId="1735474981" sldId="3054"/>
        </pc:sldMkLst>
        <pc:spChg chg="mod">
          <ac:chgData name="伊健 杜" userId="e69aded81da48593" providerId="LiveId" clId="{461766C9-7173-48F8-BF0E-C955B4241CB5}" dt="2023-04-13T08:04:36.949" v="5223" actId="14100"/>
          <ac:spMkLst>
            <pc:docMk/>
            <pc:sldMk cId="1735474981" sldId="3054"/>
            <ac:spMk id="2" creationId="{6275AFF0-4B07-5AE6-5E3B-6B06BAD3B207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3" creationId="{09BC5029-EBA3-8B51-992E-26B2B4318289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4" creationId="{85D95FEC-1C2C-00E0-69D7-E9E2D6EBC933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5" creationId="{0E10AE65-662B-659B-7C3B-114F3A93CFDD}"/>
          </ac:spMkLst>
        </pc:spChg>
        <pc:picChg chg="mod">
          <ac:chgData name="伊健 杜" userId="e69aded81da48593" providerId="LiveId" clId="{461766C9-7173-48F8-BF0E-C955B4241CB5}" dt="2023-04-13T08:05:25.753" v="5250" actId="1076"/>
          <ac:picMkLst>
            <pc:docMk/>
            <pc:sldMk cId="1735474981" sldId="3054"/>
            <ac:picMk id="6146" creationId="{899DFE0D-EC51-65E7-F8CE-8324F7DF9BA1}"/>
          </ac:picMkLst>
        </pc:picChg>
        <pc:picChg chg="mod">
          <ac:chgData name="伊健 杜" userId="e69aded81da48593" providerId="LiveId" clId="{461766C9-7173-48F8-BF0E-C955B4241CB5}" dt="2023-04-13T08:05:25.753" v="5250" actId="1076"/>
          <ac:picMkLst>
            <pc:docMk/>
            <pc:sldMk cId="1735474981" sldId="3054"/>
            <ac:picMk id="6148" creationId="{C5E5D5D2-E897-F86F-ED9B-84F11AEA67E9}"/>
          </ac:picMkLst>
        </pc:pic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3914436356" sldId="3059"/>
        </pc:sldMkLst>
        <pc:spChg chg="mod">
          <ac:chgData name="伊健 杜" userId="e69aded81da48593" providerId="LiveId" clId="{461766C9-7173-48F8-BF0E-C955B4241CB5}" dt="2023-04-13T05:15:50.161" v="17"/>
          <ac:spMkLst>
            <pc:docMk/>
            <pc:sldMk cId="3914436356" sldId="3059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3914436356" sldId="3059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5:32.133" v="5077" actId="1076"/>
          <ac:picMkLst>
            <pc:docMk/>
            <pc:sldMk cId="3914436356" sldId="3059"/>
            <ac:picMk id="2050" creationId="{5001A8B5-6166-E0DA-0405-10DC67C2282A}"/>
          </ac:picMkLst>
        </pc:picChg>
        <pc:picChg chg="del">
          <ac:chgData name="伊健 杜" userId="e69aded81da48593" providerId="LiveId" clId="{461766C9-7173-48F8-BF0E-C955B4241CB5}" dt="2023-04-13T05:15:53.616" v="18" actId="478"/>
          <ac:picMkLst>
            <pc:docMk/>
            <pc:sldMk cId="3914436356" sldId="3059"/>
            <ac:picMk id="29698" creationId="{5BF90B47-4B87-80C2-9BF4-7CB6BFA8B980}"/>
          </ac:picMkLst>
        </pc:picChg>
      </pc:sldChg>
      <pc:sldChg chg="addSp modSp add mod">
        <pc:chgData name="伊健 杜" userId="e69aded81da48593" providerId="LiveId" clId="{461766C9-7173-48F8-BF0E-C955B4241CB5}" dt="2023-04-13T07:46:25.796" v="5082" actId="1076"/>
        <pc:sldMkLst>
          <pc:docMk/>
          <pc:sldMk cId="1916847066" sldId="3060"/>
        </pc:sldMkLst>
        <pc:spChg chg="mod">
          <ac:chgData name="伊健 杜" userId="e69aded81da48593" providerId="LiveId" clId="{461766C9-7173-48F8-BF0E-C955B4241CB5}" dt="2023-04-13T05:27:57.134" v="229"/>
          <ac:spMkLst>
            <pc:docMk/>
            <pc:sldMk cId="1916847066" sldId="3060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6:25.796" v="5082" actId="1076"/>
          <ac:picMkLst>
            <pc:docMk/>
            <pc:sldMk cId="1916847066" sldId="3060"/>
            <ac:picMk id="5122" creationId="{93BD49A0-0517-6194-A63A-61C27AD38FEE}"/>
          </ac:picMkLst>
        </pc:picChg>
      </pc:sldChg>
      <pc:sldChg chg="modSp add mod">
        <pc:chgData name="伊健 杜" userId="e69aded81da48593" providerId="LiveId" clId="{461766C9-7173-48F8-BF0E-C955B4241CB5}" dt="2023-04-13T05:37:11.132" v="245" actId="27636"/>
        <pc:sldMkLst>
          <pc:docMk/>
          <pc:sldMk cId="2119518648" sldId="3061"/>
        </pc:sldMkLst>
        <pc:spChg chg="mod">
          <ac:chgData name="伊健 杜" userId="e69aded81da48593" providerId="LiveId" clId="{461766C9-7173-48F8-BF0E-C955B4241CB5}" dt="2023-04-13T05:37:11.132" v="245" actId="27636"/>
          <ac:spMkLst>
            <pc:docMk/>
            <pc:sldMk cId="2119518648" sldId="3061"/>
            <ac:spMk id="2" creationId="{08CCE4F1-5354-A605-566E-5F8AAE2435A0}"/>
          </ac:spMkLst>
        </pc:sp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1831002364" sldId="3062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831002364" sldId="3062"/>
            <ac:spMk id="2" creationId="{08CCE4F1-5354-A605-566E-5F8AAE2435A0}"/>
          </ac:spMkLst>
        </pc:spChg>
      </pc:sldChg>
      <pc:sldChg chg="add del">
        <pc:chgData name="伊健 杜" userId="e69aded81da48593" providerId="LiveId" clId="{461766C9-7173-48F8-BF0E-C955B4241CB5}" dt="2023-04-13T05:38:06.184" v="299" actId="47"/>
        <pc:sldMkLst>
          <pc:docMk/>
          <pc:sldMk cId="1142103" sldId="3063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466892520" sldId="3063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466892520" sldId="3063"/>
            <ac:spMk id="8" creationId="{5884198E-E006-8463-CEA3-71884B4F4207}"/>
          </ac:spMkLst>
        </pc:spChg>
        <pc:picChg chg="add mod">
          <ac:chgData name="伊健 杜" userId="e69aded81da48593" providerId="LiveId" clId="{461766C9-7173-48F8-BF0E-C955B4241CB5}" dt="2023-04-13T07:47:23.114" v="5089" actId="1076"/>
          <ac:picMkLst>
            <pc:docMk/>
            <pc:sldMk cId="2466892520" sldId="3063"/>
            <ac:picMk id="4098" creationId="{1576CA42-A5D3-D16C-433F-DFE6A2403F01}"/>
          </ac:picMkLst>
        </pc:pic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2975277454" sldId="3064"/>
        </pc:sldMkLst>
        <pc:spChg chg="add del">
          <ac:chgData name="伊健 杜" userId="e69aded81da48593" providerId="LiveId" clId="{461766C9-7173-48F8-BF0E-C955B4241CB5}" dt="2023-04-13T07:47:52.236" v="5091" actId="478"/>
          <ac:spMkLst>
            <pc:docMk/>
            <pc:sldMk cId="2975277454" sldId="3064"/>
            <ac:spMk id="3" creationId="{302797AE-68F4-AA09-46B1-B368A30B839A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975277454" sldId="3064"/>
            <ac:spMk id="8" creationId="{5884198E-E006-8463-CEA3-71884B4F4207}"/>
          </ac:spMkLst>
        </pc:spChg>
        <pc:picChg chg="add mod">
          <ac:chgData name="伊健 杜" userId="e69aded81da48593" providerId="LiveId" clId="{461766C9-7173-48F8-BF0E-C955B4241CB5}" dt="2023-04-13T07:47:54.888" v="5093" actId="1076"/>
          <ac:picMkLst>
            <pc:docMk/>
            <pc:sldMk cId="2975277454" sldId="3064"/>
            <ac:picMk id="3076" creationId="{3A18999B-0558-956B-90B2-EFCE4BA8AC33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2394622419" sldId="3065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394622419" sldId="3065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461766C9-7173-48F8-BF0E-C955B4241CB5}" dt="2023-04-13T11:09:12.053" v="5280" actId="478"/>
        <pc:sldMkLst>
          <pc:docMk/>
          <pc:sldMk cId="2440216222" sldId="3066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440216222" sldId="3066"/>
            <ac:spMk id="2" creationId="{08CCE4F1-5354-A605-566E-5F8AAE2435A0}"/>
          </ac:spMkLst>
        </pc:spChg>
        <pc:picChg chg="add del mod">
          <ac:chgData name="伊健 杜" userId="e69aded81da48593" providerId="LiveId" clId="{461766C9-7173-48F8-BF0E-C955B4241CB5}" dt="2023-04-13T11:09:12.053" v="5280" actId="478"/>
          <ac:picMkLst>
            <pc:docMk/>
            <pc:sldMk cId="2440216222" sldId="3066"/>
            <ac:picMk id="11266" creationId="{6C97B5E2-2DBC-DF2A-CCB1-5983149F4EBF}"/>
          </ac:picMkLst>
        </pc:picChg>
      </pc:sldChg>
      <pc:sldChg chg="addSp delSp modSp new mod delAnim modAnim">
        <pc:chgData name="伊健 杜" userId="e69aded81da48593" providerId="LiveId" clId="{461766C9-7173-48F8-BF0E-C955B4241CB5}" dt="2023-04-13T11:12:29.223" v="5281" actId="478"/>
        <pc:sldMkLst>
          <pc:docMk/>
          <pc:sldMk cId="2925609551" sldId="3067"/>
        </pc:sldMkLst>
        <pc:spChg chg="del">
          <ac:chgData name="伊健 杜" userId="e69aded81da48593" providerId="LiveId" clId="{461766C9-7173-48F8-BF0E-C955B4241CB5}" dt="2023-04-13T06:26:16.048" v="745" actId="478"/>
          <ac:spMkLst>
            <pc:docMk/>
            <pc:sldMk cId="2925609551" sldId="3067"/>
            <ac:spMk id="2" creationId="{045FCE53-7E88-EA58-714A-EBCF77A8E32F}"/>
          </ac:spMkLst>
        </pc:spChg>
        <pc:spChg chg="del">
          <ac:chgData name="伊健 杜" userId="e69aded81da48593" providerId="LiveId" clId="{461766C9-7173-48F8-BF0E-C955B4241CB5}" dt="2023-04-13T06:26:16.048" v="745" actId="478"/>
          <ac:spMkLst>
            <pc:docMk/>
            <pc:sldMk cId="2925609551" sldId="3067"/>
            <ac:spMk id="3" creationId="{B3DF8E84-2E75-D890-585F-A1861FAE5FCD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6" creationId="{2FF6BDAD-5CE0-00C0-2088-60D55D23ECA9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9" creationId="{0563680B-1CF2-0F0B-8B49-40A014919C98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0" creationId="{AD562831-C603-E230-C23A-BD8921C025F1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1" creationId="{FEF7D063-A927-AE91-0502-91307743DFF3}"/>
          </ac:spMkLst>
        </pc:spChg>
        <pc:spChg chg="add mod">
          <ac:chgData name="伊健 杜" userId="e69aded81da48593" providerId="LiveId" clId="{461766C9-7173-48F8-BF0E-C955B4241CB5}" dt="2023-04-13T06:58:28.416" v="3116" actId="1076"/>
          <ac:spMkLst>
            <pc:docMk/>
            <pc:sldMk cId="2925609551" sldId="3067"/>
            <ac:spMk id="12" creationId="{77268017-B593-FB7A-DD37-527808DC6FCD}"/>
          </ac:spMkLst>
        </pc:spChg>
        <pc:spChg chg="add del mod">
          <ac:chgData name="伊健 杜" userId="e69aded81da48593" providerId="LiveId" clId="{461766C9-7173-48F8-BF0E-C955B4241CB5}" dt="2023-04-13T11:12:29.223" v="5281" actId="478"/>
          <ac:spMkLst>
            <pc:docMk/>
            <pc:sldMk cId="2925609551" sldId="3067"/>
            <ac:spMk id="13" creationId="{E8DA824A-1468-4623-2DD3-66F113B7A9AE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4" creationId="{8DBE20B6-9500-EA5D-B641-59F642CD8300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5" creationId="{5CF18E3E-90D8-9B97-BFBD-97188DABF99E}"/>
          </ac:spMkLst>
        </pc:spChg>
        <pc:picChg chg="add del mod">
          <ac:chgData name="伊健 杜" userId="e69aded81da48593" providerId="LiveId" clId="{461766C9-7173-48F8-BF0E-C955B4241CB5}" dt="2023-04-13T06:26:35.481" v="754" actId="478"/>
          <ac:picMkLst>
            <pc:docMk/>
            <pc:sldMk cId="2925609551" sldId="3067"/>
            <ac:picMk id="5" creationId="{1E22FD3B-11BF-B09B-5679-73DF7FF27BFE}"/>
          </ac:picMkLst>
        </pc:picChg>
        <pc:picChg chg="add del mod">
          <ac:chgData name="伊健 杜" userId="e69aded81da48593" providerId="LiveId" clId="{461766C9-7173-48F8-BF0E-C955B4241CB5}" dt="2023-04-13T06:37:46.807" v="1408" actId="478"/>
          <ac:picMkLst>
            <pc:docMk/>
            <pc:sldMk cId="2925609551" sldId="3067"/>
            <ac:picMk id="8" creationId="{AAAE6D08-2809-994C-1B63-4B4BFC5E5E3B}"/>
          </ac:picMkLst>
        </pc:picChg>
      </pc:sldChg>
      <pc:sldChg chg="addSp modSp add mod modAnim">
        <pc:chgData name="伊健 杜" userId="e69aded81da48593" providerId="LiveId" clId="{461766C9-7173-48F8-BF0E-C955B4241CB5}" dt="2023-04-13T08:18:19.046" v="5255"/>
        <pc:sldMkLst>
          <pc:docMk/>
          <pc:sldMk cId="2625978408" sldId="3068"/>
        </pc:sldMkLst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2" creationId="{AA2B744F-2387-28AE-8518-4DD220DE6E43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3" creationId="{1CECFBD1-AED6-43BB-4502-ECC663863E2C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4" creationId="{D5ACD194-B8EF-2A50-9F89-2835743B673A}"/>
          </ac:spMkLst>
        </pc:spChg>
        <pc:spChg chg="add mod">
          <ac:chgData name="伊健 杜" userId="e69aded81da48593" providerId="LiveId" clId="{461766C9-7173-48F8-BF0E-C955B4241CB5}" dt="2023-04-13T07:21:43.391" v="3707"/>
          <ac:spMkLst>
            <pc:docMk/>
            <pc:sldMk cId="2625978408" sldId="3068"/>
            <ac:spMk id="5" creationId="{A4A62148-3F4F-6CFA-918F-0FAB7FACBFB2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6" creationId="{2FF6BDAD-5CE0-00C0-2088-60D55D23ECA9}"/>
          </ac:spMkLst>
        </pc:spChg>
        <pc:spChg chg="add mod">
          <ac:chgData name="伊健 杜" userId="e69aded81da48593" providerId="LiveId" clId="{461766C9-7173-48F8-BF0E-C955B4241CB5}" dt="2023-04-13T07:21:52.747" v="3720"/>
          <ac:spMkLst>
            <pc:docMk/>
            <pc:sldMk cId="2625978408" sldId="3068"/>
            <ac:spMk id="7" creationId="{F71F9963-9A7F-8956-DB56-043A8DA8F56F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8" creationId="{F161D820-E809-BC12-2FDB-BE5C4F1CC2A6}"/>
          </ac:spMkLst>
        </pc:spChg>
      </pc:sldChg>
      <pc:sldChg chg="delSp modSp new mod ord">
        <pc:chgData name="伊健 杜" userId="e69aded81da48593" providerId="LiveId" clId="{461766C9-7173-48F8-BF0E-C955B4241CB5}" dt="2023-04-13T07:27:14.640" v="3746" actId="122"/>
        <pc:sldMkLst>
          <pc:docMk/>
          <pc:sldMk cId="2899040409" sldId="3069"/>
        </pc:sldMkLst>
        <pc:spChg chg="mod">
          <ac:chgData name="伊健 杜" userId="e69aded81da48593" providerId="LiveId" clId="{461766C9-7173-48F8-BF0E-C955B4241CB5}" dt="2023-04-13T07:27:14.640" v="3746" actId="122"/>
          <ac:spMkLst>
            <pc:docMk/>
            <pc:sldMk cId="2899040409" sldId="3069"/>
            <ac:spMk id="2" creationId="{B53539EB-9C46-5752-F286-0D8E863326C5}"/>
          </ac:spMkLst>
        </pc:spChg>
        <pc:spChg chg="del">
          <ac:chgData name="伊健 杜" userId="e69aded81da48593" providerId="LiveId" clId="{461766C9-7173-48F8-BF0E-C955B4241CB5}" dt="2023-04-13T07:26:54.915" v="3738" actId="478"/>
          <ac:spMkLst>
            <pc:docMk/>
            <pc:sldMk cId="2899040409" sldId="3069"/>
            <ac:spMk id="3" creationId="{D6D601B6-5B0A-7DE0-DCDB-078BC96CAFE1}"/>
          </ac:spMkLst>
        </pc:spChg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531784597" sldId="3070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531784597" sldId="3070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531784597" sldId="3070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8:52.656" v="5096" actId="14100"/>
          <ac:picMkLst>
            <pc:docMk/>
            <pc:sldMk cId="2531784597" sldId="3070"/>
            <ac:picMk id="6146" creationId="{6D02D3B3-C707-BCF6-1999-93589090077F}"/>
          </ac:picMkLst>
        </pc:picChg>
      </pc:sldChg>
      <pc:sldChg chg="add">
        <pc:chgData name="伊健 杜" userId="e69aded81da48593" providerId="LiveId" clId="{461766C9-7173-48F8-BF0E-C955B4241CB5}" dt="2023-04-13T07:26:51.221" v="3735"/>
        <pc:sldMkLst>
          <pc:docMk/>
          <pc:sldMk cId="3638187495" sldId="3071"/>
        </pc:sldMkLst>
      </pc:sldChg>
      <pc:sldChg chg="new del">
        <pc:chgData name="伊健 杜" userId="e69aded81da48593" providerId="LiveId" clId="{461766C9-7173-48F8-BF0E-C955B4241CB5}" dt="2023-04-13T07:28:26.956" v="3815" actId="47"/>
        <pc:sldMkLst>
          <pc:docMk/>
          <pc:sldMk cId="1429391423" sldId="3072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226979498" sldId="3072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226979498" sldId="3072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226979498" sldId="3072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9:21.108" v="5101" actId="1076"/>
          <ac:picMkLst>
            <pc:docMk/>
            <pc:sldMk cId="2226979498" sldId="3072"/>
            <ac:picMk id="7170" creationId="{3A2D50FE-9045-F65A-2A11-CDCE1EA02C52}"/>
          </ac:picMkLst>
        </pc:picChg>
      </pc:sldChg>
      <pc:sldChg chg="new del">
        <pc:chgData name="伊健 杜" userId="e69aded81da48593" providerId="LiveId" clId="{461766C9-7173-48F8-BF0E-C955B4241CB5}" dt="2023-04-13T07:28:26.232" v="3814" actId="47"/>
        <pc:sldMkLst>
          <pc:docMk/>
          <pc:sldMk cId="1375780548" sldId="3073"/>
        </pc:sldMkLst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3414343171" sldId="3073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3414343171" sldId="3073"/>
            <ac:spMk id="2" creationId="{B53539EB-9C46-5752-F286-0D8E863326C5}"/>
          </ac:spMkLst>
        </pc:sp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3986167834" sldId="3074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3986167834" sldId="3074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2767047319" sldId="3075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767047319" sldId="3075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767047319" sldId="3075"/>
            <ac:spMk id="3" creationId="{90D857A6-C700-A4CE-6C24-391DC4FBEE19}"/>
          </ac:spMkLst>
        </pc:spChg>
        <pc:spChg chg="add del">
          <ac:chgData name="伊健 杜" userId="e69aded81da48593" providerId="LiveId" clId="{461766C9-7173-48F8-BF0E-C955B4241CB5}" dt="2023-04-13T07:51:01.369" v="5141" actId="478"/>
          <ac:spMkLst>
            <pc:docMk/>
            <pc:sldMk cId="2767047319" sldId="3075"/>
            <ac:spMk id="4" creationId="{861EC9E9-2C08-1A5E-4769-D4ADF70F5442}"/>
          </ac:spMkLst>
        </pc:spChg>
        <pc:picChg chg="add mod">
          <ac:chgData name="伊健 杜" userId="e69aded81da48593" providerId="LiveId" clId="{461766C9-7173-48F8-BF0E-C955B4241CB5}" dt="2023-04-13T07:51:13.050" v="5144" actId="1076"/>
          <ac:picMkLst>
            <pc:docMk/>
            <pc:sldMk cId="2767047319" sldId="3075"/>
            <ac:picMk id="9220" creationId="{44424439-5D34-49BE-D867-C85B5F250DC1}"/>
          </ac:picMkLst>
        </pc:picChg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1729317949" sldId="3076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729317949" sldId="3076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1729317949" sldId="3076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9:55.134" v="5139" actId="1076"/>
          <ac:picMkLst>
            <pc:docMk/>
            <pc:sldMk cId="1729317949" sldId="3076"/>
            <ac:picMk id="8194" creationId="{CB04E9BE-28E4-3CF1-2240-B2B41FB9565F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2159813135" sldId="3077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159813135" sldId="3077"/>
            <ac:spMk id="2" creationId="{B53539EB-9C46-5752-F286-0D8E863326C5}"/>
          </ac:spMkLst>
        </pc:spChg>
      </pc:sldChg>
      <pc:sldChg chg="add del">
        <pc:chgData name="伊健 杜" userId="e69aded81da48593" providerId="LiveId" clId="{461766C9-7173-48F8-BF0E-C955B4241CB5}" dt="2023-04-13T07:35:05.938" v="4319" actId="47"/>
        <pc:sldMkLst>
          <pc:docMk/>
          <pc:sldMk cId="2664204221" sldId="3077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502677090" sldId="3078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502677090" sldId="3078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502677090" sldId="3078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51:41.649" v="5148" actId="1076"/>
          <ac:picMkLst>
            <pc:docMk/>
            <pc:sldMk cId="502677090" sldId="3078"/>
            <ac:picMk id="10242" creationId="{DCAB3EDE-1680-E1AB-BC0C-A1D0044E1965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1875065243" sldId="3079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875065243" sldId="3079"/>
            <ac:spMk id="2" creationId="{B53539EB-9C46-5752-F286-0D8E863326C5}"/>
          </ac:spMkLst>
        </pc:spChg>
      </pc:sldChg>
      <pc:sldChg chg="delSp modSp add mod ord">
        <pc:chgData name="伊健 杜" userId="e69aded81da48593" providerId="LiveId" clId="{461766C9-7173-48F8-BF0E-C955B4241CB5}" dt="2023-04-13T09:09:13.026" v="5274"/>
        <pc:sldMkLst>
          <pc:docMk/>
          <pc:sldMk cId="636085949" sldId="3080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636085949" sldId="3080"/>
            <ac:spMk id="2" creationId="{D729D078-10FB-F44A-BCAA-FCEA49A9D029}"/>
          </ac:spMkLst>
        </pc:spChg>
        <pc:inkChg chg="del">
          <ac:chgData name="伊健 杜" userId="e69aded81da48593" providerId="LiveId" clId="{461766C9-7173-48F8-BF0E-C955B4241CB5}" dt="2023-04-13T07:38:51.921" v="4518" actId="478"/>
          <ac:inkMkLst>
            <pc:docMk/>
            <pc:sldMk cId="636085949" sldId="3080"/>
            <ac:inkMk id="3" creationId="{EA9A24FA-9B29-D347-AE46-BE2AA0ED75A4}"/>
          </ac:inkMkLst>
        </pc:ink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675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361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4379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6195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4836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3785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6421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3633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0227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4956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628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7256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5018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9335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6502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9216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766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102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1980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1238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8132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809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7020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3136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160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220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53655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0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84576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2503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67013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2549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618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5845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285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20759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22184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15286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40770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17174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32900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79051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97615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45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63399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52945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08841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45921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60562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23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5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217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556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37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2023/5/2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______</a:t>
            </a:r>
            <a:r>
              <a:rPr lang="zh-TW" altLang="en-US" sz="4000" dirty="0"/>
              <a:t>上贫富的差距还是很大</a:t>
            </a:r>
            <a:endParaRPr lang="en-US" altLang="zh-TW" sz="4000" dirty="0"/>
          </a:p>
        </p:txBody>
      </p:sp>
      <p:pic>
        <p:nvPicPr>
          <p:cNvPr id="1026" name="Picture 2" descr="貧富差距將造成嚴重全球性危害--財經--人民網">
            <a:extLst>
              <a:ext uri="{FF2B5EF4-FFF2-40B4-BE49-F238E27FC236}">
                <a16:creationId xmlns:a16="http://schemas.microsoft.com/office/drawing/2014/main" id="{13A6BEDC-08A6-D1CD-AE7C-968687DB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21" y="3428832"/>
            <a:ext cx="4109357" cy="297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你有什么从以前到现在都喜欢的东西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746E02C-2238-0863-A041-2954897ED7A7}"/>
              </a:ext>
            </a:extLst>
          </p:cNvPr>
          <p:cNvSpPr txBox="1">
            <a:spLocks/>
          </p:cNvSpPr>
          <p:nvPr/>
        </p:nvSpPr>
        <p:spPr>
          <a:xfrm>
            <a:off x="3864082" y="4316829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仍然</a:t>
            </a:r>
          </a:p>
        </p:txBody>
      </p:sp>
    </p:spTree>
    <p:extLst>
      <p:ext uri="{BB962C8B-B14F-4D97-AF65-F5344CB8AC3E}">
        <p14:creationId xmlns:p14="http://schemas.microsoft.com/office/powerpoint/2010/main" val="87009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09" y="2766218"/>
            <a:ext cx="9516582" cy="1325563"/>
          </a:xfrm>
        </p:spPr>
        <p:txBody>
          <a:bodyPr/>
          <a:lstStyle/>
          <a:p>
            <a:pPr algn="ctr"/>
            <a:r>
              <a:rPr lang="zh-TW" altLang="en-US" dirty="0"/>
              <a:t>什么事情你做了很久呢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C048D93F-A505-9F48-5AB2-BCEB8324A260}"/>
              </a:ext>
            </a:extLst>
          </p:cNvPr>
          <p:cNvSpPr txBox="1">
            <a:spLocks/>
          </p:cNvSpPr>
          <p:nvPr/>
        </p:nvSpPr>
        <p:spPr>
          <a:xfrm>
            <a:off x="3864082" y="4316829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仍然</a:t>
            </a:r>
          </a:p>
        </p:txBody>
      </p:sp>
    </p:spTree>
    <p:extLst>
      <p:ext uri="{BB962C8B-B14F-4D97-AF65-F5344CB8AC3E}">
        <p14:creationId xmlns:p14="http://schemas.microsoft.com/office/powerpoint/2010/main" val="249199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985C3E8-A21E-153A-3138-02AF48388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73" y="1222341"/>
            <a:ext cx="8770053" cy="4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他们的飞机在降落前遇到了大风，但还是成功降落了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降落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2" name="Picture 2" descr="險象環生！「馬德拉機場」跑道短、側風強考驗機師降落能力">
            <a:extLst>
              <a:ext uri="{FF2B5EF4-FFF2-40B4-BE49-F238E27FC236}">
                <a16:creationId xmlns:a16="http://schemas.microsoft.com/office/drawing/2014/main" id="{3428D843-708B-E809-2D78-346C2F3CC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09" y="2512199"/>
            <a:ext cx="7677582" cy="43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4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他们从飞机跳下后，还要飞几公里才到降落地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降落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2" name="Picture 2" descr="台東有「高空跳傘」了！首度結合熱氣球嘉年華免費玩條件曝光| ETtoday旅遊雲| ETtoday新聞雲">
            <a:extLst>
              <a:ext uri="{FF2B5EF4-FFF2-40B4-BE49-F238E27FC236}">
                <a16:creationId xmlns:a16="http://schemas.microsoft.com/office/drawing/2014/main" id="{070DDAE8-C900-B982-60DF-574A976F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089292"/>
            <a:ext cx="5715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6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76" y="2766218"/>
            <a:ext cx="10544048" cy="1325563"/>
          </a:xfrm>
        </p:spPr>
        <p:txBody>
          <a:bodyPr/>
          <a:lstStyle/>
          <a:p>
            <a:pPr algn="ctr"/>
            <a:r>
              <a:rPr lang="zh-TW" altLang="en-US" dirty="0"/>
              <a:t>你上次坐飞机出国玩时，降落在哪里呢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6B22C2-BA3C-6EB1-BD1D-86ABCE92407C}"/>
              </a:ext>
            </a:extLst>
          </p:cNvPr>
          <p:cNvSpPr txBox="1">
            <a:spLocks/>
          </p:cNvSpPr>
          <p:nvPr/>
        </p:nvSpPr>
        <p:spPr>
          <a:xfrm>
            <a:off x="976376" y="567304"/>
            <a:ext cx="105440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/>
              <a:t>发射</a:t>
            </a:r>
            <a:endParaRPr lang="en-US" altLang="zh-CN" dirty="0"/>
          </a:p>
          <a:p>
            <a:pPr algn="ctr"/>
            <a:r>
              <a:rPr lang="zh-CN" altLang="en-US" dirty="0"/>
              <a:t>升空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449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这部电影之前在中国和台湾非常火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火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2050" name="Picture 2" descr="屍戰朝鮮：雅信傳》Netflix電影火熱上線｜女神全智賢回歸復仇爽殺滅族｜韓國喪屍影集特輯篇揭露一切開端的秘密@ 韓系生活Yuan :: 痞客邦::">
            <a:extLst>
              <a:ext uri="{FF2B5EF4-FFF2-40B4-BE49-F238E27FC236}">
                <a16:creationId xmlns:a16="http://schemas.microsoft.com/office/drawing/2014/main" id="{2FC5F110-A104-059E-2898-AAB2107B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54" y="3020551"/>
            <a:ext cx="8694691" cy="35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2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这个乐团在台湾从以前火到现在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火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3074" name="Picture 2" descr="獨家！ 閉關宣言MAYDAY五月天- 今周刊">
            <a:extLst>
              <a:ext uri="{FF2B5EF4-FFF2-40B4-BE49-F238E27FC236}">
                <a16:creationId xmlns:a16="http://schemas.microsoft.com/office/drawing/2014/main" id="{DCC18CCC-2E57-A286-666B-FBE5B70CE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4" y="2746392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五月天- 维基百科，自由的百科全书">
            <a:extLst>
              <a:ext uri="{FF2B5EF4-FFF2-40B4-BE49-F238E27FC236}">
                <a16:creationId xmlns:a16="http://schemas.microsoft.com/office/drawing/2014/main" id="{44483BAA-6CC0-8DA8-E6A5-0F99BAD9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94" y="2746391"/>
            <a:ext cx="6095998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5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76" y="2766218"/>
            <a:ext cx="10544048" cy="1325563"/>
          </a:xfrm>
        </p:spPr>
        <p:txBody>
          <a:bodyPr/>
          <a:lstStyle/>
          <a:p>
            <a:pPr algn="ctr"/>
            <a:r>
              <a:rPr lang="zh-TW" altLang="en-US" dirty="0"/>
              <a:t>你知道哪些歌曲现在还是很火呢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1665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76" y="2766218"/>
            <a:ext cx="10544048" cy="1325563"/>
          </a:xfrm>
        </p:spPr>
        <p:txBody>
          <a:bodyPr/>
          <a:lstStyle/>
          <a:p>
            <a:pPr algn="ctr"/>
            <a:r>
              <a:rPr lang="zh-TW" altLang="en-US" dirty="0"/>
              <a:t>哪些电影在你的</a:t>
            </a:r>
            <a:r>
              <a:rPr lang="zh-CN" altLang="en-US" dirty="0"/>
              <a:t>国家</a:t>
            </a:r>
            <a:r>
              <a:rPr lang="zh-TW" altLang="en-US" dirty="0"/>
              <a:t>很火呢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49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____</a:t>
            </a:r>
            <a:r>
              <a:rPr lang="zh-TW" altLang="en-US" sz="4000" dirty="0"/>
              <a:t>上有很多</a:t>
            </a:r>
            <a:r>
              <a:rPr lang="en-US" altLang="zh-TW" sz="4000" dirty="0"/>
              <a:t>____</a:t>
            </a:r>
            <a:r>
              <a:rPr lang="zh-TW" altLang="en-US" sz="4000" dirty="0"/>
              <a:t>，这些竞争给人造成了很多压力</a:t>
            </a:r>
            <a:endParaRPr lang="en-US" altLang="zh-TW" sz="4000" dirty="0"/>
          </a:p>
        </p:txBody>
      </p:sp>
      <p:pic>
        <p:nvPicPr>
          <p:cNvPr id="6146" name="Picture 2" descr="如何从竞争对手身上学到更多的运营技巧？">
            <a:extLst>
              <a:ext uri="{FF2B5EF4-FFF2-40B4-BE49-F238E27FC236}">
                <a16:creationId xmlns:a16="http://schemas.microsoft.com/office/drawing/2014/main" id="{D366EAAE-369A-6518-3282-CAAA05349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60" y="3084303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8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这些书的作者是乔治</a:t>
            </a:r>
            <a:r>
              <a:rPr lang="en-US" altLang="zh-TW" sz="4000" dirty="0"/>
              <a:t>.RR.</a:t>
            </a:r>
            <a:r>
              <a:rPr lang="zh-TW" altLang="en-US" sz="4000" dirty="0"/>
              <a:t>马丁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作者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026" name="Picture 2" descr="終於鬆口！喬治馬丁坦承《權力遊戲》影集結局奇怪，「趕稿讓大家看見我的版本」！ | JUKSY街星| LINE TODAY">
            <a:extLst>
              <a:ext uri="{FF2B5EF4-FFF2-40B4-BE49-F238E27FC236}">
                <a16:creationId xmlns:a16="http://schemas.microsoft.com/office/drawing/2014/main" id="{9E18FC92-7A27-34C5-991E-6BF8B2BA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437964"/>
            <a:ext cx="61341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0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6"/>
            <a:ext cx="12057720" cy="119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这篇论文的第一作者是</a:t>
            </a:r>
            <a:r>
              <a:rPr lang="en-US" altLang="zh-TW" sz="4000" dirty="0"/>
              <a:t>Tai-Shan Lee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作者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2050" name="Picture 2" descr="賣官換論文1】文創系副教授想靠數學期刊升等遭爆論文拿官位換來的">
            <a:extLst>
              <a:ext uri="{FF2B5EF4-FFF2-40B4-BE49-F238E27FC236}">
                <a16:creationId xmlns:a16="http://schemas.microsoft.com/office/drawing/2014/main" id="{232C75C1-8BFF-310E-F88B-372A01C8B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45" y="2781028"/>
            <a:ext cx="8798110" cy="37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21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317013"/>
            <a:ext cx="12057720" cy="119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这本书的作者是一位著名的心理学家。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作者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3076" name="Picture 4" descr="普通心理學原文的價格推薦- 2023年4月| 比價比個夠BigGo">
            <a:extLst>
              <a:ext uri="{FF2B5EF4-FFF2-40B4-BE49-F238E27FC236}">
                <a16:creationId xmlns:a16="http://schemas.microsoft.com/office/drawing/2014/main" id="{13DBFD57-F66A-8CD4-D0C2-FEC586150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30" y="2507706"/>
            <a:ext cx="4431288" cy="44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99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6096"/>
            <a:ext cx="509451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他是一位作家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685800" y="301607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作家 </a:t>
            </a:r>
            <a:r>
              <a:rPr lang="en-US" altLang="zh-TW" sz="5400" dirty="0"/>
              <a:t>vs </a:t>
            </a:r>
            <a:r>
              <a:rPr lang="zh-TW" altLang="en-US" sz="5400" dirty="0"/>
              <a:t>作者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F6BA1BF-1269-F882-76D4-6E12E2F4C352}"/>
              </a:ext>
            </a:extLst>
          </p:cNvPr>
          <p:cNvSpPr txBox="1">
            <a:spLocks/>
          </p:cNvSpPr>
          <p:nvPr/>
        </p:nvSpPr>
        <p:spPr>
          <a:xfrm>
            <a:off x="6863443" y="1606096"/>
            <a:ext cx="509451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他是这本书的作者</a:t>
            </a:r>
            <a:endParaRPr lang="en-US" altLang="zh-TW" sz="4000" dirty="0"/>
          </a:p>
        </p:txBody>
      </p:sp>
      <p:pic>
        <p:nvPicPr>
          <p:cNvPr id="4" name="Picture 2" descr="終於鬆口！喬治馬丁坦承《權力遊戲》影集結局奇怪，「趕稿讓大家看見我的版本」！ | JUKSY街星| LINE TODAY">
            <a:extLst>
              <a:ext uri="{FF2B5EF4-FFF2-40B4-BE49-F238E27FC236}">
                <a16:creationId xmlns:a16="http://schemas.microsoft.com/office/drawing/2014/main" id="{67B59F55-7B52-310A-0F8E-393AFAFE3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" y="3013057"/>
            <a:ext cx="5137227" cy="384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冰與火之歌- 维基百科，自由的百科全书">
            <a:extLst>
              <a:ext uri="{FF2B5EF4-FFF2-40B4-BE49-F238E27FC236}">
                <a16:creationId xmlns:a16="http://schemas.microsoft.com/office/drawing/2014/main" id="{FEB2B5BC-58EA-D195-9B77-3E2CC28F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935528"/>
            <a:ext cx="37623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乔治·RR·马丁没写完《冰与火之歌》，但参与了HBO五个影视项目| 界面新闻">
            <a:extLst>
              <a:ext uri="{FF2B5EF4-FFF2-40B4-BE49-F238E27FC236}">
                <a16:creationId xmlns:a16="http://schemas.microsoft.com/office/drawing/2014/main" id="{26DED23F-7E76-6FE8-BF58-B6DFCE43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922900"/>
            <a:ext cx="3538687" cy="20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31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078115"/>
            <a:ext cx="509451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作家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685800" y="301607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作家 </a:t>
            </a:r>
            <a:r>
              <a:rPr lang="en-US" altLang="zh-TW" sz="5400" dirty="0"/>
              <a:t>vs </a:t>
            </a:r>
            <a:r>
              <a:rPr lang="zh-TW" altLang="en-US" sz="5400" dirty="0"/>
              <a:t>作者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F6BA1BF-1269-F882-76D4-6E12E2F4C352}"/>
              </a:ext>
            </a:extLst>
          </p:cNvPr>
          <p:cNvSpPr txBox="1">
            <a:spLocks/>
          </p:cNvSpPr>
          <p:nvPr/>
        </p:nvSpPr>
        <p:spPr>
          <a:xfrm>
            <a:off x="6863443" y="1078115"/>
            <a:ext cx="509451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作者</a:t>
            </a:r>
            <a:endParaRPr lang="en-US" altLang="zh-TW" sz="4000" dirty="0"/>
          </a:p>
        </p:txBody>
      </p:sp>
      <p:pic>
        <p:nvPicPr>
          <p:cNvPr id="5122" name="Picture 2" descr="如何練字、寫出一手順眼好字？4大關鍵報你知">
            <a:extLst>
              <a:ext uri="{FF2B5EF4-FFF2-40B4-BE49-F238E27FC236}">
                <a16:creationId xmlns:a16="http://schemas.microsoft.com/office/drawing/2014/main" id="{E0116872-B2B1-3861-387B-D9D67FA2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047" y="2625067"/>
            <a:ext cx="2409824" cy="16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有创意图片素材-有创意图片大全-有创意高清图片素材-有创意未来素材">
            <a:extLst>
              <a:ext uri="{FF2B5EF4-FFF2-40B4-BE49-F238E27FC236}">
                <a16:creationId xmlns:a16="http://schemas.microsoft.com/office/drawing/2014/main" id="{3A4BAD63-E028-5D45-37EE-BB63DBDA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28" y="2334564"/>
            <a:ext cx="2928257" cy="21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堆疊的書籍創意書籍插畫卡通書本, 書剪貼畫, 堆積的書, 創意書素材圖案，PSD和PNG圖片免費下載">
            <a:extLst>
              <a:ext uri="{FF2B5EF4-FFF2-40B4-BE49-F238E27FC236}">
                <a16:creationId xmlns:a16="http://schemas.microsoft.com/office/drawing/2014/main" id="{AC700C3E-DCCE-31A5-6953-B87A42BF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86" y="4812881"/>
            <a:ext cx="1743511" cy="17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硕士毕业论文与本科毕业论文的区别-硕博论文网">
            <a:extLst>
              <a:ext uri="{FF2B5EF4-FFF2-40B4-BE49-F238E27FC236}">
                <a16:creationId xmlns:a16="http://schemas.microsoft.com/office/drawing/2014/main" id="{F29E12E5-879C-6001-8505-485E0ED0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14" y="4232932"/>
            <a:ext cx="1858207" cy="26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戶外百科】登山時報紙的妙用- 健行筆記">
            <a:extLst>
              <a:ext uri="{FF2B5EF4-FFF2-40B4-BE49-F238E27FC236}">
                <a16:creationId xmlns:a16="http://schemas.microsoft.com/office/drawing/2014/main" id="{E15324C5-3854-7B3F-478C-4F2A8473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21" y="4707166"/>
            <a:ext cx="1975076" cy="18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堆疊的書籍創意書籍插畫卡通書本, 書剪貼畫, 堆積的書, 創意書素材圖案，PSD和PNG圖片免費下載">
            <a:extLst>
              <a:ext uri="{FF2B5EF4-FFF2-40B4-BE49-F238E27FC236}">
                <a16:creationId xmlns:a16="http://schemas.microsoft.com/office/drawing/2014/main" id="{011437FB-AA23-E438-89B0-248E810A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097" y="4831503"/>
            <a:ext cx="1743511" cy="17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34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76" y="2766218"/>
            <a:ext cx="10544048" cy="1325563"/>
          </a:xfrm>
        </p:spPr>
        <p:txBody>
          <a:bodyPr/>
          <a:lstStyle/>
          <a:p>
            <a:pPr algn="ctr"/>
            <a:r>
              <a:rPr lang="zh-TW" altLang="en-US" dirty="0"/>
              <a:t>在你看来，作者和读者之间的关系是什么？</a:t>
            </a:r>
          </a:p>
        </p:txBody>
      </p:sp>
    </p:spTree>
    <p:extLst>
      <p:ext uri="{BB962C8B-B14F-4D97-AF65-F5344CB8AC3E}">
        <p14:creationId xmlns:p14="http://schemas.microsoft.com/office/powerpoint/2010/main" val="2079602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529165"/>
            <a:ext cx="12057720" cy="119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这座城市的交通系统做得非常良好，不用开车就能</a:t>
            </a:r>
            <a:endParaRPr lang="en-US" altLang="zh-TW" sz="4000" dirty="0"/>
          </a:p>
          <a:p>
            <a:pPr algn="ctr"/>
            <a:r>
              <a:rPr lang="zh-TW" altLang="en-US" sz="4000" dirty="0"/>
              <a:t>到达很多地方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交通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4098" name="Picture 2" descr="鳳鳴特區聲勢看漲捷市匯交通便利、生活機能成熟首購族把握機會搶入主| ETtoday房產雲| ETtoday新聞雲">
            <a:extLst>
              <a:ext uri="{FF2B5EF4-FFF2-40B4-BE49-F238E27FC236}">
                <a16:creationId xmlns:a16="http://schemas.microsoft.com/office/drawing/2014/main" id="{8D500EBB-CC04-ABA7-B5F7-10C1538F1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52725"/>
            <a:ext cx="5715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53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529165"/>
            <a:ext cx="12057720" cy="119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这本书介绍人类的交通发展历史，从原本用鸟来送信，到现在的网络发信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交通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5122" name="Picture 2" descr="古人飞鸽传书时，鸽子是怎么知道自己要去哪的？">
            <a:extLst>
              <a:ext uri="{FF2B5EF4-FFF2-40B4-BE49-F238E27FC236}">
                <a16:creationId xmlns:a16="http://schemas.microsoft.com/office/drawing/2014/main" id="{C1DAF23A-6B52-2E00-761A-84985CBDD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429000"/>
            <a:ext cx="50006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živatelská příručka pro Mail na Macu - Podpora Apple (CZ)">
            <a:extLst>
              <a:ext uri="{FF2B5EF4-FFF2-40B4-BE49-F238E27FC236}">
                <a16:creationId xmlns:a16="http://schemas.microsoft.com/office/drawing/2014/main" id="{10E43971-C55D-6A36-4A9E-61B21E44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069"/>
            <a:ext cx="5563513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61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2630"/>
            <a:ext cx="11560629" cy="1952739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你觉得人类现在的交通方式还有哪些能改变的地方呢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9060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529165"/>
            <a:ext cx="12057720" cy="119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人类的技术在近一百年的发展非常快速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技术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6146" name="Picture 2" descr="思故渊：奇点之后的世界：技术爆炸与严厉的赛博– 独立中文笔会">
            <a:extLst>
              <a:ext uri="{FF2B5EF4-FFF2-40B4-BE49-F238E27FC236}">
                <a16:creationId xmlns:a16="http://schemas.microsoft.com/office/drawing/2014/main" id="{43B3BD13-688D-10DD-9B50-E82016AC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39" y="3274644"/>
            <a:ext cx="5825588" cy="32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2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____</a:t>
            </a:r>
            <a:r>
              <a:rPr lang="zh-TW" altLang="en-US" sz="4000" dirty="0"/>
              <a:t>中的树木会</a:t>
            </a:r>
            <a:r>
              <a:rPr lang="en-US" altLang="zh-TW" sz="4000" dirty="0"/>
              <a:t>____</a:t>
            </a:r>
            <a:r>
              <a:rPr lang="zh-TW" altLang="en-US" sz="4000" dirty="0"/>
              <a:t>能吸到更多的阳光</a:t>
            </a:r>
            <a:r>
              <a:rPr lang="en-US" altLang="zh-TW" sz="4000" dirty="0"/>
              <a:t>___</a:t>
            </a:r>
            <a:r>
              <a:rPr lang="zh-TW" altLang="en-US" sz="4000" dirty="0"/>
              <a:t>互相竞争</a:t>
            </a:r>
            <a:endParaRPr lang="en-US" altLang="zh-TW" sz="4000" dirty="0"/>
          </a:p>
        </p:txBody>
      </p:sp>
      <p:pic>
        <p:nvPicPr>
          <p:cNvPr id="8194" name="Picture 2" descr="陽光, 森林, 雨. | CanStock">
            <a:extLst>
              <a:ext uri="{FF2B5EF4-FFF2-40B4-BE49-F238E27FC236}">
                <a16:creationId xmlns:a16="http://schemas.microsoft.com/office/drawing/2014/main" id="{EF9FE5A3-9313-A41D-EFC8-79DEC56C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60" y="2630731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07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529165"/>
            <a:ext cx="12057720" cy="119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AI</a:t>
            </a:r>
            <a:r>
              <a:rPr lang="zh-TW" altLang="en-US" sz="4000" dirty="0"/>
              <a:t>的技术越来越成熟，能力也越来越强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技术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6146" name="Picture 2" descr="AI Observatory and Forum – Czech Republic's Expert Platform and Forum for  Monitoring Legal and Ethical Rules for Artificial Intelligence">
            <a:extLst>
              <a:ext uri="{FF2B5EF4-FFF2-40B4-BE49-F238E27FC236}">
                <a16:creationId xmlns:a16="http://schemas.microsoft.com/office/drawing/2014/main" id="{DC89A464-46C9-B44C-F267-25451B35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0035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11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529165"/>
            <a:ext cx="12057720" cy="119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他修车的技术非常好，没有他修不好的车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技术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7170" name="Picture 2" descr="如何與修車師傅打交道？分享給你竅門| 用車| 大紀元汽車網auto.epochtimes.com">
            <a:extLst>
              <a:ext uri="{FF2B5EF4-FFF2-40B4-BE49-F238E27FC236}">
                <a16:creationId xmlns:a16="http://schemas.microsoft.com/office/drawing/2014/main" id="{78278B80-A32D-5B1A-3F3C-1E50BE49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81" y="3146796"/>
            <a:ext cx="5329238" cy="371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26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620486" y="366922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技术 </a:t>
            </a:r>
            <a:r>
              <a:rPr lang="en-US" altLang="zh-TW" sz="5400" dirty="0"/>
              <a:t>vs </a:t>
            </a:r>
            <a:r>
              <a:rPr lang="zh-TW" altLang="en-US" sz="5400" dirty="0"/>
              <a:t>科技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4EF3BE6-0C2F-B9EB-F4FD-CDEE5832640B}"/>
              </a:ext>
            </a:extLst>
          </p:cNvPr>
          <p:cNvSpPr txBox="1">
            <a:spLocks/>
          </p:cNvSpPr>
          <p:nvPr/>
        </p:nvSpPr>
        <p:spPr>
          <a:xfrm>
            <a:off x="177822" y="1890922"/>
            <a:ext cx="4472555" cy="108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能够用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8F18634-0229-718C-409F-684D3D8E56E5}"/>
              </a:ext>
            </a:extLst>
          </p:cNvPr>
          <p:cNvSpPr txBox="1">
            <a:spLocks/>
          </p:cNvSpPr>
          <p:nvPr/>
        </p:nvSpPr>
        <p:spPr>
          <a:xfrm>
            <a:off x="7410995" y="1890922"/>
            <a:ext cx="4472555" cy="108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还在研究</a:t>
            </a:r>
          </a:p>
        </p:txBody>
      </p:sp>
      <p:pic>
        <p:nvPicPr>
          <p:cNvPr id="1026" name="Picture 2" descr="探索NASA地球觀測衛星科技奧秘- 電子技術設計">
            <a:extLst>
              <a:ext uri="{FF2B5EF4-FFF2-40B4-BE49-F238E27FC236}">
                <a16:creationId xmlns:a16="http://schemas.microsoft.com/office/drawing/2014/main" id="{165171E5-7A1F-0F59-C04B-0548AB7F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aceX星艦- 维基百科，自由的百科全书">
            <a:extLst>
              <a:ext uri="{FF2B5EF4-FFF2-40B4-BE49-F238E27FC236}">
                <a16:creationId xmlns:a16="http://schemas.microsoft.com/office/drawing/2014/main" id="{9BE2B499-8585-3F12-7C48-B6A37F67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52" y="4071075"/>
            <a:ext cx="3794111" cy="2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未来手机的最新科技发展一款在手臂上手机终结所有的元素">
            <a:extLst>
              <a:ext uri="{FF2B5EF4-FFF2-40B4-BE49-F238E27FC236}">
                <a16:creationId xmlns:a16="http://schemas.microsoft.com/office/drawing/2014/main" id="{E0D92810-2157-D7BF-F76D-52D24BBAD7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2" name="Picture 8" descr="2022電子後視鏡最新技術！直接整合Apple Carplay！五大功能讓行車紀錄器又到新境界！ - 獅心瘋">
            <a:extLst>
              <a:ext uri="{FF2B5EF4-FFF2-40B4-BE49-F238E27FC236}">
                <a16:creationId xmlns:a16="http://schemas.microsoft.com/office/drawing/2014/main" id="{7CBCE22D-B566-BC1A-D734-D98372E5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8" y="342265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icret Bracelet投影智慧手環手臂變身大螢幕- SOGI手機王">
            <a:extLst>
              <a:ext uri="{FF2B5EF4-FFF2-40B4-BE49-F238E27FC236}">
                <a16:creationId xmlns:a16="http://schemas.microsoft.com/office/drawing/2014/main" id="{7290F970-0973-5FAB-7578-76F29328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48" y="3215686"/>
            <a:ext cx="4847952" cy="36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2630"/>
            <a:ext cx="11560629" cy="1952739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你的国家有哪些技术特别成熟呢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2682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978382" y="251015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是否</a:t>
            </a:r>
            <a:r>
              <a:rPr lang="en-US" altLang="zh-TW" sz="5400" dirty="0"/>
              <a:t>.adv</a:t>
            </a:r>
            <a:endParaRPr lang="zh-TW" altLang="en-US" sz="5400" dirty="0"/>
          </a:p>
        </p:txBody>
      </p:sp>
      <p:pic>
        <p:nvPicPr>
          <p:cNvPr id="2050" name="Picture 2" descr="书面图片_书面素材_书面模板免费下载-六图网">
            <a:extLst>
              <a:ext uri="{FF2B5EF4-FFF2-40B4-BE49-F238E27FC236}">
                <a16:creationId xmlns:a16="http://schemas.microsoft.com/office/drawing/2014/main" id="{CA836852-7CD6-D4A6-4716-FDD3AA9C4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20" y="3722657"/>
            <a:ext cx="4131732" cy="275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正式图片素材_免费正式PNG设计图片大全_图精灵">
            <a:extLst>
              <a:ext uri="{FF2B5EF4-FFF2-40B4-BE49-F238E27FC236}">
                <a16:creationId xmlns:a16="http://schemas.microsoft.com/office/drawing/2014/main" id="{F6D018BB-74B8-2C69-F143-10D1EF00D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1"/>
          <a:stretch/>
        </p:blipFill>
        <p:spPr bwMode="auto">
          <a:xfrm>
            <a:off x="6827225" y="4008180"/>
            <a:ext cx="3770435" cy="218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95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978382" y="251015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是否</a:t>
            </a:r>
            <a:r>
              <a:rPr lang="en-US" altLang="zh-TW" sz="5400" dirty="0"/>
              <a:t>.adv</a:t>
            </a:r>
            <a:endParaRPr lang="zh-TW" altLang="en-US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D22A8C4-39B8-32EA-7985-0C2BB6735CFA}"/>
              </a:ext>
            </a:extLst>
          </p:cNvPr>
          <p:cNvSpPr txBox="1">
            <a:spLocks/>
          </p:cNvSpPr>
          <p:nvPr/>
        </p:nvSpPr>
        <p:spPr>
          <a:xfrm>
            <a:off x="67140" y="2238307"/>
            <a:ext cx="12057720" cy="119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他很久没有注意那个技术的消息了，不知道它是否</a:t>
            </a:r>
            <a:endParaRPr lang="en-US" altLang="zh-TW" sz="4000" dirty="0"/>
          </a:p>
          <a:p>
            <a:pPr algn="ctr"/>
            <a:r>
              <a:rPr lang="zh-TW" altLang="en-US" sz="4000" dirty="0"/>
              <a:t>成熟了</a:t>
            </a:r>
            <a:endParaRPr lang="en-US" altLang="zh-TW" sz="4000" dirty="0"/>
          </a:p>
        </p:txBody>
      </p:sp>
      <p:pic>
        <p:nvPicPr>
          <p:cNvPr id="8194" name="Picture 2" descr="提升思考力的4个方法| 人人都是产品经理">
            <a:extLst>
              <a:ext uri="{FF2B5EF4-FFF2-40B4-BE49-F238E27FC236}">
                <a16:creationId xmlns:a16="http://schemas.microsoft.com/office/drawing/2014/main" id="{5328C4C8-99BA-38AC-2FBD-576E4318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429000"/>
            <a:ext cx="7639050" cy="35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15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978382" y="251015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是否</a:t>
            </a:r>
            <a:r>
              <a:rPr lang="en-US" altLang="zh-TW" sz="5400" dirty="0"/>
              <a:t>.adv</a:t>
            </a:r>
            <a:endParaRPr lang="zh-TW" altLang="en-US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D22A8C4-39B8-32EA-7985-0C2BB6735CFA}"/>
              </a:ext>
            </a:extLst>
          </p:cNvPr>
          <p:cNvSpPr txBox="1">
            <a:spLocks/>
          </p:cNvSpPr>
          <p:nvPr/>
        </p:nvSpPr>
        <p:spPr>
          <a:xfrm>
            <a:off x="134280" y="2238307"/>
            <a:ext cx="12057720" cy="119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除了地球之外，其他星球是否有生命一直让</a:t>
            </a:r>
            <a:endParaRPr lang="en-US" altLang="zh-TW" sz="4000" dirty="0"/>
          </a:p>
          <a:p>
            <a:pPr algn="ctr"/>
            <a:r>
              <a:rPr lang="zh-TW" altLang="en-US" sz="4000" dirty="0"/>
              <a:t>科学家讨论了很久</a:t>
            </a:r>
            <a:endParaRPr lang="en-US" altLang="zh-TW" sz="4000" dirty="0"/>
          </a:p>
        </p:txBody>
      </p:sp>
      <p:pic>
        <p:nvPicPr>
          <p:cNvPr id="9218" name="Picture 2" descr="地外生命是否存在？寻找，探索，地外生命-哔哩哔哩">
            <a:extLst>
              <a:ext uri="{FF2B5EF4-FFF2-40B4-BE49-F238E27FC236}">
                <a16:creationId xmlns:a16="http://schemas.microsoft.com/office/drawing/2014/main" id="{B724BA27-C337-67ED-48EB-434CF96C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4" y="3428504"/>
            <a:ext cx="5484812" cy="34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51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978382" y="251015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是否</a:t>
            </a:r>
            <a:r>
              <a:rPr lang="en-US" altLang="zh-TW" sz="5400" dirty="0"/>
              <a:t>.adv</a:t>
            </a:r>
            <a:endParaRPr lang="zh-TW" altLang="en-US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D22A8C4-39B8-32EA-7985-0C2BB6735CFA}"/>
              </a:ext>
            </a:extLst>
          </p:cNvPr>
          <p:cNvSpPr txBox="1">
            <a:spLocks/>
          </p:cNvSpPr>
          <p:nvPr/>
        </p:nvSpPr>
        <p:spPr>
          <a:xfrm>
            <a:off x="134280" y="2238307"/>
            <a:ext cx="12057720" cy="119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它每天都很累，他忍不住问自己是否真的喜欢这个</a:t>
            </a:r>
            <a:endParaRPr lang="en-US" altLang="zh-TW" sz="4000" dirty="0"/>
          </a:p>
          <a:p>
            <a:pPr algn="ctr"/>
            <a:r>
              <a:rPr lang="zh-TW" altLang="en-US" sz="4000" dirty="0"/>
              <a:t>工作</a:t>
            </a:r>
            <a:endParaRPr lang="en-US" altLang="zh-TW" sz="4000" dirty="0"/>
          </a:p>
        </p:txBody>
      </p:sp>
      <p:pic>
        <p:nvPicPr>
          <p:cNvPr id="10242" name="Picture 2" descr="你为什么总感觉很累？身心疲累的15个原因及解决办法_身体">
            <a:extLst>
              <a:ext uri="{FF2B5EF4-FFF2-40B4-BE49-F238E27FC236}">
                <a16:creationId xmlns:a16="http://schemas.microsoft.com/office/drawing/2014/main" id="{3CCCFFAB-15DF-E11D-83B7-EDBFC25A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22" y="3627939"/>
            <a:ext cx="6206836" cy="33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49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239627"/>
            <a:ext cx="12192000" cy="29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000" dirty="0"/>
              <a:t>A:</a:t>
            </a:r>
            <a:r>
              <a:rPr lang="zh-TW" altLang="en-US" sz="4000" dirty="0"/>
              <a:t>我想改一下我机票的时间</a:t>
            </a:r>
            <a:endParaRPr lang="en-US" altLang="zh-TW" sz="4000" dirty="0"/>
          </a:p>
          <a:p>
            <a:pPr algn="r">
              <a:lnSpc>
                <a:spcPct val="150000"/>
              </a:lnSpc>
            </a:pPr>
            <a:r>
              <a:rPr lang="en-US" altLang="zh-TW" sz="4000" dirty="0"/>
              <a:t>B:</a:t>
            </a:r>
            <a:r>
              <a:rPr lang="zh-TW" altLang="en-US" sz="4000" dirty="0"/>
              <a:t>好的，我帮您查一下</a:t>
            </a:r>
            <a:r>
              <a:rPr lang="en-US" altLang="zh-TW" sz="4000" dirty="0"/>
              <a:t>___________</a:t>
            </a:r>
          </a:p>
        </p:txBody>
      </p:sp>
      <p:pic>
        <p:nvPicPr>
          <p:cNvPr id="11266" name="Picture 2" descr="松山機場2日舉辦偽出國活動，參加民眾實際體驗在機場櫃檯報到、領取登機證、通關檢查、候機，並可真正坐上華航飛機。 - 新聞- Rti 中央廣播電臺">
            <a:extLst>
              <a:ext uri="{FF2B5EF4-FFF2-40B4-BE49-F238E27FC236}">
                <a16:creationId xmlns:a16="http://schemas.microsoft.com/office/drawing/2014/main" id="{F03BD33A-F9A4-A661-41C7-ADFA427C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37" y="2781128"/>
            <a:ext cx="5721926" cy="40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45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9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000" dirty="0"/>
              <a:t>A:</a:t>
            </a:r>
            <a:r>
              <a:rPr lang="zh-TW" altLang="en-US" sz="4000" dirty="0"/>
              <a:t>我想看一下我的信</a:t>
            </a:r>
            <a:r>
              <a:rPr lang="zh-CN" altLang="en-US" sz="4000" dirty="0"/>
              <a:t>有没有来</a:t>
            </a:r>
            <a:endParaRPr lang="en-US" altLang="zh-TW" sz="4000" dirty="0"/>
          </a:p>
          <a:p>
            <a:pPr>
              <a:lnSpc>
                <a:spcPct val="150000"/>
              </a:lnSpc>
            </a:pPr>
            <a:r>
              <a:rPr lang="en-US" altLang="zh-TW" sz="4000" dirty="0"/>
              <a:t>B:</a:t>
            </a:r>
            <a:r>
              <a:rPr lang="zh-TW" altLang="en-US" sz="4000" dirty="0"/>
              <a:t>好的，我帮您看一下</a:t>
            </a:r>
            <a:endParaRPr lang="en-US" altLang="zh-TW" sz="4000" dirty="0"/>
          </a:p>
        </p:txBody>
      </p:sp>
      <p:pic>
        <p:nvPicPr>
          <p:cNvPr id="12290" name="Picture 2" descr="挑戰就在明天！1269間郵局全日加班銷售量估破120萬份- 自由財經">
            <a:extLst>
              <a:ext uri="{FF2B5EF4-FFF2-40B4-BE49-F238E27FC236}">
                <a16:creationId xmlns:a16="http://schemas.microsoft.com/office/drawing/2014/main" id="{C5FE506C-20B9-C392-6865-874B464D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8" y="2673689"/>
            <a:ext cx="5832764" cy="43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箭號: 向右 1">
            <a:extLst>
              <a:ext uri="{FF2B5EF4-FFF2-40B4-BE49-F238E27FC236}">
                <a16:creationId xmlns:a16="http://schemas.microsoft.com/office/drawing/2014/main" id="{A1442ECF-CF45-05B0-44AC-3A90E9DE5786}"/>
              </a:ext>
            </a:extLst>
          </p:cNvPr>
          <p:cNvSpPr/>
          <p:nvPr/>
        </p:nvSpPr>
        <p:spPr>
          <a:xfrm>
            <a:off x="6911163" y="808074"/>
            <a:ext cx="1290729" cy="829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605928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他的薪水不高，每个月都只</a:t>
            </a:r>
            <a:r>
              <a:rPr lang="en-US" altLang="zh-TW" sz="4000" dirty="0"/>
              <a:t>____</a:t>
            </a:r>
            <a:r>
              <a:rPr lang="zh-TW" altLang="en-US" sz="4000" dirty="0"/>
              <a:t>下一点点钱。</a:t>
            </a:r>
            <a:endParaRPr lang="en-US" altLang="zh-TW" sz="4000" dirty="0"/>
          </a:p>
        </p:txBody>
      </p:sp>
      <p:pic>
        <p:nvPicPr>
          <p:cNvPr id="10242" name="Picture 2" descr="沒錢印訃聞，公司只肯給兩天喪假...貧窮的羞辱，才讓年輕人喪志- 今周刊">
            <a:extLst>
              <a:ext uri="{FF2B5EF4-FFF2-40B4-BE49-F238E27FC236}">
                <a16:creationId xmlns:a16="http://schemas.microsoft.com/office/drawing/2014/main" id="{3A965A01-01BB-31A1-1A3B-F7FC6F25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68" y="2714848"/>
            <a:ext cx="6251864" cy="41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63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479950"/>
            <a:ext cx="11957538" cy="29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000" dirty="0"/>
              <a:t>这个公司的老板常常假装成一般员工</a:t>
            </a:r>
            <a:r>
              <a:rPr lang="en-US" altLang="zh-TW" sz="4000" dirty="0"/>
              <a:t>____________</a:t>
            </a:r>
          </a:p>
          <a:p>
            <a:pPr>
              <a:lnSpc>
                <a:spcPct val="150000"/>
              </a:lnSpc>
            </a:pPr>
            <a:r>
              <a:rPr lang="en-US" altLang="zh-TW" sz="4000" dirty="0"/>
              <a:t>__________________</a:t>
            </a:r>
          </a:p>
        </p:txBody>
      </p:sp>
      <p:pic>
        <p:nvPicPr>
          <p:cNvPr id="13314" name="Picture 2" descr="辦公室, 雙筒望遠鏡, 偷看, 商人, 透過, 窗帘. 辦公室, 雙筒望遠鏡, 嚴肅, 偷看, 成熟, 商人, 透過, 窗帘, 側視圖. |  CanStock">
            <a:extLst>
              <a:ext uri="{FF2B5EF4-FFF2-40B4-BE49-F238E27FC236}">
                <a16:creationId xmlns:a16="http://schemas.microsoft.com/office/drawing/2014/main" id="{14B58CE6-4645-0A07-D62C-3C8A5A55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9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46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529165"/>
            <a:ext cx="12057720" cy="119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在捷克的一分钟，等于在台湾的六十秒钟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秒</a:t>
            </a:r>
            <a:r>
              <a:rPr lang="en-US" altLang="zh-TW" sz="5400" dirty="0"/>
              <a:t>.M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4338" name="Picture 2" descr="想办法的女的生图片免费下载_PNG素材_编号vwxip80md_图精灵">
            <a:extLst>
              <a:ext uri="{FF2B5EF4-FFF2-40B4-BE49-F238E27FC236}">
                <a16:creationId xmlns:a16="http://schemas.microsoft.com/office/drawing/2014/main" id="{05ED554B-901B-F2F1-751F-469E39856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45" y="2620000"/>
            <a:ext cx="5056909" cy="39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95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529165"/>
            <a:ext cx="12057720" cy="119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现在很多问题</a:t>
            </a:r>
            <a:r>
              <a:rPr lang="en-US" altLang="zh-TW" sz="4000" dirty="0" err="1"/>
              <a:t>ChatGPT</a:t>
            </a:r>
            <a:r>
              <a:rPr lang="zh-TW" altLang="en-US" sz="4000" dirty="0"/>
              <a:t>一秒钟就能给出回答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2BE400F-5072-43BE-1839-9E2F61835E69}"/>
              </a:ext>
            </a:extLst>
          </p:cNvPr>
          <p:cNvSpPr txBox="1">
            <a:spLocks/>
          </p:cNvSpPr>
          <p:nvPr/>
        </p:nvSpPr>
        <p:spPr>
          <a:xfrm>
            <a:off x="351994" y="3016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秒</a:t>
            </a:r>
            <a:r>
              <a:rPr lang="en-US" altLang="zh-TW" sz="5400" dirty="0"/>
              <a:t>.M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15364" name="Picture 4" descr="ChatGPT becomes fastest growing app in the world, records 100mn users in 2  month | Mint">
            <a:extLst>
              <a:ext uri="{FF2B5EF4-FFF2-40B4-BE49-F238E27FC236}">
                <a16:creationId xmlns:a16="http://schemas.microsoft.com/office/drawing/2014/main" id="{5A3CDE15-7BDC-46CE-A070-8F789908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82" y="2811675"/>
            <a:ext cx="7426036" cy="41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2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2630"/>
            <a:ext cx="11560629" cy="1952739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你觉得有哪些事是可以在几秒钟内完成的呢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0667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方式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217681" y="1826063"/>
            <a:ext cx="1175663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理财的方式有很多，常见的有存钱、投资、节约</a:t>
            </a:r>
            <a:endParaRPr lang="en-US" altLang="zh-TW" sz="4000" dirty="0"/>
          </a:p>
        </p:txBody>
      </p:sp>
      <p:pic>
        <p:nvPicPr>
          <p:cNvPr id="5" name="Picture 5" descr="创意投资背景-创意科技金融投资理财微信公众号素材图片背景图片-图司机">
            <a:extLst>
              <a:ext uri="{FF2B5EF4-FFF2-40B4-BE49-F238E27FC236}">
                <a16:creationId xmlns:a16="http://schemas.microsoft.com/office/drawing/2014/main" id="{D7661D25-8E95-0298-1822-1B7002C3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58" y="3429000"/>
            <a:ext cx="6978015" cy="29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45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方式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217681" y="1491627"/>
            <a:ext cx="1175663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多说话是一种很好的增加语言能力的方式</a:t>
            </a:r>
            <a:endParaRPr lang="en-US" altLang="zh-TW" sz="4000" dirty="0"/>
          </a:p>
        </p:txBody>
      </p:sp>
      <p:pic>
        <p:nvPicPr>
          <p:cNvPr id="2050" name="Picture 2" descr="孩子說話-插圖素材[16523183] - PIXTA圖庫">
            <a:extLst>
              <a:ext uri="{FF2B5EF4-FFF2-40B4-BE49-F238E27FC236}">
                <a16:creationId xmlns:a16="http://schemas.microsoft.com/office/drawing/2014/main" id="{09889140-0C96-7F22-9B5D-BA7AA726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507728"/>
            <a:ext cx="42862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65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办法   </a:t>
            </a:r>
            <a:r>
              <a:rPr lang="en-US" altLang="zh-TW" dirty="0"/>
              <a:t>VS</a:t>
            </a:r>
            <a:r>
              <a:rPr lang="zh-TW" altLang="en-US" dirty="0"/>
              <a:t>   方法   </a:t>
            </a:r>
            <a:r>
              <a:rPr lang="en-US" altLang="zh-TW" dirty="0"/>
              <a:t>VS</a:t>
            </a:r>
            <a:r>
              <a:rPr lang="zh-TW" altLang="en-US" dirty="0"/>
              <a:t>   方式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4462324" y="1795957"/>
            <a:ext cx="2567083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The way to do something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DDA5202-6727-0FAC-7FAB-7A31E51843A9}"/>
              </a:ext>
            </a:extLst>
          </p:cNvPr>
          <p:cNvSpPr txBox="1">
            <a:spLocks/>
          </p:cNvSpPr>
          <p:nvPr/>
        </p:nvSpPr>
        <p:spPr>
          <a:xfrm>
            <a:off x="0" y="4039872"/>
            <a:ext cx="398181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解决问题的办法 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7559655-707F-0803-5EDF-720A17A11CAA}"/>
              </a:ext>
            </a:extLst>
          </p:cNvPr>
          <p:cNvSpPr txBox="1">
            <a:spLocks/>
          </p:cNvSpPr>
          <p:nvPr/>
        </p:nvSpPr>
        <p:spPr>
          <a:xfrm>
            <a:off x="7722122" y="1664954"/>
            <a:ext cx="4469878" cy="195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The way to do something,</a:t>
            </a:r>
          </a:p>
          <a:p>
            <a:pPr algn="ctr"/>
            <a:r>
              <a:rPr lang="en-US" altLang="zh-TW" sz="4000" dirty="0"/>
              <a:t>It often emphasizes a </a:t>
            </a:r>
            <a:r>
              <a:rPr lang="en-US" altLang="zh-TW" sz="4000" dirty="0">
                <a:solidFill>
                  <a:srgbClr val="FF0000"/>
                </a:solidFill>
              </a:rPr>
              <a:t>fixed way </a:t>
            </a:r>
            <a:r>
              <a:rPr lang="en-US" altLang="zh-TW" sz="4000" dirty="0"/>
              <a:t>which is </a:t>
            </a:r>
            <a:r>
              <a:rPr lang="en-US" altLang="zh-TW" sz="4000" dirty="0">
                <a:solidFill>
                  <a:srgbClr val="FF0000"/>
                </a:solidFill>
              </a:rPr>
              <a:t>not easy to change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AB7F5EA-17F4-2570-6311-43B9FDAA2FEA}"/>
              </a:ext>
            </a:extLst>
          </p:cNvPr>
          <p:cNvSpPr txBox="1">
            <a:spLocks/>
          </p:cNvSpPr>
          <p:nvPr/>
        </p:nvSpPr>
        <p:spPr>
          <a:xfrm>
            <a:off x="488065" y="1959610"/>
            <a:ext cx="2567083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解决问题 </a:t>
            </a:r>
            <a:endParaRPr lang="en-US" altLang="zh-TW" sz="4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278BFA85-1921-9F83-0B9A-D2C45231FB6D}"/>
              </a:ext>
            </a:extLst>
          </p:cNvPr>
          <p:cNvSpPr txBox="1">
            <a:spLocks/>
          </p:cNvSpPr>
          <p:nvPr/>
        </p:nvSpPr>
        <p:spPr>
          <a:xfrm>
            <a:off x="4105093" y="4039872"/>
            <a:ext cx="398181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他的学习方法</a:t>
            </a:r>
            <a:endParaRPr lang="en-US" altLang="zh-TW" sz="40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5A46962-9E18-71D6-C324-AB55DE95815C}"/>
              </a:ext>
            </a:extLst>
          </p:cNvPr>
          <p:cNvSpPr txBox="1">
            <a:spLocks/>
          </p:cNvSpPr>
          <p:nvPr/>
        </p:nvSpPr>
        <p:spPr>
          <a:xfrm>
            <a:off x="7966154" y="4039872"/>
            <a:ext cx="398181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他的聊天方式</a:t>
            </a:r>
            <a:endParaRPr lang="en-US" altLang="zh-TW" sz="40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7E89F4A-C40B-05C9-7BA5-330F49FF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85" y="5075426"/>
            <a:ext cx="2345043" cy="1776961"/>
          </a:xfrm>
          <a:prstGeom prst="rect">
            <a:avLst/>
          </a:prstGeom>
        </p:spPr>
      </p:pic>
      <p:pic>
        <p:nvPicPr>
          <p:cNvPr id="1028" name="Picture 4" descr="工作愈忙愈需要：６個方法降低「決策疲勞」 - Cheers快樂工作人">
            <a:extLst>
              <a:ext uri="{FF2B5EF4-FFF2-40B4-BE49-F238E27FC236}">
                <a16:creationId xmlns:a16="http://schemas.microsoft.com/office/drawing/2014/main" id="{D72C2809-95E9-7D62-110D-697DFB7A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83" y="4901990"/>
            <a:ext cx="2910034" cy="195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联系方式">
            <a:extLst>
              <a:ext uri="{FF2B5EF4-FFF2-40B4-BE49-F238E27FC236}">
                <a16:creationId xmlns:a16="http://schemas.microsoft.com/office/drawing/2014/main" id="{9E8E809C-6C02-5BE7-D8EF-8FE5999D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86" y="5193046"/>
            <a:ext cx="3887936" cy="12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6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66252" y="1271620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我不知道修手机的</a:t>
            </a:r>
            <a:r>
              <a:rPr lang="en-US" altLang="zh-TW" sz="4000" dirty="0"/>
              <a:t>_______</a:t>
            </a:r>
            <a:r>
              <a:rPr lang="zh-TW" altLang="en-US" sz="4000" dirty="0"/>
              <a:t>。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116C72E-8C71-722A-5B9D-FCB0A9E2957D}"/>
              </a:ext>
            </a:extLst>
          </p:cNvPr>
          <p:cNvSpPr txBox="1">
            <a:spLocks/>
          </p:cNvSpPr>
          <p:nvPr/>
        </p:nvSpPr>
        <p:spPr>
          <a:xfrm>
            <a:off x="166252" y="2962340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我在找修手机的</a:t>
            </a:r>
            <a:r>
              <a:rPr lang="en-US" altLang="zh-TW" sz="4000" dirty="0"/>
              <a:t>_______</a:t>
            </a:r>
            <a:r>
              <a:rPr lang="zh-TW" altLang="en-US" sz="4000" dirty="0"/>
              <a:t>。</a:t>
            </a:r>
            <a:endParaRPr lang="en-US" altLang="zh-TW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6BF82DC-994D-0591-60E5-7BBDB0D79DA6}"/>
              </a:ext>
            </a:extLst>
          </p:cNvPr>
          <p:cNvSpPr txBox="1">
            <a:spLocks/>
          </p:cNvSpPr>
          <p:nvPr/>
        </p:nvSpPr>
        <p:spPr>
          <a:xfrm>
            <a:off x="249381" y="4653061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他十年里都是用这个</a:t>
            </a:r>
            <a:r>
              <a:rPr lang="en-US" altLang="zh-TW" sz="4000" dirty="0"/>
              <a:t>_____</a:t>
            </a:r>
            <a:r>
              <a:rPr lang="zh-TW" altLang="en-US" sz="4000" dirty="0"/>
              <a:t>修手机的。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86C7841-1F0A-478E-6FEE-2FA5526597B2}"/>
              </a:ext>
            </a:extLst>
          </p:cNvPr>
          <p:cNvSpPr txBox="1">
            <a:spLocks/>
          </p:cNvSpPr>
          <p:nvPr/>
        </p:nvSpPr>
        <p:spPr>
          <a:xfrm>
            <a:off x="6733308" y="2760984"/>
            <a:ext cx="2306783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办法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1ABD8918-ACB7-6712-52DA-26DEA4748AA9}"/>
              </a:ext>
            </a:extLst>
          </p:cNvPr>
          <p:cNvSpPr txBox="1">
            <a:spLocks/>
          </p:cNvSpPr>
          <p:nvPr/>
        </p:nvSpPr>
        <p:spPr>
          <a:xfrm>
            <a:off x="6885708" y="1070263"/>
            <a:ext cx="2306783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方法</a:t>
            </a:r>
            <a:endParaRPr lang="en-US" altLang="zh-TW" sz="4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17888EC-593A-8619-0BF9-092EF55DEF0D}"/>
              </a:ext>
            </a:extLst>
          </p:cNvPr>
          <p:cNvSpPr txBox="1">
            <a:spLocks/>
          </p:cNvSpPr>
          <p:nvPr/>
        </p:nvSpPr>
        <p:spPr>
          <a:xfrm>
            <a:off x="6375529" y="4489338"/>
            <a:ext cx="2306783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方式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542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2861429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你平常比较常用什么样的方式跟别人聊天呢</a:t>
            </a:r>
            <a:r>
              <a:rPr lang="en-US" altLang="zh-TW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1304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日记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217681" y="1491627"/>
            <a:ext cx="1175663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他有写日记的习惯，每天会花一点时间纪录当天</a:t>
            </a:r>
            <a:endParaRPr lang="en-US" altLang="zh-TW" sz="4000" dirty="0"/>
          </a:p>
          <a:p>
            <a:pPr algn="ctr"/>
            <a:r>
              <a:rPr lang="zh-TW" altLang="en-US" sz="4000" dirty="0"/>
              <a:t>发生的事情</a:t>
            </a:r>
            <a:endParaRPr lang="en-US" altLang="zh-TW" sz="4000" dirty="0"/>
          </a:p>
        </p:txBody>
      </p:sp>
      <p:pic>
        <p:nvPicPr>
          <p:cNvPr id="16386" name="Picture 2" descr="你有寫日記的習慣嗎？寫日記對心理健康的三個好處- The News Lens 關鍵評論網">
            <a:extLst>
              <a:ext uri="{FF2B5EF4-FFF2-40B4-BE49-F238E27FC236}">
                <a16:creationId xmlns:a16="http://schemas.microsoft.com/office/drawing/2014/main" id="{B6E9030F-75F7-7F1A-CBA2-09298FAF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07" y="2931404"/>
            <a:ext cx="6550386" cy="392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4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34280" y="733981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她的手机掉到了床</a:t>
            </a:r>
            <a:r>
              <a:rPr lang="en-US" altLang="zh-TW" sz="4000" dirty="0"/>
              <a:t>____</a:t>
            </a:r>
            <a:r>
              <a:rPr lang="zh-TW" altLang="en-US" sz="4000" dirty="0"/>
              <a:t>，她正在努力把它弄出来</a:t>
            </a:r>
            <a:endParaRPr lang="en-US" altLang="zh-TW" sz="4000" dirty="0"/>
          </a:p>
        </p:txBody>
      </p:sp>
      <p:pic>
        <p:nvPicPr>
          <p:cNvPr id="19460" name="Picture 4" descr="睡一半突被拖床底國外女童尖叫痛哭靈異畫面曝│監視器│幼童│靈異事件│TVBS新聞網">
            <a:extLst>
              <a:ext uri="{FF2B5EF4-FFF2-40B4-BE49-F238E27FC236}">
                <a16:creationId xmlns:a16="http://schemas.microsoft.com/office/drawing/2014/main" id="{31A51298-A746-1D99-A23F-C3C06B19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99" y="1847487"/>
            <a:ext cx="7791450" cy="43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10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6"/>
                </a:solidFill>
              </a:rPr>
              <a:t>*周记</a:t>
            </a:r>
            <a:r>
              <a:rPr lang="en-US" altLang="zh-TW" dirty="0">
                <a:solidFill>
                  <a:schemeClr val="accent6"/>
                </a:solidFill>
              </a:rPr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217681" y="1491627"/>
            <a:ext cx="1175663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他每周会写一篇周记给老师，这是他的作业</a:t>
            </a:r>
            <a:endParaRPr lang="en-US" altLang="zh-TW" sz="4000" dirty="0"/>
          </a:p>
        </p:txBody>
      </p:sp>
      <p:pic>
        <p:nvPicPr>
          <p:cNvPr id="17410" name="Picture 2" descr="高中最後一篇周記，是解脫還是損失？｜親子天下">
            <a:extLst>
              <a:ext uri="{FF2B5EF4-FFF2-40B4-BE49-F238E27FC236}">
                <a16:creationId xmlns:a16="http://schemas.microsoft.com/office/drawing/2014/main" id="{8B4B3520-7930-4FEC-798A-5741488A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6" y="2576481"/>
            <a:ext cx="5112327" cy="38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52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2861429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你会写日记或周记吗</a:t>
            </a:r>
            <a:r>
              <a:rPr lang="en-US" altLang="zh-TW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28123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安全</a:t>
            </a:r>
            <a:r>
              <a:rPr lang="en-US" altLang="zh-TW" dirty="0"/>
              <a:t>.adj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217681" y="1491627"/>
            <a:ext cx="1175663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之前</a:t>
            </a:r>
            <a:r>
              <a:rPr lang="en-US" altLang="zh-TW" sz="4000" dirty="0"/>
              <a:t>covid-19</a:t>
            </a:r>
            <a:r>
              <a:rPr lang="zh-TW" altLang="en-US" sz="4000" dirty="0"/>
              <a:t>流行的时候，为了大家的安全，政府让大家一定要戴口罩</a:t>
            </a:r>
            <a:endParaRPr lang="en-US" altLang="zh-TW" sz="4000" dirty="0"/>
          </a:p>
        </p:txBody>
      </p:sp>
      <p:pic>
        <p:nvPicPr>
          <p:cNvPr id="18434" name="Picture 2" descr="抗疫衛教專家黃立民：「良好習慣才能安然度過疫情」 - Heho健康">
            <a:extLst>
              <a:ext uri="{FF2B5EF4-FFF2-40B4-BE49-F238E27FC236}">
                <a16:creationId xmlns:a16="http://schemas.microsoft.com/office/drawing/2014/main" id="{FB83E409-665E-F5EA-3051-6D264CC0F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3"/>
          <a:stretch/>
        </p:blipFill>
        <p:spPr bwMode="auto">
          <a:xfrm>
            <a:off x="1201882" y="3073470"/>
            <a:ext cx="9788236" cy="35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354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安全</a:t>
            </a:r>
            <a:r>
              <a:rPr lang="en-US" altLang="zh-TW" dirty="0"/>
              <a:t>.adj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217681" y="1491627"/>
            <a:ext cx="1175663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现在网络变得越来越不安全，必须得自己小心上网的方式</a:t>
            </a:r>
            <a:endParaRPr lang="en-US" altLang="zh-TW" sz="4000" dirty="0"/>
          </a:p>
        </p:txBody>
      </p:sp>
      <p:pic>
        <p:nvPicPr>
          <p:cNvPr id="19458" name="Picture 2" descr="醫健通訊19 - 醫健通">
            <a:extLst>
              <a:ext uri="{FF2B5EF4-FFF2-40B4-BE49-F238E27FC236}">
                <a16:creationId xmlns:a16="http://schemas.microsoft.com/office/drawing/2014/main" id="{509F6794-B59D-D0A5-24A4-650523A2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002973"/>
            <a:ext cx="4762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40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2861429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你觉得网络安全吗</a:t>
            </a:r>
            <a:r>
              <a:rPr lang="en-US" altLang="zh-TW" sz="4000" dirty="0"/>
              <a:t>?</a:t>
            </a:r>
            <a:r>
              <a:rPr lang="zh-TW" altLang="en-US" sz="4000" dirty="0"/>
              <a:t>为什么</a:t>
            </a:r>
            <a:r>
              <a:rPr lang="en-US" altLang="zh-TW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3352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2861429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你觉得自己平常上网的方式安全吗</a:t>
            </a:r>
            <a:r>
              <a:rPr lang="en-US" altLang="zh-TW" sz="4000" dirty="0"/>
              <a:t>?</a:t>
            </a:r>
            <a:r>
              <a:rPr lang="zh-TW" altLang="en-US" sz="4000" dirty="0"/>
              <a:t>为什么呢</a:t>
            </a:r>
            <a:r>
              <a:rPr lang="en-US" altLang="zh-TW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6844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密码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217681" y="1491627"/>
            <a:ext cx="1175663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忘记自己</a:t>
            </a:r>
            <a:r>
              <a:rPr lang="en-US" altLang="zh-TW" sz="4000" dirty="0"/>
              <a:t>FACEBOOK</a:t>
            </a:r>
            <a:r>
              <a:rPr lang="zh-TW" altLang="en-US" sz="4000" dirty="0"/>
              <a:t>的密码，害自己登不进去</a:t>
            </a:r>
            <a:endParaRPr lang="en-US" altLang="zh-TW" sz="4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785BD72-8733-5CCF-77D1-3FDCBB171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19" y="3429000"/>
            <a:ext cx="4633362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201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2861429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怎么样的密码是安全的呢</a:t>
            </a:r>
            <a:r>
              <a:rPr lang="en-US" altLang="zh-TW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5312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允许</a:t>
            </a:r>
            <a:r>
              <a:rPr lang="en-US" altLang="zh-TW" dirty="0"/>
              <a:t>.v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217681" y="1491627"/>
            <a:ext cx="1175663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他特别在自己的计算机上设了密码，不允许他的弟弟偷用他的计算机</a:t>
            </a:r>
            <a:endParaRPr lang="en-US" altLang="zh-TW" sz="4000" dirty="0"/>
          </a:p>
        </p:txBody>
      </p:sp>
      <p:pic>
        <p:nvPicPr>
          <p:cNvPr id="21506" name="Picture 2" descr="忘記了Windows 10密碼該怎麼辦？ - 挨踢路人甲">
            <a:extLst>
              <a:ext uri="{FF2B5EF4-FFF2-40B4-BE49-F238E27FC236}">
                <a16:creationId xmlns:a16="http://schemas.microsoft.com/office/drawing/2014/main" id="{602BC394-F576-AFFB-F2C0-D1D42E1E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12077"/>
            <a:ext cx="685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696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允许</a:t>
            </a:r>
            <a:r>
              <a:rPr lang="en-US" altLang="zh-TW" dirty="0"/>
              <a:t>.v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217681" y="1491627"/>
            <a:ext cx="1175663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那位老师不允许学生在他的教室吃东西，但他正在偷吃。</a:t>
            </a:r>
            <a:endParaRPr lang="en-US" altLang="zh-TW" sz="4000" dirty="0"/>
          </a:p>
        </p:txBody>
      </p:sp>
      <p:pic>
        <p:nvPicPr>
          <p:cNvPr id="22530" name="Picture 2" descr="上课吃东西卡通,上课偷吃零食卡通- 伤感说说吧">
            <a:extLst>
              <a:ext uri="{FF2B5EF4-FFF2-40B4-BE49-F238E27FC236}">
                <a16:creationId xmlns:a16="http://schemas.microsoft.com/office/drawing/2014/main" id="{C0C34BDD-E231-CF3E-02BD-908704671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77" y="2737235"/>
            <a:ext cx="7417377" cy="412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2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140" y="1491627"/>
            <a:ext cx="12057720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他把书重新在书架上</a:t>
            </a:r>
            <a:r>
              <a:rPr lang="en-US" altLang="zh-TW" sz="4000" dirty="0"/>
              <a:t>_____</a:t>
            </a:r>
            <a:r>
              <a:rPr lang="zh-TW" altLang="en-US" sz="4000" dirty="0"/>
              <a:t>好</a:t>
            </a:r>
            <a:endParaRPr lang="en-US" altLang="zh-TW" sz="4000" dirty="0"/>
          </a:p>
        </p:txBody>
      </p:sp>
      <p:pic>
        <p:nvPicPr>
          <p:cNvPr id="1026" name="Picture 2" descr="排列的书图片免费下载_PNG素材_编号14nig6r0z_图精灵">
            <a:extLst>
              <a:ext uri="{FF2B5EF4-FFF2-40B4-BE49-F238E27FC236}">
                <a16:creationId xmlns:a16="http://schemas.microsoft.com/office/drawing/2014/main" id="{4B15CC32-5967-CED8-7098-8D981D0A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00" y="2970717"/>
            <a:ext cx="5915199" cy="47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364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2861429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有什么事情是你不允许的呢</a:t>
            </a:r>
            <a:r>
              <a:rPr lang="en-US" altLang="zh-TW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302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4914" y="2065416"/>
            <a:ext cx="10842171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就算在海底，仍然能看到一些东西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978382" y="251015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仍然</a:t>
            </a:r>
          </a:p>
        </p:txBody>
      </p:sp>
      <p:pic>
        <p:nvPicPr>
          <p:cNvPr id="26626" name="Picture 2" descr="Steam生存探索新作《在海底深處》在文明被海洋吞噬的1979年，男子在深海尋找活下去的理由| 4Gamers | LINE TODAY">
            <a:extLst>
              <a:ext uri="{FF2B5EF4-FFF2-40B4-BE49-F238E27FC236}">
                <a16:creationId xmlns:a16="http://schemas.microsoft.com/office/drawing/2014/main" id="{6C48BF56-4AC9-2425-306A-D524ADFC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49" y="3563029"/>
            <a:ext cx="61341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8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4914" y="2065416"/>
            <a:ext cx="10842171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他失去了一只手，但仍然努力的活着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978382" y="251015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仍然</a:t>
            </a:r>
          </a:p>
        </p:txBody>
      </p:sp>
      <p:pic>
        <p:nvPicPr>
          <p:cNvPr id="27650" name="Picture 2" descr="一个没有双腿只有一只手的人他为什么要健身？_健美_新浪竞技风暴_新浪网">
            <a:extLst>
              <a:ext uri="{FF2B5EF4-FFF2-40B4-BE49-F238E27FC236}">
                <a16:creationId xmlns:a16="http://schemas.microsoft.com/office/drawing/2014/main" id="{276BCD45-1BCE-9F25-08B0-DA8BC6972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03" y="3321013"/>
            <a:ext cx="3589193" cy="35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1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674914" y="2065416"/>
            <a:ext cx="10842171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牠的主人不会回来了，但是牠仍然在等他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3978382" y="251015"/>
            <a:ext cx="4235236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仍然</a:t>
            </a:r>
          </a:p>
        </p:txBody>
      </p:sp>
      <p:pic>
        <p:nvPicPr>
          <p:cNvPr id="28674" name="Picture 2" descr="忠犬八公- 維基百科，自由的百科全書">
            <a:extLst>
              <a:ext uri="{FF2B5EF4-FFF2-40B4-BE49-F238E27FC236}">
                <a16:creationId xmlns:a16="http://schemas.microsoft.com/office/drawing/2014/main" id="{1DD69157-210B-7A95-BCB0-7DCC83898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15" y="3412388"/>
            <a:ext cx="2322369" cy="34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20690</TotalTime>
  <Words>1153</Words>
  <Application>Microsoft Office PowerPoint</Application>
  <PresentationFormat>寬螢幕</PresentationFormat>
  <Paragraphs>172</Paragraphs>
  <Slides>60</Slides>
  <Notes>54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你有什么从以前到现在都喜欢的东西</vt:lpstr>
      <vt:lpstr>什么事情你做了很久呢?</vt:lpstr>
      <vt:lpstr>PowerPoint 簡報</vt:lpstr>
      <vt:lpstr>PowerPoint 簡報</vt:lpstr>
      <vt:lpstr>PowerPoint 簡報</vt:lpstr>
      <vt:lpstr>你上次坐飞机出国玩时，降落在哪里呢?</vt:lpstr>
      <vt:lpstr>PowerPoint 簡報</vt:lpstr>
      <vt:lpstr>PowerPoint 簡報</vt:lpstr>
      <vt:lpstr>你知道哪些歌曲现在还是很火呢?</vt:lpstr>
      <vt:lpstr>哪些电影在你的国家很火呢?</vt:lpstr>
      <vt:lpstr>PowerPoint 簡報</vt:lpstr>
      <vt:lpstr>PowerPoint 簡報</vt:lpstr>
      <vt:lpstr>PowerPoint 簡報</vt:lpstr>
      <vt:lpstr>PowerPoint 簡報</vt:lpstr>
      <vt:lpstr>PowerPoint 簡報</vt:lpstr>
      <vt:lpstr>在你看来，作者和读者之间的关系是什么？</vt:lpstr>
      <vt:lpstr>PowerPoint 簡報</vt:lpstr>
      <vt:lpstr>PowerPoint 簡報</vt:lpstr>
      <vt:lpstr>你觉得人类现在的交通方式还有哪些能改变的地方呢?</vt:lpstr>
      <vt:lpstr>PowerPoint 簡報</vt:lpstr>
      <vt:lpstr>PowerPoint 簡報</vt:lpstr>
      <vt:lpstr>PowerPoint 簡報</vt:lpstr>
      <vt:lpstr>PowerPoint 簡報</vt:lpstr>
      <vt:lpstr>你的国家有哪些技术特别成熟呢?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你觉得有哪些事是可以在几秒钟内完成的呢?</vt:lpstr>
      <vt:lpstr>方式.N </vt:lpstr>
      <vt:lpstr>方式.N </vt:lpstr>
      <vt:lpstr>办法   VS   方法   VS   方式 </vt:lpstr>
      <vt:lpstr>PowerPoint 簡報</vt:lpstr>
      <vt:lpstr>PowerPoint 簡報</vt:lpstr>
      <vt:lpstr>日记.N </vt:lpstr>
      <vt:lpstr>*周记.N </vt:lpstr>
      <vt:lpstr>PowerPoint 簡報</vt:lpstr>
      <vt:lpstr>安全.adj </vt:lpstr>
      <vt:lpstr>安全.adj </vt:lpstr>
      <vt:lpstr>PowerPoint 簡報</vt:lpstr>
      <vt:lpstr>PowerPoint 簡報</vt:lpstr>
      <vt:lpstr>密码.N </vt:lpstr>
      <vt:lpstr>PowerPoint 簡報</vt:lpstr>
      <vt:lpstr>允许.v </vt:lpstr>
      <vt:lpstr>允许.v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25</cp:revision>
  <dcterms:created xsi:type="dcterms:W3CDTF">2021-11-24T06:42:27Z</dcterms:created>
  <dcterms:modified xsi:type="dcterms:W3CDTF">2023-05-02T14:48:09Z</dcterms:modified>
</cp:coreProperties>
</file>